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4" r:id="rId24"/>
    <p:sldId id="285" r:id="rId25"/>
    <p:sldId id="288" r:id="rId26"/>
    <p:sldId id="310" r:id="rId27"/>
    <p:sldId id="311" r:id="rId28"/>
    <p:sldId id="312" r:id="rId29"/>
    <p:sldId id="313" r:id="rId30"/>
    <p:sldId id="314" r:id="rId31"/>
    <p:sldId id="315" r:id="rId32"/>
    <p:sldId id="316" r:id="rId33"/>
    <p:sldId id="317" r:id="rId34"/>
    <p:sldId id="289" r:id="rId35"/>
    <p:sldId id="290" r:id="rId36"/>
    <p:sldId id="291" r:id="rId37"/>
    <p:sldId id="308" r:id="rId38"/>
    <p:sldId id="293" r:id="rId39"/>
    <p:sldId id="292" r:id="rId40"/>
    <p:sldId id="296" r:id="rId41"/>
    <p:sldId id="297" r:id="rId42"/>
    <p:sldId id="299" r:id="rId43"/>
    <p:sldId id="300" r:id="rId44"/>
    <p:sldId id="302" r:id="rId45"/>
    <p:sldId id="301" r:id="rId46"/>
    <p:sldId id="307" r:id="rId47"/>
    <p:sldId id="306" r:id="rId4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517D"/>
    <a:srgbClr val="B16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D257C-49DE-924A-8941-C1B837D9491B}" v="647" dt="2025-07-27T21:04:56.270"/>
    <p1510:client id="{1655E5C9-FC05-B726-1E09-1F7037535C36}" v="353" dt="2025-07-28T01:47:01.612"/>
    <p1510:client id="{195FD5DD-27DE-6ADB-C05F-02774FBA2DC3}" v="7" dt="2025-07-28T19:29:04.198"/>
    <p1510:client id="{854926E3-3988-5C40-AD05-20079F8B8F6D}" v="462" dt="2025-07-27T17:47:15.3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1F1"/>
          </a:solidFill>
        </p:spPr>
        <p:txBody>
          <a:bodyPr wrap="square" lIns="0" tIns="0" rIns="0" bIns="0" rtlCol="0"/>
          <a:lstStyle/>
          <a:p>
            <a:endParaRPr/>
          </a:p>
        </p:txBody>
      </p:sp>
      <p:sp>
        <p:nvSpPr>
          <p:cNvPr id="17" name="bg object 17"/>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18" name="bg object 18"/>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19" name="bg object 19"/>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2" name="Holder 2"/>
          <p:cNvSpPr>
            <a:spLocks noGrp="1"/>
          </p:cNvSpPr>
          <p:nvPr>
            <p:ph type="ctrTitle"/>
          </p:nvPr>
        </p:nvSpPr>
        <p:spPr>
          <a:xfrm>
            <a:off x="1016000" y="566259"/>
            <a:ext cx="16256000" cy="1016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1" i="0">
                <a:solidFill>
                  <a:srgbClr val="90507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3500" b="0" i="0">
                <a:solidFill>
                  <a:srgbClr val="0E0D4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1" i="0">
                <a:solidFill>
                  <a:srgbClr val="90507B"/>
                </a:solidFill>
                <a:latin typeface="Century Gothic"/>
                <a:cs typeface="Century Gothic"/>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1" i="0">
                <a:solidFill>
                  <a:srgbClr val="90507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a:xfrm>
            <a:off x="5163165" y="440277"/>
            <a:ext cx="7961668" cy="1046480"/>
          </a:xfrm>
          <a:prstGeom prst="rect">
            <a:avLst/>
          </a:prstGeom>
        </p:spPr>
        <p:txBody>
          <a:bodyPr wrap="square" lIns="0" tIns="0" rIns="0" bIns="0">
            <a:spAutoFit/>
          </a:bodyPr>
          <a:lstStyle>
            <a:lvl1pPr>
              <a:defRPr sz="6700" b="1" i="0">
                <a:solidFill>
                  <a:srgbClr val="90507B"/>
                </a:solidFill>
                <a:latin typeface="Century Gothic"/>
                <a:cs typeface="Century Gothic"/>
              </a:defRPr>
            </a:lvl1pPr>
          </a:lstStyle>
          <a:p>
            <a:endParaRPr/>
          </a:p>
        </p:txBody>
      </p:sp>
      <p:sp>
        <p:nvSpPr>
          <p:cNvPr id="3" name="Holder 3"/>
          <p:cNvSpPr>
            <a:spLocks noGrp="1"/>
          </p:cNvSpPr>
          <p:nvPr>
            <p:ph type="body" idx="1"/>
          </p:nvPr>
        </p:nvSpPr>
        <p:spPr>
          <a:xfrm>
            <a:off x="547112" y="2928228"/>
            <a:ext cx="17193775" cy="4826634"/>
          </a:xfrm>
          <a:prstGeom prst="rect">
            <a:avLst/>
          </a:prstGeom>
        </p:spPr>
        <p:txBody>
          <a:bodyPr wrap="square" lIns="0" tIns="0" rIns="0" bIns="0">
            <a:spAutoFit/>
          </a:bodyPr>
          <a:lstStyle>
            <a:lvl1pPr>
              <a:defRPr sz="3500" b="0" i="0">
                <a:solidFill>
                  <a:srgbClr val="0E0D49"/>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001696" y="0"/>
            <a:ext cx="8286750" cy="8477885"/>
            <a:chOff x="10001696" y="0"/>
            <a:chExt cx="8286750" cy="8477885"/>
          </a:xfrm>
        </p:grpSpPr>
        <p:sp>
          <p:nvSpPr>
            <p:cNvPr id="3" name="object 3"/>
            <p:cNvSpPr/>
            <p:nvPr/>
          </p:nvSpPr>
          <p:spPr>
            <a:xfrm>
              <a:off x="10641552" y="0"/>
              <a:ext cx="7646670" cy="8470900"/>
            </a:xfrm>
            <a:custGeom>
              <a:avLst/>
              <a:gdLst/>
              <a:ahLst/>
              <a:cxnLst/>
              <a:rect l="l" t="t" r="r" b="b"/>
              <a:pathLst>
                <a:path w="7646669" h="8470900">
                  <a:moveTo>
                    <a:pt x="5017698" y="8432800"/>
                  </a:moveTo>
                  <a:lnTo>
                    <a:pt x="4175727" y="8432800"/>
                  </a:lnTo>
                  <a:lnTo>
                    <a:pt x="4083534" y="8407400"/>
                  </a:lnTo>
                  <a:lnTo>
                    <a:pt x="4037313" y="8407400"/>
                  </a:lnTo>
                  <a:lnTo>
                    <a:pt x="3851875" y="8356600"/>
                  </a:lnTo>
                  <a:lnTo>
                    <a:pt x="3805436" y="8331200"/>
                  </a:lnTo>
                  <a:lnTo>
                    <a:pt x="3666117" y="8293100"/>
                  </a:lnTo>
                  <a:lnTo>
                    <a:pt x="3619716" y="8267700"/>
                  </a:lnTo>
                  <a:lnTo>
                    <a:pt x="3527042" y="8242300"/>
                  </a:lnTo>
                  <a:lnTo>
                    <a:pt x="3480794" y="8216900"/>
                  </a:lnTo>
                  <a:lnTo>
                    <a:pt x="3434620" y="8204200"/>
                  </a:lnTo>
                  <a:lnTo>
                    <a:pt x="3342543" y="8153400"/>
                  </a:lnTo>
                  <a:lnTo>
                    <a:pt x="3296663" y="8140700"/>
                  </a:lnTo>
                  <a:lnTo>
                    <a:pt x="3159803" y="8064500"/>
                  </a:lnTo>
                  <a:lnTo>
                    <a:pt x="3114481" y="8051800"/>
                  </a:lnTo>
                  <a:lnTo>
                    <a:pt x="2935004" y="7950200"/>
                  </a:lnTo>
                  <a:lnTo>
                    <a:pt x="2672513" y="7797800"/>
                  </a:lnTo>
                  <a:lnTo>
                    <a:pt x="2629701" y="7759700"/>
                  </a:lnTo>
                  <a:lnTo>
                    <a:pt x="2587188" y="7734300"/>
                  </a:lnTo>
                  <a:lnTo>
                    <a:pt x="2479500" y="7658100"/>
                  </a:lnTo>
                  <a:lnTo>
                    <a:pt x="2426441" y="7632700"/>
                  </a:lnTo>
                  <a:lnTo>
                    <a:pt x="2322113" y="7556500"/>
                  </a:lnTo>
                  <a:lnTo>
                    <a:pt x="2220339" y="7480300"/>
                  </a:lnTo>
                  <a:lnTo>
                    <a:pt x="2170471" y="7429500"/>
                  </a:lnTo>
                  <a:lnTo>
                    <a:pt x="2121318" y="7391400"/>
                  </a:lnTo>
                  <a:lnTo>
                    <a:pt x="2072903" y="7353300"/>
                  </a:lnTo>
                  <a:lnTo>
                    <a:pt x="2025251" y="7315200"/>
                  </a:lnTo>
                  <a:lnTo>
                    <a:pt x="1978388" y="7277100"/>
                  </a:lnTo>
                  <a:lnTo>
                    <a:pt x="1932338" y="7239000"/>
                  </a:lnTo>
                  <a:lnTo>
                    <a:pt x="1887127" y="7200900"/>
                  </a:lnTo>
                  <a:lnTo>
                    <a:pt x="1842779" y="7162800"/>
                  </a:lnTo>
                  <a:lnTo>
                    <a:pt x="1799320" y="7124700"/>
                  </a:lnTo>
                  <a:lnTo>
                    <a:pt x="1756775" y="7073900"/>
                  </a:lnTo>
                  <a:lnTo>
                    <a:pt x="1715169" y="7035800"/>
                  </a:lnTo>
                  <a:lnTo>
                    <a:pt x="1674526" y="6997700"/>
                  </a:lnTo>
                  <a:lnTo>
                    <a:pt x="1634871" y="6959600"/>
                  </a:lnTo>
                  <a:lnTo>
                    <a:pt x="1596231" y="6921500"/>
                  </a:lnTo>
                  <a:lnTo>
                    <a:pt x="1558629" y="6883400"/>
                  </a:lnTo>
                  <a:lnTo>
                    <a:pt x="1522091" y="6845300"/>
                  </a:lnTo>
                  <a:lnTo>
                    <a:pt x="1486642" y="6807200"/>
                  </a:lnTo>
                  <a:lnTo>
                    <a:pt x="1452307" y="6769100"/>
                  </a:lnTo>
                  <a:lnTo>
                    <a:pt x="1419110" y="6731000"/>
                  </a:lnTo>
                  <a:lnTo>
                    <a:pt x="1387078" y="6692900"/>
                  </a:lnTo>
                  <a:lnTo>
                    <a:pt x="1356234" y="6654800"/>
                  </a:lnTo>
                  <a:lnTo>
                    <a:pt x="1326604" y="6616700"/>
                  </a:lnTo>
                  <a:lnTo>
                    <a:pt x="1298213" y="6578600"/>
                  </a:lnTo>
                  <a:lnTo>
                    <a:pt x="1271086" y="6540500"/>
                  </a:lnTo>
                  <a:lnTo>
                    <a:pt x="1245248" y="6502400"/>
                  </a:lnTo>
                  <a:lnTo>
                    <a:pt x="1220724" y="6477000"/>
                  </a:lnTo>
                  <a:lnTo>
                    <a:pt x="1197540" y="6438900"/>
                  </a:lnTo>
                  <a:lnTo>
                    <a:pt x="1175719" y="6400800"/>
                  </a:lnTo>
                  <a:lnTo>
                    <a:pt x="1155287" y="6362700"/>
                  </a:lnTo>
                  <a:lnTo>
                    <a:pt x="1136269" y="6337300"/>
                  </a:lnTo>
                  <a:lnTo>
                    <a:pt x="1118691" y="6299200"/>
                  </a:lnTo>
                  <a:lnTo>
                    <a:pt x="1102576" y="6273800"/>
                  </a:lnTo>
                  <a:lnTo>
                    <a:pt x="1087951" y="6235700"/>
                  </a:lnTo>
                  <a:lnTo>
                    <a:pt x="1074840" y="6210300"/>
                  </a:lnTo>
                  <a:lnTo>
                    <a:pt x="1063268" y="6184900"/>
                  </a:lnTo>
                  <a:lnTo>
                    <a:pt x="1053260" y="6159500"/>
                  </a:lnTo>
                  <a:lnTo>
                    <a:pt x="1044842" y="6121400"/>
                  </a:lnTo>
                  <a:lnTo>
                    <a:pt x="1038038" y="6096000"/>
                  </a:lnTo>
                  <a:lnTo>
                    <a:pt x="1032873" y="6070600"/>
                  </a:lnTo>
                  <a:lnTo>
                    <a:pt x="1029373" y="6045200"/>
                  </a:lnTo>
                  <a:lnTo>
                    <a:pt x="1027562" y="6032500"/>
                  </a:lnTo>
                  <a:lnTo>
                    <a:pt x="1025217" y="5994400"/>
                  </a:lnTo>
                  <a:lnTo>
                    <a:pt x="1021352" y="5956300"/>
                  </a:lnTo>
                  <a:lnTo>
                    <a:pt x="1016018" y="5918200"/>
                  </a:lnTo>
                  <a:lnTo>
                    <a:pt x="1009269" y="5880100"/>
                  </a:lnTo>
                  <a:lnTo>
                    <a:pt x="1001157" y="5842000"/>
                  </a:lnTo>
                  <a:lnTo>
                    <a:pt x="991735" y="5803900"/>
                  </a:lnTo>
                  <a:lnTo>
                    <a:pt x="981056" y="5765800"/>
                  </a:lnTo>
                  <a:lnTo>
                    <a:pt x="969173" y="5740400"/>
                  </a:lnTo>
                  <a:lnTo>
                    <a:pt x="956138" y="5702300"/>
                  </a:lnTo>
                  <a:lnTo>
                    <a:pt x="942004" y="5664200"/>
                  </a:lnTo>
                  <a:lnTo>
                    <a:pt x="926824" y="5626100"/>
                  </a:lnTo>
                  <a:lnTo>
                    <a:pt x="910651" y="5600700"/>
                  </a:lnTo>
                  <a:lnTo>
                    <a:pt x="893537" y="5562600"/>
                  </a:lnTo>
                  <a:lnTo>
                    <a:pt x="875535" y="5524500"/>
                  </a:lnTo>
                  <a:lnTo>
                    <a:pt x="856698" y="5486400"/>
                  </a:lnTo>
                  <a:lnTo>
                    <a:pt x="837079" y="5461000"/>
                  </a:lnTo>
                  <a:lnTo>
                    <a:pt x="816730" y="5422900"/>
                  </a:lnTo>
                  <a:lnTo>
                    <a:pt x="795704" y="5384800"/>
                  </a:lnTo>
                  <a:lnTo>
                    <a:pt x="774055" y="5346700"/>
                  </a:lnTo>
                  <a:lnTo>
                    <a:pt x="751834" y="5321300"/>
                  </a:lnTo>
                  <a:lnTo>
                    <a:pt x="729094" y="5283200"/>
                  </a:lnTo>
                  <a:lnTo>
                    <a:pt x="705889" y="5245100"/>
                  </a:lnTo>
                  <a:lnTo>
                    <a:pt x="682270" y="5207000"/>
                  </a:lnTo>
                  <a:lnTo>
                    <a:pt x="658292" y="5181600"/>
                  </a:lnTo>
                  <a:lnTo>
                    <a:pt x="634006" y="5143500"/>
                  </a:lnTo>
                  <a:lnTo>
                    <a:pt x="609465" y="5105400"/>
                  </a:lnTo>
                  <a:lnTo>
                    <a:pt x="559830" y="5041900"/>
                  </a:lnTo>
                  <a:lnTo>
                    <a:pt x="434979" y="4851400"/>
                  </a:lnTo>
                  <a:lnTo>
                    <a:pt x="410300" y="4813300"/>
                  </a:lnTo>
                  <a:lnTo>
                    <a:pt x="385840" y="4775200"/>
                  </a:lnTo>
                  <a:lnTo>
                    <a:pt x="361654" y="4737100"/>
                  </a:lnTo>
                  <a:lnTo>
                    <a:pt x="337793" y="4699000"/>
                  </a:lnTo>
                  <a:lnTo>
                    <a:pt x="314311" y="4660900"/>
                  </a:lnTo>
                  <a:lnTo>
                    <a:pt x="291260" y="4622800"/>
                  </a:lnTo>
                  <a:lnTo>
                    <a:pt x="268693" y="4584700"/>
                  </a:lnTo>
                  <a:lnTo>
                    <a:pt x="246662" y="4533900"/>
                  </a:lnTo>
                  <a:lnTo>
                    <a:pt x="225221" y="4495800"/>
                  </a:lnTo>
                  <a:lnTo>
                    <a:pt x="204422" y="4457700"/>
                  </a:lnTo>
                  <a:lnTo>
                    <a:pt x="184318" y="4406900"/>
                  </a:lnTo>
                  <a:lnTo>
                    <a:pt x="164962" y="4368800"/>
                  </a:lnTo>
                  <a:lnTo>
                    <a:pt x="146406" y="4330700"/>
                  </a:lnTo>
                  <a:lnTo>
                    <a:pt x="128703" y="4279900"/>
                  </a:lnTo>
                  <a:lnTo>
                    <a:pt x="111906" y="4241800"/>
                  </a:lnTo>
                  <a:lnTo>
                    <a:pt x="96068" y="4191000"/>
                  </a:lnTo>
                  <a:lnTo>
                    <a:pt x="81242" y="4140200"/>
                  </a:lnTo>
                  <a:lnTo>
                    <a:pt x="67480" y="4102100"/>
                  </a:lnTo>
                  <a:lnTo>
                    <a:pt x="54835" y="4051300"/>
                  </a:lnTo>
                  <a:lnTo>
                    <a:pt x="43359" y="4000500"/>
                  </a:lnTo>
                  <a:lnTo>
                    <a:pt x="33106" y="3949700"/>
                  </a:lnTo>
                  <a:lnTo>
                    <a:pt x="24129" y="3898900"/>
                  </a:lnTo>
                  <a:lnTo>
                    <a:pt x="16479" y="3848100"/>
                  </a:lnTo>
                  <a:lnTo>
                    <a:pt x="10211" y="3797300"/>
                  </a:lnTo>
                  <a:lnTo>
                    <a:pt x="5376" y="3746500"/>
                  </a:lnTo>
                  <a:lnTo>
                    <a:pt x="2027" y="3695700"/>
                  </a:lnTo>
                  <a:lnTo>
                    <a:pt x="217" y="3632200"/>
                  </a:lnTo>
                  <a:lnTo>
                    <a:pt x="0" y="3581400"/>
                  </a:lnTo>
                  <a:lnTo>
                    <a:pt x="1426" y="3517900"/>
                  </a:lnTo>
                  <a:lnTo>
                    <a:pt x="4265" y="3479800"/>
                  </a:lnTo>
                  <a:lnTo>
                    <a:pt x="8916" y="3429000"/>
                  </a:lnTo>
                  <a:lnTo>
                    <a:pt x="15326" y="3378200"/>
                  </a:lnTo>
                  <a:lnTo>
                    <a:pt x="23443" y="3327400"/>
                  </a:lnTo>
                  <a:lnTo>
                    <a:pt x="33216" y="3289300"/>
                  </a:lnTo>
                  <a:lnTo>
                    <a:pt x="44591" y="3238500"/>
                  </a:lnTo>
                  <a:lnTo>
                    <a:pt x="57516" y="3187700"/>
                  </a:lnTo>
                  <a:lnTo>
                    <a:pt x="71940" y="3136900"/>
                  </a:lnTo>
                  <a:lnTo>
                    <a:pt x="87811" y="3098800"/>
                  </a:lnTo>
                  <a:lnTo>
                    <a:pt x="105075" y="3048000"/>
                  </a:lnTo>
                  <a:lnTo>
                    <a:pt x="123681" y="3009900"/>
                  </a:lnTo>
                  <a:lnTo>
                    <a:pt x="143577" y="2959100"/>
                  </a:lnTo>
                  <a:lnTo>
                    <a:pt x="164711" y="2908300"/>
                  </a:lnTo>
                  <a:lnTo>
                    <a:pt x="187029" y="2870200"/>
                  </a:lnTo>
                  <a:lnTo>
                    <a:pt x="210481" y="2832100"/>
                  </a:lnTo>
                  <a:lnTo>
                    <a:pt x="235014" y="2781300"/>
                  </a:lnTo>
                  <a:lnTo>
                    <a:pt x="260576" y="2743200"/>
                  </a:lnTo>
                  <a:lnTo>
                    <a:pt x="287114" y="2692400"/>
                  </a:lnTo>
                  <a:lnTo>
                    <a:pt x="314576" y="2654300"/>
                  </a:lnTo>
                  <a:lnTo>
                    <a:pt x="342911" y="2616200"/>
                  </a:lnTo>
                  <a:lnTo>
                    <a:pt x="372065" y="2578100"/>
                  </a:lnTo>
                  <a:lnTo>
                    <a:pt x="401988" y="2527300"/>
                  </a:lnTo>
                  <a:lnTo>
                    <a:pt x="432626" y="2489200"/>
                  </a:lnTo>
                  <a:lnTo>
                    <a:pt x="463927" y="2451100"/>
                  </a:lnTo>
                  <a:lnTo>
                    <a:pt x="495840" y="2413000"/>
                  </a:lnTo>
                  <a:lnTo>
                    <a:pt x="528312" y="2374900"/>
                  </a:lnTo>
                  <a:lnTo>
                    <a:pt x="561290" y="2336800"/>
                  </a:lnTo>
                  <a:lnTo>
                    <a:pt x="594723" y="2298700"/>
                  </a:lnTo>
                  <a:lnTo>
                    <a:pt x="628559" y="2260600"/>
                  </a:lnTo>
                  <a:lnTo>
                    <a:pt x="697229" y="2184400"/>
                  </a:lnTo>
                  <a:lnTo>
                    <a:pt x="731960" y="2159000"/>
                  </a:lnTo>
                  <a:lnTo>
                    <a:pt x="801949" y="2082800"/>
                  </a:lnTo>
                  <a:lnTo>
                    <a:pt x="837103" y="2057400"/>
                  </a:lnTo>
                  <a:lnTo>
                    <a:pt x="872295" y="2019300"/>
                  </a:lnTo>
                  <a:lnTo>
                    <a:pt x="907472" y="1993900"/>
                  </a:lnTo>
                  <a:lnTo>
                    <a:pt x="942582" y="1955800"/>
                  </a:lnTo>
                  <a:lnTo>
                    <a:pt x="977572" y="1930400"/>
                  </a:lnTo>
                  <a:lnTo>
                    <a:pt x="1012391" y="1892300"/>
                  </a:lnTo>
                  <a:lnTo>
                    <a:pt x="1046986" y="1866900"/>
                  </a:lnTo>
                  <a:lnTo>
                    <a:pt x="1085365" y="1841500"/>
                  </a:lnTo>
                  <a:lnTo>
                    <a:pt x="1123163" y="1803400"/>
                  </a:lnTo>
                  <a:lnTo>
                    <a:pt x="1160376" y="1765300"/>
                  </a:lnTo>
                  <a:lnTo>
                    <a:pt x="1197002" y="1739900"/>
                  </a:lnTo>
                  <a:lnTo>
                    <a:pt x="1233037" y="1701800"/>
                  </a:lnTo>
                  <a:lnTo>
                    <a:pt x="1268478" y="1663700"/>
                  </a:lnTo>
                  <a:lnTo>
                    <a:pt x="1303322" y="1625600"/>
                  </a:lnTo>
                  <a:lnTo>
                    <a:pt x="1337566" y="1587500"/>
                  </a:lnTo>
                  <a:lnTo>
                    <a:pt x="1371208" y="1549400"/>
                  </a:lnTo>
                  <a:lnTo>
                    <a:pt x="1404243" y="1524000"/>
                  </a:lnTo>
                  <a:lnTo>
                    <a:pt x="1436669" y="1485900"/>
                  </a:lnTo>
                  <a:lnTo>
                    <a:pt x="1468484" y="1447800"/>
                  </a:lnTo>
                  <a:lnTo>
                    <a:pt x="1499683" y="1397000"/>
                  </a:lnTo>
                  <a:lnTo>
                    <a:pt x="1530263" y="1358900"/>
                  </a:lnTo>
                  <a:lnTo>
                    <a:pt x="1560223" y="1320800"/>
                  </a:lnTo>
                  <a:lnTo>
                    <a:pt x="1589558" y="1282700"/>
                  </a:lnTo>
                  <a:lnTo>
                    <a:pt x="1618266" y="1244600"/>
                  </a:lnTo>
                  <a:lnTo>
                    <a:pt x="1646344" y="1206500"/>
                  </a:lnTo>
                  <a:lnTo>
                    <a:pt x="1673788" y="1155700"/>
                  </a:lnTo>
                  <a:lnTo>
                    <a:pt x="1700595" y="1117600"/>
                  </a:lnTo>
                  <a:lnTo>
                    <a:pt x="1726763" y="1079500"/>
                  </a:lnTo>
                  <a:lnTo>
                    <a:pt x="1752288" y="1028700"/>
                  </a:lnTo>
                  <a:lnTo>
                    <a:pt x="1777168" y="990600"/>
                  </a:lnTo>
                  <a:lnTo>
                    <a:pt x="1801399" y="939800"/>
                  </a:lnTo>
                  <a:lnTo>
                    <a:pt x="1824978" y="901700"/>
                  </a:lnTo>
                  <a:lnTo>
                    <a:pt x="1847902" y="850900"/>
                  </a:lnTo>
                  <a:lnTo>
                    <a:pt x="1870169" y="812800"/>
                  </a:lnTo>
                  <a:lnTo>
                    <a:pt x="1891774" y="762000"/>
                  </a:lnTo>
                  <a:lnTo>
                    <a:pt x="1912716" y="723900"/>
                  </a:lnTo>
                  <a:lnTo>
                    <a:pt x="1932991" y="673100"/>
                  </a:lnTo>
                  <a:lnTo>
                    <a:pt x="1952595" y="622300"/>
                  </a:lnTo>
                  <a:lnTo>
                    <a:pt x="1971526" y="584200"/>
                  </a:lnTo>
                  <a:lnTo>
                    <a:pt x="2004662" y="495300"/>
                  </a:lnTo>
                  <a:lnTo>
                    <a:pt x="2038601" y="419100"/>
                  </a:lnTo>
                  <a:lnTo>
                    <a:pt x="2073307" y="342900"/>
                  </a:lnTo>
                  <a:lnTo>
                    <a:pt x="2108744" y="266700"/>
                  </a:lnTo>
                  <a:lnTo>
                    <a:pt x="2144877" y="203200"/>
                  </a:lnTo>
                  <a:lnTo>
                    <a:pt x="2181668" y="127000"/>
                  </a:lnTo>
                  <a:lnTo>
                    <a:pt x="2219084" y="63500"/>
                  </a:lnTo>
                  <a:lnTo>
                    <a:pt x="2257086" y="0"/>
                  </a:lnTo>
                  <a:lnTo>
                    <a:pt x="6634786" y="0"/>
                  </a:lnTo>
                  <a:lnTo>
                    <a:pt x="6652498" y="12700"/>
                  </a:lnTo>
                  <a:lnTo>
                    <a:pt x="6691989" y="50800"/>
                  </a:lnTo>
                  <a:lnTo>
                    <a:pt x="6731307" y="76200"/>
                  </a:lnTo>
                  <a:lnTo>
                    <a:pt x="6848148" y="190500"/>
                  </a:lnTo>
                  <a:lnTo>
                    <a:pt x="6963158" y="304800"/>
                  </a:lnTo>
                  <a:lnTo>
                    <a:pt x="7076135" y="419100"/>
                  </a:lnTo>
                  <a:lnTo>
                    <a:pt x="7150223" y="495300"/>
                  </a:lnTo>
                  <a:lnTo>
                    <a:pt x="7223256" y="571500"/>
                  </a:lnTo>
                  <a:lnTo>
                    <a:pt x="7259358" y="622300"/>
                  </a:lnTo>
                  <a:lnTo>
                    <a:pt x="7330697" y="698500"/>
                  </a:lnTo>
                  <a:lnTo>
                    <a:pt x="7400830" y="774700"/>
                  </a:lnTo>
                  <a:lnTo>
                    <a:pt x="7435426" y="812800"/>
                  </a:lnTo>
                  <a:lnTo>
                    <a:pt x="7469698" y="863600"/>
                  </a:lnTo>
                  <a:lnTo>
                    <a:pt x="7503639" y="901700"/>
                  </a:lnTo>
                  <a:lnTo>
                    <a:pt x="7537240" y="939800"/>
                  </a:lnTo>
                  <a:lnTo>
                    <a:pt x="7570495" y="977900"/>
                  </a:lnTo>
                  <a:lnTo>
                    <a:pt x="7603396" y="1016000"/>
                  </a:lnTo>
                  <a:lnTo>
                    <a:pt x="7635936" y="1066800"/>
                  </a:lnTo>
                  <a:lnTo>
                    <a:pt x="7646448" y="1079500"/>
                  </a:lnTo>
                  <a:lnTo>
                    <a:pt x="7646448" y="4533900"/>
                  </a:lnTo>
                  <a:lnTo>
                    <a:pt x="7626194" y="4559300"/>
                  </a:lnTo>
                  <a:lnTo>
                    <a:pt x="7603098" y="4597400"/>
                  </a:lnTo>
                  <a:lnTo>
                    <a:pt x="7580433" y="4635500"/>
                  </a:lnTo>
                  <a:lnTo>
                    <a:pt x="7558184" y="4660900"/>
                  </a:lnTo>
                  <a:lnTo>
                    <a:pt x="7536339" y="4699000"/>
                  </a:lnTo>
                  <a:lnTo>
                    <a:pt x="7514883" y="4737100"/>
                  </a:lnTo>
                  <a:lnTo>
                    <a:pt x="7493804" y="4775200"/>
                  </a:lnTo>
                  <a:lnTo>
                    <a:pt x="7473088" y="4813300"/>
                  </a:lnTo>
                  <a:lnTo>
                    <a:pt x="7452721" y="4851400"/>
                  </a:lnTo>
                  <a:lnTo>
                    <a:pt x="7432690" y="4889500"/>
                  </a:lnTo>
                  <a:lnTo>
                    <a:pt x="7412981" y="4927600"/>
                  </a:lnTo>
                  <a:lnTo>
                    <a:pt x="7393582" y="4965700"/>
                  </a:lnTo>
                  <a:lnTo>
                    <a:pt x="7374477" y="5003800"/>
                  </a:lnTo>
                  <a:lnTo>
                    <a:pt x="7355654" y="5041900"/>
                  </a:lnTo>
                  <a:lnTo>
                    <a:pt x="7337100" y="5080000"/>
                  </a:lnTo>
                  <a:lnTo>
                    <a:pt x="7318801" y="5118100"/>
                  </a:lnTo>
                  <a:lnTo>
                    <a:pt x="7300743" y="5156200"/>
                  </a:lnTo>
                  <a:lnTo>
                    <a:pt x="7282912" y="5194300"/>
                  </a:lnTo>
                  <a:lnTo>
                    <a:pt x="7265296" y="5232400"/>
                  </a:lnTo>
                  <a:lnTo>
                    <a:pt x="7247881" y="5270500"/>
                  </a:lnTo>
                  <a:lnTo>
                    <a:pt x="7230653" y="5321300"/>
                  </a:lnTo>
                  <a:lnTo>
                    <a:pt x="7213599" y="5359400"/>
                  </a:lnTo>
                  <a:lnTo>
                    <a:pt x="7196705" y="5397500"/>
                  </a:lnTo>
                  <a:lnTo>
                    <a:pt x="7179958" y="5435600"/>
                  </a:lnTo>
                  <a:lnTo>
                    <a:pt x="7163345" y="5473700"/>
                  </a:lnTo>
                  <a:lnTo>
                    <a:pt x="7146851" y="5524500"/>
                  </a:lnTo>
                  <a:lnTo>
                    <a:pt x="7130463" y="5562600"/>
                  </a:lnTo>
                  <a:lnTo>
                    <a:pt x="7114168" y="5600700"/>
                  </a:lnTo>
                  <a:lnTo>
                    <a:pt x="7097952" y="5638800"/>
                  </a:lnTo>
                  <a:lnTo>
                    <a:pt x="7081803" y="5689600"/>
                  </a:lnTo>
                  <a:lnTo>
                    <a:pt x="7049646" y="5765800"/>
                  </a:lnTo>
                  <a:lnTo>
                    <a:pt x="7033613" y="5816600"/>
                  </a:lnTo>
                  <a:lnTo>
                    <a:pt x="7001567" y="5892800"/>
                  </a:lnTo>
                  <a:lnTo>
                    <a:pt x="6969461" y="5981700"/>
                  </a:lnTo>
                  <a:lnTo>
                    <a:pt x="6953351" y="6019800"/>
                  </a:lnTo>
                  <a:lnTo>
                    <a:pt x="6937185" y="6070600"/>
                  </a:lnTo>
                  <a:lnTo>
                    <a:pt x="6920950" y="6108700"/>
                  </a:lnTo>
                  <a:lnTo>
                    <a:pt x="6904633" y="6146800"/>
                  </a:lnTo>
                  <a:lnTo>
                    <a:pt x="6888219" y="6197600"/>
                  </a:lnTo>
                  <a:lnTo>
                    <a:pt x="6871695" y="6235700"/>
                  </a:lnTo>
                  <a:lnTo>
                    <a:pt x="6855048" y="6273800"/>
                  </a:lnTo>
                  <a:lnTo>
                    <a:pt x="6838264" y="6324600"/>
                  </a:lnTo>
                  <a:lnTo>
                    <a:pt x="6821330" y="6362700"/>
                  </a:lnTo>
                  <a:lnTo>
                    <a:pt x="6804232" y="6400800"/>
                  </a:lnTo>
                  <a:lnTo>
                    <a:pt x="6786957" y="6451600"/>
                  </a:lnTo>
                  <a:lnTo>
                    <a:pt x="6769491" y="6489700"/>
                  </a:lnTo>
                  <a:lnTo>
                    <a:pt x="6751820" y="6527800"/>
                  </a:lnTo>
                  <a:lnTo>
                    <a:pt x="6733932" y="6578600"/>
                  </a:lnTo>
                  <a:lnTo>
                    <a:pt x="6715812" y="6616700"/>
                  </a:lnTo>
                  <a:lnTo>
                    <a:pt x="6697448" y="6654800"/>
                  </a:lnTo>
                  <a:lnTo>
                    <a:pt x="6678825" y="6692900"/>
                  </a:lnTo>
                  <a:lnTo>
                    <a:pt x="6659931" y="6743700"/>
                  </a:lnTo>
                  <a:lnTo>
                    <a:pt x="6640751" y="6781800"/>
                  </a:lnTo>
                  <a:lnTo>
                    <a:pt x="6621272" y="6819900"/>
                  </a:lnTo>
                  <a:lnTo>
                    <a:pt x="6601481" y="6870700"/>
                  </a:lnTo>
                  <a:lnTo>
                    <a:pt x="6581364" y="6908800"/>
                  </a:lnTo>
                  <a:lnTo>
                    <a:pt x="6560907" y="6946900"/>
                  </a:lnTo>
                  <a:lnTo>
                    <a:pt x="6540098" y="6985000"/>
                  </a:lnTo>
                  <a:lnTo>
                    <a:pt x="6518922" y="7023100"/>
                  </a:lnTo>
                  <a:lnTo>
                    <a:pt x="6497367" y="7073900"/>
                  </a:lnTo>
                  <a:lnTo>
                    <a:pt x="6475418" y="7112000"/>
                  </a:lnTo>
                  <a:lnTo>
                    <a:pt x="6453062" y="7150100"/>
                  </a:lnTo>
                  <a:lnTo>
                    <a:pt x="6430286" y="7188200"/>
                  </a:lnTo>
                  <a:lnTo>
                    <a:pt x="6407076" y="7226300"/>
                  </a:lnTo>
                  <a:lnTo>
                    <a:pt x="6383418" y="7264400"/>
                  </a:lnTo>
                  <a:lnTo>
                    <a:pt x="6359300" y="7302500"/>
                  </a:lnTo>
                  <a:lnTo>
                    <a:pt x="6334707" y="7340600"/>
                  </a:lnTo>
                  <a:lnTo>
                    <a:pt x="6309627" y="7378700"/>
                  </a:lnTo>
                  <a:lnTo>
                    <a:pt x="6284044" y="7416800"/>
                  </a:lnTo>
                  <a:lnTo>
                    <a:pt x="6257947" y="7454900"/>
                  </a:lnTo>
                  <a:lnTo>
                    <a:pt x="6231322" y="7493000"/>
                  </a:lnTo>
                  <a:lnTo>
                    <a:pt x="6204155" y="7531100"/>
                  </a:lnTo>
                  <a:lnTo>
                    <a:pt x="6176432" y="7569200"/>
                  </a:lnTo>
                  <a:lnTo>
                    <a:pt x="6148140" y="7607300"/>
                  </a:lnTo>
                  <a:lnTo>
                    <a:pt x="6119266" y="7645400"/>
                  </a:lnTo>
                  <a:lnTo>
                    <a:pt x="6089796" y="7683500"/>
                  </a:lnTo>
                  <a:lnTo>
                    <a:pt x="6059716" y="7721600"/>
                  </a:lnTo>
                  <a:lnTo>
                    <a:pt x="6029013" y="7759700"/>
                  </a:lnTo>
                  <a:lnTo>
                    <a:pt x="5997674" y="7785100"/>
                  </a:lnTo>
                  <a:lnTo>
                    <a:pt x="5965685" y="7823200"/>
                  </a:lnTo>
                  <a:lnTo>
                    <a:pt x="5933033" y="7861300"/>
                  </a:lnTo>
                  <a:lnTo>
                    <a:pt x="5899703" y="7886700"/>
                  </a:lnTo>
                  <a:lnTo>
                    <a:pt x="5865683" y="7924800"/>
                  </a:lnTo>
                  <a:lnTo>
                    <a:pt x="5830960" y="7962900"/>
                  </a:lnTo>
                  <a:lnTo>
                    <a:pt x="5795518" y="7988300"/>
                  </a:lnTo>
                  <a:lnTo>
                    <a:pt x="5759346" y="8026400"/>
                  </a:lnTo>
                  <a:lnTo>
                    <a:pt x="5722429" y="8051800"/>
                  </a:lnTo>
                  <a:lnTo>
                    <a:pt x="5684754" y="8089900"/>
                  </a:lnTo>
                  <a:lnTo>
                    <a:pt x="5646308" y="8115300"/>
                  </a:lnTo>
                  <a:lnTo>
                    <a:pt x="5607076" y="8153400"/>
                  </a:lnTo>
                  <a:lnTo>
                    <a:pt x="5567046" y="8178800"/>
                  </a:lnTo>
                  <a:lnTo>
                    <a:pt x="5493724" y="8229600"/>
                  </a:lnTo>
                  <a:lnTo>
                    <a:pt x="5456353" y="8255000"/>
                  </a:lnTo>
                  <a:lnTo>
                    <a:pt x="5418526" y="8267700"/>
                  </a:lnTo>
                  <a:lnTo>
                    <a:pt x="5341545" y="8318500"/>
                  </a:lnTo>
                  <a:lnTo>
                    <a:pt x="5262878" y="8343900"/>
                  </a:lnTo>
                  <a:lnTo>
                    <a:pt x="5222941" y="8369300"/>
                  </a:lnTo>
                  <a:lnTo>
                    <a:pt x="5017698" y="8432800"/>
                  </a:lnTo>
                  <a:close/>
                </a:path>
                <a:path w="7646669" h="8470900">
                  <a:moveTo>
                    <a:pt x="4890530" y="8458200"/>
                  </a:moveTo>
                  <a:lnTo>
                    <a:pt x="4313215" y="8458200"/>
                  </a:lnTo>
                  <a:lnTo>
                    <a:pt x="4221675" y="8432800"/>
                  </a:lnTo>
                  <a:lnTo>
                    <a:pt x="4975620" y="8432800"/>
                  </a:lnTo>
                  <a:lnTo>
                    <a:pt x="4890530" y="8458200"/>
                  </a:lnTo>
                  <a:close/>
                </a:path>
                <a:path w="7646669" h="8470900">
                  <a:moveTo>
                    <a:pt x="4760735" y="8470900"/>
                  </a:moveTo>
                  <a:lnTo>
                    <a:pt x="4449460" y="8470900"/>
                  </a:lnTo>
                  <a:lnTo>
                    <a:pt x="4404203" y="8458200"/>
                  </a:lnTo>
                  <a:lnTo>
                    <a:pt x="4804272" y="8458200"/>
                  </a:lnTo>
                  <a:lnTo>
                    <a:pt x="4760735" y="8470900"/>
                  </a:lnTo>
                  <a:close/>
                </a:path>
              </a:pathLst>
            </a:custGeom>
            <a:solidFill>
              <a:srgbClr val="C2E2E2"/>
            </a:solidFill>
          </p:spPr>
          <p:txBody>
            <a:bodyPr wrap="square" lIns="0" tIns="0" rIns="0" bIns="0" rtlCol="0"/>
            <a:lstStyle/>
            <a:p>
              <a:endParaRPr/>
            </a:p>
          </p:txBody>
        </p:sp>
        <p:sp>
          <p:nvSpPr>
            <p:cNvPr id="4" name="object 4"/>
            <p:cNvSpPr/>
            <p:nvPr/>
          </p:nvSpPr>
          <p:spPr>
            <a:xfrm>
              <a:off x="10001696" y="0"/>
              <a:ext cx="6868159" cy="6442075"/>
            </a:xfrm>
            <a:custGeom>
              <a:avLst/>
              <a:gdLst/>
              <a:ahLst/>
              <a:cxnLst/>
              <a:rect l="l" t="t" r="r" b="b"/>
              <a:pathLst>
                <a:path w="6868159" h="6442075">
                  <a:moveTo>
                    <a:pt x="1080089" y="527987"/>
                  </a:moveTo>
                  <a:lnTo>
                    <a:pt x="753210" y="883112"/>
                  </a:lnTo>
                  <a:lnTo>
                    <a:pt x="776706" y="838833"/>
                  </a:lnTo>
                  <a:lnTo>
                    <a:pt x="1042218" y="550378"/>
                  </a:lnTo>
                  <a:lnTo>
                    <a:pt x="1080089" y="527987"/>
                  </a:lnTo>
                  <a:close/>
                </a:path>
                <a:path w="6868159" h="6442075">
                  <a:moveTo>
                    <a:pt x="1217809" y="397119"/>
                  </a:moveTo>
                  <a:lnTo>
                    <a:pt x="665687" y="996951"/>
                  </a:lnTo>
                  <a:lnTo>
                    <a:pt x="688357" y="953570"/>
                  </a:lnTo>
                  <a:lnTo>
                    <a:pt x="1179299" y="420204"/>
                  </a:lnTo>
                  <a:lnTo>
                    <a:pt x="1217809" y="397119"/>
                  </a:lnTo>
                  <a:close/>
                </a:path>
                <a:path w="6868159" h="6442075">
                  <a:moveTo>
                    <a:pt x="1331229" y="311404"/>
                  </a:moveTo>
                  <a:lnTo>
                    <a:pt x="559071" y="1150285"/>
                  </a:lnTo>
                  <a:lnTo>
                    <a:pt x="580641" y="1108099"/>
                  </a:lnTo>
                  <a:lnTo>
                    <a:pt x="611829" y="1074215"/>
                  </a:lnTo>
                  <a:lnTo>
                    <a:pt x="633948" y="1031432"/>
                  </a:lnTo>
                  <a:lnTo>
                    <a:pt x="1253456" y="358392"/>
                  </a:lnTo>
                  <a:lnTo>
                    <a:pt x="1331229" y="311404"/>
                  </a:lnTo>
                  <a:close/>
                </a:path>
                <a:path w="6868159" h="6442075">
                  <a:moveTo>
                    <a:pt x="2846053" y="6394649"/>
                  </a:moveTo>
                  <a:lnTo>
                    <a:pt x="2791487" y="6394764"/>
                  </a:lnTo>
                  <a:lnTo>
                    <a:pt x="2698020" y="6365039"/>
                  </a:lnTo>
                  <a:lnTo>
                    <a:pt x="2659040" y="6369883"/>
                  </a:lnTo>
                  <a:lnTo>
                    <a:pt x="2306333" y="6265501"/>
                  </a:lnTo>
                  <a:lnTo>
                    <a:pt x="2261852" y="6238816"/>
                  </a:lnTo>
                  <a:lnTo>
                    <a:pt x="2137905" y="6204700"/>
                  </a:lnTo>
                  <a:lnTo>
                    <a:pt x="2093733" y="6177678"/>
                  </a:lnTo>
                  <a:lnTo>
                    <a:pt x="2052662" y="6166041"/>
                  </a:lnTo>
                  <a:lnTo>
                    <a:pt x="2008662" y="6138832"/>
                  </a:lnTo>
                  <a:lnTo>
                    <a:pt x="1967769" y="6127002"/>
                  </a:lnTo>
                  <a:lnTo>
                    <a:pt x="1880233" y="6072081"/>
                  </a:lnTo>
                  <a:lnTo>
                    <a:pt x="1839627" y="6059938"/>
                  </a:lnTo>
                  <a:lnTo>
                    <a:pt x="1762038" y="6012964"/>
                  </a:lnTo>
                  <a:lnTo>
                    <a:pt x="1721746" y="6000479"/>
                  </a:lnTo>
                  <a:lnTo>
                    <a:pt x="1558994" y="5896007"/>
                  </a:lnTo>
                  <a:lnTo>
                    <a:pt x="1440535" y="5818424"/>
                  </a:lnTo>
                  <a:lnTo>
                    <a:pt x="1404519" y="5782541"/>
                  </a:lnTo>
                  <a:lnTo>
                    <a:pt x="1329577" y="5732691"/>
                  </a:lnTo>
                  <a:lnTo>
                    <a:pt x="1293970" y="5696365"/>
                  </a:lnTo>
                  <a:lnTo>
                    <a:pt x="1241831" y="5659246"/>
                  </a:lnTo>
                  <a:lnTo>
                    <a:pt x="1008227" y="5444222"/>
                  </a:lnTo>
                  <a:lnTo>
                    <a:pt x="965074" y="5397341"/>
                  </a:lnTo>
                  <a:lnTo>
                    <a:pt x="934478" y="5374323"/>
                  </a:lnTo>
                  <a:lnTo>
                    <a:pt x="901130" y="5335543"/>
                  </a:lnTo>
                  <a:lnTo>
                    <a:pt x="868044" y="5296478"/>
                  </a:lnTo>
                  <a:lnTo>
                    <a:pt x="844565" y="5265727"/>
                  </a:lnTo>
                  <a:lnTo>
                    <a:pt x="805678" y="5232965"/>
                  </a:lnTo>
                  <a:lnTo>
                    <a:pt x="782726" y="5201642"/>
                  </a:lnTo>
                  <a:lnTo>
                    <a:pt x="750693" y="5161433"/>
                  </a:lnTo>
                  <a:lnTo>
                    <a:pt x="718924" y="5120937"/>
                  </a:lnTo>
                  <a:lnTo>
                    <a:pt x="687419" y="5080154"/>
                  </a:lnTo>
                  <a:lnTo>
                    <a:pt x="665521" y="5047686"/>
                  </a:lnTo>
                  <a:lnTo>
                    <a:pt x="634544" y="5006330"/>
                  </a:lnTo>
                  <a:lnTo>
                    <a:pt x="613174" y="4973288"/>
                  </a:lnTo>
                  <a:lnTo>
                    <a:pt x="582725" y="4931358"/>
                  </a:lnTo>
                  <a:lnTo>
                    <a:pt x="561884" y="4897742"/>
                  </a:lnTo>
                  <a:lnTo>
                    <a:pt x="531964" y="4855238"/>
                  </a:lnTo>
                  <a:lnTo>
                    <a:pt x="511652" y="4821048"/>
                  </a:lnTo>
                  <a:lnTo>
                    <a:pt x="482260" y="4777968"/>
                  </a:lnTo>
                  <a:lnTo>
                    <a:pt x="462478" y="4743203"/>
                  </a:lnTo>
                  <a:lnTo>
                    <a:pt x="439945" y="4692673"/>
                  </a:lnTo>
                  <a:lnTo>
                    <a:pt x="411348" y="4648730"/>
                  </a:lnTo>
                  <a:lnTo>
                    <a:pt x="392360" y="4613101"/>
                  </a:lnTo>
                  <a:lnTo>
                    <a:pt x="373638" y="4577183"/>
                  </a:lnTo>
                  <a:lnTo>
                    <a:pt x="355181" y="4540977"/>
                  </a:lnTo>
                  <a:lnTo>
                    <a:pt x="333974" y="4489007"/>
                  </a:lnTo>
                  <a:lnTo>
                    <a:pt x="316048" y="4452224"/>
                  </a:lnTo>
                  <a:lnTo>
                    <a:pt x="298388" y="4415152"/>
                  </a:lnTo>
                  <a:lnTo>
                    <a:pt x="277978" y="4362315"/>
                  </a:lnTo>
                  <a:lnTo>
                    <a:pt x="260850" y="4324666"/>
                  </a:lnTo>
                  <a:lnTo>
                    <a:pt x="243988" y="4286728"/>
                  </a:lnTo>
                  <a:lnTo>
                    <a:pt x="224376" y="4233024"/>
                  </a:lnTo>
                  <a:lnTo>
                    <a:pt x="208046" y="4194507"/>
                  </a:lnTo>
                  <a:lnTo>
                    <a:pt x="191983" y="4155700"/>
                  </a:lnTo>
                  <a:lnTo>
                    <a:pt x="182515" y="4109729"/>
                  </a:lnTo>
                  <a:lnTo>
                    <a:pt x="166985" y="4070343"/>
                  </a:lnTo>
                  <a:lnTo>
                    <a:pt x="151722" y="4030668"/>
                  </a:lnTo>
                  <a:lnTo>
                    <a:pt x="133709" y="3975226"/>
                  </a:lnTo>
                  <a:lnTo>
                    <a:pt x="128324" y="3943571"/>
                  </a:lnTo>
                  <a:lnTo>
                    <a:pt x="110846" y="3887550"/>
                  </a:lnTo>
                  <a:lnTo>
                    <a:pt x="105996" y="3855314"/>
                  </a:lnTo>
                  <a:lnTo>
                    <a:pt x="89052" y="3798711"/>
                  </a:lnTo>
                  <a:lnTo>
                    <a:pt x="84736" y="3765895"/>
                  </a:lnTo>
                  <a:lnTo>
                    <a:pt x="68328" y="3708711"/>
                  </a:lnTo>
                  <a:lnTo>
                    <a:pt x="64548" y="3675313"/>
                  </a:lnTo>
                  <a:lnTo>
                    <a:pt x="58019" y="3626148"/>
                  </a:lnTo>
                  <a:lnTo>
                    <a:pt x="45430" y="3583567"/>
                  </a:lnTo>
                  <a:lnTo>
                    <a:pt x="39438" y="3533819"/>
                  </a:lnTo>
                  <a:lnTo>
                    <a:pt x="36729" y="3499257"/>
                  </a:lnTo>
                  <a:lnTo>
                    <a:pt x="31273" y="3448926"/>
                  </a:lnTo>
                  <a:lnTo>
                    <a:pt x="19758" y="3405180"/>
                  </a:lnTo>
                  <a:lnTo>
                    <a:pt x="14839" y="3354266"/>
                  </a:lnTo>
                  <a:lnTo>
                    <a:pt x="13204" y="3318536"/>
                  </a:lnTo>
                  <a:lnTo>
                    <a:pt x="8823" y="3267039"/>
                  </a:lnTo>
                  <a:lnTo>
                    <a:pt x="7726" y="3230725"/>
                  </a:lnTo>
                  <a:lnTo>
                    <a:pt x="3883" y="3178643"/>
                  </a:lnTo>
                  <a:lnTo>
                    <a:pt x="3324" y="3141744"/>
                  </a:lnTo>
                  <a:lnTo>
                    <a:pt x="19" y="3089077"/>
                  </a:lnTo>
                  <a:lnTo>
                    <a:pt x="0" y="3051594"/>
                  </a:lnTo>
                  <a:lnTo>
                    <a:pt x="3617" y="2991406"/>
                  </a:lnTo>
                  <a:lnTo>
                    <a:pt x="4081" y="2953397"/>
                  </a:lnTo>
                  <a:lnTo>
                    <a:pt x="4870" y="2915034"/>
                  </a:lnTo>
                  <a:lnTo>
                    <a:pt x="2913" y="2860903"/>
                  </a:lnTo>
                  <a:lnTo>
                    <a:pt x="4242" y="2821954"/>
                  </a:lnTo>
                  <a:lnTo>
                    <a:pt x="12169" y="2775836"/>
                  </a:lnTo>
                  <a:lnTo>
                    <a:pt x="14039" y="2736300"/>
                  </a:lnTo>
                  <a:lnTo>
                    <a:pt x="13162" y="2680995"/>
                  </a:lnTo>
                  <a:lnTo>
                    <a:pt x="24917" y="2649472"/>
                  </a:lnTo>
                  <a:lnTo>
                    <a:pt x="24581" y="2593579"/>
                  </a:lnTo>
                  <a:lnTo>
                    <a:pt x="27533" y="2552867"/>
                  </a:lnTo>
                  <a:lnTo>
                    <a:pt x="37083" y="2504986"/>
                  </a:lnTo>
                  <a:lnTo>
                    <a:pt x="40576" y="2463686"/>
                  </a:lnTo>
                  <a:lnTo>
                    <a:pt x="50668" y="2415217"/>
                  </a:lnTo>
                  <a:lnTo>
                    <a:pt x="64048" y="2381929"/>
                  </a:lnTo>
                  <a:lnTo>
                    <a:pt x="65339" y="2324269"/>
                  </a:lnTo>
                  <a:lnTo>
                    <a:pt x="79261" y="2290391"/>
                  </a:lnTo>
                  <a:lnTo>
                    <a:pt x="90438" y="2240742"/>
                  </a:lnTo>
                  <a:lnTo>
                    <a:pt x="95560" y="2197673"/>
                  </a:lnTo>
                  <a:lnTo>
                    <a:pt x="107281" y="2147434"/>
                  </a:lnTo>
                  <a:lnTo>
                    <a:pt x="122290" y="2112376"/>
                  </a:lnTo>
                  <a:lnTo>
                    <a:pt x="134555" y="2061546"/>
                  </a:lnTo>
                  <a:lnTo>
                    <a:pt x="150108" y="2025896"/>
                  </a:lnTo>
                  <a:lnTo>
                    <a:pt x="162917" y="1974475"/>
                  </a:lnTo>
                  <a:lnTo>
                    <a:pt x="179015" y="1938233"/>
                  </a:lnTo>
                  <a:lnTo>
                    <a:pt x="186041" y="1893095"/>
                  </a:lnTo>
                  <a:lnTo>
                    <a:pt x="209012" y="1849387"/>
                  </a:lnTo>
                  <a:lnTo>
                    <a:pt x="216583" y="1803656"/>
                  </a:lnTo>
                  <a:lnTo>
                    <a:pt x="240099" y="1759355"/>
                  </a:lnTo>
                  <a:lnTo>
                    <a:pt x="275295" y="1683613"/>
                  </a:lnTo>
                  <a:lnTo>
                    <a:pt x="290286" y="1629821"/>
                  </a:lnTo>
                  <a:lnTo>
                    <a:pt x="345949" y="1513091"/>
                  </a:lnTo>
                  <a:lnTo>
                    <a:pt x="371378" y="1466712"/>
                  </a:lnTo>
                  <a:lnTo>
                    <a:pt x="430325" y="1346413"/>
                  </a:lnTo>
                  <a:lnTo>
                    <a:pt x="456851" y="1298843"/>
                  </a:lnTo>
                  <a:lnTo>
                    <a:pt x="477322" y="1257850"/>
                  </a:lnTo>
                  <a:lnTo>
                    <a:pt x="507412" y="1225160"/>
                  </a:lnTo>
                  <a:lnTo>
                    <a:pt x="528432" y="1183571"/>
                  </a:lnTo>
                  <a:lnTo>
                    <a:pt x="1367316" y="272198"/>
                  </a:lnTo>
                  <a:lnTo>
                    <a:pt x="1476119" y="191499"/>
                  </a:lnTo>
                  <a:lnTo>
                    <a:pt x="1756303" y="18371"/>
                  </a:lnTo>
                  <a:lnTo>
                    <a:pt x="1790475" y="0"/>
                  </a:lnTo>
                  <a:lnTo>
                    <a:pt x="1801470" y="6806"/>
                  </a:lnTo>
                  <a:lnTo>
                    <a:pt x="5083509" y="4151"/>
                  </a:lnTo>
                  <a:lnTo>
                    <a:pt x="5182743" y="65115"/>
                  </a:lnTo>
                  <a:lnTo>
                    <a:pt x="5345027" y="170097"/>
                  </a:lnTo>
                  <a:lnTo>
                    <a:pt x="5495972" y="268644"/>
                  </a:lnTo>
                  <a:lnTo>
                    <a:pt x="5531719" y="304818"/>
                  </a:lnTo>
                  <a:lnTo>
                    <a:pt x="5615450" y="363872"/>
                  </a:lnTo>
                  <a:lnTo>
                    <a:pt x="5650772" y="400509"/>
                  </a:lnTo>
                  <a:lnTo>
                    <a:pt x="5682931" y="421829"/>
                  </a:lnTo>
                  <a:lnTo>
                    <a:pt x="5717955" y="458789"/>
                  </a:lnTo>
                  <a:lnTo>
                    <a:pt x="5759154" y="489040"/>
                  </a:lnTo>
                  <a:lnTo>
                    <a:pt x="5793816" y="526393"/>
                  </a:lnTo>
                  <a:lnTo>
                    <a:pt x="5828215" y="564031"/>
                  </a:lnTo>
                  <a:lnTo>
                    <a:pt x="5859336" y="586479"/>
                  </a:lnTo>
                  <a:lnTo>
                    <a:pt x="5893211" y="624688"/>
                  </a:lnTo>
                  <a:lnTo>
                    <a:pt x="5926822" y="663182"/>
                  </a:lnTo>
                  <a:lnTo>
                    <a:pt x="5960171" y="701962"/>
                  </a:lnTo>
                  <a:lnTo>
                    <a:pt x="5990241" y="725551"/>
                  </a:lnTo>
                  <a:lnTo>
                    <a:pt x="6023063" y="764903"/>
                  </a:lnTo>
                  <a:lnTo>
                    <a:pt x="6055623" y="804540"/>
                  </a:lnTo>
                  <a:lnTo>
                    <a:pt x="6087919" y="844464"/>
                  </a:lnTo>
                  <a:lnTo>
                    <a:pt x="6110607" y="876073"/>
                  </a:lnTo>
                  <a:lnTo>
                    <a:pt x="6142376" y="916569"/>
                  </a:lnTo>
                  <a:lnTo>
                    <a:pt x="6173881" y="957351"/>
                  </a:lnTo>
                  <a:lnTo>
                    <a:pt x="6205122" y="998421"/>
                  </a:lnTo>
                  <a:lnTo>
                    <a:pt x="6233084" y="1024301"/>
                  </a:lnTo>
                  <a:lnTo>
                    <a:pt x="6257469" y="1072819"/>
                  </a:lnTo>
                  <a:lnTo>
                    <a:pt x="6278574" y="1106148"/>
                  </a:lnTo>
                  <a:lnTo>
                    <a:pt x="6308759" y="1148365"/>
                  </a:lnTo>
                  <a:lnTo>
                    <a:pt x="6329335" y="1182269"/>
                  </a:lnTo>
                  <a:lnTo>
                    <a:pt x="6358991" y="1225060"/>
                  </a:lnTo>
                  <a:lnTo>
                    <a:pt x="6379038" y="1259539"/>
                  </a:lnTo>
                  <a:lnTo>
                    <a:pt x="6408164" y="1302906"/>
                  </a:lnTo>
                  <a:lnTo>
                    <a:pt x="6427682" y="1337960"/>
                  </a:lnTo>
                  <a:lnTo>
                    <a:pt x="6446934" y="1373301"/>
                  </a:lnTo>
                  <a:lnTo>
                    <a:pt x="6468937" y="1424407"/>
                  </a:lnTo>
                  <a:lnTo>
                    <a:pt x="6487659" y="1460325"/>
                  </a:lnTo>
                  <a:lnTo>
                    <a:pt x="6515460" y="1505133"/>
                  </a:lnTo>
                  <a:lnTo>
                    <a:pt x="6533651" y="1541627"/>
                  </a:lnTo>
                  <a:lnTo>
                    <a:pt x="6551576" y="1578411"/>
                  </a:lnTo>
                  <a:lnTo>
                    <a:pt x="6572252" y="1630959"/>
                  </a:lnTo>
                  <a:lnTo>
                    <a:pt x="6589646" y="1668319"/>
                  </a:lnTo>
                  <a:lnTo>
                    <a:pt x="6606774" y="1705969"/>
                  </a:lnTo>
                  <a:lnTo>
                    <a:pt x="6626652" y="1759384"/>
                  </a:lnTo>
                  <a:lnTo>
                    <a:pt x="6643247" y="1797612"/>
                  </a:lnTo>
                  <a:lnTo>
                    <a:pt x="6659577" y="1836129"/>
                  </a:lnTo>
                  <a:lnTo>
                    <a:pt x="6669311" y="1881811"/>
                  </a:lnTo>
                  <a:lnTo>
                    <a:pt x="6685108" y="1920907"/>
                  </a:lnTo>
                  <a:lnTo>
                    <a:pt x="6703653" y="1975769"/>
                  </a:lnTo>
                  <a:lnTo>
                    <a:pt x="6709572" y="2006844"/>
                  </a:lnTo>
                  <a:lnTo>
                    <a:pt x="6724568" y="2046810"/>
                  </a:lnTo>
                  <a:lnTo>
                    <a:pt x="6742313" y="2102542"/>
                  </a:lnTo>
                  <a:lnTo>
                    <a:pt x="6747431" y="2134488"/>
                  </a:lnTo>
                  <a:lnTo>
                    <a:pt x="2830593" y="6389785"/>
                  </a:lnTo>
                  <a:lnTo>
                    <a:pt x="2846053" y="6394649"/>
                  </a:lnTo>
                  <a:close/>
                </a:path>
                <a:path w="6868159" h="6442075">
                  <a:moveTo>
                    <a:pt x="6845109" y="3341049"/>
                  </a:moveTo>
                  <a:lnTo>
                    <a:pt x="4040193" y="6388341"/>
                  </a:lnTo>
                  <a:lnTo>
                    <a:pt x="2830593" y="6389785"/>
                  </a:lnTo>
                  <a:lnTo>
                    <a:pt x="6747431" y="2134488"/>
                  </a:lnTo>
                  <a:lnTo>
                    <a:pt x="6764641" y="2190800"/>
                  </a:lnTo>
                  <a:lnTo>
                    <a:pt x="6769224" y="2223326"/>
                  </a:lnTo>
                  <a:lnTo>
                    <a:pt x="6785900" y="2280220"/>
                  </a:lnTo>
                  <a:lnTo>
                    <a:pt x="6789948" y="2313327"/>
                  </a:lnTo>
                  <a:lnTo>
                    <a:pt x="6796744" y="2362202"/>
                  </a:lnTo>
                  <a:lnTo>
                    <a:pt x="6809600" y="2404492"/>
                  </a:lnTo>
                  <a:lnTo>
                    <a:pt x="6815861" y="2453948"/>
                  </a:lnTo>
                  <a:lnTo>
                    <a:pt x="6828181" y="2496821"/>
                  </a:lnTo>
                  <a:lnTo>
                    <a:pt x="6833905" y="2546860"/>
                  </a:lnTo>
                  <a:lnTo>
                    <a:pt x="6836345" y="2581714"/>
                  </a:lnTo>
                  <a:lnTo>
                    <a:pt x="6841532" y="2632337"/>
                  </a:lnTo>
                  <a:lnTo>
                    <a:pt x="6843435" y="2667775"/>
                  </a:lnTo>
                  <a:lnTo>
                    <a:pt x="6848085" y="2718980"/>
                  </a:lnTo>
                  <a:lnTo>
                    <a:pt x="6858795" y="2763603"/>
                  </a:lnTo>
                  <a:lnTo>
                    <a:pt x="6853563" y="2806792"/>
                  </a:lnTo>
                  <a:lnTo>
                    <a:pt x="6863734" y="2852000"/>
                  </a:lnTo>
                  <a:lnTo>
                    <a:pt x="6857964" y="2895773"/>
                  </a:lnTo>
                  <a:lnTo>
                    <a:pt x="6867597" y="2941566"/>
                  </a:lnTo>
                  <a:lnTo>
                    <a:pt x="6861289" y="2985924"/>
                  </a:lnTo>
                  <a:lnTo>
                    <a:pt x="6864055" y="3039177"/>
                  </a:lnTo>
                  <a:lnTo>
                    <a:pt x="6863535" y="3077247"/>
                  </a:lnTo>
                  <a:lnTo>
                    <a:pt x="6865762" y="3131085"/>
                  </a:lnTo>
                  <a:lnTo>
                    <a:pt x="6864703" y="3169741"/>
                  </a:lnTo>
                  <a:lnTo>
                    <a:pt x="6857045" y="3215565"/>
                  </a:lnTo>
                  <a:lnTo>
                    <a:pt x="6855446" y="3254808"/>
                  </a:lnTo>
                  <a:lnTo>
                    <a:pt x="6856593" y="3309820"/>
                  </a:lnTo>
                  <a:lnTo>
                    <a:pt x="6845109" y="3341049"/>
                  </a:lnTo>
                  <a:close/>
                </a:path>
                <a:path w="6868159" h="6442075">
                  <a:moveTo>
                    <a:pt x="3017767" y="6419055"/>
                  </a:moveTo>
                  <a:lnTo>
                    <a:pt x="2924284" y="6419265"/>
                  </a:lnTo>
                  <a:lnTo>
                    <a:pt x="2846053" y="6394649"/>
                  </a:lnTo>
                  <a:lnTo>
                    <a:pt x="3033609" y="6394256"/>
                  </a:lnTo>
                  <a:lnTo>
                    <a:pt x="3012065" y="6417661"/>
                  </a:lnTo>
                  <a:lnTo>
                    <a:pt x="3017767" y="6419055"/>
                  </a:lnTo>
                  <a:close/>
                </a:path>
                <a:path w="6868159" h="6442075">
                  <a:moveTo>
                    <a:pt x="3861676" y="6413511"/>
                  </a:moveTo>
                  <a:lnTo>
                    <a:pt x="3855230" y="6417174"/>
                  </a:lnTo>
                  <a:lnTo>
                    <a:pt x="3017767" y="6419055"/>
                  </a:lnTo>
                  <a:lnTo>
                    <a:pt x="3012065" y="6417661"/>
                  </a:lnTo>
                  <a:lnTo>
                    <a:pt x="3861676" y="6413511"/>
                  </a:lnTo>
                  <a:close/>
                </a:path>
                <a:path w="6868159" h="6442075">
                  <a:moveTo>
                    <a:pt x="3881037" y="6392477"/>
                  </a:moveTo>
                  <a:lnTo>
                    <a:pt x="3861676" y="6413511"/>
                  </a:lnTo>
                  <a:lnTo>
                    <a:pt x="3012065" y="6417661"/>
                  </a:lnTo>
                  <a:lnTo>
                    <a:pt x="3033609" y="6394256"/>
                  </a:lnTo>
                  <a:lnTo>
                    <a:pt x="3881037" y="6392477"/>
                  </a:lnTo>
                  <a:close/>
                </a:path>
                <a:path w="6868159" h="6442075">
                  <a:moveTo>
                    <a:pt x="3737233" y="6417439"/>
                  </a:moveTo>
                  <a:lnTo>
                    <a:pt x="3728294" y="6427150"/>
                  </a:lnTo>
                  <a:lnTo>
                    <a:pt x="3309962" y="6430011"/>
                  </a:lnTo>
                  <a:lnTo>
                    <a:pt x="3054338" y="6427994"/>
                  </a:lnTo>
                  <a:lnTo>
                    <a:pt x="3017767" y="6419055"/>
                  </a:lnTo>
                  <a:lnTo>
                    <a:pt x="3737233" y="6417439"/>
                  </a:lnTo>
                  <a:close/>
                </a:path>
                <a:path w="6868159" h="6442075">
                  <a:moveTo>
                    <a:pt x="3705637" y="6433135"/>
                  </a:moveTo>
                  <a:lnTo>
                    <a:pt x="3682683" y="6439197"/>
                  </a:lnTo>
                  <a:lnTo>
                    <a:pt x="3145274" y="6441715"/>
                  </a:lnTo>
                  <a:lnTo>
                    <a:pt x="3102961" y="6431427"/>
                  </a:lnTo>
                  <a:lnTo>
                    <a:pt x="3309962" y="6430011"/>
                  </a:lnTo>
                  <a:lnTo>
                    <a:pt x="3705637" y="6433135"/>
                  </a:lnTo>
                  <a:close/>
                </a:path>
                <a:path w="6868159" h="6442075">
                  <a:moveTo>
                    <a:pt x="3728294" y="6427150"/>
                  </a:moveTo>
                  <a:lnTo>
                    <a:pt x="3705637" y="6433135"/>
                  </a:lnTo>
                  <a:lnTo>
                    <a:pt x="3309962" y="6430011"/>
                  </a:lnTo>
                  <a:lnTo>
                    <a:pt x="3728294" y="6427150"/>
                  </a:lnTo>
                  <a:close/>
                </a:path>
                <a:path w="6868159" h="6442075">
                  <a:moveTo>
                    <a:pt x="3855230" y="6417174"/>
                  </a:moveTo>
                  <a:lnTo>
                    <a:pt x="3825481" y="6434081"/>
                  </a:lnTo>
                  <a:lnTo>
                    <a:pt x="3705637" y="6433135"/>
                  </a:lnTo>
                  <a:lnTo>
                    <a:pt x="3728294" y="6427150"/>
                  </a:lnTo>
                  <a:lnTo>
                    <a:pt x="3737233" y="6417439"/>
                  </a:lnTo>
                  <a:lnTo>
                    <a:pt x="3855230" y="6417174"/>
                  </a:lnTo>
                  <a:close/>
                </a:path>
                <a:path w="6868159" h="6442075">
                  <a:moveTo>
                    <a:pt x="4033455" y="6392157"/>
                  </a:moveTo>
                  <a:lnTo>
                    <a:pt x="4004134" y="6408763"/>
                  </a:lnTo>
                  <a:lnTo>
                    <a:pt x="3955677" y="6405150"/>
                  </a:lnTo>
                  <a:lnTo>
                    <a:pt x="3910201" y="6417051"/>
                  </a:lnTo>
                  <a:lnTo>
                    <a:pt x="3855230" y="6417174"/>
                  </a:lnTo>
                  <a:lnTo>
                    <a:pt x="3861676" y="6413511"/>
                  </a:lnTo>
                  <a:lnTo>
                    <a:pt x="3881037" y="6392477"/>
                  </a:lnTo>
                  <a:lnTo>
                    <a:pt x="4033455" y="6392157"/>
                  </a:lnTo>
                  <a:close/>
                </a:path>
                <a:path w="6868159" h="6442075">
                  <a:moveTo>
                    <a:pt x="6410767" y="4731798"/>
                  </a:moveTo>
                  <a:lnTo>
                    <a:pt x="5385188" y="5845999"/>
                  </a:lnTo>
                  <a:lnTo>
                    <a:pt x="5225816" y="5944132"/>
                  </a:lnTo>
                  <a:lnTo>
                    <a:pt x="5191991" y="5962128"/>
                  </a:lnTo>
                  <a:lnTo>
                    <a:pt x="5030223" y="6062864"/>
                  </a:lnTo>
                  <a:lnTo>
                    <a:pt x="4986491" y="6072870"/>
                  </a:lnTo>
                  <a:lnTo>
                    <a:pt x="4945670" y="6098465"/>
                  </a:lnTo>
                  <a:lnTo>
                    <a:pt x="4901733" y="6108694"/>
                  </a:lnTo>
                  <a:lnTo>
                    <a:pt x="4860713" y="6134507"/>
                  </a:lnTo>
                  <a:lnTo>
                    <a:pt x="4825925" y="6153547"/>
                  </a:lnTo>
                  <a:lnTo>
                    <a:pt x="4784717" y="6179564"/>
                  </a:lnTo>
                  <a:lnTo>
                    <a:pt x="4740403" y="6190202"/>
                  </a:lnTo>
                  <a:lnTo>
                    <a:pt x="4699018" y="6216410"/>
                  </a:lnTo>
                  <a:lnTo>
                    <a:pt x="4529947" y="6268823"/>
                  </a:lnTo>
                  <a:lnTo>
                    <a:pt x="4478827" y="6286856"/>
                  </a:lnTo>
                  <a:lnTo>
                    <a:pt x="4308332" y="6340816"/>
                  </a:lnTo>
                  <a:lnTo>
                    <a:pt x="4269547" y="6345446"/>
                  </a:lnTo>
                  <a:lnTo>
                    <a:pt x="4088570" y="6392041"/>
                  </a:lnTo>
                  <a:lnTo>
                    <a:pt x="4033455" y="6392157"/>
                  </a:lnTo>
                  <a:lnTo>
                    <a:pt x="4040193" y="6388341"/>
                  </a:lnTo>
                  <a:lnTo>
                    <a:pt x="6845109" y="3341049"/>
                  </a:lnTo>
                  <a:lnTo>
                    <a:pt x="6845714" y="3396649"/>
                  </a:lnTo>
                  <a:lnTo>
                    <a:pt x="6843034" y="3437066"/>
                  </a:lnTo>
                  <a:lnTo>
                    <a:pt x="6833754" y="3484653"/>
                  </a:lnTo>
                  <a:lnTo>
                    <a:pt x="6830532" y="3525659"/>
                  </a:lnTo>
                  <a:lnTo>
                    <a:pt x="6820710" y="3573834"/>
                  </a:lnTo>
                  <a:lnTo>
                    <a:pt x="6807602" y="3606827"/>
                  </a:lnTo>
                  <a:lnTo>
                    <a:pt x="6806583" y="3664193"/>
                  </a:lnTo>
                  <a:lnTo>
                    <a:pt x="6792932" y="3697776"/>
                  </a:lnTo>
                  <a:lnTo>
                    <a:pt x="6782026" y="3747129"/>
                  </a:lnTo>
                  <a:lnTo>
                    <a:pt x="6777176" y="3789903"/>
                  </a:lnTo>
                  <a:lnTo>
                    <a:pt x="6765727" y="3839847"/>
                  </a:lnTo>
                  <a:lnTo>
                    <a:pt x="6750990" y="3874610"/>
                  </a:lnTo>
                  <a:lnTo>
                    <a:pt x="6738997" y="3925145"/>
                  </a:lnTo>
                  <a:lnTo>
                    <a:pt x="6733060" y="3969099"/>
                  </a:lnTo>
                  <a:lnTo>
                    <a:pt x="6720523" y="4020225"/>
                  </a:lnTo>
                  <a:lnTo>
                    <a:pt x="6704698" y="4056170"/>
                  </a:lnTo>
                  <a:lnTo>
                    <a:pt x="6691616" y="4107888"/>
                  </a:lnTo>
                  <a:lnTo>
                    <a:pt x="6658603" y="4181258"/>
                  </a:lnTo>
                  <a:lnTo>
                    <a:pt x="6644704" y="4233863"/>
                  </a:lnTo>
                  <a:lnTo>
                    <a:pt x="6610055" y="4309012"/>
                  </a:lnTo>
                  <a:lnTo>
                    <a:pt x="6595337" y="4362507"/>
                  </a:lnTo>
                  <a:lnTo>
                    <a:pt x="6559049" y="4439435"/>
                  </a:lnTo>
                  <a:lnTo>
                    <a:pt x="6534167" y="4485220"/>
                  </a:lnTo>
                  <a:lnTo>
                    <a:pt x="6496239" y="4563931"/>
                  </a:lnTo>
                  <a:lnTo>
                    <a:pt x="6470536" y="4610608"/>
                  </a:lnTo>
                  <a:lnTo>
                    <a:pt x="6410767" y="4731798"/>
                  </a:lnTo>
                  <a:close/>
                </a:path>
                <a:path w="6868159" h="6442075">
                  <a:moveTo>
                    <a:pt x="6311565" y="4895831"/>
                  </a:moveTo>
                  <a:lnTo>
                    <a:pt x="5539421" y="5734696"/>
                  </a:lnTo>
                  <a:lnTo>
                    <a:pt x="5421690" y="5806343"/>
                  </a:lnTo>
                  <a:lnTo>
                    <a:pt x="6380952" y="4764190"/>
                  </a:lnTo>
                  <a:lnTo>
                    <a:pt x="6360207" y="4805480"/>
                  </a:lnTo>
                  <a:lnTo>
                    <a:pt x="6332859" y="4853944"/>
                  </a:lnTo>
                  <a:lnTo>
                    <a:pt x="6311565" y="4895831"/>
                  </a:lnTo>
                  <a:close/>
                </a:path>
                <a:path w="6868159" h="6442075">
                  <a:moveTo>
                    <a:pt x="6258808" y="4971899"/>
                  </a:moveTo>
                  <a:lnTo>
                    <a:pt x="5614177" y="5672234"/>
                  </a:lnTo>
                  <a:lnTo>
                    <a:pt x="5569036" y="5702522"/>
                  </a:lnTo>
                  <a:lnTo>
                    <a:pt x="6280651" y="4929415"/>
                  </a:lnTo>
                  <a:lnTo>
                    <a:pt x="6258808" y="4971899"/>
                  </a:lnTo>
                  <a:close/>
                </a:path>
                <a:path w="6868159" h="6442075">
                  <a:moveTo>
                    <a:pt x="6204951" y="5049163"/>
                  </a:moveTo>
                  <a:lnTo>
                    <a:pt x="5717343" y="5578905"/>
                  </a:lnTo>
                  <a:lnTo>
                    <a:pt x="5678989" y="5601821"/>
                  </a:lnTo>
                  <a:lnTo>
                    <a:pt x="6227345" y="5006081"/>
                  </a:lnTo>
                  <a:lnTo>
                    <a:pt x="6204951" y="5049163"/>
                  </a:lnTo>
                  <a:close/>
                </a:path>
                <a:path w="6868159" h="6442075">
                  <a:moveTo>
                    <a:pt x="6117429" y="5162999"/>
                  </a:moveTo>
                  <a:lnTo>
                    <a:pt x="5790557" y="5518117"/>
                  </a:lnTo>
                  <a:lnTo>
                    <a:pt x="5752523" y="5540686"/>
                  </a:lnTo>
                  <a:lnTo>
                    <a:pt x="6140649" y="5119021"/>
                  </a:lnTo>
                  <a:lnTo>
                    <a:pt x="6117429" y="5162999"/>
                  </a:lnTo>
                  <a:close/>
                </a:path>
              </a:pathLst>
            </a:custGeom>
            <a:solidFill>
              <a:srgbClr val="FFFFFF"/>
            </a:solidFill>
          </p:spPr>
          <p:txBody>
            <a:bodyPr wrap="square" lIns="0" tIns="0" rIns="0" bIns="0" rtlCol="0"/>
            <a:lstStyle/>
            <a:p>
              <a:endParaRPr/>
            </a:p>
          </p:txBody>
        </p:sp>
      </p:grpSp>
      <p:sp>
        <p:nvSpPr>
          <p:cNvPr id="5" name="object 5"/>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grpSp>
        <p:nvGrpSpPr>
          <p:cNvPr id="6" name="object 6"/>
          <p:cNvGrpSpPr/>
          <p:nvPr/>
        </p:nvGrpSpPr>
        <p:grpSpPr>
          <a:xfrm>
            <a:off x="0" y="7221563"/>
            <a:ext cx="1882775" cy="3060700"/>
            <a:chOff x="0" y="7221563"/>
            <a:chExt cx="1882775" cy="3060700"/>
          </a:xfrm>
        </p:grpSpPr>
        <p:sp>
          <p:nvSpPr>
            <p:cNvPr id="7" name="object 7"/>
            <p:cNvSpPr/>
            <p:nvPr/>
          </p:nvSpPr>
          <p:spPr>
            <a:xfrm>
              <a:off x="0" y="7221563"/>
              <a:ext cx="1882775" cy="3060700"/>
            </a:xfrm>
            <a:custGeom>
              <a:avLst/>
              <a:gdLst/>
              <a:ahLst/>
              <a:cxnLst/>
              <a:rect l="l" t="t" r="r" b="b"/>
              <a:pathLst>
                <a:path w="1882775" h="3060700">
                  <a:moveTo>
                    <a:pt x="809763" y="1155699"/>
                  </a:moveTo>
                  <a:lnTo>
                    <a:pt x="778811" y="1155699"/>
                  </a:lnTo>
                  <a:lnTo>
                    <a:pt x="771560" y="1117599"/>
                  </a:lnTo>
                  <a:lnTo>
                    <a:pt x="762367" y="1079499"/>
                  </a:lnTo>
                  <a:lnTo>
                    <a:pt x="751401" y="1041399"/>
                  </a:lnTo>
                  <a:lnTo>
                    <a:pt x="738826" y="990599"/>
                  </a:lnTo>
                  <a:lnTo>
                    <a:pt x="724811" y="939799"/>
                  </a:lnTo>
                  <a:lnTo>
                    <a:pt x="709522" y="888999"/>
                  </a:lnTo>
                  <a:lnTo>
                    <a:pt x="693126" y="838199"/>
                  </a:lnTo>
                  <a:lnTo>
                    <a:pt x="675789" y="774699"/>
                  </a:lnTo>
                  <a:lnTo>
                    <a:pt x="657680" y="723899"/>
                  </a:lnTo>
                  <a:lnTo>
                    <a:pt x="638964" y="673099"/>
                  </a:lnTo>
                  <a:lnTo>
                    <a:pt x="619808" y="622299"/>
                  </a:lnTo>
                  <a:lnTo>
                    <a:pt x="600379" y="571499"/>
                  </a:lnTo>
                  <a:lnTo>
                    <a:pt x="580845" y="533399"/>
                  </a:lnTo>
                  <a:lnTo>
                    <a:pt x="558327" y="469899"/>
                  </a:lnTo>
                  <a:lnTo>
                    <a:pt x="540570" y="406399"/>
                  </a:lnTo>
                  <a:lnTo>
                    <a:pt x="527011" y="342899"/>
                  </a:lnTo>
                  <a:lnTo>
                    <a:pt x="517090" y="279399"/>
                  </a:lnTo>
                  <a:lnTo>
                    <a:pt x="510244" y="215899"/>
                  </a:lnTo>
                  <a:lnTo>
                    <a:pt x="505912" y="152399"/>
                  </a:lnTo>
                  <a:lnTo>
                    <a:pt x="503532" y="101599"/>
                  </a:lnTo>
                  <a:lnTo>
                    <a:pt x="502543" y="63499"/>
                  </a:lnTo>
                  <a:lnTo>
                    <a:pt x="502492" y="0"/>
                  </a:lnTo>
                  <a:lnTo>
                    <a:pt x="509136" y="0"/>
                  </a:lnTo>
                  <a:lnTo>
                    <a:pt x="526620" y="12699"/>
                  </a:lnTo>
                  <a:lnTo>
                    <a:pt x="552571" y="38099"/>
                  </a:lnTo>
                  <a:lnTo>
                    <a:pt x="584799" y="76199"/>
                  </a:lnTo>
                  <a:lnTo>
                    <a:pt x="621115" y="126999"/>
                  </a:lnTo>
                  <a:lnTo>
                    <a:pt x="659329" y="165099"/>
                  </a:lnTo>
                  <a:lnTo>
                    <a:pt x="697253" y="215899"/>
                  </a:lnTo>
                  <a:lnTo>
                    <a:pt x="732697" y="279399"/>
                  </a:lnTo>
                  <a:lnTo>
                    <a:pt x="763472" y="330199"/>
                  </a:lnTo>
                  <a:lnTo>
                    <a:pt x="787390" y="380999"/>
                  </a:lnTo>
                  <a:lnTo>
                    <a:pt x="800874" y="431799"/>
                  </a:lnTo>
                  <a:lnTo>
                    <a:pt x="807450" y="482599"/>
                  </a:lnTo>
                  <a:lnTo>
                    <a:pt x="808272" y="533399"/>
                  </a:lnTo>
                  <a:lnTo>
                    <a:pt x="804493" y="584199"/>
                  </a:lnTo>
                  <a:lnTo>
                    <a:pt x="797267" y="634999"/>
                  </a:lnTo>
                  <a:lnTo>
                    <a:pt x="787747" y="685799"/>
                  </a:lnTo>
                  <a:lnTo>
                    <a:pt x="766442" y="787399"/>
                  </a:lnTo>
                  <a:lnTo>
                    <a:pt x="756964" y="838199"/>
                  </a:lnTo>
                  <a:lnTo>
                    <a:pt x="749807" y="876299"/>
                  </a:lnTo>
                  <a:lnTo>
                    <a:pt x="746125" y="914399"/>
                  </a:lnTo>
                  <a:lnTo>
                    <a:pt x="747072" y="952499"/>
                  </a:lnTo>
                  <a:lnTo>
                    <a:pt x="759004" y="1015999"/>
                  </a:lnTo>
                  <a:lnTo>
                    <a:pt x="777915" y="1079499"/>
                  </a:lnTo>
                  <a:lnTo>
                    <a:pt x="800537" y="1130299"/>
                  </a:lnTo>
                  <a:lnTo>
                    <a:pt x="809763" y="1155699"/>
                  </a:lnTo>
                  <a:close/>
                </a:path>
                <a:path w="1882775" h="3060700">
                  <a:moveTo>
                    <a:pt x="386786" y="482599"/>
                  </a:moveTo>
                  <a:lnTo>
                    <a:pt x="364388" y="482599"/>
                  </a:lnTo>
                  <a:lnTo>
                    <a:pt x="360060" y="469899"/>
                  </a:lnTo>
                  <a:lnTo>
                    <a:pt x="355786" y="457199"/>
                  </a:lnTo>
                  <a:lnTo>
                    <a:pt x="347326" y="431799"/>
                  </a:lnTo>
                  <a:lnTo>
                    <a:pt x="340613" y="406399"/>
                  </a:lnTo>
                  <a:lnTo>
                    <a:pt x="334221" y="393699"/>
                  </a:lnTo>
                  <a:lnTo>
                    <a:pt x="328186" y="368299"/>
                  </a:lnTo>
                  <a:lnTo>
                    <a:pt x="322545" y="355599"/>
                  </a:lnTo>
                  <a:lnTo>
                    <a:pt x="318458" y="330199"/>
                  </a:lnTo>
                  <a:lnTo>
                    <a:pt x="314515" y="317499"/>
                  </a:lnTo>
                  <a:lnTo>
                    <a:pt x="310750" y="304799"/>
                  </a:lnTo>
                  <a:lnTo>
                    <a:pt x="307199" y="279399"/>
                  </a:lnTo>
                  <a:lnTo>
                    <a:pt x="304373" y="266699"/>
                  </a:lnTo>
                  <a:lnTo>
                    <a:pt x="302243" y="253999"/>
                  </a:lnTo>
                  <a:lnTo>
                    <a:pt x="300471" y="253999"/>
                  </a:lnTo>
                  <a:lnTo>
                    <a:pt x="295795" y="215899"/>
                  </a:lnTo>
                  <a:lnTo>
                    <a:pt x="293641" y="203199"/>
                  </a:lnTo>
                  <a:lnTo>
                    <a:pt x="311203" y="203199"/>
                  </a:lnTo>
                  <a:lnTo>
                    <a:pt x="313168" y="215899"/>
                  </a:lnTo>
                  <a:lnTo>
                    <a:pt x="315505" y="228599"/>
                  </a:lnTo>
                  <a:lnTo>
                    <a:pt x="318637" y="241299"/>
                  </a:lnTo>
                  <a:lnTo>
                    <a:pt x="322593" y="266699"/>
                  </a:lnTo>
                  <a:lnTo>
                    <a:pt x="324937" y="279399"/>
                  </a:lnTo>
                  <a:lnTo>
                    <a:pt x="327978" y="292099"/>
                  </a:lnTo>
                  <a:lnTo>
                    <a:pt x="331728" y="304799"/>
                  </a:lnTo>
                  <a:lnTo>
                    <a:pt x="335674" y="317499"/>
                  </a:lnTo>
                  <a:lnTo>
                    <a:pt x="339800" y="342899"/>
                  </a:lnTo>
                  <a:lnTo>
                    <a:pt x="344086" y="355599"/>
                  </a:lnTo>
                  <a:lnTo>
                    <a:pt x="349912" y="368299"/>
                  </a:lnTo>
                  <a:lnTo>
                    <a:pt x="356095" y="393699"/>
                  </a:lnTo>
                  <a:lnTo>
                    <a:pt x="362636" y="419099"/>
                  </a:lnTo>
                  <a:lnTo>
                    <a:pt x="369534" y="431799"/>
                  </a:lnTo>
                  <a:lnTo>
                    <a:pt x="378125" y="457199"/>
                  </a:lnTo>
                  <a:lnTo>
                    <a:pt x="386786" y="482599"/>
                  </a:lnTo>
                  <a:close/>
                </a:path>
                <a:path w="1882775" h="3060700">
                  <a:moveTo>
                    <a:pt x="1079070" y="1612899"/>
                  </a:moveTo>
                  <a:lnTo>
                    <a:pt x="1032059" y="1612899"/>
                  </a:lnTo>
                  <a:lnTo>
                    <a:pt x="1005639" y="1574799"/>
                  </a:lnTo>
                  <a:lnTo>
                    <a:pt x="978949" y="1523999"/>
                  </a:lnTo>
                  <a:lnTo>
                    <a:pt x="952046" y="1485899"/>
                  </a:lnTo>
                  <a:lnTo>
                    <a:pt x="924986" y="1435099"/>
                  </a:lnTo>
                  <a:lnTo>
                    <a:pt x="870623" y="1358899"/>
                  </a:lnTo>
                  <a:lnTo>
                    <a:pt x="843433" y="1308099"/>
                  </a:lnTo>
                  <a:lnTo>
                    <a:pt x="789369" y="1231899"/>
                  </a:lnTo>
                  <a:lnTo>
                    <a:pt x="736024" y="1155699"/>
                  </a:lnTo>
                  <a:lnTo>
                    <a:pt x="709789" y="1104899"/>
                  </a:lnTo>
                  <a:lnTo>
                    <a:pt x="683933" y="1066799"/>
                  </a:lnTo>
                  <a:lnTo>
                    <a:pt x="658525" y="1028699"/>
                  </a:lnTo>
                  <a:lnTo>
                    <a:pt x="640015" y="1003299"/>
                  </a:lnTo>
                  <a:lnTo>
                    <a:pt x="621817" y="977899"/>
                  </a:lnTo>
                  <a:lnTo>
                    <a:pt x="603960" y="939799"/>
                  </a:lnTo>
                  <a:lnTo>
                    <a:pt x="586468" y="914399"/>
                  </a:lnTo>
                  <a:lnTo>
                    <a:pt x="557727" y="901699"/>
                  </a:lnTo>
                  <a:lnTo>
                    <a:pt x="523600" y="876299"/>
                  </a:lnTo>
                  <a:lnTo>
                    <a:pt x="485024" y="850899"/>
                  </a:lnTo>
                  <a:lnTo>
                    <a:pt x="442937" y="825499"/>
                  </a:lnTo>
                  <a:lnTo>
                    <a:pt x="398277" y="800099"/>
                  </a:lnTo>
                  <a:lnTo>
                    <a:pt x="351982" y="774699"/>
                  </a:lnTo>
                  <a:lnTo>
                    <a:pt x="304989" y="736599"/>
                  </a:lnTo>
                  <a:lnTo>
                    <a:pt x="258237" y="711199"/>
                  </a:lnTo>
                  <a:lnTo>
                    <a:pt x="212663" y="685799"/>
                  </a:lnTo>
                  <a:lnTo>
                    <a:pt x="169206" y="647699"/>
                  </a:lnTo>
                  <a:lnTo>
                    <a:pt x="128802" y="622299"/>
                  </a:lnTo>
                  <a:lnTo>
                    <a:pt x="92391" y="596899"/>
                  </a:lnTo>
                  <a:lnTo>
                    <a:pt x="60909" y="571499"/>
                  </a:lnTo>
                  <a:lnTo>
                    <a:pt x="6113" y="507999"/>
                  </a:lnTo>
                  <a:lnTo>
                    <a:pt x="0" y="495299"/>
                  </a:lnTo>
                  <a:lnTo>
                    <a:pt x="0" y="304799"/>
                  </a:lnTo>
                  <a:lnTo>
                    <a:pt x="64743" y="342899"/>
                  </a:lnTo>
                  <a:lnTo>
                    <a:pt x="102376" y="380999"/>
                  </a:lnTo>
                  <a:lnTo>
                    <a:pt x="139631" y="419099"/>
                  </a:lnTo>
                  <a:lnTo>
                    <a:pt x="176107" y="457199"/>
                  </a:lnTo>
                  <a:lnTo>
                    <a:pt x="211406" y="495299"/>
                  </a:lnTo>
                  <a:lnTo>
                    <a:pt x="245128" y="533399"/>
                  </a:lnTo>
                  <a:lnTo>
                    <a:pt x="276873" y="584199"/>
                  </a:lnTo>
                  <a:lnTo>
                    <a:pt x="306244" y="622299"/>
                  </a:lnTo>
                  <a:lnTo>
                    <a:pt x="332839" y="673099"/>
                  </a:lnTo>
                  <a:lnTo>
                    <a:pt x="376788" y="736599"/>
                  </a:lnTo>
                  <a:lnTo>
                    <a:pt x="420383" y="787399"/>
                  </a:lnTo>
                  <a:lnTo>
                    <a:pt x="461774" y="812799"/>
                  </a:lnTo>
                  <a:lnTo>
                    <a:pt x="499115" y="838199"/>
                  </a:lnTo>
                  <a:lnTo>
                    <a:pt x="530557" y="850899"/>
                  </a:lnTo>
                  <a:lnTo>
                    <a:pt x="554252" y="863599"/>
                  </a:lnTo>
                  <a:lnTo>
                    <a:pt x="586591" y="863599"/>
                  </a:lnTo>
                  <a:lnTo>
                    <a:pt x="595320" y="876299"/>
                  </a:lnTo>
                  <a:lnTo>
                    <a:pt x="622550" y="927099"/>
                  </a:lnTo>
                  <a:lnTo>
                    <a:pt x="650732" y="965199"/>
                  </a:lnTo>
                  <a:lnTo>
                    <a:pt x="679780" y="1003299"/>
                  </a:lnTo>
                  <a:lnTo>
                    <a:pt x="703952" y="1041399"/>
                  </a:lnTo>
                  <a:lnTo>
                    <a:pt x="728545" y="1079499"/>
                  </a:lnTo>
                  <a:lnTo>
                    <a:pt x="753512" y="1117599"/>
                  </a:lnTo>
                  <a:lnTo>
                    <a:pt x="778811" y="1155699"/>
                  </a:lnTo>
                  <a:lnTo>
                    <a:pt x="809763" y="1155699"/>
                  </a:lnTo>
                  <a:lnTo>
                    <a:pt x="823603" y="1193799"/>
                  </a:lnTo>
                  <a:lnTo>
                    <a:pt x="843844" y="1231899"/>
                  </a:lnTo>
                  <a:lnTo>
                    <a:pt x="857994" y="1269999"/>
                  </a:lnTo>
                  <a:lnTo>
                    <a:pt x="862783" y="1282699"/>
                  </a:lnTo>
                  <a:lnTo>
                    <a:pt x="866404" y="1282699"/>
                  </a:lnTo>
                  <a:lnTo>
                    <a:pt x="921795" y="1358899"/>
                  </a:lnTo>
                  <a:lnTo>
                    <a:pt x="949581" y="1409699"/>
                  </a:lnTo>
                  <a:lnTo>
                    <a:pt x="1005026" y="1485899"/>
                  </a:lnTo>
                  <a:lnTo>
                    <a:pt x="1032562" y="1536699"/>
                  </a:lnTo>
                  <a:lnTo>
                    <a:pt x="1059891" y="1574799"/>
                  </a:lnTo>
                  <a:lnTo>
                    <a:pt x="1079070" y="1612899"/>
                  </a:lnTo>
                  <a:close/>
                </a:path>
                <a:path w="1882775" h="3060700">
                  <a:moveTo>
                    <a:pt x="586591" y="863599"/>
                  </a:moveTo>
                  <a:lnTo>
                    <a:pt x="554252" y="863599"/>
                  </a:lnTo>
                  <a:lnTo>
                    <a:pt x="539762" y="838199"/>
                  </a:lnTo>
                  <a:lnTo>
                    <a:pt x="525610" y="812799"/>
                  </a:lnTo>
                  <a:lnTo>
                    <a:pt x="511817" y="787399"/>
                  </a:lnTo>
                  <a:lnTo>
                    <a:pt x="498398" y="761999"/>
                  </a:lnTo>
                  <a:lnTo>
                    <a:pt x="481111" y="736599"/>
                  </a:lnTo>
                  <a:lnTo>
                    <a:pt x="464824" y="698499"/>
                  </a:lnTo>
                  <a:lnTo>
                    <a:pt x="449288" y="673099"/>
                  </a:lnTo>
                  <a:lnTo>
                    <a:pt x="434252" y="647699"/>
                  </a:lnTo>
                  <a:lnTo>
                    <a:pt x="427507" y="634999"/>
                  </a:lnTo>
                  <a:lnTo>
                    <a:pt x="420825" y="609599"/>
                  </a:lnTo>
                  <a:lnTo>
                    <a:pt x="407469" y="584199"/>
                  </a:lnTo>
                  <a:lnTo>
                    <a:pt x="401199" y="571499"/>
                  </a:lnTo>
                  <a:lnTo>
                    <a:pt x="395484" y="558799"/>
                  </a:lnTo>
                  <a:lnTo>
                    <a:pt x="390018" y="546099"/>
                  </a:lnTo>
                  <a:lnTo>
                    <a:pt x="384499" y="533399"/>
                  </a:lnTo>
                  <a:lnTo>
                    <a:pt x="373538" y="507999"/>
                  </a:lnTo>
                  <a:lnTo>
                    <a:pt x="371089" y="495299"/>
                  </a:lnTo>
                  <a:lnTo>
                    <a:pt x="368820" y="495299"/>
                  </a:lnTo>
                  <a:lnTo>
                    <a:pt x="366621" y="482599"/>
                  </a:lnTo>
                  <a:lnTo>
                    <a:pt x="389075" y="482599"/>
                  </a:lnTo>
                  <a:lnTo>
                    <a:pt x="393582" y="495299"/>
                  </a:lnTo>
                  <a:lnTo>
                    <a:pt x="396032" y="507999"/>
                  </a:lnTo>
                  <a:lnTo>
                    <a:pt x="401465" y="520699"/>
                  </a:lnTo>
                  <a:lnTo>
                    <a:pt x="404181" y="520699"/>
                  </a:lnTo>
                  <a:lnTo>
                    <a:pt x="406897" y="533399"/>
                  </a:lnTo>
                  <a:lnTo>
                    <a:pt x="412458" y="546099"/>
                  </a:lnTo>
                  <a:lnTo>
                    <a:pt x="429963" y="584199"/>
                  </a:lnTo>
                  <a:lnTo>
                    <a:pt x="456556" y="634999"/>
                  </a:lnTo>
                  <a:lnTo>
                    <a:pt x="471530" y="660399"/>
                  </a:lnTo>
                  <a:lnTo>
                    <a:pt x="486925" y="698499"/>
                  </a:lnTo>
                  <a:lnTo>
                    <a:pt x="503052" y="723899"/>
                  </a:lnTo>
                  <a:lnTo>
                    <a:pt x="520225" y="749299"/>
                  </a:lnTo>
                  <a:lnTo>
                    <a:pt x="544071" y="800099"/>
                  </a:lnTo>
                  <a:lnTo>
                    <a:pt x="569132" y="838199"/>
                  </a:lnTo>
                  <a:lnTo>
                    <a:pt x="586591" y="863599"/>
                  </a:lnTo>
                  <a:close/>
                </a:path>
                <a:path w="1882775" h="3060700">
                  <a:moveTo>
                    <a:pt x="1234696" y="1841499"/>
                  </a:moveTo>
                  <a:lnTo>
                    <a:pt x="1207722" y="1841499"/>
                  </a:lnTo>
                  <a:lnTo>
                    <a:pt x="1190450" y="1790699"/>
                  </a:lnTo>
                  <a:lnTo>
                    <a:pt x="1172955" y="1739899"/>
                  </a:lnTo>
                  <a:lnTo>
                    <a:pt x="1155517" y="1676399"/>
                  </a:lnTo>
                  <a:lnTo>
                    <a:pt x="1138413" y="1625599"/>
                  </a:lnTo>
                  <a:lnTo>
                    <a:pt x="1121922" y="1574799"/>
                  </a:lnTo>
                  <a:lnTo>
                    <a:pt x="1106324" y="1511299"/>
                  </a:lnTo>
                  <a:lnTo>
                    <a:pt x="1091895" y="1460499"/>
                  </a:lnTo>
                  <a:lnTo>
                    <a:pt x="1078916" y="1409699"/>
                  </a:lnTo>
                  <a:lnTo>
                    <a:pt x="1067663" y="1358899"/>
                  </a:lnTo>
                  <a:lnTo>
                    <a:pt x="1058417" y="1308099"/>
                  </a:lnTo>
                  <a:lnTo>
                    <a:pt x="1051455" y="1269999"/>
                  </a:lnTo>
                  <a:lnTo>
                    <a:pt x="1047056" y="1231899"/>
                  </a:lnTo>
                  <a:lnTo>
                    <a:pt x="1045499" y="1193799"/>
                  </a:lnTo>
                  <a:lnTo>
                    <a:pt x="1054174" y="1104899"/>
                  </a:lnTo>
                  <a:lnTo>
                    <a:pt x="1067635" y="1028699"/>
                  </a:lnTo>
                  <a:lnTo>
                    <a:pt x="1084081" y="952499"/>
                  </a:lnTo>
                  <a:lnTo>
                    <a:pt x="1101710" y="901699"/>
                  </a:lnTo>
                  <a:lnTo>
                    <a:pt x="1118723" y="863599"/>
                  </a:lnTo>
                  <a:lnTo>
                    <a:pt x="1143696" y="825499"/>
                  </a:lnTo>
                  <a:lnTo>
                    <a:pt x="1148151" y="825499"/>
                  </a:lnTo>
                  <a:lnTo>
                    <a:pt x="1178437" y="888999"/>
                  </a:lnTo>
                  <a:lnTo>
                    <a:pt x="1203395" y="952499"/>
                  </a:lnTo>
                  <a:lnTo>
                    <a:pt x="1223443" y="1015999"/>
                  </a:lnTo>
                  <a:lnTo>
                    <a:pt x="1239001" y="1066799"/>
                  </a:lnTo>
                  <a:lnTo>
                    <a:pt x="1250487" y="1117599"/>
                  </a:lnTo>
                  <a:lnTo>
                    <a:pt x="1258320" y="1181099"/>
                  </a:lnTo>
                  <a:lnTo>
                    <a:pt x="1262918" y="1219199"/>
                  </a:lnTo>
                  <a:lnTo>
                    <a:pt x="1264702" y="1269999"/>
                  </a:lnTo>
                  <a:lnTo>
                    <a:pt x="1264088" y="1320799"/>
                  </a:lnTo>
                  <a:lnTo>
                    <a:pt x="1261497" y="1358899"/>
                  </a:lnTo>
                  <a:lnTo>
                    <a:pt x="1257347" y="1396999"/>
                  </a:lnTo>
                  <a:lnTo>
                    <a:pt x="1252057" y="1435099"/>
                  </a:lnTo>
                  <a:lnTo>
                    <a:pt x="1246046" y="1473199"/>
                  </a:lnTo>
                  <a:lnTo>
                    <a:pt x="1239732" y="1511299"/>
                  </a:lnTo>
                  <a:lnTo>
                    <a:pt x="1233534" y="1549399"/>
                  </a:lnTo>
                  <a:lnTo>
                    <a:pt x="1227872" y="1574799"/>
                  </a:lnTo>
                  <a:lnTo>
                    <a:pt x="1223163" y="1612899"/>
                  </a:lnTo>
                  <a:lnTo>
                    <a:pt x="1219827" y="1638299"/>
                  </a:lnTo>
                  <a:lnTo>
                    <a:pt x="1218648" y="1689099"/>
                  </a:lnTo>
                  <a:lnTo>
                    <a:pt x="1221162" y="1739899"/>
                  </a:lnTo>
                  <a:lnTo>
                    <a:pt x="1226725" y="1790699"/>
                  </a:lnTo>
                  <a:lnTo>
                    <a:pt x="1234696" y="1841499"/>
                  </a:lnTo>
                  <a:close/>
                </a:path>
                <a:path w="1882775" h="3060700">
                  <a:moveTo>
                    <a:pt x="1396538" y="2489199"/>
                  </a:moveTo>
                  <a:lnTo>
                    <a:pt x="1338778" y="2489199"/>
                  </a:lnTo>
                  <a:lnTo>
                    <a:pt x="1338587" y="2438399"/>
                  </a:lnTo>
                  <a:lnTo>
                    <a:pt x="1338397" y="2438399"/>
                  </a:lnTo>
                  <a:lnTo>
                    <a:pt x="1337729" y="2425699"/>
                  </a:lnTo>
                  <a:lnTo>
                    <a:pt x="1336855" y="2412999"/>
                  </a:lnTo>
                  <a:lnTo>
                    <a:pt x="1335954" y="2412999"/>
                  </a:lnTo>
                  <a:lnTo>
                    <a:pt x="1334107" y="2387599"/>
                  </a:lnTo>
                  <a:lnTo>
                    <a:pt x="1333005" y="2374899"/>
                  </a:lnTo>
                  <a:lnTo>
                    <a:pt x="1331439" y="2362199"/>
                  </a:lnTo>
                  <a:lnTo>
                    <a:pt x="1327912" y="2349499"/>
                  </a:lnTo>
                  <a:lnTo>
                    <a:pt x="1326302" y="2336799"/>
                  </a:lnTo>
                  <a:lnTo>
                    <a:pt x="1320096" y="2298699"/>
                  </a:lnTo>
                  <a:lnTo>
                    <a:pt x="1308554" y="2247899"/>
                  </a:lnTo>
                  <a:lnTo>
                    <a:pt x="1294957" y="2197099"/>
                  </a:lnTo>
                  <a:lnTo>
                    <a:pt x="1279481" y="2146299"/>
                  </a:lnTo>
                  <a:lnTo>
                    <a:pt x="1262301" y="2095499"/>
                  </a:lnTo>
                  <a:lnTo>
                    <a:pt x="1243593" y="2044699"/>
                  </a:lnTo>
                  <a:lnTo>
                    <a:pt x="1223530" y="1993899"/>
                  </a:lnTo>
                  <a:lnTo>
                    <a:pt x="1202289" y="1943099"/>
                  </a:lnTo>
                  <a:lnTo>
                    <a:pt x="1183546" y="1904999"/>
                  </a:lnTo>
                  <a:lnTo>
                    <a:pt x="1164223" y="1866899"/>
                  </a:lnTo>
                  <a:lnTo>
                    <a:pt x="1144346" y="1816099"/>
                  </a:lnTo>
                  <a:lnTo>
                    <a:pt x="1123941" y="1777999"/>
                  </a:lnTo>
                  <a:lnTo>
                    <a:pt x="1107380" y="1765299"/>
                  </a:lnTo>
                  <a:lnTo>
                    <a:pt x="1084316" y="1739899"/>
                  </a:lnTo>
                  <a:lnTo>
                    <a:pt x="1055405" y="1714499"/>
                  </a:lnTo>
                  <a:lnTo>
                    <a:pt x="1021302" y="1701799"/>
                  </a:lnTo>
                  <a:lnTo>
                    <a:pt x="982662" y="1676399"/>
                  </a:lnTo>
                  <a:lnTo>
                    <a:pt x="940140" y="1663699"/>
                  </a:lnTo>
                  <a:lnTo>
                    <a:pt x="894390" y="1638299"/>
                  </a:lnTo>
                  <a:lnTo>
                    <a:pt x="846069" y="1612899"/>
                  </a:lnTo>
                  <a:lnTo>
                    <a:pt x="795831" y="1600199"/>
                  </a:lnTo>
                  <a:lnTo>
                    <a:pt x="640165" y="1523999"/>
                  </a:lnTo>
                  <a:lnTo>
                    <a:pt x="588809" y="1485899"/>
                  </a:lnTo>
                  <a:lnTo>
                    <a:pt x="538811" y="1460499"/>
                  </a:lnTo>
                  <a:lnTo>
                    <a:pt x="488612" y="1422399"/>
                  </a:lnTo>
                  <a:lnTo>
                    <a:pt x="441688" y="1371599"/>
                  </a:lnTo>
                  <a:lnTo>
                    <a:pt x="398156" y="1333499"/>
                  </a:lnTo>
                  <a:lnTo>
                    <a:pt x="358132" y="1282699"/>
                  </a:lnTo>
                  <a:lnTo>
                    <a:pt x="321730" y="1231899"/>
                  </a:lnTo>
                  <a:lnTo>
                    <a:pt x="289067" y="1181099"/>
                  </a:lnTo>
                  <a:lnTo>
                    <a:pt x="260258" y="1130299"/>
                  </a:lnTo>
                  <a:lnTo>
                    <a:pt x="235418" y="1079499"/>
                  </a:lnTo>
                  <a:lnTo>
                    <a:pt x="214664" y="1041399"/>
                  </a:lnTo>
                  <a:lnTo>
                    <a:pt x="198110" y="1003299"/>
                  </a:lnTo>
                  <a:lnTo>
                    <a:pt x="185872" y="977899"/>
                  </a:lnTo>
                  <a:lnTo>
                    <a:pt x="178067" y="965199"/>
                  </a:lnTo>
                  <a:lnTo>
                    <a:pt x="238094" y="965199"/>
                  </a:lnTo>
                  <a:lnTo>
                    <a:pt x="272580" y="977899"/>
                  </a:lnTo>
                  <a:lnTo>
                    <a:pt x="310880" y="1003299"/>
                  </a:lnTo>
                  <a:lnTo>
                    <a:pt x="352265" y="1015999"/>
                  </a:lnTo>
                  <a:lnTo>
                    <a:pt x="396004" y="1041399"/>
                  </a:lnTo>
                  <a:lnTo>
                    <a:pt x="441368" y="1079499"/>
                  </a:lnTo>
                  <a:lnTo>
                    <a:pt x="487627" y="1104899"/>
                  </a:lnTo>
                  <a:lnTo>
                    <a:pt x="534050" y="1142999"/>
                  </a:lnTo>
                  <a:lnTo>
                    <a:pt x="579909" y="1181099"/>
                  </a:lnTo>
                  <a:lnTo>
                    <a:pt x="624473" y="1219199"/>
                  </a:lnTo>
                  <a:lnTo>
                    <a:pt x="667013" y="1257299"/>
                  </a:lnTo>
                  <a:lnTo>
                    <a:pt x="706799" y="1308099"/>
                  </a:lnTo>
                  <a:lnTo>
                    <a:pt x="743101" y="1358899"/>
                  </a:lnTo>
                  <a:lnTo>
                    <a:pt x="775189" y="1409699"/>
                  </a:lnTo>
                  <a:lnTo>
                    <a:pt x="822291" y="1473199"/>
                  </a:lnTo>
                  <a:lnTo>
                    <a:pt x="865759" y="1523999"/>
                  </a:lnTo>
                  <a:lnTo>
                    <a:pt x="905160" y="1574799"/>
                  </a:lnTo>
                  <a:lnTo>
                    <a:pt x="940057" y="1600199"/>
                  </a:lnTo>
                  <a:lnTo>
                    <a:pt x="970016" y="1612899"/>
                  </a:lnTo>
                  <a:lnTo>
                    <a:pt x="1079070" y="1612899"/>
                  </a:lnTo>
                  <a:lnTo>
                    <a:pt x="1085463" y="1625599"/>
                  </a:lnTo>
                  <a:lnTo>
                    <a:pt x="1110757" y="1663699"/>
                  </a:lnTo>
                  <a:lnTo>
                    <a:pt x="1135701" y="1701799"/>
                  </a:lnTo>
                  <a:lnTo>
                    <a:pt x="1160224" y="1752599"/>
                  </a:lnTo>
                  <a:lnTo>
                    <a:pt x="1184255" y="1790699"/>
                  </a:lnTo>
                  <a:lnTo>
                    <a:pt x="1207722" y="1841499"/>
                  </a:lnTo>
                  <a:lnTo>
                    <a:pt x="1234696" y="1841499"/>
                  </a:lnTo>
                  <a:lnTo>
                    <a:pt x="1244430" y="1892299"/>
                  </a:lnTo>
                  <a:lnTo>
                    <a:pt x="1255284" y="1943099"/>
                  </a:lnTo>
                  <a:lnTo>
                    <a:pt x="1275426" y="1993899"/>
                  </a:lnTo>
                  <a:lnTo>
                    <a:pt x="1294658" y="2031999"/>
                  </a:lnTo>
                  <a:lnTo>
                    <a:pt x="1312828" y="2082799"/>
                  </a:lnTo>
                  <a:lnTo>
                    <a:pt x="1329784" y="2133599"/>
                  </a:lnTo>
                  <a:lnTo>
                    <a:pt x="1345374" y="2184399"/>
                  </a:lnTo>
                  <a:lnTo>
                    <a:pt x="1359448" y="2235199"/>
                  </a:lnTo>
                  <a:lnTo>
                    <a:pt x="1371852" y="2285999"/>
                  </a:lnTo>
                  <a:lnTo>
                    <a:pt x="1379505" y="2324099"/>
                  </a:lnTo>
                  <a:lnTo>
                    <a:pt x="1383778" y="2349499"/>
                  </a:lnTo>
                  <a:lnTo>
                    <a:pt x="1385959" y="2362199"/>
                  </a:lnTo>
                  <a:lnTo>
                    <a:pt x="1391029" y="2400299"/>
                  </a:lnTo>
                  <a:lnTo>
                    <a:pt x="1394823" y="2438399"/>
                  </a:lnTo>
                  <a:lnTo>
                    <a:pt x="1395966" y="2463799"/>
                  </a:lnTo>
                  <a:lnTo>
                    <a:pt x="1396252" y="2476499"/>
                  </a:lnTo>
                  <a:lnTo>
                    <a:pt x="1396538" y="2489199"/>
                  </a:lnTo>
                  <a:close/>
                </a:path>
                <a:path w="1882775" h="3060700">
                  <a:moveTo>
                    <a:pt x="1064529" y="2324099"/>
                  </a:moveTo>
                  <a:lnTo>
                    <a:pt x="988299" y="2324099"/>
                  </a:lnTo>
                  <a:lnTo>
                    <a:pt x="953842" y="2311399"/>
                  </a:lnTo>
                  <a:lnTo>
                    <a:pt x="918152" y="2285999"/>
                  </a:lnTo>
                  <a:lnTo>
                    <a:pt x="881273" y="2260599"/>
                  </a:lnTo>
                  <a:lnTo>
                    <a:pt x="839113" y="2197099"/>
                  </a:lnTo>
                  <a:lnTo>
                    <a:pt x="804102" y="2146299"/>
                  </a:lnTo>
                  <a:lnTo>
                    <a:pt x="775567" y="2082799"/>
                  </a:lnTo>
                  <a:lnTo>
                    <a:pt x="752833" y="2019299"/>
                  </a:lnTo>
                  <a:lnTo>
                    <a:pt x="735229" y="1968499"/>
                  </a:lnTo>
                  <a:lnTo>
                    <a:pt x="722080" y="1904999"/>
                  </a:lnTo>
                  <a:lnTo>
                    <a:pt x="712714" y="1866899"/>
                  </a:lnTo>
                  <a:lnTo>
                    <a:pt x="706456" y="1816099"/>
                  </a:lnTo>
                  <a:lnTo>
                    <a:pt x="702634" y="1790699"/>
                  </a:lnTo>
                  <a:lnTo>
                    <a:pt x="700575" y="1765299"/>
                  </a:lnTo>
                  <a:lnTo>
                    <a:pt x="699605" y="1752599"/>
                  </a:lnTo>
                  <a:lnTo>
                    <a:pt x="745036" y="1828799"/>
                  </a:lnTo>
                  <a:lnTo>
                    <a:pt x="788156" y="1879599"/>
                  </a:lnTo>
                  <a:lnTo>
                    <a:pt x="829080" y="1930399"/>
                  </a:lnTo>
                  <a:lnTo>
                    <a:pt x="867922" y="1968499"/>
                  </a:lnTo>
                  <a:lnTo>
                    <a:pt x="904796" y="2006599"/>
                  </a:lnTo>
                  <a:lnTo>
                    <a:pt x="939819" y="2031999"/>
                  </a:lnTo>
                  <a:lnTo>
                    <a:pt x="973104" y="2057399"/>
                  </a:lnTo>
                  <a:lnTo>
                    <a:pt x="1004767" y="2082799"/>
                  </a:lnTo>
                  <a:lnTo>
                    <a:pt x="1034922" y="2095499"/>
                  </a:lnTo>
                  <a:lnTo>
                    <a:pt x="1063683" y="2120899"/>
                  </a:lnTo>
                  <a:lnTo>
                    <a:pt x="1091166" y="2133599"/>
                  </a:lnTo>
                  <a:lnTo>
                    <a:pt x="1117486" y="2146299"/>
                  </a:lnTo>
                  <a:lnTo>
                    <a:pt x="1142757" y="2158999"/>
                  </a:lnTo>
                  <a:lnTo>
                    <a:pt x="1167094" y="2171699"/>
                  </a:lnTo>
                  <a:lnTo>
                    <a:pt x="1190612" y="2197099"/>
                  </a:lnTo>
                  <a:lnTo>
                    <a:pt x="1213425" y="2209799"/>
                  </a:lnTo>
                  <a:lnTo>
                    <a:pt x="1235649" y="2235199"/>
                  </a:lnTo>
                  <a:lnTo>
                    <a:pt x="1259667" y="2273299"/>
                  </a:lnTo>
                  <a:lnTo>
                    <a:pt x="1269737" y="2298699"/>
                  </a:lnTo>
                  <a:lnTo>
                    <a:pt x="1142660" y="2298699"/>
                  </a:lnTo>
                  <a:lnTo>
                    <a:pt x="1104962" y="2311399"/>
                  </a:lnTo>
                  <a:lnTo>
                    <a:pt x="1064529" y="2324099"/>
                  </a:lnTo>
                  <a:close/>
                </a:path>
                <a:path w="1882775" h="3060700">
                  <a:moveTo>
                    <a:pt x="1418323" y="2755899"/>
                  </a:moveTo>
                  <a:lnTo>
                    <a:pt x="1378715" y="2755899"/>
                  </a:lnTo>
                  <a:lnTo>
                    <a:pt x="1397939" y="2705099"/>
                  </a:lnTo>
                  <a:lnTo>
                    <a:pt x="1416418" y="2654299"/>
                  </a:lnTo>
                  <a:lnTo>
                    <a:pt x="1431803" y="2603499"/>
                  </a:lnTo>
                  <a:lnTo>
                    <a:pt x="1441750" y="2552699"/>
                  </a:lnTo>
                  <a:lnTo>
                    <a:pt x="1443909" y="2501899"/>
                  </a:lnTo>
                  <a:lnTo>
                    <a:pt x="1443694" y="2476499"/>
                  </a:lnTo>
                  <a:lnTo>
                    <a:pt x="1444195" y="2438399"/>
                  </a:lnTo>
                  <a:lnTo>
                    <a:pt x="1445722" y="2400299"/>
                  </a:lnTo>
                  <a:lnTo>
                    <a:pt x="1448587" y="2349499"/>
                  </a:lnTo>
                  <a:lnTo>
                    <a:pt x="1453099" y="2311399"/>
                  </a:lnTo>
                  <a:lnTo>
                    <a:pt x="1459570" y="2260599"/>
                  </a:lnTo>
                  <a:lnTo>
                    <a:pt x="1468309" y="2197099"/>
                  </a:lnTo>
                  <a:lnTo>
                    <a:pt x="1479628" y="2146299"/>
                  </a:lnTo>
                  <a:lnTo>
                    <a:pt x="1493837" y="2095499"/>
                  </a:lnTo>
                  <a:lnTo>
                    <a:pt x="1511245" y="2044699"/>
                  </a:lnTo>
                  <a:lnTo>
                    <a:pt x="1532165" y="1981199"/>
                  </a:lnTo>
                  <a:lnTo>
                    <a:pt x="1556906" y="1930399"/>
                  </a:lnTo>
                  <a:lnTo>
                    <a:pt x="1585780" y="1879599"/>
                  </a:lnTo>
                  <a:lnTo>
                    <a:pt x="1619095" y="1841499"/>
                  </a:lnTo>
                  <a:lnTo>
                    <a:pt x="1621754" y="1841499"/>
                  </a:lnTo>
                  <a:lnTo>
                    <a:pt x="1628331" y="1866899"/>
                  </a:lnTo>
                  <a:lnTo>
                    <a:pt x="1637729" y="1892299"/>
                  </a:lnTo>
                  <a:lnTo>
                    <a:pt x="1648851" y="1930399"/>
                  </a:lnTo>
                  <a:lnTo>
                    <a:pt x="1660599" y="1968499"/>
                  </a:lnTo>
                  <a:lnTo>
                    <a:pt x="1671875" y="2019299"/>
                  </a:lnTo>
                  <a:lnTo>
                    <a:pt x="1681583" y="2082799"/>
                  </a:lnTo>
                  <a:lnTo>
                    <a:pt x="1688625" y="2146299"/>
                  </a:lnTo>
                  <a:lnTo>
                    <a:pt x="1691903" y="2209799"/>
                  </a:lnTo>
                  <a:lnTo>
                    <a:pt x="1690320" y="2285999"/>
                  </a:lnTo>
                  <a:lnTo>
                    <a:pt x="1682779" y="2349499"/>
                  </a:lnTo>
                  <a:lnTo>
                    <a:pt x="1668182" y="2425699"/>
                  </a:lnTo>
                  <a:lnTo>
                    <a:pt x="1654420" y="2463799"/>
                  </a:lnTo>
                  <a:lnTo>
                    <a:pt x="1639608" y="2501899"/>
                  </a:lnTo>
                  <a:lnTo>
                    <a:pt x="1623851" y="2539999"/>
                  </a:lnTo>
                  <a:lnTo>
                    <a:pt x="1589924" y="2578099"/>
                  </a:lnTo>
                  <a:lnTo>
                    <a:pt x="1571965" y="2603499"/>
                  </a:lnTo>
                  <a:lnTo>
                    <a:pt x="1553482" y="2616199"/>
                  </a:lnTo>
                  <a:lnTo>
                    <a:pt x="1534582" y="2628899"/>
                  </a:lnTo>
                  <a:lnTo>
                    <a:pt x="1515370" y="2641599"/>
                  </a:lnTo>
                  <a:lnTo>
                    <a:pt x="1495952" y="2666999"/>
                  </a:lnTo>
                  <a:lnTo>
                    <a:pt x="1476432" y="2679699"/>
                  </a:lnTo>
                  <a:lnTo>
                    <a:pt x="1437513" y="2730499"/>
                  </a:lnTo>
                  <a:lnTo>
                    <a:pt x="1418323" y="2755899"/>
                  </a:lnTo>
                  <a:close/>
                </a:path>
                <a:path w="1882775" h="3060700">
                  <a:moveTo>
                    <a:pt x="1316137" y="3060699"/>
                  </a:moveTo>
                  <a:lnTo>
                    <a:pt x="1239721" y="3060699"/>
                  </a:lnTo>
                  <a:lnTo>
                    <a:pt x="1251649" y="3022599"/>
                  </a:lnTo>
                  <a:lnTo>
                    <a:pt x="1268055" y="2959099"/>
                  </a:lnTo>
                  <a:lnTo>
                    <a:pt x="1272861" y="2946399"/>
                  </a:lnTo>
                  <a:lnTo>
                    <a:pt x="1277479" y="2933699"/>
                  </a:lnTo>
                  <a:lnTo>
                    <a:pt x="1282008" y="2908299"/>
                  </a:lnTo>
                  <a:lnTo>
                    <a:pt x="1288802" y="2882899"/>
                  </a:lnTo>
                  <a:lnTo>
                    <a:pt x="1291014" y="2870199"/>
                  </a:lnTo>
                  <a:lnTo>
                    <a:pt x="1295410" y="2857499"/>
                  </a:lnTo>
                  <a:lnTo>
                    <a:pt x="1302940" y="2819399"/>
                  </a:lnTo>
                  <a:lnTo>
                    <a:pt x="1310255" y="2768599"/>
                  </a:lnTo>
                  <a:lnTo>
                    <a:pt x="1313797" y="2755899"/>
                  </a:lnTo>
                  <a:lnTo>
                    <a:pt x="1317142" y="2730499"/>
                  </a:lnTo>
                  <a:lnTo>
                    <a:pt x="1317104" y="2679699"/>
                  </a:lnTo>
                  <a:lnTo>
                    <a:pt x="1313875" y="2628899"/>
                  </a:lnTo>
                  <a:lnTo>
                    <a:pt x="1308909" y="2578099"/>
                  </a:lnTo>
                  <a:lnTo>
                    <a:pt x="1301943" y="2527299"/>
                  </a:lnTo>
                  <a:lnTo>
                    <a:pt x="1292717" y="2476499"/>
                  </a:lnTo>
                  <a:lnTo>
                    <a:pt x="1280968" y="2425699"/>
                  </a:lnTo>
                  <a:lnTo>
                    <a:pt x="1247018" y="2336799"/>
                  </a:lnTo>
                  <a:lnTo>
                    <a:pt x="1202500" y="2298699"/>
                  </a:lnTo>
                  <a:lnTo>
                    <a:pt x="1269737" y="2298699"/>
                  </a:lnTo>
                  <a:lnTo>
                    <a:pt x="1279807" y="2324099"/>
                  </a:lnTo>
                  <a:lnTo>
                    <a:pt x="1296381" y="2362199"/>
                  </a:lnTo>
                  <a:lnTo>
                    <a:pt x="1309701" y="2425699"/>
                  </a:lnTo>
                  <a:lnTo>
                    <a:pt x="1320078" y="2476499"/>
                  </a:lnTo>
                  <a:lnTo>
                    <a:pt x="1327823" y="2539999"/>
                  </a:lnTo>
                  <a:lnTo>
                    <a:pt x="1333250" y="2590799"/>
                  </a:lnTo>
                  <a:lnTo>
                    <a:pt x="1393965" y="2590799"/>
                  </a:lnTo>
                  <a:lnTo>
                    <a:pt x="1392638" y="2616199"/>
                  </a:lnTo>
                  <a:lnTo>
                    <a:pt x="1391213" y="2641599"/>
                  </a:lnTo>
                  <a:lnTo>
                    <a:pt x="1389448" y="2654299"/>
                  </a:lnTo>
                  <a:lnTo>
                    <a:pt x="1387102" y="2679699"/>
                  </a:lnTo>
                  <a:lnTo>
                    <a:pt x="1385068" y="2705099"/>
                  </a:lnTo>
                  <a:lnTo>
                    <a:pt x="1382980" y="2717799"/>
                  </a:lnTo>
                  <a:lnTo>
                    <a:pt x="1380856" y="2730499"/>
                  </a:lnTo>
                  <a:lnTo>
                    <a:pt x="1378715" y="2755899"/>
                  </a:lnTo>
                  <a:lnTo>
                    <a:pt x="1418323" y="2755899"/>
                  </a:lnTo>
                  <a:lnTo>
                    <a:pt x="1399455" y="2793999"/>
                  </a:lnTo>
                  <a:lnTo>
                    <a:pt x="1381013" y="2832099"/>
                  </a:lnTo>
                  <a:lnTo>
                    <a:pt x="1363104" y="2882899"/>
                  </a:lnTo>
                  <a:lnTo>
                    <a:pt x="1345831" y="2946399"/>
                  </a:lnTo>
                  <a:lnTo>
                    <a:pt x="1341262" y="2959099"/>
                  </a:lnTo>
                  <a:lnTo>
                    <a:pt x="1336658" y="2984499"/>
                  </a:lnTo>
                  <a:lnTo>
                    <a:pt x="1331945" y="2997199"/>
                  </a:lnTo>
                  <a:lnTo>
                    <a:pt x="1327055" y="3022599"/>
                  </a:lnTo>
                  <a:lnTo>
                    <a:pt x="1316137" y="3060699"/>
                  </a:lnTo>
                  <a:close/>
                </a:path>
                <a:path w="1882775" h="3060700">
                  <a:moveTo>
                    <a:pt x="1068729" y="3060699"/>
                  </a:moveTo>
                  <a:lnTo>
                    <a:pt x="996540" y="3060699"/>
                  </a:lnTo>
                  <a:lnTo>
                    <a:pt x="975365" y="2997199"/>
                  </a:lnTo>
                  <a:lnTo>
                    <a:pt x="957179" y="2946399"/>
                  </a:lnTo>
                  <a:lnTo>
                    <a:pt x="940531" y="2895599"/>
                  </a:lnTo>
                  <a:lnTo>
                    <a:pt x="926225" y="2844799"/>
                  </a:lnTo>
                  <a:lnTo>
                    <a:pt x="915068" y="2793999"/>
                  </a:lnTo>
                  <a:lnTo>
                    <a:pt x="907866" y="2755899"/>
                  </a:lnTo>
                  <a:lnTo>
                    <a:pt x="904118" y="2666999"/>
                  </a:lnTo>
                  <a:lnTo>
                    <a:pt x="908195" y="2590799"/>
                  </a:lnTo>
                  <a:lnTo>
                    <a:pt x="917464" y="2527299"/>
                  </a:lnTo>
                  <a:lnTo>
                    <a:pt x="929292" y="2463799"/>
                  </a:lnTo>
                  <a:lnTo>
                    <a:pt x="941047" y="2425699"/>
                  </a:lnTo>
                  <a:lnTo>
                    <a:pt x="950096" y="2400299"/>
                  </a:lnTo>
                  <a:lnTo>
                    <a:pt x="953807" y="2387599"/>
                  </a:lnTo>
                  <a:lnTo>
                    <a:pt x="993138" y="2438399"/>
                  </a:lnTo>
                  <a:lnTo>
                    <a:pt x="1025195" y="2489199"/>
                  </a:lnTo>
                  <a:lnTo>
                    <a:pt x="1050608" y="2527299"/>
                  </a:lnTo>
                  <a:lnTo>
                    <a:pt x="1070002" y="2578099"/>
                  </a:lnTo>
                  <a:lnTo>
                    <a:pt x="1084008" y="2628899"/>
                  </a:lnTo>
                  <a:lnTo>
                    <a:pt x="1093251" y="2666999"/>
                  </a:lnTo>
                  <a:lnTo>
                    <a:pt x="1098361" y="2717799"/>
                  </a:lnTo>
                  <a:lnTo>
                    <a:pt x="1099966" y="2755899"/>
                  </a:lnTo>
                  <a:lnTo>
                    <a:pt x="1098693" y="2806699"/>
                  </a:lnTo>
                  <a:lnTo>
                    <a:pt x="1095169" y="2857499"/>
                  </a:lnTo>
                  <a:lnTo>
                    <a:pt x="1090024" y="2895599"/>
                  </a:lnTo>
                  <a:lnTo>
                    <a:pt x="1083885" y="2946399"/>
                  </a:lnTo>
                  <a:lnTo>
                    <a:pt x="1077381" y="2984499"/>
                  </a:lnTo>
                  <a:lnTo>
                    <a:pt x="1071138" y="3035299"/>
                  </a:lnTo>
                  <a:lnTo>
                    <a:pt x="1068729" y="3060699"/>
                  </a:lnTo>
                  <a:close/>
                </a:path>
                <a:path w="1882775" h="3060700">
                  <a:moveTo>
                    <a:pt x="1393965" y="2590799"/>
                  </a:moveTo>
                  <a:lnTo>
                    <a:pt x="1333250" y="2590799"/>
                  </a:lnTo>
                  <a:lnTo>
                    <a:pt x="1333790" y="2578099"/>
                  </a:lnTo>
                  <a:lnTo>
                    <a:pt x="1335251" y="2565399"/>
                  </a:lnTo>
                  <a:lnTo>
                    <a:pt x="1336657" y="2539999"/>
                  </a:lnTo>
                  <a:lnTo>
                    <a:pt x="1337315" y="2527299"/>
                  </a:lnTo>
                  <a:lnTo>
                    <a:pt x="1337920" y="2514599"/>
                  </a:lnTo>
                  <a:lnTo>
                    <a:pt x="1338778" y="2501899"/>
                  </a:lnTo>
                  <a:lnTo>
                    <a:pt x="1338873" y="2489199"/>
                  </a:lnTo>
                  <a:lnTo>
                    <a:pt x="1396634" y="2489199"/>
                  </a:lnTo>
                  <a:lnTo>
                    <a:pt x="1397015" y="2514599"/>
                  </a:lnTo>
                  <a:lnTo>
                    <a:pt x="1397015" y="2527299"/>
                  </a:lnTo>
                  <a:lnTo>
                    <a:pt x="1396729" y="2527299"/>
                  </a:lnTo>
                  <a:lnTo>
                    <a:pt x="1396634" y="2539999"/>
                  </a:lnTo>
                  <a:lnTo>
                    <a:pt x="1396157" y="2539999"/>
                  </a:lnTo>
                  <a:lnTo>
                    <a:pt x="1395640" y="2552699"/>
                  </a:lnTo>
                  <a:lnTo>
                    <a:pt x="1395097" y="2565399"/>
                  </a:lnTo>
                  <a:lnTo>
                    <a:pt x="1393965" y="2590799"/>
                  </a:lnTo>
                  <a:close/>
                </a:path>
                <a:path w="1882775" h="3060700">
                  <a:moveTo>
                    <a:pt x="1811130" y="3060699"/>
                  </a:moveTo>
                  <a:lnTo>
                    <a:pt x="1420968" y="3060699"/>
                  </a:lnTo>
                  <a:lnTo>
                    <a:pt x="1445895" y="3035299"/>
                  </a:lnTo>
                  <a:lnTo>
                    <a:pt x="1479407" y="2984499"/>
                  </a:lnTo>
                  <a:lnTo>
                    <a:pt x="1508436" y="2946399"/>
                  </a:lnTo>
                  <a:lnTo>
                    <a:pt x="1539877" y="2908299"/>
                  </a:lnTo>
                  <a:lnTo>
                    <a:pt x="1577941" y="2882899"/>
                  </a:lnTo>
                  <a:lnTo>
                    <a:pt x="1620596" y="2870199"/>
                  </a:lnTo>
                  <a:lnTo>
                    <a:pt x="1665810" y="2857499"/>
                  </a:lnTo>
                  <a:lnTo>
                    <a:pt x="1872800" y="2857499"/>
                  </a:lnTo>
                  <a:lnTo>
                    <a:pt x="1882732" y="2870199"/>
                  </a:lnTo>
                  <a:lnTo>
                    <a:pt x="1879759" y="2882899"/>
                  </a:lnTo>
                  <a:lnTo>
                    <a:pt x="1870147" y="2908299"/>
                  </a:lnTo>
                  <a:lnTo>
                    <a:pt x="1854577" y="2959099"/>
                  </a:lnTo>
                  <a:lnTo>
                    <a:pt x="1833729" y="3009899"/>
                  </a:lnTo>
                  <a:lnTo>
                    <a:pt x="1811130" y="3060699"/>
                  </a:lnTo>
                  <a:close/>
                </a:path>
              </a:pathLst>
            </a:custGeom>
            <a:solidFill>
              <a:srgbClr val="FDC4B0"/>
            </a:solidFill>
          </p:spPr>
          <p:txBody>
            <a:bodyPr wrap="square" lIns="0" tIns="0" rIns="0" bIns="0" rtlCol="0"/>
            <a:lstStyle/>
            <a:p>
              <a:endParaRPr/>
            </a:p>
          </p:txBody>
        </p:sp>
        <p:sp>
          <p:nvSpPr>
            <p:cNvPr id="8" name="object 8"/>
            <p:cNvSpPr/>
            <p:nvPr/>
          </p:nvSpPr>
          <p:spPr>
            <a:xfrm>
              <a:off x="275492" y="9624331"/>
              <a:ext cx="311785" cy="333375"/>
            </a:xfrm>
            <a:custGeom>
              <a:avLst/>
              <a:gdLst/>
              <a:ahLst/>
              <a:cxnLst/>
              <a:rect l="l" t="t" r="r" b="b"/>
              <a:pathLst>
                <a:path w="311784" h="333375">
                  <a:moveTo>
                    <a:pt x="284278" y="104928"/>
                  </a:moveTo>
                  <a:lnTo>
                    <a:pt x="104626" y="104928"/>
                  </a:lnTo>
                  <a:lnTo>
                    <a:pt x="99131" y="81502"/>
                  </a:lnTo>
                  <a:lnTo>
                    <a:pt x="97976" y="57159"/>
                  </a:lnTo>
                  <a:lnTo>
                    <a:pt x="103022" y="33535"/>
                  </a:lnTo>
                  <a:lnTo>
                    <a:pt x="116128" y="12265"/>
                  </a:lnTo>
                  <a:lnTo>
                    <a:pt x="123796" y="3641"/>
                  </a:lnTo>
                  <a:lnTo>
                    <a:pt x="131272" y="0"/>
                  </a:lnTo>
                  <a:lnTo>
                    <a:pt x="138173" y="0"/>
                  </a:lnTo>
                  <a:lnTo>
                    <a:pt x="156512" y="8955"/>
                  </a:lnTo>
                  <a:lnTo>
                    <a:pt x="170942" y="31538"/>
                  </a:lnTo>
                  <a:lnTo>
                    <a:pt x="180322" y="61326"/>
                  </a:lnTo>
                  <a:lnTo>
                    <a:pt x="183510" y="91896"/>
                  </a:lnTo>
                  <a:lnTo>
                    <a:pt x="289526" y="91896"/>
                  </a:lnTo>
                  <a:lnTo>
                    <a:pt x="288143" y="99861"/>
                  </a:lnTo>
                  <a:lnTo>
                    <a:pt x="284278" y="104928"/>
                  </a:lnTo>
                  <a:close/>
                </a:path>
                <a:path w="311784" h="333375">
                  <a:moveTo>
                    <a:pt x="289526" y="91896"/>
                  </a:moveTo>
                  <a:lnTo>
                    <a:pt x="183510" y="91896"/>
                  </a:lnTo>
                  <a:lnTo>
                    <a:pt x="198463" y="77639"/>
                  </a:lnTo>
                  <a:lnTo>
                    <a:pt x="215644" y="65520"/>
                  </a:lnTo>
                  <a:lnTo>
                    <a:pt x="234730" y="57102"/>
                  </a:lnTo>
                  <a:lnTo>
                    <a:pt x="255398" y="53949"/>
                  </a:lnTo>
                  <a:lnTo>
                    <a:pt x="260095" y="53949"/>
                  </a:lnTo>
                  <a:lnTo>
                    <a:pt x="264887" y="54428"/>
                  </a:lnTo>
                  <a:lnTo>
                    <a:pt x="269680" y="55482"/>
                  </a:lnTo>
                  <a:lnTo>
                    <a:pt x="292934" y="72268"/>
                  </a:lnTo>
                  <a:lnTo>
                    <a:pt x="289526" y="91896"/>
                  </a:lnTo>
                  <a:close/>
                </a:path>
                <a:path w="311784" h="333375">
                  <a:moveTo>
                    <a:pt x="55742" y="279521"/>
                  </a:moveTo>
                  <a:lnTo>
                    <a:pt x="51141" y="279521"/>
                  </a:lnTo>
                  <a:lnTo>
                    <a:pt x="46349" y="279042"/>
                  </a:lnTo>
                  <a:lnTo>
                    <a:pt x="41556" y="277988"/>
                  </a:lnTo>
                  <a:lnTo>
                    <a:pt x="18263" y="261160"/>
                  </a:lnTo>
                  <a:lnTo>
                    <a:pt x="23069" y="233561"/>
                  </a:lnTo>
                  <a:lnTo>
                    <a:pt x="45937" y="203644"/>
                  </a:lnTo>
                  <a:lnTo>
                    <a:pt x="76829" y="179863"/>
                  </a:lnTo>
                  <a:lnTo>
                    <a:pt x="53744" y="172851"/>
                  </a:lnTo>
                  <a:lnTo>
                    <a:pt x="32043" y="161644"/>
                  </a:lnTo>
                  <a:lnTo>
                    <a:pt x="14045" y="145460"/>
                  </a:lnTo>
                  <a:lnTo>
                    <a:pt x="2066" y="123518"/>
                  </a:lnTo>
                  <a:lnTo>
                    <a:pt x="0" y="105739"/>
                  </a:lnTo>
                  <a:lnTo>
                    <a:pt x="6092" y="93908"/>
                  </a:lnTo>
                  <a:lnTo>
                    <a:pt x="18511" y="87323"/>
                  </a:lnTo>
                  <a:lnTo>
                    <a:pt x="35422" y="85284"/>
                  </a:lnTo>
                  <a:lnTo>
                    <a:pt x="52786" y="86736"/>
                  </a:lnTo>
                  <a:lnTo>
                    <a:pt x="70958" y="90794"/>
                  </a:lnTo>
                  <a:lnTo>
                    <a:pt x="88664" y="97007"/>
                  </a:lnTo>
                  <a:lnTo>
                    <a:pt x="104626" y="104928"/>
                  </a:lnTo>
                  <a:lnTo>
                    <a:pt x="284278" y="104928"/>
                  </a:lnTo>
                  <a:lnTo>
                    <a:pt x="271851" y="121218"/>
                  </a:lnTo>
                  <a:lnTo>
                    <a:pt x="155618" y="121218"/>
                  </a:lnTo>
                  <a:lnTo>
                    <a:pt x="147782" y="121917"/>
                  </a:lnTo>
                  <a:lnTo>
                    <a:pt x="114916" y="146621"/>
                  </a:lnTo>
                  <a:lnTo>
                    <a:pt x="110365" y="163405"/>
                  </a:lnTo>
                  <a:lnTo>
                    <a:pt x="112481" y="180656"/>
                  </a:lnTo>
                  <a:lnTo>
                    <a:pt x="146133" y="211060"/>
                  </a:lnTo>
                  <a:lnTo>
                    <a:pt x="155618" y="212060"/>
                  </a:lnTo>
                  <a:lnTo>
                    <a:pt x="309422" y="212060"/>
                  </a:lnTo>
                  <a:lnTo>
                    <a:pt x="311290" y="227650"/>
                  </a:lnTo>
                  <a:lnTo>
                    <a:pt x="310882" y="228446"/>
                  </a:lnTo>
                  <a:lnTo>
                    <a:pt x="206610" y="228446"/>
                  </a:lnTo>
                  <a:lnTo>
                    <a:pt x="209684" y="241670"/>
                  </a:lnTo>
                  <a:lnTo>
                    <a:pt x="127630" y="241670"/>
                  </a:lnTo>
                  <a:lnTo>
                    <a:pt x="112691" y="255912"/>
                  </a:lnTo>
                  <a:lnTo>
                    <a:pt x="95532" y="267998"/>
                  </a:lnTo>
                  <a:lnTo>
                    <a:pt x="76450" y="276383"/>
                  </a:lnTo>
                  <a:lnTo>
                    <a:pt x="55742" y="279521"/>
                  </a:lnTo>
                  <a:close/>
                </a:path>
                <a:path w="311784" h="333375">
                  <a:moveTo>
                    <a:pt x="309422" y="212060"/>
                  </a:moveTo>
                  <a:lnTo>
                    <a:pt x="155618" y="212060"/>
                  </a:lnTo>
                  <a:lnTo>
                    <a:pt x="163440" y="211374"/>
                  </a:lnTo>
                  <a:lnTo>
                    <a:pt x="171110" y="209305"/>
                  </a:lnTo>
                  <a:lnTo>
                    <a:pt x="178438" y="205834"/>
                  </a:lnTo>
                  <a:lnTo>
                    <a:pt x="185236" y="200944"/>
                  </a:lnTo>
                  <a:lnTo>
                    <a:pt x="196320" y="186713"/>
                  </a:lnTo>
                  <a:lnTo>
                    <a:pt x="200871" y="169957"/>
                  </a:lnTo>
                  <a:lnTo>
                    <a:pt x="198755" y="152716"/>
                  </a:lnTo>
                  <a:lnTo>
                    <a:pt x="165049" y="122220"/>
                  </a:lnTo>
                  <a:lnTo>
                    <a:pt x="155618" y="121218"/>
                  </a:lnTo>
                  <a:lnTo>
                    <a:pt x="271851" y="121218"/>
                  </a:lnTo>
                  <a:lnTo>
                    <a:pt x="265326" y="129772"/>
                  </a:lnTo>
                  <a:lnTo>
                    <a:pt x="234503" y="153511"/>
                  </a:lnTo>
                  <a:lnTo>
                    <a:pt x="257573" y="160524"/>
                  </a:lnTo>
                  <a:lnTo>
                    <a:pt x="279241" y="171742"/>
                  </a:lnTo>
                  <a:lnTo>
                    <a:pt x="297207" y="187954"/>
                  </a:lnTo>
                  <a:lnTo>
                    <a:pt x="309170" y="209952"/>
                  </a:lnTo>
                  <a:lnTo>
                    <a:pt x="309422" y="212060"/>
                  </a:lnTo>
                  <a:close/>
                </a:path>
                <a:path w="311784" h="333375">
                  <a:moveTo>
                    <a:pt x="275814" y="248186"/>
                  </a:moveTo>
                  <a:lnTo>
                    <a:pt x="258450" y="246719"/>
                  </a:lnTo>
                  <a:lnTo>
                    <a:pt x="240278" y="242628"/>
                  </a:lnTo>
                  <a:lnTo>
                    <a:pt x="222572" y="236382"/>
                  </a:lnTo>
                  <a:lnTo>
                    <a:pt x="206610" y="228446"/>
                  </a:lnTo>
                  <a:lnTo>
                    <a:pt x="310882" y="228446"/>
                  </a:lnTo>
                  <a:lnTo>
                    <a:pt x="305216" y="239490"/>
                  </a:lnTo>
                  <a:lnTo>
                    <a:pt x="292779" y="246120"/>
                  </a:lnTo>
                  <a:lnTo>
                    <a:pt x="275814" y="248186"/>
                  </a:lnTo>
                  <a:close/>
                </a:path>
                <a:path w="311784" h="333375">
                  <a:moveTo>
                    <a:pt x="179964" y="333375"/>
                  </a:moveTo>
                  <a:lnTo>
                    <a:pt x="172967" y="333375"/>
                  </a:lnTo>
                  <a:lnTo>
                    <a:pt x="154722" y="324422"/>
                  </a:lnTo>
                  <a:lnTo>
                    <a:pt x="140306" y="301860"/>
                  </a:lnTo>
                  <a:lnTo>
                    <a:pt x="130886" y="272129"/>
                  </a:lnTo>
                  <a:lnTo>
                    <a:pt x="127630" y="241670"/>
                  </a:lnTo>
                  <a:lnTo>
                    <a:pt x="209684" y="241670"/>
                  </a:lnTo>
                  <a:lnTo>
                    <a:pt x="212065" y="251914"/>
                  </a:lnTo>
                  <a:lnTo>
                    <a:pt x="213224" y="276263"/>
                  </a:lnTo>
                  <a:lnTo>
                    <a:pt x="208201" y="299893"/>
                  </a:lnTo>
                  <a:lnTo>
                    <a:pt x="195108" y="321205"/>
                  </a:lnTo>
                  <a:lnTo>
                    <a:pt x="187344" y="329733"/>
                  </a:lnTo>
                  <a:lnTo>
                    <a:pt x="179964" y="333375"/>
                  </a:lnTo>
                  <a:close/>
                </a:path>
              </a:pathLst>
            </a:custGeom>
            <a:solidFill>
              <a:srgbClr val="0594B9"/>
            </a:solidFill>
          </p:spPr>
          <p:txBody>
            <a:bodyPr wrap="square" lIns="0" tIns="0" rIns="0" bIns="0" rtlCol="0"/>
            <a:lstStyle/>
            <a:p>
              <a:endParaRPr/>
            </a:p>
          </p:txBody>
        </p:sp>
      </p:grpSp>
      <p:sp>
        <p:nvSpPr>
          <p:cNvPr id="9" name="object 9"/>
          <p:cNvSpPr/>
          <p:nvPr/>
        </p:nvSpPr>
        <p:spPr>
          <a:xfrm>
            <a:off x="1971176" y="482570"/>
            <a:ext cx="316230" cy="322580"/>
          </a:xfrm>
          <a:custGeom>
            <a:avLst/>
            <a:gdLst/>
            <a:ahLst/>
            <a:cxnLst/>
            <a:rect l="l" t="t" r="r" b="b"/>
            <a:pathLst>
              <a:path w="316230" h="322580">
                <a:moveTo>
                  <a:pt x="260297" y="107785"/>
                </a:moveTo>
                <a:lnTo>
                  <a:pt x="99198" y="107785"/>
                </a:lnTo>
                <a:lnTo>
                  <a:pt x="90508" y="85558"/>
                </a:lnTo>
                <a:lnTo>
                  <a:pt x="85907" y="61808"/>
                </a:lnTo>
                <a:lnTo>
                  <a:pt x="87453" y="37862"/>
                </a:lnTo>
                <a:lnTo>
                  <a:pt x="97202" y="15048"/>
                </a:lnTo>
                <a:lnTo>
                  <a:pt x="109733" y="2540"/>
                </a:lnTo>
                <a:lnTo>
                  <a:pt x="122691" y="0"/>
                </a:lnTo>
                <a:lnTo>
                  <a:pt x="135470" y="5601"/>
                </a:lnTo>
                <a:lnTo>
                  <a:pt x="164985" y="48530"/>
                </a:lnTo>
                <a:lnTo>
                  <a:pt x="174736" y="83460"/>
                </a:lnTo>
                <a:lnTo>
                  <a:pt x="274631" y="83460"/>
                </a:lnTo>
                <a:lnTo>
                  <a:pt x="272331" y="90088"/>
                </a:lnTo>
                <a:lnTo>
                  <a:pt x="260297" y="107785"/>
                </a:lnTo>
                <a:close/>
              </a:path>
              <a:path w="316230" h="322580">
                <a:moveTo>
                  <a:pt x="274631" y="83460"/>
                </a:moveTo>
                <a:lnTo>
                  <a:pt x="174736" y="83460"/>
                </a:lnTo>
                <a:lnTo>
                  <a:pt x="189589" y="64806"/>
                </a:lnTo>
                <a:lnTo>
                  <a:pt x="207826" y="48957"/>
                </a:lnTo>
                <a:lnTo>
                  <a:pt x="229306" y="38364"/>
                </a:lnTo>
                <a:lnTo>
                  <a:pt x="253886" y="35477"/>
                </a:lnTo>
                <a:lnTo>
                  <a:pt x="265288" y="36142"/>
                </a:lnTo>
                <a:lnTo>
                  <a:pt x="272699" y="39752"/>
                </a:lnTo>
                <a:lnTo>
                  <a:pt x="276975" y="45073"/>
                </a:lnTo>
                <a:lnTo>
                  <a:pt x="276785" y="45168"/>
                </a:lnTo>
                <a:lnTo>
                  <a:pt x="281047" y="64973"/>
                </a:lnTo>
                <a:lnTo>
                  <a:pt x="274631" y="83460"/>
                </a:lnTo>
                <a:close/>
              </a:path>
              <a:path w="316230" h="322580">
                <a:moveTo>
                  <a:pt x="61856" y="286607"/>
                </a:moveTo>
                <a:lnTo>
                  <a:pt x="50549" y="285752"/>
                </a:lnTo>
                <a:lnTo>
                  <a:pt x="43137" y="282237"/>
                </a:lnTo>
                <a:lnTo>
                  <a:pt x="38862" y="276821"/>
                </a:lnTo>
                <a:lnTo>
                  <a:pt x="34598" y="257124"/>
                </a:lnTo>
                <a:lnTo>
                  <a:pt x="43304" y="232056"/>
                </a:lnTo>
                <a:lnTo>
                  <a:pt x="60668" y="206471"/>
                </a:lnTo>
                <a:lnTo>
                  <a:pt x="82379" y="185224"/>
                </a:lnTo>
                <a:lnTo>
                  <a:pt x="62081" y="182361"/>
                </a:lnTo>
                <a:lnTo>
                  <a:pt x="23908" y="166731"/>
                </a:lnTo>
                <a:lnTo>
                  <a:pt x="0" y="112141"/>
                </a:lnTo>
                <a:lnTo>
                  <a:pt x="24419" y="98948"/>
                </a:lnTo>
                <a:lnTo>
                  <a:pt x="61737" y="98369"/>
                </a:lnTo>
                <a:lnTo>
                  <a:pt x="99198" y="107785"/>
                </a:lnTo>
                <a:lnTo>
                  <a:pt x="260297" y="107785"/>
                </a:lnTo>
                <a:lnTo>
                  <a:pt x="254938" y="115665"/>
                </a:lnTo>
                <a:lnTo>
                  <a:pt x="253761" y="116811"/>
                </a:lnTo>
                <a:lnTo>
                  <a:pt x="166375" y="116811"/>
                </a:lnTo>
                <a:lnTo>
                  <a:pt x="148463" y="116955"/>
                </a:lnTo>
                <a:lnTo>
                  <a:pt x="132608" y="123736"/>
                </a:lnTo>
                <a:lnTo>
                  <a:pt x="120477" y="135986"/>
                </a:lnTo>
                <a:lnTo>
                  <a:pt x="113735" y="152538"/>
                </a:lnTo>
                <a:lnTo>
                  <a:pt x="112938" y="162432"/>
                </a:lnTo>
                <a:lnTo>
                  <a:pt x="114270" y="171969"/>
                </a:lnTo>
                <a:lnTo>
                  <a:pt x="141479" y="202811"/>
                </a:lnTo>
                <a:lnTo>
                  <a:pt x="149462" y="205082"/>
                </a:lnTo>
                <a:lnTo>
                  <a:pt x="315487" y="205082"/>
                </a:lnTo>
                <a:lnTo>
                  <a:pt x="315689" y="209916"/>
                </a:lnTo>
                <a:lnTo>
                  <a:pt x="307587" y="214299"/>
                </a:lnTo>
                <a:lnTo>
                  <a:pt x="216544" y="214299"/>
                </a:lnTo>
                <a:lnTo>
                  <a:pt x="225272" y="236526"/>
                </a:lnTo>
                <a:lnTo>
                  <a:pt x="225677" y="238624"/>
                </a:lnTo>
                <a:lnTo>
                  <a:pt x="141100" y="238624"/>
                </a:lnTo>
                <a:lnTo>
                  <a:pt x="126166" y="257238"/>
                </a:lnTo>
                <a:lnTo>
                  <a:pt x="107927" y="273091"/>
                </a:lnTo>
                <a:lnTo>
                  <a:pt x="86464" y="283706"/>
                </a:lnTo>
                <a:lnTo>
                  <a:pt x="61856" y="286607"/>
                </a:lnTo>
                <a:close/>
              </a:path>
              <a:path w="316230" h="322580">
                <a:moveTo>
                  <a:pt x="315487" y="205082"/>
                </a:moveTo>
                <a:lnTo>
                  <a:pt x="149462" y="205082"/>
                </a:lnTo>
                <a:lnTo>
                  <a:pt x="167319" y="204993"/>
                </a:lnTo>
                <a:lnTo>
                  <a:pt x="183145" y="198241"/>
                </a:lnTo>
                <a:lnTo>
                  <a:pt x="195266" y="186002"/>
                </a:lnTo>
                <a:lnTo>
                  <a:pt x="202006" y="169451"/>
                </a:lnTo>
                <a:lnTo>
                  <a:pt x="202818" y="159489"/>
                </a:lnTo>
                <a:lnTo>
                  <a:pt x="201519" y="149901"/>
                </a:lnTo>
                <a:lnTo>
                  <a:pt x="174278" y="119083"/>
                </a:lnTo>
                <a:lnTo>
                  <a:pt x="166375" y="116811"/>
                </a:lnTo>
                <a:lnTo>
                  <a:pt x="253761" y="116811"/>
                </a:lnTo>
                <a:lnTo>
                  <a:pt x="233172" y="136860"/>
                </a:lnTo>
                <a:lnTo>
                  <a:pt x="253498" y="139708"/>
                </a:lnTo>
                <a:lnTo>
                  <a:pt x="273495" y="145602"/>
                </a:lnTo>
                <a:lnTo>
                  <a:pt x="306905" y="169451"/>
                </a:lnTo>
                <a:lnTo>
                  <a:pt x="314507" y="181518"/>
                </a:lnTo>
                <a:lnTo>
                  <a:pt x="315487" y="205082"/>
                </a:lnTo>
                <a:close/>
              </a:path>
              <a:path w="316230" h="322580">
                <a:moveTo>
                  <a:pt x="193265" y="133059"/>
                </a:moveTo>
                <a:close/>
              </a:path>
              <a:path w="316230" h="322580">
                <a:moveTo>
                  <a:pt x="253951" y="223741"/>
                </a:moveTo>
                <a:lnTo>
                  <a:pt x="216544" y="214299"/>
                </a:lnTo>
                <a:lnTo>
                  <a:pt x="307587" y="214299"/>
                </a:lnTo>
                <a:lnTo>
                  <a:pt x="291251" y="223136"/>
                </a:lnTo>
                <a:lnTo>
                  <a:pt x="253951" y="223741"/>
                </a:lnTo>
                <a:close/>
              </a:path>
              <a:path w="316230" h="322580">
                <a:moveTo>
                  <a:pt x="192992" y="322120"/>
                </a:moveTo>
                <a:lnTo>
                  <a:pt x="158684" y="290173"/>
                </a:lnTo>
                <a:lnTo>
                  <a:pt x="141100" y="238624"/>
                </a:lnTo>
                <a:lnTo>
                  <a:pt x="225677" y="238624"/>
                </a:lnTo>
                <a:lnTo>
                  <a:pt x="229858" y="260276"/>
                </a:lnTo>
                <a:lnTo>
                  <a:pt x="228262" y="284221"/>
                </a:lnTo>
                <a:lnTo>
                  <a:pt x="218444" y="307036"/>
                </a:lnTo>
                <a:lnTo>
                  <a:pt x="205954" y="319584"/>
                </a:lnTo>
                <a:lnTo>
                  <a:pt x="192992" y="322120"/>
                </a:lnTo>
                <a:close/>
              </a:path>
            </a:pathLst>
          </a:custGeom>
          <a:solidFill>
            <a:srgbClr val="0E0D49"/>
          </a:solidFill>
        </p:spPr>
        <p:txBody>
          <a:bodyPr wrap="square" lIns="0" tIns="0" rIns="0" bIns="0" rtlCol="0"/>
          <a:lstStyle/>
          <a:p>
            <a:endParaRPr/>
          </a:p>
        </p:txBody>
      </p:sp>
      <p:sp>
        <p:nvSpPr>
          <p:cNvPr id="10" name="object 10"/>
          <p:cNvSpPr txBox="1">
            <a:spLocks noGrp="1"/>
          </p:cNvSpPr>
          <p:nvPr>
            <p:ph type="title"/>
          </p:nvPr>
        </p:nvSpPr>
        <p:spPr>
          <a:xfrm>
            <a:off x="1947833" y="1278135"/>
            <a:ext cx="6997700" cy="3492500"/>
          </a:xfrm>
          <a:prstGeom prst="rect">
            <a:avLst/>
          </a:prstGeom>
        </p:spPr>
        <p:txBody>
          <a:bodyPr vert="horz" wrap="square" lIns="0" tIns="215900" rIns="0" bIns="0" rtlCol="0">
            <a:spAutoFit/>
          </a:bodyPr>
          <a:lstStyle/>
          <a:p>
            <a:pPr marL="563245" marR="5080" indent="-551180">
              <a:lnSpc>
                <a:spcPts val="12900"/>
              </a:lnSpc>
              <a:spcBef>
                <a:spcPts val="1700"/>
              </a:spcBef>
            </a:pPr>
            <a:r>
              <a:rPr sz="12000" spc="-1835"/>
              <a:t>C</a:t>
            </a:r>
            <a:r>
              <a:rPr sz="12000" spc="-605"/>
              <a:t>e</a:t>
            </a:r>
            <a:r>
              <a:rPr sz="12000" spc="500"/>
              <a:t>s</a:t>
            </a:r>
            <a:r>
              <a:rPr sz="12000" spc="-390"/>
              <a:t>a</a:t>
            </a:r>
            <a:r>
              <a:rPr sz="12000" spc="1370"/>
              <a:t>r</a:t>
            </a:r>
            <a:r>
              <a:rPr sz="12000" spc="-605"/>
              <a:t>e</a:t>
            </a:r>
            <a:r>
              <a:rPr sz="12000" spc="-390"/>
              <a:t>a</a:t>
            </a:r>
            <a:r>
              <a:rPr sz="12000" spc="-35"/>
              <a:t>n  </a:t>
            </a:r>
            <a:r>
              <a:rPr sz="12000" spc="-15"/>
              <a:t>Section</a:t>
            </a:r>
            <a:endParaRPr sz="12000"/>
          </a:p>
        </p:txBody>
      </p:sp>
      <p:sp>
        <p:nvSpPr>
          <p:cNvPr id="11" name="object 11"/>
          <p:cNvSpPr/>
          <p:nvPr/>
        </p:nvSpPr>
        <p:spPr>
          <a:xfrm>
            <a:off x="2790343" y="6644425"/>
            <a:ext cx="4883150" cy="3009900"/>
          </a:xfrm>
          <a:custGeom>
            <a:avLst/>
            <a:gdLst/>
            <a:ahLst/>
            <a:cxnLst/>
            <a:rect l="l" t="t" r="r" b="b"/>
            <a:pathLst>
              <a:path w="4883150" h="3009900">
                <a:moveTo>
                  <a:pt x="4882914" y="1460499"/>
                </a:moveTo>
                <a:lnTo>
                  <a:pt x="4882984" y="1498599"/>
                </a:lnTo>
                <a:lnTo>
                  <a:pt x="4878919" y="1562099"/>
                </a:lnTo>
                <a:lnTo>
                  <a:pt x="4874815" y="1600199"/>
                </a:lnTo>
                <a:lnTo>
                  <a:pt x="4869352" y="1638299"/>
                </a:lnTo>
                <a:lnTo>
                  <a:pt x="4862535" y="1676446"/>
                </a:lnTo>
                <a:lnTo>
                  <a:pt x="4854411" y="1714499"/>
                </a:lnTo>
                <a:lnTo>
                  <a:pt x="4844946" y="1739961"/>
                </a:lnTo>
                <a:lnTo>
                  <a:pt x="4834220" y="1777999"/>
                </a:lnTo>
                <a:lnTo>
                  <a:pt x="4822196" y="1816099"/>
                </a:lnTo>
                <a:lnTo>
                  <a:pt x="4808907" y="1854199"/>
                </a:lnTo>
                <a:lnTo>
                  <a:pt x="4794369" y="1879599"/>
                </a:lnTo>
                <a:lnTo>
                  <a:pt x="4778598" y="1917699"/>
                </a:lnTo>
                <a:lnTo>
                  <a:pt x="4761602" y="1943114"/>
                </a:lnTo>
                <a:lnTo>
                  <a:pt x="4743374" y="1981287"/>
                </a:lnTo>
                <a:lnTo>
                  <a:pt x="4724042" y="2019299"/>
                </a:lnTo>
                <a:lnTo>
                  <a:pt x="4703495" y="2044699"/>
                </a:lnTo>
                <a:lnTo>
                  <a:pt x="4681794" y="2082799"/>
                </a:lnTo>
                <a:lnTo>
                  <a:pt x="4658954" y="2108199"/>
                </a:lnTo>
                <a:lnTo>
                  <a:pt x="4634981" y="2146309"/>
                </a:lnTo>
                <a:lnTo>
                  <a:pt x="4609921" y="2171699"/>
                </a:lnTo>
                <a:lnTo>
                  <a:pt x="4583760" y="2209799"/>
                </a:lnTo>
                <a:lnTo>
                  <a:pt x="4556468" y="2235249"/>
                </a:lnTo>
                <a:lnTo>
                  <a:pt x="4528227" y="2260599"/>
                </a:lnTo>
                <a:lnTo>
                  <a:pt x="4498886" y="2298699"/>
                </a:lnTo>
                <a:lnTo>
                  <a:pt x="4468518" y="2324099"/>
                </a:lnTo>
                <a:lnTo>
                  <a:pt x="4437098" y="2349530"/>
                </a:lnTo>
                <a:lnTo>
                  <a:pt x="4404758" y="2374899"/>
                </a:lnTo>
                <a:lnTo>
                  <a:pt x="4371400" y="2412999"/>
                </a:lnTo>
                <a:lnTo>
                  <a:pt x="4337076" y="2438399"/>
                </a:lnTo>
                <a:lnTo>
                  <a:pt x="4301803" y="2463799"/>
                </a:lnTo>
                <a:lnTo>
                  <a:pt x="4265596" y="2489199"/>
                </a:lnTo>
                <a:lnTo>
                  <a:pt x="4228471" y="2514599"/>
                </a:lnTo>
                <a:lnTo>
                  <a:pt x="4190445" y="2539999"/>
                </a:lnTo>
                <a:lnTo>
                  <a:pt x="4151532" y="2565399"/>
                </a:lnTo>
                <a:lnTo>
                  <a:pt x="4111748" y="2590799"/>
                </a:lnTo>
                <a:lnTo>
                  <a:pt x="4071110" y="2603499"/>
                </a:lnTo>
                <a:lnTo>
                  <a:pt x="4029615" y="2628910"/>
                </a:lnTo>
                <a:lnTo>
                  <a:pt x="3987334" y="2654299"/>
                </a:lnTo>
                <a:lnTo>
                  <a:pt x="3944226" y="2679699"/>
                </a:lnTo>
                <a:lnTo>
                  <a:pt x="3900327" y="2692399"/>
                </a:lnTo>
                <a:lnTo>
                  <a:pt x="3810218" y="2743199"/>
                </a:lnTo>
                <a:lnTo>
                  <a:pt x="3764039" y="2755899"/>
                </a:lnTo>
                <a:lnTo>
                  <a:pt x="3717131" y="2781299"/>
                </a:lnTo>
                <a:lnTo>
                  <a:pt x="3669511" y="2793999"/>
                </a:lnTo>
                <a:lnTo>
                  <a:pt x="3621194" y="2819399"/>
                </a:lnTo>
                <a:lnTo>
                  <a:pt x="3472219" y="2857499"/>
                </a:lnTo>
                <a:lnTo>
                  <a:pt x="3421272" y="2882899"/>
                </a:lnTo>
                <a:lnTo>
                  <a:pt x="3157581" y="2946399"/>
                </a:lnTo>
                <a:lnTo>
                  <a:pt x="1625442" y="2946399"/>
                </a:lnTo>
                <a:lnTo>
                  <a:pt x="1367848" y="2882899"/>
                </a:lnTo>
                <a:lnTo>
                  <a:pt x="1318175" y="2857499"/>
                </a:lnTo>
                <a:lnTo>
                  <a:pt x="1173137" y="2819399"/>
                </a:lnTo>
                <a:lnTo>
                  <a:pt x="1126173" y="2793999"/>
                </a:lnTo>
                <a:lnTo>
                  <a:pt x="1079926" y="2781299"/>
                </a:lnTo>
                <a:lnTo>
                  <a:pt x="1034385" y="2755891"/>
                </a:lnTo>
                <a:lnTo>
                  <a:pt x="989650" y="2743199"/>
                </a:lnTo>
                <a:lnTo>
                  <a:pt x="945653" y="2717799"/>
                </a:lnTo>
                <a:lnTo>
                  <a:pt x="902439" y="2705099"/>
                </a:lnTo>
                <a:lnTo>
                  <a:pt x="860023" y="2679699"/>
                </a:lnTo>
                <a:lnTo>
                  <a:pt x="818378" y="2654272"/>
                </a:lnTo>
                <a:lnTo>
                  <a:pt x="777653" y="2628899"/>
                </a:lnTo>
                <a:lnTo>
                  <a:pt x="737730" y="2616199"/>
                </a:lnTo>
                <a:lnTo>
                  <a:pt x="698671" y="2590799"/>
                </a:lnTo>
                <a:lnTo>
                  <a:pt x="660488" y="2565397"/>
                </a:lnTo>
                <a:lnTo>
                  <a:pt x="623203" y="2539996"/>
                </a:lnTo>
                <a:lnTo>
                  <a:pt x="586836" y="2514599"/>
                </a:lnTo>
                <a:lnTo>
                  <a:pt x="551392" y="2489199"/>
                </a:lnTo>
                <a:lnTo>
                  <a:pt x="516893" y="2463799"/>
                </a:lnTo>
                <a:lnTo>
                  <a:pt x="483354" y="2438399"/>
                </a:lnTo>
                <a:lnTo>
                  <a:pt x="450792" y="2412999"/>
                </a:lnTo>
                <a:lnTo>
                  <a:pt x="419223" y="2374899"/>
                </a:lnTo>
                <a:lnTo>
                  <a:pt x="388663" y="2349499"/>
                </a:lnTo>
                <a:lnTo>
                  <a:pt x="359049" y="2324029"/>
                </a:lnTo>
                <a:lnTo>
                  <a:pt x="330635" y="2298699"/>
                </a:lnTo>
                <a:lnTo>
                  <a:pt x="303200" y="2260599"/>
                </a:lnTo>
                <a:lnTo>
                  <a:pt x="276811" y="2235171"/>
                </a:lnTo>
                <a:lnTo>
                  <a:pt x="251567" y="2209799"/>
                </a:lnTo>
                <a:lnTo>
                  <a:pt x="227402" y="2171699"/>
                </a:lnTo>
                <a:lnTo>
                  <a:pt x="204360" y="2146299"/>
                </a:lnTo>
                <a:lnTo>
                  <a:pt x="182456" y="2108199"/>
                </a:lnTo>
                <a:lnTo>
                  <a:pt x="161707" y="2082799"/>
                </a:lnTo>
                <a:lnTo>
                  <a:pt x="142112" y="2044675"/>
                </a:lnTo>
                <a:lnTo>
                  <a:pt x="123739" y="2019299"/>
                </a:lnTo>
                <a:lnTo>
                  <a:pt x="106551" y="1981199"/>
                </a:lnTo>
                <a:lnTo>
                  <a:pt x="90584" y="1943099"/>
                </a:lnTo>
                <a:lnTo>
                  <a:pt x="75852" y="1917699"/>
                </a:lnTo>
                <a:lnTo>
                  <a:pt x="62373" y="1879599"/>
                </a:lnTo>
                <a:lnTo>
                  <a:pt x="50138" y="1841445"/>
                </a:lnTo>
                <a:lnTo>
                  <a:pt x="39234" y="1816099"/>
                </a:lnTo>
                <a:lnTo>
                  <a:pt x="29594" y="1777934"/>
                </a:lnTo>
                <a:lnTo>
                  <a:pt x="21298" y="1739899"/>
                </a:lnTo>
                <a:lnTo>
                  <a:pt x="14322" y="1701799"/>
                </a:lnTo>
                <a:lnTo>
                  <a:pt x="8694" y="1663699"/>
                </a:lnTo>
                <a:lnTo>
                  <a:pt x="4432" y="1638299"/>
                </a:lnTo>
                <a:lnTo>
                  <a:pt x="1552" y="1600199"/>
                </a:lnTo>
                <a:lnTo>
                  <a:pt x="431" y="1571403"/>
                </a:lnTo>
                <a:lnTo>
                  <a:pt x="54" y="1553596"/>
                </a:lnTo>
                <a:lnTo>
                  <a:pt x="0" y="1523999"/>
                </a:lnTo>
                <a:lnTo>
                  <a:pt x="1337" y="1485899"/>
                </a:lnTo>
                <a:lnTo>
                  <a:pt x="4065" y="1447799"/>
                </a:lnTo>
                <a:lnTo>
                  <a:pt x="8168" y="1409699"/>
                </a:lnTo>
                <a:lnTo>
                  <a:pt x="13632" y="1384299"/>
                </a:lnTo>
                <a:lnTo>
                  <a:pt x="20450" y="1346144"/>
                </a:lnTo>
                <a:lnTo>
                  <a:pt x="28573" y="1308099"/>
                </a:lnTo>
                <a:lnTo>
                  <a:pt x="38041" y="1269950"/>
                </a:lnTo>
                <a:lnTo>
                  <a:pt x="48764" y="1244599"/>
                </a:lnTo>
                <a:lnTo>
                  <a:pt x="60788" y="1206499"/>
                </a:lnTo>
                <a:lnTo>
                  <a:pt x="74077" y="1168399"/>
                </a:lnTo>
                <a:lnTo>
                  <a:pt x="88615" y="1130299"/>
                </a:lnTo>
                <a:lnTo>
                  <a:pt x="104386" y="1104899"/>
                </a:lnTo>
                <a:lnTo>
                  <a:pt x="121392" y="1066776"/>
                </a:lnTo>
                <a:lnTo>
                  <a:pt x="139566" y="1041399"/>
                </a:lnTo>
                <a:lnTo>
                  <a:pt x="158943" y="1003299"/>
                </a:lnTo>
                <a:lnTo>
                  <a:pt x="179490" y="965199"/>
                </a:lnTo>
                <a:lnTo>
                  <a:pt x="201192" y="939799"/>
                </a:lnTo>
                <a:lnTo>
                  <a:pt x="224032" y="901699"/>
                </a:lnTo>
                <a:lnTo>
                  <a:pt x="248022" y="876259"/>
                </a:lnTo>
                <a:lnTo>
                  <a:pt x="273065" y="838199"/>
                </a:lnTo>
                <a:lnTo>
                  <a:pt x="299227" y="812799"/>
                </a:lnTo>
                <a:lnTo>
                  <a:pt x="326464" y="787399"/>
                </a:lnTo>
                <a:lnTo>
                  <a:pt x="354761" y="749299"/>
                </a:lnTo>
                <a:lnTo>
                  <a:pt x="384211" y="723809"/>
                </a:lnTo>
                <a:lnTo>
                  <a:pt x="414472" y="698499"/>
                </a:lnTo>
                <a:lnTo>
                  <a:pt x="445854" y="660399"/>
                </a:lnTo>
                <a:lnTo>
                  <a:pt x="478232" y="634999"/>
                </a:lnTo>
                <a:lnTo>
                  <a:pt x="511592" y="609599"/>
                </a:lnTo>
                <a:lnTo>
                  <a:pt x="545916" y="584199"/>
                </a:lnTo>
                <a:lnTo>
                  <a:pt x="581195" y="558796"/>
                </a:lnTo>
                <a:lnTo>
                  <a:pt x="617402" y="533397"/>
                </a:lnTo>
                <a:lnTo>
                  <a:pt x="654524" y="507999"/>
                </a:lnTo>
                <a:lnTo>
                  <a:pt x="692551" y="482599"/>
                </a:lnTo>
                <a:lnTo>
                  <a:pt x="731599" y="457114"/>
                </a:lnTo>
                <a:lnTo>
                  <a:pt x="771293" y="431773"/>
                </a:lnTo>
                <a:lnTo>
                  <a:pt x="811889" y="406399"/>
                </a:lnTo>
                <a:lnTo>
                  <a:pt x="853367" y="380999"/>
                </a:lnTo>
                <a:lnTo>
                  <a:pt x="895668" y="368299"/>
                </a:lnTo>
                <a:lnTo>
                  <a:pt x="938777" y="342899"/>
                </a:lnTo>
                <a:lnTo>
                  <a:pt x="982705" y="317492"/>
                </a:lnTo>
                <a:lnTo>
                  <a:pt x="1027354" y="304799"/>
                </a:lnTo>
                <a:lnTo>
                  <a:pt x="1118971" y="253999"/>
                </a:lnTo>
                <a:lnTo>
                  <a:pt x="1165880" y="241299"/>
                </a:lnTo>
                <a:lnTo>
                  <a:pt x="1213502" y="215899"/>
                </a:lnTo>
                <a:lnTo>
                  <a:pt x="1310822" y="190499"/>
                </a:lnTo>
                <a:lnTo>
                  <a:pt x="1360488" y="165099"/>
                </a:lnTo>
                <a:lnTo>
                  <a:pt x="1725455" y="76199"/>
                </a:lnTo>
                <a:lnTo>
                  <a:pt x="1834822" y="50799"/>
                </a:lnTo>
                <a:lnTo>
                  <a:pt x="3150587" y="50799"/>
                </a:lnTo>
                <a:lnTo>
                  <a:pt x="3257626" y="76199"/>
                </a:lnTo>
                <a:lnTo>
                  <a:pt x="3613901" y="165099"/>
                </a:lnTo>
                <a:lnTo>
                  <a:pt x="3662250" y="190499"/>
                </a:lnTo>
                <a:lnTo>
                  <a:pt x="3756877" y="215899"/>
                </a:lnTo>
                <a:lnTo>
                  <a:pt x="3803122" y="241299"/>
                </a:lnTo>
                <a:lnTo>
                  <a:pt x="3848633" y="253999"/>
                </a:lnTo>
                <a:lnTo>
                  <a:pt x="3893394" y="279399"/>
                </a:lnTo>
                <a:lnTo>
                  <a:pt x="3937389" y="292099"/>
                </a:lnTo>
                <a:lnTo>
                  <a:pt x="3980620" y="317511"/>
                </a:lnTo>
                <a:lnTo>
                  <a:pt x="4023015" y="342899"/>
                </a:lnTo>
                <a:lnTo>
                  <a:pt x="4064613" y="355599"/>
                </a:lnTo>
                <a:lnTo>
                  <a:pt x="4105381" y="380999"/>
                </a:lnTo>
                <a:lnTo>
                  <a:pt x="4145302" y="406399"/>
                </a:lnTo>
                <a:lnTo>
                  <a:pt x="4184359" y="431799"/>
                </a:lnTo>
                <a:lnTo>
                  <a:pt x="4222536" y="457199"/>
                </a:lnTo>
                <a:lnTo>
                  <a:pt x="4259818" y="482599"/>
                </a:lnTo>
                <a:lnTo>
                  <a:pt x="4296188" y="507999"/>
                </a:lnTo>
                <a:lnTo>
                  <a:pt x="4331629" y="533399"/>
                </a:lnTo>
                <a:lnTo>
                  <a:pt x="4366249" y="558892"/>
                </a:lnTo>
                <a:lnTo>
                  <a:pt x="4399703" y="584231"/>
                </a:lnTo>
                <a:lnTo>
                  <a:pt x="4432223" y="609599"/>
                </a:lnTo>
                <a:lnTo>
                  <a:pt x="4463790" y="634999"/>
                </a:lnTo>
                <a:lnTo>
                  <a:pt x="4494348" y="660399"/>
                </a:lnTo>
                <a:lnTo>
                  <a:pt x="4523881" y="698499"/>
                </a:lnTo>
                <a:lnTo>
                  <a:pt x="4552372" y="723899"/>
                </a:lnTo>
                <a:lnTo>
                  <a:pt x="4579805" y="749299"/>
                </a:lnTo>
                <a:lnTo>
                  <a:pt x="4606175" y="787410"/>
                </a:lnTo>
                <a:lnTo>
                  <a:pt x="4631486" y="812853"/>
                </a:lnTo>
                <a:lnTo>
                  <a:pt x="4655598" y="838199"/>
                </a:lnTo>
                <a:lnTo>
                  <a:pt x="4678639" y="876299"/>
                </a:lnTo>
                <a:lnTo>
                  <a:pt x="4700541" y="901699"/>
                </a:lnTo>
                <a:lnTo>
                  <a:pt x="4721337" y="939862"/>
                </a:lnTo>
                <a:lnTo>
                  <a:pt x="4740873" y="965215"/>
                </a:lnTo>
                <a:lnTo>
                  <a:pt x="4759254" y="1003299"/>
                </a:lnTo>
                <a:lnTo>
                  <a:pt x="4776440" y="1041399"/>
                </a:lnTo>
                <a:lnTo>
                  <a:pt x="4792407" y="1066799"/>
                </a:lnTo>
                <a:lnTo>
                  <a:pt x="4807137" y="1104899"/>
                </a:lnTo>
                <a:lnTo>
                  <a:pt x="4820616" y="1142999"/>
                </a:lnTo>
                <a:lnTo>
                  <a:pt x="4832846" y="1168469"/>
                </a:lnTo>
                <a:lnTo>
                  <a:pt x="4843752" y="1206499"/>
                </a:lnTo>
                <a:lnTo>
                  <a:pt x="4853390" y="1244655"/>
                </a:lnTo>
                <a:lnTo>
                  <a:pt x="4861687" y="1282699"/>
                </a:lnTo>
                <a:lnTo>
                  <a:pt x="4868663" y="1308099"/>
                </a:lnTo>
                <a:lnTo>
                  <a:pt x="4874290" y="1346199"/>
                </a:lnTo>
                <a:lnTo>
                  <a:pt x="4878552" y="1384299"/>
                </a:lnTo>
                <a:lnTo>
                  <a:pt x="4881432" y="1422399"/>
                </a:lnTo>
                <a:lnTo>
                  <a:pt x="4882914" y="1460499"/>
                </a:lnTo>
                <a:close/>
              </a:path>
              <a:path w="4883150" h="3009900">
                <a:moveTo>
                  <a:pt x="3103163" y="2946399"/>
                </a:moveTo>
                <a:lnTo>
                  <a:pt x="2936830" y="2984499"/>
                </a:lnTo>
                <a:lnTo>
                  <a:pt x="2880412" y="2984499"/>
                </a:lnTo>
                <a:lnTo>
                  <a:pt x="2823534" y="2997199"/>
                </a:lnTo>
                <a:lnTo>
                  <a:pt x="1952715" y="2997199"/>
                </a:lnTo>
                <a:lnTo>
                  <a:pt x="1841617" y="2971799"/>
                </a:lnTo>
                <a:lnTo>
                  <a:pt x="1786796" y="2971799"/>
                </a:lnTo>
                <a:lnTo>
                  <a:pt x="1678692" y="2946399"/>
                </a:lnTo>
                <a:lnTo>
                  <a:pt x="3103163" y="2946399"/>
                </a:lnTo>
                <a:close/>
              </a:path>
              <a:path w="4883150" h="3009900">
                <a:moveTo>
                  <a:pt x="3096275" y="50799"/>
                </a:moveTo>
                <a:lnTo>
                  <a:pt x="1890275" y="50799"/>
                </a:lnTo>
                <a:lnTo>
                  <a:pt x="1946219" y="38099"/>
                </a:lnTo>
                <a:lnTo>
                  <a:pt x="3041491" y="38108"/>
                </a:lnTo>
                <a:lnTo>
                  <a:pt x="3096275" y="50799"/>
                </a:lnTo>
                <a:close/>
              </a:path>
              <a:path w="4883150" h="3009900">
                <a:moveTo>
                  <a:pt x="2986145" y="38099"/>
                </a:moveTo>
                <a:lnTo>
                  <a:pt x="2002640" y="38099"/>
                </a:lnTo>
                <a:lnTo>
                  <a:pt x="2059521" y="25399"/>
                </a:lnTo>
                <a:lnTo>
                  <a:pt x="2930360" y="25399"/>
                </a:lnTo>
                <a:lnTo>
                  <a:pt x="2986145" y="38099"/>
                </a:lnTo>
                <a:close/>
              </a:path>
              <a:path w="4883150" h="3009900">
                <a:moveTo>
                  <a:pt x="2708461" y="2997199"/>
                </a:moveTo>
                <a:lnTo>
                  <a:pt x="2673487" y="3004836"/>
                </a:lnTo>
                <a:lnTo>
                  <a:pt x="2434705" y="3009899"/>
                </a:lnTo>
                <a:lnTo>
                  <a:pt x="2122761" y="3009899"/>
                </a:lnTo>
                <a:lnTo>
                  <a:pt x="2065647" y="2997199"/>
                </a:lnTo>
                <a:lnTo>
                  <a:pt x="2708461" y="2997199"/>
                </a:lnTo>
                <a:close/>
              </a:path>
              <a:path w="4883150" h="3009900">
                <a:moveTo>
                  <a:pt x="2874115" y="25399"/>
                </a:moveTo>
                <a:lnTo>
                  <a:pt x="2116847" y="25399"/>
                </a:lnTo>
                <a:lnTo>
                  <a:pt x="2174602" y="12699"/>
                </a:lnTo>
                <a:lnTo>
                  <a:pt x="2817429" y="12699"/>
                </a:lnTo>
                <a:lnTo>
                  <a:pt x="2874115" y="25399"/>
                </a:lnTo>
                <a:close/>
              </a:path>
              <a:path w="4883150" h="3009900">
                <a:moveTo>
                  <a:pt x="2702793" y="12699"/>
                </a:moveTo>
                <a:lnTo>
                  <a:pt x="2291334" y="12699"/>
                </a:lnTo>
                <a:lnTo>
                  <a:pt x="2350281" y="0"/>
                </a:lnTo>
                <a:lnTo>
                  <a:pt x="2644904" y="6"/>
                </a:lnTo>
                <a:lnTo>
                  <a:pt x="2702793" y="12699"/>
                </a:lnTo>
                <a:close/>
              </a:path>
            </a:pathLst>
          </a:custGeom>
          <a:solidFill>
            <a:srgbClr val="FFFFFF">
              <a:alpha val="40779"/>
            </a:srgbClr>
          </a:solidFill>
        </p:spPr>
        <p:txBody>
          <a:bodyPr wrap="square" lIns="0" tIns="0" rIns="0" bIns="0" rtlCol="0"/>
          <a:lstStyle/>
          <a:p>
            <a:endParaRPr/>
          </a:p>
        </p:txBody>
      </p:sp>
      <p:pic>
        <p:nvPicPr>
          <p:cNvPr id="12" name="object 12"/>
          <p:cNvPicPr/>
          <p:nvPr/>
        </p:nvPicPr>
        <p:blipFill>
          <a:blip r:embed="rId2" cstate="print"/>
          <a:stretch>
            <a:fillRect/>
          </a:stretch>
        </p:blipFill>
        <p:spPr>
          <a:xfrm>
            <a:off x="11002840" y="1028700"/>
            <a:ext cx="6254333" cy="8339112"/>
          </a:xfrm>
          <a:prstGeom prst="rect">
            <a:avLst/>
          </a:prstGeom>
        </p:spPr>
      </p:pic>
      <p:sp>
        <p:nvSpPr>
          <p:cNvPr id="13" name="object 13"/>
          <p:cNvSpPr txBox="1"/>
          <p:nvPr/>
        </p:nvSpPr>
        <p:spPr>
          <a:xfrm>
            <a:off x="3476185" y="5888552"/>
            <a:ext cx="3515995" cy="3513141"/>
          </a:xfrm>
          <a:prstGeom prst="rect">
            <a:avLst/>
          </a:prstGeom>
        </p:spPr>
        <p:txBody>
          <a:bodyPr vert="horz" wrap="square" lIns="0" tIns="29845" rIns="0" bIns="0" rtlCol="0" anchor="t">
            <a:spAutoFit/>
          </a:bodyPr>
          <a:lstStyle/>
          <a:p>
            <a:pPr marL="12700" marR="207645" indent="365125">
              <a:lnSpc>
                <a:spcPts val="3829"/>
              </a:lnSpc>
              <a:spcBef>
                <a:spcPts val="235"/>
              </a:spcBef>
            </a:pPr>
            <a:r>
              <a:rPr lang="en-US" sz="3200" b="1" spc="229" dirty="0">
                <a:solidFill>
                  <a:srgbClr val="90507B"/>
                </a:solidFill>
                <a:latin typeface="Arial Narrow"/>
                <a:cs typeface="Arial Narrow"/>
              </a:rPr>
              <a:t>Presented </a:t>
            </a:r>
            <a:r>
              <a:rPr sz="3200" b="1" spc="150">
                <a:solidFill>
                  <a:srgbClr val="90507B"/>
                </a:solidFill>
                <a:latin typeface="Arial Narrow"/>
                <a:cs typeface="Arial Narrow"/>
              </a:rPr>
              <a:t>by:</a:t>
            </a:r>
            <a:endParaRPr sz="3200">
              <a:latin typeface="Arial Narrow"/>
              <a:cs typeface="Arial Narrow"/>
            </a:endParaRPr>
          </a:p>
          <a:p>
            <a:pPr marL="12700" marR="207645" indent="365125">
              <a:lnSpc>
                <a:spcPts val="3829"/>
              </a:lnSpc>
              <a:spcBef>
                <a:spcPts val="235"/>
              </a:spcBef>
            </a:pPr>
            <a:endParaRPr lang="ar-AE" sz="3200" b="1" spc="150">
              <a:latin typeface="Arial Narrow"/>
              <a:cs typeface="Arial Narrow"/>
            </a:endParaRPr>
          </a:p>
          <a:p>
            <a:pPr marL="12700" marR="207645" indent="365125">
              <a:lnSpc>
                <a:spcPts val="3829"/>
              </a:lnSpc>
              <a:spcBef>
                <a:spcPts val="235"/>
              </a:spcBef>
            </a:pPr>
            <a:r>
              <a:rPr lang="ar-AE" sz="2700" b="1" spc="150" err="1">
                <a:latin typeface="Arial Narrow"/>
                <a:cs typeface="Arial Narrow"/>
              </a:rPr>
              <a:t>Mojahed</a:t>
            </a:r>
            <a:r>
              <a:rPr lang="ar-AE" sz="2700" b="1" spc="150">
                <a:latin typeface="Arial Narrow"/>
                <a:cs typeface="Arial Narrow"/>
              </a:rPr>
              <a:t> </a:t>
            </a:r>
            <a:r>
              <a:rPr lang="ar-AE" sz="2700" b="1" spc="150" err="1">
                <a:latin typeface="Arial Narrow"/>
                <a:cs typeface="Arial Narrow"/>
              </a:rPr>
              <a:t>alkwaldeh</a:t>
            </a:r>
            <a:endParaRPr lang="ar-AE" sz="2700" b="1" spc="150">
              <a:latin typeface="Arial Narrow"/>
              <a:cs typeface="Arial Narrow"/>
            </a:endParaRPr>
          </a:p>
          <a:p>
            <a:pPr marL="12700" marR="207645" indent="365125">
              <a:lnSpc>
                <a:spcPts val="3829"/>
              </a:lnSpc>
              <a:spcBef>
                <a:spcPts val="235"/>
              </a:spcBef>
            </a:pPr>
            <a:r>
              <a:rPr lang="ar-AE" sz="2700" b="1" spc="150" err="1">
                <a:latin typeface="Arial Narrow"/>
                <a:cs typeface="Arial Narrow"/>
              </a:rPr>
              <a:t>Shahed</a:t>
            </a:r>
            <a:r>
              <a:rPr lang="ar-AE" sz="2700" b="1" spc="150">
                <a:latin typeface="Arial Narrow"/>
                <a:cs typeface="Arial Narrow"/>
              </a:rPr>
              <a:t> </a:t>
            </a:r>
            <a:r>
              <a:rPr lang="ar-AE" sz="2700" b="1" spc="150" err="1">
                <a:latin typeface="Arial Narrow"/>
                <a:cs typeface="Arial Narrow"/>
              </a:rPr>
              <a:t>mahmoud</a:t>
            </a:r>
            <a:endParaRPr lang="ar-AE" sz="2700" b="1" spc="150">
              <a:latin typeface="Arial Narrow"/>
              <a:cs typeface="Arial Narrow"/>
            </a:endParaRPr>
          </a:p>
          <a:p>
            <a:pPr marL="12700" marR="207645" indent="365125">
              <a:lnSpc>
                <a:spcPts val="3829"/>
              </a:lnSpc>
              <a:spcBef>
                <a:spcPts val="235"/>
              </a:spcBef>
            </a:pPr>
            <a:r>
              <a:rPr lang="ar-AE" sz="2700" b="1" spc="150" err="1">
                <a:latin typeface="Arial Narrow"/>
                <a:cs typeface="Arial Narrow"/>
              </a:rPr>
              <a:t>Omar</a:t>
            </a:r>
            <a:r>
              <a:rPr lang="ar-AE" sz="2700" b="1" spc="150">
                <a:latin typeface="Arial Narrow"/>
                <a:cs typeface="Arial Narrow"/>
              </a:rPr>
              <a:t> </a:t>
            </a:r>
            <a:r>
              <a:rPr lang="ar-AE" sz="2700" b="1" spc="150" dirty="0" err="1">
                <a:latin typeface="Arial Narrow"/>
                <a:cs typeface="Arial Narrow"/>
              </a:rPr>
              <a:t>Darwaish</a:t>
            </a:r>
            <a:r>
              <a:rPr lang="ar-AE" sz="2700" b="1" spc="150">
                <a:latin typeface="Arial Narrow"/>
                <a:cs typeface="Arial Narrow"/>
              </a:rPr>
              <a:t> </a:t>
            </a:r>
          </a:p>
          <a:p>
            <a:pPr marL="12700" marR="207645" indent="365125">
              <a:lnSpc>
                <a:spcPts val="3829"/>
              </a:lnSpc>
              <a:spcBef>
                <a:spcPts val="235"/>
              </a:spcBef>
            </a:pPr>
            <a:r>
              <a:rPr lang="ar-AE" sz="2700" b="1" spc="150" err="1">
                <a:latin typeface="Arial Narrow"/>
                <a:cs typeface="Arial Narrow"/>
              </a:rPr>
              <a:t>Laila</a:t>
            </a:r>
            <a:r>
              <a:rPr lang="ar-AE" sz="2700" b="1" spc="150">
                <a:latin typeface="Arial Narrow"/>
                <a:cs typeface="Arial Narrow"/>
              </a:rPr>
              <a:t> </a:t>
            </a:r>
            <a:r>
              <a:rPr lang="ar-AE" sz="2700" b="1" spc="150" err="1">
                <a:latin typeface="Arial Narrow"/>
                <a:cs typeface="Arial Narrow"/>
              </a:rPr>
              <a:t>alnusairat</a:t>
            </a:r>
            <a:endParaRPr lang="ar-AE" sz="2700" b="1" spc="150">
              <a:latin typeface="Arial Narrow"/>
              <a:cs typeface="Arial Narrow"/>
            </a:endParaRPr>
          </a:p>
          <a:p>
            <a:pPr>
              <a:spcBef>
                <a:spcPts val="10"/>
              </a:spcBef>
            </a:pPr>
            <a:endParaRPr lang="en-US" sz="2800">
              <a:latin typeface="Arial Narrow"/>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12703"/>
            <a:ext cx="3081020" cy="3574415"/>
          </a:xfrm>
          <a:custGeom>
            <a:avLst/>
            <a:gdLst/>
            <a:ahLst/>
            <a:cxnLst/>
            <a:rect l="l" t="t" r="r" b="b"/>
            <a:pathLst>
              <a:path w="3081020" h="3574415">
                <a:moveTo>
                  <a:pt x="3076956" y="3574296"/>
                </a:moveTo>
                <a:lnTo>
                  <a:pt x="0" y="3574296"/>
                </a:lnTo>
                <a:lnTo>
                  <a:pt x="0" y="92650"/>
                </a:lnTo>
                <a:lnTo>
                  <a:pt x="68651" y="76826"/>
                </a:lnTo>
                <a:lnTo>
                  <a:pt x="142429" y="61436"/>
                </a:lnTo>
                <a:lnTo>
                  <a:pt x="214983" y="47894"/>
                </a:lnTo>
                <a:lnTo>
                  <a:pt x="286317" y="36150"/>
                </a:lnTo>
                <a:lnTo>
                  <a:pt x="356432" y="26151"/>
                </a:lnTo>
                <a:lnTo>
                  <a:pt x="425332" y="17849"/>
                </a:lnTo>
                <a:lnTo>
                  <a:pt x="493018" y="11192"/>
                </a:lnTo>
                <a:lnTo>
                  <a:pt x="559493" y="6129"/>
                </a:lnTo>
                <a:lnTo>
                  <a:pt x="624760" y="2609"/>
                </a:lnTo>
                <a:lnTo>
                  <a:pt x="688821" y="583"/>
                </a:lnTo>
                <a:lnTo>
                  <a:pt x="751678" y="0"/>
                </a:lnTo>
                <a:lnTo>
                  <a:pt x="813335" y="807"/>
                </a:lnTo>
                <a:lnTo>
                  <a:pt x="873794" y="2956"/>
                </a:lnTo>
                <a:lnTo>
                  <a:pt x="933057" y="6396"/>
                </a:lnTo>
                <a:lnTo>
                  <a:pt x="991126" y="11074"/>
                </a:lnTo>
                <a:lnTo>
                  <a:pt x="1048005" y="16942"/>
                </a:lnTo>
                <a:lnTo>
                  <a:pt x="1103695" y="23948"/>
                </a:lnTo>
                <a:lnTo>
                  <a:pt x="1158200" y="32042"/>
                </a:lnTo>
                <a:lnTo>
                  <a:pt x="1211522" y="41172"/>
                </a:lnTo>
                <a:lnTo>
                  <a:pt x="1263662" y="51289"/>
                </a:lnTo>
                <a:lnTo>
                  <a:pt x="1314625" y="62341"/>
                </a:lnTo>
                <a:lnTo>
                  <a:pt x="1364412" y="74278"/>
                </a:lnTo>
                <a:lnTo>
                  <a:pt x="1413025" y="87049"/>
                </a:lnTo>
                <a:lnTo>
                  <a:pt x="1460468" y="100604"/>
                </a:lnTo>
                <a:lnTo>
                  <a:pt x="1506743" y="114891"/>
                </a:lnTo>
                <a:lnTo>
                  <a:pt x="1551852" y="129860"/>
                </a:lnTo>
                <a:lnTo>
                  <a:pt x="1595797" y="145461"/>
                </a:lnTo>
                <a:lnTo>
                  <a:pt x="1638583" y="161643"/>
                </a:lnTo>
                <a:lnTo>
                  <a:pt x="1680210" y="178354"/>
                </a:lnTo>
                <a:lnTo>
                  <a:pt x="1720681" y="195545"/>
                </a:lnTo>
                <a:lnTo>
                  <a:pt x="1759999" y="213164"/>
                </a:lnTo>
                <a:lnTo>
                  <a:pt x="1798167" y="231162"/>
                </a:lnTo>
                <a:lnTo>
                  <a:pt x="1835186" y="249486"/>
                </a:lnTo>
                <a:lnTo>
                  <a:pt x="1871060" y="268088"/>
                </a:lnTo>
                <a:lnTo>
                  <a:pt x="1905791" y="286915"/>
                </a:lnTo>
                <a:lnTo>
                  <a:pt x="1939381" y="305917"/>
                </a:lnTo>
                <a:lnTo>
                  <a:pt x="2003150" y="344245"/>
                </a:lnTo>
                <a:lnTo>
                  <a:pt x="2062387" y="382665"/>
                </a:lnTo>
                <a:lnTo>
                  <a:pt x="2117111" y="420772"/>
                </a:lnTo>
                <a:lnTo>
                  <a:pt x="2167343" y="458161"/>
                </a:lnTo>
                <a:lnTo>
                  <a:pt x="2213104" y="494427"/>
                </a:lnTo>
                <a:lnTo>
                  <a:pt x="2254412" y="529162"/>
                </a:lnTo>
                <a:lnTo>
                  <a:pt x="2291289" y="561963"/>
                </a:lnTo>
                <a:lnTo>
                  <a:pt x="2323754" y="592424"/>
                </a:lnTo>
                <a:lnTo>
                  <a:pt x="2351827" y="620139"/>
                </a:lnTo>
                <a:lnTo>
                  <a:pt x="2385746" y="655675"/>
                </a:lnTo>
                <a:lnTo>
                  <a:pt x="2415788" y="689663"/>
                </a:lnTo>
                <a:lnTo>
                  <a:pt x="2429165" y="706058"/>
                </a:lnTo>
                <a:lnTo>
                  <a:pt x="2455569" y="739286"/>
                </a:lnTo>
                <a:lnTo>
                  <a:pt x="2481390" y="773547"/>
                </a:lnTo>
                <a:lnTo>
                  <a:pt x="2506629" y="808821"/>
                </a:lnTo>
                <a:lnTo>
                  <a:pt x="2531289" y="845090"/>
                </a:lnTo>
                <a:lnTo>
                  <a:pt x="2555372" y="882336"/>
                </a:lnTo>
                <a:lnTo>
                  <a:pt x="2578880" y="920540"/>
                </a:lnTo>
                <a:lnTo>
                  <a:pt x="2601817" y="959685"/>
                </a:lnTo>
                <a:lnTo>
                  <a:pt x="2624184" y="999751"/>
                </a:lnTo>
                <a:lnTo>
                  <a:pt x="2645984" y="1040721"/>
                </a:lnTo>
                <a:lnTo>
                  <a:pt x="2667219" y="1082576"/>
                </a:lnTo>
                <a:lnTo>
                  <a:pt x="2687892" y="1125298"/>
                </a:lnTo>
                <a:lnTo>
                  <a:pt x="2708004" y="1168868"/>
                </a:lnTo>
                <a:lnTo>
                  <a:pt x="2727558" y="1213268"/>
                </a:lnTo>
                <a:lnTo>
                  <a:pt x="2746557" y="1258480"/>
                </a:lnTo>
                <a:lnTo>
                  <a:pt x="2765003" y="1304486"/>
                </a:lnTo>
                <a:lnTo>
                  <a:pt x="2782899" y="1351266"/>
                </a:lnTo>
                <a:lnTo>
                  <a:pt x="2800246" y="1398804"/>
                </a:lnTo>
                <a:lnTo>
                  <a:pt x="2817047" y="1447080"/>
                </a:lnTo>
                <a:lnTo>
                  <a:pt x="2833305" y="1496075"/>
                </a:lnTo>
                <a:lnTo>
                  <a:pt x="2849021" y="1545773"/>
                </a:lnTo>
                <a:lnTo>
                  <a:pt x="2864199" y="1596154"/>
                </a:lnTo>
                <a:lnTo>
                  <a:pt x="2878840" y="1647200"/>
                </a:lnTo>
                <a:lnTo>
                  <a:pt x="2892947" y="1698893"/>
                </a:lnTo>
                <a:lnTo>
                  <a:pt x="2906522" y="1751215"/>
                </a:lnTo>
                <a:lnTo>
                  <a:pt x="2919568" y="1804146"/>
                </a:lnTo>
                <a:lnTo>
                  <a:pt x="2932087" y="1857669"/>
                </a:lnTo>
                <a:lnTo>
                  <a:pt x="2944081" y="1911766"/>
                </a:lnTo>
                <a:lnTo>
                  <a:pt x="2955553" y="1966417"/>
                </a:lnTo>
                <a:lnTo>
                  <a:pt x="2966506" y="2021606"/>
                </a:lnTo>
                <a:lnTo>
                  <a:pt x="2976940" y="2077312"/>
                </a:lnTo>
                <a:lnTo>
                  <a:pt x="2986860" y="2133519"/>
                </a:lnTo>
                <a:lnTo>
                  <a:pt x="2996267" y="2190207"/>
                </a:lnTo>
                <a:lnTo>
                  <a:pt x="3005163" y="2247359"/>
                </a:lnTo>
                <a:lnTo>
                  <a:pt x="3012377" y="2296630"/>
                </a:lnTo>
                <a:lnTo>
                  <a:pt x="3019220" y="2346216"/>
                </a:lnTo>
                <a:lnTo>
                  <a:pt x="3025694" y="2396104"/>
                </a:lnTo>
                <a:lnTo>
                  <a:pt x="3031801" y="2446283"/>
                </a:lnTo>
                <a:lnTo>
                  <a:pt x="3037541" y="2496743"/>
                </a:lnTo>
                <a:lnTo>
                  <a:pt x="3042917" y="2547471"/>
                </a:lnTo>
                <a:lnTo>
                  <a:pt x="3047930" y="2598456"/>
                </a:lnTo>
                <a:lnTo>
                  <a:pt x="3052581" y="2649686"/>
                </a:lnTo>
                <a:lnTo>
                  <a:pt x="3056872" y="2701151"/>
                </a:lnTo>
                <a:lnTo>
                  <a:pt x="3060804" y="2752837"/>
                </a:lnTo>
                <a:lnTo>
                  <a:pt x="3064379" y="2804735"/>
                </a:lnTo>
                <a:lnTo>
                  <a:pt x="3067599" y="2856832"/>
                </a:lnTo>
                <a:lnTo>
                  <a:pt x="3070464" y="2909116"/>
                </a:lnTo>
                <a:lnTo>
                  <a:pt x="3072977" y="2961578"/>
                </a:lnTo>
                <a:lnTo>
                  <a:pt x="3075139" y="3014204"/>
                </a:lnTo>
                <a:lnTo>
                  <a:pt x="3076951" y="3066983"/>
                </a:lnTo>
                <a:lnTo>
                  <a:pt x="3078415" y="3119904"/>
                </a:lnTo>
                <a:lnTo>
                  <a:pt x="3079532" y="3172956"/>
                </a:lnTo>
                <a:lnTo>
                  <a:pt x="3080304" y="3226126"/>
                </a:lnTo>
                <a:lnTo>
                  <a:pt x="3080732" y="3279404"/>
                </a:lnTo>
                <a:lnTo>
                  <a:pt x="3080819" y="3332778"/>
                </a:lnTo>
                <a:lnTo>
                  <a:pt x="3080564" y="3386235"/>
                </a:lnTo>
                <a:lnTo>
                  <a:pt x="3079970" y="3439766"/>
                </a:lnTo>
                <a:lnTo>
                  <a:pt x="3079039" y="3493358"/>
                </a:lnTo>
                <a:lnTo>
                  <a:pt x="3077771" y="3547000"/>
                </a:lnTo>
                <a:lnTo>
                  <a:pt x="3076956" y="3574296"/>
                </a:lnTo>
                <a:close/>
              </a:path>
            </a:pathLst>
          </a:custGeom>
          <a:solidFill>
            <a:srgbClr val="C2E2E2"/>
          </a:solidFill>
        </p:spPr>
        <p:txBody>
          <a:bodyPr wrap="square" lIns="0" tIns="0" rIns="0" bIns="0" rtlCol="0"/>
          <a:lstStyle/>
          <a:p>
            <a:endParaRPr/>
          </a:p>
        </p:txBody>
      </p:sp>
      <p:sp>
        <p:nvSpPr>
          <p:cNvPr id="3" name="object 3"/>
          <p:cNvSpPr/>
          <p:nvPr/>
        </p:nvSpPr>
        <p:spPr>
          <a:xfrm>
            <a:off x="15197911" y="0"/>
            <a:ext cx="3090545" cy="3703320"/>
          </a:xfrm>
          <a:custGeom>
            <a:avLst/>
            <a:gdLst/>
            <a:ahLst/>
            <a:cxnLst/>
            <a:rect l="l" t="t" r="r" b="b"/>
            <a:pathLst>
              <a:path w="3090544" h="3703320">
                <a:moveTo>
                  <a:pt x="3090087" y="3703280"/>
                </a:moveTo>
                <a:lnTo>
                  <a:pt x="3057919" y="3661738"/>
                </a:lnTo>
                <a:lnTo>
                  <a:pt x="3030854" y="3629325"/>
                </a:lnTo>
                <a:lnTo>
                  <a:pt x="3002993" y="3597953"/>
                </a:lnTo>
                <a:lnTo>
                  <a:pt x="2974358" y="3567589"/>
                </a:lnTo>
                <a:lnTo>
                  <a:pt x="2944970" y="3538202"/>
                </a:lnTo>
                <a:lnTo>
                  <a:pt x="2914849" y="3509761"/>
                </a:lnTo>
                <a:lnTo>
                  <a:pt x="2884016" y="3482232"/>
                </a:lnTo>
                <a:lnTo>
                  <a:pt x="2852492" y="3455586"/>
                </a:lnTo>
                <a:lnTo>
                  <a:pt x="2820299" y="3429788"/>
                </a:lnTo>
                <a:lnTo>
                  <a:pt x="2787457" y="3404809"/>
                </a:lnTo>
                <a:lnTo>
                  <a:pt x="2753987" y="3380615"/>
                </a:lnTo>
                <a:lnTo>
                  <a:pt x="2719909" y="3357175"/>
                </a:lnTo>
                <a:lnTo>
                  <a:pt x="2685245" y="3334458"/>
                </a:lnTo>
                <a:lnTo>
                  <a:pt x="2650017" y="3312431"/>
                </a:lnTo>
                <a:lnTo>
                  <a:pt x="2614243" y="3291063"/>
                </a:lnTo>
                <a:lnTo>
                  <a:pt x="2577946" y="3270322"/>
                </a:lnTo>
                <a:lnTo>
                  <a:pt x="2541147" y="3250176"/>
                </a:lnTo>
                <a:lnTo>
                  <a:pt x="2503866" y="3230592"/>
                </a:lnTo>
                <a:lnTo>
                  <a:pt x="2466124" y="3211540"/>
                </a:lnTo>
                <a:lnTo>
                  <a:pt x="2427942" y="3192988"/>
                </a:lnTo>
                <a:lnTo>
                  <a:pt x="2389342" y="3174903"/>
                </a:lnTo>
                <a:lnTo>
                  <a:pt x="2350343" y="3157254"/>
                </a:lnTo>
                <a:lnTo>
                  <a:pt x="2310967" y="3140010"/>
                </a:lnTo>
                <a:lnTo>
                  <a:pt x="2271235" y="3123137"/>
                </a:lnTo>
                <a:lnTo>
                  <a:pt x="2231168" y="3106605"/>
                </a:lnTo>
                <a:lnTo>
                  <a:pt x="2190786" y="3090381"/>
                </a:lnTo>
                <a:lnTo>
                  <a:pt x="2109163" y="3058732"/>
                </a:lnTo>
                <a:lnTo>
                  <a:pt x="1984892" y="3012776"/>
                </a:lnTo>
                <a:lnTo>
                  <a:pt x="1689290" y="2908177"/>
                </a:lnTo>
                <a:lnTo>
                  <a:pt x="1476449" y="2830944"/>
                </a:lnTo>
                <a:lnTo>
                  <a:pt x="1391600" y="2798423"/>
                </a:lnTo>
                <a:lnTo>
                  <a:pt x="1307165" y="2764590"/>
                </a:lnTo>
                <a:lnTo>
                  <a:pt x="1265156" y="2747103"/>
                </a:lnTo>
                <a:lnTo>
                  <a:pt x="1223313" y="2729191"/>
                </a:lnTo>
                <a:lnTo>
                  <a:pt x="1181658" y="2710825"/>
                </a:lnTo>
                <a:lnTo>
                  <a:pt x="1140211" y="2691971"/>
                </a:lnTo>
                <a:lnTo>
                  <a:pt x="1098993" y="2672598"/>
                </a:lnTo>
                <a:lnTo>
                  <a:pt x="1058025" y="2652675"/>
                </a:lnTo>
                <a:lnTo>
                  <a:pt x="1017328" y="2632169"/>
                </a:lnTo>
                <a:lnTo>
                  <a:pt x="976923" y="2611048"/>
                </a:lnTo>
                <a:lnTo>
                  <a:pt x="936831" y="2589282"/>
                </a:lnTo>
                <a:lnTo>
                  <a:pt x="897072" y="2566837"/>
                </a:lnTo>
                <a:lnTo>
                  <a:pt x="857668" y="2543682"/>
                </a:lnTo>
                <a:lnTo>
                  <a:pt x="818640" y="2519786"/>
                </a:lnTo>
                <a:lnTo>
                  <a:pt x="780008" y="2495116"/>
                </a:lnTo>
                <a:lnTo>
                  <a:pt x="741794" y="2469641"/>
                </a:lnTo>
                <a:lnTo>
                  <a:pt x="704018" y="2443328"/>
                </a:lnTo>
                <a:lnTo>
                  <a:pt x="666701" y="2416146"/>
                </a:lnTo>
                <a:lnTo>
                  <a:pt x="629864" y="2388064"/>
                </a:lnTo>
                <a:lnTo>
                  <a:pt x="593528" y="2359049"/>
                </a:lnTo>
                <a:lnTo>
                  <a:pt x="557714" y="2329069"/>
                </a:lnTo>
                <a:lnTo>
                  <a:pt x="522442" y="2298093"/>
                </a:lnTo>
                <a:lnTo>
                  <a:pt x="487735" y="2266089"/>
                </a:lnTo>
                <a:lnTo>
                  <a:pt x="453612" y="2233025"/>
                </a:lnTo>
                <a:lnTo>
                  <a:pt x="420094" y="2198870"/>
                </a:lnTo>
                <a:lnTo>
                  <a:pt x="387203" y="2163590"/>
                </a:lnTo>
                <a:lnTo>
                  <a:pt x="354960" y="2127155"/>
                </a:lnTo>
                <a:lnTo>
                  <a:pt x="323384" y="2089533"/>
                </a:lnTo>
                <a:lnTo>
                  <a:pt x="292498" y="2050691"/>
                </a:lnTo>
                <a:lnTo>
                  <a:pt x="261853" y="2009681"/>
                </a:lnTo>
                <a:lnTo>
                  <a:pt x="233013" y="1968227"/>
                </a:lnTo>
                <a:lnTo>
                  <a:pt x="205959" y="1926353"/>
                </a:lnTo>
                <a:lnTo>
                  <a:pt x="180671" y="1884080"/>
                </a:lnTo>
                <a:lnTo>
                  <a:pt x="157130" y="1841433"/>
                </a:lnTo>
                <a:lnTo>
                  <a:pt x="135316" y="1798433"/>
                </a:lnTo>
                <a:lnTo>
                  <a:pt x="115210" y="1755104"/>
                </a:lnTo>
                <a:lnTo>
                  <a:pt x="96791" y="1711469"/>
                </a:lnTo>
                <a:lnTo>
                  <a:pt x="80041" y="1667550"/>
                </a:lnTo>
                <a:lnTo>
                  <a:pt x="64939" y="1623370"/>
                </a:lnTo>
                <a:lnTo>
                  <a:pt x="51467" y="1578952"/>
                </a:lnTo>
                <a:lnTo>
                  <a:pt x="39605" y="1534318"/>
                </a:lnTo>
                <a:lnTo>
                  <a:pt x="29333" y="1489493"/>
                </a:lnTo>
                <a:lnTo>
                  <a:pt x="20631" y="1444498"/>
                </a:lnTo>
                <a:lnTo>
                  <a:pt x="13481" y="1399356"/>
                </a:lnTo>
                <a:lnTo>
                  <a:pt x="7862" y="1354091"/>
                </a:lnTo>
                <a:lnTo>
                  <a:pt x="3755" y="1308724"/>
                </a:lnTo>
                <a:lnTo>
                  <a:pt x="1141" y="1263280"/>
                </a:lnTo>
                <a:lnTo>
                  <a:pt x="0" y="1217780"/>
                </a:lnTo>
                <a:lnTo>
                  <a:pt x="311" y="1172247"/>
                </a:lnTo>
                <a:lnTo>
                  <a:pt x="2057" y="1126705"/>
                </a:lnTo>
                <a:lnTo>
                  <a:pt x="5217" y="1081176"/>
                </a:lnTo>
                <a:lnTo>
                  <a:pt x="9772" y="1035683"/>
                </a:lnTo>
                <a:lnTo>
                  <a:pt x="15701" y="990249"/>
                </a:lnTo>
                <a:lnTo>
                  <a:pt x="22987" y="944897"/>
                </a:lnTo>
                <a:lnTo>
                  <a:pt x="31608" y="899649"/>
                </a:lnTo>
                <a:lnTo>
                  <a:pt x="41546" y="854529"/>
                </a:lnTo>
                <a:lnTo>
                  <a:pt x="52781" y="809559"/>
                </a:lnTo>
                <a:lnTo>
                  <a:pt x="65293" y="764762"/>
                </a:lnTo>
                <a:lnTo>
                  <a:pt x="79063" y="720160"/>
                </a:lnTo>
                <a:lnTo>
                  <a:pt x="94071" y="675778"/>
                </a:lnTo>
                <a:lnTo>
                  <a:pt x="110298" y="631637"/>
                </a:lnTo>
                <a:lnTo>
                  <a:pt x="127724" y="587761"/>
                </a:lnTo>
                <a:lnTo>
                  <a:pt x="146330" y="544171"/>
                </a:lnTo>
                <a:lnTo>
                  <a:pt x="166096" y="500892"/>
                </a:lnTo>
                <a:lnTo>
                  <a:pt x="187002" y="457946"/>
                </a:lnTo>
                <a:lnTo>
                  <a:pt x="209030" y="415355"/>
                </a:lnTo>
                <a:lnTo>
                  <a:pt x="232158" y="373143"/>
                </a:lnTo>
                <a:lnTo>
                  <a:pt x="256369" y="331332"/>
                </a:lnTo>
                <a:lnTo>
                  <a:pt x="281642" y="289946"/>
                </a:lnTo>
                <a:lnTo>
                  <a:pt x="307589" y="249567"/>
                </a:lnTo>
                <a:lnTo>
                  <a:pt x="334533" y="209645"/>
                </a:lnTo>
                <a:lnTo>
                  <a:pt x="362455" y="170201"/>
                </a:lnTo>
                <a:lnTo>
                  <a:pt x="391335" y="131259"/>
                </a:lnTo>
                <a:lnTo>
                  <a:pt x="421155" y="92839"/>
                </a:lnTo>
                <a:lnTo>
                  <a:pt x="451897" y="54965"/>
                </a:lnTo>
                <a:lnTo>
                  <a:pt x="483540" y="17657"/>
                </a:lnTo>
                <a:lnTo>
                  <a:pt x="3090087" y="0"/>
                </a:lnTo>
                <a:lnTo>
                  <a:pt x="3090087" y="3703280"/>
                </a:lnTo>
                <a:close/>
              </a:path>
            </a:pathLst>
          </a:custGeom>
          <a:solidFill>
            <a:srgbClr val="FFFFFF"/>
          </a:solidFill>
        </p:spPr>
        <p:txBody>
          <a:bodyPr wrap="square" lIns="0" tIns="0" rIns="0" bIns="0" rtlCol="0"/>
          <a:lstStyle/>
          <a:p>
            <a:endParaRPr/>
          </a:p>
        </p:txBody>
      </p:sp>
      <p:sp>
        <p:nvSpPr>
          <p:cNvPr id="4" name="object 4"/>
          <p:cNvSpPr/>
          <p:nvPr/>
        </p:nvSpPr>
        <p:spPr>
          <a:xfrm>
            <a:off x="0" y="280132"/>
            <a:ext cx="1870075" cy="2247900"/>
          </a:xfrm>
          <a:custGeom>
            <a:avLst/>
            <a:gdLst/>
            <a:ahLst/>
            <a:cxnLst/>
            <a:rect l="l" t="t" r="r" b="b"/>
            <a:pathLst>
              <a:path w="1870075" h="2247900">
                <a:moveTo>
                  <a:pt x="543902" y="1282700"/>
                </a:moveTo>
                <a:lnTo>
                  <a:pt x="508743" y="1244600"/>
                </a:lnTo>
                <a:lnTo>
                  <a:pt x="434116" y="1143000"/>
                </a:lnTo>
                <a:lnTo>
                  <a:pt x="366297" y="990600"/>
                </a:lnTo>
                <a:lnTo>
                  <a:pt x="351561" y="825500"/>
                </a:lnTo>
                <a:lnTo>
                  <a:pt x="357561" y="800100"/>
                </a:lnTo>
                <a:lnTo>
                  <a:pt x="377289" y="749300"/>
                </a:lnTo>
                <a:lnTo>
                  <a:pt x="430380" y="698500"/>
                </a:lnTo>
                <a:lnTo>
                  <a:pt x="477008" y="660400"/>
                </a:lnTo>
                <a:lnTo>
                  <a:pt x="525914" y="635000"/>
                </a:lnTo>
                <a:lnTo>
                  <a:pt x="572664" y="609600"/>
                </a:lnTo>
                <a:lnTo>
                  <a:pt x="612826" y="596900"/>
                </a:lnTo>
                <a:lnTo>
                  <a:pt x="641965" y="571500"/>
                </a:lnTo>
                <a:lnTo>
                  <a:pt x="650652" y="546100"/>
                </a:lnTo>
                <a:lnTo>
                  <a:pt x="655370" y="533400"/>
                </a:lnTo>
                <a:lnTo>
                  <a:pt x="651007" y="495300"/>
                </a:lnTo>
                <a:lnTo>
                  <a:pt x="634466" y="457200"/>
                </a:lnTo>
                <a:lnTo>
                  <a:pt x="612279" y="406400"/>
                </a:lnTo>
                <a:lnTo>
                  <a:pt x="585984" y="368300"/>
                </a:lnTo>
                <a:lnTo>
                  <a:pt x="557118" y="330200"/>
                </a:lnTo>
                <a:lnTo>
                  <a:pt x="527219" y="304800"/>
                </a:lnTo>
                <a:lnTo>
                  <a:pt x="524486" y="292100"/>
                </a:lnTo>
                <a:lnTo>
                  <a:pt x="506055" y="292100"/>
                </a:lnTo>
                <a:lnTo>
                  <a:pt x="480102" y="266700"/>
                </a:lnTo>
                <a:lnTo>
                  <a:pt x="460786" y="266700"/>
                </a:lnTo>
                <a:lnTo>
                  <a:pt x="441633" y="254000"/>
                </a:lnTo>
                <a:lnTo>
                  <a:pt x="435207" y="241300"/>
                </a:lnTo>
                <a:lnTo>
                  <a:pt x="402879" y="228600"/>
                </a:lnTo>
                <a:lnTo>
                  <a:pt x="390140" y="228600"/>
                </a:lnTo>
                <a:lnTo>
                  <a:pt x="377493" y="215900"/>
                </a:lnTo>
                <a:lnTo>
                  <a:pt x="364880" y="215900"/>
                </a:lnTo>
                <a:lnTo>
                  <a:pt x="314201" y="190500"/>
                </a:lnTo>
                <a:lnTo>
                  <a:pt x="264626" y="165100"/>
                </a:lnTo>
                <a:lnTo>
                  <a:pt x="216235" y="152400"/>
                </a:lnTo>
                <a:lnTo>
                  <a:pt x="123457" y="127000"/>
                </a:lnTo>
                <a:lnTo>
                  <a:pt x="79663" y="114300"/>
                </a:lnTo>
                <a:lnTo>
                  <a:pt x="37867" y="101600"/>
                </a:lnTo>
                <a:lnTo>
                  <a:pt x="0" y="88900"/>
                </a:lnTo>
                <a:lnTo>
                  <a:pt x="0" y="0"/>
                </a:lnTo>
                <a:lnTo>
                  <a:pt x="20503" y="0"/>
                </a:lnTo>
                <a:lnTo>
                  <a:pt x="61759" y="12700"/>
                </a:lnTo>
                <a:lnTo>
                  <a:pt x="105090" y="25400"/>
                </a:lnTo>
                <a:lnTo>
                  <a:pt x="150341" y="38100"/>
                </a:lnTo>
                <a:lnTo>
                  <a:pt x="197353" y="50800"/>
                </a:lnTo>
                <a:lnTo>
                  <a:pt x="246007" y="76200"/>
                </a:lnTo>
                <a:lnTo>
                  <a:pt x="295976" y="88900"/>
                </a:lnTo>
                <a:lnTo>
                  <a:pt x="399226" y="139700"/>
                </a:lnTo>
                <a:lnTo>
                  <a:pt x="412329" y="152400"/>
                </a:lnTo>
                <a:lnTo>
                  <a:pt x="425406" y="152400"/>
                </a:lnTo>
                <a:lnTo>
                  <a:pt x="438536" y="165100"/>
                </a:lnTo>
                <a:lnTo>
                  <a:pt x="471728" y="177800"/>
                </a:lnTo>
                <a:lnTo>
                  <a:pt x="478363" y="177800"/>
                </a:lnTo>
                <a:lnTo>
                  <a:pt x="484967" y="190500"/>
                </a:lnTo>
                <a:lnTo>
                  <a:pt x="498176" y="190500"/>
                </a:lnTo>
                <a:lnTo>
                  <a:pt x="504859" y="203200"/>
                </a:lnTo>
                <a:lnTo>
                  <a:pt x="1082986" y="203200"/>
                </a:lnTo>
                <a:lnTo>
                  <a:pt x="1136295" y="228600"/>
                </a:lnTo>
                <a:lnTo>
                  <a:pt x="1150545" y="241300"/>
                </a:lnTo>
                <a:lnTo>
                  <a:pt x="578739" y="241300"/>
                </a:lnTo>
                <a:lnTo>
                  <a:pt x="610913" y="266700"/>
                </a:lnTo>
                <a:lnTo>
                  <a:pt x="624217" y="279400"/>
                </a:lnTo>
                <a:lnTo>
                  <a:pt x="637233" y="279400"/>
                </a:lnTo>
                <a:lnTo>
                  <a:pt x="663133" y="304800"/>
                </a:lnTo>
                <a:lnTo>
                  <a:pt x="669560" y="304800"/>
                </a:lnTo>
                <a:lnTo>
                  <a:pt x="688998" y="317500"/>
                </a:lnTo>
                <a:lnTo>
                  <a:pt x="695587" y="330200"/>
                </a:lnTo>
                <a:lnTo>
                  <a:pt x="703578" y="330200"/>
                </a:lnTo>
                <a:lnTo>
                  <a:pt x="727130" y="355600"/>
                </a:lnTo>
                <a:lnTo>
                  <a:pt x="731055" y="355600"/>
                </a:lnTo>
                <a:lnTo>
                  <a:pt x="735051" y="368300"/>
                </a:lnTo>
                <a:lnTo>
                  <a:pt x="636918" y="368300"/>
                </a:lnTo>
                <a:lnTo>
                  <a:pt x="671437" y="419100"/>
                </a:lnTo>
                <a:lnTo>
                  <a:pt x="698689" y="469900"/>
                </a:lnTo>
                <a:lnTo>
                  <a:pt x="715242" y="520700"/>
                </a:lnTo>
                <a:lnTo>
                  <a:pt x="717667" y="571500"/>
                </a:lnTo>
                <a:lnTo>
                  <a:pt x="711759" y="609600"/>
                </a:lnTo>
                <a:lnTo>
                  <a:pt x="701893" y="647700"/>
                </a:lnTo>
                <a:lnTo>
                  <a:pt x="688795" y="685800"/>
                </a:lnTo>
                <a:lnTo>
                  <a:pt x="673192" y="736600"/>
                </a:lnTo>
                <a:lnTo>
                  <a:pt x="655810" y="787400"/>
                </a:lnTo>
                <a:lnTo>
                  <a:pt x="637374" y="838200"/>
                </a:lnTo>
                <a:lnTo>
                  <a:pt x="618612" y="889000"/>
                </a:lnTo>
                <a:lnTo>
                  <a:pt x="600249" y="939800"/>
                </a:lnTo>
                <a:lnTo>
                  <a:pt x="583013" y="990600"/>
                </a:lnTo>
                <a:lnTo>
                  <a:pt x="567628" y="1041400"/>
                </a:lnTo>
                <a:lnTo>
                  <a:pt x="554821" y="1092200"/>
                </a:lnTo>
                <a:lnTo>
                  <a:pt x="545319" y="1143000"/>
                </a:lnTo>
                <a:lnTo>
                  <a:pt x="539848" y="1193800"/>
                </a:lnTo>
                <a:lnTo>
                  <a:pt x="539133" y="1231900"/>
                </a:lnTo>
                <a:lnTo>
                  <a:pt x="543902" y="1282700"/>
                </a:lnTo>
                <a:close/>
              </a:path>
              <a:path w="1870075" h="2247900">
                <a:moveTo>
                  <a:pt x="1082986" y="203200"/>
                </a:moveTo>
                <a:lnTo>
                  <a:pt x="675758" y="203200"/>
                </a:lnTo>
                <a:lnTo>
                  <a:pt x="717187" y="190500"/>
                </a:lnTo>
                <a:lnTo>
                  <a:pt x="753611" y="177800"/>
                </a:lnTo>
                <a:lnTo>
                  <a:pt x="786632" y="165100"/>
                </a:lnTo>
                <a:lnTo>
                  <a:pt x="817852" y="165100"/>
                </a:lnTo>
                <a:lnTo>
                  <a:pt x="848874" y="152400"/>
                </a:lnTo>
                <a:lnTo>
                  <a:pt x="881300" y="152400"/>
                </a:lnTo>
                <a:lnTo>
                  <a:pt x="916732" y="139700"/>
                </a:lnTo>
                <a:lnTo>
                  <a:pt x="956773" y="152400"/>
                </a:lnTo>
                <a:lnTo>
                  <a:pt x="1003023" y="165100"/>
                </a:lnTo>
                <a:lnTo>
                  <a:pt x="1082986" y="203200"/>
                </a:lnTo>
                <a:close/>
              </a:path>
              <a:path w="1870075" h="2247900">
                <a:moveTo>
                  <a:pt x="1214209" y="431800"/>
                </a:moveTo>
                <a:lnTo>
                  <a:pt x="1035459" y="431800"/>
                </a:lnTo>
                <a:lnTo>
                  <a:pt x="983654" y="419100"/>
                </a:lnTo>
                <a:lnTo>
                  <a:pt x="936118" y="406400"/>
                </a:lnTo>
                <a:lnTo>
                  <a:pt x="893080" y="393700"/>
                </a:lnTo>
                <a:lnTo>
                  <a:pt x="854768" y="368300"/>
                </a:lnTo>
                <a:lnTo>
                  <a:pt x="821410" y="355600"/>
                </a:lnTo>
                <a:lnTo>
                  <a:pt x="793235" y="330200"/>
                </a:lnTo>
                <a:lnTo>
                  <a:pt x="770470" y="317500"/>
                </a:lnTo>
                <a:lnTo>
                  <a:pt x="718978" y="279400"/>
                </a:lnTo>
                <a:lnTo>
                  <a:pt x="671974" y="266700"/>
                </a:lnTo>
                <a:lnTo>
                  <a:pt x="619358" y="241300"/>
                </a:lnTo>
                <a:lnTo>
                  <a:pt x="1150545" y="241300"/>
                </a:lnTo>
                <a:lnTo>
                  <a:pt x="1221798" y="304800"/>
                </a:lnTo>
                <a:lnTo>
                  <a:pt x="1267361" y="381000"/>
                </a:lnTo>
                <a:lnTo>
                  <a:pt x="1280810" y="419100"/>
                </a:lnTo>
                <a:lnTo>
                  <a:pt x="1214209" y="431800"/>
                </a:lnTo>
                <a:close/>
              </a:path>
              <a:path w="1870075" h="2247900">
                <a:moveTo>
                  <a:pt x="768886" y="406400"/>
                </a:moveTo>
                <a:lnTo>
                  <a:pt x="681428" y="406400"/>
                </a:lnTo>
                <a:lnTo>
                  <a:pt x="657105" y="381000"/>
                </a:lnTo>
                <a:lnTo>
                  <a:pt x="652339" y="381000"/>
                </a:lnTo>
                <a:lnTo>
                  <a:pt x="636918" y="368300"/>
                </a:lnTo>
                <a:lnTo>
                  <a:pt x="739116" y="368300"/>
                </a:lnTo>
                <a:lnTo>
                  <a:pt x="763299" y="393700"/>
                </a:lnTo>
                <a:lnTo>
                  <a:pt x="768886" y="406400"/>
                </a:lnTo>
                <a:close/>
              </a:path>
              <a:path w="1870075" h="2247900">
                <a:moveTo>
                  <a:pt x="809001" y="1905000"/>
                </a:moveTo>
                <a:lnTo>
                  <a:pt x="808720" y="1905000"/>
                </a:lnTo>
                <a:lnTo>
                  <a:pt x="775833" y="1854200"/>
                </a:lnTo>
                <a:lnTo>
                  <a:pt x="707749" y="1739900"/>
                </a:lnTo>
                <a:lnTo>
                  <a:pt x="650337" y="1587500"/>
                </a:lnTo>
                <a:lnTo>
                  <a:pt x="649465" y="1447800"/>
                </a:lnTo>
                <a:lnTo>
                  <a:pt x="663784" y="1422400"/>
                </a:lnTo>
                <a:lnTo>
                  <a:pt x="682121" y="1371600"/>
                </a:lnTo>
                <a:lnTo>
                  <a:pt x="703666" y="1333500"/>
                </a:lnTo>
                <a:lnTo>
                  <a:pt x="727605" y="1282700"/>
                </a:lnTo>
                <a:lnTo>
                  <a:pt x="753127" y="1231900"/>
                </a:lnTo>
                <a:lnTo>
                  <a:pt x="805673" y="1130300"/>
                </a:lnTo>
                <a:lnTo>
                  <a:pt x="831073" y="1079500"/>
                </a:lnTo>
                <a:lnTo>
                  <a:pt x="854808" y="1041400"/>
                </a:lnTo>
                <a:lnTo>
                  <a:pt x="876066" y="990600"/>
                </a:lnTo>
                <a:lnTo>
                  <a:pt x="894036" y="952500"/>
                </a:lnTo>
                <a:lnTo>
                  <a:pt x="907905" y="914400"/>
                </a:lnTo>
                <a:lnTo>
                  <a:pt x="894878" y="863600"/>
                </a:lnTo>
                <a:lnTo>
                  <a:pt x="881339" y="812800"/>
                </a:lnTo>
                <a:lnTo>
                  <a:pt x="867116" y="774700"/>
                </a:lnTo>
                <a:lnTo>
                  <a:pt x="852039" y="723900"/>
                </a:lnTo>
                <a:lnTo>
                  <a:pt x="835107" y="673100"/>
                </a:lnTo>
                <a:lnTo>
                  <a:pt x="816497" y="622300"/>
                </a:lnTo>
                <a:lnTo>
                  <a:pt x="795908" y="571500"/>
                </a:lnTo>
                <a:lnTo>
                  <a:pt x="773042" y="533400"/>
                </a:lnTo>
                <a:lnTo>
                  <a:pt x="747598" y="482600"/>
                </a:lnTo>
                <a:lnTo>
                  <a:pt x="743468" y="482600"/>
                </a:lnTo>
                <a:lnTo>
                  <a:pt x="739055" y="469900"/>
                </a:lnTo>
                <a:lnTo>
                  <a:pt x="734498" y="469900"/>
                </a:lnTo>
                <a:lnTo>
                  <a:pt x="729934" y="457200"/>
                </a:lnTo>
                <a:lnTo>
                  <a:pt x="725297" y="457200"/>
                </a:lnTo>
                <a:lnTo>
                  <a:pt x="720751" y="444500"/>
                </a:lnTo>
                <a:lnTo>
                  <a:pt x="711359" y="444500"/>
                </a:lnTo>
                <a:lnTo>
                  <a:pt x="692293" y="419100"/>
                </a:lnTo>
                <a:lnTo>
                  <a:pt x="689489" y="419100"/>
                </a:lnTo>
                <a:lnTo>
                  <a:pt x="685634" y="406400"/>
                </a:lnTo>
                <a:lnTo>
                  <a:pt x="773980" y="406400"/>
                </a:lnTo>
                <a:lnTo>
                  <a:pt x="778903" y="419100"/>
                </a:lnTo>
                <a:lnTo>
                  <a:pt x="788996" y="431800"/>
                </a:lnTo>
                <a:lnTo>
                  <a:pt x="793957" y="431800"/>
                </a:lnTo>
                <a:lnTo>
                  <a:pt x="798694" y="444500"/>
                </a:lnTo>
                <a:lnTo>
                  <a:pt x="803043" y="457200"/>
                </a:lnTo>
                <a:lnTo>
                  <a:pt x="826606" y="495300"/>
                </a:lnTo>
                <a:lnTo>
                  <a:pt x="847549" y="533400"/>
                </a:lnTo>
                <a:lnTo>
                  <a:pt x="866194" y="584200"/>
                </a:lnTo>
                <a:lnTo>
                  <a:pt x="882863" y="622300"/>
                </a:lnTo>
                <a:lnTo>
                  <a:pt x="897881" y="673100"/>
                </a:lnTo>
                <a:lnTo>
                  <a:pt x="928172" y="711200"/>
                </a:lnTo>
                <a:lnTo>
                  <a:pt x="960835" y="749300"/>
                </a:lnTo>
                <a:lnTo>
                  <a:pt x="919891" y="749300"/>
                </a:lnTo>
                <a:lnTo>
                  <a:pt x="934311" y="800100"/>
                </a:lnTo>
                <a:lnTo>
                  <a:pt x="947876" y="850900"/>
                </a:lnTo>
                <a:lnTo>
                  <a:pt x="960837" y="914400"/>
                </a:lnTo>
                <a:lnTo>
                  <a:pt x="973443" y="965200"/>
                </a:lnTo>
                <a:lnTo>
                  <a:pt x="976431" y="977900"/>
                </a:lnTo>
                <a:lnTo>
                  <a:pt x="919726" y="977900"/>
                </a:lnTo>
                <a:lnTo>
                  <a:pt x="914327" y="990600"/>
                </a:lnTo>
                <a:lnTo>
                  <a:pt x="908732" y="990600"/>
                </a:lnTo>
                <a:lnTo>
                  <a:pt x="902998" y="1003300"/>
                </a:lnTo>
                <a:lnTo>
                  <a:pt x="885442" y="1028700"/>
                </a:lnTo>
                <a:lnTo>
                  <a:pt x="869768" y="1066800"/>
                </a:lnTo>
                <a:lnTo>
                  <a:pt x="858269" y="1104900"/>
                </a:lnTo>
                <a:lnTo>
                  <a:pt x="853236" y="1143000"/>
                </a:lnTo>
                <a:lnTo>
                  <a:pt x="856961" y="1193800"/>
                </a:lnTo>
                <a:lnTo>
                  <a:pt x="871736" y="1257300"/>
                </a:lnTo>
                <a:lnTo>
                  <a:pt x="884383" y="1308100"/>
                </a:lnTo>
                <a:lnTo>
                  <a:pt x="893333" y="1358900"/>
                </a:lnTo>
                <a:lnTo>
                  <a:pt x="898851" y="1409700"/>
                </a:lnTo>
                <a:lnTo>
                  <a:pt x="901202" y="1460500"/>
                </a:lnTo>
                <a:lnTo>
                  <a:pt x="900653" y="1511300"/>
                </a:lnTo>
                <a:lnTo>
                  <a:pt x="897468" y="1574800"/>
                </a:lnTo>
                <a:lnTo>
                  <a:pt x="891914" y="1625600"/>
                </a:lnTo>
                <a:lnTo>
                  <a:pt x="884256" y="1676400"/>
                </a:lnTo>
                <a:lnTo>
                  <a:pt x="874760" y="1727200"/>
                </a:lnTo>
                <a:lnTo>
                  <a:pt x="863691" y="1778000"/>
                </a:lnTo>
                <a:lnTo>
                  <a:pt x="851315" y="1816100"/>
                </a:lnTo>
                <a:lnTo>
                  <a:pt x="837898" y="1854200"/>
                </a:lnTo>
                <a:lnTo>
                  <a:pt x="823704" y="1879600"/>
                </a:lnTo>
                <a:lnTo>
                  <a:pt x="809001" y="1905000"/>
                </a:lnTo>
                <a:close/>
              </a:path>
              <a:path w="1870075" h="2247900">
                <a:moveTo>
                  <a:pt x="1384346" y="1092200"/>
                </a:moveTo>
                <a:lnTo>
                  <a:pt x="1239243" y="1079500"/>
                </a:lnTo>
                <a:lnTo>
                  <a:pt x="1203122" y="1066800"/>
                </a:lnTo>
                <a:lnTo>
                  <a:pt x="1167332" y="1041400"/>
                </a:lnTo>
                <a:lnTo>
                  <a:pt x="1132096" y="1016000"/>
                </a:lnTo>
                <a:lnTo>
                  <a:pt x="1097640" y="990600"/>
                </a:lnTo>
                <a:lnTo>
                  <a:pt x="1064190" y="952500"/>
                </a:lnTo>
                <a:lnTo>
                  <a:pt x="1031970" y="914400"/>
                </a:lnTo>
                <a:lnTo>
                  <a:pt x="1001205" y="876300"/>
                </a:lnTo>
                <a:lnTo>
                  <a:pt x="972120" y="825500"/>
                </a:lnTo>
                <a:lnTo>
                  <a:pt x="944940" y="787400"/>
                </a:lnTo>
                <a:lnTo>
                  <a:pt x="919891" y="749300"/>
                </a:lnTo>
                <a:lnTo>
                  <a:pt x="960835" y="749300"/>
                </a:lnTo>
                <a:lnTo>
                  <a:pt x="994668" y="774700"/>
                </a:lnTo>
                <a:lnTo>
                  <a:pt x="1028468" y="787400"/>
                </a:lnTo>
                <a:lnTo>
                  <a:pt x="1052012" y="787400"/>
                </a:lnTo>
                <a:lnTo>
                  <a:pt x="1081456" y="800100"/>
                </a:lnTo>
                <a:lnTo>
                  <a:pt x="1115985" y="800100"/>
                </a:lnTo>
                <a:lnTo>
                  <a:pt x="1154786" y="812800"/>
                </a:lnTo>
                <a:lnTo>
                  <a:pt x="1197045" y="812800"/>
                </a:lnTo>
                <a:lnTo>
                  <a:pt x="1241947" y="825500"/>
                </a:lnTo>
                <a:lnTo>
                  <a:pt x="1288678" y="838200"/>
                </a:lnTo>
                <a:lnTo>
                  <a:pt x="1336424" y="863600"/>
                </a:lnTo>
                <a:lnTo>
                  <a:pt x="1384370" y="876300"/>
                </a:lnTo>
                <a:lnTo>
                  <a:pt x="1431704" y="901700"/>
                </a:lnTo>
                <a:lnTo>
                  <a:pt x="1477609" y="927100"/>
                </a:lnTo>
                <a:lnTo>
                  <a:pt x="1521273" y="965200"/>
                </a:lnTo>
                <a:lnTo>
                  <a:pt x="1561882" y="1003300"/>
                </a:lnTo>
                <a:lnTo>
                  <a:pt x="1598620" y="1054100"/>
                </a:lnTo>
                <a:lnTo>
                  <a:pt x="1572117" y="1066800"/>
                </a:lnTo>
                <a:lnTo>
                  <a:pt x="1497999" y="1079500"/>
                </a:lnTo>
                <a:lnTo>
                  <a:pt x="1384346" y="1092200"/>
                </a:lnTo>
                <a:close/>
              </a:path>
              <a:path w="1870075" h="2247900">
                <a:moveTo>
                  <a:pt x="1282842" y="2247900"/>
                </a:moveTo>
                <a:lnTo>
                  <a:pt x="1261345" y="2235200"/>
                </a:lnTo>
                <a:lnTo>
                  <a:pt x="1209961" y="2209800"/>
                </a:lnTo>
                <a:lnTo>
                  <a:pt x="1148352" y="2159000"/>
                </a:lnTo>
                <a:lnTo>
                  <a:pt x="1096180" y="2070100"/>
                </a:lnTo>
                <a:lnTo>
                  <a:pt x="1085792" y="2019300"/>
                </a:lnTo>
                <a:lnTo>
                  <a:pt x="1080163" y="1981200"/>
                </a:lnTo>
                <a:lnTo>
                  <a:pt x="1078541" y="1930400"/>
                </a:lnTo>
                <a:lnTo>
                  <a:pt x="1080171" y="1879600"/>
                </a:lnTo>
                <a:lnTo>
                  <a:pt x="1084301" y="1816100"/>
                </a:lnTo>
                <a:lnTo>
                  <a:pt x="1090176" y="1765300"/>
                </a:lnTo>
                <a:lnTo>
                  <a:pt x="1097045" y="1714500"/>
                </a:lnTo>
                <a:lnTo>
                  <a:pt x="1104153" y="1663700"/>
                </a:lnTo>
                <a:lnTo>
                  <a:pt x="1110747" y="1612900"/>
                </a:lnTo>
                <a:lnTo>
                  <a:pt x="1116074" y="1574800"/>
                </a:lnTo>
                <a:lnTo>
                  <a:pt x="1119381" y="1536700"/>
                </a:lnTo>
                <a:lnTo>
                  <a:pt x="1108379" y="1511300"/>
                </a:lnTo>
                <a:lnTo>
                  <a:pt x="1097660" y="1498600"/>
                </a:lnTo>
                <a:lnTo>
                  <a:pt x="1087217" y="1473200"/>
                </a:lnTo>
                <a:lnTo>
                  <a:pt x="1077044" y="1447800"/>
                </a:lnTo>
                <a:lnTo>
                  <a:pt x="1058387" y="1409700"/>
                </a:lnTo>
                <a:lnTo>
                  <a:pt x="1040790" y="1358900"/>
                </a:lnTo>
                <a:lnTo>
                  <a:pt x="1024153" y="1320800"/>
                </a:lnTo>
                <a:lnTo>
                  <a:pt x="1008373" y="1270000"/>
                </a:lnTo>
                <a:lnTo>
                  <a:pt x="993350" y="1219200"/>
                </a:lnTo>
                <a:lnTo>
                  <a:pt x="978934" y="1181100"/>
                </a:lnTo>
                <a:lnTo>
                  <a:pt x="965025" y="1130300"/>
                </a:lnTo>
                <a:lnTo>
                  <a:pt x="951477" y="1079500"/>
                </a:lnTo>
                <a:lnTo>
                  <a:pt x="938140" y="1028700"/>
                </a:lnTo>
                <a:lnTo>
                  <a:pt x="924868" y="977900"/>
                </a:lnTo>
                <a:lnTo>
                  <a:pt x="976431" y="977900"/>
                </a:lnTo>
                <a:lnTo>
                  <a:pt x="997349" y="1066800"/>
                </a:lnTo>
                <a:lnTo>
                  <a:pt x="1009478" y="1117600"/>
                </a:lnTo>
                <a:lnTo>
                  <a:pt x="1021927" y="1168400"/>
                </a:lnTo>
                <a:lnTo>
                  <a:pt x="1034847" y="1206500"/>
                </a:lnTo>
                <a:lnTo>
                  <a:pt x="1038640" y="1219200"/>
                </a:lnTo>
                <a:lnTo>
                  <a:pt x="1042539" y="1244600"/>
                </a:lnTo>
                <a:lnTo>
                  <a:pt x="1046517" y="1257300"/>
                </a:lnTo>
                <a:lnTo>
                  <a:pt x="1050548" y="1270000"/>
                </a:lnTo>
                <a:lnTo>
                  <a:pt x="1081017" y="1295400"/>
                </a:lnTo>
                <a:lnTo>
                  <a:pt x="1105588" y="1320800"/>
                </a:lnTo>
                <a:lnTo>
                  <a:pt x="1067511" y="1320800"/>
                </a:lnTo>
                <a:lnTo>
                  <a:pt x="1077634" y="1346200"/>
                </a:lnTo>
                <a:lnTo>
                  <a:pt x="1088145" y="1384300"/>
                </a:lnTo>
                <a:lnTo>
                  <a:pt x="1099064" y="1409700"/>
                </a:lnTo>
                <a:lnTo>
                  <a:pt x="1133132" y="1485900"/>
                </a:lnTo>
                <a:lnTo>
                  <a:pt x="1157557" y="1536700"/>
                </a:lnTo>
                <a:lnTo>
                  <a:pt x="1183677" y="1574800"/>
                </a:lnTo>
                <a:lnTo>
                  <a:pt x="1142583" y="1574800"/>
                </a:lnTo>
                <a:lnTo>
                  <a:pt x="1131288" y="1600200"/>
                </a:lnTo>
                <a:lnTo>
                  <a:pt x="1122291" y="1638300"/>
                </a:lnTo>
                <a:lnTo>
                  <a:pt x="1121255" y="1689100"/>
                </a:lnTo>
                <a:lnTo>
                  <a:pt x="1133841" y="1739900"/>
                </a:lnTo>
                <a:lnTo>
                  <a:pt x="1165714" y="1803400"/>
                </a:lnTo>
                <a:lnTo>
                  <a:pt x="1193595" y="1841500"/>
                </a:lnTo>
                <a:lnTo>
                  <a:pt x="1220854" y="1879600"/>
                </a:lnTo>
                <a:lnTo>
                  <a:pt x="1246377" y="1930400"/>
                </a:lnTo>
                <a:lnTo>
                  <a:pt x="1269049" y="1981200"/>
                </a:lnTo>
                <a:lnTo>
                  <a:pt x="1287758" y="2019300"/>
                </a:lnTo>
                <a:lnTo>
                  <a:pt x="1301388" y="2070100"/>
                </a:lnTo>
                <a:lnTo>
                  <a:pt x="1308825" y="2120900"/>
                </a:lnTo>
                <a:lnTo>
                  <a:pt x="1308956" y="2159000"/>
                </a:lnTo>
                <a:lnTo>
                  <a:pt x="1300667" y="2209800"/>
                </a:lnTo>
                <a:lnTo>
                  <a:pt x="1282842" y="2247900"/>
                </a:lnTo>
                <a:close/>
              </a:path>
              <a:path w="1870075" h="2247900">
                <a:moveTo>
                  <a:pt x="1869677" y="1676400"/>
                </a:moveTo>
                <a:lnTo>
                  <a:pt x="1702273" y="1676400"/>
                </a:lnTo>
                <a:lnTo>
                  <a:pt x="1561947" y="1651000"/>
                </a:lnTo>
                <a:lnTo>
                  <a:pt x="1445042" y="1587500"/>
                </a:lnTo>
                <a:lnTo>
                  <a:pt x="1409070" y="1562100"/>
                </a:lnTo>
                <a:lnTo>
                  <a:pt x="1367073" y="1524000"/>
                </a:lnTo>
                <a:lnTo>
                  <a:pt x="1320995" y="1498600"/>
                </a:lnTo>
                <a:lnTo>
                  <a:pt x="1224357" y="1422400"/>
                </a:lnTo>
                <a:lnTo>
                  <a:pt x="1177680" y="1397000"/>
                </a:lnTo>
                <a:lnTo>
                  <a:pt x="1134685" y="1358900"/>
                </a:lnTo>
                <a:lnTo>
                  <a:pt x="1097315" y="1333500"/>
                </a:lnTo>
                <a:lnTo>
                  <a:pt x="1067511" y="1320800"/>
                </a:lnTo>
                <a:lnTo>
                  <a:pt x="1105588" y="1320800"/>
                </a:lnTo>
                <a:lnTo>
                  <a:pt x="1117874" y="1333500"/>
                </a:lnTo>
                <a:lnTo>
                  <a:pt x="1159094" y="1358900"/>
                </a:lnTo>
                <a:lnTo>
                  <a:pt x="1202654" y="1384300"/>
                </a:lnTo>
                <a:lnTo>
                  <a:pt x="1233171" y="1397000"/>
                </a:lnTo>
                <a:lnTo>
                  <a:pt x="1667471" y="1397000"/>
                </a:lnTo>
                <a:lnTo>
                  <a:pt x="1701169" y="1422400"/>
                </a:lnTo>
                <a:lnTo>
                  <a:pt x="1772742" y="1485900"/>
                </a:lnTo>
                <a:lnTo>
                  <a:pt x="1825640" y="1574800"/>
                </a:lnTo>
                <a:lnTo>
                  <a:pt x="1858429" y="1651000"/>
                </a:lnTo>
                <a:lnTo>
                  <a:pt x="1869677" y="1676400"/>
                </a:lnTo>
                <a:close/>
              </a:path>
              <a:path w="1870075" h="2247900">
                <a:moveTo>
                  <a:pt x="1626164" y="1397000"/>
                </a:moveTo>
                <a:lnTo>
                  <a:pt x="1420077" y="1397000"/>
                </a:lnTo>
                <a:lnTo>
                  <a:pt x="1474204" y="1384300"/>
                </a:lnTo>
                <a:lnTo>
                  <a:pt x="1579010" y="1384300"/>
                </a:lnTo>
                <a:lnTo>
                  <a:pt x="1626164" y="1397000"/>
                </a:lnTo>
                <a:close/>
              </a:path>
              <a:path w="1870075" h="2247900">
                <a:moveTo>
                  <a:pt x="1334222" y="1752600"/>
                </a:moveTo>
                <a:lnTo>
                  <a:pt x="1293624" y="1752600"/>
                </a:lnTo>
                <a:lnTo>
                  <a:pt x="1285296" y="1739900"/>
                </a:lnTo>
                <a:lnTo>
                  <a:pt x="1260160" y="1714500"/>
                </a:lnTo>
                <a:lnTo>
                  <a:pt x="1251510" y="1714500"/>
                </a:lnTo>
                <a:lnTo>
                  <a:pt x="1235178" y="1689100"/>
                </a:lnTo>
                <a:lnTo>
                  <a:pt x="1218793" y="1676400"/>
                </a:lnTo>
                <a:lnTo>
                  <a:pt x="1202698" y="1663700"/>
                </a:lnTo>
                <a:lnTo>
                  <a:pt x="1187233" y="1638300"/>
                </a:lnTo>
                <a:lnTo>
                  <a:pt x="1175653" y="1625600"/>
                </a:lnTo>
                <a:lnTo>
                  <a:pt x="1164356" y="1612900"/>
                </a:lnTo>
                <a:lnTo>
                  <a:pt x="1153334" y="1587500"/>
                </a:lnTo>
                <a:lnTo>
                  <a:pt x="1142583" y="1574800"/>
                </a:lnTo>
                <a:lnTo>
                  <a:pt x="1183677" y="1574800"/>
                </a:lnTo>
                <a:lnTo>
                  <a:pt x="1211486" y="1625600"/>
                </a:lnTo>
                <a:lnTo>
                  <a:pt x="1225872" y="1638300"/>
                </a:lnTo>
                <a:lnTo>
                  <a:pt x="1240777" y="1663700"/>
                </a:lnTo>
                <a:lnTo>
                  <a:pt x="1271067" y="1689100"/>
                </a:lnTo>
                <a:lnTo>
                  <a:pt x="1294615" y="1714500"/>
                </a:lnTo>
                <a:lnTo>
                  <a:pt x="1302329" y="1727200"/>
                </a:lnTo>
                <a:lnTo>
                  <a:pt x="1310161" y="1727200"/>
                </a:lnTo>
                <a:lnTo>
                  <a:pt x="1318249" y="1739900"/>
                </a:lnTo>
                <a:lnTo>
                  <a:pt x="1326351" y="1739900"/>
                </a:lnTo>
                <a:lnTo>
                  <a:pt x="1334222" y="1752600"/>
                </a:lnTo>
                <a:close/>
              </a:path>
              <a:path w="1870075" h="2247900">
                <a:moveTo>
                  <a:pt x="1349573" y="1765300"/>
                </a:moveTo>
                <a:lnTo>
                  <a:pt x="1310885" y="1765300"/>
                </a:lnTo>
                <a:lnTo>
                  <a:pt x="1302241" y="1752600"/>
                </a:lnTo>
                <a:lnTo>
                  <a:pt x="1344596" y="1752600"/>
                </a:lnTo>
                <a:lnTo>
                  <a:pt x="1349573" y="1765300"/>
                </a:lnTo>
                <a:close/>
              </a:path>
              <a:path w="1870075" h="2247900">
                <a:moveTo>
                  <a:pt x="1395836" y="1790700"/>
                </a:moveTo>
                <a:lnTo>
                  <a:pt x="1347120" y="1790700"/>
                </a:lnTo>
                <a:lnTo>
                  <a:pt x="1341302" y="1778000"/>
                </a:lnTo>
                <a:lnTo>
                  <a:pt x="1324970" y="1778000"/>
                </a:lnTo>
                <a:lnTo>
                  <a:pt x="1319292" y="1765300"/>
                </a:lnTo>
                <a:lnTo>
                  <a:pt x="1365625" y="1765300"/>
                </a:lnTo>
                <a:lnTo>
                  <a:pt x="1373342" y="1778000"/>
                </a:lnTo>
                <a:lnTo>
                  <a:pt x="1395836" y="1790700"/>
                </a:lnTo>
                <a:close/>
              </a:path>
              <a:path w="1870075" h="2247900">
                <a:moveTo>
                  <a:pt x="1510808" y="1841500"/>
                </a:moveTo>
                <a:lnTo>
                  <a:pt x="1444762" y="1841500"/>
                </a:lnTo>
                <a:lnTo>
                  <a:pt x="1430814" y="1828800"/>
                </a:lnTo>
                <a:lnTo>
                  <a:pt x="1416137" y="1828800"/>
                </a:lnTo>
                <a:lnTo>
                  <a:pt x="1400789" y="1816100"/>
                </a:lnTo>
                <a:lnTo>
                  <a:pt x="1384831" y="1803400"/>
                </a:lnTo>
                <a:lnTo>
                  <a:pt x="1377103" y="1803400"/>
                </a:lnTo>
                <a:lnTo>
                  <a:pt x="1352657" y="1790700"/>
                </a:lnTo>
                <a:lnTo>
                  <a:pt x="1410877" y="1790700"/>
                </a:lnTo>
                <a:lnTo>
                  <a:pt x="1425372" y="1803400"/>
                </a:lnTo>
                <a:lnTo>
                  <a:pt x="1439276" y="1816100"/>
                </a:lnTo>
                <a:lnTo>
                  <a:pt x="1465684" y="1816100"/>
                </a:lnTo>
                <a:lnTo>
                  <a:pt x="1500627" y="1828800"/>
                </a:lnTo>
                <a:lnTo>
                  <a:pt x="1510808" y="1841500"/>
                </a:lnTo>
                <a:close/>
              </a:path>
              <a:path w="1870075" h="2247900">
                <a:moveTo>
                  <a:pt x="1559796" y="1854200"/>
                </a:moveTo>
                <a:lnTo>
                  <a:pt x="1495020" y="1854200"/>
                </a:lnTo>
                <a:lnTo>
                  <a:pt x="1458519" y="1841500"/>
                </a:lnTo>
                <a:lnTo>
                  <a:pt x="1550221" y="1841500"/>
                </a:lnTo>
                <a:lnTo>
                  <a:pt x="1559796" y="1854200"/>
                </a:lnTo>
                <a:close/>
              </a:path>
              <a:path w="1870075" h="2247900">
                <a:moveTo>
                  <a:pt x="1564624" y="1866900"/>
                </a:moveTo>
                <a:lnTo>
                  <a:pt x="1556528" y="1866900"/>
                </a:lnTo>
                <a:lnTo>
                  <a:pt x="1524729" y="1854200"/>
                </a:lnTo>
                <a:lnTo>
                  <a:pt x="1567638" y="1854200"/>
                </a:lnTo>
                <a:lnTo>
                  <a:pt x="1564624" y="1866900"/>
                </a:lnTo>
                <a:close/>
              </a:path>
            </a:pathLst>
          </a:custGeom>
          <a:solidFill>
            <a:srgbClr val="FDC4B0"/>
          </a:solidFill>
        </p:spPr>
        <p:txBody>
          <a:bodyPr wrap="square" lIns="0" tIns="0" rIns="0" bIns="0" rtlCol="0"/>
          <a:lstStyle/>
          <a:p>
            <a:endParaRPr/>
          </a:p>
        </p:txBody>
      </p:sp>
      <p:sp>
        <p:nvSpPr>
          <p:cNvPr id="5" name="object 5"/>
          <p:cNvSpPr/>
          <p:nvPr/>
        </p:nvSpPr>
        <p:spPr>
          <a:xfrm>
            <a:off x="17335352" y="3303754"/>
            <a:ext cx="553085" cy="615315"/>
          </a:xfrm>
          <a:custGeom>
            <a:avLst/>
            <a:gdLst/>
            <a:ahLst/>
            <a:cxnLst/>
            <a:rect l="l" t="t" r="r" b="b"/>
            <a:pathLst>
              <a:path w="553084" h="615314">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4">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4">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4">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4">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4">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
        <p:nvSpPr>
          <p:cNvPr id="6" name="object 6"/>
          <p:cNvSpPr/>
          <p:nvPr/>
        </p:nvSpPr>
        <p:spPr>
          <a:xfrm>
            <a:off x="1837540" y="541918"/>
            <a:ext cx="408940" cy="391795"/>
          </a:xfrm>
          <a:custGeom>
            <a:avLst/>
            <a:gdLst/>
            <a:ahLst/>
            <a:cxnLst/>
            <a:rect l="l" t="t" r="r" b="b"/>
            <a:pathLst>
              <a:path w="408939"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39"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39" h="391794">
                <a:moveTo>
                  <a:pt x="335863" y="33694"/>
                </a:moveTo>
                <a:close/>
              </a:path>
              <a:path w="408939"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39"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39"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39" h="391794">
                <a:moveTo>
                  <a:pt x="333641" y="259817"/>
                </a:moveTo>
                <a:lnTo>
                  <a:pt x="285546" y="253543"/>
                </a:lnTo>
                <a:lnTo>
                  <a:pt x="380151" y="253543"/>
                </a:lnTo>
                <a:lnTo>
                  <a:pt x="333641" y="259817"/>
                </a:lnTo>
                <a:close/>
              </a:path>
              <a:path w="408939"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90507B"/>
          </a:solidFill>
        </p:spPr>
        <p:txBody>
          <a:bodyPr wrap="square" lIns="0" tIns="0" rIns="0" bIns="0" rtlCol="0"/>
          <a:lstStyle/>
          <a:p>
            <a:endParaRPr/>
          </a:p>
        </p:txBody>
      </p:sp>
      <p:pic>
        <p:nvPicPr>
          <p:cNvPr id="7" name="object 7"/>
          <p:cNvPicPr/>
          <p:nvPr/>
        </p:nvPicPr>
        <p:blipFill>
          <a:blip r:embed="rId2" cstate="print"/>
          <a:stretch>
            <a:fillRect/>
          </a:stretch>
        </p:blipFill>
        <p:spPr>
          <a:xfrm>
            <a:off x="14187658" y="6854314"/>
            <a:ext cx="3774090" cy="3431876"/>
          </a:xfrm>
          <a:prstGeom prst="rect">
            <a:avLst/>
          </a:prstGeom>
        </p:spPr>
      </p:pic>
      <p:sp>
        <p:nvSpPr>
          <p:cNvPr id="8" name="object 8"/>
          <p:cNvSpPr txBox="1"/>
          <p:nvPr/>
        </p:nvSpPr>
        <p:spPr>
          <a:xfrm>
            <a:off x="883335" y="2930145"/>
            <a:ext cx="6468745" cy="1970405"/>
          </a:xfrm>
          <a:prstGeom prst="rect">
            <a:avLst/>
          </a:prstGeom>
        </p:spPr>
        <p:txBody>
          <a:bodyPr vert="horz" wrap="square" lIns="0" tIns="12700" rIns="0" bIns="0" rtlCol="0">
            <a:spAutoFit/>
          </a:bodyPr>
          <a:lstStyle/>
          <a:p>
            <a:pPr algn="ctr">
              <a:lnSpc>
                <a:spcPts val="3835"/>
              </a:lnSpc>
              <a:spcBef>
                <a:spcPts val="100"/>
              </a:spcBef>
            </a:pPr>
            <a:r>
              <a:rPr sz="3200" b="1" spc="145">
                <a:solidFill>
                  <a:srgbClr val="90507B"/>
                </a:solidFill>
                <a:latin typeface="Trebuchet MS"/>
                <a:cs typeface="Trebuchet MS"/>
              </a:rPr>
              <a:t>How?</a:t>
            </a:r>
            <a:endParaRPr sz="3200">
              <a:latin typeface="Trebuchet MS"/>
              <a:cs typeface="Trebuchet MS"/>
            </a:endParaRPr>
          </a:p>
          <a:p>
            <a:pPr marL="12700" marR="5080" algn="ctr">
              <a:lnSpc>
                <a:spcPts val="3829"/>
              </a:lnSpc>
              <a:spcBef>
                <a:spcPts val="90"/>
              </a:spcBef>
            </a:pPr>
            <a:r>
              <a:rPr sz="3200" spc="-90">
                <a:solidFill>
                  <a:srgbClr val="0E0D49"/>
                </a:solidFill>
                <a:latin typeface="Trebuchet MS"/>
                <a:cs typeface="Trebuchet MS"/>
              </a:rPr>
              <a:t>Injection </a:t>
            </a:r>
            <a:r>
              <a:rPr sz="3200" spc="-35">
                <a:solidFill>
                  <a:srgbClr val="0E0D49"/>
                </a:solidFill>
                <a:latin typeface="Trebuchet MS"/>
                <a:cs typeface="Trebuchet MS"/>
              </a:rPr>
              <a:t>of </a:t>
            </a:r>
            <a:r>
              <a:rPr sz="3200" spc="10">
                <a:solidFill>
                  <a:srgbClr val="0E0D49"/>
                </a:solidFill>
                <a:latin typeface="Trebuchet MS"/>
                <a:cs typeface="Trebuchet MS"/>
              </a:rPr>
              <a:t>a </a:t>
            </a:r>
            <a:r>
              <a:rPr sz="3200" spc="-10">
                <a:solidFill>
                  <a:srgbClr val="0E0D49"/>
                </a:solidFill>
                <a:latin typeface="Trebuchet MS"/>
                <a:cs typeface="Trebuchet MS"/>
              </a:rPr>
              <a:t>local </a:t>
            </a:r>
            <a:r>
              <a:rPr sz="3200" spc="5">
                <a:solidFill>
                  <a:srgbClr val="0E0D49"/>
                </a:solidFill>
                <a:latin typeface="Trebuchet MS"/>
                <a:cs typeface="Trebuchet MS"/>
              </a:rPr>
              <a:t>sedation</a:t>
            </a:r>
            <a:r>
              <a:rPr sz="3200" spc="-660">
                <a:solidFill>
                  <a:srgbClr val="0E0D49"/>
                </a:solidFill>
                <a:latin typeface="Trebuchet MS"/>
                <a:cs typeface="Trebuchet MS"/>
              </a:rPr>
              <a:t> </a:t>
            </a:r>
            <a:r>
              <a:rPr sz="3200" spc="-55">
                <a:solidFill>
                  <a:srgbClr val="0E0D49"/>
                </a:solidFill>
                <a:latin typeface="Trebuchet MS"/>
                <a:cs typeface="Trebuchet MS"/>
              </a:rPr>
              <a:t>into </a:t>
            </a:r>
            <a:r>
              <a:rPr sz="3200" spc="-45">
                <a:solidFill>
                  <a:srgbClr val="0E0D49"/>
                </a:solidFill>
                <a:latin typeface="Trebuchet MS"/>
                <a:cs typeface="Trebuchet MS"/>
              </a:rPr>
              <a:t>the  </a:t>
            </a:r>
            <a:r>
              <a:rPr sz="3200" spc="20">
                <a:solidFill>
                  <a:srgbClr val="0E0D49"/>
                </a:solidFill>
                <a:latin typeface="Trebuchet MS"/>
                <a:cs typeface="Trebuchet MS"/>
              </a:rPr>
              <a:t>subarachnoid </a:t>
            </a:r>
            <a:r>
              <a:rPr sz="3200" spc="-50">
                <a:solidFill>
                  <a:srgbClr val="0E0D49"/>
                </a:solidFill>
                <a:latin typeface="Trebuchet MS"/>
                <a:cs typeface="Trebuchet MS"/>
              </a:rPr>
              <a:t>space, </a:t>
            </a:r>
            <a:r>
              <a:rPr sz="3200" spc="30">
                <a:solidFill>
                  <a:srgbClr val="0E0D49"/>
                </a:solidFill>
                <a:latin typeface="Trebuchet MS"/>
                <a:cs typeface="Trebuchet MS"/>
              </a:rPr>
              <a:t>through </a:t>
            </a:r>
            <a:r>
              <a:rPr sz="3200" spc="10">
                <a:solidFill>
                  <a:srgbClr val="0E0D49"/>
                </a:solidFill>
                <a:latin typeface="Trebuchet MS"/>
                <a:cs typeface="Trebuchet MS"/>
              </a:rPr>
              <a:t>a </a:t>
            </a:r>
            <a:r>
              <a:rPr sz="3200" spc="-70">
                <a:solidFill>
                  <a:srgbClr val="0E0D49"/>
                </a:solidFill>
                <a:latin typeface="Trebuchet MS"/>
                <a:cs typeface="Trebuchet MS"/>
              </a:rPr>
              <a:t>fine  </a:t>
            </a:r>
            <a:r>
              <a:rPr sz="3200" spc="-65">
                <a:solidFill>
                  <a:srgbClr val="0E0D49"/>
                </a:solidFill>
                <a:latin typeface="Trebuchet MS"/>
                <a:cs typeface="Trebuchet MS"/>
              </a:rPr>
              <a:t>needle, </a:t>
            </a:r>
            <a:r>
              <a:rPr sz="3200" spc="70">
                <a:solidFill>
                  <a:srgbClr val="0E0D49"/>
                </a:solidFill>
                <a:latin typeface="Trebuchet MS"/>
                <a:cs typeface="Trebuchet MS"/>
              </a:rPr>
              <a:t>9cm</a:t>
            </a:r>
            <a:r>
              <a:rPr sz="3200" spc="-220">
                <a:solidFill>
                  <a:srgbClr val="0E0D49"/>
                </a:solidFill>
                <a:latin typeface="Trebuchet MS"/>
                <a:cs typeface="Trebuchet MS"/>
              </a:rPr>
              <a:t> </a:t>
            </a:r>
            <a:r>
              <a:rPr sz="3200" spc="95">
                <a:solidFill>
                  <a:srgbClr val="0E0D49"/>
                </a:solidFill>
                <a:latin typeface="Trebuchet MS"/>
                <a:cs typeface="Trebuchet MS"/>
              </a:rPr>
              <a:t>long</a:t>
            </a:r>
            <a:endParaRPr sz="3200">
              <a:latin typeface="Trebuchet MS"/>
              <a:cs typeface="Trebuchet MS"/>
            </a:endParaRPr>
          </a:p>
        </p:txBody>
      </p:sp>
      <p:sp>
        <p:nvSpPr>
          <p:cNvPr id="9" name="object 9"/>
          <p:cNvSpPr txBox="1"/>
          <p:nvPr/>
        </p:nvSpPr>
        <p:spPr>
          <a:xfrm>
            <a:off x="9733322" y="2603536"/>
            <a:ext cx="7245984" cy="2896306"/>
          </a:xfrm>
          <a:prstGeom prst="rect">
            <a:avLst/>
          </a:prstGeom>
        </p:spPr>
        <p:txBody>
          <a:bodyPr vert="horz" wrap="square" lIns="0" tIns="13335" rIns="0" bIns="0" rtlCol="0" anchor="t">
            <a:spAutoFit/>
          </a:bodyPr>
          <a:lstStyle/>
          <a:p>
            <a:pPr marL="2364740">
              <a:lnSpc>
                <a:spcPct val="100000"/>
              </a:lnSpc>
              <a:spcBef>
                <a:spcPts val="105"/>
              </a:spcBef>
            </a:pPr>
            <a:r>
              <a:rPr sz="3400" b="1" spc="40">
                <a:solidFill>
                  <a:srgbClr val="90507B"/>
                </a:solidFill>
                <a:latin typeface="Trebuchet MS"/>
                <a:cs typeface="Trebuchet MS"/>
              </a:rPr>
              <a:t>Advantages:</a:t>
            </a:r>
            <a:endParaRPr sz="3400">
              <a:latin typeface="Trebuchet MS"/>
              <a:cs typeface="Trebuchet MS"/>
            </a:endParaRPr>
          </a:p>
          <a:p>
            <a:pPr marL="1641475" indent="-309245">
              <a:lnSpc>
                <a:spcPts val="3700"/>
              </a:lnSpc>
              <a:spcBef>
                <a:spcPts val="45"/>
              </a:spcBef>
              <a:buChar char="•"/>
              <a:tabLst>
                <a:tab pos="1642110" algn="l"/>
              </a:tabLst>
            </a:pPr>
            <a:r>
              <a:rPr sz="3100" spc="60">
                <a:solidFill>
                  <a:srgbClr val="0E0D49"/>
                </a:solidFill>
                <a:latin typeface="Trebuchet MS"/>
                <a:cs typeface="Trebuchet MS"/>
              </a:rPr>
              <a:t>Simple </a:t>
            </a:r>
            <a:r>
              <a:rPr sz="3100" spc="50">
                <a:solidFill>
                  <a:srgbClr val="0E0D49"/>
                </a:solidFill>
                <a:latin typeface="Trebuchet MS"/>
                <a:cs typeface="Trebuchet MS"/>
              </a:rPr>
              <a:t>and </a:t>
            </a:r>
            <a:r>
              <a:rPr sz="3100" spc="-20">
                <a:solidFill>
                  <a:srgbClr val="0E0D49"/>
                </a:solidFill>
                <a:latin typeface="Trebuchet MS"/>
                <a:cs typeface="Trebuchet MS"/>
              </a:rPr>
              <a:t>rapid</a:t>
            </a:r>
            <a:r>
              <a:rPr sz="3100" spc="-530">
                <a:solidFill>
                  <a:srgbClr val="0E0D49"/>
                </a:solidFill>
                <a:latin typeface="Trebuchet MS"/>
                <a:cs typeface="Trebuchet MS"/>
              </a:rPr>
              <a:t> </a:t>
            </a:r>
            <a:r>
              <a:rPr sz="3100" spc="-45">
                <a:solidFill>
                  <a:srgbClr val="0E0D49"/>
                </a:solidFill>
                <a:latin typeface="Trebuchet MS"/>
                <a:cs typeface="Trebuchet MS"/>
              </a:rPr>
              <a:t>onset.</a:t>
            </a:r>
            <a:endParaRPr sz="3100">
              <a:latin typeface="Trebuchet MS"/>
              <a:cs typeface="Trebuchet MS"/>
            </a:endParaRPr>
          </a:p>
          <a:p>
            <a:pPr marL="1016635" indent="-308610">
              <a:lnSpc>
                <a:spcPts val="3675"/>
              </a:lnSpc>
              <a:buChar char="•"/>
              <a:tabLst>
                <a:tab pos="1017905" algn="l"/>
              </a:tabLst>
            </a:pPr>
            <a:r>
              <a:rPr sz="3100" spc="35">
                <a:solidFill>
                  <a:srgbClr val="0E0D49"/>
                </a:solidFill>
                <a:latin typeface="Trebuchet MS"/>
                <a:cs typeface="Trebuchet MS"/>
              </a:rPr>
              <a:t>Minimal </a:t>
            </a:r>
            <a:r>
              <a:rPr sz="3100" spc="-60">
                <a:solidFill>
                  <a:srgbClr val="0E0D49"/>
                </a:solidFill>
                <a:latin typeface="Trebuchet MS"/>
                <a:cs typeface="Trebuchet MS"/>
              </a:rPr>
              <a:t>fetal </a:t>
            </a:r>
            <a:r>
              <a:rPr sz="3100" spc="35">
                <a:solidFill>
                  <a:srgbClr val="0E0D49"/>
                </a:solidFill>
                <a:latin typeface="Trebuchet MS"/>
                <a:cs typeface="Trebuchet MS"/>
              </a:rPr>
              <a:t>exposure </a:t>
            </a:r>
            <a:r>
              <a:rPr sz="3100" spc="-45">
                <a:solidFill>
                  <a:srgbClr val="0E0D49"/>
                </a:solidFill>
                <a:latin typeface="Trebuchet MS"/>
                <a:cs typeface="Trebuchet MS"/>
              </a:rPr>
              <a:t>to</a:t>
            </a:r>
            <a:r>
              <a:rPr sz="3100" spc="-560">
                <a:solidFill>
                  <a:srgbClr val="0E0D49"/>
                </a:solidFill>
                <a:latin typeface="Trebuchet MS"/>
                <a:cs typeface="Trebuchet MS"/>
              </a:rPr>
              <a:t> </a:t>
            </a:r>
            <a:r>
              <a:rPr sz="3100" spc="-30">
                <a:solidFill>
                  <a:srgbClr val="0E0D49"/>
                </a:solidFill>
                <a:latin typeface="Trebuchet MS"/>
                <a:cs typeface="Trebuchet MS"/>
              </a:rPr>
              <a:t>drug.</a:t>
            </a:r>
            <a:endParaRPr lang="en-GB" sz="3100">
              <a:latin typeface="Trebuchet MS"/>
              <a:cs typeface="Trebuchet MS"/>
            </a:endParaRPr>
          </a:p>
          <a:p>
            <a:pPr marL="501650" lvl="1" indent="-309245">
              <a:lnSpc>
                <a:spcPts val="3529"/>
              </a:lnSpc>
              <a:buChar char="•"/>
              <a:tabLst>
                <a:tab pos="426084" algn="l"/>
              </a:tabLst>
            </a:pPr>
            <a:r>
              <a:rPr sz="3100" spc="45">
                <a:solidFill>
                  <a:srgbClr val="0E0D49"/>
                </a:solidFill>
                <a:latin typeface="Trebuchet MS"/>
                <a:cs typeface="Trebuchet MS"/>
              </a:rPr>
              <a:t>Avoidance </a:t>
            </a:r>
            <a:r>
              <a:rPr sz="3100" spc="-30">
                <a:solidFill>
                  <a:srgbClr val="0E0D49"/>
                </a:solidFill>
                <a:latin typeface="Trebuchet MS"/>
                <a:cs typeface="Trebuchet MS"/>
              </a:rPr>
              <a:t>of complication of</a:t>
            </a:r>
            <a:r>
              <a:rPr sz="3100" spc="-550">
                <a:solidFill>
                  <a:srgbClr val="0E0D49"/>
                </a:solidFill>
                <a:latin typeface="Trebuchet MS"/>
                <a:cs typeface="Trebuchet MS"/>
              </a:rPr>
              <a:t> </a:t>
            </a:r>
            <a:r>
              <a:rPr sz="3100" spc="20">
                <a:solidFill>
                  <a:srgbClr val="0E0D49"/>
                </a:solidFill>
                <a:latin typeface="Trebuchet MS"/>
                <a:cs typeface="Trebuchet MS"/>
              </a:rPr>
              <a:t>general</a:t>
            </a:r>
            <a:endParaRPr lang="en-GB" sz="3100">
              <a:latin typeface="Trebuchet MS"/>
              <a:cs typeface="Trebuchet MS"/>
            </a:endParaRPr>
          </a:p>
          <a:p>
            <a:pPr marL="2643505" marR="5080" indent="-2631440">
              <a:lnSpc>
                <a:spcPts val="3679"/>
              </a:lnSpc>
              <a:spcBef>
                <a:spcPts val="110"/>
              </a:spcBef>
            </a:pPr>
            <a:r>
              <a:rPr sz="3100" spc="20">
                <a:solidFill>
                  <a:srgbClr val="0E0D49"/>
                </a:solidFill>
                <a:latin typeface="Trebuchet MS"/>
                <a:cs typeface="Trebuchet MS"/>
              </a:rPr>
              <a:t>anesthesia </a:t>
            </a:r>
            <a:r>
              <a:rPr sz="3100" spc="-70">
                <a:solidFill>
                  <a:srgbClr val="0E0D49"/>
                </a:solidFill>
                <a:latin typeface="Trebuchet MS"/>
                <a:cs typeface="Trebuchet MS"/>
              </a:rPr>
              <a:t>(uterine </a:t>
            </a:r>
            <a:r>
              <a:rPr sz="3100" spc="10">
                <a:solidFill>
                  <a:srgbClr val="0E0D49"/>
                </a:solidFill>
                <a:latin typeface="Trebuchet MS"/>
                <a:cs typeface="Trebuchet MS"/>
              </a:rPr>
              <a:t>atony </a:t>
            </a:r>
            <a:r>
              <a:rPr sz="3100" spc="50">
                <a:solidFill>
                  <a:srgbClr val="0E0D49"/>
                </a:solidFill>
                <a:latin typeface="Trebuchet MS"/>
                <a:cs typeface="Trebuchet MS"/>
              </a:rPr>
              <a:t>and</a:t>
            </a:r>
            <a:r>
              <a:rPr sz="3100" spc="-505">
                <a:solidFill>
                  <a:srgbClr val="0E0D49"/>
                </a:solidFill>
                <a:latin typeface="Trebuchet MS"/>
                <a:cs typeface="Trebuchet MS"/>
              </a:rPr>
              <a:t> </a:t>
            </a:r>
            <a:r>
              <a:rPr sz="3100" spc="30">
                <a:solidFill>
                  <a:srgbClr val="0E0D49"/>
                </a:solidFill>
                <a:latin typeface="Trebuchet MS"/>
                <a:cs typeface="Trebuchet MS"/>
              </a:rPr>
              <a:t>pulmonary  </a:t>
            </a:r>
            <a:r>
              <a:rPr sz="3100" spc="-60">
                <a:solidFill>
                  <a:srgbClr val="0E0D49"/>
                </a:solidFill>
                <a:latin typeface="Trebuchet MS"/>
                <a:cs typeface="Trebuchet MS"/>
              </a:rPr>
              <a:t>aspiration).</a:t>
            </a:r>
            <a:endParaRPr sz="3100">
              <a:latin typeface="Trebuchet MS"/>
              <a:cs typeface="Trebuchet MS"/>
            </a:endParaRPr>
          </a:p>
        </p:txBody>
      </p:sp>
      <p:sp>
        <p:nvSpPr>
          <p:cNvPr id="10" name="object 10"/>
          <p:cNvSpPr txBox="1">
            <a:spLocks noGrp="1"/>
          </p:cNvSpPr>
          <p:nvPr>
            <p:ph type="title"/>
          </p:nvPr>
        </p:nvSpPr>
        <p:spPr>
          <a:xfrm>
            <a:off x="5245496" y="544160"/>
            <a:ext cx="7548245" cy="1092200"/>
          </a:xfrm>
          <a:prstGeom prst="rect">
            <a:avLst/>
          </a:prstGeom>
        </p:spPr>
        <p:txBody>
          <a:bodyPr vert="horz" wrap="square" lIns="0" tIns="12700" rIns="0" bIns="0" rtlCol="0">
            <a:spAutoFit/>
          </a:bodyPr>
          <a:lstStyle/>
          <a:p>
            <a:pPr marL="12700">
              <a:lnSpc>
                <a:spcPct val="100000"/>
              </a:lnSpc>
              <a:spcBef>
                <a:spcPts val="100"/>
              </a:spcBef>
            </a:pPr>
            <a:r>
              <a:rPr sz="7000" spc="35"/>
              <a:t>Spinal</a:t>
            </a:r>
            <a:r>
              <a:rPr sz="7000" spc="-75"/>
              <a:t> </a:t>
            </a:r>
            <a:r>
              <a:rPr sz="7000"/>
              <a:t>anesthesia</a:t>
            </a:r>
          </a:p>
        </p:txBody>
      </p:sp>
      <p:sp>
        <p:nvSpPr>
          <p:cNvPr id="11" name="object 11"/>
          <p:cNvSpPr txBox="1"/>
          <p:nvPr/>
        </p:nvSpPr>
        <p:spPr>
          <a:xfrm>
            <a:off x="3714540" y="6831882"/>
            <a:ext cx="6282055" cy="2423160"/>
          </a:xfrm>
          <a:prstGeom prst="rect">
            <a:avLst/>
          </a:prstGeom>
        </p:spPr>
        <p:txBody>
          <a:bodyPr vert="horz" wrap="square" lIns="0" tIns="13335" rIns="0" bIns="0" rtlCol="0">
            <a:spAutoFit/>
          </a:bodyPr>
          <a:lstStyle/>
          <a:p>
            <a:pPr marL="1591945">
              <a:lnSpc>
                <a:spcPct val="100000"/>
              </a:lnSpc>
              <a:spcBef>
                <a:spcPts val="105"/>
              </a:spcBef>
            </a:pPr>
            <a:r>
              <a:rPr sz="3400" b="1" spc="40">
                <a:solidFill>
                  <a:srgbClr val="90507B"/>
                </a:solidFill>
                <a:latin typeface="Trebuchet MS"/>
                <a:cs typeface="Trebuchet MS"/>
              </a:rPr>
              <a:t>Disadvantages:</a:t>
            </a:r>
            <a:endParaRPr sz="3400">
              <a:latin typeface="Trebuchet MS"/>
              <a:cs typeface="Trebuchet MS"/>
            </a:endParaRPr>
          </a:p>
          <a:p>
            <a:pPr marL="2176145" indent="-308610">
              <a:lnSpc>
                <a:spcPts val="3695"/>
              </a:lnSpc>
              <a:spcBef>
                <a:spcPts val="45"/>
              </a:spcBef>
              <a:buChar char="•"/>
              <a:tabLst>
                <a:tab pos="2176780" algn="l"/>
              </a:tabLst>
            </a:pPr>
            <a:r>
              <a:rPr sz="3100" spc="10">
                <a:solidFill>
                  <a:srgbClr val="0E0D49"/>
                </a:solidFill>
                <a:latin typeface="Trebuchet MS"/>
                <a:cs typeface="Trebuchet MS"/>
              </a:rPr>
              <a:t>Hypotension.</a:t>
            </a:r>
            <a:endParaRPr sz="3100">
              <a:latin typeface="Trebuchet MS"/>
              <a:cs typeface="Trebuchet MS"/>
            </a:endParaRPr>
          </a:p>
          <a:p>
            <a:pPr marL="320675" indent="-308610">
              <a:lnSpc>
                <a:spcPts val="3675"/>
              </a:lnSpc>
              <a:buChar char="•"/>
              <a:tabLst>
                <a:tab pos="321310" algn="l"/>
              </a:tabLst>
            </a:pPr>
            <a:r>
              <a:rPr sz="3100" spc="-25">
                <a:solidFill>
                  <a:srgbClr val="0E0D49"/>
                </a:solidFill>
                <a:latin typeface="Trebuchet MS"/>
                <a:cs typeface="Trebuchet MS"/>
              </a:rPr>
              <a:t>Intrapartum </a:t>
            </a:r>
            <a:r>
              <a:rPr sz="3100" spc="50">
                <a:solidFill>
                  <a:srgbClr val="0E0D49"/>
                </a:solidFill>
                <a:latin typeface="Trebuchet MS"/>
                <a:cs typeface="Trebuchet MS"/>
              </a:rPr>
              <a:t>nausea and</a:t>
            </a:r>
            <a:r>
              <a:rPr sz="3100" spc="-450">
                <a:solidFill>
                  <a:srgbClr val="0E0D49"/>
                </a:solidFill>
                <a:latin typeface="Trebuchet MS"/>
                <a:cs typeface="Trebuchet MS"/>
              </a:rPr>
              <a:t> </a:t>
            </a:r>
            <a:r>
              <a:rPr sz="3100" spc="-45">
                <a:solidFill>
                  <a:srgbClr val="0E0D49"/>
                </a:solidFill>
                <a:latin typeface="Trebuchet MS"/>
                <a:cs typeface="Trebuchet MS"/>
              </a:rPr>
              <a:t>vomiting.</a:t>
            </a:r>
            <a:endParaRPr sz="3100">
              <a:latin typeface="Trebuchet MS"/>
              <a:cs typeface="Trebuchet MS"/>
            </a:endParaRPr>
          </a:p>
          <a:p>
            <a:pPr marL="1844039" lvl="1" indent="-309245">
              <a:lnSpc>
                <a:spcPts val="3675"/>
              </a:lnSpc>
              <a:buChar char="•"/>
              <a:tabLst>
                <a:tab pos="1844675" algn="l"/>
              </a:tabLst>
            </a:pPr>
            <a:r>
              <a:rPr sz="3100" spc="65">
                <a:solidFill>
                  <a:srgbClr val="0E0D49"/>
                </a:solidFill>
                <a:latin typeface="Trebuchet MS"/>
                <a:cs typeface="Trebuchet MS"/>
              </a:rPr>
              <a:t>Spinal</a:t>
            </a:r>
            <a:r>
              <a:rPr sz="3100" spc="-140">
                <a:solidFill>
                  <a:srgbClr val="0E0D49"/>
                </a:solidFill>
                <a:latin typeface="Trebuchet MS"/>
                <a:cs typeface="Trebuchet MS"/>
              </a:rPr>
              <a:t> </a:t>
            </a:r>
            <a:r>
              <a:rPr sz="3100" spc="-45">
                <a:solidFill>
                  <a:srgbClr val="0E0D49"/>
                </a:solidFill>
                <a:latin typeface="Trebuchet MS"/>
                <a:cs typeface="Trebuchet MS"/>
              </a:rPr>
              <a:t>headache.</a:t>
            </a:r>
            <a:endParaRPr sz="3100">
              <a:latin typeface="Trebuchet MS"/>
              <a:cs typeface="Trebuchet MS"/>
            </a:endParaRPr>
          </a:p>
          <a:p>
            <a:pPr marL="1139190" indent="-309245">
              <a:lnSpc>
                <a:spcPts val="3700"/>
              </a:lnSpc>
              <a:buChar char="•"/>
              <a:tabLst>
                <a:tab pos="1139825" algn="l"/>
              </a:tabLst>
            </a:pPr>
            <a:r>
              <a:rPr sz="3100" spc="20">
                <a:solidFill>
                  <a:srgbClr val="0E0D49"/>
                </a:solidFill>
                <a:latin typeface="Trebuchet MS"/>
                <a:cs typeface="Trebuchet MS"/>
              </a:rPr>
              <a:t>Post-operative</a:t>
            </a:r>
            <a:r>
              <a:rPr sz="3100" spc="-145">
                <a:solidFill>
                  <a:srgbClr val="0E0D49"/>
                </a:solidFill>
                <a:latin typeface="Trebuchet MS"/>
                <a:cs typeface="Trebuchet MS"/>
              </a:rPr>
              <a:t> </a:t>
            </a:r>
            <a:r>
              <a:rPr sz="3100" spc="-25">
                <a:solidFill>
                  <a:srgbClr val="0E0D49"/>
                </a:solidFill>
                <a:latin typeface="Trebuchet MS"/>
                <a:cs typeface="Trebuchet MS"/>
              </a:rPr>
              <a:t>shivering.</a:t>
            </a:r>
            <a:endParaRPr sz="31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109252"/>
            <a:ext cx="2179955" cy="3178175"/>
          </a:xfrm>
          <a:custGeom>
            <a:avLst/>
            <a:gdLst/>
            <a:ahLst/>
            <a:cxnLst/>
            <a:rect l="l" t="t" r="r" b="b"/>
            <a:pathLst>
              <a:path w="2179955" h="3178175">
                <a:moveTo>
                  <a:pt x="2177986" y="3177746"/>
                </a:moveTo>
                <a:lnTo>
                  <a:pt x="0" y="3177746"/>
                </a:lnTo>
                <a:lnTo>
                  <a:pt x="0" y="824"/>
                </a:lnTo>
                <a:lnTo>
                  <a:pt x="43184" y="0"/>
                </a:lnTo>
                <a:lnTo>
                  <a:pt x="105593" y="354"/>
                </a:lnTo>
                <a:lnTo>
                  <a:pt x="166667" y="2218"/>
                </a:lnTo>
                <a:lnTo>
                  <a:pt x="226407" y="5530"/>
                </a:lnTo>
                <a:lnTo>
                  <a:pt x="284819" y="10225"/>
                </a:lnTo>
                <a:lnTo>
                  <a:pt x="341904" y="16243"/>
                </a:lnTo>
                <a:lnTo>
                  <a:pt x="397665" y="23519"/>
                </a:lnTo>
                <a:lnTo>
                  <a:pt x="452106" y="31993"/>
                </a:lnTo>
                <a:lnTo>
                  <a:pt x="505230" y="41600"/>
                </a:lnTo>
                <a:lnTo>
                  <a:pt x="557040" y="52280"/>
                </a:lnTo>
                <a:lnTo>
                  <a:pt x="607540" y="63968"/>
                </a:lnTo>
                <a:lnTo>
                  <a:pt x="656731" y="76603"/>
                </a:lnTo>
                <a:lnTo>
                  <a:pt x="704617" y="90122"/>
                </a:lnTo>
                <a:lnTo>
                  <a:pt x="751202" y="104463"/>
                </a:lnTo>
                <a:lnTo>
                  <a:pt x="796488" y="119563"/>
                </a:lnTo>
                <a:lnTo>
                  <a:pt x="840479" y="135359"/>
                </a:lnTo>
                <a:lnTo>
                  <a:pt x="883178" y="151788"/>
                </a:lnTo>
                <a:lnTo>
                  <a:pt x="924587" y="168790"/>
                </a:lnTo>
                <a:lnTo>
                  <a:pt x="964710" y="186300"/>
                </a:lnTo>
                <a:lnTo>
                  <a:pt x="1003550" y="204256"/>
                </a:lnTo>
                <a:lnTo>
                  <a:pt x="1041109" y="222596"/>
                </a:lnTo>
                <a:lnTo>
                  <a:pt x="1077392" y="241257"/>
                </a:lnTo>
                <a:lnTo>
                  <a:pt x="1112402" y="260176"/>
                </a:lnTo>
                <a:lnTo>
                  <a:pt x="1146140" y="279292"/>
                </a:lnTo>
                <a:lnTo>
                  <a:pt x="1209818" y="317861"/>
                </a:lnTo>
                <a:lnTo>
                  <a:pt x="1268449" y="356464"/>
                </a:lnTo>
                <a:lnTo>
                  <a:pt x="1322060" y="394600"/>
                </a:lnTo>
                <a:lnTo>
                  <a:pt x="1370675" y="431769"/>
                </a:lnTo>
                <a:lnTo>
                  <a:pt x="1414319" y="467471"/>
                </a:lnTo>
                <a:lnTo>
                  <a:pt x="1453016" y="501205"/>
                </a:lnTo>
                <a:lnTo>
                  <a:pt x="1486791" y="532471"/>
                </a:lnTo>
                <a:lnTo>
                  <a:pt x="1515670" y="560769"/>
                </a:lnTo>
                <a:lnTo>
                  <a:pt x="1549860" y="596554"/>
                </a:lnTo>
                <a:lnTo>
                  <a:pt x="1578538" y="629209"/>
                </a:lnTo>
                <a:lnTo>
                  <a:pt x="1614417" y="674221"/>
                </a:lnTo>
                <a:lnTo>
                  <a:pt x="1640118" y="708590"/>
                </a:lnTo>
                <a:lnTo>
                  <a:pt x="1665180" y="744068"/>
                </a:lnTo>
                <a:lnTo>
                  <a:pt x="1689607" y="780633"/>
                </a:lnTo>
                <a:lnTo>
                  <a:pt x="1713401" y="818263"/>
                </a:lnTo>
                <a:lnTo>
                  <a:pt x="1736566" y="856937"/>
                </a:lnTo>
                <a:lnTo>
                  <a:pt x="1759104" y="896631"/>
                </a:lnTo>
                <a:lnTo>
                  <a:pt x="1781018" y="937323"/>
                </a:lnTo>
                <a:lnTo>
                  <a:pt x="1802311" y="978992"/>
                </a:lnTo>
                <a:lnTo>
                  <a:pt x="1822985" y="1021615"/>
                </a:lnTo>
                <a:lnTo>
                  <a:pt x="1843044" y="1065170"/>
                </a:lnTo>
                <a:lnTo>
                  <a:pt x="1862491" y="1109635"/>
                </a:lnTo>
                <a:lnTo>
                  <a:pt x="1881328" y="1154988"/>
                </a:lnTo>
                <a:lnTo>
                  <a:pt x="1899558" y="1201207"/>
                </a:lnTo>
                <a:lnTo>
                  <a:pt x="1917184" y="1248269"/>
                </a:lnTo>
                <a:lnTo>
                  <a:pt x="1934209" y="1296152"/>
                </a:lnTo>
                <a:lnTo>
                  <a:pt x="1950636" y="1344834"/>
                </a:lnTo>
                <a:lnTo>
                  <a:pt x="1966467" y="1394294"/>
                </a:lnTo>
                <a:lnTo>
                  <a:pt x="1981706" y="1444508"/>
                </a:lnTo>
                <a:lnTo>
                  <a:pt x="1996356" y="1495455"/>
                </a:lnTo>
                <a:lnTo>
                  <a:pt x="2010418" y="1547112"/>
                </a:lnTo>
                <a:lnTo>
                  <a:pt x="2023897" y="1599458"/>
                </a:lnTo>
                <a:lnTo>
                  <a:pt x="2036795" y="1652469"/>
                </a:lnTo>
                <a:lnTo>
                  <a:pt x="2049115" y="1706125"/>
                </a:lnTo>
                <a:lnTo>
                  <a:pt x="2060859" y="1760403"/>
                </a:lnTo>
                <a:lnTo>
                  <a:pt x="2072031" y="1815280"/>
                </a:lnTo>
                <a:lnTo>
                  <a:pt x="2082633" y="1870735"/>
                </a:lnTo>
                <a:lnTo>
                  <a:pt x="2092669" y="1926746"/>
                </a:lnTo>
                <a:lnTo>
                  <a:pt x="2102140" y="1983289"/>
                </a:lnTo>
                <a:lnTo>
                  <a:pt x="2111051" y="2040344"/>
                </a:lnTo>
                <a:lnTo>
                  <a:pt x="2118237" y="2089566"/>
                </a:lnTo>
                <a:lnTo>
                  <a:pt x="2125016" y="2139133"/>
                </a:lnTo>
                <a:lnTo>
                  <a:pt x="2131390" y="2189030"/>
                </a:lnTo>
                <a:lnTo>
                  <a:pt x="2137361" y="2239244"/>
                </a:lnTo>
                <a:lnTo>
                  <a:pt x="2142930" y="2289760"/>
                </a:lnTo>
                <a:lnTo>
                  <a:pt x="2148100" y="2340564"/>
                </a:lnTo>
                <a:lnTo>
                  <a:pt x="2152871" y="2391643"/>
                </a:lnTo>
                <a:lnTo>
                  <a:pt x="2157246" y="2442983"/>
                </a:lnTo>
                <a:lnTo>
                  <a:pt x="2161227" y="2494570"/>
                </a:lnTo>
                <a:lnTo>
                  <a:pt x="2164816" y="2546389"/>
                </a:lnTo>
                <a:lnTo>
                  <a:pt x="2168014" y="2598428"/>
                </a:lnTo>
                <a:lnTo>
                  <a:pt x="2170823" y="2650672"/>
                </a:lnTo>
                <a:lnTo>
                  <a:pt x="2173245" y="2703107"/>
                </a:lnTo>
                <a:lnTo>
                  <a:pt x="2175281" y="2755719"/>
                </a:lnTo>
                <a:lnTo>
                  <a:pt x="2176934" y="2808495"/>
                </a:lnTo>
                <a:lnTo>
                  <a:pt x="2178206" y="2861420"/>
                </a:lnTo>
                <a:lnTo>
                  <a:pt x="2179097" y="2914481"/>
                </a:lnTo>
                <a:lnTo>
                  <a:pt x="2179611" y="2967664"/>
                </a:lnTo>
                <a:lnTo>
                  <a:pt x="2179748" y="3020954"/>
                </a:lnTo>
                <a:lnTo>
                  <a:pt x="2179511" y="3074339"/>
                </a:lnTo>
                <a:lnTo>
                  <a:pt x="2178901" y="3127803"/>
                </a:lnTo>
                <a:lnTo>
                  <a:pt x="2177986" y="3177746"/>
                </a:lnTo>
                <a:close/>
              </a:path>
            </a:pathLst>
          </a:custGeom>
          <a:solidFill>
            <a:srgbClr val="C2E2E2"/>
          </a:solidFill>
        </p:spPr>
        <p:txBody>
          <a:bodyPr wrap="square" lIns="0" tIns="0" rIns="0" bIns="0" rtlCol="0"/>
          <a:lstStyle/>
          <a:p>
            <a:endParaRPr/>
          </a:p>
        </p:txBody>
      </p:sp>
      <p:sp>
        <p:nvSpPr>
          <p:cNvPr id="3" name="object 3"/>
          <p:cNvSpPr/>
          <p:nvPr/>
        </p:nvSpPr>
        <p:spPr>
          <a:xfrm>
            <a:off x="15197911" y="0"/>
            <a:ext cx="3090545" cy="3703320"/>
          </a:xfrm>
          <a:custGeom>
            <a:avLst/>
            <a:gdLst/>
            <a:ahLst/>
            <a:cxnLst/>
            <a:rect l="l" t="t" r="r" b="b"/>
            <a:pathLst>
              <a:path w="3090544" h="3703320">
                <a:moveTo>
                  <a:pt x="3090087" y="3703280"/>
                </a:moveTo>
                <a:lnTo>
                  <a:pt x="3057919" y="3661738"/>
                </a:lnTo>
                <a:lnTo>
                  <a:pt x="3030854" y="3629325"/>
                </a:lnTo>
                <a:lnTo>
                  <a:pt x="3002993" y="3597953"/>
                </a:lnTo>
                <a:lnTo>
                  <a:pt x="2974358" y="3567589"/>
                </a:lnTo>
                <a:lnTo>
                  <a:pt x="2944970" y="3538202"/>
                </a:lnTo>
                <a:lnTo>
                  <a:pt x="2914849" y="3509761"/>
                </a:lnTo>
                <a:lnTo>
                  <a:pt x="2884016" y="3482232"/>
                </a:lnTo>
                <a:lnTo>
                  <a:pt x="2852492" y="3455586"/>
                </a:lnTo>
                <a:lnTo>
                  <a:pt x="2820299" y="3429788"/>
                </a:lnTo>
                <a:lnTo>
                  <a:pt x="2787457" y="3404809"/>
                </a:lnTo>
                <a:lnTo>
                  <a:pt x="2753987" y="3380615"/>
                </a:lnTo>
                <a:lnTo>
                  <a:pt x="2719909" y="3357175"/>
                </a:lnTo>
                <a:lnTo>
                  <a:pt x="2685245" y="3334458"/>
                </a:lnTo>
                <a:lnTo>
                  <a:pt x="2650017" y="3312431"/>
                </a:lnTo>
                <a:lnTo>
                  <a:pt x="2614243" y="3291063"/>
                </a:lnTo>
                <a:lnTo>
                  <a:pt x="2577946" y="3270322"/>
                </a:lnTo>
                <a:lnTo>
                  <a:pt x="2541147" y="3250176"/>
                </a:lnTo>
                <a:lnTo>
                  <a:pt x="2503866" y="3230592"/>
                </a:lnTo>
                <a:lnTo>
                  <a:pt x="2466124" y="3211540"/>
                </a:lnTo>
                <a:lnTo>
                  <a:pt x="2427942" y="3192988"/>
                </a:lnTo>
                <a:lnTo>
                  <a:pt x="2389342" y="3174903"/>
                </a:lnTo>
                <a:lnTo>
                  <a:pt x="2350343" y="3157254"/>
                </a:lnTo>
                <a:lnTo>
                  <a:pt x="2310967" y="3140010"/>
                </a:lnTo>
                <a:lnTo>
                  <a:pt x="2271235" y="3123137"/>
                </a:lnTo>
                <a:lnTo>
                  <a:pt x="2231168" y="3106605"/>
                </a:lnTo>
                <a:lnTo>
                  <a:pt x="2190786" y="3090381"/>
                </a:lnTo>
                <a:lnTo>
                  <a:pt x="2109163" y="3058732"/>
                </a:lnTo>
                <a:lnTo>
                  <a:pt x="1984892" y="3012776"/>
                </a:lnTo>
                <a:lnTo>
                  <a:pt x="1689290" y="2908177"/>
                </a:lnTo>
                <a:lnTo>
                  <a:pt x="1476449" y="2830944"/>
                </a:lnTo>
                <a:lnTo>
                  <a:pt x="1391600" y="2798423"/>
                </a:lnTo>
                <a:lnTo>
                  <a:pt x="1307165" y="2764590"/>
                </a:lnTo>
                <a:lnTo>
                  <a:pt x="1265156" y="2747103"/>
                </a:lnTo>
                <a:lnTo>
                  <a:pt x="1223313" y="2729191"/>
                </a:lnTo>
                <a:lnTo>
                  <a:pt x="1181658" y="2710825"/>
                </a:lnTo>
                <a:lnTo>
                  <a:pt x="1140211" y="2691971"/>
                </a:lnTo>
                <a:lnTo>
                  <a:pt x="1098993" y="2672598"/>
                </a:lnTo>
                <a:lnTo>
                  <a:pt x="1058025" y="2652675"/>
                </a:lnTo>
                <a:lnTo>
                  <a:pt x="1017328" y="2632169"/>
                </a:lnTo>
                <a:lnTo>
                  <a:pt x="976923" y="2611048"/>
                </a:lnTo>
                <a:lnTo>
                  <a:pt x="936831" y="2589282"/>
                </a:lnTo>
                <a:lnTo>
                  <a:pt x="897072" y="2566837"/>
                </a:lnTo>
                <a:lnTo>
                  <a:pt x="857668" y="2543682"/>
                </a:lnTo>
                <a:lnTo>
                  <a:pt x="818640" y="2519786"/>
                </a:lnTo>
                <a:lnTo>
                  <a:pt x="780008" y="2495116"/>
                </a:lnTo>
                <a:lnTo>
                  <a:pt x="741794" y="2469641"/>
                </a:lnTo>
                <a:lnTo>
                  <a:pt x="704018" y="2443328"/>
                </a:lnTo>
                <a:lnTo>
                  <a:pt x="666701" y="2416146"/>
                </a:lnTo>
                <a:lnTo>
                  <a:pt x="629864" y="2388064"/>
                </a:lnTo>
                <a:lnTo>
                  <a:pt x="593528" y="2359049"/>
                </a:lnTo>
                <a:lnTo>
                  <a:pt x="557714" y="2329069"/>
                </a:lnTo>
                <a:lnTo>
                  <a:pt x="522442" y="2298093"/>
                </a:lnTo>
                <a:lnTo>
                  <a:pt x="487735" y="2266089"/>
                </a:lnTo>
                <a:lnTo>
                  <a:pt x="453612" y="2233025"/>
                </a:lnTo>
                <a:lnTo>
                  <a:pt x="420094" y="2198870"/>
                </a:lnTo>
                <a:lnTo>
                  <a:pt x="387203" y="2163590"/>
                </a:lnTo>
                <a:lnTo>
                  <a:pt x="354960" y="2127155"/>
                </a:lnTo>
                <a:lnTo>
                  <a:pt x="323384" y="2089533"/>
                </a:lnTo>
                <a:lnTo>
                  <a:pt x="292498" y="2050691"/>
                </a:lnTo>
                <a:lnTo>
                  <a:pt x="261853" y="2009681"/>
                </a:lnTo>
                <a:lnTo>
                  <a:pt x="233013" y="1968227"/>
                </a:lnTo>
                <a:lnTo>
                  <a:pt x="205959" y="1926353"/>
                </a:lnTo>
                <a:lnTo>
                  <a:pt x="180671" y="1884080"/>
                </a:lnTo>
                <a:lnTo>
                  <a:pt x="157130" y="1841433"/>
                </a:lnTo>
                <a:lnTo>
                  <a:pt x="135316" y="1798433"/>
                </a:lnTo>
                <a:lnTo>
                  <a:pt x="115210" y="1755104"/>
                </a:lnTo>
                <a:lnTo>
                  <a:pt x="96791" y="1711469"/>
                </a:lnTo>
                <a:lnTo>
                  <a:pt x="80041" y="1667550"/>
                </a:lnTo>
                <a:lnTo>
                  <a:pt x="64939" y="1623370"/>
                </a:lnTo>
                <a:lnTo>
                  <a:pt x="51467" y="1578952"/>
                </a:lnTo>
                <a:lnTo>
                  <a:pt x="39605" y="1534318"/>
                </a:lnTo>
                <a:lnTo>
                  <a:pt x="29333" y="1489493"/>
                </a:lnTo>
                <a:lnTo>
                  <a:pt x="20631" y="1444498"/>
                </a:lnTo>
                <a:lnTo>
                  <a:pt x="13481" y="1399356"/>
                </a:lnTo>
                <a:lnTo>
                  <a:pt x="7862" y="1354091"/>
                </a:lnTo>
                <a:lnTo>
                  <a:pt x="3755" y="1308724"/>
                </a:lnTo>
                <a:lnTo>
                  <a:pt x="1141" y="1263280"/>
                </a:lnTo>
                <a:lnTo>
                  <a:pt x="0" y="1217780"/>
                </a:lnTo>
                <a:lnTo>
                  <a:pt x="311" y="1172247"/>
                </a:lnTo>
                <a:lnTo>
                  <a:pt x="2057" y="1126705"/>
                </a:lnTo>
                <a:lnTo>
                  <a:pt x="5217" y="1081176"/>
                </a:lnTo>
                <a:lnTo>
                  <a:pt x="9772" y="1035683"/>
                </a:lnTo>
                <a:lnTo>
                  <a:pt x="15701" y="990249"/>
                </a:lnTo>
                <a:lnTo>
                  <a:pt x="22987" y="944897"/>
                </a:lnTo>
                <a:lnTo>
                  <a:pt x="31608" y="899649"/>
                </a:lnTo>
                <a:lnTo>
                  <a:pt x="41546" y="854529"/>
                </a:lnTo>
                <a:lnTo>
                  <a:pt x="52781" y="809559"/>
                </a:lnTo>
                <a:lnTo>
                  <a:pt x="65293" y="764762"/>
                </a:lnTo>
                <a:lnTo>
                  <a:pt x="79063" y="720160"/>
                </a:lnTo>
                <a:lnTo>
                  <a:pt x="94071" y="675778"/>
                </a:lnTo>
                <a:lnTo>
                  <a:pt x="110298" y="631637"/>
                </a:lnTo>
                <a:lnTo>
                  <a:pt x="127724" y="587761"/>
                </a:lnTo>
                <a:lnTo>
                  <a:pt x="146330" y="544171"/>
                </a:lnTo>
                <a:lnTo>
                  <a:pt x="166096" y="500892"/>
                </a:lnTo>
                <a:lnTo>
                  <a:pt x="187002" y="457946"/>
                </a:lnTo>
                <a:lnTo>
                  <a:pt x="209030" y="415355"/>
                </a:lnTo>
                <a:lnTo>
                  <a:pt x="232158" y="373143"/>
                </a:lnTo>
                <a:lnTo>
                  <a:pt x="256369" y="331332"/>
                </a:lnTo>
                <a:lnTo>
                  <a:pt x="281642" y="289946"/>
                </a:lnTo>
                <a:lnTo>
                  <a:pt x="307589" y="249567"/>
                </a:lnTo>
                <a:lnTo>
                  <a:pt x="334533" y="209645"/>
                </a:lnTo>
                <a:lnTo>
                  <a:pt x="362455" y="170201"/>
                </a:lnTo>
                <a:lnTo>
                  <a:pt x="391335" y="131259"/>
                </a:lnTo>
                <a:lnTo>
                  <a:pt x="421155" y="92839"/>
                </a:lnTo>
                <a:lnTo>
                  <a:pt x="451897" y="54965"/>
                </a:lnTo>
                <a:lnTo>
                  <a:pt x="483540" y="17657"/>
                </a:lnTo>
                <a:lnTo>
                  <a:pt x="3090087" y="0"/>
                </a:lnTo>
                <a:lnTo>
                  <a:pt x="3090087" y="3703280"/>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280132"/>
            <a:ext cx="2246630" cy="2247900"/>
            <a:chOff x="0" y="280132"/>
            <a:chExt cx="2246630" cy="2247900"/>
          </a:xfrm>
        </p:grpSpPr>
        <p:sp>
          <p:nvSpPr>
            <p:cNvPr id="5" name="object 5"/>
            <p:cNvSpPr/>
            <p:nvPr/>
          </p:nvSpPr>
          <p:spPr>
            <a:xfrm>
              <a:off x="0" y="280132"/>
              <a:ext cx="1870075" cy="2247900"/>
            </a:xfrm>
            <a:custGeom>
              <a:avLst/>
              <a:gdLst/>
              <a:ahLst/>
              <a:cxnLst/>
              <a:rect l="l" t="t" r="r" b="b"/>
              <a:pathLst>
                <a:path w="1870075" h="2247900">
                  <a:moveTo>
                    <a:pt x="543902" y="1282700"/>
                  </a:moveTo>
                  <a:lnTo>
                    <a:pt x="508743" y="1244600"/>
                  </a:lnTo>
                  <a:lnTo>
                    <a:pt x="434116" y="1143000"/>
                  </a:lnTo>
                  <a:lnTo>
                    <a:pt x="366297" y="990600"/>
                  </a:lnTo>
                  <a:lnTo>
                    <a:pt x="351561" y="825500"/>
                  </a:lnTo>
                  <a:lnTo>
                    <a:pt x="357561" y="800100"/>
                  </a:lnTo>
                  <a:lnTo>
                    <a:pt x="377289" y="749300"/>
                  </a:lnTo>
                  <a:lnTo>
                    <a:pt x="430380" y="698500"/>
                  </a:lnTo>
                  <a:lnTo>
                    <a:pt x="477008" y="660400"/>
                  </a:lnTo>
                  <a:lnTo>
                    <a:pt x="525914" y="635000"/>
                  </a:lnTo>
                  <a:lnTo>
                    <a:pt x="572664" y="609600"/>
                  </a:lnTo>
                  <a:lnTo>
                    <a:pt x="612826" y="596900"/>
                  </a:lnTo>
                  <a:lnTo>
                    <a:pt x="641965" y="571500"/>
                  </a:lnTo>
                  <a:lnTo>
                    <a:pt x="650652" y="546100"/>
                  </a:lnTo>
                  <a:lnTo>
                    <a:pt x="655370" y="533400"/>
                  </a:lnTo>
                  <a:lnTo>
                    <a:pt x="651007" y="495300"/>
                  </a:lnTo>
                  <a:lnTo>
                    <a:pt x="634466" y="457200"/>
                  </a:lnTo>
                  <a:lnTo>
                    <a:pt x="612279" y="406400"/>
                  </a:lnTo>
                  <a:lnTo>
                    <a:pt x="585984" y="368300"/>
                  </a:lnTo>
                  <a:lnTo>
                    <a:pt x="557118" y="330200"/>
                  </a:lnTo>
                  <a:lnTo>
                    <a:pt x="527219" y="304800"/>
                  </a:lnTo>
                  <a:lnTo>
                    <a:pt x="524486" y="292100"/>
                  </a:lnTo>
                  <a:lnTo>
                    <a:pt x="506055" y="292100"/>
                  </a:lnTo>
                  <a:lnTo>
                    <a:pt x="480102" y="266700"/>
                  </a:lnTo>
                  <a:lnTo>
                    <a:pt x="460786" y="266700"/>
                  </a:lnTo>
                  <a:lnTo>
                    <a:pt x="441633" y="254000"/>
                  </a:lnTo>
                  <a:lnTo>
                    <a:pt x="435207" y="241300"/>
                  </a:lnTo>
                  <a:lnTo>
                    <a:pt x="402879" y="228600"/>
                  </a:lnTo>
                  <a:lnTo>
                    <a:pt x="390140" y="228600"/>
                  </a:lnTo>
                  <a:lnTo>
                    <a:pt x="377493" y="215900"/>
                  </a:lnTo>
                  <a:lnTo>
                    <a:pt x="364880" y="215900"/>
                  </a:lnTo>
                  <a:lnTo>
                    <a:pt x="314201" y="190500"/>
                  </a:lnTo>
                  <a:lnTo>
                    <a:pt x="264626" y="165100"/>
                  </a:lnTo>
                  <a:lnTo>
                    <a:pt x="216235" y="152400"/>
                  </a:lnTo>
                  <a:lnTo>
                    <a:pt x="123457" y="127000"/>
                  </a:lnTo>
                  <a:lnTo>
                    <a:pt x="79663" y="114300"/>
                  </a:lnTo>
                  <a:lnTo>
                    <a:pt x="37867" y="101600"/>
                  </a:lnTo>
                  <a:lnTo>
                    <a:pt x="0" y="88900"/>
                  </a:lnTo>
                  <a:lnTo>
                    <a:pt x="0" y="0"/>
                  </a:lnTo>
                  <a:lnTo>
                    <a:pt x="20503" y="0"/>
                  </a:lnTo>
                  <a:lnTo>
                    <a:pt x="61759" y="12700"/>
                  </a:lnTo>
                  <a:lnTo>
                    <a:pt x="105090" y="25400"/>
                  </a:lnTo>
                  <a:lnTo>
                    <a:pt x="150341" y="38100"/>
                  </a:lnTo>
                  <a:lnTo>
                    <a:pt x="197353" y="50800"/>
                  </a:lnTo>
                  <a:lnTo>
                    <a:pt x="246007" y="76200"/>
                  </a:lnTo>
                  <a:lnTo>
                    <a:pt x="295976" y="88900"/>
                  </a:lnTo>
                  <a:lnTo>
                    <a:pt x="399226" y="139700"/>
                  </a:lnTo>
                  <a:lnTo>
                    <a:pt x="412329" y="152400"/>
                  </a:lnTo>
                  <a:lnTo>
                    <a:pt x="425406" y="152400"/>
                  </a:lnTo>
                  <a:lnTo>
                    <a:pt x="438536" y="165100"/>
                  </a:lnTo>
                  <a:lnTo>
                    <a:pt x="471728" y="177800"/>
                  </a:lnTo>
                  <a:lnTo>
                    <a:pt x="478363" y="177800"/>
                  </a:lnTo>
                  <a:lnTo>
                    <a:pt x="484967" y="190500"/>
                  </a:lnTo>
                  <a:lnTo>
                    <a:pt x="498176" y="190500"/>
                  </a:lnTo>
                  <a:lnTo>
                    <a:pt x="504859" y="203200"/>
                  </a:lnTo>
                  <a:lnTo>
                    <a:pt x="1082986" y="203200"/>
                  </a:lnTo>
                  <a:lnTo>
                    <a:pt x="1136295" y="228600"/>
                  </a:lnTo>
                  <a:lnTo>
                    <a:pt x="1150545" y="241300"/>
                  </a:lnTo>
                  <a:lnTo>
                    <a:pt x="578739" y="241300"/>
                  </a:lnTo>
                  <a:lnTo>
                    <a:pt x="610913" y="266700"/>
                  </a:lnTo>
                  <a:lnTo>
                    <a:pt x="624217" y="279400"/>
                  </a:lnTo>
                  <a:lnTo>
                    <a:pt x="637233" y="279400"/>
                  </a:lnTo>
                  <a:lnTo>
                    <a:pt x="663133" y="304800"/>
                  </a:lnTo>
                  <a:lnTo>
                    <a:pt x="669560" y="304800"/>
                  </a:lnTo>
                  <a:lnTo>
                    <a:pt x="688998" y="317500"/>
                  </a:lnTo>
                  <a:lnTo>
                    <a:pt x="695587" y="330200"/>
                  </a:lnTo>
                  <a:lnTo>
                    <a:pt x="703578" y="330200"/>
                  </a:lnTo>
                  <a:lnTo>
                    <a:pt x="727130" y="355600"/>
                  </a:lnTo>
                  <a:lnTo>
                    <a:pt x="731055" y="355600"/>
                  </a:lnTo>
                  <a:lnTo>
                    <a:pt x="735051" y="368300"/>
                  </a:lnTo>
                  <a:lnTo>
                    <a:pt x="636918" y="368300"/>
                  </a:lnTo>
                  <a:lnTo>
                    <a:pt x="671437" y="419100"/>
                  </a:lnTo>
                  <a:lnTo>
                    <a:pt x="698689" y="469900"/>
                  </a:lnTo>
                  <a:lnTo>
                    <a:pt x="715242" y="520700"/>
                  </a:lnTo>
                  <a:lnTo>
                    <a:pt x="717667" y="571500"/>
                  </a:lnTo>
                  <a:lnTo>
                    <a:pt x="711759" y="609600"/>
                  </a:lnTo>
                  <a:lnTo>
                    <a:pt x="701893" y="647700"/>
                  </a:lnTo>
                  <a:lnTo>
                    <a:pt x="688795" y="685800"/>
                  </a:lnTo>
                  <a:lnTo>
                    <a:pt x="673192" y="736600"/>
                  </a:lnTo>
                  <a:lnTo>
                    <a:pt x="655810" y="787400"/>
                  </a:lnTo>
                  <a:lnTo>
                    <a:pt x="637374" y="838200"/>
                  </a:lnTo>
                  <a:lnTo>
                    <a:pt x="618612" y="889000"/>
                  </a:lnTo>
                  <a:lnTo>
                    <a:pt x="600249" y="939800"/>
                  </a:lnTo>
                  <a:lnTo>
                    <a:pt x="583013" y="990600"/>
                  </a:lnTo>
                  <a:lnTo>
                    <a:pt x="567628" y="1041400"/>
                  </a:lnTo>
                  <a:lnTo>
                    <a:pt x="554821" y="1092200"/>
                  </a:lnTo>
                  <a:lnTo>
                    <a:pt x="545319" y="1143000"/>
                  </a:lnTo>
                  <a:lnTo>
                    <a:pt x="539848" y="1193800"/>
                  </a:lnTo>
                  <a:lnTo>
                    <a:pt x="539133" y="1231900"/>
                  </a:lnTo>
                  <a:lnTo>
                    <a:pt x="543902" y="1282700"/>
                  </a:lnTo>
                  <a:close/>
                </a:path>
                <a:path w="1870075" h="2247900">
                  <a:moveTo>
                    <a:pt x="1082986" y="203200"/>
                  </a:moveTo>
                  <a:lnTo>
                    <a:pt x="675758" y="203200"/>
                  </a:lnTo>
                  <a:lnTo>
                    <a:pt x="717187" y="190500"/>
                  </a:lnTo>
                  <a:lnTo>
                    <a:pt x="753611" y="177800"/>
                  </a:lnTo>
                  <a:lnTo>
                    <a:pt x="786632" y="165100"/>
                  </a:lnTo>
                  <a:lnTo>
                    <a:pt x="817852" y="165100"/>
                  </a:lnTo>
                  <a:lnTo>
                    <a:pt x="848874" y="152400"/>
                  </a:lnTo>
                  <a:lnTo>
                    <a:pt x="881300" y="152400"/>
                  </a:lnTo>
                  <a:lnTo>
                    <a:pt x="916732" y="139700"/>
                  </a:lnTo>
                  <a:lnTo>
                    <a:pt x="956773" y="152400"/>
                  </a:lnTo>
                  <a:lnTo>
                    <a:pt x="1003023" y="165100"/>
                  </a:lnTo>
                  <a:lnTo>
                    <a:pt x="1082986" y="203200"/>
                  </a:lnTo>
                  <a:close/>
                </a:path>
                <a:path w="1870075" h="2247900">
                  <a:moveTo>
                    <a:pt x="1214209" y="431800"/>
                  </a:moveTo>
                  <a:lnTo>
                    <a:pt x="1035459" y="431800"/>
                  </a:lnTo>
                  <a:lnTo>
                    <a:pt x="983654" y="419100"/>
                  </a:lnTo>
                  <a:lnTo>
                    <a:pt x="936118" y="406400"/>
                  </a:lnTo>
                  <a:lnTo>
                    <a:pt x="893080" y="393700"/>
                  </a:lnTo>
                  <a:lnTo>
                    <a:pt x="854768" y="368300"/>
                  </a:lnTo>
                  <a:lnTo>
                    <a:pt x="821410" y="355600"/>
                  </a:lnTo>
                  <a:lnTo>
                    <a:pt x="793235" y="330200"/>
                  </a:lnTo>
                  <a:lnTo>
                    <a:pt x="770470" y="317500"/>
                  </a:lnTo>
                  <a:lnTo>
                    <a:pt x="718978" y="279400"/>
                  </a:lnTo>
                  <a:lnTo>
                    <a:pt x="671974" y="266700"/>
                  </a:lnTo>
                  <a:lnTo>
                    <a:pt x="619358" y="241300"/>
                  </a:lnTo>
                  <a:lnTo>
                    <a:pt x="1150545" y="241300"/>
                  </a:lnTo>
                  <a:lnTo>
                    <a:pt x="1221798" y="304800"/>
                  </a:lnTo>
                  <a:lnTo>
                    <a:pt x="1267361" y="381000"/>
                  </a:lnTo>
                  <a:lnTo>
                    <a:pt x="1280810" y="419100"/>
                  </a:lnTo>
                  <a:lnTo>
                    <a:pt x="1214209" y="431800"/>
                  </a:lnTo>
                  <a:close/>
                </a:path>
                <a:path w="1870075" h="2247900">
                  <a:moveTo>
                    <a:pt x="768886" y="406400"/>
                  </a:moveTo>
                  <a:lnTo>
                    <a:pt x="681428" y="406400"/>
                  </a:lnTo>
                  <a:lnTo>
                    <a:pt x="657105" y="381000"/>
                  </a:lnTo>
                  <a:lnTo>
                    <a:pt x="652339" y="381000"/>
                  </a:lnTo>
                  <a:lnTo>
                    <a:pt x="636918" y="368300"/>
                  </a:lnTo>
                  <a:lnTo>
                    <a:pt x="739116" y="368300"/>
                  </a:lnTo>
                  <a:lnTo>
                    <a:pt x="763299" y="393700"/>
                  </a:lnTo>
                  <a:lnTo>
                    <a:pt x="768886" y="406400"/>
                  </a:lnTo>
                  <a:close/>
                </a:path>
                <a:path w="1870075" h="2247900">
                  <a:moveTo>
                    <a:pt x="809001" y="1905000"/>
                  </a:moveTo>
                  <a:lnTo>
                    <a:pt x="808720" y="1905000"/>
                  </a:lnTo>
                  <a:lnTo>
                    <a:pt x="775833" y="1854200"/>
                  </a:lnTo>
                  <a:lnTo>
                    <a:pt x="707749" y="1739900"/>
                  </a:lnTo>
                  <a:lnTo>
                    <a:pt x="650337" y="1587500"/>
                  </a:lnTo>
                  <a:lnTo>
                    <a:pt x="649465" y="1447800"/>
                  </a:lnTo>
                  <a:lnTo>
                    <a:pt x="663784" y="1422400"/>
                  </a:lnTo>
                  <a:lnTo>
                    <a:pt x="682121" y="1371600"/>
                  </a:lnTo>
                  <a:lnTo>
                    <a:pt x="703666" y="1333500"/>
                  </a:lnTo>
                  <a:lnTo>
                    <a:pt x="727605" y="1282700"/>
                  </a:lnTo>
                  <a:lnTo>
                    <a:pt x="753127" y="1231900"/>
                  </a:lnTo>
                  <a:lnTo>
                    <a:pt x="805673" y="1130300"/>
                  </a:lnTo>
                  <a:lnTo>
                    <a:pt x="831073" y="1079500"/>
                  </a:lnTo>
                  <a:lnTo>
                    <a:pt x="854808" y="1041400"/>
                  </a:lnTo>
                  <a:lnTo>
                    <a:pt x="876066" y="990600"/>
                  </a:lnTo>
                  <a:lnTo>
                    <a:pt x="894036" y="952500"/>
                  </a:lnTo>
                  <a:lnTo>
                    <a:pt x="907905" y="914400"/>
                  </a:lnTo>
                  <a:lnTo>
                    <a:pt x="894878" y="863600"/>
                  </a:lnTo>
                  <a:lnTo>
                    <a:pt x="881339" y="812800"/>
                  </a:lnTo>
                  <a:lnTo>
                    <a:pt x="867116" y="774700"/>
                  </a:lnTo>
                  <a:lnTo>
                    <a:pt x="852039" y="723900"/>
                  </a:lnTo>
                  <a:lnTo>
                    <a:pt x="835107" y="673100"/>
                  </a:lnTo>
                  <a:lnTo>
                    <a:pt x="816497" y="622300"/>
                  </a:lnTo>
                  <a:lnTo>
                    <a:pt x="795908" y="571500"/>
                  </a:lnTo>
                  <a:lnTo>
                    <a:pt x="773042" y="533400"/>
                  </a:lnTo>
                  <a:lnTo>
                    <a:pt x="747598" y="482600"/>
                  </a:lnTo>
                  <a:lnTo>
                    <a:pt x="743468" y="482600"/>
                  </a:lnTo>
                  <a:lnTo>
                    <a:pt x="739055" y="469900"/>
                  </a:lnTo>
                  <a:lnTo>
                    <a:pt x="734498" y="469900"/>
                  </a:lnTo>
                  <a:lnTo>
                    <a:pt x="729934" y="457200"/>
                  </a:lnTo>
                  <a:lnTo>
                    <a:pt x="725297" y="457200"/>
                  </a:lnTo>
                  <a:lnTo>
                    <a:pt x="720751" y="444500"/>
                  </a:lnTo>
                  <a:lnTo>
                    <a:pt x="711359" y="444500"/>
                  </a:lnTo>
                  <a:lnTo>
                    <a:pt x="692293" y="419100"/>
                  </a:lnTo>
                  <a:lnTo>
                    <a:pt x="689489" y="419100"/>
                  </a:lnTo>
                  <a:lnTo>
                    <a:pt x="685634" y="406400"/>
                  </a:lnTo>
                  <a:lnTo>
                    <a:pt x="773980" y="406400"/>
                  </a:lnTo>
                  <a:lnTo>
                    <a:pt x="778903" y="419100"/>
                  </a:lnTo>
                  <a:lnTo>
                    <a:pt x="788996" y="431800"/>
                  </a:lnTo>
                  <a:lnTo>
                    <a:pt x="793957" y="431800"/>
                  </a:lnTo>
                  <a:lnTo>
                    <a:pt x="798694" y="444500"/>
                  </a:lnTo>
                  <a:lnTo>
                    <a:pt x="803043" y="457200"/>
                  </a:lnTo>
                  <a:lnTo>
                    <a:pt x="826606" y="495300"/>
                  </a:lnTo>
                  <a:lnTo>
                    <a:pt x="847549" y="533400"/>
                  </a:lnTo>
                  <a:lnTo>
                    <a:pt x="866194" y="584200"/>
                  </a:lnTo>
                  <a:lnTo>
                    <a:pt x="882863" y="622300"/>
                  </a:lnTo>
                  <a:lnTo>
                    <a:pt x="897881" y="673100"/>
                  </a:lnTo>
                  <a:lnTo>
                    <a:pt x="928172" y="711200"/>
                  </a:lnTo>
                  <a:lnTo>
                    <a:pt x="960835" y="749300"/>
                  </a:lnTo>
                  <a:lnTo>
                    <a:pt x="919891" y="749300"/>
                  </a:lnTo>
                  <a:lnTo>
                    <a:pt x="934311" y="800100"/>
                  </a:lnTo>
                  <a:lnTo>
                    <a:pt x="947876" y="850900"/>
                  </a:lnTo>
                  <a:lnTo>
                    <a:pt x="960837" y="914400"/>
                  </a:lnTo>
                  <a:lnTo>
                    <a:pt x="973443" y="965200"/>
                  </a:lnTo>
                  <a:lnTo>
                    <a:pt x="976431" y="977900"/>
                  </a:lnTo>
                  <a:lnTo>
                    <a:pt x="919726" y="977900"/>
                  </a:lnTo>
                  <a:lnTo>
                    <a:pt x="914327" y="990600"/>
                  </a:lnTo>
                  <a:lnTo>
                    <a:pt x="908732" y="990600"/>
                  </a:lnTo>
                  <a:lnTo>
                    <a:pt x="902998" y="1003300"/>
                  </a:lnTo>
                  <a:lnTo>
                    <a:pt x="885442" y="1028700"/>
                  </a:lnTo>
                  <a:lnTo>
                    <a:pt x="869768" y="1066800"/>
                  </a:lnTo>
                  <a:lnTo>
                    <a:pt x="858269" y="1104900"/>
                  </a:lnTo>
                  <a:lnTo>
                    <a:pt x="853236" y="1143000"/>
                  </a:lnTo>
                  <a:lnTo>
                    <a:pt x="856961" y="1193800"/>
                  </a:lnTo>
                  <a:lnTo>
                    <a:pt x="871736" y="1257300"/>
                  </a:lnTo>
                  <a:lnTo>
                    <a:pt x="884383" y="1308100"/>
                  </a:lnTo>
                  <a:lnTo>
                    <a:pt x="893333" y="1358900"/>
                  </a:lnTo>
                  <a:lnTo>
                    <a:pt x="898851" y="1409700"/>
                  </a:lnTo>
                  <a:lnTo>
                    <a:pt x="901202" y="1460500"/>
                  </a:lnTo>
                  <a:lnTo>
                    <a:pt x="900653" y="1511300"/>
                  </a:lnTo>
                  <a:lnTo>
                    <a:pt x="897468" y="1574800"/>
                  </a:lnTo>
                  <a:lnTo>
                    <a:pt x="891914" y="1625600"/>
                  </a:lnTo>
                  <a:lnTo>
                    <a:pt x="884256" y="1676400"/>
                  </a:lnTo>
                  <a:lnTo>
                    <a:pt x="874760" y="1727200"/>
                  </a:lnTo>
                  <a:lnTo>
                    <a:pt x="863691" y="1778000"/>
                  </a:lnTo>
                  <a:lnTo>
                    <a:pt x="851315" y="1816100"/>
                  </a:lnTo>
                  <a:lnTo>
                    <a:pt x="837898" y="1854200"/>
                  </a:lnTo>
                  <a:lnTo>
                    <a:pt x="823704" y="1879600"/>
                  </a:lnTo>
                  <a:lnTo>
                    <a:pt x="809001" y="1905000"/>
                  </a:lnTo>
                  <a:close/>
                </a:path>
                <a:path w="1870075" h="2247900">
                  <a:moveTo>
                    <a:pt x="1384346" y="1092200"/>
                  </a:moveTo>
                  <a:lnTo>
                    <a:pt x="1239243" y="1079500"/>
                  </a:lnTo>
                  <a:lnTo>
                    <a:pt x="1203122" y="1066800"/>
                  </a:lnTo>
                  <a:lnTo>
                    <a:pt x="1167332" y="1041400"/>
                  </a:lnTo>
                  <a:lnTo>
                    <a:pt x="1132096" y="1016000"/>
                  </a:lnTo>
                  <a:lnTo>
                    <a:pt x="1097640" y="990600"/>
                  </a:lnTo>
                  <a:lnTo>
                    <a:pt x="1064190" y="952500"/>
                  </a:lnTo>
                  <a:lnTo>
                    <a:pt x="1031970" y="914400"/>
                  </a:lnTo>
                  <a:lnTo>
                    <a:pt x="1001205" y="876300"/>
                  </a:lnTo>
                  <a:lnTo>
                    <a:pt x="972120" y="825500"/>
                  </a:lnTo>
                  <a:lnTo>
                    <a:pt x="944940" y="787400"/>
                  </a:lnTo>
                  <a:lnTo>
                    <a:pt x="919891" y="749300"/>
                  </a:lnTo>
                  <a:lnTo>
                    <a:pt x="960835" y="749300"/>
                  </a:lnTo>
                  <a:lnTo>
                    <a:pt x="994668" y="774700"/>
                  </a:lnTo>
                  <a:lnTo>
                    <a:pt x="1028468" y="787400"/>
                  </a:lnTo>
                  <a:lnTo>
                    <a:pt x="1052012" y="787400"/>
                  </a:lnTo>
                  <a:lnTo>
                    <a:pt x="1081456" y="800100"/>
                  </a:lnTo>
                  <a:lnTo>
                    <a:pt x="1115985" y="800100"/>
                  </a:lnTo>
                  <a:lnTo>
                    <a:pt x="1154786" y="812800"/>
                  </a:lnTo>
                  <a:lnTo>
                    <a:pt x="1197045" y="812800"/>
                  </a:lnTo>
                  <a:lnTo>
                    <a:pt x="1241947" y="825500"/>
                  </a:lnTo>
                  <a:lnTo>
                    <a:pt x="1288678" y="838200"/>
                  </a:lnTo>
                  <a:lnTo>
                    <a:pt x="1336424" y="863600"/>
                  </a:lnTo>
                  <a:lnTo>
                    <a:pt x="1384370" y="876300"/>
                  </a:lnTo>
                  <a:lnTo>
                    <a:pt x="1431704" y="901700"/>
                  </a:lnTo>
                  <a:lnTo>
                    <a:pt x="1477609" y="927100"/>
                  </a:lnTo>
                  <a:lnTo>
                    <a:pt x="1521273" y="965200"/>
                  </a:lnTo>
                  <a:lnTo>
                    <a:pt x="1561882" y="1003300"/>
                  </a:lnTo>
                  <a:lnTo>
                    <a:pt x="1598620" y="1054100"/>
                  </a:lnTo>
                  <a:lnTo>
                    <a:pt x="1572117" y="1066800"/>
                  </a:lnTo>
                  <a:lnTo>
                    <a:pt x="1497999" y="1079500"/>
                  </a:lnTo>
                  <a:lnTo>
                    <a:pt x="1384346" y="1092200"/>
                  </a:lnTo>
                  <a:close/>
                </a:path>
                <a:path w="1870075" h="2247900">
                  <a:moveTo>
                    <a:pt x="1282842" y="2247900"/>
                  </a:moveTo>
                  <a:lnTo>
                    <a:pt x="1261345" y="2235200"/>
                  </a:lnTo>
                  <a:lnTo>
                    <a:pt x="1209961" y="2209800"/>
                  </a:lnTo>
                  <a:lnTo>
                    <a:pt x="1148352" y="2159000"/>
                  </a:lnTo>
                  <a:lnTo>
                    <a:pt x="1096180" y="2070100"/>
                  </a:lnTo>
                  <a:lnTo>
                    <a:pt x="1085792" y="2019300"/>
                  </a:lnTo>
                  <a:lnTo>
                    <a:pt x="1080163" y="1981200"/>
                  </a:lnTo>
                  <a:lnTo>
                    <a:pt x="1078541" y="1930400"/>
                  </a:lnTo>
                  <a:lnTo>
                    <a:pt x="1080171" y="1879600"/>
                  </a:lnTo>
                  <a:lnTo>
                    <a:pt x="1084301" y="1816100"/>
                  </a:lnTo>
                  <a:lnTo>
                    <a:pt x="1090176" y="1765300"/>
                  </a:lnTo>
                  <a:lnTo>
                    <a:pt x="1097045" y="1714500"/>
                  </a:lnTo>
                  <a:lnTo>
                    <a:pt x="1104153" y="1663700"/>
                  </a:lnTo>
                  <a:lnTo>
                    <a:pt x="1110747" y="1612900"/>
                  </a:lnTo>
                  <a:lnTo>
                    <a:pt x="1116074" y="1574800"/>
                  </a:lnTo>
                  <a:lnTo>
                    <a:pt x="1119381" y="1536700"/>
                  </a:lnTo>
                  <a:lnTo>
                    <a:pt x="1108379" y="1511300"/>
                  </a:lnTo>
                  <a:lnTo>
                    <a:pt x="1097660" y="1498600"/>
                  </a:lnTo>
                  <a:lnTo>
                    <a:pt x="1087217" y="1473200"/>
                  </a:lnTo>
                  <a:lnTo>
                    <a:pt x="1077044" y="1447800"/>
                  </a:lnTo>
                  <a:lnTo>
                    <a:pt x="1058387" y="1409700"/>
                  </a:lnTo>
                  <a:lnTo>
                    <a:pt x="1040790" y="1358900"/>
                  </a:lnTo>
                  <a:lnTo>
                    <a:pt x="1024153" y="1320800"/>
                  </a:lnTo>
                  <a:lnTo>
                    <a:pt x="1008373" y="1270000"/>
                  </a:lnTo>
                  <a:lnTo>
                    <a:pt x="993350" y="1219200"/>
                  </a:lnTo>
                  <a:lnTo>
                    <a:pt x="978934" y="1181100"/>
                  </a:lnTo>
                  <a:lnTo>
                    <a:pt x="965025" y="1130300"/>
                  </a:lnTo>
                  <a:lnTo>
                    <a:pt x="951477" y="1079500"/>
                  </a:lnTo>
                  <a:lnTo>
                    <a:pt x="938140" y="1028700"/>
                  </a:lnTo>
                  <a:lnTo>
                    <a:pt x="924868" y="977900"/>
                  </a:lnTo>
                  <a:lnTo>
                    <a:pt x="976431" y="977900"/>
                  </a:lnTo>
                  <a:lnTo>
                    <a:pt x="997349" y="1066800"/>
                  </a:lnTo>
                  <a:lnTo>
                    <a:pt x="1009478" y="1117600"/>
                  </a:lnTo>
                  <a:lnTo>
                    <a:pt x="1021927" y="1168400"/>
                  </a:lnTo>
                  <a:lnTo>
                    <a:pt x="1034847" y="1206500"/>
                  </a:lnTo>
                  <a:lnTo>
                    <a:pt x="1038640" y="1219200"/>
                  </a:lnTo>
                  <a:lnTo>
                    <a:pt x="1042539" y="1244600"/>
                  </a:lnTo>
                  <a:lnTo>
                    <a:pt x="1046517" y="1257300"/>
                  </a:lnTo>
                  <a:lnTo>
                    <a:pt x="1050548" y="1270000"/>
                  </a:lnTo>
                  <a:lnTo>
                    <a:pt x="1081017" y="1295400"/>
                  </a:lnTo>
                  <a:lnTo>
                    <a:pt x="1105588" y="1320800"/>
                  </a:lnTo>
                  <a:lnTo>
                    <a:pt x="1067511" y="1320800"/>
                  </a:lnTo>
                  <a:lnTo>
                    <a:pt x="1077634" y="1346200"/>
                  </a:lnTo>
                  <a:lnTo>
                    <a:pt x="1088145" y="1384300"/>
                  </a:lnTo>
                  <a:lnTo>
                    <a:pt x="1099064" y="1409700"/>
                  </a:lnTo>
                  <a:lnTo>
                    <a:pt x="1133132" y="1485900"/>
                  </a:lnTo>
                  <a:lnTo>
                    <a:pt x="1157557" y="1536700"/>
                  </a:lnTo>
                  <a:lnTo>
                    <a:pt x="1183677" y="1574800"/>
                  </a:lnTo>
                  <a:lnTo>
                    <a:pt x="1142583" y="1574800"/>
                  </a:lnTo>
                  <a:lnTo>
                    <a:pt x="1131288" y="1600200"/>
                  </a:lnTo>
                  <a:lnTo>
                    <a:pt x="1122291" y="1638300"/>
                  </a:lnTo>
                  <a:lnTo>
                    <a:pt x="1121255" y="1689100"/>
                  </a:lnTo>
                  <a:lnTo>
                    <a:pt x="1133841" y="1739900"/>
                  </a:lnTo>
                  <a:lnTo>
                    <a:pt x="1165714" y="1803400"/>
                  </a:lnTo>
                  <a:lnTo>
                    <a:pt x="1193595" y="1841500"/>
                  </a:lnTo>
                  <a:lnTo>
                    <a:pt x="1220854" y="1879600"/>
                  </a:lnTo>
                  <a:lnTo>
                    <a:pt x="1246377" y="1930400"/>
                  </a:lnTo>
                  <a:lnTo>
                    <a:pt x="1269049" y="1981200"/>
                  </a:lnTo>
                  <a:lnTo>
                    <a:pt x="1287758" y="2019300"/>
                  </a:lnTo>
                  <a:lnTo>
                    <a:pt x="1301388" y="2070100"/>
                  </a:lnTo>
                  <a:lnTo>
                    <a:pt x="1308825" y="2120900"/>
                  </a:lnTo>
                  <a:lnTo>
                    <a:pt x="1308956" y="2159000"/>
                  </a:lnTo>
                  <a:lnTo>
                    <a:pt x="1300667" y="2209800"/>
                  </a:lnTo>
                  <a:lnTo>
                    <a:pt x="1282842" y="2247900"/>
                  </a:lnTo>
                  <a:close/>
                </a:path>
                <a:path w="1870075" h="2247900">
                  <a:moveTo>
                    <a:pt x="1869677" y="1676400"/>
                  </a:moveTo>
                  <a:lnTo>
                    <a:pt x="1702273" y="1676400"/>
                  </a:lnTo>
                  <a:lnTo>
                    <a:pt x="1561947" y="1651000"/>
                  </a:lnTo>
                  <a:lnTo>
                    <a:pt x="1445042" y="1587500"/>
                  </a:lnTo>
                  <a:lnTo>
                    <a:pt x="1409070" y="1562100"/>
                  </a:lnTo>
                  <a:lnTo>
                    <a:pt x="1367073" y="1524000"/>
                  </a:lnTo>
                  <a:lnTo>
                    <a:pt x="1320995" y="1498600"/>
                  </a:lnTo>
                  <a:lnTo>
                    <a:pt x="1224357" y="1422400"/>
                  </a:lnTo>
                  <a:lnTo>
                    <a:pt x="1177680" y="1397000"/>
                  </a:lnTo>
                  <a:lnTo>
                    <a:pt x="1134685" y="1358900"/>
                  </a:lnTo>
                  <a:lnTo>
                    <a:pt x="1097315" y="1333500"/>
                  </a:lnTo>
                  <a:lnTo>
                    <a:pt x="1067511" y="1320800"/>
                  </a:lnTo>
                  <a:lnTo>
                    <a:pt x="1105588" y="1320800"/>
                  </a:lnTo>
                  <a:lnTo>
                    <a:pt x="1117874" y="1333500"/>
                  </a:lnTo>
                  <a:lnTo>
                    <a:pt x="1159094" y="1358900"/>
                  </a:lnTo>
                  <a:lnTo>
                    <a:pt x="1202654" y="1384300"/>
                  </a:lnTo>
                  <a:lnTo>
                    <a:pt x="1233171" y="1397000"/>
                  </a:lnTo>
                  <a:lnTo>
                    <a:pt x="1667471" y="1397000"/>
                  </a:lnTo>
                  <a:lnTo>
                    <a:pt x="1701169" y="1422400"/>
                  </a:lnTo>
                  <a:lnTo>
                    <a:pt x="1772742" y="1485900"/>
                  </a:lnTo>
                  <a:lnTo>
                    <a:pt x="1825640" y="1574800"/>
                  </a:lnTo>
                  <a:lnTo>
                    <a:pt x="1858429" y="1651000"/>
                  </a:lnTo>
                  <a:lnTo>
                    <a:pt x="1869677" y="1676400"/>
                  </a:lnTo>
                  <a:close/>
                </a:path>
                <a:path w="1870075" h="2247900">
                  <a:moveTo>
                    <a:pt x="1626164" y="1397000"/>
                  </a:moveTo>
                  <a:lnTo>
                    <a:pt x="1420077" y="1397000"/>
                  </a:lnTo>
                  <a:lnTo>
                    <a:pt x="1474204" y="1384300"/>
                  </a:lnTo>
                  <a:lnTo>
                    <a:pt x="1579010" y="1384300"/>
                  </a:lnTo>
                  <a:lnTo>
                    <a:pt x="1626164" y="1397000"/>
                  </a:lnTo>
                  <a:close/>
                </a:path>
                <a:path w="1870075" h="2247900">
                  <a:moveTo>
                    <a:pt x="1334222" y="1752600"/>
                  </a:moveTo>
                  <a:lnTo>
                    <a:pt x="1293624" y="1752600"/>
                  </a:lnTo>
                  <a:lnTo>
                    <a:pt x="1285296" y="1739900"/>
                  </a:lnTo>
                  <a:lnTo>
                    <a:pt x="1260160" y="1714500"/>
                  </a:lnTo>
                  <a:lnTo>
                    <a:pt x="1251510" y="1714500"/>
                  </a:lnTo>
                  <a:lnTo>
                    <a:pt x="1235178" y="1689100"/>
                  </a:lnTo>
                  <a:lnTo>
                    <a:pt x="1218793" y="1676400"/>
                  </a:lnTo>
                  <a:lnTo>
                    <a:pt x="1202698" y="1663700"/>
                  </a:lnTo>
                  <a:lnTo>
                    <a:pt x="1187233" y="1638300"/>
                  </a:lnTo>
                  <a:lnTo>
                    <a:pt x="1175653" y="1625600"/>
                  </a:lnTo>
                  <a:lnTo>
                    <a:pt x="1164356" y="1612900"/>
                  </a:lnTo>
                  <a:lnTo>
                    <a:pt x="1153334" y="1587500"/>
                  </a:lnTo>
                  <a:lnTo>
                    <a:pt x="1142583" y="1574800"/>
                  </a:lnTo>
                  <a:lnTo>
                    <a:pt x="1183677" y="1574800"/>
                  </a:lnTo>
                  <a:lnTo>
                    <a:pt x="1211486" y="1625600"/>
                  </a:lnTo>
                  <a:lnTo>
                    <a:pt x="1225872" y="1638300"/>
                  </a:lnTo>
                  <a:lnTo>
                    <a:pt x="1240777" y="1663700"/>
                  </a:lnTo>
                  <a:lnTo>
                    <a:pt x="1271067" y="1689100"/>
                  </a:lnTo>
                  <a:lnTo>
                    <a:pt x="1294615" y="1714500"/>
                  </a:lnTo>
                  <a:lnTo>
                    <a:pt x="1302329" y="1727200"/>
                  </a:lnTo>
                  <a:lnTo>
                    <a:pt x="1310161" y="1727200"/>
                  </a:lnTo>
                  <a:lnTo>
                    <a:pt x="1318249" y="1739900"/>
                  </a:lnTo>
                  <a:lnTo>
                    <a:pt x="1326351" y="1739900"/>
                  </a:lnTo>
                  <a:lnTo>
                    <a:pt x="1334222" y="1752600"/>
                  </a:lnTo>
                  <a:close/>
                </a:path>
                <a:path w="1870075" h="2247900">
                  <a:moveTo>
                    <a:pt x="1349573" y="1765300"/>
                  </a:moveTo>
                  <a:lnTo>
                    <a:pt x="1310885" y="1765300"/>
                  </a:lnTo>
                  <a:lnTo>
                    <a:pt x="1302241" y="1752600"/>
                  </a:lnTo>
                  <a:lnTo>
                    <a:pt x="1344596" y="1752600"/>
                  </a:lnTo>
                  <a:lnTo>
                    <a:pt x="1349573" y="1765300"/>
                  </a:lnTo>
                  <a:close/>
                </a:path>
                <a:path w="1870075" h="2247900">
                  <a:moveTo>
                    <a:pt x="1395836" y="1790700"/>
                  </a:moveTo>
                  <a:lnTo>
                    <a:pt x="1347120" y="1790700"/>
                  </a:lnTo>
                  <a:lnTo>
                    <a:pt x="1341302" y="1778000"/>
                  </a:lnTo>
                  <a:lnTo>
                    <a:pt x="1324970" y="1778000"/>
                  </a:lnTo>
                  <a:lnTo>
                    <a:pt x="1319292" y="1765300"/>
                  </a:lnTo>
                  <a:lnTo>
                    <a:pt x="1365625" y="1765300"/>
                  </a:lnTo>
                  <a:lnTo>
                    <a:pt x="1373342" y="1778000"/>
                  </a:lnTo>
                  <a:lnTo>
                    <a:pt x="1395836" y="1790700"/>
                  </a:lnTo>
                  <a:close/>
                </a:path>
                <a:path w="1870075" h="2247900">
                  <a:moveTo>
                    <a:pt x="1510808" y="1841500"/>
                  </a:moveTo>
                  <a:lnTo>
                    <a:pt x="1444762" y="1841500"/>
                  </a:lnTo>
                  <a:lnTo>
                    <a:pt x="1430814" y="1828800"/>
                  </a:lnTo>
                  <a:lnTo>
                    <a:pt x="1416137" y="1828800"/>
                  </a:lnTo>
                  <a:lnTo>
                    <a:pt x="1400789" y="1816100"/>
                  </a:lnTo>
                  <a:lnTo>
                    <a:pt x="1384831" y="1803400"/>
                  </a:lnTo>
                  <a:lnTo>
                    <a:pt x="1377103" y="1803400"/>
                  </a:lnTo>
                  <a:lnTo>
                    <a:pt x="1352657" y="1790700"/>
                  </a:lnTo>
                  <a:lnTo>
                    <a:pt x="1410877" y="1790700"/>
                  </a:lnTo>
                  <a:lnTo>
                    <a:pt x="1425372" y="1803400"/>
                  </a:lnTo>
                  <a:lnTo>
                    <a:pt x="1439276" y="1816100"/>
                  </a:lnTo>
                  <a:lnTo>
                    <a:pt x="1465684" y="1816100"/>
                  </a:lnTo>
                  <a:lnTo>
                    <a:pt x="1500627" y="1828800"/>
                  </a:lnTo>
                  <a:lnTo>
                    <a:pt x="1510808" y="1841500"/>
                  </a:lnTo>
                  <a:close/>
                </a:path>
                <a:path w="1870075" h="2247900">
                  <a:moveTo>
                    <a:pt x="1559796" y="1854200"/>
                  </a:moveTo>
                  <a:lnTo>
                    <a:pt x="1495020" y="1854200"/>
                  </a:lnTo>
                  <a:lnTo>
                    <a:pt x="1458519" y="1841500"/>
                  </a:lnTo>
                  <a:lnTo>
                    <a:pt x="1550221" y="1841500"/>
                  </a:lnTo>
                  <a:lnTo>
                    <a:pt x="1559796" y="1854200"/>
                  </a:lnTo>
                  <a:close/>
                </a:path>
                <a:path w="1870075" h="2247900">
                  <a:moveTo>
                    <a:pt x="1564624" y="1866900"/>
                  </a:moveTo>
                  <a:lnTo>
                    <a:pt x="1556528" y="1866900"/>
                  </a:lnTo>
                  <a:lnTo>
                    <a:pt x="1524729" y="1854200"/>
                  </a:lnTo>
                  <a:lnTo>
                    <a:pt x="1567638" y="1854200"/>
                  </a:lnTo>
                  <a:lnTo>
                    <a:pt x="1564624" y="1866900"/>
                  </a:lnTo>
                  <a:close/>
                </a:path>
              </a:pathLst>
            </a:custGeom>
            <a:solidFill>
              <a:srgbClr val="FDC4B0"/>
            </a:solidFill>
          </p:spPr>
          <p:txBody>
            <a:bodyPr wrap="square" lIns="0" tIns="0" rIns="0" bIns="0" rtlCol="0"/>
            <a:lstStyle/>
            <a:p>
              <a:endParaRPr/>
            </a:p>
          </p:txBody>
        </p:sp>
        <p:sp>
          <p:nvSpPr>
            <p:cNvPr id="6" name="object 6"/>
            <p:cNvSpPr/>
            <p:nvPr/>
          </p:nvSpPr>
          <p:spPr>
            <a:xfrm>
              <a:off x="1837540" y="541918"/>
              <a:ext cx="408940" cy="391795"/>
            </a:xfrm>
            <a:custGeom>
              <a:avLst/>
              <a:gdLst/>
              <a:ahLst/>
              <a:cxnLst/>
              <a:rect l="l" t="t" r="r" b="b"/>
              <a:pathLst>
                <a:path w="408939"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39"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39" h="391794">
                  <a:moveTo>
                    <a:pt x="335863" y="33694"/>
                  </a:moveTo>
                  <a:close/>
                </a:path>
                <a:path w="408939"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39"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39"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39" h="391794">
                  <a:moveTo>
                    <a:pt x="333641" y="259817"/>
                  </a:moveTo>
                  <a:lnTo>
                    <a:pt x="285546" y="253543"/>
                  </a:lnTo>
                  <a:lnTo>
                    <a:pt x="380151" y="253543"/>
                  </a:lnTo>
                  <a:lnTo>
                    <a:pt x="333641" y="259817"/>
                  </a:lnTo>
                  <a:close/>
                </a:path>
                <a:path w="408939"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90507B"/>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10707400" y="4090034"/>
            <a:ext cx="7315199" cy="5888335"/>
          </a:xfrm>
          <a:prstGeom prst="rect">
            <a:avLst/>
          </a:prstGeom>
        </p:spPr>
      </p:pic>
      <p:sp>
        <p:nvSpPr>
          <p:cNvPr id="8" name="object 8"/>
          <p:cNvSpPr txBox="1"/>
          <p:nvPr/>
        </p:nvSpPr>
        <p:spPr>
          <a:xfrm>
            <a:off x="2045989" y="2334259"/>
            <a:ext cx="11153775" cy="5180905"/>
          </a:xfrm>
          <a:prstGeom prst="rect">
            <a:avLst/>
          </a:prstGeom>
        </p:spPr>
        <p:txBody>
          <a:bodyPr vert="horz" wrap="square" lIns="0" tIns="12700" rIns="0" bIns="0" rtlCol="0" anchor="t">
            <a:spAutoFit/>
          </a:bodyPr>
          <a:lstStyle/>
          <a:p>
            <a:pPr marL="1544955" algn="ctr">
              <a:lnSpc>
                <a:spcPts val="3929"/>
              </a:lnSpc>
              <a:spcBef>
                <a:spcPts val="100"/>
              </a:spcBef>
            </a:pPr>
            <a:r>
              <a:rPr sz="3300" b="1" spc="155">
                <a:solidFill>
                  <a:srgbClr val="90507B"/>
                </a:solidFill>
                <a:latin typeface="Trebuchet MS"/>
                <a:cs typeface="Trebuchet MS"/>
              </a:rPr>
              <a:t>How?</a:t>
            </a:r>
            <a:endParaRPr sz="3300">
              <a:latin typeface="Trebuchet MS"/>
              <a:cs typeface="Trebuchet MS"/>
            </a:endParaRPr>
          </a:p>
          <a:p>
            <a:pPr marL="1544955" algn="ctr">
              <a:lnSpc>
                <a:spcPts val="3929"/>
              </a:lnSpc>
            </a:pPr>
            <a:r>
              <a:rPr sz="3300" spc="-90">
                <a:solidFill>
                  <a:srgbClr val="0E0D49"/>
                </a:solidFill>
                <a:latin typeface="Trebuchet MS"/>
                <a:cs typeface="Trebuchet MS"/>
              </a:rPr>
              <a:t>Injection</a:t>
            </a:r>
            <a:r>
              <a:rPr sz="3300" spc="-140">
                <a:solidFill>
                  <a:srgbClr val="0E0D49"/>
                </a:solidFill>
                <a:latin typeface="Trebuchet MS"/>
                <a:cs typeface="Trebuchet MS"/>
              </a:rPr>
              <a:t> </a:t>
            </a:r>
            <a:r>
              <a:rPr sz="3300" spc="-30">
                <a:solidFill>
                  <a:srgbClr val="0E0D49"/>
                </a:solidFill>
                <a:latin typeface="Trebuchet MS"/>
                <a:cs typeface="Trebuchet MS"/>
              </a:rPr>
              <a:t>of</a:t>
            </a:r>
            <a:r>
              <a:rPr sz="3300" spc="-140">
                <a:solidFill>
                  <a:srgbClr val="0E0D49"/>
                </a:solidFill>
                <a:latin typeface="Trebuchet MS"/>
                <a:cs typeface="Trebuchet MS"/>
              </a:rPr>
              <a:t> </a:t>
            </a:r>
            <a:r>
              <a:rPr sz="3300" spc="15">
                <a:solidFill>
                  <a:srgbClr val="0E0D49"/>
                </a:solidFill>
                <a:latin typeface="Trebuchet MS"/>
                <a:cs typeface="Trebuchet MS"/>
              </a:rPr>
              <a:t>a</a:t>
            </a:r>
            <a:r>
              <a:rPr sz="3300" spc="-140">
                <a:solidFill>
                  <a:srgbClr val="0E0D49"/>
                </a:solidFill>
                <a:latin typeface="Trebuchet MS"/>
                <a:cs typeface="Trebuchet MS"/>
              </a:rPr>
              <a:t> </a:t>
            </a:r>
            <a:r>
              <a:rPr sz="3300" spc="-5">
                <a:solidFill>
                  <a:srgbClr val="0E0D49"/>
                </a:solidFill>
                <a:latin typeface="Trebuchet MS"/>
                <a:cs typeface="Trebuchet MS"/>
              </a:rPr>
              <a:t>local</a:t>
            </a:r>
            <a:r>
              <a:rPr sz="3300" spc="-140">
                <a:solidFill>
                  <a:srgbClr val="0E0D49"/>
                </a:solidFill>
                <a:latin typeface="Trebuchet MS"/>
                <a:cs typeface="Trebuchet MS"/>
              </a:rPr>
              <a:t> </a:t>
            </a:r>
            <a:r>
              <a:rPr sz="3300" spc="10">
                <a:solidFill>
                  <a:srgbClr val="0E0D49"/>
                </a:solidFill>
                <a:latin typeface="Trebuchet MS"/>
                <a:cs typeface="Trebuchet MS"/>
              </a:rPr>
              <a:t>sedation</a:t>
            </a:r>
            <a:r>
              <a:rPr sz="3300" spc="-140">
                <a:solidFill>
                  <a:srgbClr val="0E0D49"/>
                </a:solidFill>
                <a:latin typeface="Trebuchet MS"/>
                <a:cs typeface="Trebuchet MS"/>
              </a:rPr>
              <a:t> </a:t>
            </a:r>
            <a:r>
              <a:rPr sz="3300" spc="-50">
                <a:solidFill>
                  <a:srgbClr val="0E0D49"/>
                </a:solidFill>
                <a:latin typeface="Trebuchet MS"/>
                <a:cs typeface="Trebuchet MS"/>
              </a:rPr>
              <a:t>into</a:t>
            </a:r>
            <a:r>
              <a:rPr sz="3300" spc="-140">
                <a:solidFill>
                  <a:srgbClr val="0E0D49"/>
                </a:solidFill>
                <a:latin typeface="Trebuchet MS"/>
                <a:cs typeface="Trebuchet MS"/>
              </a:rPr>
              <a:t> </a:t>
            </a:r>
            <a:r>
              <a:rPr sz="3300" spc="-45">
                <a:solidFill>
                  <a:srgbClr val="0E0D49"/>
                </a:solidFill>
                <a:latin typeface="Trebuchet MS"/>
                <a:cs typeface="Trebuchet MS"/>
              </a:rPr>
              <a:t>the</a:t>
            </a:r>
            <a:r>
              <a:rPr sz="3300" spc="-140">
                <a:solidFill>
                  <a:srgbClr val="0E0D49"/>
                </a:solidFill>
                <a:latin typeface="Trebuchet MS"/>
                <a:cs typeface="Trebuchet MS"/>
              </a:rPr>
              <a:t> </a:t>
            </a:r>
            <a:r>
              <a:rPr sz="3300" spc="-15">
                <a:solidFill>
                  <a:srgbClr val="0E0D49"/>
                </a:solidFill>
                <a:latin typeface="Trebuchet MS"/>
                <a:cs typeface="Trebuchet MS"/>
              </a:rPr>
              <a:t>epidural</a:t>
            </a:r>
            <a:r>
              <a:rPr sz="3300" spc="-140">
                <a:solidFill>
                  <a:srgbClr val="0E0D49"/>
                </a:solidFill>
                <a:latin typeface="Trebuchet MS"/>
                <a:cs typeface="Trebuchet MS"/>
              </a:rPr>
              <a:t> </a:t>
            </a:r>
            <a:r>
              <a:rPr sz="3300" spc="-45">
                <a:solidFill>
                  <a:srgbClr val="0E0D49"/>
                </a:solidFill>
                <a:latin typeface="Trebuchet MS"/>
                <a:cs typeface="Trebuchet MS"/>
              </a:rPr>
              <a:t>space.</a:t>
            </a:r>
            <a:endParaRPr sz="3300">
              <a:latin typeface="Trebuchet MS"/>
              <a:cs typeface="Trebuchet MS"/>
            </a:endParaRPr>
          </a:p>
          <a:p>
            <a:pPr>
              <a:lnSpc>
                <a:spcPct val="100000"/>
              </a:lnSpc>
            </a:pPr>
            <a:endParaRPr sz="4500">
              <a:latin typeface="Trebuchet MS"/>
              <a:cs typeface="Trebuchet MS"/>
            </a:endParaRPr>
          </a:p>
          <a:p>
            <a:pPr marL="2794000">
              <a:lnSpc>
                <a:spcPts val="4230"/>
              </a:lnSpc>
              <a:spcBef>
                <a:spcPts val="3615"/>
              </a:spcBef>
            </a:pPr>
            <a:r>
              <a:rPr sz="3550" b="1" spc="45">
                <a:solidFill>
                  <a:srgbClr val="90507B"/>
                </a:solidFill>
                <a:latin typeface="Trebuchet MS"/>
                <a:cs typeface="Trebuchet MS"/>
              </a:rPr>
              <a:t>Advantages:</a:t>
            </a:r>
            <a:endParaRPr sz="3550">
              <a:latin typeface="Trebuchet MS"/>
              <a:cs typeface="Trebuchet MS"/>
            </a:endParaRPr>
          </a:p>
          <a:p>
            <a:pPr marL="463550" marR="3066415" indent="-463550">
              <a:lnSpc>
                <a:spcPts val="3829"/>
              </a:lnSpc>
              <a:spcBef>
                <a:spcPts val="155"/>
              </a:spcBef>
              <a:buChar char="•"/>
              <a:tabLst>
                <a:tab pos="463550" algn="l"/>
              </a:tabLst>
            </a:pPr>
            <a:r>
              <a:rPr sz="3250" spc="135">
                <a:solidFill>
                  <a:srgbClr val="0E0D49"/>
                </a:solidFill>
                <a:latin typeface="Trebuchet MS"/>
                <a:cs typeface="Trebuchet MS"/>
              </a:rPr>
              <a:t>Less</a:t>
            </a:r>
            <a:r>
              <a:rPr sz="3250" spc="-675">
                <a:solidFill>
                  <a:srgbClr val="0E0D49"/>
                </a:solidFill>
                <a:latin typeface="Trebuchet MS"/>
                <a:cs typeface="Trebuchet MS"/>
              </a:rPr>
              <a:t> </a:t>
            </a:r>
            <a:r>
              <a:rPr sz="3250" spc="-55">
                <a:solidFill>
                  <a:srgbClr val="0E0D49"/>
                </a:solidFill>
                <a:latin typeface="Trebuchet MS"/>
                <a:cs typeface="Trebuchet MS"/>
              </a:rPr>
              <a:t>incidence </a:t>
            </a:r>
            <a:r>
              <a:rPr sz="3250" spc="-35">
                <a:solidFill>
                  <a:srgbClr val="0E0D49"/>
                </a:solidFill>
                <a:latin typeface="Trebuchet MS"/>
                <a:cs typeface="Trebuchet MS"/>
              </a:rPr>
              <a:t>of </a:t>
            </a:r>
            <a:r>
              <a:rPr sz="3250" spc="25">
                <a:solidFill>
                  <a:srgbClr val="0E0D49"/>
                </a:solidFill>
                <a:latin typeface="Trebuchet MS"/>
                <a:cs typeface="Trebuchet MS"/>
              </a:rPr>
              <a:t>hypotension </a:t>
            </a:r>
            <a:r>
              <a:rPr sz="3250" spc="20">
                <a:solidFill>
                  <a:srgbClr val="0E0D49"/>
                </a:solidFill>
                <a:latin typeface="Trebuchet MS"/>
                <a:cs typeface="Trebuchet MS"/>
              </a:rPr>
              <a:t>because </a:t>
            </a:r>
            <a:r>
              <a:rPr sz="3250" spc="-35">
                <a:solidFill>
                  <a:srgbClr val="0E0D49"/>
                </a:solidFill>
                <a:latin typeface="Trebuchet MS"/>
                <a:cs typeface="Trebuchet MS"/>
              </a:rPr>
              <a:t>of  </a:t>
            </a:r>
            <a:r>
              <a:rPr sz="3250" spc="150">
                <a:solidFill>
                  <a:srgbClr val="0E0D49"/>
                </a:solidFill>
                <a:latin typeface="Trebuchet MS"/>
                <a:cs typeface="Trebuchet MS"/>
              </a:rPr>
              <a:t>slow </a:t>
            </a:r>
            <a:r>
              <a:rPr sz="3250" spc="30">
                <a:solidFill>
                  <a:srgbClr val="0E0D49"/>
                </a:solidFill>
                <a:latin typeface="Trebuchet MS"/>
                <a:cs typeface="Trebuchet MS"/>
              </a:rPr>
              <a:t>onset </a:t>
            </a:r>
            <a:r>
              <a:rPr sz="3250" spc="-35">
                <a:solidFill>
                  <a:srgbClr val="0E0D49"/>
                </a:solidFill>
                <a:latin typeface="Trebuchet MS"/>
                <a:cs typeface="Trebuchet MS"/>
              </a:rPr>
              <a:t>of </a:t>
            </a:r>
            <a:r>
              <a:rPr sz="3250" spc="-15">
                <a:solidFill>
                  <a:srgbClr val="0E0D49"/>
                </a:solidFill>
                <a:latin typeface="Trebuchet MS"/>
                <a:cs typeface="Trebuchet MS"/>
              </a:rPr>
              <a:t>sympathetic</a:t>
            </a:r>
            <a:r>
              <a:rPr sz="3250" spc="-725">
                <a:solidFill>
                  <a:srgbClr val="0E0D49"/>
                </a:solidFill>
                <a:latin typeface="Trebuchet MS"/>
                <a:cs typeface="Trebuchet MS"/>
              </a:rPr>
              <a:t> </a:t>
            </a:r>
            <a:r>
              <a:rPr sz="3250" spc="-80">
                <a:solidFill>
                  <a:srgbClr val="0E0D49"/>
                </a:solidFill>
                <a:latin typeface="Trebuchet MS"/>
                <a:cs typeface="Trebuchet MS"/>
              </a:rPr>
              <a:t>block.</a:t>
            </a:r>
            <a:endParaRPr sz="3250">
              <a:latin typeface="Trebuchet MS"/>
              <a:cs typeface="Trebuchet MS"/>
            </a:endParaRPr>
          </a:p>
          <a:p>
            <a:pPr marL="1051560" lvl="1" indent="-323215">
              <a:lnSpc>
                <a:spcPts val="3665"/>
              </a:lnSpc>
              <a:buChar char="•"/>
              <a:tabLst>
                <a:tab pos="1052195" algn="l"/>
              </a:tabLst>
            </a:pPr>
            <a:r>
              <a:rPr sz="3250" spc="135">
                <a:solidFill>
                  <a:srgbClr val="0E0D49"/>
                </a:solidFill>
                <a:latin typeface="Trebuchet MS"/>
                <a:cs typeface="Trebuchet MS"/>
              </a:rPr>
              <a:t>Less </a:t>
            </a:r>
            <a:r>
              <a:rPr sz="3250" spc="-55">
                <a:solidFill>
                  <a:srgbClr val="0E0D49"/>
                </a:solidFill>
                <a:latin typeface="Trebuchet MS"/>
                <a:cs typeface="Trebuchet MS"/>
              </a:rPr>
              <a:t>incidence </a:t>
            </a:r>
            <a:r>
              <a:rPr sz="3250" spc="-35">
                <a:solidFill>
                  <a:srgbClr val="0E0D49"/>
                </a:solidFill>
                <a:latin typeface="Trebuchet MS"/>
                <a:cs typeface="Trebuchet MS"/>
              </a:rPr>
              <a:t>of </a:t>
            </a:r>
            <a:r>
              <a:rPr sz="3250" spc="35">
                <a:solidFill>
                  <a:srgbClr val="0E0D49"/>
                </a:solidFill>
                <a:latin typeface="Trebuchet MS"/>
                <a:cs typeface="Trebuchet MS"/>
              </a:rPr>
              <a:t>spinal</a:t>
            </a:r>
            <a:r>
              <a:rPr sz="3250" spc="-630">
                <a:solidFill>
                  <a:srgbClr val="0E0D49"/>
                </a:solidFill>
                <a:latin typeface="Trebuchet MS"/>
                <a:cs typeface="Trebuchet MS"/>
              </a:rPr>
              <a:t> </a:t>
            </a:r>
            <a:r>
              <a:rPr sz="3250" spc="-50">
                <a:solidFill>
                  <a:srgbClr val="0E0D49"/>
                </a:solidFill>
                <a:latin typeface="Trebuchet MS"/>
                <a:cs typeface="Trebuchet MS"/>
              </a:rPr>
              <a:t>headache.</a:t>
            </a:r>
            <a:endParaRPr sz="3250">
              <a:latin typeface="Trebuchet MS"/>
              <a:cs typeface="Trebuchet MS"/>
            </a:endParaRPr>
          </a:p>
          <a:p>
            <a:pPr marL="12700" marR="2938780" indent="334010">
              <a:lnSpc>
                <a:spcPts val="3829"/>
              </a:lnSpc>
              <a:spcBef>
                <a:spcPts val="150"/>
              </a:spcBef>
              <a:buChar char="•"/>
              <a:tabLst>
                <a:tab pos="669925" algn="l"/>
              </a:tabLst>
            </a:pPr>
            <a:r>
              <a:rPr sz="3250" spc="160">
                <a:solidFill>
                  <a:srgbClr val="0E0D49"/>
                </a:solidFill>
                <a:latin typeface="Trebuchet MS"/>
                <a:cs typeface="Trebuchet MS"/>
              </a:rPr>
              <a:t>Allow </a:t>
            </a:r>
            <a:r>
              <a:rPr sz="3250" spc="-35">
                <a:solidFill>
                  <a:srgbClr val="0E0D49"/>
                </a:solidFill>
                <a:latin typeface="Trebuchet MS"/>
                <a:cs typeface="Trebuchet MS"/>
              </a:rPr>
              <a:t>repeated </a:t>
            </a:r>
            <a:r>
              <a:rPr sz="3250" spc="-30">
                <a:solidFill>
                  <a:srgbClr val="0E0D49"/>
                </a:solidFill>
                <a:latin typeface="Trebuchet MS"/>
                <a:cs typeface="Trebuchet MS"/>
              </a:rPr>
              <a:t>administration </a:t>
            </a:r>
            <a:r>
              <a:rPr sz="3250" spc="30">
                <a:solidFill>
                  <a:srgbClr val="0E0D49"/>
                </a:solidFill>
                <a:latin typeface="Trebuchet MS"/>
                <a:cs typeface="Trebuchet MS"/>
              </a:rPr>
              <a:t>through  </a:t>
            </a:r>
            <a:r>
              <a:rPr sz="3250" spc="-20">
                <a:solidFill>
                  <a:srgbClr val="0E0D49"/>
                </a:solidFill>
                <a:latin typeface="Trebuchet MS"/>
                <a:cs typeface="Trebuchet MS"/>
              </a:rPr>
              <a:t>epidural </a:t>
            </a:r>
            <a:r>
              <a:rPr sz="3250" spc="-70">
                <a:solidFill>
                  <a:srgbClr val="0E0D49"/>
                </a:solidFill>
                <a:latin typeface="Trebuchet MS"/>
                <a:cs typeface="Trebuchet MS"/>
              </a:rPr>
              <a:t>catheter </a:t>
            </a:r>
            <a:r>
              <a:rPr sz="3250" spc="-150">
                <a:solidFill>
                  <a:srgbClr val="0E0D49"/>
                </a:solidFill>
                <a:latin typeface="Trebuchet MS"/>
                <a:cs typeface="Trebuchet MS"/>
              </a:rPr>
              <a:t>if </a:t>
            </a:r>
            <a:r>
              <a:rPr sz="3250" spc="-50">
                <a:solidFill>
                  <a:srgbClr val="0E0D49"/>
                </a:solidFill>
                <a:latin typeface="Trebuchet MS"/>
                <a:cs typeface="Trebuchet MS"/>
              </a:rPr>
              <a:t>the </a:t>
            </a:r>
            <a:r>
              <a:rPr sz="3250" spc="50">
                <a:solidFill>
                  <a:srgbClr val="0E0D49"/>
                </a:solidFill>
                <a:latin typeface="Trebuchet MS"/>
                <a:cs typeface="Trebuchet MS"/>
              </a:rPr>
              <a:t>surgery </a:t>
            </a:r>
            <a:r>
              <a:rPr sz="3250" spc="30">
                <a:solidFill>
                  <a:srgbClr val="0E0D49"/>
                </a:solidFill>
                <a:latin typeface="Trebuchet MS"/>
                <a:cs typeface="Trebuchet MS"/>
              </a:rPr>
              <a:t>is</a:t>
            </a:r>
            <a:r>
              <a:rPr sz="3250" spc="-625">
                <a:solidFill>
                  <a:srgbClr val="0E0D49"/>
                </a:solidFill>
                <a:latin typeface="Trebuchet MS"/>
                <a:cs typeface="Trebuchet MS"/>
              </a:rPr>
              <a:t> </a:t>
            </a:r>
            <a:r>
              <a:rPr sz="3250" spc="-5">
                <a:solidFill>
                  <a:srgbClr val="0E0D49"/>
                </a:solidFill>
                <a:latin typeface="Trebuchet MS"/>
                <a:cs typeface="Trebuchet MS"/>
              </a:rPr>
              <a:t>prolonged.</a:t>
            </a:r>
            <a:endParaRPr sz="3250">
              <a:latin typeface="Trebuchet MS"/>
              <a:cs typeface="Trebuchet MS"/>
            </a:endParaRPr>
          </a:p>
        </p:txBody>
      </p:sp>
      <p:sp>
        <p:nvSpPr>
          <p:cNvPr id="9" name="object 9"/>
          <p:cNvSpPr txBox="1">
            <a:spLocks noGrp="1"/>
          </p:cNvSpPr>
          <p:nvPr>
            <p:ph type="title"/>
          </p:nvPr>
        </p:nvSpPr>
        <p:spPr>
          <a:xfrm>
            <a:off x="4788594" y="544160"/>
            <a:ext cx="8462010" cy="1092200"/>
          </a:xfrm>
          <a:prstGeom prst="rect">
            <a:avLst/>
          </a:prstGeom>
        </p:spPr>
        <p:txBody>
          <a:bodyPr vert="horz" wrap="square" lIns="0" tIns="12700" rIns="0" bIns="0" rtlCol="0">
            <a:spAutoFit/>
          </a:bodyPr>
          <a:lstStyle/>
          <a:p>
            <a:pPr marL="12700">
              <a:lnSpc>
                <a:spcPct val="100000"/>
              </a:lnSpc>
              <a:spcBef>
                <a:spcPts val="100"/>
              </a:spcBef>
            </a:pPr>
            <a:r>
              <a:rPr sz="7000" spc="65"/>
              <a:t>Epidural</a:t>
            </a:r>
            <a:r>
              <a:rPr sz="7000" spc="-60"/>
              <a:t> </a:t>
            </a:r>
            <a:r>
              <a:rPr sz="7000"/>
              <a:t>anesthesia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81110"/>
            <a:ext cx="1975485" cy="3606165"/>
          </a:xfrm>
          <a:custGeom>
            <a:avLst/>
            <a:gdLst/>
            <a:ahLst/>
            <a:cxnLst/>
            <a:rect l="l" t="t" r="r" b="b"/>
            <a:pathLst>
              <a:path w="1975485" h="3606165">
                <a:moveTo>
                  <a:pt x="1944366" y="3605888"/>
                </a:moveTo>
                <a:lnTo>
                  <a:pt x="0" y="3605888"/>
                </a:lnTo>
                <a:lnTo>
                  <a:pt x="0" y="0"/>
                </a:lnTo>
                <a:lnTo>
                  <a:pt x="55910" y="2435"/>
                </a:lnTo>
                <a:lnTo>
                  <a:pt x="114906" y="6522"/>
                </a:lnTo>
                <a:lnTo>
                  <a:pt x="172532" y="12001"/>
                </a:lnTo>
                <a:lnTo>
                  <a:pt x="228792" y="18804"/>
                </a:lnTo>
                <a:lnTo>
                  <a:pt x="283688" y="26866"/>
                </a:lnTo>
                <a:lnTo>
                  <a:pt x="337225" y="36119"/>
                </a:lnTo>
                <a:lnTo>
                  <a:pt x="389405" y="46498"/>
                </a:lnTo>
                <a:lnTo>
                  <a:pt x="440232" y="57934"/>
                </a:lnTo>
                <a:lnTo>
                  <a:pt x="489708" y="70363"/>
                </a:lnTo>
                <a:lnTo>
                  <a:pt x="537838" y="83717"/>
                </a:lnTo>
                <a:lnTo>
                  <a:pt x="584625" y="97930"/>
                </a:lnTo>
                <a:lnTo>
                  <a:pt x="630071" y="112935"/>
                </a:lnTo>
                <a:lnTo>
                  <a:pt x="674181" y="128665"/>
                </a:lnTo>
                <a:lnTo>
                  <a:pt x="716957" y="145055"/>
                </a:lnTo>
                <a:lnTo>
                  <a:pt x="758403" y="162037"/>
                </a:lnTo>
                <a:lnTo>
                  <a:pt x="798522" y="179545"/>
                </a:lnTo>
                <a:lnTo>
                  <a:pt x="837317" y="197512"/>
                </a:lnTo>
                <a:lnTo>
                  <a:pt x="874792" y="215872"/>
                </a:lnTo>
                <a:lnTo>
                  <a:pt x="910950" y="234558"/>
                </a:lnTo>
                <a:lnTo>
                  <a:pt x="945794" y="253504"/>
                </a:lnTo>
                <a:lnTo>
                  <a:pt x="979328" y="272643"/>
                </a:lnTo>
                <a:lnTo>
                  <a:pt x="1042477" y="311233"/>
                </a:lnTo>
                <a:lnTo>
                  <a:pt x="1100424" y="349797"/>
                </a:lnTo>
                <a:lnTo>
                  <a:pt x="1153196" y="387801"/>
                </a:lnTo>
                <a:lnTo>
                  <a:pt x="1200817" y="424714"/>
                </a:lnTo>
                <a:lnTo>
                  <a:pt x="1243316" y="460002"/>
                </a:lnTo>
                <a:lnTo>
                  <a:pt x="1280718" y="493133"/>
                </a:lnTo>
                <a:lnTo>
                  <a:pt x="1313050" y="523575"/>
                </a:lnTo>
                <a:lnTo>
                  <a:pt x="1340337" y="550794"/>
                </a:lnTo>
                <a:lnTo>
                  <a:pt x="1371869" y="584417"/>
                </a:lnTo>
                <a:lnTo>
                  <a:pt x="1399575" y="616799"/>
                </a:lnTo>
                <a:lnTo>
                  <a:pt x="1428437" y="653261"/>
                </a:lnTo>
                <a:lnTo>
                  <a:pt x="1454170" y="687775"/>
                </a:lnTo>
                <a:lnTo>
                  <a:pt x="1479241" y="723438"/>
                </a:lnTo>
                <a:lnTo>
                  <a:pt x="1503654" y="760227"/>
                </a:lnTo>
                <a:lnTo>
                  <a:pt x="1527411" y="798116"/>
                </a:lnTo>
                <a:lnTo>
                  <a:pt x="1550515" y="837084"/>
                </a:lnTo>
                <a:lnTo>
                  <a:pt x="1572970" y="877105"/>
                </a:lnTo>
                <a:lnTo>
                  <a:pt x="1594778" y="918157"/>
                </a:lnTo>
                <a:lnTo>
                  <a:pt x="1615944" y="960214"/>
                </a:lnTo>
                <a:lnTo>
                  <a:pt x="1636468" y="1003254"/>
                </a:lnTo>
                <a:lnTo>
                  <a:pt x="1656356" y="1047253"/>
                </a:lnTo>
                <a:lnTo>
                  <a:pt x="1675609" y="1092187"/>
                </a:lnTo>
                <a:lnTo>
                  <a:pt x="1694232" y="1138032"/>
                </a:lnTo>
                <a:lnTo>
                  <a:pt x="1712226" y="1184765"/>
                </a:lnTo>
                <a:lnTo>
                  <a:pt x="1729596" y="1232361"/>
                </a:lnTo>
                <a:lnTo>
                  <a:pt x="1746343" y="1280797"/>
                </a:lnTo>
                <a:lnTo>
                  <a:pt x="1762472" y="1330050"/>
                </a:lnTo>
                <a:lnTo>
                  <a:pt x="1777985" y="1380094"/>
                </a:lnTo>
                <a:lnTo>
                  <a:pt x="1792886" y="1430907"/>
                </a:lnTo>
                <a:lnTo>
                  <a:pt x="1807177" y="1482465"/>
                </a:lnTo>
                <a:lnTo>
                  <a:pt x="1820861" y="1534744"/>
                </a:lnTo>
                <a:lnTo>
                  <a:pt x="1833942" y="1587720"/>
                </a:lnTo>
                <a:lnTo>
                  <a:pt x="1846423" y="1641370"/>
                </a:lnTo>
                <a:lnTo>
                  <a:pt x="1858307" y="1695669"/>
                </a:lnTo>
                <a:lnTo>
                  <a:pt x="1869596" y="1750595"/>
                </a:lnTo>
                <a:lnTo>
                  <a:pt x="1880294" y="1806122"/>
                </a:lnTo>
                <a:lnTo>
                  <a:pt x="1890404" y="1862228"/>
                </a:lnTo>
                <a:lnTo>
                  <a:pt x="1899929" y="1918888"/>
                </a:lnTo>
                <a:lnTo>
                  <a:pt x="1908872" y="1976080"/>
                </a:lnTo>
                <a:lnTo>
                  <a:pt x="1916070" y="2025434"/>
                </a:lnTo>
                <a:lnTo>
                  <a:pt x="1922845" y="2075144"/>
                </a:lnTo>
                <a:lnTo>
                  <a:pt x="1929200" y="2125196"/>
                </a:lnTo>
                <a:lnTo>
                  <a:pt x="1935138" y="2175575"/>
                </a:lnTo>
                <a:lnTo>
                  <a:pt x="1940659" y="2226265"/>
                </a:lnTo>
                <a:lnTo>
                  <a:pt x="1945765" y="2277252"/>
                </a:lnTo>
                <a:lnTo>
                  <a:pt x="1950460" y="2328521"/>
                </a:lnTo>
                <a:lnTo>
                  <a:pt x="1954744" y="2380057"/>
                </a:lnTo>
                <a:lnTo>
                  <a:pt x="1958620" y="2431845"/>
                </a:lnTo>
                <a:lnTo>
                  <a:pt x="1962089" y="2483870"/>
                </a:lnTo>
                <a:lnTo>
                  <a:pt x="1965154" y="2536117"/>
                </a:lnTo>
                <a:lnTo>
                  <a:pt x="1967816" y="2588572"/>
                </a:lnTo>
                <a:lnTo>
                  <a:pt x="1970077" y="2641219"/>
                </a:lnTo>
                <a:lnTo>
                  <a:pt x="1971940" y="2694043"/>
                </a:lnTo>
                <a:lnTo>
                  <a:pt x="1973405" y="2747030"/>
                </a:lnTo>
                <a:lnTo>
                  <a:pt x="1974476" y="2800164"/>
                </a:lnTo>
                <a:lnTo>
                  <a:pt x="1975154" y="2853432"/>
                </a:lnTo>
                <a:lnTo>
                  <a:pt x="1975441" y="2906816"/>
                </a:lnTo>
                <a:lnTo>
                  <a:pt x="1975339" y="2960304"/>
                </a:lnTo>
                <a:lnTo>
                  <a:pt x="1974850" y="3013880"/>
                </a:lnTo>
                <a:lnTo>
                  <a:pt x="1973975" y="3067529"/>
                </a:lnTo>
                <a:lnTo>
                  <a:pt x="1972718" y="3121236"/>
                </a:lnTo>
                <a:lnTo>
                  <a:pt x="1971079" y="3174986"/>
                </a:lnTo>
                <a:lnTo>
                  <a:pt x="1969060" y="3228764"/>
                </a:lnTo>
                <a:lnTo>
                  <a:pt x="1966665" y="3282556"/>
                </a:lnTo>
                <a:lnTo>
                  <a:pt x="1963893" y="3336346"/>
                </a:lnTo>
                <a:lnTo>
                  <a:pt x="1960748" y="3390120"/>
                </a:lnTo>
                <a:lnTo>
                  <a:pt x="1957232" y="3443862"/>
                </a:lnTo>
                <a:lnTo>
                  <a:pt x="1953346" y="3497558"/>
                </a:lnTo>
                <a:lnTo>
                  <a:pt x="1949092" y="3551193"/>
                </a:lnTo>
                <a:lnTo>
                  <a:pt x="1944366" y="3605888"/>
                </a:lnTo>
                <a:close/>
              </a:path>
            </a:pathLst>
          </a:custGeom>
          <a:solidFill>
            <a:srgbClr val="C2E2E2"/>
          </a:solidFill>
        </p:spPr>
        <p:txBody>
          <a:bodyPr wrap="square" lIns="0" tIns="0" rIns="0" bIns="0" rtlCol="0"/>
          <a:lstStyle/>
          <a:p>
            <a:endParaRPr/>
          </a:p>
        </p:txBody>
      </p:sp>
      <p:sp>
        <p:nvSpPr>
          <p:cNvPr id="3" name="object 3"/>
          <p:cNvSpPr/>
          <p:nvPr/>
        </p:nvSpPr>
        <p:spPr>
          <a:xfrm>
            <a:off x="15197911" y="0"/>
            <a:ext cx="3090545" cy="3703320"/>
          </a:xfrm>
          <a:custGeom>
            <a:avLst/>
            <a:gdLst/>
            <a:ahLst/>
            <a:cxnLst/>
            <a:rect l="l" t="t" r="r" b="b"/>
            <a:pathLst>
              <a:path w="3090544" h="3703320">
                <a:moveTo>
                  <a:pt x="3090087" y="3703280"/>
                </a:moveTo>
                <a:lnTo>
                  <a:pt x="3057919" y="3661738"/>
                </a:lnTo>
                <a:lnTo>
                  <a:pt x="3030854" y="3629325"/>
                </a:lnTo>
                <a:lnTo>
                  <a:pt x="3002993" y="3597953"/>
                </a:lnTo>
                <a:lnTo>
                  <a:pt x="2974358" y="3567589"/>
                </a:lnTo>
                <a:lnTo>
                  <a:pt x="2944970" y="3538202"/>
                </a:lnTo>
                <a:lnTo>
                  <a:pt x="2914849" y="3509761"/>
                </a:lnTo>
                <a:lnTo>
                  <a:pt x="2884016" y="3482232"/>
                </a:lnTo>
                <a:lnTo>
                  <a:pt x="2852492" y="3455586"/>
                </a:lnTo>
                <a:lnTo>
                  <a:pt x="2820299" y="3429788"/>
                </a:lnTo>
                <a:lnTo>
                  <a:pt x="2787457" y="3404809"/>
                </a:lnTo>
                <a:lnTo>
                  <a:pt x="2753987" y="3380615"/>
                </a:lnTo>
                <a:lnTo>
                  <a:pt x="2719909" y="3357175"/>
                </a:lnTo>
                <a:lnTo>
                  <a:pt x="2685245" y="3334458"/>
                </a:lnTo>
                <a:lnTo>
                  <a:pt x="2650017" y="3312431"/>
                </a:lnTo>
                <a:lnTo>
                  <a:pt x="2614243" y="3291063"/>
                </a:lnTo>
                <a:lnTo>
                  <a:pt x="2577946" y="3270322"/>
                </a:lnTo>
                <a:lnTo>
                  <a:pt x="2541147" y="3250176"/>
                </a:lnTo>
                <a:lnTo>
                  <a:pt x="2503866" y="3230592"/>
                </a:lnTo>
                <a:lnTo>
                  <a:pt x="2466124" y="3211540"/>
                </a:lnTo>
                <a:lnTo>
                  <a:pt x="2427942" y="3192988"/>
                </a:lnTo>
                <a:lnTo>
                  <a:pt x="2389342" y="3174903"/>
                </a:lnTo>
                <a:lnTo>
                  <a:pt x="2350343" y="3157254"/>
                </a:lnTo>
                <a:lnTo>
                  <a:pt x="2310967" y="3140010"/>
                </a:lnTo>
                <a:lnTo>
                  <a:pt x="2271235" y="3123137"/>
                </a:lnTo>
                <a:lnTo>
                  <a:pt x="2231168" y="3106605"/>
                </a:lnTo>
                <a:lnTo>
                  <a:pt x="2190786" y="3090381"/>
                </a:lnTo>
                <a:lnTo>
                  <a:pt x="2109163" y="3058732"/>
                </a:lnTo>
                <a:lnTo>
                  <a:pt x="1984892" y="3012776"/>
                </a:lnTo>
                <a:lnTo>
                  <a:pt x="1689290" y="2908177"/>
                </a:lnTo>
                <a:lnTo>
                  <a:pt x="1476449" y="2830944"/>
                </a:lnTo>
                <a:lnTo>
                  <a:pt x="1391600" y="2798423"/>
                </a:lnTo>
                <a:lnTo>
                  <a:pt x="1307165" y="2764590"/>
                </a:lnTo>
                <a:lnTo>
                  <a:pt x="1265156" y="2747103"/>
                </a:lnTo>
                <a:lnTo>
                  <a:pt x="1223313" y="2729191"/>
                </a:lnTo>
                <a:lnTo>
                  <a:pt x="1181658" y="2710825"/>
                </a:lnTo>
                <a:lnTo>
                  <a:pt x="1140211" y="2691971"/>
                </a:lnTo>
                <a:lnTo>
                  <a:pt x="1098993" y="2672598"/>
                </a:lnTo>
                <a:lnTo>
                  <a:pt x="1058025" y="2652675"/>
                </a:lnTo>
                <a:lnTo>
                  <a:pt x="1017328" y="2632169"/>
                </a:lnTo>
                <a:lnTo>
                  <a:pt x="976923" y="2611048"/>
                </a:lnTo>
                <a:lnTo>
                  <a:pt x="936831" y="2589282"/>
                </a:lnTo>
                <a:lnTo>
                  <a:pt x="897072" y="2566837"/>
                </a:lnTo>
                <a:lnTo>
                  <a:pt x="857668" y="2543682"/>
                </a:lnTo>
                <a:lnTo>
                  <a:pt x="818640" y="2519786"/>
                </a:lnTo>
                <a:lnTo>
                  <a:pt x="780008" y="2495116"/>
                </a:lnTo>
                <a:lnTo>
                  <a:pt x="741794" y="2469641"/>
                </a:lnTo>
                <a:lnTo>
                  <a:pt x="704018" y="2443328"/>
                </a:lnTo>
                <a:lnTo>
                  <a:pt x="666701" y="2416146"/>
                </a:lnTo>
                <a:lnTo>
                  <a:pt x="629864" y="2388064"/>
                </a:lnTo>
                <a:lnTo>
                  <a:pt x="593528" y="2359049"/>
                </a:lnTo>
                <a:lnTo>
                  <a:pt x="557714" y="2329069"/>
                </a:lnTo>
                <a:lnTo>
                  <a:pt x="522442" y="2298093"/>
                </a:lnTo>
                <a:lnTo>
                  <a:pt x="487735" y="2266089"/>
                </a:lnTo>
                <a:lnTo>
                  <a:pt x="453612" y="2233025"/>
                </a:lnTo>
                <a:lnTo>
                  <a:pt x="420094" y="2198870"/>
                </a:lnTo>
                <a:lnTo>
                  <a:pt x="387203" y="2163590"/>
                </a:lnTo>
                <a:lnTo>
                  <a:pt x="354960" y="2127155"/>
                </a:lnTo>
                <a:lnTo>
                  <a:pt x="323384" y="2089533"/>
                </a:lnTo>
                <a:lnTo>
                  <a:pt x="292498" y="2050691"/>
                </a:lnTo>
                <a:lnTo>
                  <a:pt x="261853" y="2009681"/>
                </a:lnTo>
                <a:lnTo>
                  <a:pt x="233013" y="1968227"/>
                </a:lnTo>
                <a:lnTo>
                  <a:pt x="205959" y="1926353"/>
                </a:lnTo>
                <a:lnTo>
                  <a:pt x="180671" y="1884080"/>
                </a:lnTo>
                <a:lnTo>
                  <a:pt x="157130" y="1841433"/>
                </a:lnTo>
                <a:lnTo>
                  <a:pt x="135316" y="1798433"/>
                </a:lnTo>
                <a:lnTo>
                  <a:pt x="115210" y="1755104"/>
                </a:lnTo>
                <a:lnTo>
                  <a:pt x="96791" y="1711469"/>
                </a:lnTo>
                <a:lnTo>
                  <a:pt x="80041" y="1667550"/>
                </a:lnTo>
                <a:lnTo>
                  <a:pt x="64939" y="1623370"/>
                </a:lnTo>
                <a:lnTo>
                  <a:pt x="51467" y="1578952"/>
                </a:lnTo>
                <a:lnTo>
                  <a:pt x="39605" y="1534318"/>
                </a:lnTo>
                <a:lnTo>
                  <a:pt x="29333" y="1489493"/>
                </a:lnTo>
                <a:lnTo>
                  <a:pt x="20631" y="1444498"/>
                </a:lnTo>
                <a:lnTo>
                  <a:pt x="13481" y="1399356"/>
                </a:lnTo>
                <a:lnTo>
                  <a:pt x="7862" y="1354091"/>
                </a:lnTo>
                <a:lnTo>
                  <a:pt x="3755" y="1308724"/>
                </a:lnTo>
                <a:lnTo>
                  <a:pt x="1141" y="1263280"/>
                </a:lnTo>
                <a:lnTo>
                  <a:pt x="0" y="1217780"/>
                </a:lnTo>
                <a:lnTo>
                  <a:pt x="311" y="1172247"/>
                </a:lnTo>
                <a:lnTo>
                  <a:pt x="2057" y="1126705"/>
                </a:lnTo>
                <a:lnTo>
                  <a:pt x="5217" y="1081176"/>
                </a:lnTo>
                <a:lnTo>
                  <a:pt x="9772" y="1035683"/>
                </a:lnTo>
                <a:lnTo>
                  <a:pt x="15701" y="990249"/>
                </a:lnTo>
                <a:lnTo>
                  <a:pt x="22987" y="944897"/>
                </a:lnTo>
                <a:lnTo>
                  <a:pt x="31608" y="899649"/>
                </a:lnTo>
                <a:lnTo>
                  <a:pt x="41546" y="854529"/>
                </a:lnTo>
                <a:lnTo>
                  <a:pt x="52781" y="809559"/>
                </a:lnTo>
                <a:lnTo>
                  <a:pt x="65293" y="764762"/>
                </a:lnTo>
                <a:lnTo>
                  <a:pt x="79063" y="720160"/>
                </a:lnTo>
                <a:lnTo>
                  <a:pt x="94071" y="675778"/>
                </a:lnTo>
                <a:lnTo>
                  <a:pt x="110298" y="631637"/>
                </a:lnTo>
                <a:lnTo>
                  <a:pt x="127724" y="587761"/>
                </a:lnTo>
                <a:lnTo>
                  <a:pt x="146330" y="544171"/>
                </a:lnTo>
                <a:lnTo>
                  <a:pt x="166096" y="500892"/>
                </a:lnTo>
                <a:lnTo>
                  <a:pt x="187002" y="457946"/>
                </a:lnTo>
                <a:lnTo>
                  <a:pt x="209030" y="415355"/>
                </a:lnTo>
                <a:lnTo>
                  <a:pt x="232158" y="373143"/>
                </a:lnTo>
                <a:lnTo>
                  <a:pt x="256369" y="331332"/>
                </a:lnTo>
                <a:lnTo>
                  <a:pt x="281642" y="289946"/>
                </a:lnTo>
                <a:lnTo>
                  <a:pt x="307589" y="249567"/>
                </a:lnTo>
                <a:lnTo>
                  <a:pt x="334533" y="209645"/>
                </a:lnTo>
                <a:lnTo>
                  <a:pt x="362455" y="170201"/>
                </a:lnTo>
                <a:lnTo>
                  <a:pt x="391335" y="131259"/>
                </a:lnTo>
                <a:lnTo>
                  <a:pt x="421155" y="92839"/>
                </a:lnTo>
                <a:lnTo>
                  <a:pt x="451897" y="54965"/>
                </a:lnTo>
                <a:lnTo>
                  <a:pt x="483540" y="17657"/>
                </a:lnTo>
                <a:lnTo>
                  <a:pt x="3090087" y="0"/>
                </a:lnTo>
                <a:lnTo>
                  <a:pt x="3090087" y="3703280"/>
                </a:lnTo>
                <a:close/>
              </a:path>
            </a:pathLst>
          </a:custGeom>
          <a:solidFill>
            <a:srgbClr val="FFFFFF"/>
          </a:solidFill>
        </p:spPr>
        <p:txBody>
          <a:bodyPr wrap="square" lIns="0" tIns="0" rIns="0" bIns="0" rtlCol="0"/>
          <a:lstStyle/>
          <a:p>
            <a:endParaRPr/>
          </a:p>
        </p:txBody>
      </p:sp>
      <p:sp>
        <p:nvSpPr>
          <p:cNvPr id="4" name="object 4"/>
          <p:cNvSpPr/>
          <p:nvPr/>
        </p:nvSpPr>
        <p:spPr>
          <a:xfrm>
            <a:off x="0" y="280132"/>
            <a:ext cx="1870075" cy="2247900"/>
          </a:xfrm>
          <a:custGeom>
            <a:avLst/>
            <a:gdLst/>
            <a:ahLst/>
            <a:cxnLst/>
            <a:rect l="l" t="t" r="r" b="b"/>
            <a:pathLst>
              <a:path w="1870075" h="2247900">
                <a:moveTo>
                  <a:pt x="543902" y="1282700"/>
                </a:moveTo>
                <a:lnTo>
                  <a:pt x="508743" y="1244600"/>
                </a:lnTo>
                <a:lnTo>
                  <a:pt x="434116" y="1143000"/>
                </a:lnTo>
                <a:lnTo>
                  <a:pt x="366297" y="990600"/>
                </a:lnTo>
                <a:lnTo>
                  <a:pt x="351561" y="825500"/>
                </a:lnTo>
                <a:lnTo>
                  <a:pt x="357561" y="800100"/>
                </a:lnTo>
                <a:lnTo>
                  <a:pt x="377289" y="749300"/>
                </a:lnTo>
                <a:lnTo>
                  <a:pt x="430380" y="698500"/>
                </a:lnTo>
                <a:lnTo>
                  <a:pt x="477008" y="660400"/>
                </a:lnTo>
                <a:lnTo>
                  <a:pt x="525914" y="635000"/>
                </a:lnTo>
                <a:lnTo>
                  <a:pt x="572664" y="609600"/>
                </a:lnTo>
                <a:lnTo>
                  <a:pt x="612826" y="596900"/>
                </a:lnTo>
                <a:lnTo>
                  <a:pt x="641965" y="571500"/>
                </a:lnTo>
                <a:lnTo>
                  <a:pt x="650652" y="546100"/>
                </a:lnTo>
                <a:lnTo>
                  <a:pt x="655370" y="533400"/>
                </a:lnTo>
                <a:lnTo>
                  <a:pt x="651007" y="495300"/>
                </a:lnTo>
                <a:lnTo>
                  <a:pt x="634466" y="457200"/>
                </a:lnTo>
                <a:lnTo>
                  <a:pt x="612279" y="406400"/>
                </a:lnTo>
                <a:lnTo>
                  <a:pt x="585984" y="368300"/>
                </a:lnTo>
                <a:lnTo>
                  <a:pt x="557118" y="330200"/>
                </a:lnTo>
                <a:lnTo>
                  <a:pt x="527219" y="304800"/>
                </a:lnTo>
                <a:lnTo>
                  <a:pt x="524486" y="292100"/>
                </a:lnTo>
                <a:lnTo>
                  <a:pt x="506055" y="292100"/>
                </a:lnTo>
                <a:lnTo>
                  <a:pt x="480102" y="266700"/>
                </a:lnTo>
                <a:lnTo>
                  <a:pt x="460786" y="266700"/>
                </a:lnTo>
                <a:lnTo>
                  <a:pt x="441633" y="254000"/>
                </a:lnTo>
                <a:lnTo>
                  <a:pt x="435207" y="241300"/>
                </a:lnTo>
                <a:lnTo>
                  <a:pt x="402879" y="228600"/>
                </a:lnTo>
                <a:lnTo>
                  <a:pt x="390140" y="228600"/>
                </a:lnTo>
                <a:lnTo>
                  <a:pt x="377493" y="215900"/>
                </a:lnTo>
                <a:lnTo>
                  <a:pt x="364880" y="215900"/>
                </a:lnTo>
                <a:lnTo>
                  <a:pt x="314201" y="190500"/>
                </a:lnTo>
                <a:lnTo>
                  <a:pt x="264626" y="165100"/>
                </a:lnTo>
                <a:lnTo>
                  <a:pt x="216235" y="152400"/>
                </a:lnTo>
                <a:lnTo>
                  <a:pt x="123457" y="127000"/>
                </a:lnTo>
                <a:lnTo>
                  <a:pt x="79663" y="114300"/>
                </a:lnTo>
                <a:lnTo>
                  <a:pt x="37867" y="101600"/>
                </a:lnTo>
                <a:lnTo>
                  <a:pt x="0" y="88900"/>
                </a:lnTo>
                <a:lnTo>
                  <a:pt x="0" y="0"/>
                </a:lnTo>
                <a:lnTo>
                  <a:pt x="20503" y="0"/>
                </a:lnTo>
                <a:lnTo>
                  <a:pt x="61759" y="12700"/>
                </a:lnTo>
                <a:lnTo>
                  <a:pt x="105090" y="25400"/>
                </a:lnTo>
                <a:lnTo>
                  <a:pt x="150341" y="38100"/>
                </a:lnTo>
                <a:lnTo>
                  <a:pt x="197353" y="50800"/>
                </a:lnTo>
                <a:lnTo>
                  <a:pt x="246007" y="76200"/>
                </a:lnTo>
                <a:lnTo>
                  <a:pt x="295976" y="88900"/>
                </a:lnTo>
                <a:lnTo>
                  <a:pt x="399226" y="139700"/>
                </a:lnTo>
                <a:lnTo>
                  <a:pt x="412329" y="152400"/>
                </a:lnTo>
                <a:lnTo>
                  <a:pt x="425406" y="152400"/>
                </a:lnTo>
                <a:lnTo>
                  <a:pt x="438536" y="165100"/>
                </a:lnTo>
                <a:lnTo>
                  <a:pt x="471728" y="177800"/>
                </a:lnTo>
                <a:lnTo>
                  <a:pt x="478363" y="177800"/>
                </a:lnTo>
                <a:lnTo>
                  <a:pt x="484967" y="190500"/>
                </a:lnTo>
                <a:lnTo>
                  <a:pt x="498176" y="190500"/>
                </a:lnTo>
                <a:lnTo>
                  <a:pt x="504859" y="203200"/>
                </a:lnTo>
                <a:lnTo>
                  <a:pt x="1082986" y="203200"/>
                </a:lnTo>
                <a:lnTo>
                  <a:pt x="1136295" y="228600"/>
                </a:lnTo>
                <a:lnTo>
                  <a:pt x="1150545" y="241300"/>
                </a:lnTo>
                <a:lnTo>
                  <a:pt x="578739" y="241300"/>
                </a:lnTo>
                <a:lnTo>
                  <a:pt x="610913" y="266700"/>
                </a:lnTo>
                <a:lnTo>
                  <a:pt x="624217" y="279400"/>
                </a:lnTo>
                <a:lnTo>
                  <a:pt x="637233" y="279400"/>
                </a:lnTo>
                <a:lnTo>
                  <a:pt x="663133" y="304800"/>
                </a:lnTo>
                <a:lnTo>
                  <a:pt x="669560" y="304800"/>
                </a:lnTo>
                <a:lnTo>
                  <a:pt x="688998" y="317500"/>
                </a:lnTo>
                <a:lnTo>
                  <a:pt x="695587" y="330200"/>
                </a:lnTo>
                <a:lnTo>
                  <a:pt x="703578" y="330200"/>
                </a:lnTo>
                <a:lnTo>
                  <a:pt x="727130" y="355600"/>
                </a:lnTo>
                <a:lnTo>
                  <a:pt x="731055" y="355600"/>
                </a:lnTo>
                <a:lnTo>
                  <a:pt x="735051" y="368300"/>
                </a:lnTo>
                <a:lnTo>
                  <a:pt x="636918" y="368300"/>
                </a:lnTo>
                <a:lnTo>
                  <a:pt x="671437" y="419100"/>
                </a:lnTo>
                <a:lnTo>
                  <a:pt x="698689" y="469900"/>
                </a:lnTo>
                <a:lnTo>
                  <a:pt x="715242" y="520700"/>
                </a:lnTo>
                <a:lnTo>
                  <a:pt x="717667" y="571500"/>
                </a:lnTo>
                <a:lnTo>
                  <a:pt x="711759" y="609600"/>
                </a:lnTo>
                <a:lnTo>
                  <a:pt x="701893" y="647700"/>
                </a:lnTo>
                <a:lnTo>
                  <a:pt x="688795" y="685800"/>
                </a:lnTo>
                <a:lnTo>
                  <a:pt x="673192" y="736600"/>
                </a:lnTo>
                <a:lnTo>
                  <a:pt x="655810" y="787400"/>
                </a:lnTo>
                <a:lnTo>
                  <a:pt x="637374" y="838200"/>
                </a:lnTo>
                <a:lnTo>
                  <a:pt x="618612" y="889000"/>
                </a:lnTo>
                <a:lnTo>
                  <a:pt x="600249" y="939800"/>
                </a:lnTo>
                <a:lnTo>
                  <a:pt x="583013" y="990600"/>
                </a:lnTo>
                <a:lnTo>
                  <a:pt x="567628" y="1041400"/>
                </a:lnTo>
                <a:lnTo>
                  <a:pt x="554821" y="1092200"/>
                </a:lnTo>
                <a:lnTo>
                  <a:pt x="545319" y="1143000"/>
                </a:lnTo>
                <a:lnTo>
                  <a:pt x="539848" y="1193800"/>
                </a:lnTo>
                <a:lnTo>
                  <a:pt x="539133" y="1231900"/>
                </a:lnTo>
                <a:lnTo>
                  <a:pt x="543902" y="1282700"/>
                </a:lnTo>
                <a:close/>
              </a:path>
              <a:path w="1870075" h="2247900">
                <a:moveTo>
                  <a:pt x="1082986" y="203200"/>
                </a:moveTo>
                <a:lnTo>
                  <a:pt x="675758" y="203200"/>
                </a:lnTo>
                <a:lnTo>
                  <a:pt x="717187" y="190500"/>
                </a:lnTo>
                <a:lnTo>
                  <a:pt x="753611" y="177800"/>
                </a:lnTo>
                <a:lnTo>
                  <a:pt x="786632" y="165100"/>
                </a:lnTo>
                <a:lnTo>
                  <a:pt x="817852" y="165100"/>
                </a:lnTo>
                <a:lnTo>
                  <a:pt x="848874" y="152400"/>
                </a:lnTo>
                <a:lnTo>
                  <a:pt x="881300" y="152400"/>
                </a:lnTo>
                <a:lnTo>
                  <a:pt x="916732" y="139700"/>
                </a:lnTo>
                <a:lnTo>
                  <a:pt x="956773" y="152400"/>
                </a:lnTo>
                <a:lnTo>
                  <a:pt x="1003023" y="165100"/>
                </a:lnTo>
                <a:lnTo>
                  <a:pt x="1082986" y="203200"/>
                </a:lnTo>
                <a:close/>
              </a:path>
              <a:path w="1870075" h="2247900">
                <a:moveTo>
                  <a:pt x="1214209" y="431800"/>
                </a:moveTo>
                <a:lnTo>
                  <a:pt x="1035459" y="431800"/>
                </a:lnTo>
                <a:lnTo>
                  <a:pt x="983654" y="419100"/>
                </a:lnTo>
                <a:lnTo>
                  <a:pt x="936118" y="406400"/>
                </a:lnTo>
                <a:lnTo>
                  <a:pt x="893080" y="393700"/>
                </a:lnTo>
                <a:lnTo>
                  <a:pt x="854768" y="368300"/>
                </a:lnTo>
                <a:lnTo>
                  <a:pt x="821410" y="355600"/>
                </a:lnTo>
                <a:lnTo>
                  <a:pt x="793235" y="330200"/>
                </a:lnTo>
                <a:lnTo>
                  <a:pt x="770470" y="317500"/>
                </a:lnTo>
                <a:lnTo>
                  <a:pt x="718978" y="279400"/>
                </a:lnTo>
                <a:lnTo>
                  <a:pt x="671974" y="266700"/>
                </a:lnTo>
                <a:lnTo>
                  <a:pt x="619358" y="241300"/>
                </a:lnTo>
                <a:lnTo>
                  <a:pt x="1150545" y="241300"/>
                </a:lnTo>
                <a:lnTo>
                  <a:pt x="1221798" y="304800"/>
                </a:lnTo>
                <a:lnTo>
                  <a:pt x="1267361" y="381000"/>
                </a:lnTo>
                <a:lnTo>
                  <a:pt x="1280810" y="419100"/>
                </a:lnTo>
                <a:lnTo>
                  <a:pt x="1214209" y="431800"/>
                </a:lnTo>
                <a:close/>
              </a:path>
              <a:path w="1870075" h="2247900">
                <a:moveTo>
                  <a:pt x="768886" y="406400"/>
                </a:moveTo>
                <a:lnTo>
                  <a:pt x="681428" y="406400"/>
                </a:lnTo>
                <a:lnTo>
                  <a:pt x="657105" y="381000"/>
                </a:lnTo>
                <a:lnTo>
                  <a:pt x="652339" y="381000"/>
                </a:lnTo>
                <a:lnTo>
                  <a:pt x="636918" y="368300"/>
                </a:lnTo>
                <a:lnTo>
                  <a:pt x="739116" y="368300"/>
                </a:lnTo>
                <a:lnTo>
                  <a:pt x="763299" y="393700"/>
                </a:lnTo>
                <a:lnTo>
                  <a:pt x="768886" y="406400"/>
                </a:lnTo>
                <a:close/>
              </a:path>
              <a:path w="1870075" h="2247900">
                <a:moveTo>
                  <a:pt x="809001" y="1905000"/>
                </a:moveTo>
                <a:lnTo>
                  <a:pt x="808720" y="1905000"/>
                </a:lnTo>
                <a:lnTo>
                  <a:pt x="775833" y="1854200"/>
                </a:lnTo>
                <a:lnTo>
                  <a:pt x="707749" y="1739900"/>
                </a:lnTo>
                <a:lnTo>
                  <a:pt x="650337" y="1587500"/>
                </a:lnTo>
                <a:lnTo>
                  <a:pt x="649465" y="1447800"/>
                </a:lnTo>
                <a:lnTo>
                  <a:pt x="663784" y="1422400"/>
                </a:lnTo>
                <a:lnTo>
                  <a:pt x="682121" y="1371600"/>
                </a:lnTo>
                <a:lnTo>
                  <a:pt x="703666" y="1333500"/>
                </a:lnTo>
                <a:lnTo>
                  <a:pt x="727605" y="1282700"/>
                </a:lnTo>
                <a:lnTo>
                  <a:pt x="753127" y="1231900"/>
                </a:lnTo>
                <a:lnTo>
                  <a:pt x="805673" y="1130300"/>
                </a:lnTo>
                <a:lnTo>
                  <a:pt x="831073" y="1079500"/>
                </a:lnTo>
                <a:lnTo>
                  <a:pt x="854808" y="1041400"/>
                </a:lnTo>
                <a:lnTo>
                  <a:pt x="876066" y="990600"/>
                </a:lnTo>
                <a:lnTo>
                  <a:pt x="894036" y="952500"/>
                </a:lnTo>
                <a:lnTo>
                  <a:pt x="907905" y="914400"/>
                </a:lnTo>
                <a:lnTo>
                  <a:pt x="894878" y="863600"/>
                </a:lnTo>
                <a:lnTo>
                  <a:pt x="881339" y="812800"/>
                </a:lnTo>
                <a:lnTo>
                  <a:pt x="867116" y="774700"/>
                </a:lnTo>
                <a:lnTo>
                  <a:pt x="852039" y="723900"/>
                </a:lnTo>
                <a:lnTo>
                  <a:pt x="835107" y="673100"/>
                </a:lnTo>
                <a:lnTo>
                  <a:pt x="816497" y="622300"/>
                </a:lnTo>
                <a:lnTo>
                  <a:pt x="795908" y="571500"/>
                </a:lnTo>
                <a:lnTo>
                  <a:pt x="773042" y="533400"/>
                </a:lnTo>
                <a:lnTo>
                  <a:pt x="747598" y="482600"/>
                </a:lnTo>
                <a:lnTo>
                  <a:pt x="743468" y="482600"/>
                </a:lnTo>
                <a:lnTo>
                  <a:pt x="739055" y="469900"/>
                </a:lnTo>
                <a:lnTo>
                  <a:pt x="734498" y="469900"/>
                </a:lnTo>
                <a:lnTo>
                  <a:pt x="729934" y="457200"/>
                </a:lnTo>
                <a:lnTo>
                  <a:pt x="725297" y="457200"/>
                </a:lnTo>
                <a:lnTo>
                  <a:pt x="720751" y="444500"/>
                </a:lnTo>
                <a:lnTo>
                  <a:pt x="711359" y="444500"/>
                </a:lnTo>
                <a:lnTo>
                  <a:pt x="692293" y="419100"/>
                </a:lnTo>
                <a:lnTo>
                  <a:pt x="689489" y="419100"/>
                </a:lnTo>
                <a:lnTo>
                  <a:pt x="685634" y="406400"/>
                </a:lnTo>
                <a:lnTo>
                  <a:pt x="773980" y="406400"/>
                </a:lnTo>
                <a:lnTo>
                  <a:pt x="778903" y="419100"/>
                </a:lnTo>
                <a:lnTo>
                  <a:pt x="788996" y="431800"/>
                </a:lnTo>
                <a:lnTo>
                  <a:pt x="793957" y="431800"/>
                </a:lnTo>
                <a:lnTo>
                  <a:pt x="798694" y="444500"/>
                </a:lnTo>
                <a:lnTo>
                  <a:pt x="803043" y="457200"/>
                </a:lnTo>
                <a:lnTo>
                  <a:pt x="826606" y="495300"/>
                </a:lnTo>
                <a:lnTo>
                  <a:pt x="847549" y="533400"/>
                </a:lnTo>
                <a:lnTo>
                  <a:pt x="866194" y="584200"/>
                </a:lnTo>
                <a:lnTo>
                  <a:pt x="882863" y="622300"/>
                </a:lnTo>
                <a:lnTo>
                  <a:pt x="897881" y="673100"/>
                </a:lnTo>
                <a:lnTo>
                  <a:pt x="928172" y="711200"/>
                </a:lnTo>
                <a:lnTo>
                  <a:pt x="960835" y="749300"/>
                </a:lnTo>
                <a:lnTo>
                  <a:pt x="919891" y="749300"/>
                </a:lnTo>
                <a:lnTo>
                  <a:pt x="934311" y="800100"/>
                </a:lnTo>
                <a:lnTo>
                  <a:pt x="947876" y="850900"/>
                </a:lnTo>
                <a:lnTo>
                  <a:pt x="960837" y="914400"/>
                </a:lnTo>
                <a:lnTo>
                  <a:pt x="973443" y="965200"/>
                </a:lnTo>
                <a:lnTo>
                  <a:pt x="976431" y="977900"/>
                </a:lnTo>
                <a:lnTo>
                  <a:pt x="919726" y="977900"/>
                </a:lnTo>
                <a:lnTo>
                  <a:pt x="914327" y="990600"/>
                </a:lnTo>
                <a:lnTo>
                  <a:pt x="908732" y="990600"/>
                </a:lnTo>
                <a:lnTo>
                  <a:pt x="902998" y="1003300"/>
                </a:lnTo>
                <a:lnTo>
                  <a:pt x="885442" y="1028700"/>
                </a:lnTo>
                <a:lnTo>
                  <a:pt x="869768" y="1066800"/>
                </a:lnTo>
                <a:lnTo>
                  <a:pt x="858269" y="1104900"/>
                </a:lnTo>
                <a:lnTo>
                  <a:pt x="853236" y="1143000"/>
                </a:lnTo>
                <a:lnTo>
                  <a:pt x="856961" y="1193800"/>
                </a:lnTo>
                <a:lnTo>
                  <a:pt x="871736" y="1257300"/>
                </a:lnTo>
                <a:lnTo>
                  <a:pt x="884383" y="1308100"/>
                </a:lnTo>
                <a:lnTo>
                  <a:pt x="893333" y="1358900"/>
                </a:lnTo>
                <a:lnTo>
                  <a:pt x="898851" y="1409700"/>
                </a:lnTo>
                <a:lnTo>
                  <a:pt x="901202" y="1460500"/>
                </a:lnTo>
                <a:lnTo>
                  <a:pt x="900653" y="1511300"/>
                </a:lnTo>
                <a:lnTo>
                  <a:pt x="897468" y="1574800"/>
                </a:lnTo>
                <a:lnTo>
                  <a:pt x="891914" y="1625600"/>
                </a:lnTo>
                <a:lnTo>
                  <a:pt x="884256" y="1676400"/>
                </a:lnTo>
                <a:lnTo>
                  <a:pt x="874760" y="1727200"/>
                </a:lnTo>
                <a:lnTo>
                  <a:pt x="863691" y="1778000"/>
                </a:lnTo>
                <a:lnTo>
                  <a:pt x="851315" y="1816100"/>
                </a:lnTo>
                <a:lnTo>
                  <a:pt x="837898" y="1854200"/>
                </a:lnTo>
                <a:lnTo>
                  <a:pt x="823704" y="1879600"/>
                </a:lnTo>
                <a:lnTo>
                  <a:pt x="809001" y="1905000"/>
                </a:lnTo>
                <a:close/>
              </a:path>
              <a:path w="1870075" h="2247900">
                <a:moveTo>
                  <a:pt x="1384346" y="1092200"/>
                </a:moveTo>
                <a:lnTo>
                  <a:pt x="1239243" y="1079500"/>
                </a:lnTo>
                <a:lnTo>
                  <a:pt x="1203122" y="1066800"/>
                </a:lnTo>
                <a:lnTo>
                  <a:pt x="1167332" y="1041400"/>
                </a:lnTo>
                <a:lnTo>
                  <a:pt x="1132096" y="1016000"/>
                </a:lnTo>
                <a:lnTo>
                  <a:pt x="1097640" y="990600"/>
                </a:lnTo>
                <a:lnTo>
                  <a:pt x="1064190" y="952500"/>
                </a:lnTo>
                <a:lnTo>
                  <a:pt x="1031970" y="914400"/>
                </a:lnTo>
                <a:lnTo>
                  <a:pt x="1001205" y="876300"/>
                </a:lnTo>
                <a:lnTo>
                  <a:pt x="972120" y="825500"/>
                </a:lnTo>
                <a:lnTo>
                  <a:pt x="944940" y="787400"/>
                </a:lnTo>
                <a:lnTo>
                  <a:pt x="919891" y="749300"/>
                </a:lnTo>
                <a:lnTo>
                  <a:pt x="960835" y="749300"/>
                </a:lnTo>
                <a:lnTo>
                  <a:pt x="994668" y="774700"/>
                </a:lnTo>
                <a:lnTo>
                  <a:pt x="1028468" y="787400"/>
                </a:lnTo>
                <a:lnTo>
                  <a:pt x="1052012" y="787400"/>
                </a:lnTo>
                <a:lnTo>
                  <a:pt x="1081456" y="800100"/>
                </a:lnTo>
                <a:lnTo>
                  <a:pt x="1115985" y="800100"/>
                </a:lnTo>
                <a:lnTo>
                  <a:pt x="1154786" y="812800"/>
                </a:lnTo>
                <a:lnTo>
                  <a:pt x="1197045" y="812800"/>
                </a:lnTo>
                <a:lnTo>
                  <a:pt x="1241947" y="825500"/>
                </a:lnTo>
                <a:lnTo>
                  <a:pt x="1288678" y="838200"/>
                </a:lnTo>
                <a:lnTo>
                  <a:pt x="1336424" y="863600"/>
                </a:lnTo>
                <a:lnTo>
                  <a:pt x="1384370" y="876300"/>
                </a:lnTo>
                <a:lnTo>
                  <a:pt x="1431704" y="901700"/>
                </a:lnTo>
                <a:lnTo>
                  <a:pt x="1477609" y="927100"/>
                </a:lnTo>
                <a:lnTo>
                  <a:pt x="1521273" y="965200"/>
                </a:lnTo>
                <a:lnTo>
                  <a:pt x="1561882" y="1003300"/>
                </a:lnTo>
                <a:lnTo>
                  <a:pt x="1598620" y="1054100"/>
                </a:lnTo>
                <a:lnTo>
                  <a:pt x="1572117" y="1066800"/>
                </a:lnTo>
                <a:lnTo>
                  <a:pt x="1497999" y="1079500"/>
                </a:lnTo>
                <a:lnTo>
                  <a:pt x="1384346" y="1092200"/>
                </a:lnTo>
                <a:close/>
              </a:path>
              <a:path w="1870075" h="2247900">
                <a:moveTo>
                  <a:pt x="1282842" y="2247900"/>
                </a:moveTo>
                <a:lnTo>
                  <a:pt x="1261345" y="2235200"/>
                </a:lnTo>
                <a:lnTo>
                  <a:pt x="1209961" y="2209800"/>
                </a:lnTo>
                <a:lnTo>
                  <a:pt x="1148352" y="2159000"/>
                </a:lnTo>
                <a:lnTo>
                  <a:pt x="1096180" y="2070100"/>
                </a:lnTo>
                <a:lnTo>
                  <a:pt x="1085792" y="2019300"/>
                </a:lnTo>
                <a:lnTo>
                  <a:pt x="1080163" y="1981200"/>
                </a:lnTo>
                <a:lnTo>
                  <a:pt x="1078541" y="1930400"/>
                </a:lnTo>
                <a:lnTo>
                  <a:pt x="1080171" y="1879600"/>
                </a:lnTo>
                <a:lnTo>
                  <a:pt x="1084301" y="1816100"/>
                </a:lnTo>
                <a:lnTo>
                  <a:pt x="1090176" y="1765300"/>
                </a:lnTo>
                <a:lnTo>
                  <a:pt x="1097045" y="1714500"/>
                </a:lnTo>
                <a:lnTo>
                  <a:pt x="1104153" y="1663700"/>
                </a:lnTo>
                <a:lnTo>
                  <a:pt x="1110747" y="1612900"/>
                </a:lnTo>
                <a:lnTo>
                  <a:pt x="1116074" y="1574800"/>
                </a:lnTo>
                <a:lnTo>
                  <a:pt x="1119381" y="1536700"/>
                </a:lnTo>
                <a:lnTo>
                  <a:pt x="1108379" y="1511300"/>
                </a:lnTo>
                <a:lnTo>
                  <a:pt x="1097660" y="1498600"/>
                </a:lnTo>
                <a:lnTo>
                  <a:pt x="1087217" y="1473200"/>
                </a:lnTo>
                <a:lnTo>
                  <a:pt x="1077044" y="1447800"/>
                </a:lnTo>
                <a:lnTo>
                  <a:pt x="1058387" y="1409700"/>
                </a:lnTo>
                <a:lnTo>
                  <a:pt x="1040790" y="1358900"/>
                </a:lnTo>
                <a:lnTo>
                  <a:pt x="1024153" y="1320800"/>
                </a:lnTo>
                <a:lnTo>
                  <a:pt x="1008373" y="1270000"/>
                </a:lnTo>
                <a:lnTo>
                  <a:pt x="993350" y="1219200"/>
                </a:lnTo>
                <a:lnTo>
                  <a:pt x="978934" y="1181100"/>
                </a:lnTo>
                <a:lnTo>
                  <a:pt x="965025" y="1130300"/>
                </a:lnTo>
                <a:lnTo>
                  <a:pt x="951477" y="1079500"/>
                </a:lnTo>
                <a:lnTo>
                  <a:pt x="938140" y="1028700"/>
                </a:lnTo>
                <a:lnTo>
                  <a:pt x="924868" y="977900"/>
                </a:lnTo>
                <a:lnTo>
                  <a:pt x="976431" y="977900"/>
                </a:lnTo>
                <a:lnTo>
                  <a:pt x="997349" y="1066800"/>
                </a:lnTo>
                <a:lnTo>
                  <a:pt x="1009478" y="1117600"/>
                </a:lnTo>
                <a:lnTo>
                  <a:pt x="1021927" y="1168400"/>
                </a:lnTo>
                <a:lnTo>
                  <a:pt x="1034847" y="1206500"/>
                </a:lnTo>
                <a:lnTo>
                  <a:pt x="1038640" y="1219200"/>
                </a:lnTo>
                <a:lnTo>
                  <a:pt x="1042539" y="1244600"/>
                </a:lnTo>
                <a:lnTo>
                  <a:pt x="1046517" y="1257300"/>
                </a:lnTo>
                <a:lnTo>
                  <a:pt x="1050548" y="1270000"/>
                </a:lnTo>
                <a:lnTo>
                  <a:pt x="1081017" y="1295400"/>
                </a:lnTo>
                <a:lnTo>
                  <a:pt x="1105588" y="1320800"/>
                </a:lnTo>
                <a:lnTo>
                  <a:pt x="1067511" y="1320800"/>
                </a:lnTo>
                <a:lnTo>
                  <a:pt x="1077634" y="1346200"/>
                </a:lnTo>
                <a:lnTo>
                  <a:pt x="1088145" y="1384300"/>
                </a:lnTo>
                <a:lnTo>
                  <a:pt x="1099064" y="1409700"/>
                </a:lnTo>
                <a:lnTo>
                  <a:pt x="1133132" y="1485900"/>
                </a:lnTo>
                <a:lnTo>
                  <a:pt x="1157557" y="1536700"/>
                </a:lnTo>
                <a:lnTo>
                  <a:pt x="1183677" y="1574800"/>
                </a:lnTo>
                <a:lnTo>
                  <a:pt x="1142583" y="1574800"/>
                </a:lnTo>
                <a:lnTo>
                  <a:pt x="1131288" y="1600200"/>
                </a:lnTo>
                <a:lnTo>
                  <a:pt x="1122291" y="1638300"/>
                </a:lnTo>
                <a:lnTo>
                  <a:pt x="1121255" y="1689100"/>
                </a:lnTo>
                <a:lnTo>
                  <a:pt x="1133841" y="1739900"/>
                </a:lnTo>
                <a:lnTo>
                  <a:pt x="1165714" y="1803400"/>
                </a:lnTo>
                <a:lnTo>
                  <a:pt x="1193595" y="1841500"/>
                </a:lnTo>
                <a:lnTo>
                  <a:pt x="1220854" y="1879600"/>
                </a:lnTo>
                <a:lnTo>
                  <a:pt x="1246377" y="1930400"/>
                </a:lnTo>
                <a:lnTo>
                  <a:pt x="1269049" y="1981200"/>
                </a:lnTo>
                <a:lnTo>
                  <a:pt x="1287758" y="2019300"/>
                </a:lnTo>
                <a:lnTo>
                  <a:pt x="1301388" y="2070100"/>
                </a:lnTo>
                <a:lnTo>
                  <a:pt x="1308825" y="2120900"/>
                </a:lnTo>
                <a:lnTo>
                  <a:pt x="1308956" y="2159000"/>
                </a:lnTo>
                <a:lnTo>
                  <a:pt x="1300667" y="2209800"/>
                </a:lnTo>
                <a:lnTo>
                  <a:pt x="1282842" y="2247900"/>
                </a:lnTo>
                <a:close/>
              </a:path>
              <a:path w="1870075" h="2247900">
                <a:moveTo>
                  <a:pt x="1869677" y="1676400"/>
                </a:moveTo>
                <a:lnTo>
                  <a:pt x="1702273" y="1676400"/>
                </a:lnTo>
                <a:lnTo>
                  <a:pt x="1561947" y="1651000"/>
                </a:lnTo>
                <a:lnTo>
                  <a:pt x="1445042" y="1587500"/>
                </a:lnTo>
                <a:lnTo>
                  <a:pt x="1409070" y="1562100"/>
                </a:lnTo>
                <a:lnTo>
                  <a:pt x="1367073" y="1524000"/>
                </a:lnTo>
                <a:lnTo>
                  <a:pt x="1320995" y="1498600"/>
                </a:lnTo>
                <a:lnTo>
                  <a:pt x="1224357" y="1422400"/>
                </a:lnTo>
                <a:lnTo>
                  <a:pt x="1177680" y="1397000"/>
                </a:lnTo>
                <a:lnTo>
                  <a:pt x="1134685" y="1358900"/>
                </a:lnTo>
                <a:lnTo>
                  <a:pt x="1097315" y="1333500"/>
                </a:lnTo>
                <a:lnTo>
                  <a:pt x="1067511" y="1320800"/>
                </a:lnTo>
                <a:lnTo>
                  <a:pt x="1105588" y="1320800"/>
                </a:lnTo>
                <a:lnTo>
                  <a:pt x="1117874" y="1333500"/>
                </a:lnTo>
                <a:lnTo>
                  <a:pt x="1159094" y="1358900"/>
                </a:lnTo>
                <a:lnTo>
                  <a:pt x="1202654" y="1384300"/>
                </a:lnTo>
                <a:lnTo>
                  <a:pt x="1233171" y="1397000"/>
                </a:lnTo>
                <a:lnTo>
                  <a:pt x="1667471" y="1397000"/>
                </a:lnTo>
                <a:lnTo>
                  <a:pt x="1701169" y="1422400"/>
                </a:lnTo>
                <a:lnTo>
                  <a:pt x="1772742" y="1485900"/>
                </a:lnTo>
                <a:lnTo>
                  <a:pt x="1825640" y="1574800"/>
                </a:lnTo>
                <a:lnTo>
                  <a:pt x="1858429" y="1651000"/>
                </a:lnTo>
                <a:lnTo>
                  <a:pt x="1869677" y="1676400"/>
                </a:lnTo>
                <a:close/>
              </a:path>
              <a:path w="1870075" h="2247900">
                <a:moveTo>
                  <a:pt x="1626164" y="1397000"/>
                </a:moveTo>
                <a:lnTo>
                  <a:pt x="1420077" y="1397000"/>
                </a:lnTo>
                <a:lnTo>
                  <a:pt x="1474204" y="1384300"/>
                </a:lnTo>
                <a:lnTo>
                  <a:pt x="1579010" y="1384300"/>
                </a:lnTo>
                <a:lnTo>
                  <a:pt x="1626164" y="1397000"/>
                </a:lnTo>
                <a:close/>
              </a:path>
              <a:path w="1870075" h="2247900">
                <a:moveTo>
                  <a:pt x="1334222" y="1752600"/>
                </a:moveTo>
                <a:lnTo>
                  <a:pt x="1293624" y="1752600"/>
                </a:lnTo>
                <a:lnTo>
                  <a:pt x="1285296" y="1739900"/>
                </a:lnTo>
                <a:lnTo>
                  <a:pt x="1260160" y="1714500"/>
                </a:lnTo>
                <a:lnTo>
                  <a:pt x="1251510" y="1714500"/>
                </a:lnTo>
                <a:lnTo>
                  <a:pt x="1235178" y="1689100"/>
                </a:lnTo>
                <a:lnTo>
                  <a:pt x="1218793" y="1676400"/>
                </a:lnTo>
                <a:lnTo>
                  <a:pt x="1202698" y="1663700"/>
                </a:lnTo>
                <a:lnTo>
                  <a:pt x="1187233" y="1638300"/>
                </a:lnTo>
                <a:lnTo>
                  <a:pt x="1175653" y="1625600"/>
                </a:lnTo>
                <a:lnTo>
                  <a:pt x="1164356" y="1612900"/>
                </a:lnTo>
                <a:lnTo>
                  <a:pt x="1153334" y="1587500"/>
                </a:lnTo>
                <a:lnTo>
                  <a:pt x="1142583" y="1574800"/>
                </a:lnTo>
                <a:lnTo>
                  <a:pt x="1183677" y="1574800"/>
                </a:lnTo>
                <a:lnTo>
                  <a:pt x="1211486" y="1625600"/>
                </a:lnTo>
                <a:lnTo>
                  <a:pt x="1225872" y="1638300"/>
                </a:lnTo>
                <a:lnTo>
                  <a:pt x="1240777" y="1663700"/>
                </a:lnTo>
                <a:lnTo>
                  <a:pt x="1271067" y="1689100"/>
                </a:lnTo>
                <a:lnTo>
                  <a:pt x="1294615" y="1714500"/>
                </a:lnTo>
                <a:lnTo>
                  <a:pt x="1302329" y="1727200"/>
                </a:lnTo>
                <a:lnTo>
                  <a:pt x="1310161" y="1727200"/>
                </a:lnTo>
                <a:lnTo>
                  <a:pt x="1318249" y="1739900"/>
                </a:lnTo>
                <a:lnTo>
                  <a:pt x="1326351" y="1739900"/>
                </a:lnTo>
                <a:lnTo>
                  <a:pt x="1334222" y="1752600"/>
                </a:lnTo>
                <a:close/>
              </a:path>
              <a:path w="1870075" h="2247900">
                <a:moveTo>
                  <a:pt x="1349573" y="1765300"/>
                </a:moveTo>
                <a:lnTo>
                  <a:pt x="1310885" y="1765300"/>
                </a:lnTo>
                <a:lnTo>
                  <a:pt x="1302241" y="1752600"/>
                </a:lnTo>
                <a:lnTo>
                  <a:pt x="1344596" y="1752600"/>
                </a:lnTo>
                <a:lnTo>
                  <a:pt x="1349573" y="1765300"/>
                </a:lnTo>
                <a:close/>
              </a:path>
              <a:path w="1870075" h="2247900">
                <a:moveTo>
                  <a:pt x="1395836" y="1790700"/>
                </a:moveTo>
                <a:lnTo>
                  <a:pt x="1347120" y="1790700"/>
                </a:lnTo>
                <a:lnTo>
                  <a:pt x="1341302" y="1778000"/>
                </a:lnTo>
                <a:lnTo>
                  <a:pt x="1324970" y="1778000"/>
                </a:lnTo>
                <a:lnTo>
                  <a:pt x="1319292" y="1765300"/>
                </a:lnTo>
                <a:lnTo>
                  <a:pt x="1365625" y="1765300"/>
                </a:lnTo>
                <a:lnTo>
                  <a:pt x="1373342" y="1778000"/>
                </a:lnTo>
                <a:lnTo>
                  <a:pt x="1395836" y="1790700"/>
                </a:lnTo>
                <a:close/>
              </a:path>
              <a:path w="1870075" h="2247900">
                <a:moveTo>
                  <a:pt x="1510808" y="1841500"/>
                </a:moveTo>
                <a:lnTo>
                  <a:pt x="1444762" y="1841500"/>
                </a:lnTo>
                <a:lnTo>
                  <a:pt x="1430814" y="1828800"/>
                </a:lnTo>
                <a:lnTo>
                  <a:pt x="1416137" y="1828800"/>
                </a:lnTo>
                <a:lnTo>
                  <a:pt x="1400789" y="1816100"/>
                </a:lnTo>
                <a:lnTo>
                  <a:pt x="1384831" y="1803400"/>
                </a:lnTo>
                <a:lnTo>
                  <a:pt x="1377103" y="1803400"/>
                </a:lnTo>
                <a:lnTo>
                  <a:pt x="1352657" y="1790700"/>
                </a:lnTo>
                <a:lnTo>
                  <a:pt x="1410877" y="1790700"/>
                </a:lnTo>
                <a:lnTo>
                  <a:pt x="1425372" y="1803400"/>
                </a:lnTo>
                <a:lnTo>
                  <a:pt x="1439276" y="1816100"/>
                </a:lnTo>
                <a:lnTo>
                  <a:pt x="1465684" y="1816100"/>
                </a:lnTo>
                <a:lnTo>
                  <a:pt x="1500627" y="1828800"/>
                </a:lnTo>
                <a:lnTo>
                  <a:pt x="1510808" y="1841500"/>
                </a:lnTo>
                <a:close/>
              </a:path>
              <a:path w="1870075" h="2247900">
                <a:moveTo>
                  <a:pt x="1559796" y="1854200"/>
                </a:moveTo>
                <a:lnTo>
                  <a:pt x="1495020" y="1854200"/>
                </a:lnTo>
                <a:lnTo>
                  <a:pt x="1458519" y="1841500"/>
                </a:lnTo>
                <a:lnTo>
                  <a:pt x="1550221" y="1841500"/>
                </a:lnTo>
                <a:lnTo>
                  <a:pt x="1559796" y="1854200"/>
                </a:lnTo>
                <a:close/>
              </a:path>
              <a:path w="1870075" h="2247900">
                <a:moveTo>
                  <a:pt x="1564624" y="1866900"/>
                </a:moveTo>
                <a:lnTo>
                  <a:pt x="1556528" y="1866900"/>
                </a:lnTo>
                <a:lnTo>
                  <a:pt x="1524729" y="1854200"/>
                </a:lnTo>
                <a:lnTo>
                  <a:pt x="1567638" y="1854200"/>
                </a:lnTo>
                <a:lnTo>
                  <a:pt x="1564624" y="1866900"/>
                </a:lnTo>
                <a:close/>
              </a:path>
            </a:pathLst>
          </a:custGeom>
          <a:solidFill>
            <a:srgbClr val="FDC4B0"/>
          </a:solidFill>
        </p:spPr>
        <p:txBody>
          <a:bodyPr wrap="square" lIns="0" tIns="0" rIns="0" bIns="0" rtlCol="0"/>
          <a:lstStyle/>
          <a:p>
            <a:endParaRPr/>
          </a:p>
        </p:txBody>
      </p:sp>
      <p:sp>
        <p:nvSpPr>
          <p:cNvPr id="5" name="object 5"/>
          <p:cNvSpPr/>
          <p:nvPr/>
        </p:nvSpPr>
        <p:spPr>
          <a:xfrm>
            <a:off x="17335352" y="3303754"/>
            <a:ext cx="553085" cy="615315"/>
          </a:xfrm>
          <a:custGeom>
            <a:avLst/>
            <a:gdLst/>
            <a:ahLst/>
            <a:cxnLst/>
            <a:rect l="l" t="t" r="r" b="b"/>
            <a:pathLst>
              <a:path w="553084" h="615314">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4">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4">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4">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4">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4">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
        <p:nvSpPr>
          <p:cNvPr id="6" name="object 6"/>
          <p:cNvSpPr/>
          <p:nvPr/>
        </p:nvSpPr>
        <p:spPr>
          <a:xfrm>
            <a:off x="1837540" y="541918"/>
            <a:ext cx="408940" cy="391795"/>
          </a:xfrm>
          <a:custGeom>
            <a:avLst/>
            <a:gdLst/>
            <a:ahLst/>
            <a:cxnLst/>
            <a:rect l="l" t="t" r="r" b="b"/>
            <a:pathLst>
              <a:path w="408939"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39"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39" h="391794">
                <a:moveTo>
                  <a:pt x="335863" y="33694"/>
                </a:moveTo>
                <a:close/>
              </a:path>
              <a:path w="408939"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39"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39"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39" h="391794">
                <a:moveTo>
                  <a:pt x="333641" y="259817"/>
                </a:moveTo>
                <a:lnTo>
                  <a:pt x="285546" y="253543"/>
                </a:lnTo>
                <a:lnTo>
                  <a:pt x="380151" y="253543"/>
                </a:lnTo>
                <a:lnTo>
                  <a:pt x="333641" y="259817"/>
                </a:lnTo>
                <a:close/>
              </a:path>
              <a:path w="408939"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90507B"/>
          </a:solidFill>
        </p:spPr>
        <p:txBody>
          <a:bodyPr wrap="square" lIns="0" tIns="0" rIns="0" bIns="0" rtlCol="0"/>
          <a:lstStyle/>
          <a:p>
            <a:endParaRPr/>
          </a:p>
        </p:txBody>
      </p:sp>
      <p:pic>
        <p:nvPicPr>
          <p:cNvPr id="7" name="object 7"/>
          <p:cNvPicPr/>
          <p:nvPr/>
        </p:nvPicPr>
        <p:blipFill>
          <a:blip r:embed="rId2" cstate="print"/>
          <a:stretch>
            <a:fillRect/>
          </a:stretch>
        </p:blipFill>
        <p:spPr>
          <a:xfrm>
            <a:off x="13023977" y="5762625"/>
            <a:ext cx="4232821" cy="3681126"/>
          </a:xfrm>
          <a:prstGeom prst="rect">
            <a:avLst/>
          </a:prstGeom>
        </p:spPr>
      </p:pic>
      <p:sp>
        <p:nvSpPr>
          <p:cNvPr id="8" name="object 8"/>
          <p:cNvSpPr txBox="1"/>
          <p:nvPr/>
        </p:nvSpPr>
        <p:spPr>
          <a:xfrm>
            <a:off x="1355476" y="2575742"/>
            <a:ext cx="4828540" cy="1990775"/>
          </a:xfrm>
          <a:prstGeom prst="rect">
            <a:avLst/>
          </a:prstGeom>
        </p:spPr>
        <p:txBody>
          <a:bodyPr vert="horz" wrap="square" lIns="0" tIns="12700" rIns="0" bIns="0" rtlCol="0" anchor="t">
            <a:spAutoFit/>
          </a:bodyPr>
          <a:lstStyle/>
          <a:p>
            <a:pPr algn="ctr">
              <a:lnSpc>
                <a:spcPts val="3835"/>
              </a:lnSpc>
              <a:spcBef>
                <a:spcPts val="100"/>
              </a:spcBef>
            </a:pPr>
            <a:r>
              <a:rPr sz="3200" b="1" spc="145">
                <a:solidFill>
                  <a:srgbClr val="90507B"/>
                </a:solidFill>
                <a:latin typeface="Trebuchet MS"/>
                <a:cs typeface="Trebuchet MS"/>
              </a:rPr>
              <a:t>How?</a:t>
            </a:r>
            <a:endParaRPr sz="3200">
              <a:latin typeface="Trebuchet MS"/>
              <a:cs typeface="Trebuchet MS"/>
            </a:endParaRPr>
          </a:p>
          <a:p>
            <a:pPr marL="12065" marR="5080" algn="ctr">
              <a:lnSpc>
                <a:spcPts val="3820"/>
              </a:lnSpc>
              <a:spcBef>
                <a:spcPts val="114"/>
              </a:spcBef>
            </a:pPr>
            <a:r>
              <a:rPr sz="3200" spc="65">
                <a:solidFill>
                  <a:srgbClr val="0E0D49"/>
                </a:solidFill>
                <a:latin typeface="Trebuchet MS"/>
                <a:cs typeface="Trebuchet MS"/>
              </a:rPr>
              <a:t>Through </a:t>
            </a:r>
            <a:r>
              <a:rPr sz="3200" spc="15">
                <a:solidFill>
                  <a:srgbClr val="0E0D49"/>
                </a:solidFill>
                <a:latin typeface="Trebuchet MS"/>
                <a:cs typeface="Trebuchet MS"/>
              </a:rPr>
              <a:t>systemic</a:t>
            </a:r>
            <a:r>
              <a:rPr sz="3200" spc="-390">
                <a:solidFill>
                  <a:srgbClr val="0E0D49"/>
                </a:solidFill>
                <a:latin typeface="Trebuchet MS"/>
                <a:cs typeface="Trebuchet MS"/>
              </a:rPr>
              <a:t> </a:t>
            </a:r>
            <a:r>
              <a:rPr sz="3200" spc="5">
                <a:solidFill>
                  <a:srgbClr val="0E0D49"/>
                </a:solidFill>
                <a:latin typeface="Trebuchet MS"/>
                <a:cs typeface="Trebuchet MS"/>
              </a:rPr>
              <a:t>sedation  </a:t>
            </a:r>
            <a:r>
              <a:rPr sz="3200" spc="50">
                <a:solidFill>
                  <a:srgbClr val="0E0D49"/>
                </a:solidFill>
                <a:latin typeface="Trebuchet MS"/>
                <a:cs typeface="Trebuchet MS"/>
              </a:rPr>
              <a:t>and</a:t>
            </a:r>
            <a:r>
              <a:rPr lang="en-US" sz="3200" spc="50">
                <a:solidFill>
                  <a:srgbClr val="0E0D49"/>
                </a:solidFill>
                <a:latin typeface="Trebuchet MS"/>
                <a:cs typeface="Trebuchet MS"/>
              </a:rPr>
              <a:t> </a:t>
            </a:r>
            <a:r>
              <a:rPr lang="en-US" sz="3200" spc="50">
                <a:solidFill>
                  <a:srgbClr val="0E0D49"/>
                </a:solidFill>
                <a:ea typeface="+mn-lt"/>
                <a:cs typeface="+mn-lt"/>
              </a:rPr>
              <a:t>Nitrous oxide</a:t>
            </a:r>
            <a:r>
              <a:rPr lang="en-US" sz="3200" b="1" spc="-340">
                <a:solidFill>
                  <a:srgbClr val="0E0D49"/>
                </a:solidFill>
                <a:latin typeface="Trebuchet MS"/>
                <a:cs typeface="Trebuchet MS"/>
              </a:rPr>
              <a:t> </a:t>
            </a:r>
            <a:r>
              <a:rPr sz="3200" spc="-25">
                <a:solidFill>
                  <a:srgbClr val="0E0D49"/>
                </a:solidFill>
                <a:latin typeface="Trebuchet MS"/>
                <a:cs typeface="Trebuchet MS"/>
              </a:rPr>
              <a:t>inhalation</a:t>
            </a:r>
            <a:endParaRPr sz="3200">
              <a:latin typeface="Trebuchet MS"/>
              <a:cs typeface="Trebuchet MS"/>
            </a:endParaRPr>
          </a:p>
        </p:txBody>
      </p:sp>
      <p:sp>
        <p:nvSpPr>
          <p:cNvPr id="9" name="object 9"/>
          <p:cNvSpPr txBox="1"/>
          <p:nvPr/>
        </p:nvSpPr>
        <p:spPr>
          <a:xfrm>
            <a:off x="8878483" y="2250357"/>
            <a:ext cx="7368540" cy="2889885"/>
          </a:xfrm>
          <a:prstGeom prst="rect">
            <a:avLst/>
          </a:prstGeom>
        </p:spPr>
        <p:txBody>
          <a:bodyPr vert="horz" wrap="square" lIns="0" tIns="13335" rIns="0" bIns="0" rtlCol="0">
            <a:spAutoFit/>
          </a:bodyPr>
          <a:lstStyle/>
          <a:p>
            <a:pPr marL="2426335">
              <a:lnSpc>
                <a:spcPct val="100000"/>
              </a:lnSpc>
              <a:spcBef>
                <a:spcPts val="105"/>
              </a:spcBef>
            </a:pPr>
            <a:r>
              <a:rPr sz="3400" b="1" spc="40">
                <a:solidFill>
                  <a:srgbClr val="90507B"/>
                </a:solidFill>
                <a:latin typeface="Trebuchet MS"/>
                <a:cs typeface="Trebuchet MS"/>
              </a:rPr>
              <a:t>Advantages:</a:t>
            </a:r>
            <a:endParaRPr sz="3400">
              <a:latin typeface="Trebuchet MS"/>
              <a:cs typeface="Trebuchet MS"/>
            </a:endParaRPr>
          </a:p>
          <a:p>
            <a:pPr marL="902969" marR="586105" indent="-902969">
              <a:lnSpc>
                <a:spcPts val="3679"/>
              </a:lnSpc>
              <a:spcBef>
                <a:spcPts val="200"/>
              </a:spcBef>
              <a:buChar char="•"/>
              <a:tabLst>
                <a:tab pos="902969" algn="l"/>
              </a:tabLst>
            </a:pPr>
            <a:r>
              <a:rPr sz="3100" spc="100">
                <a:solidFill>
                  <a:srgbClr val="0E0D49"/>
                </a:solidFill>
                <a:latin typeface="Trebuchet MS"/>
                <a:cs typeface="Trebuchet MS"/>
              </a:rPr>
              <a:t>Can</a:t>
            </a:r>
            <a:r>
              <a:rPr sz="3100" spc="-140">
                <a:solidFill>
                  <a:srgbClr val="0E0D49"/>
                </a:solidFill>
                <a:latin typeface="Trebuchet MS"/>
                <a:cs typeface="Trebuchet MS"/>
              </a:rPr>
              <a:t> </a:t>
            </a:r>
            <a:r>
              <a:rPr sz="3100" spc="20">
                <a:solidFill>
                  <a:srgbClr val="0E0D49"/>
                </a:solidFill>
                <a:latin typeface="Trebuchet MS"/>
                <a:cs typeface="Trebuchet MS"/>
              </a:rPr>
              <a:t>be</a:t>
            </a:r>
            <a:r>
              <a:rPr sz="3100" spc="-135">
                <a:solidFill>
                  <a:srgbClr val="0E0D49"/>
                </a:solidFill>
                <a:latin typeface="Trebuchet MS"/>
                <a:cs typeface="Trebuchet MS"/>
              </a:rPr>
              <a:t> </a:t>
            </a:r>
            <a:r>
              <a:rPr sz="3100" spc="35">
                <a:solidFill>
                  <a:srgbClr val="0E0D49"/>
                </a:solidFill>
                <a:latin typeface="Trebuchet MS"/>
                <a:cs typeface="Trebuchet MS"/>
              </a:rPr>
              <a:t>given</a:t>
            </a:r>
            <a:r>
              <a:rPr sz="3100" spc="-140">
                <a:solidFill>
                  <a:srgbClr val="0E0D49"/>
                </a:solidFill>
                <a:latin typeface="Trebuchet MS"/>
                <a:cs typeface="Trebuchet MS"/>
              </a:rPr>
              <a:t> </a:t>
            </a:r>
            <a:r>
              <a:rPr sz="3100" spc="-15">
                <a:solidFill>
                  <a:srgbClr val="0E0D49"/>
                </a:solidFill>
                <a:latin typeface="Trebuchet MS"/>
                <a:cs typeface="Trebuchet MS"/>
              </a:rPr>
              <a:t>quickly</a:t>
            </a:r>
            <a:r>
              <a:rPr sz="3100" spc="-135">
                <a:solidFill>
                  <a:srgbClr val="0E0D49"/>
                </a:solidFill>
                <a:latin typeface="Trebuchet MS"/>
                <a:cs typeface="Trebuchet MS"/>
              </a:rPr>
              <a:t> </a:t>
            </a:r>
            <a:r>
              <a:rPr sz="3100" spc="-20">
                <a:solidFill>
                  <a:srgbClr val="0E0D49"/>
                </a:solidFill>
                <a:latin typeface="Trebuchet MS"/>
                <a:cs typeface="Trebuchet MS"/>
              </a:rPr>
              <a:t>(suitable</a:t>
            </a:r>
            <a:r>
              <a:rPr sz="3100" spc="-135">
                <a:solidFill>
                  <a:srgbClr val="0E0D49"/>
                </a:solidFill>
                <a:latin typeface="Trebuchet MS"/>
                <a:cs typeface="Trebuchet MS"/>
              </a:rPr>
              <a:t> </a:t>
            </a:r>
            <a:r>
              <a:rPr sz="3100" spc="-55">
                <a:solidFill>
                  <a:srgbClr val="0E0D49"/>
                </a:solidFill>
                <a:latin typeface="Trebuchet MS"/>
                <a:cs typeface="Trebuchet MS"/>
              </a:rPr>
              <a:t>for  </a:t>
            </a:r>
            <a:r>
              <a:rPr sz="3100" spc="15">
                <a:solidFill>
                  <a:srgbClr val="0E0D49"/>
                </a:solidFill>
                <a:latin typeface="Trebuchet MS"/>
                <a:cs typeface="Trebuchet MS"/>
              </a:rPr>
              <a:t>emergency</a:t>
            </a:r>
            <a:r>
              <a:rPr sz="3100" spc="-140">
                <a:solidFill>
                  <a:srgbClr val="0E0D49"/>
                </a:solidFill>
                <a:latin typeface="Trebuchet MS"/>
                <a:cs typeface="Trebuchet MS"/>
              </a:rPr>
              <a:t> </a:t>
            </a:r>
            <a:r>
              <a:rPr sz="3100" spc="10">
                <a:solidFill>
                  <a:srgbClr val="0E0D49"/>
                </a:solidFill>
                <a:latin typeface="Trebuchet MS"/>
                <a:cs typeface="Trebuchet MS"/>
              </a:rPr>
              <a:t>CS).</a:t>
            </a:r>
            <a:endParaRPr sz="3100">
              <a:latin typeface="Trebuchet MS"/>
              <a:cs typeface="Trebuchet MS"/>
            </a:endParaRPr>
          </a:p>
          <a:p>
            <a:pPr marL="320675" indent="-308610">
              <a:lnSpc>
                <a:spcPts val="3529"/>
              </a:lnSpc>
              <a:buChar char="•"/>
              <a:tabLst>
                <a:tab pos="321310" algn="l"/>
              </a:tabLst>
            </a:pPr>
            <a:r>
              <a:rPr sz="3100" spc="105">
                <a:solidFill>
                  <a:srgbClr val="0E0D49"/>
                </a:solidFill>
                <a:latin typeface="Trebuchet MS"/>
                <a:cs typeface="Trebuchet MS"/>
              </a:rPr>
              <a:t>Blood</a:t>
            </a:r>
            <a:r>
              <a:rPr sz="3100" spc="-135">
                <a:solidFill>
                  <a:srgbClr val="0E0D49"/>
                </a:solidFill>
                <a:latin typeface="Trebuchet MS"/>
                <a:cs typeface="Trebuchet MS"/>
              </a:rPr>
              <a:t> </a:t>
            </a:r>
            <a:r>
              <a:rPr sz="3100" spc="35">
                <a:solidFill>
                  <a:srgbClr val="0E0D49"/>
                </a:solidFill>
                <a:latin typeface="Trebuchet MS"/>
                <a:cs typeface="Trebuchet MS"/>
              </a:rPr>
              <a:t>pressure</a:t>
            </a:r>
            <a:r>
              <a:rPr sz="3100" spc="-135">
                <a:solidFill>
                  <a:srgbClr val="0E0D49"/>
                </a:solidFill>
                <a:latin typeface="Trebuchet MS"/>
                <a:cs typeface="Trebuchet MS"/>
              </a:rPr>
              <a:t> </a:t>
            </a:r>
            <a:r>
              <a:rPr sz="3100" spc="50">
                <a:solidFill>
                  <a:srgbClr val="0E0D49"/>
                </a:solidFill>
                <a:latin typeface="Trebuchet MS"/>
                <a:cs typeface="Trebuchet MS"/>
              </a:rPr>
              <a:t>and</a:t>
            </a:r>
            <a:r>
              <a:rPr sz="3100" spc="-130">
                <a:solidFill>
                  <a:srgbClr val="0E0D49"/>
                </a:solidFill>
                <a:latin typeface="Trebuchet MS"/>
                <a:cs typeface="Trebuchet MS"/>
              </a:rPr>
              <a:t> </a:t>
            </a:r>
            <a:r>
              <a:rPr sz="3100">
                <a:solidFill>
                  <a:srgbClr val="0E0D49"/>
                </a:solidFill>
                <a:latin typeface="Trebuchet MS"/>
                <a:cs typeface="Trebuchet MS"/>
              </a:rPr>
              <a:t>breathing</a:t>
            </a:r>
            <a:r>
              <a:rPr sz="3100" spc="-135">
                <a:solidFill>
                  <a:srgbClr val="0E0D49"/>
                </a:solidFill>
                <a:latin typeface="Trebuchet MS"/>
                <a:cs typeface="Trebuchet MS"/>
              </a:rPr>
              <a:t> </a:t>
            </a:r>
            <a:r>
              <a:rPr sz="3100" spc="-45">
                <a:solidFill>
                  <a:srgbClr val="0E0D49"/>
                </a:solidFill>
                <a:latin typeface="Trebuchet MS"/>
                <a:cs typeface="Trebuchet MS"/>
              </a:rPr>
              <a:t>are</a:t>
            </a:r>
            <a:r>
              <a:rPr sz="3100" spc="-135">
                <a:solidFill>
                  <a:srgbClr val="0E0D49"/>
                </a:solidFill>
                <a:latin typeface="Trebuchet MS"/>
                <a:cs typeface="Trebuchet MS"/>
              </a:rPr>
              <a:t> </a:t>
            </a:r>
            <a:r>
              <a:rPr sz="3100" spc="15">
                <a:solidFill>
                  <a:srgbClr val="0E0D49"/>
                </a:solidFill>
                <a:latin typeface="Trebuchet MS"/>
                <a:cs typeface="Trebuchet MS"/>
              </a:rPr>
              <a:t>easily</a:t>
            </a:r>
            <a:endParaRPr sz="3100">
              <a:latin typeface="Trebuchet MS"/>
              <a:cs typeface="Trebuchet MS"/>
            </a:endParaRPr>
          </a:p>
          <a:p>
            <a:pPr marL="1638300" marR="851535" indent="-779145">
              <a:lnSpc>
                <a:spcPts val="3679"/>
              </a:lnSpc>
              <a:spcBef>
                <a:spcPts val="114"/>
              </a:spcBef>
            </a:pPr>
            <a:r>
              <a:rPr sz="3100" spc="-15">
                <a:solidFill>
                  <a:srgbClr val="0E0D49"/>
                </a:solidFill>
                <a:latin typeface="Trebuchet MS"/>
                <a:cs typeface="Trebuchet MS"/>
              </a:rPr>
              <a:t>controlled </a:t>
            </a:r>
            <a:r>
              <a:rPr sz="3100" spc="-25">
                <a:solidFill>
                  <a:srgbClr val="0E0D49"/>
                </a:solidFill>
                <a:latin typeface="Trebuchet MS"/>
                <a:cs typeface="Trebuchet MS"/>
              </a:rPr>
              <a:t>Better </a:t>
            </a:r>
            <a:r>
              <a:rPr sz="3100" spc="-50">
                <a:solidFill>
                  <a:srgbClr val="0E0D49"/>
                </a:solidFill>
                <a:latin typeface="Trebuchet MS"/>
                <a:cs typeface="Trebuchet MS"/>
              </a:rPr>
              <a:t>in patient</a:t>
            </a:r>
            <a:r>
              <a:rPr sz="3100" spc="-490">
                <a:solidFill>
                  <a:srgbClr val="0E0D49"/>
                </a:solidFill>
                <a:latin typeface="Trebuchet MS"/>
                <a:cs typeface="Trebuchet MS"/>
              </a:rPr>
              <a:t> </a:t>
            </a:r>
            <a:r>
              <a:rPr sz="3100" spc="10">
                <a:solidFill>
                  <a:srgbClr val="0E0D49"/>
                </a:solidFill>
                <a:latin typeface="Trebuchet MS"/>
                <a:cs typeface="Trebuchet MS"/>
              </a:rPr>
              <a:t>with  </a:t>
            </a:r>
            <a:r>
              <a:rPr sz="3100" spc="35">
                <a:solidFill>
                  <a:srgbClr val="0E0D49"/>
                </a:solidFill>
                <a:latin typeface="Trebuchet MS"/>
                <a:cs typeface="Trebuchet MS"/>
              </a:rPr>
              <a:t>psychological</a:t>
            </a:r>
            <a:r>
              <a:rPr sz="3100" spc="-150">
                <a:solidFill>
                  <a:srgbClr val="0E0D49"/>
                </a:solidFill>
                <a:latin typeface="Trebuchet MS"/>
                <a:cs typeface="Trebuchet MS"/>
              </a:rPr>
              <a:t> </a:t>
            </a:r>
            <a:r>
              <a:rPr sz="3100" spc="-35">
                <a:solidFill>
                  <a:srgbClr val="0E0D49"/>
                </a:solidFill>
                <a:latin typeface="Trebuchet MS"/>
                <a:cs typeface="Trebuchet MS"/>
              </a:rPr>
              <a:t>problem.</a:t>
            </a:r>
            <a:endParaRPr sz="3100">
              <a:latin typeface="Trebuchet MS"/>
              <a:cs typeface="Trebuchet MS"/>
            </a:endParaRPr>
          </a:p>
        </p:txBody>
      </p:sp>
      <p:sp>
        <p:nvSpPr>
          <p:cNvPr id="10" name="object 10"/>
          <p:cNvSpPr txBox="1">
            <a:spLocks noGrp="1"/>
          </p:cNvSpPr>
          <p:nvPr>
            <p:ph type="title"/>
          </p:nvPr>
        </p:nvSpPr>
        <p:spPr>
          <a:xfrm>
            <a:off x="4868217" y="544160"/>
            <a:ext cx="8302625" cy="1092200"/>
          </a:xfrm>
          <a:prstGeom prst="rect">
            <a:avLst/>
          </a:prstGeom>
        </p:spPr>
        <p:txBody>
          <a:bodyPr vert="horz" wrap="square" lIns="0" tIns="12700" rIns="0" bIns="0" rtlCol="0">
            <a:spAutoFit/>
          </a:bodyPr>
          <a:lstStyle/>
          <a:p>
            <a:pPr marL="12700">
              <a:lnSpc>
                <a:spcPct val="100000"/>
              </a:lnSpc>
              <a:spcBef>
                <a:spcPts val="100"/>
              </a:spcBef>
            </a:pPr>
            <a:r>
              <a:rPr sz="7000" spc="-145"/>
              <a:t>General</a:t>
            </a:r>
            <a:r>
              <a:rPr sz="7000" spc="-55"/>
              <a:t> </a:t>
            </a:r>
            <a:r>
              <a:rPr sz="7000"/>
              <a:t>anesthesia</a:t>
            </a:r>
          </a:p>
        </p:txBody>
      </p:sp>
      <p:sp>
        <p:nvSpPr>
          <p:cNvPr id="11" name="object 11"/>
          <p:cNvSpPr txBox="1"/>
          <p:nvPr/>
        </p:nvSpPr>
        <p:spPr>
          <a:xfrm>
            <a:off x="2319922" y="5431707"/>
            <a:ext cx="8649970" cy="3823335"/>
          </a:xfrm>
          <a:prstGeom prst="rect">
            <a:avLst/>
          </a:prstGeom>
        </p:spPr>
        <p:txBody>
          <a:bodyPr vert="horz" wrap="square" lIns="0" tIns="13335" rIns="0" bIns="0" rtlCol="0">
            <a:spAutoFit/>
          </a:bodyPr>
          <a:lstStyle/>
          <a:p>
            <a:pPr marL="2804795">
              <a:lnSpc>
                <a:spcPct val="100000"/>
              </a:lnSpc>
              <a:spcBef>
                <a:spcPts val="105"/>
              </a:spcBef>
            </a:pPr>
            <a:r>
              <a:rPr sz="3400" b="1" spc="40">
                <a:solidFill>
                  <a:srgbClr val="90507B"/>
                </a:solidFill>
                <a:latin typeface="Trebuchet MS"/>
                <a:cs typeface="Trebuchet MS"/>
              </a:rPr>
              <a:t>Disadvantages:</a:t>
            </a:r>
            <a:endParaRPr sz="3400">
              <a:latin typeface="Trebuchet MS"/>
              <a:cs typeface="Trebuchet MS"/>
            </a:endParaRPr>
          </a:p>
          <a:p>
            <a:pPr marL="320675" indent="-308610">
              <a:lnSpc>
                <a:spcPts val="3700"/>
              </a:lnSpc>
              <a:spcBef>
                <a:spcPts val="45"/>
              </a:spcBef>
              <a:buChar char="•"/>
              <a:tabLst>
                <a:tab pos="321310" algn="l"/>
              </a:tabLst>
            </a:pPr>
            <a:r>
              <a:rPr sz="3100" spc="-35">
                <a:solidFill>
                  <a:srgbClr val="0E0D49"/>
                </a:solidFill>
                <a:latin typeface="Trebuchet MS"/>
                <a:cs typeface="Trebuchet MS"/>
              </a:rPr>
              <a:t>Extraction</a:t>
            </a:r>
            <a:r>
              <a:rPr sz="3100" spc="-140">
                <a:solidFill>
                  <a:srgbClr val="0E0D49"/>
                </a:solidFill>
                <a:latin typeface="Trebuchet MS"/>
                <a:cs typeface="Trebuchet MS"/>
              </a:rPr>
              <a:t> </a:t>
            </a:r>
            <a:r>
              <a:rPr sz="3100" spc="-30">
                <a:solidFill>
                  <a:srgbClr val="0E0D49"/>
                </a:solidFill>
                <a:latin typeface="Trebuchet MS"/>
                <a:cs typeface="Trebuchet MS"/>
              </a:rPr>
              <a:t>of</a:t>
            </a:r>
            <a:r>
              <a:rPr sz="3100" spc="-135">
                <a:solidFill>
                  <a:srgbClr val="0E0D49"/>
                </a:solidFill>
                <a:latin typeface="Trebuchet MS"/>
                <a:cs typeface="Trebuchet MS"/>
              </a:rPr>
              <a:t> </a:t>
            </a:r>
            <a:r>
              <a:rPr sz="3100" spc="-45">
                <a:solidFill>
                  <a:srgbClr val="0E0D49"/>
                </a:solidFill>
                <a:latin typeface="Trebuchet MS"/>
                <a:cs typeface="Trebuchet MS"/>
              </a:rPr>
              <a:t>the</a:t>
            </a:r>
            <a:r>
              <a:rPr sz="3100" spc="-135">
                <a:solidFill>
                  <a:srgbClr val="0E0D49"/>
                </a:solidFill>
                <a:latin typeface="Trebuchet MS"/>
                <a:cs typeface="Trebuchet MS"/>
              </a:rPr>
              <a:t> </a:t>
            </a:r>
            <a:r>
              <a:rPr sz="3100" spc="-5">
                <a:solidFill>
                  <a:srgbClr val="0E0D49"/>
                </a:solidFill>
                <a:latin typeface="Trebuchet MS"/>
                <a:cs typeface="Trebuchet MS"/>
              </a:rPr>
              <a:t>fetus</a:t>
            </a:r>
            <a:r>
              <a:rPr sz="3100" spc="-135">
                <a:solidFill>
                  <a:srgbClr val="0E0D49"/>
                </a:solidFill>
                <a:latin typeface="Trebuchet MS"/>
                <a:cs typeface="Trebuchet MS"/>
              </a:rPr>
              <a:t> </a:t>
            </a:r>
            <a:r>
              <a:rPr sz="3100" spc="80">
                <a:solidFill>
                  <a:srgbClr val="0E0D49"/>
                </a:solidFill>
                <a:latin typeface="Trebuchet MS"/>
                <a:cs typeface="Trebuchet MS"/>
              </a:rPr>
              <a:t>should</a:t>
            </a:r>
            <a:r>
              <a:rPr sz="3100" spc="-135">
                <a:solidFill>
                  <a:srgbClr val="0E0D49"/>
                </a:solidFill>
                <a:latin typeface="Trebuchet MS"/>
                <a:cs typeface="Trebuchet MS"/>
              </a:rPr>
              <a:t> </a:t>
            </a:r>
            <a:r>
              <a:rPr sz="3100" spc="20">
                <a:solidFill>
                  <a:srgbClr val="0E0D49"/>
                </a:solidFill>
                <a:latin typeface="Trebuchet MS"/>
                <a:cs typeface="Trebuchet MS"/>
              </a:rPr>
              <a:t>be</a:t>
            </a:r>
            <a:r>
              <a:rPr sz="3100" spc="-135">
                <a:solidFill>
                  <a:srgbClr val="0E0D49"/>
                </a:solidFill>
                <a:latin typeface="Trebuchet MS"/>
                <a:cs typeface="Trebuchet MS"/>
              </a:rPr>
              <a:t> </a:t>
            </a:r>
            <a:r>
              <a:rPr sz="3100" spc="-10">
                <a:solidFill>
                  <a:srgbClr val="0E0D49"/>
                </a:solidFill>
                <a:latin typeface="Trebuchet MS"/>
                <a:cs typeface="Trebuchet MS"/>
              </a:rPr>
              <a:t>within</a:t>
            </a:r>
            <a:r>
              <a:rPr sz="3100" spc="-140">
                <a:solidFill>
                  <a:srgbClr val="0E0D49"/>
                </a:solidFill>
                <a:latin typeface="Trebuchet MS"/>
                <a:cs typeface="Trebuchet MS"/>
              </a:rPr>
              <a:t> </a:t>
            </a:r>
            <a:r>
              <a:rPr sz="3100" spc="10">
                <a:solidFill>
                  <a:srgbClr val="0E0D49"/>
                </a:solidFill>
                <a:latin typeface="Trebuchet MS"/>
                <a:cs typeface="Trebuchet MS"/>
              </a:rPr>
              <a:t>15.</a:t>
            </a:r>
            <a:endParaRPr sz="3100">
              <a:latin typeface="Trebuchet MS"/>
              <a:cs typeface="Trebuchet MS"/>
            </a:endParaRPr>
          </a:p>
          <a:p>
            <a:pPr marL="422909" lvl="1" indent="-308610">
              <a:lnSpc>
                <a:spcPts val="3675"/>
              </a:lnSpc>
              <a:buChar char="•"/>
              <a:tabLst>
                <a:tab pos="422909" algn="l"/>
              </a:tabLst>
            </a:pPr>
            <a:r>
              <a:rPr sz="3100" spc="30">
                <a:solidFill>
                  <a:srgbClr val="0E0D49"/>
                </a:solidFill>
                <a:latin typeface="Trebuchet MS"/>
                <a:cs typeface="Trebuchet MS"/>
              </a:rPr>
              <a:t>Nitrous</a:t>
            </a:r>
            <a:r>
              <a:rPr sz="3100" spc="-140">
                <a:solidFill>
                  <a:srgbClr val="0E0D49"/>
                </a:solidFill>
                <a:latin typeface="Trebuchet MS"/>
                <a:cs typeface="Trebuchet MS"/>
              </a:rPr>
              <a:t> </a:t>
            </a:r>
            <a:r>
              <a:rPr sz="3100">
                <a:solidFill>
                  <a:srgbClr val="0E0D49"/>
                </a:solidFill>
                <a:latin typeface="Trebuchet MS"/>
                <a:cs typeface="Trebuchet MS"/>
              </a:rPr>
              <a:t>oxide</a:t>
            </a:r>
            <a:r>
              <a:rPr sz="3100" spc="-140">
                <a:solidFill>
                  <a:srgbClr val="0E0D49"/>
                </a:solidFill>
                <a:latin typeface="Trebuchet MS"/>
                <a:cs typeface="Trebuchet MS"/>
              </a:rPr>
              <a:t> </a:t>
            </a:r>
            <a:r>
              <a:rPr sz="3100" spc="-10">
                <a:solidFill>
                  <a:srgbClr val="0E0D49"/>
                </a:solidFill>
                <a:latin typeface="Trebuchet MS"/>
                <a:cs typeface="Trebuchet MS"/>
              </a:rPr>
              <a:t>can</a:t>
            </a:r>
            <a:r>
              <a:rPr sz="3100" spc="-135">
                <a:solidFill>
                  <a:srgbClr val="0E0D49"/>
                </a:solidFill>
                <a:latin typeface="Trebuchet MS"/>
                <a:cs typeface="Trebuchet MS"/>
              </a:rPr>
              <a:t> </a:t>
            </a:r>
            <a:r>
              <a:rPr sz="3100" spc="65">
                <a:solidFill>
                  <a:srgbClr val="0E0D49"/>
                </a:solidFill>
                <a:latin typeface="Trebuchet MS"/>
                <a:cs typeface="Trebuchet MS"/>
              </a:rPr>
              <a:t>cross</a:t>
            </a:r>
            <a:r>
              <a:rPr sz="3100" spc="-140">
                <a:solidFill>
                  <a:srgbClr val="0E0D49"/>
                </a:solidFill>
                <a:latin typeface="Trebuchet MS"/>
                <a:cs typeface="Trebuchet MS"/>
              </a:rPr>
              <a:t> </a:t>
            </a:r>
            <a:r>
              <a:rPr sz="3100" spc="-15">
                <a:solidFill>
                  <a:srgbClr val="0E0D49"/>
                </a:solidFill>
                <a:latin typeface="Trebuchet MS"/>
                <a:cs typeface="Trebuchet MS"/>
              </a:rPr>
              <a:t>placental</a:t>
            </a:r>
            <a:r>
              <a:rPr sz="3100" spc="-135">
                <a:solidFill>
                  <a:srgbClr val="0E0D49"/>
                </a:solidFill>
                <a:latin typeface="Trebuchet MS"/>
                <a:cs typeface="Trebuchet MS"/>
              </a:rPr>
              <a:t> </a:t>
            </a:r>
            <a:r>
              <a:rPr sz="3100" spc="55">
                <a:solidFill>
                  <a:srgbClr val="0E0D49"/>
                </a:solidFill>
                <a:latin typeface="Trebuchet MS"/>
                <a:cs typeface="Trebuchet MS"/>
              </a:rPr>
              <a:t>blood</a:t>
            </a:r>
            <a:r>
              <a:rPr sz="3100" spc="-140">
                <a:solidFill>
                  <a:srgbClr val="0E0D49"/>
                </a:solidFill>
                <a:latin typeface="Trebuchet MS"/>
                <a:cs typeface="Trebuchet MS"/>
              </a:rPr>
              <a:t> </a:t>
            </a:r>
            <a:r>
              <a:rPr sz="3100" spc="-60">
                <a:solidFill>
                  <a:srgbClr val="0E0D49"/>
                </a:solidFill>
                <a:latin typeface="Trebuchet MS"/>
                <a:cs typeface="Trebuchet MS"/>
              </a:rPr>
              <a:t>barrier</a:t>
            </a:r>
            <a:endParaRPr sz="3100">
              <a:latin typeface="Trebuchet MS"/>
              <a:cs typeface="Trebuchet MS"/>
            </a:endParaRPr>
          </a:p>
          <a:p>
            <a:pPr marL="12700" marR="475615">
              <a:lnSpc>
                <a:spcPts val="3679"/>
              </a:lnSpc>
              <a:spcBef>
                <a:spcPts val="135"/>
              </a:spcBef>
            </a:pPr>
            <a:r>
              <a:rPr sz="3100" spc="5">
                <a:solidFill>
                  <a:srgbClr val="0E0D49"/>
                </a:solidFill>
                <a:latin typeface="Arial"/>
                <a:cs typeface="Arial"/>
              </a:rPr>
              <a:t>→ </a:t>
            </a:r>
            <a:r>
              <a:rPr sz="3100" spc="-55">
                <a:solidFill>
                  <a:srgbClr val="0E0D49"/>
                </a:solidFill>
                <a:latin typeface="Trebuchet MS"/>
                <a:cs typeface="Trebuchet MS"/>
              </a:rPr>
              <a:t>cardiac </a:t>
            </a:r>
            <a:r>
              <a:rPr sz="3100" spc="-20">
                <a:solidFill>
                  <a:srgbClr val="0E0D49"/>
                </a:solidFill>
                <a:latin typeface="Trebuchet MS"/>
                <a:cs typeface="Trebuchet MS"/>
              </a:rPr>
              <a:t>respiratory </a:t>
            </a:r>
            <a:r>
              <a:rPr sz="3100" spc="35">
                <a:solidFill>
                  <a:srgbClr val="0E0D49"/>
                </a:solidFill>
                <a:latin typeface="Trebuchet MS"/>
                <a:cs typeface="Trebuchet MS"/>
              </a:rPr>
              <a:t>depressant </a:t>
            </a:r>
            <a:r>
              <a:rPr sz="3100" spc="-95">
                <a:solidFill>
                  <a:srgbClr val="0E0D49"/>
                </a:solidFill>
                <a:latin typeface="Trebuchet MS"/>
                <a:cs typeface="Trebuchet MS"/>
              </a:rPr>
              <a:t>effect </a:t>
            </a:r>
            <a:r>
              <a:rPr sz="3100" spc="60">
                <a:solidFill>
                  <a:srgbClr val="0E0D49"/>
                </a:solidFill>
                <a:latin typeface="Trebuchet MS"/>
                <a:cs typeface="Trebuchet MS"/>
              </a:rPr>
              <a:t>on</a:t>
            </a:r>
            <a:r>
              <a:rPr sz="3100" spc="-615">
                <a:solidFill>
                  <a:srgbClr val="0E0D49"/>
                </a:solidFill>
                <a:latin typeface="Trebuchet MS"/>
                <a:cs typeface="Trebuchet MS"/>
              </a:rPr>
              <a:t> </a:t>
            </a:r>
            <a:r>
              <a:rPr sz="3100" spc="-45">
                <a:solidFill>
                  <a:srgbClr val="0E0D49"/>
                </a:solidFill>
                <a:latin typeface="Trebuchet MS"/>
                <a:cs typeface="Trebuchet MS"/>
              </a:rPr>
              <a:t>the  </a:t>
            </a:r>
            <a:r>
              <a:rPr sz="3100" spc="-80">
                <a:solidFill>
                  <a:srgbClr val="0E0D49"/>
                </a:solidFill>
                <a:latin typeface="Trebuchet MS"/>
                <a:cs typeface="Trebuchet MS"/>
              </a:rPr>
              <a:t>fetus.</a:t>
            </a:r>
            <a:endParaRPr sz="3100">
              <a:latin typeface="Trebuchet MS"/>
              <a:cs typeface="Trebuchet MS"/>
            </a:endParaRPr>
          </a:p>
          <a:p>
            <a:pPr marL="320675" indent="-308610">
              <a:lnSpc>
                <a:spcPts val="3529"/>
              </a:lnSpc>
              <a:buChar char="•"/>
              <a:tabLst>
                <a:tab pos="321310" algn="l"/>
              </a:tabLst>
            </a:pPr>
            <a:r>
              <a:rPr sz="3100" spc="60">
                <a:solidFill>
                  <a:srgbClr val="0E0D49"/>
                </a:solidFill>
                <a:latin typeface="Trebuchet MS"/>
                <a:cs typeface="Trebuchet MS"/>
              </a:rPr>
              <a:t>Acid </a:t>
            </a:r>
            <a:r>
              <a:rPr sz="3100" spc="-15">
                <a:solidFill>
                  <a:srgbClr val="0E0D49"/>
                </a:solidFill>
                <a:latin typeface="Trebuchet MS"/>
                <a:cs typeface="Trebuchet MS"/>
              </a:rPr>
              <a:t>aspiration</a:t>
            </a:r>
            <a:r>
              <a:rPr sz="3100" spc="-335">
                <a:solidFill>
                  <a:srgbClr val="0E0D49"/>
                </a:solidFill>
                <a:latin typeface="Trebuchet MS"/>
                <a:cs typeface="Trebuchet MS"/>
              </a:rPr>
              <a:t> </a:t>
            </a:r>
            <a:r>
              <a:rPr sz="3100">
                <a:solidFill>
                  <a:srgbClr val="0E0D49"/>
                </a:solidFill>
                <a:latin typeface="Trebuchet MS"/>
                <a:cs typeface="Trebuchet MS"/>
              </a:rPr>
              <a:t>syndrome.</a:t>
            </a:r>
            <a:endParaRPr sz="3100">
              <a:latin typeface="Trebuchet MS"/>
              <a:cs typeface="Trebuchet MS"/>
            </a:endParaRPr>
          </a:p>
          <a:p>
            <a:pPr marL="12700" marR="1139190">
              <a:lnSpc>
                <a:spcPts val="3679"/>
              </a:lnSpc>
              <a:spcBef>
                <a:spcPts val="110"/>
              </a:spcBef>
              <a:buChar char="•"/>
              <a:tabLst>
                <a:tab pos="321310" algn="l"/>
              </a:tabLst>
            </a:pPr>
            <a:r>
              <a:rPr sz="3100" spc="120">
                <a:solidFill>
                  <a:srgbClr val="0E0D49"/>
                </a:solidFill>
                <a:latin typeface="Trebuchet MS"/>
                <a:cs typeface="Trebuchet MS"/>
              </a:rPr>
              <a:t>High </a:t>
            </a:r>
            <a:r>
              <a:rPr sz="3100" spc="-50">
                <a:solidFill>
                  <a:srgbClr val="0E0D49"/>
                </a:solidFill>
                <a:latin typeface="Trebuchet MS"/>
                <a:cs typeface="Trebuchet MS"/>
              </a:rPr>
              <a:t>incidence </a:t>
            </a:r>
            <a:r>
              <a:rPr sz="3100" spc="-30">
                <a:solidFill>
                  <a:srgbClr val="0E0D49"/>
                </a:solidFill>
                <a:latin typeface="Trebuchet MS"/>
                <a:cs typeface="Trebuchet MS"/>
              </a:rPr>
              <a:t>of </a:t>
            </a:r>
            <a:r>
              <a:rPr sz="3100" spc="-60">
                <a:solidFill>
                  <a:srgbClr val="0E0D49"/>
                </a:solidFill>
                <a:latin typeface="Trebuchet MS"/>
                <a:cs typeface="Trebuchet MS"/>
              </a:rPr>
              <a:t>uterine </a:t>
            </a:r>
            <a:r>
              <a:rPr sz="3100" spc="10">
                <a:solidFill>
                  <a:srgbClr val="0E0D49"/>
                </a:solidFill>
                <a:latin typeface="Trebuchet MS"/>
                <a:cs typeface="Trebuchet MS"/>
              </a:rPr>
              <a:t>atony</a:t>
            </a:r>
            <a:r>
              <a:rPr sz="3100" spc="-690">
                <a:solidFill>
                  <a:srgbClr val="0E0D49"/>
                </a:solidFill>
                <a:latin typeface="Trebuchet MS"/>
                <a:cs typeface="Trebuchet MS"/>
              </a:rPr>
              <a:t> </a:t>
            </a:r>
            <a:r>
              <a:rPr sz="3100" spc="-80">
                <a:solidFill>
                  <a:srgbClr val="0E0D49"/>
                </a:solidFill>
                <a:latin typeface="Trebuchet MS"/>
                <a:cs typeface="Trebuchet MS"/>
              </a:rPr>
              <a:t>(Effect </a:t>
            </a:r>
            <a:r>
              <a:rPr sz="3100" spc="-30">
                <a:solidFill>
                  <a:srgbClr val="0E0D49"/>
                </a:solidFill>
                <a:latin typeface="Trebuchet MS"/>
                <a:cs typeface="Trebuchet MS"/>
              </a:rPr>
              <a:t>of  </a:t>
            </a:r>
            <a:r>
              <a:rPr sz="3100" spc="-50">
                <a:solidFill>
                  <a:srgbClr val="0E0D49"/>
                </a:solidFill>
                <a:latin typeface="Trebuchet MS"/>
                <a:cs typeface="Trebuchet MS"/>
              </a:rPr>
              <a:t>halothane).</a:t>
            </a:r>
            <a:endParaRPr sz="31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4695190" cy="3474085"/>
          </a:xfrm>
          <a:custGeom>
            <a:avLst/>
            <a:gdLst/>
            <a:ahLst/>
            <a:cxnLst/>
            <a:rect l="l" t="t" r="r" b="b"/>
            <a:pathLst>
              <a:path w="4695190" h="3474085">
                <a:moveTo>
                  <a:pt x="656376" y="3473870"/>
                </a:moveTo>
                <a:lnTo>
                  <a:pt x="591492" y="3473122"/>
                </a:lnTo>
                <a:lnTo>
                  <a:pt x="523630" y="3470706"/>
                </a:lnTo>
                <a:lnTo>
                  <a:pt x="452918" y="3466432"/>
                </a:lnTo>
                <a:lnTo>
                  <a:pt x="379482" y="3460108"/>
                </a:lnTo>
                <a:lnTo>
                  <a:pt x="303449" y="3451544"/>
                </a:lnTo>
                <a:lnTo>
                  <a:pt x="264499" y="3446362"/>
                </a:lnTo>
                <a:lnTo>
                  <a:pt x="224946" y="3440548"/>
                </a:lnTo>
                <a:lnTo>
                  <a:pt x="184808" y="3434079"/>
                </a:lnTo>
                <a:lnTo>
                  <a:pt x="144100" y="3426931"/>
                </a:lnTo>
                <a:lnTo>
                  <a:pt x="102838" y="3419079"/>
                </a:lnTo>
                <a:lnTo>
                  <a:pt x="61037" y="3410500"/>
                </a:lnTo>
                <a:lnTo>
                  <a:pt x="18714" y="3401171"/>
                </a:lnTo>
                <a:lnTo>
                  <a:pt x="0" y="3396756"/>
                </a:lnTo>
                <a:lnTo>
                  <a:pt x="0" y="0"/>
                </a:lnTo>
                <a:lnTo>
                  <a:pt x="4694747" y="0"/>
                </a:lnTo>
                <a:lnTo>
                  <a:pt x="4681107" y="23742"/>
                </a:lnTo>
                <a:lnTo>
                  <a:pt x="4654187" y="70108"/>
                </a:lnTo>
                <a:lnTo>
                  <a:pt x="4627025" y="116402"/>
                </a:lnTo>
                <a:lnTo>
                  <a:pt x="4599625" y="162619"/>
                </a:lnTo>
                <a:lnTo>
                  <a:pt x="4571989" y="208753"/>
                </a:lnTo>
                <a:lnTo>
                  <a:pt x="4544122" y="254799"/>
                </a:lnTo>
                <a:lnTo>
                  <a:pt x="4516025" y="300749"/>
                </a:lnTo>
                <a:lnTo>
                  <a:pt x="4487702" y="346600"/>
                </a:lnTo>
                <a:lnTo>
                  <a:pt x="4459157" y="392344"/>
                </a:lnTo>
                <a:lnTo>
                  <a:pt x="4430393" y="437977"/>
                </a:lnTo>
                <a:lnTo>
                  <a:pt x="4401412" y="483493"/>
                </a:lnTo>
                <a:lnTo>
                  <a:pt x="4372219" y="528885"/>
                </a:lnTo>
                <a:lnTo>
                  <a:pt x="4342815" y="574148"/>
                </a:lnTo>
                <a:lnTo>
                  <a:pt x="4313205" y="619277"/>
                </a:lnTo>
                <a:lnTo>
                  <a:pt x="4283391" y="664265"/>
                </a:lnTo>
                <a:lnTo>
                  <a:pt x="4253376" y="709108"/>
                </a:lnTo>
                <a:lnTo>
                  <a:pt x="4223165" y="753799"/>
                </a:lnTo>
                <a:lnTo>
                  <a:pt x="4192760" y="798332"/>
                </a:lnTo>
                <a:lnTo>
                  <a:pt x="4162163" y="842702"/>
                </a:lnTo>
                <a:lnTo>
                  <a:pt x="4131380" y="886903"/>
                </a:lnTo>
                <a:lnTo>
                  <a:pt x="4100411" y="930929"/>
                </a:lnTo>
                <a:lnTo>
                  <a:pt x="4069262" y="974775"/>
                </a:lnTo>
                <a:lnTo>
                  <a:pt x="4037934" y="1018435"/>
                </a:lnTo>
                <a:lnTo>
                  <a:pt x="4006431" y="1061903"/>
                </a:lnTo>
                <a:lnTo>
                  <a:pt x="3974757" y="1105173"/>
                </a:lnTo>
                <a:lnTo>
                  <a:pt x="3942914" y="1148240"/>
                </a:lnTo>
                <a:lnTo>
                  <a:pt x="3910906" y="1191098"/>
                </a:lnTo>
                <a:lnTo>
                  <a:pt x="3878735" y="1233742"/>
                </a:lnTo>
                <a:lnTo>
                  <a:pt x="3846406" y="1276165"/>
                </a:lnTo>
                <a:lnTo>
                  <a:pt x="3813920" y="1318362"/>
                </a:lnTo>
                <a:lnTo>
                  <a:pt x="3781282" y="1360326"/>
                </a:lnTo>
                <a:lnTo>
                  <a:pt x="3748494" y="1402054"/>
                </a:lnTo>
                <a:lnTo>
                  <a:pt x="3715560" y="1443537"/>
                </a:lnTo>
                <a:lnTo>
                  <a:pt x="3682483" y="1484772"/>
                </a:lnTo>
                <a:lnTo>
                  <a:pt x="3649266" y="1525752"/>
                </a:lnTo>
                <a:lnTo>
                  <a:pt x="3615912" y="1566471"/>
                </a:lnTo>
                <a:lnTo>
                  <a:pt x="3582425" y="1606925"/>
                </a:lnTo>
                <a:lnTo>
                  <a:pt x="3548807" y="1647106"/>
                </a:lnTo>
                <a:lnTo>
                  <a:pt x="3515062" y="1687009"/>
                </a:lnTo>
                <a:lnTo>
                  <a:pt x="3481192" y="1726629"/>
                </a:lnTo>
                <a:lnTo>
                  <a:pt x="3447202" y="1765960"/>
                </a:lnTo>
                <a:lnTo>
                  <a:pt x="3413094" y="1804996"/>
                </a:lnTo>
                <a:lnTo>
                  <a:pt x="3378872" y="1843731"/>
                </a:lnTo>
                <a:lnTo>
                  <a:pt x="3344538" y="1882160"/>
                </a:lnTo>
                <a:lnTo>
                  <a:pt x="3310096" y="1920277"/>
                </a:lnTo>
                <a:lnTo>
                  <a:pt x="3275549" y="1958077"/>
                </a:lnTo>
                <a:lnTo>
                  <a:pt x="3240900" y="1995552"/>
                </a:lnTo>
                <a:lnTo>
                  <a:pt x="3206152" y="2032699"/>
                </a:lnTo>
                <a:lnTo>
                  <a:pt x="3171309" y="2069510"/>
                </a:lnTo>
                <a:lnTo>
                  <a:pt x="3136374" y="2105981"/>
                </a:lnTo>
                <a:lnTo>
                  <a:pt x="3101349" y="2142105"/>
                </a:lnTo>
                <a:lnTo>
                  <a:pt x="3066239" y="2177878"/>
                </a:lnTo>
                <a:lnTo>
                  <a:pt x="3031045" y="2213292"/>
                </a:lnTo>
                <a:lnTo>
                  <a:pt x="2989832" y="2254209"/>
                </a:lnTo>
                <a:lnTo>
                  <a:pt x="2948514" y="2294620"/>
                </a:lnTo>
                <a:lnTo>
                  <a:pt x="2907098" y="2334517"/>
                </a:lnTo>
                <a:lnTo>
                  <a:pt x="2865587" y="2373890"/>
                </a:lnTo>
                <a:lnTo>
                  <a:pt x="2823989" y="2412730"/>
                </a:lnTo>
                <a:lnTo>
                  <a:pt x="2782307" y="2451028"/>
                </a:lnTo>
                <a:lnTo>
                  <a:pt x="2740546" y="2488775"/>
                </a:lnTo>
                <a:lnTo>
                  <a:pt x="2698713" y="2525961"/>
                </a:lnTo>
                <a:lnTo>
                  <a:pt x="2656811" y="2562578"/>
                </a:lnTo>
                <a:lnTo>
                  <a:pt x="2614845" y="2598617"/>
                </a:lnTo>
                <a:lnTo>
                  <a:pt x="2572822" y="2634068"/>
                </a:lnTo>
                <a:lnTo>
                  <a:pt x="2530746" y="2668922"/>
                </a:lnTo>
                <a:lnTo>
                  <a:pt x="2488622" y="2703170"/>
                </a:lnTo>
                <a:lnTo>
                  <a:pt x="2446455" y="2736803"/>
                </a:lnTo>
                <a:lnTo>
                  <a:pt x="2404250" y="2769812"/>
                </a:lnTo>
                <a:lnTo>
                  <a:pt x="2362013" y="2802188"/>
                </a:lnTo>
                <a:lnTo>
                  <a:pt x="2319748" y="2833922"/>
                </a:lnTo>
                <a:lnTo>
                  <a:pt x="2277461" y="2865003"/>
                </a:lnTo>
                <a:lnTo>
                  <a:pt x="2235156" y="2895425"/>
                </a:lnTo>
                <a:lnTo>
                  <a:pt x="2192839" y="2925176"/>
                </a:lnTo>
                <a:lnTo>
                  <a:pt x="2150515" y="2954249"/>
                </a:lnTo>
                <a:lnTo>
                  <a:pt x="2108189" y="2982633"/>
                </a:lnTo>
                <a:lnTo>
                  <a:pt x="2065865" y="3010321"/>
                </a:lnTo>
                <a:lnTo>
                  <a:pt x="2023550" y="3037302"/>
                </a:lnTo>
                <a:lnTo>
                  <a:pt x="1981248" y="3063568"/>
                </a:lnTo>
                <a:lnTo>
                  <a:pt x="1938964" y="3089109"/>
                </a:lnTo>
                <a:lnTo>
                  <a:pt x="1896703" y="3113917"/>
                </a:lnTo>
                <a:lnTo>
                  <a:pt x="1854471" y="3137981"/>
                </a:lnTo>
                <a:lnTo>
                  <a:pt x="1812272" y="3161295"/>
                </a:lnTo>
                <a:lnTo>
                  <a:pt x="1770111" y="3183847"/>
                </a:lnTo>
                <a:lnTo>
                  <a:pt x="1727995" y="3205629"/>
                </a:lnTo>
                <a:lnTo>
                  <a:pt x="1685926" y="3226631"/>
                </a:lnTo>
                <a:lnTo>
                  <a:pt x="1643912" y="3246846"/>
                </a:lnTo>
                <a:lnTo>
                  <a:pt x="1601957" y="3266263"/>
                </a:lnTo>
                <a:lnTo>
                  <a:pt x="1560066" y="3284873"/>
                </a:lnTo>
                <a:lnTo>
                  <a:pt x="1518243" y="3302667"/>
                </a:lnTo>
                <a:lnTo>
                  <a:pt x="1476495" y="3319637"/>
                </a:lnTo>
                <a:lnTo>
                  <a:pt x="1434826" y="3335773"/>
                </a:lnTo>
                <a:lnTo>
                  <a:pt x="1393241" y="3351066"/>
                </a:lnTo>
                <a:lnTo>
                  <a:pt x="1351746" y="3365506"/>
                </a:lnTo>
                <a:lnTo>
                  <a:pt x="1310345" y="3379085"/>
                </a:lnTo>
                <a:lnTo>
                  <a:pt x="1269044" y="3391794"/>
                </a:lnTo>
                <a:lnTo>
                  <a:pt x="1227847" y="3403623"/>
                </a:lnTo>
                <a:lnTo>
                  <a:pt x="1186760" y="3414563"/>
                </a:lnTo>
                <a:lnTo>
                  <a:pt x="1184241" y="3415260"/>
                </a:lnTo>
                <a:lnTo>
                  <a:pt x="1126002" y="3429044"/>
                </a:lnTo>
                <a:lnTo>
                  <a:pt x="1069761" y="3439862"/>
                </a:lnTo>
                <a:lnTo>
                  <a:pt x="996792" y="3451261"/>
                </a:lnTo>
                <a:lnTo>
                  <a:pt x="954352" y="3456701"/>
                </a:lnTo>
                <a:lnTo>
                  <a:pt x="908110" y="3461714"/>
                </a:lnTo>
                <a:lnTo>
                  <a:pt x="858193" y="3466110"/>
                </a:lnTo>
                <a:lnTo>
                  <a:pt x="804728" y="3469696"/>
                </a:lnTo>
                <a:lnTo>
                  <a:pt x="747842" y="3472282"/>
                </a:lnTo>
                <a:lnTo>
                  <a:pt x="687662" y="3473678"/>
                </a:lnTo>
                <a:lnTo>
                  <a:pt x="656376" y="3473870"/>
                </a:lnTo>
                <a:close/>
              </a:path>
            </a:pathLst>
          </a:custGeom>
          <a:solidFill>
            <a:schemeClr val="accent5">
              <a:lumMod val="60000"/>
              <a:lumOff val="40000"/>
            </a:schemeClr>
          </a:solidFill>
          <a:ln>
            <a:solidFill>
              <a:schemeClr val="accent5">
                <a:lumMod val="40000"/>
                <a:lumOff val="60000"/>
              </a:schemeClr>
            </a:solidFill>
          </a:ln>
        </p:spPr>
        <p:txBody>
          <a:bodyPr wrap="square" lIns="0" tIns="0" rIns="0" bIns="0" rtlCol="0"/>
          <a:lstStyle/>
          <a:p>
            <a:endParaRPr/>
          </a:p>
        </p:txBody>
      </p:sp>
      <p:sp>
        <p:nvSpPr>
          <p:cNvPr id="5" name="object 5"/>
          <p:cNvSpPr/>
          <p:nvPr/>
        </p:nvSpPr>
        <p:spPr>
          <a:xfrm>
            <a:off x="12641731" y="874358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
        <p:nvSpPr>
          <p:cNvPr id="8" name="object 8"/>
          <p:cNvSpPr/>
          <p:nvPr/>
        </p:nvSpPr>
        <p:spPr>
          <a:xfrm>
            <a:off x="7706428" y="8394918"/>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10" name="object 10"/>
          <p:cNvSpPr txBox="1">
            <a:spLocks noGrp="1"/>
          </p:cNvSpPr>
          <p:nvPr>
            <p:ph type="title"/>
          </p:nvPr>
        </p:nvSpPr>
        <p:spPr>
          <a:xfrm>
            <a:off x="6162153" y="35030"/>
            <a:ext cx="7679690" cy="2218055"/>
          </a:xfrm>
          <a:prstGeom prst="rect">
            <a:avLst/>
          </a:prstGeom>
        </p:spPr>
        <p:txBody>
          <a:bodyPr vert="horz" wrap="square" lIns="0" tIns="25400" rIns="0" bIns="0" rtlCol="0">
            <a:spAutoFit/>
          </a:bodyPr>
          <a:lstStyle/>
          <a:p>
            <a:pPr marL="1130300" marR="5080" indent="-1118235">
              <a:lnSpc>
                <a:spcPts val="8630"/>
              </a:lnSpc>
              <a:spcBef>
                <a:spcPts val="200"/>
              </a:spcBef>
            </a:pPr>
            <a:r>
              <a:rPr sz="7200" spc="-40"/>
              <a:t>I</a:t>
            </a:r>
            <a:r>
              <a:rPr sz="7200" spc="-45"/>
              <a:t>N</a:t>
            </a:r>
            <a:r>
              <a:rPr sz="7200" spc="1475"/>
              <a:t>T</a:t>
            </a:r>
            <a:r>
              <a:rPr sz="7200" spc="760"/>
              <a:t>R</a:t>
            </a:r>
            <a:r>
              <a:rPr sz="7200" spc="-735"/>
              <a:t>A</a:t>
            </a:r>
            <a:r>
              <a:rPr sz="7200" spc="-590"/>
              <a:t>O</a:t>
            </a:r>
            <a:r>
              <a:rPr sz="7200" spc="300"/>
              <a:t>P</a:t>
            </a:r>
            <a:r>
              <a:rPr sz="7200" spc="365"/>
              <a:t>E</a:t>
            </a:r>
            <a:r>
              <a:rPr sz="7200" spc="760"/>
              <a:t>R</a:t>
            </a:r>
            <a:r>
              <a:rPr sz="7200" spc="-735"/>
              <a:t>A</a:t>
            </a:r>
            <a:r>
              <a:rPr sz="7200" spc="1475"/>
              <a:t>T</a:t>
            </a:r>
            <a:r>
              <a:rPr sz="7200" spc="-40"/>
              <a:t>I</a:t>
            </a:r>
            <a:r>
              <a:rPr sz="7200" spc="-170"/>
              <a:t>V</a:t>
            </a:r>
            <a:r>
              <a:rPr sz="7200" spc="254"/>
              <a:t>E  </a:t>
            </a:r>
            <a:r>
              <a:rPr sz="7200" spc="160"/>
              <a:t>PROCEDURE</a:t>
            </a:r>
            <a:endParaRPr sz="7200"/>
          </a:p>
        </p:txBody>
      </p:sp>
      <p:pic>
        <p:nvPicPr>
          <p:cNvPr id="2" name="Picture 1">
            <a:extLst>
              <a:ext uri="{FF2B5EF4-FFF2-40B4-BE49-F238E27FC236}">
                <a16:creationId xmlns:a16="http://schemas.microsoft.com/office/drawing/2014/main" id="{4C3C1814-D164-D03B-B153-6EBDE060A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9407"/>
            <a:ext cx="10677966" cy="7254915"/>
          </a:xfrm>
          <a:prstGeom prst="rect">
            <a:avLst/>
          </a:prstGeom>
        </p:spPr>
      </p:pic>
      <p:pic>
        <p:nvPicPr>
          <p:cNvPr id="4" name="Picture 3">
            <a:extLst>
              <a:ext uri="{FF2B5EF4-FFF2-40B4-BE49-F238E27FC236}">
                <a16:creationId xmlns:a16="http://schemas.microsoft.com/office/drawing/2014/main" id="{F51BB55C-FFDA-DEE6-6A7A-2A1881416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966" y="2439407"/>
            <a:ext cx="7334237" cy="727932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57582"/>
            <a:ext cx="895350" cy="1529715"/>
          </a:xfrm>
          <a:custGeom>
            <a:avLst/>
            <a:gdLst/>
            <a:ahLst/>
            <a:cxnLst/>
            <a:rect l="l" t="t" r="r" b="b"/>
            <a:pathLst>
              <a:path w="895350" h="1529715">
                <a:moveTo>
                  <a:pt x="836358" y="1529417"/>
                </a:moveTo>
                <a:lnTo>
                  <a:pt x="0" y="1529417"/>
                </a:lnTo>
                <a:lnTo>
                  <a:pt x="0" y="0"/>
                </a:lnTo>
                <a:lnTo>
                  <a:pt x="68498" y="19731"/>
                </a:lnTo>
                <a:lnTo>
                  <a:pt x="111748" y="34685"/>
                </a:lnTo>
                <a:lnTo>
                  <a:pt x="154229" y="51229"/>
                </a:lnTo>
                <a:lnTo>
                  <a:pt x="195907" y="69327"/>
                </a:lnTo>
                <a:lnTo>
                  <a:pt x="236746" y="88943"/>
                </a:lnTo>
                <a:lnTo>
                  <a:pt x="276709" y="110042"/>
                </a:lnTo>
                <a:lnTo>
                  <a:pt x="315762" y="132588"/>
                </a:lnTo>
                <a:lnTo>
                  <a:pt x="353869" y="156545"/>
                </a:lnTo>
                <a:lnTo>
                  <a:pt x="390993" y="181877"/>
                </a:lnTo>
                <a:lnTo>
                  <a:pt x="427099" y="208549"/>
                </a:lnTo>
                <a:lnTo>
                  <a:pt x="462152" y="236525"/>
                </a:lnTo>
                <a:lnTo>
                  <a:pt x="496115" y="265769"/>
                </a:lnTo>
                <a:lnTo>
                  <a:pt x="528952" y="296245"/>
                </a:lnTo>
                <a:lnTo>
                  <a:pt x="560629" y="327918"/>
                </a:lnTo>
                <a:lnTo>
                  <a:pt x="591109" y="360753"/>
                </a:lnTo>
                <a:lnTo>
                  <a:pt x="620356" y="394712"/>
                </a:lnTo>
                <a:lnTo>
                  <a:pt x="648336" y="429761"/>
                </a:lnTo>
                <a:lnTo>
                  <a:pt x="675011" y="465864"/>
                </a:lnTo>
                <a:lnTo>
                  <a:pt x="700346" y="502985"/>
                </a:lnTo>
                <a:lnTo>
                  <a:pt x="724306" y="541088"/>
                </a:lnTo>
                <a:lnTo>
                  <a:pt x="746855" y="580138"/>
                </a:lnTo>
                <a:lnTo>
                  <a:pt x="767957" y="620099"/>
                </a:lnTo>
                <a:lnTo>
                  <a:pt x="787576" y="660935"/>
                </a:lnTo>
                <a:lnTo>
                  <a:pt x="805677" y="702610"/>
                </a:lnTo>
                <a:lnTo>
                  <a:pt x="822223" y="745089"/>
                </a:lnTo>
                <a:lnTo>
                  <a:pt x="837180" y="788336"/>
                </a:lnTo>
                <a:lnTo>
                  <a:pt x="850510" y="832315"/>
                </a:lnTo>
                <a:lnTo>
                  <a:pt x="862180" y="876991"/>
                </a:lnTo>
                <a:lnTo>
                  <a:pt x="872152" y="922327"/>
                </a:lnTo>
                <a:lnTo>
                  <a:pt x="880391" y="968289"/>
                </a:lnTo>
                <a:lnTo>
                  <a:pt x="886861" y="1014840"/>
                </a:lnTo>
                <a:lnTo>
                  <a:pt x="891527" y="1061944"/>
                </a:lnTo>
                <a:lnTo>
                  <a:pt x="894353" y="1109567"/>
                </a:lnTo>
                <a:lnTo>
                  <a:pt x="895303" y="1157660"/>
                </a:lnTo>
                <a:lnTo>
                  <a:pt x="894353" y="1205776"/>
                </a:lnTo>
                <a:lnTo>
                  <a:pt x="891528" y="1253398"/>
                </a:lnTo>
                <a:lnTo>
                  <a:pt x="886863" y="1300504"/>
                </a:lnTo>
                <a:lnTo>
                  <a:pt x="880393" y="1347056"/>
                </a:lnTo>
                <a:lnTo>
                  <a:pt x="872156" y="1393018"/>
                </a:lnTo>
                <a:lnTo>
                  <a:pt x="862185" y="1438357"/>
                </a:lnTo>
                <a:lnTo>
                  <a:pt x="850517" y="1483034"/>
                </a:lnTo>
                <a:lnTo>
                  <a:pt x="837188" y="1527016"/>
                </a:lnTo>
                <a:lnTo>
                  <a:pt x="836358" y="1529417"/>
                </a:lnTo>
                <a:close/>
              </a:path>
            </a:pathLst>
          </a:custGeom>
          <a:solidFill>
            <a:srgbClr val="FFFFFF"/>
          </a:solidFill>
        </p:spPr>
        <p:txBody>
          <a:bodyPr wrap="square" lIns="0" tIns="0" rIns="0" bIns="0" rtlCol="0"/>
          <a:lstStyle/>
          <a:p>
            <a:endParaRPr/>
          </a:p>
        </p:txBody>
      </p:sp>
      <p:sp>
        <p:nvSpPr>
          <p:cNvPr id="3" name="object 3"/>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4" name="object 4"/>
          <p:cNvSpPr/>
          <p:nvPr/>
        </p:nvSpPr>
        <p:spPr>
          <a:xfrm>
            <a:off x="0" y="1"/>
            <a:ext cx="1608455" cy="3280410"/>
          </a:xfrm>
          <a:custGeom>
            <a:avLst/>
            <a:gdLst/>
            <a:ahLst/>
            <a:cxnLst/>
            <a:rect l="l" t="t" r="r" b="b"/>
            <a:pathLst>
              <a:path w="1608455" h="3280410">
                <a:moveTo>
                  <a:pt x="0" y="3280212"/>
                </a:moveTo>
                <a:lnTo>
                  <a:pt x="0" y="0"/>
                </a:lnTo>
                <a:lnTo>
                  <a:pt x="1608278" y="0"/>
                </a:lnTo>
                <a:lnTo>
                  <a:pt x="1599471" y="71981"/>
                </a:lnTo>
                <a:lnTo>
                  <a:pt x="1593870" y="117078"/>
                </a:lnTo>
                <a:lnTo>
                  <a:pt x="1588188" y="162201"/>
                </a:lnTo>
                <a:lnTo>
                  <a:pt x="1582416" y="207346"/>
                </a:lnTo>
                <a:lnTo>
                  <a:pt x="1576542" y="252508"/>
                </a:lnTo>
                <a:lnTo>
                  <a:pt x="1570555" y="297683"/>
                </a:lnTo>
                <a:lnTo>
                  <a:pt x="1564443" y="342867"/>
                </a:lnTo>
                <a:lnTo>
                  <a:pt x="1558196" y="388056"/>
                </a:lnTo>
                <a:lnTo>
                  <a:pt x="1551803" y="433246"/>
                </a:lnTo>
                <a:lnTo>
                  <a:pt x="1545252" y="478431"/>
                </a:lnTo>
                <a:lnTo>
                  <a:pt x="1538531" y="523609"/>
                </a:lnTo>
                <a:lnTo>
                  <a:pt x="1531631" y="568775"/>
                </a:lnTo>
                <a:lnTo>
                  <a:pt x="1524539" y="613924"/>
                </a:lnTo>
                <a:lnTo>
                  <a:pt x="1517245" y="659052"/>
                </a:lnTo>
                <a:lnTo>
                  <a:pt x="1509737" y="704156"/>
                </a:lnTo>
                <a:lnTo>
                  <a:pt x="1502004" y="749230"/>
                </a:lnTo>
                <a:lnTo>
                  <a:pt x="1494035" y="794271"/>
                </a:lnTo>
                <a:lnTo>
                  <a:pt x="1485819" y="839274"/>
                </a:lnTo>
                <a:lnTo>
                  <a:pt x="1477345" y="884235"/>
                </a:lnTo>
                <a:lnTo>
                  <a:pt x="1468601" y="929151"/>
                </a:lnTo>
                <a:lnTo>
                  <a:pt x="1459576" y="974016"/>
                </a:lnTo>
                <a:lnTo>
                  <a:pt x="1450260" y="1018826"/>
                </a:lnTo>
                <a:lnTo>
                  <a:pt x="1440640" y="1063577"/>
                </a:lnTo>
                <a:lnTo>
                  <a:pt x="1430706" y="1108266"/>
                </a:lnTo>
                <a:lnTo>
                  <a:pt x="1420446" y="1152887"/>
                </a:lnTo>
                <a:lnTo>
                  <a:pt x="1409850" y="1197436"/>
                </a:lnTo>
                <a:lnTo>
                  <a:pt x="1398906" y="1241910"/>
                </a:lnTo>
                <a:lnTo>
                  <a:pt x="1387603" y="1286304"/>
                </a:lnTo>
                <a:lnTo>
                  <a:pt x="1375930" y="1330614"/>
                </a:lnTo>
                <a:lnTo>
                  <a:pt x="1363876" y="1374835"/>
                </a:lnTo>
                <a:lnTo>
                  <a:pt x="1351429" y="1418963"/>
                </a:lnTo>
                <a:lnTo>
                  <a:pt x="1338578" y="1462994"/>
                </a:lnTo>
                <a:lnTo>
                  <a:pt x="1325313" y="1506925"/>
                </a:lnTo>
                <a:lnTo>
                  <a:pt x="1311621" y="1550749"/>
                </a:lnTo>
                <a:lnTo>
                  <a:pt x="1297492" y="1594465"/>
                </a:lnTo>
                <a:lnTo>
                  <a:pt x="1282915" y="1638066"/>
                </a:lnTo>
                <a:lnTo>
                  <a:pt x="1267879" y="1681549"/>
                </a:lnTo>
                <a:lnTo>
                  <a:pt x="1252371" y="1724910"/>
                </a:lnTo>
                <a:lnTo>
                  <a:pt x="1236382" y="1768144"/>
                </a:lnTo>
                <a:lnTo>
                  <a:pt x="1219899" y="1811247"/>
                </a:lnTo>
                <a:lnTo>
                  <a:pt x="1202913" y="1854215"/>
                </a:lnTo>
                <a:lnTo>
                  <a:pt x="1185410" y="1897044"/>
                </a:lnTo>
                <a:lnTo>
                  <a:pt x="1167381" y="1939729"/>
                </a:lnTo>
                <a:lnTo>
                  <a:pt x="1148815" y="1982267"/>
                </a:lnTo>
                <a:lnTo>
                  <a:pt x="1129699" y="2024652"/>
                </a:lnTo>
                <a:lnTo>
                  <a:pt x="1110023" y="2066881"/>
                </a:lnTo>
                <a:lnTo>
                  <a:pt x="1089776" y="2108950"/>
                </a:lnTo>
                <a:lnTo>
                  <a:pt x="1068946" y="2150854"/>
                </a:lnTo>
                <a:lnTo>
                  <a:pt x="1047523" y="2192589"/>
                </a:lnTo>
                <a:lnTo>
                  <a:pt x="1025495" y="2234151"/>
                </a:lnTo>
                <a:lnTo>
                  <a:pt x="1002850" y="2275535"/>
                </a:lnTo>
                <a:lnTo>
                  <a:pt x="979579" y="2316737"/>
                </a:lnTo>
                <a:lnTo>
                  <a:pt x="955669" y="2357754"/>
                </a:lnTo>
                <a:lnTo>
                  <a:pt x="931109" y="2398581"/>
                </a:lnTo>
                <a:lnTo>
                  <a:pt x="905889" y="2439213"/>
                </a:lnTo>
                <a:lnTo>
                  <a:pt x="879997" y="2479646"/>
                </a:lnTo>
                <a:lnTo>
                  <a:pt x="853422" y="2519877"/>
                </a:lnTo>
                <a:lnTo>
                  <a:pt x="826152" y="2559900"/>
                </a:lnTo>
                <a:lnTo>
                  <a:pt x="798177" y="2599712"/>
                </a:lnTo>
                <a:lnTo>
                  <a:pt x="769485" y="2639309"/>
                </a:lnTo>
                <a:lnTo>
                  <a:pt x="740066" y="2678686"/>
                </a:lnTo>
                <a:lnTo>
                  <a:pt x="709907" y="2717838"/>
                </a:lnTo>
                <a:lnTo>
                  <a:pt x="678999" y="2756763"/>
                </a:lnTo>
                <a:lnTo>
                  <a:pt x="647329" y="2795454"/>
                </a:lnTo>
                <a:lnTo>
                  <a:pt x="618046" y="2829790"/>
                </a:lnTo>
                <a:lnTo>
                  <a:pt x="588085" y="2863133"/>
                </a:lnTo>
                <a:lnTo>
                  <a:pt x="557456" y="2895493"/>
                </a:lnTo>
                <a:lnTo>
                  <a:pt x="526171" y="2926878"/>
                </a:lnTo>
                <a:lnTo>
                  <a:pt x="494241" y="2957296"/>
                </a:lnTo>
                <a:lnTo>
                  <a:pt x="461677" y="2986758"/>
                </a:lnTo>
                <a:lnTo>
                  <a:pt x="428490" y="3015270"/>
                </a:lnTo>
                <a:lnTo>
                  <a:pt x="394691" y="3042842"/>
                </a:lnTo>
                <a:lnTo>
                  <a:pt x="360293" y="3069483"/>
                </a:lnTo>
                <a:lnTo>
                  <a:pt x="325306" y="3095201"/>
                </a:lnTo>
                <a:lnTo>
                  <a:pt x="289741" y="3120006"/>
                </a:lnTo>
                <a:lnTo>
                  <a:pt x="253610" y="3143904"/>
                </a:lnTo>
                <a:lnTo>
                  <a:pt x="216924" y="3166906"/>
                </a:lnTo>
                <a:lnTo>
                  <a:pt x="179695" y="3189021"/>
                </a:lnTo>
                <a:lnTo>
                  <a:pt x="141932" y="3210255"/>
                </a:lnTo>
                <a:lnTo>
                  <a:pt x="103649" y="3230620"/>
                </a:lnTo>
                <a:lnTo>
                  <a:pt x="64855" y="3250122"/>
                </a:lnTo>
                <a:lnTo>
                  <a:pt x="25563" y="3268771"/>
                </a:lnTo>
                <a:lnTo>
                  <a:pt x="0" y="3280212"/>
                </a:lnTo>
                <a:close/>
              </a:path>
            </a:pathLst>
          </a:custGeom>
          <a:solidFill>
            <a:srgbClr val="C2E2E2"/>
          </a:solidFill>
        </p:spPr>
        <p:txBody>
          <a:bodyPr wrap="square" lIns="0" tIns="0" rIns="0" bIns="0" rtlCol="0"/>
          <a:lstStyle/>
          <a:p>
            <a:endParaRPr/>
          </a:p>
        </p:txBody>
      </p:sp>
      <p:sp>
        <p:nvSpPr>
          <p:cNvPr id="5" name="object 5"/>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6" name="object 6"/>
          <p:cNvSpPr/>
          <p:nvPr/>
        </p:nvSpPr>
        <p:spPr>
          <a:xfrm>
            <a:off x="15887521" y="700156"/>
            <a:ext cx="2400935" cy="1790700"/>
          </a:xfrm>
          <a:custGeom>
            <a:avLst/>
            <a:gdLst/>
            <a:ahLst/>
            <a:cxnLst/>
            <a:rect l="l" t="t" r="r" b="b"/>
            <a:pathLst>
              <a:path w="2400934" h="1790700">
                <a:moveTo>
                  <a:pt x="1455114" y="241299"/>
                </a:moveTo>
                <a:lnTo>
                  <a:pt x="1282106" y="241299"/>
                </a:lnTo>
                <a:lnTo>
                  <a:pt x="1178210" y="215899"/>
                </a:lnTo>
                <a:lnTo>
                  <a:pt x="1123872" y="190499"/>
                </a:lnTo>
                <a:lnTo>
                  <a:pt x="1013208" y="114299"/>
                </a:lnTo>
                <a:lnTo>
                  <a:pt x="1037057" y="101599"/>
                </a:lnTo>
                <a:lnTo>
                  <a:pt x="1105877" y="50799"/>
                </a:lnTo>
                <a:lnTo>
                  <a:pt x="1215576" y="0"/>
                </a:lnTo>
                <a:lnTo>
                  <a:pt x="1408406" y="0"/>
                </a:lnTo>
                <a:lnTo>
                  <a:pt x="1446612" y="12699"/>
                </a:lnTo>
                <a:lnTo>
                  <a:pt x="1506276" y="38099"/>
                </a:lnTo>
                <a:lnTo>
                  <a:pt x="1556380" y="88899"/>
                </a:lnTo>
                <a:lnTo>
                  <a:pt x="1582636" y="101599"/>
                </a:lnTo>
                <a:lnTo>
                  <a:pt x="1612248" y="126999"/>
                </a:lnTo>
                <a:lnTo>
                  <a:pt x="1647134" y="152399"/>
                </a:lnTo>
                <a:lnTo>
                  <a:pt x="1689208" y="177799"/>
                </a:lnTo>
                <a:lnTo>
                  <a:pt x="1740385" y="190499"/>
                </a:lnTo>
                <a:lnTo>
                  <a:pt x="1771484" y="203199"/>
                </a:lnTo>
                <a:lnTo>
                  <a:pt x="1577052" y="203199"/>
                </a:lnTo>
                <a:lnTo>
                  <a:pt x="1536822" y="215899"/>
                </a:lnTo>
                <a:lnTo>
                  <a:pt x="1515280" y="228599"/>
                </a:lnTo>
                <a:lnTo>
                  <a:pt x="1487858" y="228599"/>
                </a:lnTo>
                <a:lnTo>
                  <a:pt x="1455114" y="241299"/>
                </a:lnTo>
                <a:close/>
              </a:path>
              <a:path w="2400934" h="1790700">
                <a:moveTo>
                  <a:pt x="2400479" y="317499"/>
                </a:moveTo>
                <a:lnTo>
                  <a:pt x="2380119" y="317499"/>
                </a:lnTo>
                <a:lnTo>
                  <a:pt x="2345548" y="304799"/>
                </a:lnTo>
                <a:lnTo>
                  <a:pt x="2308092" y="304799"/>
                </a:lnTo>
                <a:lnTo>
                  <a:pt x="2268192" y="292099"/>
                </a:lnTo>
                <a:lnTo>
                  <a:pt x="2180711" y="292099"/>
                </a:lnTo>
                <a:lnTo>
                  <a:pt x="2133522" y="279399"/>
                </a:lnTo>
                <a:lnTo>
                  <a:pt x="1540633" y="279399"/>
                </a:lnTo>
                <a:lnTo>
                  <a:pt x="1555403" y="266699"/>
                </a:lnTo>
                <a:lnTo>
                  <a:pt x="1576081" y="266699"/>
                </a:lnTo>
                <a:lnTo>
                  <a:pt x="1587992" y="253999"/>
                </a:lnTo>
                <a:lnTo>
                  <a:pt x="1611322" y="253999"/>
                </a:lnTo>
                <a:lnTo>
                  <a:pt x="1650061" y="241299"/>
                </a:lnTo>
                <a:lnTo>
                  <a:pt x="1680994" y="241299"/>
                </a:lnTo>
                <a:lnTo>
                  <a:pt x="1730830" y="228599"/>
                </a:lnTo>
                <a:lnTo>
                  <a:pt x="1680309" y="215899"/>
                </a:lnTo>
                <a:lnTo>
                  <a:pt x="1626965" y="203199"/>
                </a:lnTo>
                <a:lnTo>
                  <a:pt x="1771484" y="203199"/>
                </a:lnTo>
                <a:lnTo>
                  <a:pt x="1802583" y="215899"/>
                </a:lnTo>
                <a:lnTo>
                  <a:pt x="2360225" y="215899"/>
                </a:lnTo>
                <a:lnTo>
                  <a:pt x="2396794" y="228599"/>
                </a:lnTo>
                <a:lnTo>
                  <a:pt x="2400479" y="228599"/>
                </a:lnTo>
                <a:lnTo>
                  <a:pt x="2400479" y="317499"/>
                </a:lnTo>
                <a:close/>
              </a:path>
              <a:path w="2400934" h="1790700">
                <a:moveTo>
                  <a:pt x="2320861" y="215899"/>
                </a:moveTo>
                <a:lnTo>
                  <a:pt x="1840644" y="215899"/>
                </a:lnTo>
                <a:lnTo>
                  <a:pt x="1855470" y="203199"/>
                </a:lnTo>
                <a:lnTo>
                  <a:pt x="2278892" y="203199"/>
                </a:lnTo>
                <a:lnTo>
                  <a:pt x="2320861" y="215899"/>
                </a:lnTo>
                <a:close/>
              </a:path>
              <a:path w="2400934" h="1790700">
                <a:moveTo>
                  <a:pt x="1362633" y="1181099"/>
                </a:moveTo>
                <a:lnTo>
                  <a:pt x="1381847" y="1155699"/>
                </a:lnTo>
                <a:lnTo>
                  <a:pt x="1397532" y="1104899"/>
                </a:lnTo>
                <a:lnTo>
                  <a:pt x="1410103" y="1066799"/>
                </a:lnTo>
                <a:lnTo>
                  <a:pt x="1419975" y="1015999"/>
                </a:lnTo>
                <a:lnTo>
                  <a:pt x="1427564" y="965199"/>
                </a:lnTo>
                <a:lnTo>
                  <a:pt x="1433285" y="914399"/>
                </a:lnTo>
                <a:lnTo>
                  <a:pt x="1437552" y="850899"/>
                </a:lnTo>
                <a:lnTo>
                  <a:pt x="1440780" y="800099"/>
                </a:lnTo>
                <a:lnTo>
                  <a:pt x="1443385" y="749299"/>
                </a:lnTo>
                <a:lnTo>
                  <a:pt x="1445782" y="685799"/>
                </a:lnTo>
                <a:lnTo>
                  <a:pt x="1448385" y="634999"/>
                </a:lnTo>
                <a:lnTo>
                  <a:pt x="1451611" y="596899"/>
                </a:lnTo>
                <a:lnTo>
                  <a:pt x="1455872" y="546099"/>
                </a:lnTo>
                <a:lnTo>
                  <a:pt x="1461586" y="507999"/>
                </a:lnTo>
                <a:lnTo>
                  <a:pt x="1469167" y="469899"/>
                </a:lnTo>
                <a:lnTo>
                  <a:pt x="1490229" y="431799"/>
                </a:lnTo>
                <a:lnTo>
                  <a:pt x="1524387" y="393699"/>
                </a:lnTo>
                <a:lnTo>
                  <a:pt x="1567979" y="355599"/>
                </a:lnTo>
                <a:lnTo>
                  <a:pt x="1617341" y="330199"/>
                </a:lnTo>
                <a:lnTo>
                  <a:pt x="1448787" y="330199"/>
                </a:lnTo>
                <a:lnTo>
                  <a:pt x="1456009" y="317499"/>
                </a:lnTo>
                <a:lnTo>
                  <a:pt x="1470580" y="317499"/>
                </a:lnTo>
                <a:lnTo>
                  <a:pt x="1477731" y="304799"/>
                </a:lnTo>
                <a:lnTo>
                  <a:pt x="1485007" y="304799"/>
                </a:lnTo>
                <a:lnTo>
                  <a:pt x="1492703" y="292099"/>
                </a:lnTo>
                <a:lnTo>
                  <a:pt x="1525197" y="279399"/>
                </a:lnTo>
                <a:lnTo>
                  <a:pt x="1855397" y="279399"/>
                </a:lnTo>
                <a:lnTo>
                  <a:pt x="1841271" y="292099"/>
                </a:lnTo>
                <a:lnTo>
                  <a:pt x="1744933" y="292099"/>
                </a:lnTo>
                <a:lnTo>
                  <a:pt x="1664233" y="342899"/>
                </a:lnTo>
                <a:lnTo>
                  <a:pt x="1625267" y="368299"/>
                </a:lnTo>
                <a:lnTo>
                  <a:pt x="1589425" y="393699"/>
                </a:lnTo>
                <a:lnTo>
                  <a:pt x="1558357" y="431799"/>
                </a:lnTo>
                <a:lnTo>
                  <a:pt x="1545865" y="444499"/>
                </a:lnTo>
                <a:lnTo>
                  <a:pt x="1538894" y="469899"/>
                </a:lnTo>
                <a:lnTo>
                  <a:pt x="1536890" y="482599"/>
                </a:lnTo>
                <a:lnTo>
                  <a:pt x="1539299" y="495299"/>
                </a:lnTo>
                <a:lnTo>
                  <a:pt x="1556081" y="533399"/>
                </a:lnTo>
                <a:lnTo>
                  <a:pt x="1584396" y="571499"/>
                </a:lnTo>
                <a:lnTo>
                  <a:pt x="1618925" y="609599"/>
                </a:lnTo>
                <a:lnTo>
                  <a:pt x="1654352" y="647699"/>
                </a:lnTo>
                <a:lnTo>
                  <a:pt x="1685359" y="698499"/>
                </a:lnTo>
                <a:lnTo>
                  <a:pt x="1706627" y="749299"/>
                </a:lnTo>
                <a:lnTo>
                  <a:pt x="1711214" y="774699"/>
                </a:lnTo>
                <a:lnTo>
                  <a:pt x="1713023" y="800099"/>
                </a:lnTo>
                <a:lnTo>
                  <a:pt x="1711706" y="825499"/>
                </a:lnTo>
                <a:lnTo>
                  <a:pt x="1706913" y="850899"/>
                </a:lnTo>
                <a:lnTo>
                  <a:pt x="1631130" y="990599"/>
                </a:lnTo>
                <a:lnTo>
                  <a:pt x="1515227" y="1104899"/>
                </a:lnTo>
                <a:lnTo>
                  <a:pt x="1409097" y="1168399"/>
                </a:lnTo>
                <a:lnTo>
                  <a:pt x="1362633" y="1181099"/>
                </a:lnTo>
                <a:close/>
              </a:path>
              <a:path w="2400934" h="1790700">
                <a:moveTo>
                  <a:pt x="789760" y="1041399"/>
                </a:moveTo>
                <a:lnTo>
                  <a:pt x="719527" y="1041399"/>
                </a:lnTo>
                <a:lnTo>
                  <a:pt x="817306" y="1015999"/>
                </a:lnTo>
                <a:lnTo>
                  <a:pt x="863752" y="1003299"/>
                </a:lnTo>
                <a:lnTo>
                  <a:pt x="903721" y="990599"/>
                </a:lnTo>
                <a:lnTo>
                  <a:pt x="929878" y="952499"/>
                </a:lnTo>
                <a:lnTo>
                  <a:pt x="938502" y="939799"/>
                </a:lnTo>
                <a:lnTo>
                  <a:pt x="1028035" y="825499"/>
                </a:lnTo>
                <a:lnTo>
                  <a:pt x="1057895" y="774699"/>
                </a:lnTo>
                <a:lnTo>
                  <a:pt x="1087915" y="736599"/>
                </a:lnTo>
                <a:lnTo>
                  <a:pt x="1119447" y="698499"/>
                </a:lnTo>
                <a:lnTo>
                  <a:pt x="1151425" y="647699"/>
                </a:lnTo>
                <a:lnTo>
                  <a:pt x="1184047" y="609599"/>
                </a:lnTo>
                <a:lnTo>
                  <a:pt x="1217508" y="558799"/>
                </a:lnTo>
                <a:lnTo>
                  <a:pt x="1140744" y="558799"/>
                </a:lnTo>
                <a:lnTo>
                  <a:pt x="1181703" y="546099"/>
                </a:lnTo>
                <a:lnTo>
                  <a:pt x="1224199" y="520699"/>
                </a:lnTo>
                <a:lnTo>
                  <a:pt x="1265820" y="495299"/>
                </a:lnTo>
                <a:lnTo>
                  <a:pt x="1296500" y="469899"/>
                </a:lnTo>
                <a:lnTo>
                  <a:pt x="1328540" y="431799"/>
                </a:lnTo>
                <a:lnTo>
                  <a:pt x="1362152" y="393699"/>
                </a:lnTo>
                <a:lnTo>
                  <a:pt x="1397553" y="368299"/>
                </a:lnTo>
                <a:lnTo>
                  <a:pt x="1434958" y="330199"/>
                </a:lnTo>
                <a:lnTo>
                  <a:pt x="1578463" y="330199"/>
                </a:lnTo>
                <a:lnTo>
                  <a:pt x="1563407" y="342899"/>
                </a:lnTo>
                <a:lnTo>
                  <a:pt x="1549495" y="342899"/>
                </a:lnTo>
                <a:lnTo>
                  <a:pt x="1524244" y="355599"/>
                </a:lnTo>
                <a:lnTo>
                  <a:pt x="1517797" y="355599"/>
                </a:lnTo>
                <a:lnTo>
                  <a:pt x="1511332" y="368299"/>
                </a:lnTo>
                <a:lnTo>
                  <a:pt x="1498420" y="368299"/>
                </a:lnTo>
                <a:lnTo>
                  <a:pt x="1485461" y="380999"/>
                </a:lnTo>
                <a:lnTo>
                  <a:pt x="1479044" y="380999"/>
                </a:lnTo>
                <a:lnTo>
                  <a:pt x="1472787" y="393699"/>
                </a:lnTo>
                <a:lnTo>
                  <a:pt x="1433367" y="419099"/>
                </a:lnTo>
                <a:lnTo>
                  <a:pt x="1395429" y="444499"/>
                </a:lnTo>
                <a:lnTo>
                  <a:pt x="1358877" y="482599"/>
                </a:lnTo>
                <a:lnTo>
                  <a:pt x="1323615" y="520699"/>
                </a:lnTo>
                <a:lnTo>
                  <a:pt x="1289547" y="558799"/>
                </a:lnTo>
                <a:lnTo>
                  <a:pt x="1257903" y="596899"/>
                </a:lnTo>
                <a:lnTo>
                  <a:pt x="1226930" y="634999"/>
                </a:lnTo>
                <a:lnTo>
                  <a:pt x="1196510" y="673099"/>
                </a:lnTo>
                <a:lnTo>
                  <a:pt x="1166528" y="711199"/>
                </a:lnTo>
                <a:lnTo>
                  <a:pt x="1165527" y="749299"/>
                </a:lnTo>
                <a:lnTo>
                  <a:pt x="1165761" y="761999"/>
                </a:lnTo>
                <a:lnTo>
                  <a:pt x="1127174" y="761999"/>
                </a:lnTo>
                <a:lnTo>
                  <a:pt x="1096203" y="812799"/>
                </a:lnTo>
                <a:lnTo>
                  <a:pt x="1003383" y="927099"/>
                </a:lnTo>
                <a:lnTo>
                  <a:pt x="972138" y="965199"/>
                </a:lnTo>
                <a:lnTo>
                  <a:pt x="940528" y="1003299"/>
                </a:lnTo>
                <a:lnTo>
                  <a:pt x="919219" y="1028699"/>
                </a:lnTo>
                <a:lnTo>
                  <a:pt x="833325" y="1028699"/>
                </a:lnTo>
                <a:lnTo>
                  <a:pt x="789760" y="1041399"/>
                </a:lnTo>
                <a:close/>
              </a:path>
              <a:path w="2400934" h="1790700">
                <a:moveTo>
                  <a:pt x="889061" y="736599"/>
                </a:moveTo>
                <a:lnTo>
                  <a:pt x="802715" y="736599"/>
                </a:lnTo>
                <a:lnTo>
                  <a:pt x="664334" y="698499"/>
                </a:lnTo>
                <a:lnTo>
                  <a:pt x="563920" y="647699"/>
                </a:lnTo>
                <a:lnTo>
                  <a:pt x="502742" y="609599"/>
                </a:lnTo>
                <a:lnTo>
                  <a:pt x="482067" y="584199"/>
                </a:lnTo>
                <a:lnTo>
                  <a:pt x="533251" y="558799"/>
                </a:lnTo>
                <a:lnTo>
                  <a:pt x="585536" y="533399"/>
                </a:lnTo>
                <a:lnTo>
                  <a:pt x="691265" y="507999"/>
                </a:lnTo>
                <a:lnTo>
                  <a:pt x="844713" y="507999"/>
                </a:lnTo>
                <a:lnTo>
                  <a:pt x="892348" y="520699"/>
                </a:lnTo>
                <a:lnTo>
                  <a:pt x="937332" y="520699"/>
                </a:lnTo>
                <a:lnTo>
                  <a:pt x="979129" y="533399"/>
                </a:lnTo>
                <a:lnTo>
                  <a:pt x="1017203" y="533399"/>
                </a:lnTo>
                <a:lnTo>
                  <a:pt x="1051019" y="546099"/>
                </a:lnTo>
                <a:lnTo>
                  <a:pt x="1080041" y="546099"/>
                </a:lnTo>
                <a:lnTo>
                  <a:pt x="1103733" y="558799"/>
                </a:lnTo>
                <a:lnTo>
                  <a:pt x="1217508" y="558799"/>
                </a:lnTo>
                <a:lnTo>
                  <a:pt x="1174526" y="596899"/>
                </a:lnTo>
                <a:lnTo>
                  <a:pt x="1128889" y="622299"/>
                </a:lnTo>
                <a:lnTo>
                  <a:pt x="1081404" y="660399"/>
                </a:lnTo>
                <a:lnTo>
                  <a:pt x="984103" y="711199"/>
                </a:lnTo>
                <a:lnTo>
                  <a:pt x="889061" y="736599"/>
                </a:lnTo>
                <a:close/>
              </a:path>
              <a:path w="2400934" h="1790700">
                <a:moveTo>
                  <a:pt x="884473" y="1663699"/>
                </a:moveTo>
                <a:lnTo>
                  <a:pt x="879535" y="1625599"/>
                </a:lnTo>
                <a:lnTo>
                  <a:pt x="878302" y="1600199"/>
                </a:lnTo>
                <a:lnTo>
                  <a:pt x="880562" y="1549399"/>
                </a:lnTo>
                <a:lnTo>
                  <a:pt x="886198" y="1498599"/>
                </a:lnTo>
                <a:lnTo>
                  <a:pt x="895094" y="1447799"/>
                </a:lnTo>
                <a:lnTo>
                  <a:pt x="907135" y="1396999"/>
                </a:lnTo>
                <a:lnTo>
                  <a:pt x="922204" y="1346199"/>
                </a:lnTo>
                <a:lnTo>
                  <a:pt x="940185" y="1282699"/>
                </a:lnTo>
                <a:lnTo>
                  <a:pt x="960963" y="1231899"/>
                </a:lnTo>
                <a:lnTo>
                  <a:pt x="984421" y="1181099"/>
                </a:lnTo>
                <a:lnTo>
                  <a:pt x="1010443" y="1130299"/>
                </a:lnTo>
                <a:lnTo>
                  <a:pt x="1038913" y="1092199"/>
                </a:lnTo>
                <a:lnTo>
                  <a:pt x="1069715" y="1041399"/>
                </a:lnTo>
                <a:lnTo>
                  <a:pt x="1105451" y="1003299"/>
                </a:lnTo>
                <a:lnTo>
                  <a:pt x="1128600" y="952499"/>
                </a:lnTo>
                <a:lnTo>
                  <a:pt x="1141277" y="901699"/>
                </a:lnTo>
                <a:lnTo>
                  <a:pt x="1145600" y="863599"/>
                </a:lnTo>
                <a:lnTo>
                  <a:pt x="1143687" y="825499"/>
                </a:lnTo>
                <a:lnTo>
                  <a:pt x="1137656" y="800099"/>
                </a:lnTo>
                <a:lnTo>
                  <a:pt x="1135147" y="787399"/>
                </a:lnTo>
                <a:lnTo>
                  <a:pt x="1132522" y="787399"/>
                </a:lnTo>
                <a:lnTo>
                  <a:pt x="1127174" y="761999"/>
                </a:lnTo>
                <a:lnTo>
                  <a:pt x="1165761" y="761999"/>
                </a:lnTo>
                <a:lnTo>
                  <a:pt x="1166464" y="800099"/>
                </a:lnTo>
                <a:lnTo>
                  <a:pt x="1168966" y="850899"/>
                </a:lnTo>
                <a:lnTo>
                  <a:pt x="1172655" y="901699"/>
                </a:lnTo>
                <a:lnTo>
                  <a:pt x="1177157" y="952499"/>
                </a:lnTo>
                <a:lnTo>
                  <a:pt x="1182096" y="1015999"/>
                </a:lnTo>
                <a:lnTo>
                  <a:pt x="1187097" y="1066799"/>
                </a:lnTo>
                <a:lnTo>
                  <a:pt x="1191783" y="1117599"/>
                </a:lnTo>
                <a:lnTo>
                  <a:pt x="1195781" y="1181099"/>
                </a:lnTo>
                <a:lnTo>
                  <a:pt x="1198713" y="1219199"/>
                </a:lnTo>
                <a:lnTo>
                  <a:pt x="1200204" y="1269999"/>
                </a:lnTo>
                <a:lnTo>
                  <a:pt x="1199879" y="1308099"/>
                </a:lnTo>
                <a:lnTo>
                  <a:pt x="1147864" y="1435099"/>
                </a:lnTo>
                <a:lnTo>
                  <a:pt x="1039746" y="1549399"/>
                </a:lnTo>
                <a:lnTo>
                  <a:pt x="932844" y="1625599"/>
                </a:lnTo>
                <a:lnTo>
                  <a:pt x="884473" y="1663699"/>
                </a:lnTo>
                <a:close/>
              </a:path>
              <a:path w="2400934" h="1790700">
                <a:moveTo>
                  <a:pt x="292525" y="1142999"/>
                </a:moveTo>
                <a:lnTo>
                  <a:pt x="154820" y="1117599"/>
                </a:lnTo>
                <a:lnTo>
                  <a:pt x="45023" y="1079499"/>
                </a:lnTo>
                <a:lnTo>
                  <a:pt x="190" y="1054099"/>
                </a:lnTo>
                <a:lnTo>
                  <a:pt x="0" y="1054099"/>
                </a:lnTo>
                <a:lnTo>
                  <a:pt x="21839" y="1028699"/>
                </a:lnTo>
                <a:lnTo>
                  <a:pt x="79232" y="977899"/>
                </a:lnTo>
                <a:lnTo>
                  <a:pt x="159996" y="914399"/>
                </a:lnTo>
                <a:lnTo>
                  <a:pt x="251944" y="876299"/>
                </a:lnTo>
                <a:lnTo>
                  <a:pt x="292653" y="876299"/>
                </a:lnTo>
                <a:lnTo>
                  <a:pt x="338847" y="888999"/>
                </a:lnTo>
                <a:lnTo>
                  <a:pt x="388973" y="901699"/>
                </a:lnTo>
                <a:lnTo>
                  <a:pt x="547419" y="977899"/>
                </a:lnTo>
                <a:lnTo>
                  <a:pt x="597746" y="1003299"/>
                </a:lnTo>
                <a:lnTo>
                  <a:pt x="644242" y="1015999"/>
                </a:lnTo>
                <a:lnTo>
                  <a:pt x="685354" y="1028699"/>
                </a:lnTo>
                <a:lnTo>
                  <a:pt x="719527" y="1041399"/>
                </a:lnTo>
                <a:lnTo>
                  <a:pt x="789760" y="1041399"/>
                </a:lnTo>
                <a:lnTo>
                  <a:pt x="739503" y="1054099"/>
                </a:lnTo>
                <a:lnTo>
                  <a:pt x="515713" y="1104899"/>
                </a:lnTo>
                <a:lnTo>
                  <a:pt x="465118" y="1117599"/>
                </a:lnTo>
                <a:lnTo>
                  <a:pt x="421082" y="1130299"/>
                </a:lnTo>
                <a:lnTo>
                  <a:pt x="292525" y="1142999"/>
                </a:lnTo>
                <a:close/>
              </a:path>
              <a:path w="2400934" h="1790700">
                <a:moveTo>
                  <a:pt x="552485" y="1320799"/>
                </a:moveTo>
                <a:lnTo>
                  <a:pt x="472880" y="1320799"/>
                </a:lnTo>
                <a:lnTo>
                  <a:pt x="482567" y="1308099"/>
                </a:lnTo>
                <a:lnTo>
                  <a:pt x="511959" y="1308099"/>
                </a:lnTo>
                <a:lnTo>
                  <a:pt x="541908" y="1295399"/>
                </a:lnTo>
                <a:lnTo>
                  <a:pt x="705103" y="1193799"/>
                </a:lnTo>
                <a:lnTo>
                  <a:pt x="745414" y="1155699"/>
                </a:lnTo>
                <a:lnTo>
                  <a:pt x="785181" y="1117599"/>
                </a:lnTo>
                <a:lnTo>
                  <a:pt x="806106" y="1092199"/>
                </a:lnTo>
                <a:lnTo>
                  <a:pt x="826870" y="1079499"/>
                </a:lnTo>
                <a:lnTo>
                  <a:pt x="867988" y="1028699"/>
                </a:lnTo>
                <a:lnTo>
                  <a:pt x="919219" y="1028699"/>
                </a:lnTo>
                <a:lnTo>
                  <a:pt x="876217" y="1079499"/>
                </a:lnTo>
                <a:lnTo>
                  <a:pt x="843454" y="1117599"/>
                </a:lnTo>
                <a:lnTo>
                  <a:pt x="810242" y="1142999"/>
                </a:lnTo>
                <a:lnTo>
                  <a:pt x="792769" y="1155699"/>
                </a:lnTo>
                <a:lnTo>
                  <a:pt x="775224" y="1181099"/>
                </a:lnTo>
                <a:lnTo>
                  <a:pt x="739919" y="1206499"/>
                </a:lnTo>
                <a:lnTo>
                  <a:pt x="729747" y="1231899"/>
                </a:lnTo>
                <a:lnTo>
                  <a:pt x="703995" y="1231899"/>
                </a:lnTo>
                <a:lnTo>
                  <a:pt x="655179" y="1269999"/>
                </a:lnTo>
                <a:lnTo>
                  <a:pt x="638817" y="1269999"/>
                </a:lnTo>
                <a:lnTo>
                  <a:pt x="552485" y="1320799"/>
                </a:lnTo>
                <a:close/>
              </a:path>
              <a:path w="2400934" h="1790700">
                <a:moveTo>
                  <a:pt x="403441" y="1790699"/>
                </a:moveTo>
                <a:lnTo>
                  <a:pt x="322648" y="1790699"/>
                </a:lnTo>
                <a:lnTo>
                  <a:pt x="321711" y="1752599"/>
                </a:lnTo>
                <a:lnTo>
                  <a:pt x="330553" y="1701799"/>
                </a:lnTo>
                <a:lnTo>
                  <a:pt x="347872" y="1663699"/>
                </a:lnTo>
                <a:lnTo>
                  <a:pt x="372368" y="1625599"/>
                </a:lnTo>
                <a:lnTo>
                  <a:pt x="402739" y="1587499"/>
                </a:lnTo>
                <a:lnTo>
                  <a:pt x="437683" y="1549399"/>
                </a:lnTo>
                <a:lnTo>
                  <a:pt x="475901" y="1511299"/>
                </a:lnTo>
                <a:lnTo>
                  <a:pt x="597176" y="1435099"/>
                </a:lnTo>
                <a:lnTo>
                  <a:pt x="647904" y="1396999"/>
                </a:lnTo>
                <a:lnTo>
                  <a:pt x="679742" y="1346199"/>
                </a:lnTo>
                <a:lnTo>
                  <a:pt x="696898" y="1295399"/>
                </a:lnTo>
                <a:lnTo>
                  <a:pt x="703580" y="1257299"/>
                </a:lnTo>
                <a:lnTo>
                  <a:pt x="703995" y="1231899"/>
                </a:lnTo>
                <a:lnTo>
                  <a:pt x="729747" y="1231899"/>
                </a:lnTo>
                <a:lnTo>
                  <a:pt x="718746" y="1282699"/>
                </a:lnTo>
                <a:lnTo>
                  <a:pt x="706794" y="1320799"/>
                </a:lnTo>
                <a:lnTo>
                  <a:pt x="693772" y="1371599"/>
                </a:lnTo>
                <a:lnTo>
                  <a:pt x="679558" y="1422399"/>
                </a:lnTo>
                <a:lnTo>
                  <a:pt x="664031" y="1485899"/>
                </a:lnTo>
                <a:lnTo>
                  <a:pt x="647072" y="1536699"/>
                </a:lnTo>
                <a:lnTo>
                  <a:pt x="628559" y="1587499"/>
                </a:lnTo>
                <a:lnTo>
                  <a:pt x="608372" y="1625599"/>
                </a:lnTo>
                <a:lnTo>
                  <a:pt x="586389" y="1663699"/>
                </a:lnTo>
                <a:lnTo>
                  <a:pt x="562491" y="1701799"/>
                </a:lnTo>
                <a:lnTo>
                  <a:pt x="480996" y="1765299"/>
                </a:lnTo>
                <a:lnTo>
                  <a:pt x="403441" y="1790699"/>
                </a:lnTo>
                <a:close/>
              </a:path>
              <a:path w="2400934" h="1790700">
                <a:moveTo>
                  <a:pt x="479492" y="1346199"/>
                </a:moveTo>
                <a:lnTo>
                  <a:pt x="207729" y="1346199"/>
                </a:lnTo>
                <a:lnTo>
                  <a:pt x="211636" y="1320799"/>
                </a:lnTo>
                <a:lnTo>
                  <a:pt x="219510" y="1320799"/>
                </a:lnTo>
                <a:lnTo>
                  <a:pt x="229123" y="1333499"/>
                </a:lnTo>
                <a:lnTo>
                  <a:pt x="489702" y="1333499"/>
                </a:lnTo>
                <a:lnTo>
                  <a:pt x="479492" y="1346199"/>
                </a:lnTo>
                <a:close/>
              </a:path>
              <a:path w="2400934" h="1790700">
                <a:moveTo>
                  <a:pt x="510272" y="1333499"/>
                </a:moveTo>
                <a:lnTo>
                  <a:pt x="426418" y="1333499"/>
                </a:lnTo>
                <a:lnTo>
                  <a:pt x="432516" y="1320799"/>
                </a:lnTo>
                <a:lnTo>
                  <a:pt x="541695" y="1320799"/>
                </a:lnTo>
                <a:lnTo>
                  <a:pt x="510272" y="1333499"/>
                </a:lnTo>
                <a:close/>
              </a:path>
              <a:path w="2400934" h="1790700">
                <a:moveTo>
                  <a:pt x="394115" y="1358899"/>
                </a:moveTo>
                <a:lnTo>
                  <a:pt x="266271" y="1358899"/>
                </a:lnTo>
                <a:lnTo>
                  <a:pt x="256363" y="1346199"/>
                </a:lnTo>
                <a:lnTo>
                  <a:pt x="430611" y="1346199"/>
                </a:lnTo>
                <a:lnTo>
                  <a:pt x="394115" y="1358899"/>
                </a:lnTo>
                <a:close/>
              </a:path>
            </a:pathLst>
          </a:custGeom>
          <a:solidFill>
            <a:srgbClr val="FDC4B0"/>
          </a:solidFill>
        </p:spPr>
        <p:txBody>
          <a:bodyPr wrap="square" lIns="0" tIns="0" rIns="0" bIns="0" rtlCol="0"/>
          <a:lstStyle/>
          <a:p>
            <a:endParaRPr/>
          </a:p>
        </p:txBody>
      </p:sp>
      <p:sp>
        <p:nvSpPr>
          <p:cNvPr id="7" name="object 7"/>
          <p:cNvSpPr/>
          <p:nvPr/>
        </p:nvSpPr>
        <p:spPr>
          <a:xfrm>
            <a:off x="250049" y="0"/>
            <a:ext cx="1752600" cy="2654300"/>
          </a:xfrm>
          <a:custGeom>
            <a:avLst/>
            <a:gdLst/>
            <a:ahLst/>
            <a:cxnLst/>
            <a:rect l="l" t="t" r="r" b="b"/>
            <a:pathLst>
              <a:path w="1752600" h="2654300">
                <a:moveTo>
                  <a:pt x="943505" y="558799"/>
                </a:moveTo>
                <a:lnTo>
                  <a:pt x="940254" y="546099"/>
                </a:lnTo>
                <a:lnTo>
                  <a:pt x="932324" y="520699"/>
                </a:lnTo>
                <a:lnTo>
                  <a:pt x="922024" y="482599"/>
                </a:lnTo>
                <a:lnTo>
                  <a:pt x="911660" y="431799"/>
                </a:lnTo>
                <a:lnTo>
                  <a:pt x="903538" y="380999"/>
                </a:lnTo>
                <a:lnTo>
                  <a:pt x="899965" y="304799"/>
                </a:lnTo>
                <a:lnTo>
                  <a:pt x="903249" y="228599"/>
                </a:lnTo>
                <a:lnTo>
                  <a:pt x="910856" y="190499"/>
                </a:lnTo>
                <a:lnTo>
                  <a:pt x="922932" y="139699"/>
                </a:lnTo>
                <a:lnTo>
                  <a:pt x="938392" y="88899"/>
                </a:lnTo>
                <a:lnTo>
                  <a:pt x="956152" y="38099"/>
                </a:lnTo>
                <a:lnTo>
                  <a:pt x="971283" y="0"/>
                </a:lnTo>
                <a:lnTo>
                  <a:pt x="1046679" y="0"/>
                </a:lnTo>
                <a:lnTo>
                  <a:pt x="1052223" y="38099"/>
                </a:lnTo>
                <a:lnTo>
                  <a:pt x="1058348" y="76199"/>
                </a:lnTo>
                <a:lnTo>
                  <a:pt x="1064003" y="114299"/>
                </a:lnTo>
                <a:lnTo>
                  <a:pt x="1068500" y="165099"/>
                </a:lnTo>
                <a:lnTo>
                  <a:pt x="1071153" y="203199"/>
                </a:lnTo>
                <a:lnTo>
                  <a:pt x="1071274" y="241299"/>
                </a:lnTo>
                <a:lnTo>
                  <a:pt x="1068176" y="292099"/>
                </a:lnTo>
                <a:lnTo>
                  <a:pt x="1061172" y="330199"/>
                </a:lnTo>
                <a:lnTo>
                  <a:pt x="1049574" y="380999"/>
                </a:lnTo>
                <a:lnTo>
                  <a:pt x="1032696" y="419099"/>
                </a:lnTo>
                <a:lnTo>
                  <a:pt x="1009850" y="469899"/>
                </a:lnTo>
                <a:lnTo>
                  <a:pt x="980348" y="507999"/>
                </a:lnTo>
                <a:lnTo>
                  <a:pt x="943505" y="558799"/>
                </a:lnTo>
                <a:close/>
              </a:path>
              <a:path w="1752600" h="2654300">
                <a:moveTo>
                  <a:pt x="1217397" y="634999"/>
                </a:moveTo>
                <a:lnTo>
                  <a:pt x="1139522" y="634999"/>
                </a:lnTo>
                <a:lnTo>
                  <a:pt x="1161422" y="622299"/>
                </a:lnTo>
                <a:lnTo>
                  <a:pt x="1181740" y="622299"/>
                </a:lnTo>
                <a:lnTo>
                  <a:pt x="1200430" y="596899"/>
                </a:lnTo>
                <a:lnTo>
                  <a:pt x="1217444" y="558799"/>
                </a:lnTo>
                <a:lnTo>
                  <a:pt x="1232058" y="507999"/>
                </a:lnTo>
                <a:lnTo>
                  <a:pt x="1243403" y="457199"/>
                </a:lnTo>
                <a:lnTo>
                  <a:pt x="1251843" y="406399"/>
                </a:lnTo>
                <a:lnTo>
                  <a:pt x="1257743" y="355599"/>
                </a:lnTo>
                <a:lnTo>
                  <a:pt x="1261467" y="304799"/>
                </a:lnTo>
                <a:lnTo>
                  <a:pt x="1263379" y="266699"/>
                </a:lnTo>
                <a:lnTo>
                  <a:pt x="1261876" y="253999"/>
                </a:lnTo>
                <a:lnTo>
                  <a:pt x="1258945" y="228599"/>
                </a:lnTo>
                <a:lnTo>
                  <a:pt x="1255842" y="215899"/>
                </a:lnTo>
                <a:lnTo>
                  <a:pt x="1252645" y="203199"/>
                </a:lnTo>
                <a:lnTo>
                  <a:pt x="1249432" y="177799"/>
                </a:lnTo>
                <a:lnTo>
                  <a:pt x="1242834" y="139699"/>
                </a:lnTo>
                <a:lnTo>
                  <a:pt x="1237044" y="126999"/>
                </a:lnTo>
                <a:lnTo>
                  <a:pt x="1231090" y="101599"/>
                </a:lnTo>
                <a:lnTo>
                  <a:pt x="1227122" y="76199"/>
                </a:lnTo>
                <a:lnTo>
                  <a:pt x="1223075" y="63499"/>
                </a:lnTo>
                <a:lnTo>
                  <a:pt x="1218864" y="50799"/>
                </a:lnTo>
                <a:lnTo>
                  <a:pt x="1204488" y="0"/>
                </a:lnTo>
                <a:lnTo>
                  <a:pt x="1270562" y="0"/>
                </a:lnTo>
                <a:lnTo>
                  <a:pt x="1274848" y="12699"/>
                </a:lnTo>
                <a:lnTo>
                  <a:pt x="1278976" y="38099"/>
                </a:lnTo>
                <a:lnTo>
                  <a:pt x="1283011" y="50799"/>
                </a:lnTo>
                <a:lnTo>
                  <a:pt x="1287015" y="63499"/>
                </a:lnTo>
                <a:lnTo>
                  <a:pt x="1304083" y="126999"/>
                </a:lnTo>
                <a:lnTo>
                  <a:pt x="1321843" y="177799"/>
                </a:lnTo>
                <a:lnTo>
                  <a:pt x="1340164" y="215899"/>
                </a:lnTo>
                <a:lnTo>
                  <a:pt x="1349539" y="228599"/>
                </a:lnTo>
                <a:lnTo>
                  <a:pt x="1315829" y="228599"/>
                </a:lnTo>
                <a:lnTo>
                  <a:pt x="1319566" y="266699"/>
                </a:lnTo>
                <a:lnTo>
                  <a:pt x="1321396" y="279399"/>
                </a:lnTo>
                <a:lnTo>
                  <a:pt x="1323179" y="292099"/>
                </a:lnTo>
                <a:lnTo>
                  <a:pt x="1325234" y="317499"/>
                </a:lnTo>
                <a:lnTo>
                  <a:pt x="1326780" y="342899"/>
                </a:lnTo>
                <a:lnTo>
                  <a:pt x="1328029" y="355599"/>
                </a:lnTo>
                <a:lnTo>
                  <a:pt x="1329192" y="380999"/>
                </a:lnTo>
                <a:lnTo>
                  <a:pt x="1275991" y="380999"/>
                </a:lnTo>
                <a:lnTo>
                  <a:pt x="1271236" y="431799"/>
                </a:lnTo>
                <a:lnTo>
                  <a:pt x="1264448" y="469899"/>
                </a:lnTo>
                <a:lnTo>
                  <a:pt x="1255356" y="520699"/>
                </a:lnTo>
                <a:lnTo>
                  <a:pt x="1243685" y="571499"/>
                </a:lnTo>
                <a:lnTo>
                  <a:pt x="1229162" y="609599"/>
                </a:lnTo>
                <a:lnTo>
                  <a:pt x="1217397" y="634999"/>
                </a:lnTo>
                <a:close/>
              </a:path>
              <a:path w="1752600" h="2654300">
                <a:moveTo>
                  <a:pt x="1752596" y="139699"/>
                </a:moveTo>
                <a:lnTo>
                  <a:pt x="1551471" y="139699"/>
                </a:lnTo>
                <a:lnTo>
                  <a:pt x="1505034" y="126999"/>
                </a:lnTo>
                <a:lnTo>
                  <a:pt x="1463351" y="101599"/>
                </a:lnTo>
                <a:lnTo>
                  <a:pt x="1429497" y="63499"/>
                </a:lnTo>
                <a:lnTo>
                  <a:pt x="1399369" y="25399"/>
                </a:lnTo>
                <a:lnTo>
                  <a:pt x="1376444" y="0"/>
                </a:lnTo>
                <a:lnTo>
                  <a:pt x="1752596" y="139699"/>
                </a:lnTo>
                <a:close/>
              </a:path>
              <a:path w="1752600" h="2654300">
                <a:moveTo>
                  <a:pt x="1752596" y="114299"/>
                </a:moveTo>
                <a:lnTo>
                  <a:pt x="1707027" y="0"/>
                </a:lnTo>
                <a:lnTo>
                  <a:pt x="1725588" y="38099"/>
                </a:lnTo>
                <a:lnTo>
                  <a:pt x="1743137" y="88899"/>
                </a:lnTo>
                <a:lnTo>
                  <a:pt x="1752596" y="114299"/>
                </a:lnTo>
                <a:close/>
              </a:path>
              <a:path w="1752600" h="2654300">
                <a:moveTo>
                  <a:pt x="1646310" y="152399"/>
                </a:moveTo>
                <a:lnTo>
                  <a:pt x="1599588" y="139699"/>
                </a:lnTo>
                <a:lnTo>
                  <a:pt x="1689825" y="139699"/>
                </a:lnTo>
                <a:lnTo>
                  <a:pt x="1646310" y="152399"/>
                </a:lnTo>
                <a:close/>
              </a:path>
              <a:path w="1752600" h="2654300">
                <a:moveTo>
                  <a:pt x="1529188" y="1028699"/>
                </a:moveTo>
                <a:lnTo>
                  <a:pt x="1526462" y="1028699"/>
                </a:lnTo>
                <a:lnTo>
                  <a:pt x="1492789" y="990599"/>
                </a:lnTo>
                <a:lnTo>
                  <a:pt x="1464354" y="939799"/>
                </a:lnTo>
                <a:lnTo>
                  <a:pt x="1440723" y="876299"/>
                </a:lnTo>
                <a:lnTo>
                  <a:pt x="1421464" y="825499"/>
                </a:lnTo>
                <a:lnTo>
                  <a:pt x="1406146" y="774699"/>
                </a:lnTo>
                <a:lnTo>
                  <a:pt x="1394336" y="711199"/>
                </a:lnTo>
                <a:lnTo>
                  <a:pt x="1385603" y="660399"/>
                </a:lnTo>
                <a:lnTo>
                  <a:pt x="1379513" y="609599"/>
                </a:lnTo>
                <a:lnTo>
                  <a:pt x="1375636" y="558799"/>
                </a:lnTo>
                <a:lnTo>
                  <a:pt x="1373539" y="520699"/>
                </a:lnTo>
                <a:lnTo>
                  <a:pt x="1372789" y="482599"/>
                </a:lnTo>
                <a:lnTo>
                  <a:pt x="1372955" y="457199"/>
                </a:lnTo>
                <a:lnTo>
                  <a:pt x="1371063" y="406399"/>
                </a:lnTo>
                <a:lnTo>
                  <a:pt x="1362348" y="368299"/>
                </a:lnTo>
                <a:lnTo>
                  <a:pt x="1348866" y="317499"/>
                </a:lnTo>
                <a:lnTo>
                  <a:pt x="1332674" y="279399"/>
                </a:lnTo>
                <a:lnTo>
                  <a:pt x="1315829" y="228599"/>
                </a:lnTo>
                <a:lnTo>
                  <a:pt x="1349539" y="228599"/>
                </a:lnTo>
                <a:lnTo>
                  <a:pt x="1358914" y="241299"/>
                </a:lnTo>
                <a:lnTo>
                  <a:pt x="1377961" y="266699"/>
                </a:lnTo>
                <a:lnTo>
                  <a:pt x="1416423" y="317499"/>
                </a:lnTo>
                <a:lnTo>
                  <a:pt x="1454494" y="342899"/>
                </a:lnTo>
                <a:lnTo>
                  <a:pt x="1473055" y="355599"/>
                </a:lnTo>
                <a:lnTo>
                  <a:pt x="1508568" y="393699"/>
                </a:lnTo>
                <a:lnTo>
                  <a:pt x="1541059" y="444499"/>
                </a:lnTo>
                <a:lnTo>
                  <a:pt x="1555841" y="482599"/>
                </a:lnTo>
                <a:lnTo>
                  <a:pt x="1569474" y="520699"/>
                </a:lnTo>
                <a:lnTo>
                  <a:pt x="1583106" y="584199"/>
                </a:lnTo>
                <a:lnTo>
                  <a:pt x="1589485" y="660399"/>
                </a:lnTo>
                <a:lnTo>
                  <a:pt x="1589858" y="723899"/>
                </a:lnTo>
                <a:lnTo>
                  <a:pt x="1585474" y="787399"/>
                </a:lnTo>
                <a:lnTo>
                  <a:pt x="1577582" y="850899"/>
                </a:lnTo>
                <a:lnTo>
                  <a:pt x="1567429" y="901699"/>
                </a:lnTo>
                <a:lnTo>
                  <a:pt x="1556265" y="939799"/>
                </a:lnTo>
                <a:lnTo>
                  <a:pt x="1545338" y="977899"/>
                </a:lnTo>
                <a:lnTo>
                  <a:pt x="1535896" y="1015999"/>
                </a:lnTo>
                <a:lnTo>
                  <a:pt x="1529188" y="1028699"/>
                </a:lnTo>
                <a:close/>
              </a:path>
              <a:path w="1752600" h="2654300">
                <a:moveTo>
                  <a:pt x="1331196" y="482599"/>
                </a:moveTo>
                <a:lnTo>
                  <a:pt x="1280835" y="482599"/>
                </a:lnTo>
                <a:lnTo>
                  <a:pt x="1280918" y="457199"/>
                </a:lnTo>
                <a:lnTo>
                  <a:pt x="1280083" y="444499"/>
                </a:lnTo>
                <a:lnTo>
                  <a:pt x="1279553" y="431799"/>
                </a:lnTo>
                <a:lnTo>
                  <a:pt x="1278976" y="419099"/>
                </a:lnTo>
                <a:lnTo>
                  <a:pt x="1277744" y="406399"/>
                </a:lnTo>
                <a:lnTo>
                  <a:pt x="1276464" y="380999"/>
                </a:lnTo>
                <a:lnTo>
                  <a:pt x="1329192" y="380999"/>
                </a:lnTo>
                <a:lnTo>
                  <a:pt x="1330184" y="393699"/>
                </a:lnTo>
                <a:lnTo>
                  <a:pt x="1331113" y="419099"/>
                </a:lnTo>
                <a:lnTo>
                  <a:pt x="1331363" y="419099"/>
                </a:lnTo>
                <a:lnTo>
                  <a:pt x="1331530" y="431799"/>
                </a:lnTo>
                <a:lnTo>
                  <a:pt x="1331948" y="431799"/>
                </a:lnTo>
                <a:lnTo>
                  <a:pt x="1331864" y="444499"/>
                </a:lnTo>
                <a:lnTo>
                  <a:pt x="1331530" y="469899"/>
                </a:lnTo>
                <a:lnTo>
                  <a:pt x="1331196" y="482599"/>
                </a:lnTo>
                <a:close/>
              </a:path>
              <a:path w="1752600" h="2654300">
                <a:moveTo>
                  <a:pt x="1330946" y="495299"/>
                </a:moveTo>
                <a:lnTo>
                  <a:pt x="1280751" y="495299"/>
                </a:lnTo>
                <a:lnTo>
                  <a:pt x="1280751" y="482599"/>
                </a:lnTo>
                <a:lnTo>
                  <a:pt x="1331029" y="482599"/>
                </a:lnTo>
                <a:lnTo>
                  <a:pt x="1330946" y="495299"/>
                </a:lnTo>
                <a:close/>
              </a:path>
              <a:path w="1752600" h="2654300">
                <a:moveTo>
                  <a:pt x="291771" y="1803399"/>
                </a:moveTo>
                <a:lnTo>
                  <a:pt x="264632" y="1803399"/>
                </a:lnTo>
                <a:lnTo>
                  <a:pt x="273977" y="1777999"/>
                </a:lnTo>
                <a:lnTo>
                  <a:pt x="288695" y="1752599"/>
                </a:lnTo>
                <a:lnTo>
                  <a:pt x="308620" y="1701799"/>
                </a:lnTo>
                <a:lnTo>
                  <a:pt x="333585" y="1663699"/>
                </a:lnTo>
                <a:lnTo>
                  <a:pt x="363422" y="1612899"/>
                </a:lnTo>
                <a:lnTo>
                  <a:pt x="397966" y="1562099"/>
                </a:lnTo>
                <a:lnTo>
                  <a:pt x="437049" y="1511299"/>
                </a:lnTo>
                <a:lnTo>
                  <a:pt x="480505" y="1460499"/>
                </a:lnTo>
                <a:lnTo>
                  <a:pt x="528166" y="1409699"/>
                </a:lnTo>
                <a:lnTo>
                  <a:pt x="631109" y="1333499"/>
                </a:lnTo>
                <a:lnTo>
                  <a:pt x="790131" y="1257299"/>
                </a:lnTo>
                <a:lnTo>
                  <a:pt x="841864" y="1231899"/>
                </a:lnTo>
                <a:lnTo>
                  <a:pt x="891441" y="1206499"/>
                </a:lnTo>
                <a:lnTo>
                  <a:pt x="937951" y="1193799"/>
                </a:lnTo>
                <a:lnTo>
                  <a:pt x="980481" y="1168399"/>
                </a:lnTo>
                <a:lnTo>
                  <a:pt x="1018122" y="1142999"/>
                </a:lnTo>
                <a:lnTo>
                  <a:pt x="1049960" y="1130299"/>
                </a:lnTo>
                <a:lnTo>
                  <a:pt x="1075085" y="1104899"/>
                </a:lnTo>
                <a:lnTo>
                  <a:pt x="1092585" y="1079499"/>
                </a:lnTo>
                <a:lnTo>
                  <a:pt x="1110464" y="1054099"/>
                </a:lnTo>
                <a:lnTo>
                  <a:pt x="1127881" y="1015999"/>
                </a:lnTo>
                <a:lnTo>
                  <a:pt x="1144813" y="977899"/>
                </a:lnTo>
                <a:lnTo>
                  <a:pt x="1161236" y="939799"/>
                </a:lnTo>
                <a:lnTo>
                  <a:pt x="1182855" y="888999"/>
                </a:lnTo>
                <a:lnTo>
                  <a:pt x="1203033" y="838199"/>
                </a:lnTo>
                <a:lnTo>
                  <a:pt x="1221526" y="787399"/>
                </a:lnTo>
                <a:lnTo>
                  <a:pt x="1238092" y="736599"/>
                </a:lnTo>
                <a:lnTo>
                  <a:pt x="1252486" y="685799"/>
                </a:lnTo>
                <a:lnTo>
                  <a:pt x="1264465" y="634999"/>
                </a:lnTo>
                <a:lnTo>
                  <a:pt x="1269903" y="596899"/>
                </a:lnTo>
                <a:lnTo>
                  <a:pt x="1271314" y="596899"/>
                </a:lnTo>
                <a:lnTo>
                  <a:pt x="1274404" y="571499"/>
                </a:lnTo>
                <a:lnTo>
                  <a:pt x="1275776" y="558799"/>
                </a:lnTo>
                <a:lnTo>
                  <a:pt x="1276742" y="558799"/>
                </a:lnTo>
                <a:lnTo>
                  <a:pt x="1278360" y="533399"/>
                </a:lnTo>
                <a:lnTo>
                  <a:pt x="1279150" y="520699"/>
                </a:lnTo>
                <a:lnTo>
                  <a:pt x="1279916" y="520699"/>
                </a:lnTo>
                <a:lnTo>
                  <a:pt x="1280501" y="507999"/>
                </a:lnTo>
                <a:lnTo>
                  <a:pt x="1280668" y="507999"/>
                </a:lnTo>
                <a:lnTo>
                  <a:pt x="1280668" y="495299"/>
                </a:lnTo>
                <a:lnTo>
                  <a:pt x="1330779" y="495299"/>
                </a:lnTo>
                <a:lnTo>
                  <a:pt x="1329944" y="507999"/>
                </a:lnTo>
                <a:lnTo>
                  <a:pt x="1328898" y="520699"/>
                </a:lnTo>
                <a:lnTo>
                  <a:pt x="1327783" y="533399"/>
                </a:lnTo>
                <a:lnTo>
                  <a:pt x="1325434" y="558799"/>
                </a:lnTo>
                <a:lnTo>
                  <a:pt x="1323962" y="571499"/>
                </a:lnTo>
                <a:lnTo>
                  <a:pt x="1322176" y="571499"/>
                </a:lnTo>
                <a:lnTo>
                  <a:pt x="1320266" y="584199"/>
                </a:lnTo>
                <a:lnTo>
                  <a:pt x="1314524" y="622299"/>
                </a:lnTo>
                <a:lnTo>
                  <a:pt x="1296989" y="698499"/>
                </a:lnTo>
                <a:lnTo>
                  <a:pt x="1282202" y="749299"/>
                </a:lnTo>
                <a:lnTo>
                  <a:pt x="1265666" y="800099"/>
                </a:lnTo>
                <a:lnTo>
                  <a:pt x="1247592" y="850899"/>
                </a:lnTo>
                <a:lnTo>
                  <a:pt x="1228190" y="901699"/>
                </a:lnTo>
                <a:lnTo>
                  <a:pt x="1207673" y="939799"/>
                </a:lnTo>
                <a:lnTo>
                  <a:pt x="1196360" y="1003299"/>
                </a:lnTo>
                <a:lnTo>
                  <a:pt x="1191491" y="1028699"/>
                </a:lnTo>
                <a:lnTo>
                  <a:pt x="1165997" y="1028699"/>
                </a:lnTo>
                <a:lnTo>
                  <a:pt x="1141260" y="1079499"/>
                </a:lnTo>
                <a:lnTo>
                  <a:pt x="1115825" y="1130299"/>
                </a:lnTo>
                <a:lnTo>
                  <a:pt x="1089797" y="1168399"/>
                </a:lnTo>
                <a:lnTo>
                  <a:pt x="1063279" y="1219199"/>
                </a:lnTo>
                <a:lnTo>
                  <a:pt x="1054312" y="1231899"/>
                </a:lnTo>
                <a:lnTo>
                  <a:pt x="975920" y="1231899"/>
                </a:lnTo>
                <a:lnTo>
                  <a:pt x="949379" y="1244599"/>
                </a:lnTo>
                <a:lnTo>
                  <a:pt x="878193" y="1295399"/>
                </a:lnTo>
                <a:lnTo>
                  <a:pt x="834760" y="1346199"/>
                </a:lnTo>
                <a:lnTo>
                  <a:pt x="786908" y="1409699"/>
                </a:lnTo>
                <a:lnTo>
                  <a:pt x="756634" y="1460499"/>
                </a:lnTo>
                <a:lnTo>
                  <a:pt x="722173" y="1511299"/>
                </a:lnTo>
                <a:lnTo>
                  <a:pt x="684313" y="1549399"/>
                </a:lnTo>
                <a:lnTo>
                  <a:pt x="643840" y="1587499"/>
                </a:lnTo>
                <a:lnTo>
                  <a:pt x="601540" y="1625599"/>
                </a:lnTo>
                <a:lnTo>
                  <a:pt x="558201" y="1663699"/>
                </a:lnTo>
                <a:lnTo>
                  <a:pt x="471547" y="1714499"/>
                </a:lnTo>
                <a:lnTo>
                  <a:pt x="429807" y="1739899"/>
                </a:lnTo>
                <a:lnTo>
                  <a:pt x="390172" y="1765299"/>
                </a:lnTo>
                <a:lnTo>
                  <a:pt x="353430" y="1777999"/>
                </a:lnTo>
                <a:lnTo>
                  <a:pt x="320368" y="1790699"/>
                </a:lnTo>
                <a:lnTo>
                  <a:pt x="291771" y="1803399"/>
                </a:lnTo>
                <a:close/>
              </a:path>
              <a:path w="1752600" h="2654300">
                <a:moveTo>
                  <a:pt x="720762" y="1104899"/>
                </a:moveTo>
                <a:lnTo>
                  <a:pt x="721739" y="1092199"/>
                </a:lnTo>
                <a:lnTo>
                  <a:pt x="723943" y="1079499"/>
                </a:lnTo>
                <a:lnTo>
                  <a:pt x="728159" y="1041399"/>
                </a:lnTo>
                <a:lnTo>
                  <a:pt x="735171" y="1003299"/>
                </a:lnTo>
                <a:lnTo>
                  <a:pt x="745765" y="952499"/>
                </a:lnTo>
                <a:lnTo>
                  <a:pt x="760726" y="888999"/>
                </a:lnTo>
                <a:lnTo>
                  <a:pt x="780840" y="838199"/>
                </a:lnTo>
                <a:lnTo>
                  <a:pt x="806891" y="774699"/>
                </a:lnTo>
                <a:lnTo>
                  <a:pt x="839665" y="723899"/>
                </a:lnTo>
                <a:lnTo>
                  <a:pt x="879947" y="673099"/>
                </a:lnTo>
                <a:lnTo>
                  <a:pt x="912262" y="634999"/>
                </a:lnTo>
                <a:lnTo>
                  <a:pt x="943536" y="622299"/>
                </a:lnTo>
                <a:lnTo>
                  <a:pt x="973729" y="609599"/>
                </a:lnTo>
                <a:lnTo>
                  <a:pt x="1040525" y="609599"/>
                </a:lnTo>
                <a:lnTo>
                  <a:pt x="1075954" y="622299"/>
                </a:lnTo>
                <a:lnTo>
                  <a:pt x="1108987" y="622299"/>
                </a:lnTo>
                <a:lnTo>
                  <a:pt x="1139522" y="634999"/>
                </a:lnTo>
                <a:lnTo>
                  <a:pt x="1217397" y="634999"/>
                </a:lnTo>
                <a:lnTo>
                  <a:pt x="1211514" y="647699"/>
                </a:lnTo>
                <a:lnTo>
                  <a:pt x="1190468" y="685799"/>
                </a:lnTo>
                <a:lnTo>
                  <a:pt x="1142228" y="736599"/>
                </a:lnTo>
                <a:lnTo>
                  <a:pt x="1090109" y="761999"/>
                </a:lnTo>
                <a:lnTo>
                  <a:pt x="1062144" y="774699"/>
                </a:lnTo>
                <a:lnTo>
                  <a:pt x="1032667" y="800099"/>
                </a:lnTo>
                <a:lnTo>
                  <a:pt x="1001497" y="812799"/>
                </a:lnTo>
                <a:lnTo>
                  <a:pt x="968456" y="838199"/>
                </a:lnTo>
                <a:lnTo>
                  <a:pt x="933360" y="863599"/>
                </a:lnTo>
                <a:lnTo>
                  <a:pt x="896031" y="888999"/>
                </a:lnTo>
                <a:lnTo>
                  <a:pt x="856287" y="927099"/>
                </a:lnTo>
                <a:lnTo>
                  <a:pt x="813948" y="977899"/>
                </a:lnTo>
                <a:lnTo>
                  <a:pt x="768833" y="1041399"/>
                </a:lnTo>
                <a:lnTo>
                  <a:pt x="720762" y="1104899"/>
                </a:lnTo>
                <a:close/>
              </a:path>
              <a:path w="1752600" h="2654300">
                <a:moveTo>
                  <a:pt x="1113799" y="1930399"/>
                </a:moveTo>
                <a:lnTo>
                  <a:pt x="1108882" y="1917699"/>
                </a:lnTo>
                <a:lnTo>
                  <a:pt x="1097455" y="1904999"/>
                </a:lnTo>
                <a:lnTo>
                  <a:pt x="1081790" y="1866899"/>
                </a:lnTo>
                <a:lnTo>
                  <a:pt x="1064242" y="1828799"/>
                </a:lnTo>
                <a:lnTo>
                  <a:pt x="1047166" y="1765299"/>
                </a:lnTo>
                <a:lnTo>
                  <a:pt x="1032917" y="1689099"/>
                </a:lnTo>
                <a:lnTo>
                  <a:pt x="1023850" y="1600199"/>
                </a:lnTo>
                <a:lnTo>
                  <a:pt x="1025444" y="1562099"/>
                </a:lnTo>
                <a:lnTo>
                  <a:pt x="1029936" y="1523999"/>
                </a:lnTo>
                <a:lnTo>
                  <a:pt x="1037017" y="1485899"/>
                </a:lnTo>
                <a:lnTo>
                  <a:pt x="1046375" y="1435099"/>
                </a:lnTo>
                <a:lnTo>
                  <a:pt x="1057700" y="1396999"/>
                </a:lnTo>
                <a:lnTo>
                  <a:pt x="1070682" y="1346199"/>
                </a:lnTo>
                <a:lnTo>
                  <a:pt x="1085011" y="1295399"/>
                </a:lnTo>
                <a:lnTo>
                  <a:pt x="1100377" y="1231899"/>
                </a:lnTo>
                <a:lnTo>
                  <a:pt x="1116469" y="1181099"/>
                </a:lnTo>
                <a:lnTo>
                  <a:pt x="1132976" y="1130299"/>
                </a:lnTo>
                <a:lnTo>
                  <a:pt x="1149589" y="1079499"/>
                </a:lnTo>
                <a:lnTo>
                  <a:pt x="1165997" y="1028699"/>
                </a:lnTo>
                <a:lnTo>
                  <a:pt x="1191491" y="1028699"/>
                </a:lnTo>
                <a:lnTo>
                  <a:pt x="1186622" y="1054099"/>
                </a:lnTo>
                <a:lnTo>
                  <a:pt x="1179435" y="1104899"/>
                </a:lnTo>
                <a:lnTo>
                  <a:pt x="1175770" y="1155699"/>
                </a:lnTo>
                <a:lnTo>
                  <a:pt x="1176604" y="1206499"/>
                </a:lnTo>
                <a:lnTo>
                  <a:pt x="1180268" y="1244599"/>
                </a:lnTo>
                <a:lnTo>
                  <a:pt x="1185558" y="1269999"/>
                </a:lnTo>
                <a:lnTo>
                  <a:pt x="1198481" y="1346199"/>
                </a:lnTo>
                <a:lnTo>
                  <a:pt x="1204846" y="1384299"/>
                </a:lnTo>
                <a:lnTo>
                  <a:pt x="1210300" y="1422399"/>
                </a:lnTo>
                <a:lnTo>
                  <a:pt x="1214210" y="1473199"/>
                </a:lnTo>
                <a:lnTo>
                  <a:pt x="1215942" y="1511299"/>
                </a:lnTo>
                <a:lnTo>
                  <a:pt x="1214861" y="1562099"/>
                </a:lnTo>
                <a:lnTo>
                  <a:pt x="1210333" y="1612899"/>
                </a:lnTo>
                <a:lnTo>
                  <a:pt x="1201725" y="1676399"/>
                </a:lnTo>
                <a:lnTo>
                  <a:pt x="1188401" y="1727199"/>
                </a:lnTo>
                <a:lnTo>
                  <a:pt x="1169728" y="1790699"/>
                </a:lnTo>
                <a:lnTo>
                  <a:pt x="1145072" y="1854199"/>
                </a:lnTo>
                <a:lnTo>
                  <a:pt x="1113799" y="1930399"/>
                </a:lnTo>
                <a:close/>
              </a:path>
              <a:path w="1752600" h="2654300">
                <a:moveTo>
                  <a:pt x="41659" y="2412999"/>
                </a:moveTo>
                <a:lnTo>
                  <a:pt x="0" y="2412999"/>
                </a:lnTo>
                <a:lnTo>
                  <a:pt x="3361" y="2400299"/>
                </a:lnTo>
                <a:lnTo>
                  <a:pt x="14222" y="2374899"/>
                </a:lnTo>
                <a:lnTo>
                  <a:pt x="34002" y="2324099"/>
                </a:lnTo>
                <a:lnTo>
                  <a:pt x="64117" y="2273299"/>
                </a:lnTo>
                <a:lnTo>
                  <a:pt x="105984" y="2209799"/>
                </a:lnTo>
                <a:lnTo>
                  <a:pt x="161023" y="2146299"/>
                </a:lnTo>
                <a:lnTo>
                  <a:pt x="194093" y="2120899"/>
                </a:lnTo>
                <a:lnTo>
                  <a:pt x="232996" y="2095499"/>
                </a:lnTo>
                <a:lnTo>
                  <a:pt x="276372" y="2057399"/>
                </a:lnTo>
                <a:lnTo>
                  <a:pt x="322865" y="2031999"/>
                </a:lnTo>
                <a:lnTo>
                  <a:pt x="371118" y="1993899"/>
                </a:lnTo>
                <a:lnTo>
                  <a:pt x="419771" y="1968499"/>
                </a:lnTo>
                <a:lnTo>
                  <a:pt x="467468" y="1943099"/>
                </a:lnTo>
                <a:lnTo>
                  <a:pt x="512852" y="1917699"/>
                </a:lnTo>
                <a:lnTo>
                  <a:pt x="554563" y="1892299"/>
                </a:lnTo>
                <a:lnTo>
                  <a:pt x="591246" y="1866899"/>
                </a:lnTo>
                <a:lnTo>
                  <a:pt x="621542" y="1841499"/>
                </a:lnTo>
                <a:lnTo>
                  <a:pt x="636869" y="1816099"/>
                </a:lnTo>
                <a:lnTo>
                  <a:pt x="652517" y="1790699"/>
                </a:lnTo>
                <a:lnTo>
                  <a:pt x="684682" y="1739899"/>
                </a:lnTo>
                <a:lnTo>
                  <a:pt x="710696" y="1701799"/>
                </a:lnTo>
                <a:lnTo>
                  <a:pt x="737230" y="1663699"/>
                </a:lnTo>
                <a:lnTo>
                  <a:pt x="764191" y="1625599"/>
                </a:lnTo>
                <a:lnTo>
                  <a:pt x="791486" y="1574799"/>
                </a:lnTo>
                <a:lnTo>
                  <a:pt x="846707" y="1498599"/>
                </a:lnTo>
                <a:lnTo>
                  <a:pt x="874505" y="1447799"/>
                </a:lnTo>
                <a:lnTo>
                  <a:pt x="930037" y="1371599"/>
                </a:lnTo>
                <a:lnTo>
                  <a:pt x="957613" y="1320799"/>
                </a:lnTo>
                <a:lnTo>
                  <a:pt x="984957" y="1269999"/>
                </a:lnTo>
                <a:lnTo>
                  <a:pt x="1011989" y="1231899"/>
                </a:lnTo>
                <a:lnTo>
                  <a:pt x="1054312" y="1231899"/>
                </a:lnTo>
                <a:lnTo>
                  <a:pt x="1036377" y="1257299"/>
                </a:lnTo>
                <a:lnTo>
                  <a:pt x="1008420" y="1308099"/>
                </a:lnTo>
                <a:lnTo>
                  <a:pt x="980228" y="1346199"/>
                </a:lnTo>
                <a:lnTo>
                  <a:pt x="951888" y="1396999"/>
                </a:lnTo>
                <a:lnTo>
                  <a:pt x="923485" y="1435099"/>
                </a:lnTo>
                <a:lnTo>
                  <a:pt x="895106" y="1485899"/>
                </a:lnTo>
                <a:lnTo>
                  <a:pt x="866835" y="1523999"/>
                </a:lnTo>
                <a:lnTo>
                  <a:pt x="863662" y="1523999"/>
                </a:lnTo>
                <a:lnTo>
                  <a:pt x="857891" y="1536699"/>
                </a:lnTo>
                <a:lnTo>
                  <a:pt x="841607" y="1574799"/>
                </a:lnTo>
                <a:lnTo>
                  <a:pt x="819355" y="1625599"/>
                </a:lnTo>
                <a:lnTo>
                  <a:pt x="814621" y="1638299"/>
                </a:lnTo>
                <a:lnTo>
                  <a:pt x="790082" y="1638299"/>
                </a:lnTo>
                <a:lnTo>
                  <a:pt x="767914" y="1663699"/>
                </a:lnTo>
                <a:lnTo>
                  <a:pt x="746036" y="1701799"/>
                </a:lnTo>
                <a:lnTo>
                  <a:pt x="724487" y="1727199"/>
                </a:lnTo>
                <a:lnTo>
                  <a:pt x="703306" y="1765299"/>
                </a:lnTo>
                <a:lnTo>
                  <a:pt x="672851" y="1803399"/>
                </a:lnTo>
                <a:lnTo>
                  <a:pt x="643510" y="1854199"/>
                </a:lnTo>
                <a:lnTo>
                  <a:pt x="615416" y="1892299"/>
                </a:lnTo>
                <a:lnTo>
                  <a:pt x="567531" y="1892299"/>
                </a:lnTo>
                <a:lnTo>
                  <a:pt x="532441" y="1917699"/>
                </a:lnTo>
                <a:lnTo>
                  <a:pt x="490840" y="1943099"/>
                </a:lnTo>
                <a:lnTo>
                  <a:pt x="445527" y="1993899"/>
                </a:lnTo>
                <a:lnTo>
                  <a:pt x="399300" y="2057399"/>
                </a:lnTo>
                <a:lnTo>
                  <a:pt x="371487" y="2108199"/>
                </a:lnTo>
                <a:lnTo>
                  <a:pt x="340368" y="2146299"/>
                </a:lnTo>
                <a:lnTo>
                  <a:pt x="306518" y="2197099"/>
                </a:lnTo>
                <a:lnTo>
                  <a:pt x="270517" y="2235199"/>
                </a:lnTo>
                <a:lnTo>
                  <a:pt x="232941" y="2273299"/>
                </a:lnTo>
                <a:lnTo>
                  <a:pt x="194369" y="2311399"/>
                </a:lnTo>
                <a:lnTo>
                  <a:pt x="155376" y="2349499"/>
                </a:lnTo>
                <a:lnTo>
                  <a:pt x="116542" y="2374899"/>
                </a:lnTo>
                <a:lnTo>
                  <a:pt x="78444" y="2400299"/>
                </a:lnTo>
                <a:lnTo>
                  <a:pt x="41659" y="2412999"/>
                </a:lnTo>
                <a:close/>
              </a:path>
              <a:path w="1752600" h="2654300">
                <a:moveTo>
                  <a:pt x="547796" y="2654299"/>
                </a:moveTo>
                <a:lnTo>
                  <a:pt x="547952" y="2641599"/>
                </a:lnTo>
                <a:lnTo>
                  <a:pt x="547959" y="2603499"/>
                </a:lnTo>
                <a:lnTo>
                  <a:pt x="549530" y="2539999"/>
                </a:lnTo>
                <a:lnTo>
                  <a:pt x="552608" y="2489199"/>
                </a:lnTo>
                <a:lnTo>
                  <a:pt x="558054" y="2425699"/>
                </a:lnTo>
                <a:lnTo>
                  <a:pt x="566523" y="2362199"/>
                </a:lnTo>
                <a:lnTo>
                  <a:pt x="578669" y="2298699"/>
                </a:lnTo>
                <a:lnTo>
                  <a:pt x="595148" y="2235199"/>
                </a:lnTo>
                <a:lnTo>
                  <a:pt x="616614" y="2184399"/>
                </a:lnTo>
                <a:lnTo>
                  <a:pt x="636859" y="2133599"/>
                </a:lnTo>
                <a:lnTo>
                  <a:pt x="656932" y="2082799"/>
                </a:lnTo>
                <a:lnTo>
                  <a:pt x="676593" y="2031999"/>
                </a:lnTo>
                <a:lnTo>
                  <a:pt x="695601" y="1981199"/>
                </a:lnTo>
                <a:lnTo>
                  <a:pt x="713713" y="1917699"/>
                </a:lnTo>
                <a:lnTo>
                  <a:pt x="730690" y="1866899"/>
                </a:lnTo>
                <a:lnTo>
                  <a:pt x="746289" y="1803399"/>
                </a:lnTo>
                <a:lnTo>
                  <a:pt x="760268" y="1752599"/>
                </a:lnTo>
                <a:lnTo>
                  <a:pt x="772388" y="1714499"/>
                </a:lnTo>
                <a:lnTo>
                  <a:pt x="782406" y="1663699"/>
                </a:lnTo>
                <a:lnTo>
                  <a:pt x="790082" y="1638299"/>
                </a:lnTo>
                <a:lnTo>
                  <a:pt x="814621" y="1638299"/>
                </a:lnTo>
                <a:lnTo>
                  <a:pt x="795684" y="1689099"/>
                </a:lnTo>
                <a:lnTo>
                  <a:pt x="775140" y="1752599"/>
                </a:lnTo>
                <a:lnTo>
                  <a:pt x="762270" y="1816099"/>
                </a:lnTo>
                <a:lnTo>
                  <a:pt x="761582" y="1841499"/>
                </a:lnTo>
                <a:lnTo>
                  <a:pt x="765610" y="1879599"/>
                </a:lnTo>
                <a:lnTo>
                  <a:pt x="773044" y="1930399"/>
                </a:lnTo>
                <a:lnTo>
                  <a:pt x="782570" y="1968499"/>
                </a:lnTo>
                <a:lnTo>
                  <a:pt x="792876" y="2019299"/>
                </a:lnTo>
                <a:lnTo>
                  <a:pt x="802650" y="2070099"/>
                </a:lnTo>
                <a:lnTo>
                  <a:pt x="810579" y="2120899"/>
                </a:lnTo>
                <a:lnTo>
                  <a:pt x="815351" y="2171699"/>
                </a:lnTo>
                <a:lnTo>
                  <a:pt x="815653" y="2222499"/>
                </a:lnTo>
                <a:lnTo>
                  <a:pt x="810173" y="2260599"/>
                </a:lnTo>
                <a:lnTo>
                  <a:pt x="797599" y="2311399"/>
                </a:lnTo>
                <a:lnTo>
                  <a:pt x="773956" y="2362199"/>
                </a:lnTo>
                <a:lnTo>
                  <a:pt x="743147" y="2412999"/>
                </a:lnTo>
                <a:lnTo>
                  <a:pt x="707804" y="2463799"/>
                </a:lnTo>
                <a:lnTo>
                  <a:pt x="670560" y="2514599"/>
                </a:lnTo>
                <a:lnTo>
                  <a:pt x="634047" y="2565399"/>
                </a:lnTo>
                <a:lnTo>
                  <a:pt x="600898" y="2603499"/>
                </a:lnTo>
                <a:lnTo>
                  <a:pt x="573746" y="2628899"/>
                </a:lnTo>
                <a:lnTo>
                  <a:pt x="555223" y="2641599"/>
                </a:lnTo>
                <a:lnTo>
                  <a:pt x="547796" y="2654299"/>
                </a:lnTo>
                <a:close/>
              </a:path>
              <a:path w="1752600" h="2654300">
                <a:moveTo>
                  <a:pt x="457846" y="2197099"/>
                </a:moveTo>
                <a:lnTo>
                  <a:pt x="438136" y="2197099"/>
                </a:lnTo>
                <a:lnTo>
                  <a:pt x="444567" y="2184399"/>
                </a:lnTo>
                <a:lnTo>
                  <a:pt x="449403" y="2171699"/>
                </a:lnTo>
                <a:lnTo>
                  <a:pt x="464695" y="2133599"/>
                </a:lnTo>
                <a:lnTo>
                  <a:pt x="482253" y="2095499"/>
                </a:lnTo>
                <a:lnTo>
                  <a:pt x="501338" y="2057399"/>
                </a:lnTo>
                <a:lnTo>
                  <a:pt x="529223" y="2006599"/>
                </a:lnTo>
                <a:lnTo>
                  <a:pt x="544371" y="1968499"/>
                </a:lnTo>
                <a:lnTo>
                  <a:pt x="556129" y="1955799"/>
                </a:lnTo>
                <a:lnTo>
                  <a:pt x="568215" y="1930399"/>
                </a:lnTo>
                <a:lnTo>
                  <a:pt x="580615" y="1904999"/>
                </a:lnTo>
                <a:lnTo>
                  <a:pt x="593313" y="1892299"/>
                </a:lnTo>
                <a:lnTo>
                  <a:pt x="615416" y="1892299"/>
                </a:lnTo>
                <a:lnTo>
                  <a:pt x="588700" y="1943099"/>
                </a:lnTo>
                <a:lnTo>
                  <a:pt x="563497" y="1981199"/>
                </a:lnTo>
                <a:lnTo>
                  <a:pt x="548449" y="2006599"/>
                </a:lnTo>
                <a:lnTo>
                  <a:pt x="520828" y="2057399"/>
                </a:lnTo>
                <a:lnTo>
                  <a:pt x="495962" y="2108199"/>
                </a:lnTo>
                <a:lnTo>
                  <a:pt x="478874" y="2146299"/>
                </a:lnTo>
                <a:lnTo>
                  <a:pt x="469066" y="2171699"/>
                </a:lnTo>
                <a:lnTo>
                  <a:pt x="464194" y="2184399"/>
                </a:lnTo>
                <a:lnTo>
                  <a:pt x="461020" y="2184399"/>
                </a:lnTo>
                <a:lnTo>
                  <a:pt x="457846" y="2197099"/>
                </a:lnTo>
                <a:close/>
              </a:path>
              <a:path w="1752600" h="2654300">
                <a:moveTo>
                  <a:pt x="449327" y="2222499"/>
                </a:moveTo>
                <a:lnTo>
                  <a:pt x="429617" y="2222499"/>
                </a:lnTo>
                <a:lnTo>
                  <a:pt x="431956" y="2209799"/>
                </a:lnTo>
                <a:lnTo>
                  <a:pt x="434962" y="2197099"/>
                </a:lnTo>
                <a:lnTo>
                  <a:pt x="454672" y="2197099"/>
                </a:lnTo>
                <a:lnTo>
                  <a:pt x="451666" y="2209799"/>
                </a:lnTo>
                <a:lnTo>
                  <a:pt x="449327" y="2222499"/>
                </a:lnTo>
                <a:close/>
              </a:path>
              <a:path w="1752600" h="2654300">
                <a:moveTo>
                  <a:pt x="435214" y="2260599"/>
                </a:moveTo>
                <a:lnTo>
                  <a:pt x="415693" y="2260599"/>
                </a:lnTo>
                <a:lnTo>
                  <a:pt x="419407" y="2247899"/>
                </a:lnTo>
                <a:lnTo>
                  <a:pt x="426944" y="2222499"/>
                </a:lnTo>
                <a:lnTo>
                  <a:pt x="446571" y="2222499"/>
                </a:lnTo>
                <a:lnTo>
                  <a:pt x="438981" y="2247899"/>
                </a:lnTo>
                <a:lnTo>
                  <a:pt x="435214" y="2260599"/>
                </a:lnTo>
                <a:close/>
              </a:path>
              <a:path w="1752600" h="2654300">
                <a:moveTo>
                  <a:pt x="363387" y="2476499"/>
                </a:moveTo>
                <a:lnTo>
                  <a:pt x="364953" y="2463799"/>
                </a:lnTo>
                <a:lnTo>
                  <a:pt x="366840" y="2451099"/>
                </a:lnTo>
                <a:lnTo>
                  <a:pt x="370938" y="2425699"/>
                </a:lnTo>
                <a:lnTo>
                  <a:pt x="372491" y="2412999"/>
                </a:lnTo>
                <a:lnTo>
                  <a:pt x="374357" y="2412999"/>
                </a:lnTo>
                <a:lnTo>
                  <a:pt x="376834" y="2400299"/>
                </a:lnTo>
                <a:lnTo>
                  <a:pt x="383244" y="2374899"/>
                </a:lnTo>
                <a:lnTo>
                  <a:pt x="386699" y="2349499"/>
                </a:lnTo>
                <a:lnTo>
                  <a:pt x="390280" y="2336799"/>
                </a:lnTo>
                <a:lnTo>
                  <a:pt x="395223" y="2324099"/>
                </a:lnTo>
                <a:lnTo>
                  <a:pt x="400511" y="2298699"/>
                </a:lnTo>
                <a:lnTo>
                  <a:pt x="406112" y="2285999"/>
                </a:lnTo>
                <a:lnTo>
                  <a:pt x="411995" y="2260599"/>
                </a:lnTo>
                <a:lnTo>
                  <a:pt x="431454" y="2260599"/>
                </a:lnTo>
                <a:lnTo>
                  <a:pt x="425410" y="2285999"/>
                </a:lnTo>
                <a:lnTo>
                  <a:pt x="419678" y="2298699"/>
                </a:lnTo>
                <a:lnTo>
                  <a:pt x="414260" y="2324099"/>
                </a:lnTo>
                <a:lnTo>
                  <a:pt x="401785" y="2362199"/>
                </a:lnTo>
                <a:lnTo>
                  <a:pt x="392376" y="2400299"/>
                </a:lnTo>
                <a:lnTo>
                  <a:pt x="388581" y="2425699"/>
                </a:lnTo>
                <a:lnTo>
                  <a:pt x="386856" y="2425699"/>
                </a:lnTo>
                <a:lnTo>
                  <a:pt x="384111" y="2451099"/>
                </a:lnTo>
                <a:lnTo>
                  <a:pt x="382064" y="2451099"/>
                </a:lnTo>
                <a:lnTo>
                  <a:pt x="380341" y="2463799"/>
                </a:lnTo>
                <a:lnTo>
                  <a:pt x="368983" y="2463799"/>
                </a:lnTo>
                <a:lnTo>
                  <a:pt x="363387" y="2476499"/>
                </a:lnTo>
                <a:close/>
              </a:path>
            </a:pathLst>
          </a:custGeom>
          <a:solidFill>
            <a:srgbClr val="90507B"/>
          </a:solidFill>
        </p:spPr>
        <p:txBody>
          <a:bodyPr wrap="square" lIns="0" tIns="0" rIns="0" bIns="0" rtlCol="0"/>
          <a:lstStyle/>
          <a:p>
            <a:endParaRPr/>
          </a:p>
        </p:txBody>
      </p:sp>
      <p:sp>
        <p:nvSpPr>
          <p:cNvPr id="9" name="object 9"/>
          <p:cNvSpPr/>
          <p:nvPr/>
        </p:nvSpPr>
        <p:spPr>
          <a:xfrm>
            <a:off x="3578053" y="8780902"/>
            <a:ext cx="400685" cy="407670"/>
          </a:xfrm>
          <a:custGeom>
            <a:avLst/>
            <a:gdLst/>
            <a:ahLst/>
            <a:cxnLst/>
            <a:rect l="l" t="t" r="r" b="b"/>
            <a:pathLst>
              <a:path w="400685" h="407670">
                <a:moveTo>
                  <a:pt x="268478" y="110084"/>
                </a:moveTo>
                <a:lnTo>
                  <a:pt x="166358" y="110084"/>
                </a:lnTo>
                <a:lnTo>
                  <a:pt x="169770" y="80351"/>
                </a:lnTo>
                <a:lnTo>
                  <a:pt x="194321" y="25803"/>
                </a:lnTo>
                <a:lnTo>
                  <a:pt x="227526" y="2344"/>
                </a:lnTo>
                <a:lnTo>
                  <a:pt x="242936" y="0"/>
                </a:lnTo>
                <a:lnTo>
                  <a:pt x="249420" y="1375"/>
                </a:lnTo>
                <a:lnTo>
                  <a:pt x="267079" y="19455"/>
                </a:lnTo>
                <a:lnTo>
                  <a:pt x="274451" y="51363"/>
                </a:lnTo>
                <a:lnTo>
                  <a:pt x="274341" y="58122"/>
                </a:lnTo>
                <a:lnTo>
                  <a:pt x="273185" y="90568"/>
                </a:lnTo>
                <a:lnTo>
                  <a:pt x="268478" y="110084"/>
                </a:lnTo>
                <a:close/>
              </a:path>
              <a:path w="400685" h="407670">
                <a:moveTo>
                  <a:pt x="61756" y="299032"/>
                </a:moveTo>
                <a:lnTo>
                  <a:pt x="20137" y="286353"/>
                </a:lnTo>
                <a:lnTo>
                  <a:pt x="0" y="256975"/>
                </a:lnTo>
                <a:lnTo>
                  <a:pt x="17134" y="226616"/>
                </a:lnTo>
                <a:lnTo>
                  <a:pt x="56350" y="201143"/>
                </a:lnTo>
                <a:lnTo>
                  <a:pt x="102338" y="186256"/>
                </a:lnTo>
                <a:lnTo>
                  <a:pt x="78262" y="168427"/>
                </a:lnTo>
                <a:lnTo>
                  <a:pt x="57577" y="146256"/>
                </a:lnTo>
                <a:lnTo>
                  <a:pt x="43316" y="119779"/>
                </a:lnTo>
                <a:lnTo>
                  <a:pt x="38510" y="89031"/>
                </a:lnTo>
                <a:lnTo>
                  <a:pt x="43489" y="67367"/>
                </a:lnTo>
                <a:lnTo>
                  <a:pt x="55592" y="56029"/>
                </a:lnTo>
                <a:lnTo>
                  <a:pt x="72933" y="53464"/>
                </a:lnTo>
                <a:lnTo>
                  <a:pt x="93630" y="58122"/>
                </a:lnTo>
                <a:lnTo>
                  <a:pt x="113310" y="67075"/>
                </a:lnTo>
                <a:lnTo>
                  <a:pt x="132865" y="79438"/>
                </a:lnTo>
                <a:lnTo>
                  <a:pt x="150984" y="94133"/>
                </a:lnTo>
                <a:lnTo>
                  <a:pt x="166358" y="110084"/>
                </a:lnTo>
                <a:lnTo>
                  <a:pt x="268478" y="110084"/>
                </a:lnTo>
                <a:lnTo>
                  <a:pt x="264253" y="127596"/>
                </a:lnTo>
                <a:lnTo>
                  <a:pt x="384679" y="127596"/>
                </a:lnTo>
                <a:lnTo>
                  <a:pt x="398267" y="147357"/>
                </a:lnTo>
                <a:lnTo>
                  <a:pt x="199588" y="147357"/>
                </a:lnTo>
                <a:lnTo>
                  <a:pt x="189558" y="148344"/>
                </a:lnTo>
                <a:lnTo>
                  <a:pt x="179564" y="151232"/>
                </a:lnTo>
                <a:lnTo>
                  <a:pt x="160680" y="163258"/>
                </a:lnTo>
                <a:lnTo>
                  <a:pt x="148355" y="180981"/>
                </a:lnTo>
                <a:lnTo>
                  <a:pt x="143620" y="202060"/>
                </a:lnTo>
                <a:lnTo>
                  <a:pt x="147506" y="224151"/>
                </a:lnTo>
                <a:lnTo>
                  <a:pt x="153251" y="235282"/>
                </a:lnTo>
                <a:lnTo>
                  <a:pt x="161023" y="244582"/>
                </a:lnTo>
                <a:lnTo>
                  <a:pt x="170410" y="251873"/>
                </a:lnTo>
                <a:lnTo>
                  <a:pt x="180999" y="256975"/>
                </a:lnTo>
                <a:lnTo>
                  <a:pt x="181365" y="256975"/>
                </a:lnTo>
                <a:lnTo>
                  <a:pt x="190482" y="259359"/>
                </a:lnTo>
                <a:lnTo>
                  <a:pt x="200377" y="260144"/>
                </a:lnTo>
                <a:lnTo>
                  <a:pt x="341795" y="260144"/>
                </a:lnTo>
                <a:lnTo>
                  <a:pt x="342710" y="261125"/>
                </a:lnTo>
                <a:lnTo>
                  <a:pt x="352728" y="279654"/>
                </a:lnTo>
                <a:lnTo>
                  <a:pt x="136214" y="279654"/>
                </a:lnTo>
                <a:lnTo>
                  <a:pt x="112770" y="290121"/>
                </a:lnTo>
                <a:lnTo>
                  <a:pt x="87613" y="297142"/>
                </a:lnTo>
                <a:lnTo>
                  <a:pt x="61756" y="299032"/>
                </a:lnTo>
                <a:close/>
              </a:path>
              <a:path w="400685" h="407670">
                <a:moveTo>
                  <a:pt x="384679" y="127596"/>
                </a:moveTo>
                <a:lnTo>
                  <a:pt x="264253" y="127596"/>
                </a:lnTo>
                <a:lnTo>
                  <a:pt x="287668" y="117090"/>
                </a:lnTo>
                <a:lnTo>
                  <a:pt x="312770" y="110084"/>
                </a:lnTo>
                <a:lnTo>
                  <a:pt x="338590" y="108245"/>
                </a:lnTo>
                <a:lnTo>
                  <a:pt x="364158" y="113242"/>
                </a:lnTo>
                <a:lnTo>
                  <a:pt x="369612" y="115251"/>
                </a:lnTo>
                <a:lnTo>
                  <a:pt x="374971" y="117739"/>
                </a:lnTo>
                <a:lnTo>
                  <a:pt x="380139" y="120993"/>
                </a:lnTo>
                <a:lnTo>
                  <a:pt x="384679" y="127596"/>
                </a:lnTo>
                <a:close/>
              </a:path>
              <a:path w="400685" h="407670">
                <a:moveTo>
                  <a:pt x="341795" y="260144"/>
                </a:moveTo>
                <a:lnTo>
                  <a:pt x="200377" y="260144"/>
                </a:lnTo>
                <a:lnTo>
                  <a:pt x="210416" y="259153"/>
                </a:lnTo>
                <a:lnTo>
                  <a:pt x="220329" y="256305"/>
                </a:lnTo>
                <a:lnTo>
                  <a:pt x="239268" y="244223"/>
                </a:lnTo>
                <a:lnTo>
                  <a:pt x="251621" y="226472"/>
                </a:lnTo>
                <a:lnTo>
                  <a:pt x="256367" y="205383"/>
                </a:lnTo>
                <a:lnTo>
                  <a:pt x="252483" y="183290"/>
                </a:lnTo>
                <a:lnTo>
                  <a:pt x="218894" y="150658"/>
                </a:lnTo>
                <a:lnTo>
                  <a:pt x="199588" y="147357"/>
                </a:lnTo>
                <a:lnTo>
                  <a:pt x="398267" y="147357"/>
                </a:lnTo>
                <a:lnTo>
                  <a:pt x="400359" y="150400"/>
                </a:lnTo>
                <a:lnTo>
                  <a:pt x="383213" y="180694"/>
                </a:lnTo>
                <a:lnTo>
                  <a:pt x="343980" y="206162"/>
                </a:lnTo>
                <a:lnTo>
                  <a:pt x="297937" y="221089"/>
                </a:lnTo>
                <a:lnTo>
                  <a:pt x="321988" y="238932"/>
                </a:lnTo>
                <a:lnTo>
                  <a:pt x="341795" y="260144"/>
                </a:lnTo>
                <a:close/>
              </a:path>
              <a:path w="400685" h="407670">
                <a:moveTo>
                  <a:pt x="181365" y="256975"/>
                </a:moveTo>
                <a:lnTo>
                  <a:pt x="180999" y="256975"/>
                </a:lnTo>
                <a:lnTo>
                  <a:pt x="181365" y="256975"/>
                </a:lnTo>
                <a:close/>
              </a:path>
              <a:path w="400685" h="407670">
                <a:moveTo>
                  <a:pt x="157204" y="407535"/>
                </a:moveTo>
                <a:lnTo>
                  <a:pt x="150760" y="406162"/>
                </a:lnTo>
                <a:lnTo>
                  <a:pt x="150951" y="406066"/>
                </a:lnTo>
                <a:lnTo>
                  <a:pt x="133253" y="387916"/>
                </a:lnTo>
                <a:lnTo>
                  <a:pt x="125915" y="356030"/>
                </a:lnTo>
                <a:lnTo>
                  <a:pt x="125841" y="353895"/>
                </a:lnTo>
                <a:lnTo>
                  <a:pt x="127213" y="316698"/>
                </a:lnTo>
                <a:lnTo>
                  <a:pt x="136214" y="279654"/>
                </a:lnTo>
                <a:lnTo>
                  <a:pt x="352728" y="279654"/>
                </a:lnTo>
                <a:lnTo>
                  <a:pt x="357027" y="287607"/>
                </a:lnTo>
                <a:lnTo>
                  <a:pt x="358562" y="297358"/>
                </a:lnTo>
                <a:lnTo>
                  <a:pt x="233822" y="297358"/>
                </a:lnTo>
                <a:lnTo>
                  <a:pt x="230450" y="327048"/>
                </a:lnTo>
                <a:lnTo>
                  <a:pt x="205872" y="381585"/>
                </a:lnTo>
                <a:lnTo>
                  <a:pt x="172641" y="405112"/>
                </a:lnTo>
                <a:lnTo>
                  <a:pt x="164492" y="407239"/>
                </a:lnTo>
                <a:lnTo>
                  <a:pt x="157204" y="407535"/>
                </a:lnTo>
                <a:close/>
              </a:path>
              <a:path w="400685" h="407670">
                <a:moveTo>
                  <a:pt x="327425" y="353895"/>
                </a:moveTo>
                <a:lnTo>
                  <a:pt x="287045" y="340285"/>
                </a:lnTo>
                <a:lnTo>
                  <a:pt x="249266" y="313294"/>
                </a:lnTo>
                <a:lnTo>
                  <a:pt x="233822" y="297358"/>
                </a:lnTo>
                <a:lnTo>
                  <a:pt x="358562" y="297358"/>
                </a:lnTo>
                <a:lnTo>
                  <a:pt x="361861" y="318315"/>
                </a:lnTo>
                <a:lnTo>
                  <a:pt x="356842" y="340019"/>
                </a:lnTo>
                <a:lnTo>
                  <a:pt x="344744" y="351353"/>
                </a:lnTo>
                <a:lnTo>
                  <a:pt x="327425" y="353895"/>
                </a:lnTo>
                <a:close/>
              </a:path>
            </a:pathLst>
          </a:custGeom>
          <a:solidFill>
            <a:srgbClr val="0594B9"/>
          </a:solidFill>
        </p:spPr>
        <p:txBody>
          <a:bodyPr wrap="square" lIns="0" tIns="0" rIns="0" bIns="0" rtlCol="0"/>
          <a:lstStyle/>
          <a:p>
            <a:endParaRPr/>
          </a:p>
        </p:txBody>
      </p:sp>
      <p:sp>
        <p:nvSpPr>
          <p:cNvPr id="12" name="object 12"/>
          <p:cNvSpPr txBox="1">
            <a:spLocks noGrp="1"/>
          </p:cNvSpPr>
          <p:nvPr>
            <p:ph type="title"/>
          </p:nvPr>
        </p:nvSpPr>
        <p:spPr>
          <a:xfrm>
            <a:off x="5741852" y="0"/>
            <a:ext cx="7453630" cy="2065655"/>
          </a:xfrm>
          <a:prstGeom prst="rect">
            <a:avLst/>
          </a:prstGeom>
        </p:spPr>
        <p:txBody>
          <a:bodyPr vert="horz" wrap="square" lIns="0" tIns="26034" rIns="0" bIns="0" rtlCol="0">
            <a:spAutoFit/>
          </a:bodyPr>
          <a:lstStyle/>
          <a:p>
            <a:pPr marL="12700" marR="5080" indent="826135">
              <a:lnSpc>
                <a:spcPts val="8030"/>
              </a:lnSpc>
              <a:spcBef>
                <a:spcPts val="204"/>
              </a:spcBef>
            </a:pPr>
            <a:r>
              <a:rPr spc="-125"/>
              <a:t>ABDOMINAL </a:t>
            </a:r>
            <a:r>
              <a:rPr spc="190"/>
              <a:t>&amp;  </a:t>
            </a:r>
            <a:r>
              <a:rPr spc="445"/>
              <a:t>UTERINE</a:t>
            </a:r>
            <a:r>
              <a:rPr spc="-65"/>
              <a:t> </a:t>
            </a:r>
            <a:r>
              <a:rPr spc="-155"/>
              <a:t>INCISION</a:t>
            </a:r>
          </a:p>
        </p:txBody>
      </p:sp>
      <p:pic>
        <p:nvPicPr>
          <p:cNvPr id="13" name="Picture 12">
            <a:extLst>
              <a:ext uri="{FF2B5EF4-FFF2-40B4-BE49-F238E27FC236}">
                <a16:creationId xmlns:a16="http://schemas.microsoft.com/office/drawing/2014/main" id="{EA9DC680-61A5-2BF6-CE44-20FE81D1FF18}"/>
              </a:ext>
            </a:extLst>
          </p:cNvPr>
          <p:cNvPicPr>
            <a:picLocks noChangeAspect="1"/>
          </p:cNvPicPr>
          <p:nvPr/>
        </p:nvPicPr>
        <p:blipFill>
          <a:blip r:embed="rId2"/>
          <a:stretch>
            <a:fillRect/>
          </a:stretch>
        </p:blipFill>
        <p:spPr>
          <a:xfrm>
            <a:off x="772353" y="2943401"/>
            <a:ext cx="6412770" cy="6479482"/>
          </a:xfrm>
          <a:prstGeom prst="rect">
            <a:avLst/>
          </a:prstGeom>
        </p:spPr>
      </p:pic>
      <p:pic>
        <p:nvPicPr>
          <p:cNvPr id="11" name="Picture 10">
            <a:extLst>
              <a:ext uri="{FF2B5EF4-FFF2-40B4-BE49-F238E27FC236}">
                <a16:creationId xmlns:a16="http://schemas.microsoft.com/office/drawing/2014/main" id="{CDC03BFC-1D26-9BE7-18CD-CB3807EB2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798" y="3280411"/>
            <a:ext cx="9771529" cy="6053258"/>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57582"/>
            <a:ext cx="895350" cy="1529715"/>
          </a:xfrm>
          <a:custGeom>
            <a:avLst/>
            <a:gdLst/>
            <a:ahLst/>
            <a:cxnLst/>
            <a:rect l="l" t="t" r="r" b="b"/>
            <a:pathLst>
              <a:path w="895350" h="1529715">
                <a:moveTo>
                  <a:pt x="836358" y="1529417"/>
                </a:moveTo>
                <a:lnTo>
                  <a:pt x="0" y="1529417"/>
                </a:lnTo>
                <a:lnTo>
                  <a:pt x="0" y="0"/>
                </a:lnTo>
                <a:lnTo>
                  <a:pt x="68498" y="19731"/>
                </a:lnTo>
                <a:lnTo>
                  <a:pt x="111748" y="34685"/>
                </a:lnTo>
                <a:lnTo>
                  <a:pt x="154229" y="51229"/>
                </a:lnTo>
                <a:lnTo>
                  <a:pt x="195907" y="69327"/>
                </a:lnTo>
                <a:lnTo>
                  <a:pt x="236746" y="88943"/>
                </a:lnTo>
                <a:lnTo>
                  <a:pt x="276709" y="110042"/>
                </a:lnTo>
                <a:lnTo>
                  <a:pt x="315762" y="132588"/>
                </a:lnTo>
                <a:lnTo>
                  <a:pt x="353869" y="156545"/>
                </a:lnTo>
                <a:lnTo>
                  <a:pt x="390993" y="181877"/>
                </a:lnTo>
                <a:lnTo>
                  <a:pt x="427099" y="208549"/>
                </a:lnTo>
                <a:lnTo>
                  <a:pt x="462152" y="236525"/>
                </a:lnTo>
                <a:lnTo>
                  <a:pt x="496115" y="265769"/>
                </a:lnTo>
                <a:lnTo>
                  <a:pt x="528952" y="296245"/>
                </a:lnTo>
                <a:lnTo>
                  <a:pt x="560629" y="327918"/>
                </a:lnTo>
                <a:lnTo>
                  <a:pt x="591109" y="360753"/>
                </a:lnTo>
                <a:lnTo>
                  <a:pt x="620356" y="394712"/>
                </a:lnTo>
                <a:lnTo>
                  <a:pt x="648336" y="429761"/>
                </a:lnTo>
                <a:lnTo>
                  <a:pt x="675011" y="465864"/>
                </a:lnTo>
                <a:lnTo>
                  <a:pt x="700346" y="502985"/>
                </a:lnTo>
                <a:lnTo>
                  <a:pt x="724306" y="541088"/>
                </a:lnTo>
                <a:lnTo>
                  <a:pt x="746855" y="580138"/>
                </a:lnTo>
                <a:lnTo>
                  <a:pt x="767957" y="620099"/>
                </a:lnTo>
                <a:lnTo>
                  <a:pt x="787576" y="660935"/>
                </a:lnTo>
                <a:lnTo>
                  <a:pt x="805677" y="702610"/>
                </a:lnTo>
                <a:lnTo>
                  <a:pt x="822223" y="745089"/>
                </a:lnTo>
                <a:lnTo>
                  <a:pt x="837180" y="788336"/>
                </a:lnTo>
                <a:lnTo>
                  <a:pt x="850510" y="832315"/>
                </a:lnTo>
                <a:lnTo>
                  <a:pt x="862180" y="876991"/>
                </a:lnTo>
                <a:lnTo>
                  <a:pt x="872152" y="922327"/>
                </a:lnTo>
                <a:lnTo>
                  <a:pt x="880391" y="968289"/>
                </a:lnTo>
                <a:lnTo>
                  <a:pt x="886861" y="1014840"/>
                </a:lnTo>
                <a:lnTo>
                  <a:pt x="891527" y="1061944"/>
                </a:lnTo>
                <a:lnTo>
                  <a:pt x="894353" y="1109567"/>
                </a:lnTo>
                <a:lnTo>
                  <a:pt x="895303" y="1157660"/>
                </a:lnTo>
                <a:lnTo>
                  <a:pt x="894353" y="1205776"/>
                </a:lnTo>
                <a:lnTo>
                  <a:pt x="891528" y="1253398"/>
                </a:lnTo>
                <a:lnTo>
                  <a:pt x="886863" y="1300504"/>
                </a:lnTo>
                <a:lnTo>
                  <a:pt x="880393" y="1347056"/>
                </a:lnTo>
                <a:lnTo>
                  <a:pt x="872156" y="1393018"/>
                </a:lnTo>
                <a:lnTo>
                  <a:pt x="862185" y="1438357"/>
                </a:lnTo>
                <a:lnTo>
                  <a:pt x="850517" y="1483034"/>
                </a:lnTo>
                <a:lnTo>
                  <a:pt x="837188" y="1527016"/>
                </a:lnTo>
                <a:lnTo>
                  <a:pt x="836358" y="1529417"/>
                </a:lnTo>
                <a:close/>
              </a:path>
            </a:pathLst>
          </a:custGeom>
          <a:solidFill>
            <a:srgbClr val="FFFFFF"/>
          </a:solidFill>
        </p:spPr>
        <p:txBody>
          <a:bodyPr wrap="square" lIns="0" tIns="0" rIns="0" bIns="0" rtlCol="0"/>
          <a:lstStyle/>
          <a:p>
            <a:endParaRPr/>
          </a:p>
        </p:txBody>
      </p:sp>
      <p:sp>
        <p:nvSpPr>
          <p:cNvPr id="3" name="object 3"/>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4" name="object 4"/>
          <p:cNvSpPr/>
          <p:nvPr/>
        </p:nvSpPr>
        <p:spPr>
          <a:xfrm>
            <a:off x="0" y="1"/>
            <a:ext cx="1608455" cy="3280410"/>
          </a:xfrm>
          <a:custGeom>
            <a:avLst/>
            <a:gdLst/>
            <a:ahLst/>
            <a:cxnLst/>
            <a:rect l="l" t="t" r="r" b="b"/>
            <a:pathLst>
              <a:path w="1608455" h="3280410">
                <a:moveTo>
                  <a:pt x="0" y="3280212"/>
                </a:moveTo>
                <a:lnTo>
                  <a:pt x="0" y="0"/>
                </a:lnTo>
                <a:lnTo>
                  <a:pt x="1608278" y="0"/>
                </a:lnTo>
                <a:lnTo>
                  <a:pt x="1599471" y="71981"/>
                </a:lnTo>
                <a:lnTo>
                  <a:pt x="1593870" y="117078"/>
                </a:lnTo>
                <a:lnTo>
                  <a:pt x="1588188" y="162201"/>
                </a:lnTo>
                <a:lnTo>
                  <a:pt x="1582416" y="207346"/>
                </a:lnTo>
                <a:lnTo>
                  <a:pt x="1576542" y="252508"/>
                </a:lnTo>
                <a:lnTo>
                  <a:pt x="1570555" y="297683"/>
                </a:lnTo>
                <a:lnTo>
                  <a:pt x="1564443" y="342867"/>
                </a:lnTo>
                <a:lnTo>
                  <a:pt x="1558196" y="388056"/>
                </a:lnTo>
                <a:lnTo>
                  <a:pt x="1551803" y="433246"/>
                </a:lnTo>
                <a:lnTo>
                  <a:pt x="1545252" y="478431"/>
                </a:lnTo>
                <a:lnTo>
                  <a:pt x="1538531" y="523609"/>
                </a:lnTo>
                <a:lnTo>
                  <a:pt x="1531631" y="568775"/>
                </a:lnTo>
                <a:lnTo>
                  <a:pt x="1524539" y="613924"/>
                </a:lnTo>
                <a:lnTo>
                  <a:pt x="1517245" y="659052"/>
                </a:lnTo>
                <a:lnTo>
                  <a:pt x="1509737" y="704156"/>
                </a:lnTo>
                <a:lnTo>
                  <a:pt x="1502004" y="749230"/>
                </a:lnTo>
                <a:lnTo>
                  <a:pt x="1494035" y="794271"/>
                </a:lnTo>
                <a:lnTo>
                  <a:pt x="1485819" y="839274"/>
                </a:lnTo>
                <a:lnTo>
                  <a:pt x="1477345" y="884235"/>
                </a:lnTo>
                <a:lnTo>
                  <a:pt x="1468601" y="929151"/>
                </a:lnTo>
                <a:lnTo>
                  <a:pt x="1459576" y="974016"/>
                </a:lnTo>
                <a:lnTo>
                  <a:pt x="1450260" y="1018826"/>
                </a:lnTo>
                <a:lnTo>
                  <a:pt x="1440640" y="1063577"/>
                </a:lnTo>
                <a:lnTo>
                  <a:pt x="1430706" y="1108266"/>
                </a:lnTo>
                <a:lnTo>
                  <a:pt x="1420446" y="1152887"/>
                </a:lnTo>
                <a:lnTo>
                  <a:pt x="1409850" y="1197436"/>
                </a:lnTo>
                <a:lnTo>
                  <a:pt x="1398906" y="1241910"/>
                </a:lnTo>
                <a:lnTo>
                  <a:pt x="1387603" y="1286304"/>
                </a:lnTo>
                <a:lnTo>
                  <a:pt x="1375930" y="1330614"/>
                </a:lnTo>
                <a:lnTo>
                  <a:pt x="1363876" y="1374835"/>
                </a:lnTo>
                <a:lnTo>
                  <a:pt x="1351429" y="1418963"/>
                </a:lnTo>
                <a:lnTo>
                  <a:pt x="1338578" y="1462994"/>
                </a:lnTo>
                <a:lnTo>
                  <a:pt x="1325313" y="1506925"/>
                </a:lnTo>
                <a:lnTo>
                  <a:pt x="1311621" y="1550749"/>
                </a:lnTo>
                <a:lnTo>
                  <a:pt x="1297492" y="1594465"/>
                </a:lnTo>
                <a:lnTo>
                  <a:pt x="1282915" y="1638066"/>
                </a:lnTo>
                <a:lnTo>
                  <a:pt x="1267879" y="1681549"/>
                </a:lnTo>
                <a:lnTo>
                  <a:pt x="1252371" y="1724910"/>
                </a:lnTo>
                <a:lnTo>
                  <a:pt x="1236382" y="1768144"/>
                </a:lnTo>
                <a:lnTo>
                  <a:pt x="1219899" y="1811247"/>
                </a:lnTo>
                <a:lnTo>
                  <a:pt x="1202913" y="1854215"/>
                </a:lnTo>
                <a:lnTo>
                  <a:pt x="1185410" y="1897044"/>
                </a:lnTo>
                <a:lnTo>
                  <a:pt x="1167381" y="1939729"/>
                </a:lnTo>
                <a:lnTo>
                  <a:pt x="1148815" y="1982267"/>
                </a:lnTo>
                <a:lnTo>
                  <a:pt x="1129699" y="2024652"/>
                </a:lnTo>
                <a:lnTo>
                  <a:pt x="1110023" y="2066881"/>
                </a:lnTo>
                <a:lnTo>
                  <a:pt x="1089776" y="2108950"/>
                </a:lnTo>
                <a:lnTo>
                  <a:pt x="1068946" y="2150854"/>
                </a:lnTo>
                <a:lnTo>
                  <a:pt x="1047523" y="2192589"/>
                </a:lnTo>
                <a:lnTo>
                  <a:pt x="1025495" y="2234151"/>
                </a:lnTo>
                <a:lnTo>
                  <a:pt x="1002850" y="2275535"/>
                </a:lnTo>
                <a:lnTo>
                  <a:pt x="979579" y="2316737"/>
                </a:lnTo>
                <a:lnTo>
                  <a:pt x="955669" y="2357754"/>
                </a:lnTo>
                <a:lnTo>
                  <a:pt x="931109" y="2398581"/>
                </a:lnTo>
                <a:lnTo>
                  <a:pt x="905889" y="2439213"/>
                </a:lnTo>
                <a:lnTo>
                  <a:pt x="879997" y="2479646"/>
                </a:lnTo>
                <a:lnTo>
                  <a:pt x="853422" y="2519877"/>
                </a:lnTo>
                <a:lnTo>
                  <a:pt x="826152" y="2559900"/>
                </a:lnTo>
                <a:lnTo>
                  <a:pt x="798177" y="2599712"/>
                </a:lnTo>
                <a:lnTo>
                  <a:pt x="769485" y="2639309"/>
                </a:lnTo>
                <a:lnTo>
                  <a:pt x="740066" y="2678686"/>
                </a:lnTo>
                <a:lnTo>
                  <a:pt x="709907" y="2717838"/>
                </a:lnTo>
                <a:lnTo>
                  <a:pt x="678999" y="2756763"/>
                </a:lnTo>
                <a:lnTo>
                  <a:pt x="647329" y="2795454"/>
                </a:lnTo>
                <a:lnTo>
                  <a:pt x="618046" y="2829790"/>
                </a:lnTo>
                <a:lnTo>
                  <a:pt x="588085" y="2863133"/>
                </a:lnTo>
                <a:lnTo>
                  <a:pt x="557456" y="2895493"/>
                </a:lnTo>
                <a:lnTo>
                  <a:pt x="526171" y="2926878"/>
                </a:lnTo>
                <a:lnTo>
                  <a:pt x="494241" y="2957296"/>
                </a:lnTo>
                <a:lnTo>
                  <a:pt x="461677" y="2986758"/>
                </a:lnTo>
                <a:lnTo>
                  <a:pt x="428490" y="3015270"/>
                </a:lnTo>
                <a:lnTo>
                  <a:pt x="394691" y="3042842"/>
                </a:lnTo>
                <a:lnTo>
                  <a:pt x="360293" y="3069483"/>
                </a:lnTo>
                <a:lnTo>
                  <a:pt x="325306" y="3095201"/>
                </a:lnTo>
                <a:lnTo>
                  <a:pt x="289741" y="3120006"/>
                </a:lnTo>
                <a:lnTo>
                  <a:pt x="253610" y="3143904"/>
                </a:lnTo>
                <a:lnTo>
                  <a:pt x="216924" y="3166906"/>
                </a:lnTo>
                <a:lnTo>
                  <a:pt x="179695" y="3189021"/>
                </a:lnTo>
                <a:lnTo>
                  <a:pt x="141932" y="3210255"/>
                </a:lnTo>
                <a:lnTo>
                  <a:pt x="103649" y="3230620"/>
                </a:lnTo>
                <a:lnTo>
                  <a:pt x="64855" y="3250122"/>
                </a:lnTo>
                <a:lnTo>
                  <a:pt x="25563" y="3268771"/>
                </a:lnTo>
                <a:lnTo>
                  <a:pt x="0" y="3280212"/>
                </a:lnTo>
                <a:close/>
              </a:path>
            </a:pathLst>
          </a:custGeom>
          <a:solidFill>
            <a:srgbClr val="C2E2E2"/>
          </a:solidFill>
        </p:spPr>
        <p:txBody>
          <a:bodyPr wrap="square" lIns="0" tIns="0" rIns="0" bIns="0" rtlCol="0"/>
          <a:lstStyle/>
          <a:p>
            <a:endParaRPr/>
          </a:p>
        </p:txBody>
      </p:sp>
      <p:sp>
        <p:nvSpPr>
          <p:cNvPr id="5" name="object 5"/>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6" name="object 6"/>
          <p:cNvSpPr/>
          <p:nvPr/>
        </p:nvSpPr>
        <p:spPr>
          <a:xfrm>
            <a:off x="15887521" y="700156"/>
            <a:ext cx="2400935" cy="1790700"/>
          </a:xfrm>
          <a:custGeom>
            <a:avLst/>
            <a:gdLst/>
            <a:ahLst/>
            <a:cxnLst/>
            <a:rect l="l" t="t" r="r" b="b"/>
            <a:pathLst>
              <a:path w="2400934" h="1790700">
                <a:moveTo>
                  <a:pt x="1455114" y="241299"/>
                </a:moveTo>
                <a:lnTo>
                  <a:pt x="1282106" y="241299"/>
                </a:lnTo>
                <a:lnTo>
                  <a:pt x="1178210" y="215899"/>
                </a:lnTo>
                <a:lnTo>
                  <a:pt x="1123872" y="190499"/>
                </a:lnTo>
                <a:lnTo>
                  <a:pt x="1013208" y="114299"/>
                </a:lnTo>
                <a:lnTo>
                  <a:pt x="1037057" y="101599"/>
                </a:lnTo>
                <a:lnTo>
                  <a:pt x="1105877" y="50799"/>
                </a:lnTo>
                <a:lnTo>
                  <a:pt x="1215576" y="0"/>
                </a:lnTo>
                <a:lnTo>
                  <a:pt x="1408406" y="0"/>
                </a:lnTo>
                <a:lnTo>
                  <a:pt x="1446612" y="12699"/>
                </a:lnTo>
                <a:lnTo>
                  <a:pt x="1506276" y="38099"/>
                </a:lnTo>
                <a:lnTo>
                  <a:pt x="1556380" y="88899"/>
                </a:lnTo>
                <a:lnTo>
                  <a:pt x="1582636" y="101599"/>
                </a:lnTo>
                <a:lnTo>
                  <a:pt x="1612248" y="126999"/>
                </a:lnTo>
                <a:lnTo>
                  <a:pt x="1647134" y="152399"/>
                </a:lnTo>
                <a:lnTo>
                  <a:pt x="1689208" y="177799"/>
                </a:lnTo>
                <a:lnTo>
                  <a:pt x="1740385" y="190499"/>
                </a:lnTo>
                <a:lnTo>
                  <a:pt x="1771484" y="203199"/>
                </a:lnTo>
                <a:lnTo>
                  <a:pt x="1577052" y="203199"/>
                </a:lnTo>
                <a:lnTo>
                  <a:pt x="1536822" y="215899"/>
                </a:lnTo>
                <a:lnTo>
                  <a:pt x="1515280" y="228599"/>
                </a:lnTo>
                <a:lnTo>
                  <a:pt x="1487858" y="228599"/>
                </a:lnTo>
                <a:lnTo>
                  <a:pt x="1455114" y="241299"/>
                </a:lnTo>
                <a:close/>
              </a:path>
              <a:path w="2400934" h="1790700">
                <a:moveTo>
                  <a:pt x="2400479" y="317499"/>
                </a:moveTo>
                <a:lnTo>
                  <a:pt x="2380119" y="317499"/>
                </a:lnTo>
                <a:lnTo>
                  <a:pt x="2345548" y="304799"/>
                </a:lnTo>
                <a:lnTo>
                  <a:pt x="2308092" y="304799"/>
                </a:lnTo>
                <a:lnTo>
                  <a:pt x="2268192" y="292099"/>
                </a:lnTo>
                <a:lnTo>
                  <a:pt x="2180711" y="292099"/>
                </a:lnTo>
                <a:lnTo>
                  <a:pt x="2133522" y="279399"/>
                </a:lnTo>
                <a:lnTo>
                  <a:pt x="1540633" y="279399"/>
                </a:lnTo>
                <a:lnTo>
                  <a:pt x="1555403" y="266699"/>
                </a:lnTo>
                <a:lnTo>
                  <a:pt x="1576081" y="266699"/>
                </a:lnTo>
                <a:lnTo>
                  <a:pt x="1587992" y="253999"/>
                </a:lnTo>
                <a:lnTo>
                  <a:pt x="1611322" y="253999"/>
                </a:lnTo>
                <a:lnTo>
                  <a:pt x="1650061" y="241299"/>
                </a:lnTo>
                <a:lnTo>
                  <a:pt x="1680994" y="241299"/>
                </a:lnTo>
                <a:lnTo>
                  <a:pt x="1730830" y="228599"/>
                </a:lnTo>
                <a:lnTo>
                  <a:pt x="1680309" y="215899"/>
                </a:lnTo>
                <a:lnTo>
                  <a:pt x="1626965" y="203199"/>
                </a:lnTo>
                <a:lnTo>
                  <a:pt x="1771484" y="203199"/>
                </a:lnTo>
                <a:lnTo>
                  <a:pt x="1802583" y="215899"/>
                </a:lnTo>
                <a:lnTo>
                  <a:pt x="2360225" y="215899"/>
                </a:lnTo>
                <a:lnTo>
                  <a:pt x="2396794" y="228599"/>
                </a:lnTo>
                <a:lnTo>
                  <a:pt x="2400479" y="228599"/>
                </a:lnTo>
                <a:lnTo>
                  <a:pt x="2400479" y="317499"/>
                </a:lnTo>
                <a:close/>
              </a:path>
              <a:path w="2400934" h="1790700">
                <a:moveTo>
                  <a:pt x="2320861" y="215899"/>
                </a:moveTo>
                <a:lnTo>
                  <a:pt x="1840644" y="215899"/>
                </a:lnTo>
                <a:lnTo>
                  <a:pt x="1855470" y="203199"/>
                </a:lnTo>
                <a:lnTo>
                  <a:pt x="2278892" y="203199"/>
                </a:lnTo>
                <a:lnTo>
                  <a:pt x="2320861" y="215899"/>
                </a:lnTo>
                <a:close/>
              </a:path>
              <a:path w="2400934" h="1790700">
                <a:moveTo>
                  <a:pt x="1362633" y="1181099"/>
                </a:moveTo>
                <a:lnTo>
                  <a:pt x="1381847" y="1155699"/>
                </a:lnTo>
                <a:lnTo>
                  <a:pt x="1397532" y="1104899"/>
                </a:lnTo>
                <a:lnTo>
                  <a:pt x="1410103" y="1066799"/>
                </a:lnTo>
                <a:lnTo>
                  <a:pt x="1419975" y="1015999"/>
                </a:lnTo>
                <a:lnTo>
                  <a:pt x="1427564" y="965199"/>
                </a:lnTo>
                <a:lnTo>
                  <a:pt x="1433285" y="914399"/>
                </a:lnTo>
                <a:lnTo>
                  <a:pt x="1437552" y="850899"/>
                </a:lnTo>
                <a:lnTo>
                  <a:pt x="1440780" y="800099"/>
                </a:lnTo>
                <a:lnTo>
                  <a:pt x="1443385" y="749299"/>
                </a:lnTo>
                <a:lnTo>
                  <a:pt x="1445782" y="685799"/>
                </a:lnTo>
                <a:lnTo>
                  <a:pt x="1448385" y="634999"/>
                </a:lnTo>
                <a:lnTo>
                  <a:pt x="1451611" y="596899"/>
                </a:lnTo>
                <a:lnTo>
                  <a:pt x="1455872" y="546099"/>
                </a:lnTo>
                <a:lnTo>
                  <a:pt x="1461586" y="507999"/>
                </a:lnTo>
                <a:lnTo>
                  <a:pt x="1469167" y="469899"/>
                </a:lnTo>
                <a:lnTo>
                  <a:pt x="1490229" y="431799"/>
                </a:lnTo>
                <a:lnTo>
                  <a:pt x="1524387" y="393699"/>
                </a:lnTo>
                <a:lnTo>
                  <a:pt x="1567979" y="355599"/>
                </a:lnTo>
                <a:lnTo>
                  <a:pt x="1617341" y="330199"/>
                </a:lnTo>
                <a:lnTo>
                  <a:pt x="1448787" y="330199"/>
                </a:lnTo>
                <a:lnTo>
                  <a:pt x="1456009" y="317499"/>
                </a:lnTo>
                <a:lnTo>
                  <a:pt x="1470580" y="317499"/>
                </a:lnTo>
                <a:lnTo>
                  <a:pt x="1477731" y="304799"/>
                </a:lnTo>
                <a:lnTo>
                  <a:pt x="1485007" y="304799"/>
                </a:lnTo>
                <a:lnTo>
                  <a:pt x="1492703" y="292099"/>
                </a:lnTo>
                <a:lnTo>
                  <a:pt x="1525197" y="279399"/>
                </a:lnTo>
                <a:lnTo>
                  <a:pt x="1855397" y="279399"/>
                </a:lnTo>
                <a:lnTo>
                  <a:pt x="1841271" y="292099"/>
                </a:lnTo>
                <a:lnTo>
                  <a:pt x="1744933" y="292099"/>
                </a:lnTo>
                <a:lnTo>
                  <a:pt x="1664233" y="342899"/>
                </a:lnTo>
                <a:lnTo>
                  <a:pt x="1625267" y="368299"/>
                </a:lnTo>
                <a:lnTo>
                  <a:pt x="1589425" y="393699"/>
                </a:lnTo>
                <a:lnTo>
                  <a:pt x="1558357" y="431799"/>
                </a:lnTo>
                <a:lnTo>
                  <a:pt x="1545865" y="444499"/>
                </a:lnTo>
                <a:lnTo>
                  <a:pt x="1538894" y="469899"/>
                </a:lnTo>
                <a:lnTo>
                  <a:pt x="1536890" y="482599"/>
                </a:lnTo>
                <a:lnTo>
                  <a:pt x="1539299" y="495299"/>
                </a:lnTo>
                <a:lnTo>
                  <a:pt x="1556081" y="533399"/>
                </a:lnTo>
                <a:lnTo>
                  <a:pt x="1584396" y="571499"/>
                </a:lnTo>
                <a:lnTo>
                  <a:pt x="1618925" y="609599"/>
                </a:lnTo>
                <a:lnTo>
                  <a:pt x="1654352" y="647699"/>
                </a:lnTo>
                <a:lnTo>
                  <a:pt x="1685359" y="698499"/>
                </a:lnTo>
                <a:lnTo>
                  <a:pt x="1706627" y="749299"/>
                </a:lnTo>
                <a:lnTo>
                  <a:pt x="1711214" y="774699"/>
                </a:lnTo>
                <a:lnTo>
                  <a:pt x="1713023" y="800099"/>
                </a:lnTo>
                <a:lnTo>
                  <a:pt x="1711706" y="825499"/>
                </a:lnTo>
                <a:lnTo>
                  <a:pt x="1706913" y="850899"/>
                </a:lnTo>
                <a:lnTo>
                  <a:pt x="1631130" y="990599"/>
                </a:lnTo>
                <a:lnTo>
                  <a:pt x="1515227" y="1104899"/>
                </a:lnTo>
                <a:lnTo>
                  <a:pt x="1409097" y="1168399"/>
                </a:lnTo>
                <a:lnTo>
                  <a:pt x="1362633" y="1181099"/>
                </a:lnTo>
                <a:close/>
              </a:path>
              <a:path w="2400934" h="1790700">
                <a:moveTo>
                  <a:pt x="789760" y="1041399"/>
                </a:moveTo>
                <a:lnTo>
                  <a:pt x="719527" y="1041399"/>
                </a:lnTo>
                <a:lnTo>
                  <a:pt x="817306" y="1015999"/>
                </a:lnTo>
                <a:lnTo>
                  <a:pt x="863752" y="1003299"/>
                </a:lnTo>
                <a:lnTo>
                  <a:pt x="903721" y="990599"/>
                </a:lnTo>
                <a:lnTo>
                  <a:pt x="929878" y="952499"/>
                </a:lnTo>
                <a:lnTo>
                  <a:pt x="938502" y="939799"/>
                </a:lnTo>
                <a:lnTo>
                  <a:pt x="1028035" y="825499"/>
                </a:lnTo>
                <a:lnTo>
                  <a:pt x="1057895" y="774699"/>
                </a:lnTo>
                <a:lnTo>
                  <a:pt x="1087915" y="736599"/>
                </a:lnTo>
                <a:lnTo>
                  <a:pt x="1119447" y="698499"/>
                </a:lnTo>
                <a:lnTo>
                  <a:pt x="1151425" y="647699"/>
                </a:lnTo>
                <a:lnTo>
                  <a:pt x="1184047" y="609599"/>
                </a:lnTo>
                <a:lnTo>
                  <a:pt x="1217508" y="558799"/>
                </a:lnTo>
                <a:lnTo>
                  <a:pt x="1140744" y="558799"/>
                </a:lnTo>
                <a:lnTo>
                  <a:pt x="1181703" y="546099"/>
                </a:lnTo>
                <a:lnTo>
                  <a:pt x="1224199" y="520699"/>
                </a:lnTo>
                <a:lnTo>
                  <a:pt x="1265820" y="495299"/>
                </a:lnTo>
                <a:lnTo>
                  <a:pt x="1296500" y="469899"/>
                </a:lnTo>
                <a:lnTo>
                  <a:pt x="1328540" y="431799"/>
                </a:lnTo>
                <a:lnTo>
                  <a:pt x="1362152" y="393699"/>
                </a:lnTo>
                <a:lnTo>
                  <a:pt x="1397553" y="368299"/>
                </a:lnTo>
                <a:lnTo>
                  <a:pt x="1434958" y="330199"/>
                </a:lnTo>
                <a:lnTo>
                  <a:pt x="1578463" y="330199"/>
                </a:lnTo>
                <a:lnTo>
                  <a:pt x="1563407" y="342899"/>
                </a:lnTo>
                <a:lnTo>
                  <a:pt x="1549495" y="342899"/>
                </a:lnTo>
                <a:lnTo>
                  <a:pt x="1524244" y="355599"/>
                </a:lnTo>
                <a:lnTo>
                  <a:pt x="1517797" y="355599"/>
                </a:lnTo>
                <a:lnTo>
                  <a:pt x="1511332" y="368299"/>
                </a:lnTo>
                <a:lnTo>
                  <a:pt x="1498420" y="368299"/>
                </a:lnTo>
                <a:lnTo>
                  <a:pt x="1485461" y="380999"/>
                </a:lnTo>
                <a:lnTo>
                  <a:pt x="1479044" y="380999"/>
                </a:lnTo>
                <a:lnTo>
                  <a:pt x="1472787" y="393699"/>
                </a:lnTo>
                <a:lnTo>
                  <a:pt x="1433367" y="419099"/>
                </a:lnTo>
                <a:lnTo>
                  <a:pt x="1395429" y="444499"/>
                </a:lnTo>
                <a:lnTo>
                  <a:pt x="1358877" y="482599"/>
                </a:lnTo>
                <a:lnTo>
                  <a:pt x="1323615" y="520699"/>
                </a:lnTo>
                <a:lnTo>
                  <a:pt x="1289547" y="558799"/>
                </a:lnTo>
                <a:lnTo>
                  <a:pt x="1257903" y="596899"/>
                </a:lnTo>
                <a:lnTo>
                  <a:pt x="1226930" y="634999"/>
                </a:lnTo>
                <a:lnTo>
                  <a:pt x="1196510" y="673099"/>
                </a:lnTo>
                <a:lnTo>
                  <a:pt x="1166528" y="711199"/>
                </a:lnTo>
                <a:lnTo>
                  <a:pt x="1165527" y="749299"/>
                </a:lnTo>
                <a:lnTo>
                  <a:pt x="1165761" y="761999"/>
                </a:lnTo>
                <a:lnTo>
                  <a:pt x="1127174" y="761999"/>
                </a:lnTo>
                <a:lnTo>
                  <a:pt x="1096203" y="812799"/>
                </a:lnTo>
                <a:lnTo>
                  <a:pt x="1003383" y="927099"/>
                </a:lnTo>
                <a:lnTo>
                  <a:pt x="972138" y="965199"/>
                </a:lnTo>
                <a:lnTo>
                  <a:pt x="940528" y="1003299"/>
                </a:lnTo>
                <a:lnTo>
                  <a:pt x="919219" y="1028699"/>
                </a:lnTo>
                <a:lnTo>
                  <a:pt x="833325" y="1028699"/>
                </a:lnTo>
                <a:lnTo>
                  <a:pt x="789760" y="1041399"/>
                </a:lnTo>
                <a:close/>
              </a:path>
              <a:path w="2400934" h="1790700">
                <a:moveTo>
                  <a:pt x="889061" y="736599"/>
                </a:moveTo>
                <a:lnTo>
                  <a:pt x="802715" y="736599"/>
                </a:lnTo>
                <a:lnTo>
                  <a:pt x="664334" y="698499"/>
                </a:lnTo>
                <a:lnTo>
                  <a:pt x="563920" y="647699"/>
                </a:lnTo>
                <a:lnTo>
                  <a:pt x="502742" y="609599"/>
                </a:lnTo>
                <a:lnTo>
                  <a:pt x="482067" y="584199"/>
                </a:lnTo>
                <a:lnTo>
                  <a:pt x="533251" y="558799"/>
                </a:lnTo>
                <a:lnTo>
                  <a:pt x="585536" y="533399"/>
                </a:lnTo>
                <a:lnTo>
                  <a:pt x="691265" y="507999"/>
                </a:lnTo>
                <a:lnTo>
                  <a:pt x="844713" y="507999"/>
                </a:lnTo>
                <a:lnTo>
                  <a:pt x="892348" y="520699"/>
                </a:lnTo>
                <a:lnTo>
                  <a:pt x="937332" y="520699"/>
                </a:lnTo>
                <a:lnTo>
                  <a:pt x="979129" y="533399"/>
                </a:lnTo>
                <a:lnTo>
                  <a:pt x="1017203" y="533399"/>
                </a:lnTo>
                <a:lnTo>
                  <a:pt x="1051019" y="546099"/>
                </a:lnTo>
                <a:lnTo>
                  <a:pt x="1080041" y="546099"/>
                </a:lnTo>
                <a:lnTo>
                  <a:pt x="1103733" y="558799"/>
                </a:lnTo>
                <a:lnTo>
                  <a:pt x="1217508" y="558799"/>
                </a:lnTo>
                <a:lnTo>
                  <a:pt x="1174526" y="596899"/>
                </a:lnTo>
                <a:lnTo>
                  <a:pt x="1128889" y="622299"/>
                </a:lnTo>
                <a:lnTo>
                  <a:pt x="1081404" y="660399"/>
                </a:lnTo>
                <a:lnTo>
                  <a:pt x="984103" y="711199"/>
                </a:lnTo>
                <a:lnTo>
                  <a:pt x="889061" y="736599"/>
                </a:lnTo>
                <a:close/>
              </a:path>
              <a:path w="2400934" h="1790700">
                <a:moveTo>
                  <a:pt x="884473" y="1663699"/>
                </a:moveTo>
                <a:lnTo>
                  <a:pt x="879535" y="1625599"/>
                </a:lnTo>
                <a:lnTo>
                  <a:pt x="878302" y="1600199"/>
                </a:lnTo>
                <a:lnTo>
                  <a:pt x="880562" y="1549399"/>
                </a:lnTo>
                <a:lnTo>
                  <a:pt x="886198" y="1498599"/>
                </a:lnTo>
                <a:lnTo>
                  <a:pt x="895094" y="1447799"/>
                </a:lnTo>
                <a:lnTo>
                  <a:pt x="907135" y="1396999"/>
                </a:lnTo>
                <a:lnTo>
                  <a:pt x="922204" y="1346199"/>
                </a:lnTo>
                <a:lnTo>
                  <a:pt x="940185" y="1282699"/>
                </a:lnTo>
                <a:lnTo>
                  <a:pt x="960963" y="1231899"/>
                </a:lnTo>
                <a:lnTo>
                  <a:pt x="984421" y="1181099"/>
                </a:lnTo>
                <a:lnTo>
                  <a:pt x="1010443" y="1130299"/>
                </a:lnTo>
                <a:lnTo>
                  <a:pt x="1038913" y="1092199"/>
                </a:lnTo>
                <a:lnTo>
                  <a:pt x="1069715" y="1041399"/>
                </a:lnTo>
                <a:lnTo>
                  <a:pt x="1105451" y="1003299"/>
                </a:lnTo>
                <a:lnTo>
                  <a:pt x="1128600" y="952499"/>
                </a:lnTo>
                <a:lnTo>
                  <a:pt x="1141277" y="901699"/>
                </a:lnTo>
                <a:lnTo>
                  <a:pt x="1145600" y="863599"/>
                </a:lnTo>
                <a:lnTo>
                  <a:pt x="1143687" y="825499"/>
                </a:lnTo>
                <a:lnTo>
                  <a:pt x="1137656" y="800099"/>
                </a:lnTo>
                <a:lnTo>
                  <a:pt x="1135147" y="787399"/>
                </a:lnTo>
                <a:lnTo>
                  <a:pt x="1132522" y="787399"/>
                </a:lnTo>
                <a:lnTo>
                  <a:pt x="1127174" y="761999"/>
                </a:lnTo>
                <a:lnTo>
                  <a:pt x="1165761" y="761999"/>
                </a:lnTo>
                <a:lnTo>
                  <a:pt x="1166464" y="800099"/>
                </a:lnTo>
                <a:lnTo>
                  <a:pt x="1168966" y="850899"/>
                </a:lnTo>
                <a:lnTo>
                  <a:pt x="1172655" y="901699"/>
                </a:lnTo>
                <a:lnTo>
                  <a:pt x="1177157" y="952499"/>
                </a:lnTo>
                <a:lnTo>
                  <a:pt x="1182096" y="1015999"/>
                </a:lnTo>
                <a:lnTo>
                  <a:pt x="1187097" y="1066799"/>
                </a:lnTo>
                <a:lnTo>
                  <a:pt x="1191783" y="1117599"/>
                </a:lnTo>
                <a:lnTo>
                  <a:pt x="1195781" y="1181099"/>
                </a:lnTo>
                <a:lnTo>
                  <a:pt x="1198713" y="1219199"/>
                </a:lnTo>
                <a:lnTo>
                  <a:pt x="1200204" y="1269999"/>
                </a:lnTo>
                <a:lnTo>
                  <a:pt x="1199879" y="1308099"/>
                </a:lnTo>
                <a:lnTo>
                  <a:pt x="1147864" y="1435099"/>
                </a:lnTo>
                <a:lnTo>
                  <a:pt x="1039746" y="1549399"/>
                </a:lnTo>
                <a:lnTo>
                  <a:pt x="932844" y="1625599"/>
                </a:lnTo>
                <a:lnTo>
                  <a:pt x="884473" y="1663699"/>
                </a:lnTo>
                <a:close/>
              </a:path>
              <a:path w="2400934" h="1790700">
                <a:moveTo>
                  <a:pt x="292525" y="1142999"/>
                </a:moveTo>
                <a:lnTo>
                  <a:pt x="154820" y="1117599"/>
                </a:lnTo>
                <a:lnTo>
                  <a:pt x="45023" y="1079499"/>
                </a:lnTo>
                <a:lnTo>
                  <a:pt x="190" y="1054099"/>
                </a:lnTo>
                <a:lnTo>
                  <a:pt x="0" y="1054099"/>
                </a:lnTo>
                <a:lnTo>
                  <a:pt x="21839" y="1028699"/>
                </a:lnTo>
                <a:lnTo>
                  <a:pt x="79232" y="977899"/>
                </a:lnTo>
                <a:lnTo>
                  <a:pt x="159996" y="914399"/>
                </a:lnTo>
                <a:lnTo>
                  <a:pt x="251944" y="876299"/>
                </a:lnTo>
                <a:lnTo>
                  <a:pt x="292653" y="876299"/>
                </a:lnTo>
                <a:lnTo>
                  <a:pt x="338847" y="888999"/>
                </a:lnTo>
                <a:lnTo>
                  <a:pt x="388973" y="901699"/>
                </a:lnTo>
                <a:lnTo>
                  <a:pt x="547419" y="977899"/>
                </a:lnTo>
                <a:lnTo>
                  <a:pt x="597746" y="1003299"/>
                </a:lnTo>
                <a:lnTo>
                  <a:pt x="644242" y="1015999"/>
                </a:lnTo>
                <a:lnTo>
                  <a:pt x="685354" y="1028699"/>
                </a:lnTo>
                <a:lnTo>
                  <a:pt x="719527" y="1041399"/>
                </a:lnTo>
                <a:lnTo>
                  <a:pt x="789760" y="1041399"/>
                </a:lnTo>
                <a:lnTo>
                  <a:pt x="739503" y="1054099"/>
                </a:lnTo>
                <a:lnTo>
                  <a:pt x="515713" y="1104899"/>
                </a:lnTo>
                <a:lnTo>
                  <a:pt x="465118" y="1117599"/>
                </a:lnTo>
                <a:lnTo>
                  <a:pt x="421082" y="1130299"/>
                </a:lnTo>
                <a:lnTo>
                  <a:pt x="292525" y="1142999"/>
                </a:lnTo>
                <a:close/>
              </a:path>
              <a:path w="2400934" h="1790700">
                <a:moveTo>
                  <a:pt x="552485" y="1320799"/>
                </a:moveTo>
                <a:lnTo>
                  <a:pt x="472880" y="1320799"/>
                </a:lnTo>
                <a:lnTo>
                  <a:pt x="482567" y="1308099"/>
                </a:lnTo>
                <a:lnTo>
                  <a:pt x="511959" y="1308099"/>
                </a:lnTo>
                <a:lnTo>
                  <a:pt x="541908" y="1295399"/>
                </a:lnTo>
                <a:lnTo>
                  <a:pt x="705103" y="1193799"/>
                </a:lnTo>
                <a:lnTo>
                  <a:pt x="745414" y="1155699"/>
                </a:lnTo>
                <a:lnTo>
                  <a:pt x="785181" y="1117599"/>
                </a:lnTo>
                <a:lnTo>
                  <a:pt x="806106" y="1092199"/>
                </a:lnTo>
                <a:lnTo>
                  <a:pt x="826870" y="1079499"/>
                </a:lnTo>
                <a:lnTo>
                  <a:pt x="867988" y="1028699"/>
                </a:lnTo>
                <a:lnTo>
                  <a:pt x="919219" y="1028699"/>
                </a:lnTo>
                <a:lnTo>
                  <a:pt x="876217" y="1079499"/>
                </a:lnTo>
                <a:lnTo>
                  <a:pt x="843454" y="1117599"/>
                </a:lnTo>
                <a:lnTo>
                  <a:pt x="810242" y="1142999"/>
                </a:lnTo>
                <a:lnTo>
                  <a:pt x="792769" y="1155699"/>
                </a:lnTo>
                <a:lnTo>
                  <a:pt x="775224" y="1181099"/>
                </a:lnTo>
                <a:lnTo>
                  <a:pt x="739919" y="1206499"/>
                </a:lnTo>
                <a:lnTo>
                  <a:pt x="729747" y="1231899"/>
                </a:lnTo>
                <a:lnTo>
                  <a:pt x="703995" y="1231899"/>
                </a:lnTo>
                <a:lnTo>
                  <a:pt x="655179" y="1269999"/>
                </a:lnTo>
                <a:lnTo>
                  <a:pt x="638817" y="1269999"/>
                </a:lnTo>
                <a:lnTo>
                  <a:pt x="552485" y="1320799"/>
                </a:lnTo>
                <a:close/>
              </a:path>
              <a:path w="2400934" h="1790700">
                <a:moveTo>
                  <a:pt x="403441" y="1790699"/>
                </a:moveTo>
                <a:lnTo>
                  <a:pt x="322648" y="1790699"/>
                </a:lnTo>
                <a:lnTo>
                  <a:pt x="321711" y="1752599"/>
                </a:lnTo>
                <a:lnTo>
                  <a:pt x="330553" y="1701799"/>
                </a:lnTo>
                <a:lnTo>
                  <a:pt x="347872" y="1663699"/>
                </a:lnTo>
                <a:lnTo>
                  <a:pt x="372368" y="1625599"/>
                </a:lnTo>
                <a:lnTo>
                  <a:pt x="402739" y="1587499"/>
                </a:lnTo>
                <a:lnTo>
                  <a:pt x="437683" y="1549399"/>
                </a:lnTo>
                <a:lnTo>
                  <a:pt x="475901" y="1511299"/>
                </a:lnTo>
                <a:lnTo>
                  <a:pt x="597176" y="1435099"/>
                </a:lnTo>
                <a:lnTo>
                  <a:pt x="647904" y="1396999"/>
                </a:lnTo>
                <a:lnTo>
                  <a:pt x="679742" y="1346199"/>
                </a:lnTo>
                <a:lnTo>
                  <a:pt x="696898" y="1295399"/>
                </a:lnTo>
                <a:lnTo>
                  <a:pt x="703580" y="1257299"/>
                </a:lnTo>
                <a:lnTo>
                  <a:pt x="703995" y="1231899"/>
                </a:lnTo>
                <a:lnTo>
                  <a:pt x="729747" y="1231899"/>
                </a:lnTo>
                <a:lnTo>
                  <a:pt x="718746" y="1282699"/>
                </a:lnTo>
                <a:lnTo>
                  <a:pt x="706794" y="1320799"/>
                </a:lnTo>
                <a:lnTo>
                  <a:pt x="693772" y="1371599"/>
                </a:lnTo>
                <a:lnTo>
                  <a:pt x="679558" y="1422399"/>
                </a:lnTo>
                <a:lnTo>
                  <a:pt x="664031" y="1485899"/>
                </a:lnTo>
                <a:lnTo>
                  <a:pt x="647072" y="1536699"/>
                </a:lnTo>
                <a:lnTo>
                  <a:pt x="628559" y="1587499"/>
                </a:lnTo>
                <a:lnTo>
                  <a:pt x="608372" y="1625599"/>
                </a:lnTo>
                <a:lnTo>
                  <a:pt x="586389" y="1663699"/>
                </a:lnTo>
                <a:lnTo>
                  <a:pt x="562491" y="1701799"/>
                </a:lnTo>
                <a:lnTo>
                  <a:pt x="480996" y="1765299"/>
                </a:lnTo>
                <a:lnTo>
                  <a:pt x="403441" y="1790699"/>
                </a:lnTo>
                <a:close/>
              </a:path>
              <a:path w="2400934" h="1790700">
                <a:moveTo>
                  <a:pt x="479492" y="1346199"/>
                </a:moveTo>
                <a:lnTo>
                  <a:pt x="207729" y="1346199"/>
                </a:lnTo>
                <a:lnTo>
                  <a:pt x="211636" y="1320799"/>
                </a:lnTo>
                <a:lnTo>
                  <a:pt x="219510" y="1320799"/>
                </a:lnTo>
                <a:lnTo>
                  <a:pt x="229123" y="1333499"/>
                </a:lnTo>
                <a:lnTo>
                  <a:pt x="489702" y="1333499"/>
                </a:lnTo>
                <a:lnTo>
                  <a:pt x="479492" y="1346199"/>
                </a:lnTo>
                <a:close/>
              </a:path>
              <a:path w="2400934" h="1790700">
                <a:moveTo>
                  <a:pt x="510272" y="1333499"/>
                </a:moveTo>
                <a:lnTo>
                  <a:pt x="426418" y="1333499"/>
                </a:lnTo>
                <a:lnTo>
                  <a:pt x="432516" y="1320799"/>
                </a:lnTo>
                <a:lnTo>
                  <a:pt x="541695" y="1320799"/>
                </a:lnTo>
                <a:lnTo>
                  <a:pt x="510272" y="1333499"/>
                </a:lnTo>
                <a:close/>
              </a:path>
              <a:path w="2400934" h="1790700">
                <a:moveTo>
                  <a:pt x="394115" y="1358899"/>
                </a:moveTo>
                <a:lnTo>
                  <a:pt x="266271" y="1358899"/>
                </a:lnTo>
                <a:lnTo>
                  <a:pt x="256363" y="1346199"/>
                </a:lnTo>
                <a:lnTo>
                  <a:pt x="430611" y="1346199"/>
                </a:lnTo>
                <a:lnTo>
                  <a:pt x="394115" y="1358899"/>
                </a:lnTo>
                <a:close/>
              </a:path>
            </a:pathLst>
          </a:custGeom>
          <a:solidFill>
            <a:srgbClr val="FDC4B0"/>
          </a:solidFill>
        </p:spPr>
        <p:txBody>
          <a:bodyPr wrap="square" lIns="0" tIns="0" rIns="0" bIns="0" rtlCol="0"/>
          <a:lstStyle/>
          <a:p>
            <a:endParaRPr/>
          </a:p>
        </p:txBody>
      </p:sp>
      <p:sp>
        <p:nvSpPr>
          <p:cNvPr id="7" name="object 7"/>
          <p:cNvSpPr/>
          <p:nvPr/>
        </p:nvSpPr>
        <p:spPr>
          <a:xfrm>
            <a:off x="250049" y="0"/>
            <a:ext cx="1752600" cy="2654300"/>
          </a:xfrm>
          <a:custGeom>
            <a:avLst/>
            <a:gdLst/>
            <a:ahLst/>
            <a:cxnLst/>
            <a:rect l="l" t="t" r="r" b="b"/>
            <a:pathLst>
              <a:path w="1752600" h="2654300">
                <a:moveTo>
                  <a:pt x="943505" y="558799"/>
                </a:moveTo>
                <a:lnTo>
                  <a:pt x="940254" y="546099"/>
                </a:lnTo>
                <a:lnTo>
                  <a:pt x="932324" y="520699"/>
                </a:lnTo>
                <a:lnTo>
                  <a:pt x="922024" y="482599"/>
                </a:lnTo>
                <a:lnTo>
                  <a:pt x="911660" y="431799"/>
                </a:lnTo>
                <a:lnTo>
                  <a:pt x="903538" y="380999"/>
                </a:lnTo>
                <a:lnTo>
                  <a:pt x="899965" y="304799"/>
                </a:lnTo>
                <a:lnTo>
                  <a:pt x="903249" y="228599"/>
                </a:lnTo>
                <a:lnTo>
                  <a:pt x="910856" y="190499"/>
                </a:lnTo>
                <a:lnTo>
                  <a:pt x="922932" y="139699"/>
                </a:lnTo>
                <a:lnTo>
                  <a:pt x="938392" y="88899"/>
                </a:lnTo>
                <a:lnTo>
                  <a:pt x="956152" y="38099"/>
                </a:lnTo>
                <a:lnTo>
                  <a:pt x="971283" y="0"/>
                </a:lnTo>
                <a:lnTo>
                  <a:pt x="1046679" y="0"/>
                </a:lnTo>
                <a:lnTo>
                  <a:pt x="1052223" y="38099"/>
                </a:lnTo>
                <a:lnTo>
                  <a:pt x="1058348" y="76199"/>
                </a:lnTo>
                <a:lnTo>
                  <a:pt x="1064003" y="114299"/>
                </a:lnTo>
                <a:lnTo>
                  <a:pt x="1068500" y="165099"/>
                </a:lnTo>
                <a:lnTo>
                  <a:pt x="1071153" y="203199"/>
                </a:lnTo>
                <a:lnTo>
                  <a:pt x="1071274" y="241299"/>
                </a:lnTo>
                <a:lnTo>
                  <a:pt x="1068176" y="292099"/>
                </a:lnTo>
                <a:lnTo>
                  <a:pt x="1061172" y="330199"/>
                </a:lnTo>
                <a:lnTo>
                  <a:pt x="1049574" y="380999"/>
                </a:lnTo>
                <a:lnTo>
                  <a:pt x="1032696" y="419099"/>
                </a:lnTo>
                <a:lnTo>
                  <a:pt x="1009850" y="469899"/>
                </a:lnTo>
                <a:lnTo>
                  <a:pt x="980348" y="507999"/>
                </a:lnTo>
                <a:lnTo>
                  <a:pt x="943505" y="558799"/>
                </a:lnTo>
                <a:close/>
              </a:path>
              <a:path w="1752600" h="2654300">
                <a:moveTo>
                  <a:pt x="1217397" y="634999"/>
                </a:moveTo>
                <a:lnTo>
                  <a:pt x="1139522" y="634999"/>
                </a:lnTo>
                <a:lnTo>
                  <a:pt x="1161422" y="622299"/>
                </a:lnTo>
                <a:lnTo>
                  <a:pt x="1181740" y="622299"/>
                </a:lnTo>
                <a:lnTo>
                  <a:pt x="1200430" y="596899"/>
                </a:lnTo>
                <a:lnTo>
                  <a:pt x="1217444" y="558799"/>
                </a:lnTo>
                <a:lnTo>
                  <a:pt x="1232058" y="507999"/>
                </a:lnTo>
                <a:lnTo>
                  <a:pt x="1243403" y="457199"/>
                </a:lnTo>
                <a:lnTo>
                  <a:pt x="1251843" y="406399"/>
                </a:lnTo>
                <a:lnTo>
                  <a:pt x="1257743" y="355599"/>
                </a:lnTo>
                <a:lnTo>
                  <a:pt x="1261467" y="304799"/>
                </a:lnTo>
                <a:lnTo>
                  <a:pt x="1263379" y="266699"/>
                </a:lnTo>
                <a:lnTo>
                  <a:pt x="1261876" y="253999"/>
                </a:lnTo>
                <a:lnTo>
                  <a:pt x="1258945" y="228599"/>
                </a:lnTo>
                <a:lnTo>
                  <a:pt x="1255842" y="215899"/>
                </a:lnTo>
                <a:lnTo>
                  <a:pt x="1252645" y="203199"/>
                </a:lnTo>
                <a:lnTo>
                  <a:pt x="1249432" y="177799"/>
                </a:lnTo>
                <a:lnTo>
                  <a:pt x="1242834" y="139699"/>
                </a:lnTo>
                <a:lnTo>
                  <a:pt x="1237044" y="126999"/>
                </a:lnTo>
                <a:lnTo>
                  <a:pt x="1231090" y="101599"/>
                </a:lnTo>
                <a:lnTo>
                  <a:pt x="1227122" y="76199"/>
                </a:lnTo>
                <a:lnTo>
                  <a:pt x="1223075" y="63499"/>
                </a:lnTo>
                <a:lnTo>
                  <a:pt x="1218864" y="50799"/>
                </a:lnTo>
                <a:lnTo>
                  <a:pt x="1204488" y="0"/>
                </a:lnTo>
                <a:lnTo>
                  <a:pt x="1270562" y="0"/>
                </a:lnTo>
                <a:lnTo>
                  <a:pt x="1274848" y="12699"/>
                </a:lnTo>
                <a:lnTo>
                  <a:pt x="1278976" y="38099"/>
                </a:lnTo>
                <a:lnTo>
                  <a:pt x="1283011" y="50799"/>
                </a:lnTo>
                <a:lnTo>
                  <a:pt x="1287015" y="63499"/>
                </a:lnTo>
                <a:lnTo>
                  <a:pt x="1304083" y="126999"/>
                </a:lnTo>
                <a:lnTo>
                  <a:pt x="1321843" y="177799"/>
                </a:lnTo>
                <a:lnTo>
                  <a:pt x="1340164" y="215899"/>
                </a:lnTo>
                <a:lnTo>
                  <a:pt x="1349539" y="228599"/>
                </a:lnTo>
                <a:lnTo>
                  <a:pt x="1315829" y="228599"/>
                </a:lnTo>
                <a:lnTo>
                  <a:pt x="1319566" y="266699"/>
                </a:lnTo>
                <a:lnTo>
                  <a:pt x="1321396" y="279399"/>
                </a:lnTo>
                <a:lnTo>
                  <a:pt x="1323179" y="292099"/>
                </a:lnTo>
                <a:lnTo>
                  <a:pt x="1325234" y="317499"/>
                </a:lnTo>
                <a:lnTo>
                  <a:pt x="1326780" y="342899"/>
                </a:lnTo>
                <a:lnTo>
                  <a:pt x="1328029" y="355599"/>
                </a:lnTo>
                <a:lnTo>
                  <a:pt x="1329192" y="380999"/>
                </a:lnTo>
                <a:lnTo>
                  <a:pt x="1275991" y="380999"/>
                </a:lnTo>
                <a:lnTo>
                  <a:pt x="1271236" y="431799"/>
                </a:lnTo>
                <a:lnTo>
                  <a:pt x="1264448" y="469899"/>
                </a:lnTo>
                <a:lnTo>
                  <a:pt x="1255356" y="520699"/>
                </a:lnTo>
                <a:lnTo>
                  <a:pt x="1243685" y="571499"/>
                </a:lnTo>
                <a:lnTo>
                  <a:pt x="1229162" y="609599"/>
                </a:lnTo>
                <a:lnTo>
                  <a:pt x="1217397" y="634999"/>
                </a:lnTo>
                <a:close/>
              </a:path>
              <a:path w="1752600" h="2654300">
                <a:moveTo>
                  <a:pt x="1752596" y="139699"/>
                </a:moveTo>
                <a:lnTo>
                  <a:pt x="1551471" y="139699"/>
                </a:lnTo>
                <a:lnTo>
                  <a:pt x="1505034" y="126999"/>
                </a:lnTo>
                <a:lnTo>
                  <a:pt x="1463351" y="101599"/>
                </a:lnTo>
                <a:lnTo>
                  <a:pt x="1429497" y="63499"/>
                </a:lnTo>
                <a:lnTo>
                  <a:pt x="1399369" y="25399"/>
                </a:lnTo>
                <a:lnTo>
                  <a:pt x="1376444" y="0"/>
                </a:lnTo>
                <a:lnTo>
                  <a:pt x="1752596" y="139699"/>
                </a:lnTo>
                <a:close/>
              </a:path>
              <a:path w="1752600" h="2654300">
                <a:moveTo>
                  <a:pt x="1752596" y="114299"/>
                </a:moveTo>
                <a:lnTo>
                  <a:pt x="1707027" y="0"/>
                </a:lnTo>
                <a:lnTo>
                  <a:pt x="1725588" y="38099"/>
                </a:lnTo>
                <a:lnTo>
                  <a:pt x="1743137" y="88899"/>
                </a:lnTo>
                <a:lnTo>
                  <a:pt x="1752596" y="114299"/>
                </a:lnTo>
                <a:close/>
              </a:path>
              <a:path w="1752600" h="2654300">
                <a:moveTo>
                  <a:pt x="1646310" y="152399"/>
                </a:moveTo>
                <a:lnTo>
                  <a:pt x="1599588" y="139699"/>
                </a:lnTo>
                <a:lnTo>
                  <a:pt x="1689825" y="139699"/>
                </a:lnTo>
                <a:lnTo>
                  <a:pt x="1646310" y="152399"/>
                </a:lnTo>
                <a:close/>
              </a:path>
              <a:path w="1752600" h="2654300">
                <a:moveTo>
                  <a:pt x="1529188" y="1028699"/>
                </a:moveTo>
                <a:lnTo>
                  <a:pt x="1526462" y="1028699"/>
                </a:lnTo>
                <a:lnTo>
                  <a:pt x="1492789" y="990599"/>
                </a:lnTo>
                <a:lnTo>
                  <a:pt x="1464354" y="939799"/>
                </a:lnTo>
                <a:lnTo>
                  <a:pt x="1440723" y="876299"/>
                </a:lnTo>
                <a:lnTo>
                  <a:pt x="1421464" y="825499"/>
                </a:lnTo>
                <a:lnTo>
                  <a:pt x="1406146" y="774699"/>
                </a:lnTo>
                <a:lnTo>
                  <a:pt x="1394336" y="711199"/>
                </a:lnTo>
                <a:lnTo>
                  <a:pt x="1385603" y="660399"/>
                </a:lnTo>
                <a:lnTo>
                  <a:pt x="1379513" y="609599"/>
                </a:lnTo>
                <a:lnTo>
                  <a:pt x="1375636" y="558799"/>
                </a:lnTo>
                <a:lnTo>
                  <a:pt x="1373539" y="520699"/>
                </a:lnTo>
                <a:lnTo>
                  <a:pt x="1372789" y="482599"/>
                </a:lnTo>
                <a:lnTo>
                  <a:pt x="1372955" y="457199"/>
                </a:lnTo>
                <a:lnTo>
                  <a:pt x="1371063" y="406399"/>
                </a:lnTo>
                <a:lnTo>
                  <a:pt x="1362348" y="368299"/>
                </a:lnTo>
                <a:lnTo>
                  <a:pt x="1348866" y="317499"/>
                </a:lnTo>
                <a:lnTo>
                  <a:pt x="1332674" y="279399"/>
                </a:lnTo>
                <a:lnTo>
                  <a:pt x="1315829" y="228599"/>
                </a:lnTo>
                <a:lnTo>
                  <a:pt x="1349539" y="228599"/>
                </a:lnTo>
                <a:lnTo>
                  <a:pt x="1358914" y="241299"/>
                </a:lnTo>
                <a:lnTo>
                  <a:pt x="1377961" y="266699"/>
                </a:lnTo>
                <a:lnTo>
                  <a:pt x="1416423" y="317499"/>
                </a:lnTo>
                <a:lnTo>
                  <a:pt x="1454494" y="342899"/>
                </a:lnTo>
                <a:lnTo>
                  <a:pt x="1473055" y="355599"/>
                </a:lnTo>
                <a:lnTo>
                  <a:pt x="1508568" y="393699"/>
                </a:lnTo>
                <a:lnTo>
                  <a:pt x="1541059" y="444499"/>
                </a:lnTo>
                <a:lnTo>
                  <a:pt x="1555841" y="482599"/>
                </a:lnTo>
                <a:lnTo>
                  <a:pt x="1569474" y="520699"/>
                </a:lnTo>
                <a:lnTo>
                  <a:pt x="1583106" y="584199"/>
                </a:lnTo>
                <a:lnTo>
                  <a:pt x="1589485" y="660399"/>
                </a:lnTo>
                <a:lnTo>
                  <a:pt x="1589858" y="723899"/>
                </a:lnTo>
                <a:lnTo>
                  <a:pt x="1585474" y="787399"/>
                </a:lnTo>
                <a:lnTo>
                  <a:pt x="1577582" y="850899"/>
                </a:lnTo>
                <a:lnTo>
                  <a:pt x="1567429" y="901699"/>
                </a:lnTo>
                <a:lnTo>
                  <a:pt x="1556265" y="939799"/>
                </a:lnTo>
                <a:lnTo>
                  <a:pt x="1545338" y="977899"/>
                </a:lnTo>
                <a:lnTo>
                  <a:pt x="1535896" y="1015999"/>
                </a:lnTo>
                <a:lnTo>
                  <a:pt x="1529188" y="1028699"/>
                </a:lnTo>
                <a:close/>
              </a:path>
              <a:path w="1752600" h="2654300">
                <a:moveTo>
                  <a:pt x="1331196" y="482599"/>
                </a:moveTo>
                <a:lnTo>
                  <a:pt x="1280835" y="482599"/>
                </a:lnTo>
                <a:lnTo>
                  <a:pt x="1280918" y="457199"/>
                </a:lnTo>
                <a:lnTo>
                  <a:pt x="1280083" y="444499"/>
                </a:lnTo>
                <a:lnTo>
                  <a:pt x="1279553" y="431799"/>
                </a:lnTo>
                <a:lnTo>
                  <a:pt x="1278976" y="419099"/>
                </a:lnTo>
                <a:lnTo>
                  <a:pt x="1277744" y="406399"/>
                </a:lnTo>
                <a:lnTo>
                  <a:pt x="1276464" y="380999"/>
                </a:lnTo>
                <a:lnTo>
                  <a:pt x="1329192" y="380999"/>
                </a:lnTo>
                <a:lnTo>
                  <a:pt x="1330184" y="393699"/>
                </a:lnTo>
                <a:lnTo>
                  <a:pt x="1331113" y="419099"/>
                </a:lnTo>
                <a:lnTo>
                  <a:pt x="1331363" y="419099"/>
                </a:lnTo>
                <a:lnTo>
                  <a:pt x="1331530" y="431799"/>
                </a:lnTo>
                <a:lnTo>
                  <a:pt x="1331948" y="431799"/>
                </a:lnTo>
                <a:lnTo>
                  <a:pt x="1331864" y="444499"/>
                </a:lnTo>
                <a:lnTo>
                  <a:pt x="1331530" y="469899"/>
                </a:lnTo>
                <a:lnTo>
                  <a:pt x="1331196" y="482599"/>
                </a:lnTo>
                <a:close/>
              </a:path>
              <a:path w="1752600" h="2654300">
                <a:moveTo>
                  <a:pt x="1330946" y="495299"/>
                </a:moveTo>
                <a:lnTo>
                  <a:pt x="1280751" y="495299"/>
                </a:lnTo>
                <a:lnTo>
                  <a:pt x="1280751" y="482599"/>
                </a:lnTo>
                <a:lnTo>
                  <a:pt x="1331029" y="482599"/>
                </a:lnTo>
                <a:lnTo>
                  <a:pt x="1330946" y="495299"/>
                </a:lnTo>
                <a:close/>
              </a:path>
              <a:path w="1752600" h="2654300">
                <a:moveTo>
                  <a:pt x="291771" y="1803399"/>
                </a:moveTo>
                <a:lnTo>
                  <a:pt x="264632" y="1803399"/>
                </a:lnTo>
                <a:lnTo>
                  <a:pt x="273977" y="1777999"/>
                </a:lnTo>
                <a:lnTo>
                  <a:pt x="288695" y="1752599"/>
                </a:lnTo>
                <a:lnTo>
                  <a:pt x="308620" y="1701799"/>
                </a:lnTo>
                <a:lnTo>
                  <a:pt x="333585" y="1663699"/>
                </a:lnTo>
                <a:lnTo>
                  <a:pt x="363422" y="1612899"/>
                </a:lnTo>
                <a:lnTo>
                  <a:pt x="397966" y="1562099"/>
                </a:lnTo>
                <a:lnTo>
                  <a:pt x="437049" y="1511299"/>
                </a:lnTo>
                <a:lnTo>
                  <a:pt x="480505" y="1460499"/>
                </a:lnTo>
                <a:lnTo>
                  <a:pt x="528166" y="1409699"/>
                </a:lnTo>
                <a:lnTo>
                  <a:pt x="631109" y="1333499"/>
                </a:lnTo>
                <a:lnTo>
                  <a:pt x="790131" y="1257299"/>
                </a:lnTo>
                <a:lnTo>
                  <a:pt x="841864" y="1231899"/>
                </a:lnTo>
                <a:lnTo>
                  <a:pt x="891441" y="1206499"/>
                </a:lnTo>
                <a:lnTo>
                  <a:pt x="937951" y="1193799"/>
                </a:lnTo>
                <a:lnTo>
                  <a:pt x="980481" y="1168399"/>
                </a:lnTo>
                <a:lnTo>
                  <a:pt x="1018122" y="1142999"/>
                </a:lnTo>
                <a:lnTo>
                  <a:pt x="1049960" y="1130299"/>
                </a:lnTo>
                <a:lnTo>
                  <a:pt x="1075085" y="1104899"/>
                </a:lnTo>
                <a:lnTo>
                  <a:pt x="1092585" y="1079499"/>
                </a:lnTo>
                <a:lnTo>
                  <a:pt x="1110464" y="1054099"/>
                </a:lnTo>
                <a:lnTo>
                  <a:pt x="1127881" y="1015999"/>
                </a:lnTo>
                <a:lnTo>
                  <a:pt x="1144813" y="977899"/>
                </a:lnTo>
                <a:lnTo>
                  <a:pt x="1161236" y="939799"/>
                </a:lnTo>
                <a:lnTo>
                  <a:pt x="1182855" y="888999"/>
                </a:lnTo>
                <a:lnTo>
                  <a:pt x="1203033" y="838199"/>
                </a:lnTo>
                <a:lnTo>
                  <a:pt x="1221526" y="787399"/>
                </a:lnTo>
                <a:lnTo>
                  <a:pt x="1238092" y="736599"/>
                </a:lnTo>
                <a:lnTo>
                  <a:pt x="1252486" y="685799"/>
                </a:lnTo>
                <a:lnTo>
                  <a:pt x="1264465" y="634999"/>
                </a:lnTo>
                <a:lnTo>
                  <a:pt x="1269903" y="596899"/>
                </a:lnTo>
                <a:lnTo>
                  <a:pt x="1271314" y="596899"/>
                </a:lnTo>
                <a:lnTo>
                  <a:pt x="1274404" y="571499"/>
                </a:lnTo>
                <a:lnTo>
                  <a:pt x="1275776" y="558799"/>
                </a:lnTo>
                <a:lnTo>
                  <a:pt x="1276742" y="558799"/>
                </a:lnTo>
                <a:lnTo>
                  <a:pt x="1278360" y="533399"/>
                </a:lnTo>
                <a:lnTo>
                  <a:pt x="1279150" y="520699"/>
                </a:lnTo>
                <a:lnTo>
                  <a:pt x="1279916" y="520699"/>
                </a:lnTo>
                <a:lnTo>
                  <a:pt x="1280501" y="507999"/>
                </a:lnTo>
                <a:lnTo>
                  <a:pt x="1280668" y="507999"/>
                </a:lnTo>
                <a:lnTo>
                  <a:pt x="1280668" y="495299"/>
                </a:lnTo>
                <a:lnTo>
                  <a:pt x="1330779" y="495299"/>
                </a:lnTo>
                <a:lnTo>
                  <a:pt x="1329944" y="507999"/>
                </a:lnTo>
                <a:lnTo>
                  <a:pt x="1328898" y="520699"/>
                </a:lnTo>
                <a:lnTo>
                  <a:pt x="1327783" y="533399"/>
                </a:lnTo>
                <a:lnTo>
                  <a:pt x="1325434" y="558799"/>
                </a:lnTo>
                <a:lnTo>
                  <a:pt x="1323962" y="571499"/>
                </a:lnTo>
                <a:lnTo>
                  <a:pt x="1322176" y="571499"/>
                </a:lnTo>
                <a:lnTo>
                  <a:pt x="1320266" y="584199"/>
                </a:lnTo>
                <a:lnTo>
                  <a:pt x="1314524" y="622299"/>
                </a:lnTo>
                <a:lnTo>
                  <a:pt x="1296989" y="698499"/>
                </a:lnTo>
                <a:lnTo>
                  <a:pt x="1282202" y="749299"/>
                </a:lnTo>
                <a:lnTo>
                  <a:pt x="1265666" y="800099"/>
                </a:lnTo>
                <a:lnTo>
                  <a:pt x="1247592" y="850899"/>
                </a:lnTo>
                <a:lnTo>
                  <a:pt x="1228190" y="901699"/>
                </a:lnTo>
                <a:lnTo>
                  <a:pt x="1207673" y="939799"/>
                </a:lnTo>
                <a:lnTo>
                  <a:pt x="1196360" y="1003299"/>
                </a:lnTo>
                <a:lnTo>
                  <a:pt x="1191491" y="1028699"/>
                </a:lnTo>
                <a:lnTo>
                  <a:pt x="1165997" y="1028699"/>
                </a:lnTo>
                <a:lnTo>
                  <a:pt x="1141260" y="1079499"/>
                </a:lnTo>
                <a:lnTo>
                  <a:pt x="1115825" y="1130299"/>
                </a:lnTo>
                <a:lnTo>
                  <a:pt x="1089797" y="1168399"/>
                </a:lnTo>
                <a:lnTo>
                  <a:pt x="1063279" y="1219199"/>
                </a:lnTo>
                <a:lnTo>
                  <a:pt x="1054312" y="1231899"/>
                </a:lnTo>
                <a:lnTo>
                  <a:pt x="975920" y="1231899"/>
                </a:lnTo>
                <a:lnTo>
                  <a:pt x="949379" y="1244599"/>
                </a:lnTo>
                <a:lnTo>
                  <a:pt x="878193" y="1295399"/>
                </a:lnTo>
                <a:lnTo>
                  <a:pt x="834760" y="1346199"/>
                </a:lnTo>
                <a:lnTo>
                  <a:pt x="786908" y="1409699"/>
                </a:lnTo>
                <a:lnTo>
                  <a:pt x="756634" y="1460499"/>
                </a:lnTo>
                <a:lnTo>
                  <a:pt x="722173" y="1511299"/>
                </a:lnTo>
                <a:lnTo>
                  <a:pt x="684313" y="1549399"/>
                </a:lnTo>
                <a:lnTo>
                  <a:pt x="643840" y="1587499"/>
                </a:lnTo>
                <a:lnTo>
                  <a:pt x="601540" y="1625599"/>
                </a:lnTo>
                <a:lnTo>
                  <a:pt x="558201" y="1663699"/>
                </a:lnTo>
                <a:lnTo>
                  <a:pt x="471547" y="1714499"/>
                </a:lnTo>
                <a:lnTo>
                  <a:pt x="429807" y="1739899"/>
                </a:lnTo>
                <a:lnTo>
                  <a:pt x="390172" y="1765299"/>
                </a:lnTo>
                <a:lnTo>
                  <a:pt x="353430" y="1777999"/>
                </a:lnTo>
                <a:lnTo>
                  <a:pt x="320368" y="1790699"/>
                </a:lnTo>
                <a:lnTo>
                  <a:pt x="291771" y="1803399"/>
                </a:lnTo>
                <a:close/>
              </a:path>
              <a:path w="1752600" h="2654300">
                <a:moveTo>
                  <a:pt x="720762" y="1104899"/>
                </a:moveTo>
                <a:lnTo>
                  <a:pt x="721739" y="1092199"/>
                </a:lnTo>
                <a:lnTo>
                  <a:pt x="723943" y="1079499"/>
                </a:lnTo>
                <a:lnTo>
                  <a:pt x="728159" y="1041399"/>
                </a:lnTo>
                <a:lnTo>
                  <a:pt x="735171" y="1003299"/>
                </a:lnTo>
                <a:lnTo>
                  <a:pt x="745765" y="952499"/>
                </a:lnTo>
                <a:lnTo>
                  <a:pt x="760726" y="888999"/>
                </a:lnTo>
                <a:lnTo>
                  <a:pt x="780840" y="838199"/>
                </a:lnTo>
                <a:lnTo>
                  <a:pt x="806891" y="774699"/>
                </a:lnTo>
                <a:lnTo>
                  <a:pt x="839665" y="723899"/>
                </a:lnTo>
                <a:lnTo>
                  <a:pt x="879947" y="673099"/>
                </a:lnTo>
                <a:lnTo>
                  <a:pt x="912262" y="634999"/>
                </a:lnTo>
                <a:lnTo>
                  <a:pt x="943536" y="622299"/>
                </a:lnTo>
                <a:lnTo>
                  <a:pt x="973729" y="609599"/>
                </a:lnTo>
                <a:lnTo>
                  <a:pt x="1040525" y="609599"/>
                </a:lnTo>
                <a:lnTo>
                  <a:pt x="1075954" y="622299"/>
                </a:lnTo>
                <a:lnTo>
                  <a:pt x="1108987" y="622299"/>
                </a:lnTo>
                <a:lnTo>
                  <a:pt x="1139522" y="634999"/>
                </a:lnTo>
                <a:lnTo>
                  <a:pt x="1217397" y="634999"/>
                </a:lnTo>
                <a:lnTo>
                  <a:pt x="1211514" y="647699"/>
                </a:lnTo>
                <a:lnTo>
                  <a:pt x="1190468" y="685799"/>
                </a:lnTo>
                <a:lnTo>
                  <a:pt x="1142228" y="736599"/>
                </a:lnTo>
                <a:lnTo>
                  <a:pt x="1090109" y="761999"/>
                </a:lnTo>
                <a:lnTo>
                  <a:pt x="1062144" y="774699"/>
                </a:lnTo>
                <a:lnTo>
                  <a:pt x="1032667" y="800099"/>
                </a:lnTo>
                <a:lnTo>
                  <a:pt x="1001497" y="812799"/>
                </a:lnTo>
                <a:lnTo>
                  <a:pt x="968456" y="838199"/>
                </a:lnTo>
                <a:lnTo>
                  <a:pt x="933360" y="863599"/>
                </a:lnTo>
                <a:lnTo>
                  <a:pt x="896031" y="888999"/>
                </a:lnTo>
                <a:lnTo>
                  <a:pt x="856287" y="927099"/>
                </a:lnTo>
                <a:lnTo>
                  <a:pt x="813948" y="977899"/>
                </a:lnTo>
                <a:lnTo>
                  <a:pt x="768833" y="1041399"/>
                </a:lnTo>
                <a:lnTo>
                  <a:pt x="720762" y="1104899"/>
                </a:lnTo>
                <a:close/>
              </a:path>
              <a:path w="1752600" h="2654300">
                <a:moveTo>
                  <a:pt x="1113799" y="1930399"/>
                </a:moveTo>
                <a:lnTo>
                  <a:pt x="1108882" y="1917699"/>
                </a:lnTo>
                <a:lnTo>
                  <a:pt x="1097455" y="1904999"/>
                </a:lnTo>
                <a:lnTo>
                  <a:pt x="1081790" y="1866899"/>
                </a:lnTo>
                <a:lnTo>
                  <a:pt x="1064242" y="1828799"/>
                </a:lnTo>
                <a:lnTo>
                  <a:pt x="1047166" y="1765299"/>
                </a:lnTo>
                <a:lnTo>
                  <a:pt x="1032917" y="1689099"/>
                </a:lnTo>
                <a:lnTo>
                  <a:pt x="1023850" y="1600199"/>
                </a:lnTo>
                <a:lnTo>
                  <a:pt x="1025444" y="1562099"/>
                </a:lnTo>
                <a:lnTo>
                  <a:pt x="1029936" y="1523999"/>
                </a:lnTo>
                <a:lnTo>
                  <a:pt x="1037017" y="1485899"/>
                </a:lnTo>
                <a:lnTo>
                  <a:pt x="1046375" y="1435099"/>
                </a:lnTo>
                <a:lnTo>
                  <a:pt x="1057700" y="1396999"/>
                </a:lnTo>
                <a:lnTo>
                  <a:pt x="1070682" y="1346199"/>
                </a:lnTo>
                <a:lnTo>
                  <a:pt x="1085011" y="1295399"/>
                </a:lnTo>
                <a:lnTo>
                  <a:pt x="1100377" y="1231899"/>
                </a:lnTo>
                <a:lnTo>
                  <a:pt x="1116469" y="1181099"/>
                </a:lnTo>
                <a:lnTo>
                  <a:pt x="1132976" y="1130299"/>
                </a:lnTo>
                <a:lnTo>
                  <a:pt x="1149589" y="1079499"/>
                </a:lnTo>
                <a:lnTo>
                  <a:pt x="1165997" y="1028699"/>
                </a:lnTo>
                <a:lnTo>
                  <a:pt x="1191491" y="1028699"/>
                </a:lnTo>
                <a:lnTo>
                  <a:pt x="1186622" y="1054099"/>
                </a:lnTo>
                <a:lnTo>
                  <a:pt x="1179435" y="1104899"/>
                </a:lnTo>
                <a:lnTo>
                  <a:pt x="1175770" y="1155699"/>
                </a:lnTo>
                <a:lnTo>
                  <a:pt x="1176604" y="1206499"/>
                </a:lnTo>
                <a:lnTo>
                  <a:pt x="1180268" y="1244599"/>
                </a:lnTo>
                <a:lnTo>
                  <a:pt x="1185558" y="1269999"/>
                </a:lnTo>
                <a:lnTo>
                  <a:pt x="1198481" y="1346199"/>
                </a:lnTo>
                <a:lnTo>
                  <a:pt x="1204846" y="1384299"/>
                </a:lnTo>
                <a:lnTo>
                  <a:pt x="1210300" y="1422399"/>
                </a:lnTo>
                <a:lnTo>
                  <a:pt x="1214210" y="1473199"/>
                </a:lnTo>
                <a:lnTo>
                  <a:pt x="1215942" y="1511299"/>
                </a:lnTo>
                <a:lnTo>
                  <a:pt x="1214861" y="1562099"/>
                </a:lnTo>
                <a:lnTo>
                  <a:pt x="1210333" y="1612899"/>
                </a:lnTo>
                <a:lnTo>
                  <a:pt x="1201725" y="1676399"/>
                </a:lnTo>
                <a:lnTo>
                  <a:pt x="1188401" y="1727199"/>
                </a:lnTo>
                <a:lnTo>
                  <a:pt x="1169728" y="1790699"/>
                </a:lnTo>
                <a:lnTo>
                  <a:pt x="1145072" y="1854199"/>
                </a:lnTo>
                <a:lnTo>
                  <a:pt x="1113799" y="1930399"/>
                </a:lnTo>
                <a:close/>
              </a:path>
              <a:path w="1752600" h="2654300">
                <a:moveTo>
                  <a:pt x="41659" y="2412999"/>
                </a:moveTo>
                <a:lnTo>
                  <a:pt x="0" y="2412999"/>
                </a:lnTo>
                <a:lnTo>
                  <a:pt x="3361" y="2400299"/>
                </a:lnTo>
                <a:lnTo>
                  <a:pt x="14222" y="2374899"/>
                </a:lnTo>
                <a:lnTo>
                  <a:pt x="34002" y="2324099"/>
                </a:lnTo>
                <a:lnTo>
                  <a:pt x="64117" y="2273299"/>
                </a:lnTo>
                <a:lnTo>
                  <a:pt x="105984" y="2209799"/>
                </a:lnTo>
                <a:lnTo>
                  <a:pt x="161023" y="2146299"/>
                </a:lnTo>
                <a:lnTo>
                  <a:pt x="194093" y="2120899"/>
                </a:lnTo>
                <a:lnTo>
                  <a:pt x="232996" y="2095499"/>
                </a:lnTo>
                <a:lnTo>
                  <a:pt x="276372" y="2057399"/>
                </a:lnTo>
                <a:lnTo>
                  <a:pt x="322865" y="2031999"/>
                </a:lnTo>
                <a:lnTo>
                  <a:pt x="371118" y="1993899"/>
                </a:lnTo>
                <a:lnTo>
                  <a:pt x="419771" y="1968499"/>
                </a:lnTo>
                <a:lnTo>
                  <a:pt x="467468" y="1943099"/>
                </a:lnTo>
                <a:lnTo>
                  <a:pt x="512852" y="1917699"/>
                </a:lnTo>
                <a:lnTo>
                  <a:pt x="554563" y="1892299"/>
                </a:lnTo>
                <a:lnTo>
                  <a:pt x="591246" y="1866899"/>
                </a:lnTo>
                <a:lnTo>
                  <a:pt x="621542" y="1841499"/>
                </a:lnTo>
                <a:lnTo>
                  <a:pt x="636869" y="1816099"/>
                </a:lnTo>
                <a:lnTo>
                  <a:pt x="652517" y="1790699"/>
                </a:lnTo>
                <a:lnTo>
                  <a:pt x="684682" y="1739899"/>
                </a:lnTo>
                <a:lnTo>
                  <a:pt x="710696" y="1701799"/>
                </a:lnTo>
                <a:lnTo>
                  <a:pt x="737230" y="1663699"/>
                </a:lnTo>
                <a:lnTo>
                  <a:pt x="764191" y="1625599"/>
                </a:lnTo>
                <a:lnTo>
                  <a:pt x="791486" y="1574799"/>
                </a:lnTo>
                <a:lnTo>
                  <a:pt x="846707" y="1498599"/>
                </a:lnTo>
                <a:lnTo>
                  <a:pt x="874505" y="1447799"/>
                </a:lnTo>
                <a:lnTo>
                  <a:pt x="930037" y="1371599"/>
                </a:lnTo>
                <a:lnTo>
                  <a:pt x="957613" y="1320799"/>
                </a:lnTo>
                <a:lnTo>
                  <a:pt x="984957" y="1269999"/>
                </a:lnTo>
                <a:lnTo>
                  <a:pt x="1011989" y="1231899"/>
                </a:lnTo>
                <a:lnTo>
                  <a:pt x="1054312" y="1231899"/>
                </a:lnTo>
                <a:lnTo>
                  <a:pt x="1036377" y="1257299"/>
                </a:lnTo>
                <a:lnTo>
                  <a:pt x="1008420" y="1308099"/>
                </a:lnTo>
                <a:lnTo>
                  <a:pt x="980228" y="1346199"/>
                </a:lnTo>
                <a:lnTo>
                  <a:pt x="951888" y="1396999"/>
                </a:lnTo>
                <a:lnTo>
                  <a:pt x="923485" y="1435099"/>
                </a:lnTo>
                <a:lnTo>
                  <a:pt x="895106" y="1485899"/>
                </a:lnTo>
                <a:lnTo>
                  <a:pt x="866835" y="1523999"/>
                </a:lnTo>
                <a:lnTo>
                  <a:pt x="863662" y="1523999"/>
                </a:lnTo>
                <a:lnTo>
                  <a:pt x="857891" y="1536699"/>
                </a:lnTo>
                <a:lnTo>
                  <a:pt x="841607" y="1574799"/>
                </a:lnTo>
                <a:lnTo>
                  <a:pt x="819355" y="1625599"/>
                </a:lnTo>
                <a:lnTo>
                  <a:pt x="814621" y="1638299"/>
                </a:lnTo>
                <a:lnTo>
                  <a:pt x="790082" y="1638299"/>
                </a:lnTo>
                <a:lnTo>
                  <a:pt x="767914" y="1663699"/>
                </a:lnTo>
                <a:lnTo>
                  <a:pt x="746036" y="1701799"/>
                </a:lnTo>
                <a:lnTo>
                  <a:pt x="724487" y="1727199"/>
                </a:lnTo>
                <a:lnTo>
                  <a:pt x="703306" y="1765299"/>
                </a:lnTo>
                <a:lnTo>
                  <a:pt x="672851" y="1803399"/>
                </a:lnTo>
                <a:lnTo>
                  <a:pt x="643510" y="1854199"/>
                </a:lnTo>
                <a:lnTo>
                  <a:pt x="615416" y="1892299"/>
                </a:lnTo>
                <a:lnTo>
                  <a:pt x="567531" y="1892299"/>
                </a:lnTo>
                <a:lnTo>
                  <a:pt x="532441" y="1917699"/>
                </a:lnTo>
                <a:lnTo>
                  <a:pt x="490840" y="1943099"/>
                </a:lnTo>
                <a:lnTo>
                  <a:pt x="445527" y="1993899"/>
                </a:lnTo>
                <a:lnTo>
                  <a:pt x="399300" y="2057399"/>
                </a:lnTo>
                <a:lnTo>
                  <a:pt x="371487" y="2108199"/>
                </a:lnTo>
                <a:lnTo>
                  <a:pt x="340368" y="2146299"/>
                </a:lnTo>
                <a:lnTo>
                  <a:pt x="306518" y="2197099"/>
                </a:lnTo>
                <a:lnTo>
                  <a:pt x="270517" y="2235199"/>
                </a:lnTo>
                <a:lnTo>
                  <a:pt x="232941" y="2273299"/>
                </a:lnTo>
                <a:lnTo>
                  <a:pt x="194369" y="2311399"/>
                </a:lnTo>
                <a:lnTo>
                  <a:pt x="155376" y="2349499"/>
                </a:lnTo>
                <a:lnTo>
                  <a:pt x="116542" y="2374899"/>
                </a:lnTo>
                <a:lnTo>
                  <a:pt x="78444" y="2400299"/>
                </a:lnTo>
                <a:lnTo>
                  <a:pt x="41659" y="2412999"/>
                </a:lnTo>
                <a:close/>
              </a:path>
              <a:path w="1752600" h="2654300">
                <a:moveTo>
                  <a:pt x="547796" y="2654299"/>
                </a:moveTo>
                <a:lnTo>
                  <a:pt x="547952" y="2641599"/>
                </a:lnTo>
                <a:lnTo>
                  <a:pt x="547959" y="2603499"/>
                </a:lnTo>
                <a:lnTo>
                  <a:pt x="549530" y="2539999"/>
                </a:lnTo>
                <a:lnTo>
                  <a:pt x="552608" y="2489199"/>
                </a:lnTo>
                <a:lnTo>
                  <a:pt x="558054" y="2425699"/>
                </a:lnTo>
                <a:lnTo>
                  <a:pt x="566523" y="2362199"/>
                </a:lnTo>
                <a:lnTo>
                  <a:pt x="578669" y="2298699"/>
                </a:lnTo>
                <a:lnTo>
                  <a:pt x="595148" y="2235199"/>
                </a:lnTo>
                <a:lnTo>
                  <a:pt x="616614" y="2184399"/>
                </a:lnTo>
                <a:lnTo>
                  <a:pt x="636859" y="2133599"/>
                </a:lnTo>
                <a:lnTo>
                  <a:pt x="656932" y="2082799"/>
                </a:lnTo>
                <a:lnTo>
                  <a:pt x="676593" y="2031999"/>
                </a:lnTo>
                <a:lnTo>
                  <a:pt x="695601" y="1981199"/>
                </a:lnTo>
                <a:lnTo>
                  <a:pt x="713713" y="1917699"/>
                </a:lnTo>
                <a:lnTo>
                  <a:pt x="730690" y="1866899"/>
                </a:lnTo>
                <a:lnTo>
                  <a:pt x="746289" y="1803399"/>
                </a:lnTo>
                <a:lnTo>
                  <a:pt x="760268" y="1752599"/>
                </a:lnTo>
                <a:lnTo>
                  <a:pt x="772388" y="1714499"/>
                </a:lnTo>
                <a:lnTo>
                  <a:pt x="782406" y="1663699"/>
                </a:lnTo>
                <a:lnTo>
                  <a:pt x="790082" y="1638299"/>
                </a:lnTo>
                <a:lnTo>
                  <a:pt x="814621" y="1638299"/>
                </a:lnTo>
                <a:lnTo>
                  <a:pt x="795684" y="1689099"/>
                </a:lnTo>
                <a:lnTo>
                  <a:pt x="775140" y="1752599"/>
                </a:lnTo>
                <a:lnTo>
                  <a:pt x="762270" y="1816099"/>
                </a:lnTo>
                <a:lnTo>
                  <a:pt x="761582" y="1841499"/>
                </a:lnTo>
                <a:lnTo>
                  <a:pt x="765610" y="1879599"/>
                </a:lnTo>
                <a:lnTo>
                  <a:pt x="773044" y="1930399"/>
                </a:lnTo>
                <a:lnTo>
                  <a:pt x="782570" y="1968499"/>
                </a:lnTo>
                <a:lnTo>
                  <a:pt x="792876" y="2019299"/>
                </a:lnTo>
                <a:lnTo>
                  <a:pt x="802650" y="2070099"/>
                </a:lnTo>
                <a:lnTo>
                  <a:pt x="810579" y="2120899"/>
                </a:lnTo>
                <a:lnTo>
                  <a:pt x="815351" y="2171699"/>
                </a:lnTo>
                <a:lnTo>
                  <a:pt x="815653" y="2222499"/>
                </a:lnTo>
                <a:lnTo>
                  <a:pt x="810173" y="2260599"/>
                </a:lnTo>
                <a:lnTo>
                  <a:pt x="797599" y="2311399"/>
                </a:lnTo>
                <a:lnTo>
                  <a:pt x="773956" y="2362199"/>
                </a:lnTo>
                <a:lnTo>
                  <a:pt x="743147" y="2412999"/>
                </a:lnTo>
                <a:lnTo>
                  <a:pt x="707804" y="2463799"/>
                </a:lnTo>
                <a:lnTo>
                  <a:pt x="670560" y="2514599"/>
                </a:lnTo>
                <a:lnTo>
                  <a:pt x="634047" y="2565399"/>
                </a:lnTo>
                <a:lnTo>
                  <a:pt x="600898" y="2603499"/>
                </a:lnTo>
                <a:lnTo>
                  <a:pt x="573746" y="2628899"/>
                </a:lnTo>
                <a:lnTo>
                  <a:pt x="555223" y="2641599"/>
                </a:lnTo>
                <a:lnTo>
                  <a:pt x="547796" y="2654299"/>
                </a:lnTo>
                <a:close/>
              </a:path>
              <a:path w="1752600" h="2654300">
                <a:moveTo>
                  <a:pt x="457846" y="2197099"/>
                </a:moveTo>
                <a:lnTo>
                  <a:pt x="438136" y="2197099"/>
                </a:lnTo>
                <a:lnTo>
                  <a:pt x="444567" y="2184399"/>
                </a:lnTo>
                <a:lnTo>
                  <a:pt x="449403" y="2171699"/>
                </a:lnTo>
                <a:lnTo>
                  <a:pt x="464695" y="2133599"/>
                </a:lnTo>
                <a:lnTo>
                  <a:pt x="482253" y="2095499"/>
                </a:lnTo>
                <a:lnTo>
                  <a:pt x="501338" y="2057399"/>
                </a:lnTo>
                <a:lnTo>
                  <a:pt x="529223" y="2006599"/>
                </a:lnTo>
                <a:lnTo>
                  <a:pt x="544371" y="1968499"/>
                </a:lnTo>
                <a:lnTo>
                  <a:pt x="556129" y="1955799"/>
                </a:lnTo>
                <a:lnTo>
                  <a:pt x="568215" y="1930399"/>
                </a:lnTo>
                <a:lnTo>
                  <a:pt x="580615" y="1904999"/>
                </a:lnTo>
                <a:lnTo>
                  <a:pt x="593313" y="1892299"/>
                </a:lnTo>
                <a:lnTo>
                  <a:pt x="615416" y="1892299"/>
                </a:lnTo>
                <a:lnTo>
                  <a:pt x="588700" y="1943099"/>
                </a:lnTo>
                <a:lnTo>
                  <a:pt x="563497" y="1981199"/>
                </a:lnTo>
                <a:lnTo>
                  <a:pt x="548449" y="2006599"/>
                </a:lnTo>
                <a:lnTo>
                  <a:pt x="520828" y="2057399"/>
                </a:lnTo>
                <a:lnTo>
                  <a:pt x="495962" y="2108199"/>
                </a:lnTo>
                <a:lnTo>
                  <a:pt x="478874" y="2146299"/>
                </a:lnTo>
                <a:lnTo>
                  <a:pt x="469066" y="2171699"/>
                </a:lnTo>
                <a:lnTo>
                  <a:pt x="464194" y="2184399"/>
                </a:lnTo>
                <a:lnTo>
                  <a:pt x="461020" y="2184399"/>
                </a:lnTo>
                <a:lnTo>
                  <a:pt x="457846" y="2197099"/>
                </a:lnTo>
                <a:close/>
              </a:path>
              <a:path w="1752600" h="2654300">
                <a:moveTo>
                  <a:pt x="449327" y="2222499"/>
                </a:moveTo>
                <a:lnTo>
                  <a:pt x="429617" y="2222499"/>
                </a:lnTo>
                <a:lnTo>
                  <a:pt x="431956" y="2209799"/>
                </a:lnTo>
                <a:lnTo>
                  <a:pt x="434962" y="2197099"/>
                </a:lnTo>
                <a:lnTo>
                  <a:pt x="454672" y="2197099"/>
                </a:lnTo>
                <a:lnTo>
                  <a:pt x="451666" y="2209799"/>
                </a:lnTo>
                <a:lnTo>
                  <a:pt x="449327" y="2222499"/>
                </a:lnTo>
                <a:close/>
              </a:path>
              <a:path w="1752600" h="2654300">
                <a:moveTo>
                  <a:pt x="435214" y="2260599"/>
                </a:moveTo>
                <a:lnTo>
                  <a:pt x="415693" y="2260599"/>
                </a:lnTo>
                <a:lnTo>
                  <a:pt x="419407" y="2247899"/>
                </a:lnTo>
                <a:lnTo>
                  <a:pt x="426944" y="2222499"/>
                </a:lnTo>
                <a:lnTo>
                  <a:pt x="446571" y="2222499"/>
                </a:lnTo>
                <a:lnTo>
                  <a:pt x="438981" y="2247899"/>
                </a:lnTo>
                <a:lnTo>
                  <a:pt x="435214" y="2260599"/>
                </a:lnTo>
                <a:close/>
              </a:path>
              <a:path w="1752600" h="2654300">
                <a:moveTo>
                  <a:pt x="363387" y="2476499"/>
                </a:moveTo>
                <a:lnTo>
                  <a:pt x="364953" y="2463799"/>
                </a:lnTo>
                <a:lnTo>
                  <a:pt x="366840" y="2451099"/>
                </a:lnTo>
                <a:lnTo>
                  <a:pt x="370938" y="2425699"/>
                </a:lnTo>
                <a:lnTo>
                  <a:pt x="372491" y="2412999"/>
                </a:lnTo>
                <a:lnTo>
                  <a:pt x="374357" y="2412999"/>
                </a:lnTo>
                <a:lnTo>
                  <a:pt x="376834" y="2400299"/>
                </a:lnTo>
                <a:lnTo>
                  <a:pt x="383244" y="2374899"/>
                </a:lnTo>
                <a:lnTo>
                  <a:pt x="386699" y="2349499"/>
                </a:lnTo>
                <a:lnTo>
                  <a:pt x="390280" y="2336799"/>
                </a:lnTo>
                <a:lnTo>
                  <a:pt x="395223" y="2324099"/>
                </a:lnTo>
                <a:lnTo>
                  <a:pt x="400511" y="2298699"/>
                </a:lnTo>
                <a:lnTo>
                  <a:pt x="406112" y="2285999"/>
                </a:lnTo>
                <a:lnTo>
                  <a:pt x="411995" y="2260599"/>
                </a:lnTo>
                <a:lnTo>
                  <a:pt x="431454" y="2260599"/>
                </a:lnTo>
                <a:lnTo>
                  <a:pt x="425410" y="2285999"/>
                </a:lnTo>
                <a:lnTo>
                  <a:pt x="419678" y="2298699"/>
                </a:lnTo>
                <a:lnTo>
                  <a:pt x="414260" y="2324099"/>
                </a:lnTo>
                <a:lnTo>
                  <a:pt x="401785" y="2362199"/>
                </a:lnTo>
                <a:lnTo>
                  <a:pt x="392376" y="2400299"/>
                </a:lnTo>
                <a:lnTo>
                  <a:pt x="388581" y="2425699"/>
                </a:lnTo>
                <a:lnTo>
                  <a:pt x="386856" y="2425699"/>
                </a:lnTo>
                <a:lnTo>
                  <a:pt x="384111" y="2451099"/>
                </a:lnTo>
                <a:lnTo>
                  <a:pt x="382064" y="2451099"/>
                </a:lnTo>
                <a:lnTo>
                  <a:pt x="380341" y="2463799"/>
                </a:lnTo>
                <a:lnTo>
                  <a:pt x="368983" y="2463799"/>
                </a:lnTo>
                <a:lnTo>
                  <a:pt x="363387" y="2476499"/>
                </a:lnTo>
                <a:close/>
              </a:path>
            </a:pathLst>
          </a:custGeom>
          <a:solidFill>
            <a:srgbClr val="90507B"/>
          </a:solidFill>
        </p:spPr>
        <p:txBody>
          <a:bodyPr wrap="square" lIns="0" tIns="0" rIns="0" bIns="0" rtlCol="0"/>
          <a:lstStyle/>
          <a:p>
            <a:endParaRPr/>
          </a:p>
        </p:txBody>
      </p:sp>
      <p:sp>
        <p:nvSpPr>
          <p:cNvPr id="8" name="object 8"/>
          <p:cNvSpPr txBox="1">
            <a:spLocks noGrp="1"/>
          </p:cNvSpPr>
          <p:nvPr>
            <p:ph type="title"/>
          </p:nvPr>
        </p:nvSpPr>
        <p:spPr>
          <a:xfrm>
            <a:off x="4471451" y="440277"/>
            <a:ext cx="9345295" cy="1046480"/>
          </a:xfrm>
          <a:prstGeom prst="rect">
            <a:avLst/>
          </a:prstGeom>
        </p:spPr>
        <p:txBody>
          <a:bodyPr vert="horz" wrap="square" lIns="0" tIns="12700" rIns="0" bIns="0" rtlCol="0">
            <a:spAutoFit/>
          </a:bodyPr>
          <a:lstStyle/>
          <a:p>
            <a:pPr marL="12700">
              <a:lnSpc>
                <a:spcPct val="100000"/>
              </a:lnSpc>
              <a:spcBef>
                <a:spcPts val="100"/>
              </a:spcBef>
            </a:pPr>
            <a:r>
              <a:rPr spc="-125"/>
              <a:t>ABDOMINAL</a:t>
            </a:r>
            <a:r>
              <a:rPr spc="-85"/>
              <a:t> </a:t>
            </a:r>
            <a:r>
              <a:rPr spc="-80"/>
              <a:t>INCISIONS</a:t>
            </a:r>
          </a:p>
        </p:txBody>
      </p:sp>
      <p:pic>
        <p:nvPicPr>
          <p:cNvPr id="10" name="Picture 9">
            <a:extLst>
              <a:ext uri="{FF2B5EF4-FFF2-40B4-BE49-F238E27FC236}">
                <a16:creationId xmlns:a16="http://schemas.microsoft.com/office/drawing/2014/main" id="{D6EAF232-C360-CC49-4424-E83750E3D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283" y="2033257"/>
            <a:ext cx="10448585" cy="7484403"/>
          </a:xfrm>
          <a:prstGeom prst="rect">
            <a:avLst/>
          </a:prstGeom>
        </p:spPr>
      </p:pic>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57582"/>
            <a:ext cx="895350" cy="1529715"/>
          </a:xfrm>
          <a:custGeom>
            <a:avLst/>
            <a:gdLst/>
            <a:ahLst/>
            <a:cxnLst/>
            <a:rect l="l" t="t" r="r" b="b"/>
            <a:pathLst>
              <a:path w="895350" h="1529715">
                <a:moveTo>
                  <a:pt x="836358" y="1529417"/>
                </a:moveTo>
                <a:lnTo>
                  <a:pt x="0" y="1529417"/>
                </a:lnTo>
                <a:lnTo>
                  <a:pt x="0" y="0"/>
                </a:lnTo>
                <a:lnTo>
                  <a:pt x="68498" y="19731"/>
                </a:lnTo>
                <a:lnTo>
                  <a:pt x="111748" y="34685"/>
                </a:lnTo>
                <a:lnTo>
                  <a:pt x="154229" y="51229"/>
                </a:lnTo>
                <a:lnTo>
                  <a:pt x="195907" y="69327"/>
                </a:lnTo>
                <a:lnTo>
                  <a:pt x="236746" y="88943"/>
                </a:lnTo>
                <a:lnTo>
                  <a:pt x="276709" y="110042"/>
                </a:lnTo>
                <a:lnTo>
                  <a:pt x="315762" y="132588"/>
                </a:lnTo>
                <a:lnTo>
                  <a:pt x="353869" y="156545"/>
                </a:lnTo>
                <a:lnTo>
                  <a:pt x="390993" y="181877"/>
                </a:lnTo>
                <a:lnTo>
                  <a:pt x="427099" y="208549"/>
                </a:lnTo>
                <a:lnTo>
                  <a:pt x="462152" y="236525"/>
                </a:lnTo>
                <a:lnTo>
                  <a:pt x="496115" y="265769"/>
                </a:lnTo>
                <a:lnTo>
                  <a:pt x="528952" y="296245"/>
                </a:lnTo>
                <a:lnTo>
                  <a:pt x="560629" y="327918"/>
                </a:lnTo>
                <a:lnTo>
                  <a:pt x="591109" y="360753"/>
                </a:lnTo>
                <a:lnTo>
                  <a:pt x="620356" y="394712"/>
                </a:lnTo>
                <a:lnTo>
                  <a:pt x="648336" y="429761"/>
                </a:lnTo>
                <a:lnTo>
                  <a:pt x="675011" y="465864"/>
                </a:lnTo>
                <a:lnTo>
                  <a:pt x="700346" y="502985"/>
                </a:lnTo>
                <a:lnTo>
                  <a:pt x="724306" y="541088"/>
                </a:lnTo>
                <a:lnTo>
                  <a:pt x="746855" y="580138"/>
                </a:lnTo>
                <a:lnTo>
                  <a:pt x="767957" y="620099"/>
                </a:lnTo>
                <a:lnTo>
                  <a:pt x="787576" y="660935"/>
                </a:lnTo>
                <a:lnTo>
                  <a:pt x="805677" y="702610"/>
                </a:lnTo>
                <a:lnTo>
                  <a:pt x="822223" y="745089"/>
                </a:lnTo>
                <a:lnTo>
                  <a:pt x="837180" y="788336"/>
                </a:lnTo>
                <a:lnTo>
                  <a:pt x="850510" y="832315"/>
                </a:lnTo>
                <a:lnTo>
                  <a:pt x="862180" y="876991"/>
                </a:lnTo>
                <a:lnTo>
                  <a:pt x="872152" y="922327"/>
                </a:lnTo>
                <a:lnTo>
                  <a:pt x="880391" y="968289"/>
                </a:lnTo>
                <a:lnTo>
                  <a:pt x="886861" y="1014840"/>
                </a:lnTo>
                <a:lnTo>
                  <a:pt x="891527" y="1061944"/>
                </a:lnTo>
                <a:lnTo>
                  <a:pt x="894353" y="1109567"/>
                </a:lnTo>
                <a:lnTo>
                  <a:pt x="895303" y="1157660"/>
                </a:lnTo>
                <a:lnTo>
                  <a:pt x="894353" y="1205776"/>
                </a:lnTo>
                <a:lnTo>
                  <a:pt x="891528" y="1253398"/>
                </a:lnTo>
                <a:lnTo>
                  <a:pt x="886863" y="1300504"/>
                </a:lnTo>
                <a:lnTo>
                  <a:pt x="880393" y="1347056"/>
                </a:lnTo>
                <a:lnTo>
                  <a:pt x="872156" y="1393018"/>
                </a:lnTo>
                <a:lnTo>
                  <a:pt x="862185" y="1438357"/>
                </a:lnTo>
                <a:lnTo>
                  <a:pt x="850517" y="1483034"/>
                </a:lnTo>
                <a:lnTo>
                  <a:pt x="837188" y="1527016"/>
                </a:lnTo>
                <a:lnTo>
                  <a:pt x="836358" y="1529417"/>
                </a:lnTo>
                <a:close/>
              </a:path>
            </a:pathLst>
          </a:custGeom>
          <a:solidFill>
            <a:srgbClr val="FFFFFF"/>
          </a:solidFill>
        </p:spPr>
        <p:txBody>
          <a:bodyPr wrap="square" lIns="0" tIns="0" rIns="0" bIns="0" rtlCol="0"/>
          <a:lstStyle/>
          <a:p>
            <a:endParaRPr/>
          </a:p>
        </p:txBody>
      </p:sp>
      <p:sp>
        <p:nvSpPr>
          <p:cNvPr id="3" name="object 3"/>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4" name="object 4"/>
          <p:cNvSpPr/>
          <p:nvPr/>
        </p:nvSpPr>
        <p:spPr>
          <a:xfrm>
            <a:off x="0" y="1"/>
            <a:ext cx="1608455" cy="3280410"/>
          </a:xfrm>
          <a:custGeom>
            <a:avLst/>
            <a:gdLst/>
            <a:ahLst/>
            <a:cxnLst/>
            <a:rect l="l" t="t" r="r" b="b"/>
            <a:pathLst>
              <a:path w="1608455" h="3280410">
                <a:moveTo>
                  <a:pt x="0" y="3280212"/>
                </a:moveTo>
                <a:lnTo>
                  <a:pt x="0" y="0"/>
                </a:lnTo>
                <a:lnTo>
                  <a:pt x="1608278" y="0"/>
                </a:lnTo>
                <a:lnTo>
                  <a:pt x="1599471" y="71981"/>
                </a:lnTo>
                <a:lnTo>
                  <a:pt x="1593870" y="117078"/>
                </a:lnTo>
                <a:lnTo>
                  <a:pt x="1588188" y="162201"/>
                </a:lnTo>
                <a:lnTo>
                  <a:pt x="1582416" y="207346"/>
                </a:lnTo>
                <a:lnTo>
                  <a:pt x="1576542" y="252508"/>
                </a:lnTo>
                <a:lnTo>
                  <a:pt x="1570555" y="297683"/>
                </a:lnTo>
                <a:lnTo>
                  <a:pt x="1564443" y="342867"/>
                </a:lnTo>
                <a:lnTo>
                  <a:pt x="1558196" y="388056"/>
                </a:lnTo>
                <a:lnTo>
                  <a:pt x="1551803" y="433246"/>
                </a:lnTo>
                <a:lnTo>
                  <a:pt x="1545252" y="478431"/>
                </a:lnTo>
                <a:lnTo>
                  <a:pt x="1538531" y="523609"/>
                </a:lnTo>
                <a:lnTo>
                  <a:pt x="1531631" y="568775"/>
                </a:lnTo>
                <a:lnTo>
                  <a:pt x="1524539" y="613924"/>
                </a:lnTo>
                <a:lnTo>
                  <a:pt x="1517245" y="659052"/>
                </a:lnTo>
                <a:lnTo>
                  <a:pt x="1509737" y="704156"/>
                </a:lnTo>
                <a:lnTo>
                  <a:pt x="1502004" y="749230"/>
                </a:lnTo>
                <a:lnTo>
                  <a:pt x="1494035" y="794271"/>
                </a:lnTo>
                <a:lnTo>
                  <a:pt x="1485819" y="839274"/>
                </a:lnTo>
                <a:lnTo>
                  <a:pt x="1477345" y="884235"/>
                </a:lnTo>
                <a:lnTo>
                  <a:pt x="1468601" y="929151"/>
                </a:lnTo>
                <a:lnTo>
                  <a:pt x="1459576" y="974016"/>
                </a:lnTo>
                <a:lnTo>
                  <a:pt x="1450260" y="1018826"/>
                </a:lnTo>
                <a:lnTo>
                  <a:pt x="1440640" y="1063577"/>
                </a:lnTo>
                <a:lnTo>
                  <a:pt x="1430706" y="1108266"/>
                </a:lnTo>
                <a:lnTo>
                  <a:pt x="1420446" y="1152887"/>
                </a:lnTo>
                <a:lnTo>
                  <a:pt x="1409850" y="1197436"/>
                </a:lnTo>
                <a:lnTo>
                  <a:pt x="1398906" y="1241910"/>
                </a:lnTo>
                <a:lnTo>
                  <a:pt x="1387603" y="1286304"/>
                </a:lnTo>
                <a:lnTo>
                  <a:pt x="1375930" y="1330614"/>
                </a:lnTo>
                <a:lnTo>
                  <a:pt x="1363876" y="1374835"/>
                </a:lnTo>
                <a:lnTo>
                  <a:pt x="1351429" y="1418963"/>
                </a:lnTo>
                <a:lnTo>
                  <a:pt x="1338578" y="1462994"/>
                </a:lnTo>
                <a:lnTo>
                  <a:pt x="1325313" y="1506925"/>
                </a:lnTo>
                <a:lnTo>
                  <a:pt x="1311621" y="1550749"/>
                </a:lnTo>
                <a:lnTo>
                  <a:pt x="1297492" y="1594465"/>
                </a:lnTo>
                <a:lnTo>
                  <a:pt x="1282915" y="1638066"/>
                </a:lnTo>
                <a:lnTo>
                  <a:pt x="1267879" y="1681549"/>
                </a:lnTo>
                <a:lnTo>
                  <a:pt x="1252371" y="1724910"/>
                </a:lnTo>
                <a:lnTo>
                  <a:pt x="1236382" y="1768144"/>
                </a:lnTo>
                <a:lnTo>
                  <a:pt x="1219899" y="1811247"/>
                </a:lnTo>
                <a:lnTo>
                  <a:pt x="1202913" y="1854215"/>
                </a:lnTo>
                <a:lnTo>
                  <a:pt x="1185410" y="1897044"/>
                </a:lnTo>
                <a:lnTo>
                  <a:pt x="1167381" y="1939729"/>
                </a:lnTo>
                <a:lnTo>
                  <a:pt x="1148815" y="1982267"/>
                </a:lnTo>
                <a:lnTo>
                  <a:pt x="1129699" y="2024652"/>
                </a:lnTo>
                <a:lnTo>
                  <a:pt x="1110023" y="2066881"/>
                </a:lnTo>
                <a:lnTo>
                  <a:pt x="1089776" y="2108950"/>
                </a:lnTo>
                <a:lnTo>
                  <a:pt x="1068946" y="2150854"/>
                </a:lnTo>
                <a:lnTo>
                  <a:pt x="1047523" y="2192589"/>
                </a:lnTo>
                <a:lnTo>
                  <a:pt x="1025495" y="2234151"/>
                </a:lnTo>
                <a:lnTo>
                  <a:pt x="1002850" y="2275535"/>
                </a:lnTo>
                <a:lnTo>
                  <a:pt x="979579" y="2316737"/>
                </a:lnTo>
                <a:lnTo>
                  <a:pt x="955669" y="2357754"/>
                </a:lnTo>
                <a:lnTo>
                  <a:pt x="931109" y="2398581"/>
                </a:lnTo>
                <a:lnTo>
                  <a:pt x="905889" y="2439213"/>
                </a:lnTo>
                <a:lnTo>
                  <a:pt x="879997" y="2479646"/>
                </a:lnTo>
                <a:lnTo>
                  <a:pt x="853422" y="2519877"/>
                </a:lnTo>
                <a:lnTo>
                  <a:pt x="826152" y="2559900"/>
                </a:lnTo>
                <a:lnTo>
                  <a:pt x="798177" y="2599712"/>
                </a:lnTo>
                <a:lnTo>
                  <a:pt x="769485" y="2639309"/>
                </a:lnTo>
                <a:lnTo>
                  <a:pt x="740066" y="2678686"/>
                </a:lnTo>
                <a:lnTo>
                  <a:pt x="709907" y="2717838"/>
                </a:lnTo>
                <a:lnTo>
                  <a:pt x="678999" y="2756763"/>
                </a:lnTo>
                <a:lnTo>
                  <a:pt x="647329" y="2795454"/>
                </a:lnTo>
                <a:lnTo>
                  <a:pt x="618046" y="2829790"/>
                </a:lnTo>
                <a:lnTo>
                  <a:pt x="588085" y="2863133"/>
                </a:lnTo>
                <a:lnTo>
                  <a:pt x="557456" y="2895493"/>
                </a:lnTo>
                <a:lnTo>
                  <a:pt x="526171" y="2926878"/>
                </a:lnTo>
                <a:lnTo>
                  <a:pt x="494241" y="2957296"/>
                </a:lnTo>
                <a:lnTo>
                  <a:pt x="461677" y="2986758"/>
                </a:lnTo>
                <a:lnTo>
                  <a:pt x="428490" y="3015270"/>
                </a:lnTo>
                <a:lnTo>
                  <a:pt x="394691" y="3042842"/>
                </a:lnTo>
                <a:lnTo>
                  <a:pt x="360293" y="3069483"/>
                </a:lnTo>
                <a:lnTo>
                  <a:pt x="325306" y="3095201"/>
                </a:lnTo>
                <a:lnTo>
                  <a:pt x="289741" y="3120006"/>
                </a:lnTo>
                <a:lnTo>
                  <a:pt x="253610" y="3143904"/>
                </a:lnTo>
                <a:lnTo>
                  <a:pt x="216924" y="3166906"/>
                </a:lnTo>
                <a:lnTo>
                  <a:pt x="179695" y="3189021"/>
                </a:lnTo>
                <a:lnTo>
                  <a:pt x="141932" y="3210255"/>
                </a:lnTo>
                <a:lnTo>
                  <a:pt x="103649" y="3230620"/>
                </a:lnTo>
                <a:lnTo>
                  <a:pt x="64855" y="3250122"/>
                </a:lnTo>
                <a:lnTo>
                  <a:pt x="25563" y="3268771"/>
                </a:lnTo>
                <a:lnTo>
                  <a:pt x="0" y="3280212"/>
                </a:lnTo>
                <a:close/>
              </a:path>
            </a:pathLst>
          </a:custGeom>
          <a:solidFill>
            <a:srgbClr val="C2E2E2"/>
          </a:solidFill>
        </p:spPr>
        <p:txBody>
          <a:bodyPr wrap="square" lIns="0" tIns="0" rIns="0" bIns="0" rtlCol="0"/>
          <a:lstStyle/>
          <a:p>
            <a:endParaRPr/>
          </a:p>
        </p:txBody>
      </p:sp>
      <p:sp>
        <p:nvSpPr>
          <p:cNvPr id="5" name="object 5"/>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45"/>
              <a:t>UTERINE</a:t>
            </a:r>
            <a:r>
              <a:rPr spc="-70"/>
              <a:t> </a:t>
            </a:r>
            <a:r>
              <a:rPr spc="-80"/>
              <a:t>INCISIONS</a:t>
            </a:r>
          </a:p>
        </p:txBody>
      </p:sp>
      <p:pic>
        <p:nvPicPr>
          <p:cNvPr id="15" name="Picture 14">
            <a:extLst>
              <a:ext uri="{FF2B5EF4-FFF2-40B4-BE49-F238E27FC236}">
                <a16:creationId xmlns:a16="http://schemas.microsoft.com/office/drawing/2014/main" id="{68898644-84C2-212F-3DBA-CBEABAA33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1" y="2626659"/>
            <a:ext cx="5656728" cy="6130923"/>
          </a:xfrm>
          <a:prstGeom prst="rect">
            <a:avLst/>
          </a:prstGeom>
        </p:spPr>
      </p:pic>
      <p:pic>
        <p:nvPicPr>
          <p:cNvPr id="16" name="Picture 15">
            <a:extLst>
              <a:ext uri="{FF2B5EF4-FFF2-40B4-BE49-F238E27FC236}">
                <a16:creationId xmlns:a16="http://schemas.microsoft.com/office/drawing/2014/main" id="{522EE77B-F388-E507-36E2-E0475CE13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922" y="2536036"/>
            <a:ext cx="6526306" cy="63121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57582"/>
            <a:ext cx="895350" cy="1529715"/>
          </a:xfrm>
          <a:custGeom>
            <a:avLst/>
            <a:gdLst/>
            <a:ahLst/>
            <a:cxnLst/>
            <a:rect l="l" t="t" r="r" b="b"/>
            <a:pathLst>
              <a:path w="895350" h="1529715">
                <a:moveTo>
                  <a:pt x="836358" y="1529417"/>
                </a:moveTo>
                <a:lnTo>
                  <a:pt x="0" y="1529417"/>
                </a:lnTo>
                <a:lnTo>
                  <a:pt x="0" y="0"/>
                </a:lnTo>
                <a:lnTo>
                  <a:pt x="68498" y="19731"/>
                </a:lnTo>
                <a:lnTo>
                  <a:pt x="111748" y="34685"/>
                </a:lnTo>
                <a:lnTo>
                  <a:pt x="154229" y="51229"/>
                </a:lnTo>
                <a:lnTo>
                  <a:pt x="195907" y="69327"/>
                </a:lnTo>
                <a:lnTo>
                  <a:pt x="236746" y="88943"/>
                </a:lnTo>
                <a:lnTo>
                  <a:pt x="276709" y="110042"/>
                </a:lnTo>
                <a:lnTo>
                  <a:pt x="315762" y="132588"/>
                </a:lnTo>
                <a:lnTo>
                  <a:pt x="353869" y="156545"/>
                </a:lnTo>
                <a:lnTo>
                  <a:pt x="390993" y="181877"/>
                </a:lnTo>
                <a:lnTo>
                  <a:pt x="427099" y="208549"/>
                </a:lnTo>
                <a:lnTo>
                  <a:pt x="462152" y="236525"/>
                </a:lnTo>
                <a:lnTo>
                  <a:pt x="496115" y="265769"/>
                </a:lnTo>
                <a:lnTo>
                  <a:pt x="528952" y="296245"/>
                </a:lnTo>
                <a:lnTo>
                  <a:pt x="560629" y="327918"/>
                </a:lnTo>
                <a:lnTo>
                  <a:pt x="591109" y="360753"/>
                </a:lnTo>
                <a:lnTo>
                  <a:pt x="620356" y="394712"/>
                </a:lnTo>
                <a:lnTo>
                  <a:pt x="648336" y="429761"/>
                </a:lnTo>
                <a:lnTo>
                  <a:pt x="675011" y="465864"/>
                </a:lnTo>
                <a:lnTo>
                  <a:pt x="700346" y="502985"/>
                </a:lnTo>
                <a:lnTo>
                  <a:pt x="724306" y="541088"/>
                </a:lnTo>
                <a:lnTo>
                  <a:pt x="746855" y="580138"/>
                </a:lnTo>
                <a:lnTo>
                  <a:pt x="767957" y="620099"/>
                </a:lnTo>
                <a:lnTo>
                  <a:pt x="787576" y="660935"/>
                </a:lnTo>
                <a:lnTo>
                  <a:pt x="805677" y="702610"/>
                </a:lnTo>
                <a:lnTo>
                  <a:pt x="822223" y="745089"/>
                </a:lnTo>
                <a:lnTo>
                  <a:pt x="837180" y="788336"/>
                </a:lnTo>
                <a:lnTo>
                  <a:pt x="850510" y="832315"/>
                </a:lnTo>
                <a:lnTo>
                  <a:pt x="862180" y="876991"/>
                </a:lnTo>
                <a:lnTo>
                  <a:pt x="872152" y="922327"/>
                </a:lnTo>
                <a:lnTo>
                  <a:pt x="880391" y="968289"/>
                </a:lnTo>
                <a:lnTo>
                  <a:pt x="886861" y="1014840"/>
                </a:lnTo>
                <a:lnTo>
                  <a:pt x="891527" y="1061944"/>
                </a:lnTo>
                <a:lnTo>
                  <a:pt x="894353" y="1109567"/>
                </a:lnTo>
                <a:lnTo>
                  <a:pt x="895303" y="1157660"/>
                </a:lnTo>
                <a:lnTo>
                  <a:pt x="894353" y="1205776"/>
                </a:lnTo>
                <a:lnTo>
                  <a:pt x="891528" y="1253398"/>
                </a:lnTo>
                <a:lnTo>
                  <a:pt x="886863" y="1300504"/>
                </a:lnTo>
                <a:lnTo>
                  <a:pt x="880393" y="1347056"/>
                </a:lnTo>
                <a:lnTo>
                  <a:pt x="872156" y="1393018"/>
                </a:lnTo>
                <a:lnTo>
                  <a:pt x="862185" y="1438357"/>
                </a:lnTo>
                <a:lnTo>
                  <a:pt x="850517" y="1483034"/>
                </a:lnTo>
                <a:lnTo>
                  <a:pt x="837188" y="1527016"/>
                </a:lnTo>
                <a:lnTo>
                  <a:pt x="836358" y="1529417"/>
                </a:lnTo>
                <a:close/>
              </a:path>
            </a:pathLst>
          </a:custGeom>
          <a:solidFill>
            <a:srgbClr val="FFFFFF"/>
          </a:solidFill>
        </p:spPr>
        <p:txBody>
          <a:bodyPr wrap="square" lIns="0" tIns="0" rIns="0" bIns="0" rtlCol="0"/>
          <a:lstStyle/>
          <a:p>
            <a:endParaRPr/>
          </a:p>
        </p:txBody>
      </p:sp>
      <p:sp>
        <p:nvSpPr>
          <p:cNvPr id="3" name="object 3"/>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4" name="object 4"/>
          <p:cNvSpPr/>
          <p:nvPr/>
        </p:nvSpPr>
        <p:spPr>
          <a:xfrm>
            <a:off x="0" y="1"/>
            <a:ext cx="1608455" cy="3280410"/>
          </a:xfrm>
          <a:custGeom>
            <a:avLst/>
            <a:gdLst/>
            <a:ahLst/>
            <a:cxnLst/>
            <a:rect l="l" t="t" r="r" b="b"/>
            <a:pathLst>
              <a:path w="1608455" h="3280410">
                <a:moveTo>
                  <a:pt x="0" y="3280212"/>
                </a:moveTo>
                <a:lnTo>
                  <a:pt x="0" y="0"/>
                </a:lnTo>
                <a:lnTo>
                  <a:pt x="1608278" y="0"/>
                </a:lnTo>
                <a:lnTo>
                  <a:pt x="1599471" y="71981"/>
                </a:lnTo>
                <a:lnTo>
                  <a:pt x="1593870" y="117078"/>
                </a:lnTo>
                <a:lnTo>
                  <a:pt x="1588188" y="162201"/>
                </a:lnTo>
                <a:lnTo>
                  <a:pt x="1582416" y="207346"/>
                </a:lnTo>
                <a:lnTo>
                  <a:pt x="1576542" y="252508"/>
                </a:lnTo>
                <a:lnTo>
                  <a:pt x="1570555" y="297683"/>
                </a:lnTo>
                <a:lnTo>
                  <a:pt x="1564443" y="342867"/>
                </a:lnTo>
                <a:lnTo>
                  <a:pt x="1558196" y="388056"/>
                </a:lnTo>
                <a:lnTo>
                  <a:pt x="1551803" y="433246"/>
                </a:lnTo>
                <a:lnTo>
                  <a:pt x="1545252" y="478431"/>
                </a:lnTo>
                <a:lnTo>
                  <a:pt x="1538531" y="523609"/>
                </a:lnTo>
                <a:lnTo>
                  <a:pt x="1531631" y="568775"/>
                </a:lnTo>
                <a:lnTo>
                  <a:pt x="1524539" y="613924"/>
                </a:lnTo>
                <a:lnTo>
                  <a:pt x="1517245" y="659052"/>
                </a:lnTo>
                <a:lnTo>
                  <a:pt x="1509737" y="704156"/>
                </a:lnTo>
                <a:lnTo>
                  <a:pt x="1502004" y="749230"/>
                </a:lnTo>
                <a:lnTo>
                  <a:pt x="1494035" y="794271"/>
                </a:lnTo>
                <a:lnTo>
                  <a:pt x="1485819" y="839274"/>
                </a:lnTo>
                <a:lnTo>
                  <a:pt x="1477345" y="884235"/>
                </a:lnTo>
                <a:lnTo>
                  <a:pt x="1468601" y="929151"/>
                </a:lnTo>
                <a:lnTo>
                  <a:pt x="1459576" y="974016"/>
                </a:lnTo>
                <a:lnTo>
                  <a:pt x="1450260" y="1018826"/>
                </a:lnTo>
                <a:lnTo>
                  <a:pt x="1440640" y="1063577"/>
                </a:lnTo>
                <a:lnTo>
                  <a:pt x="1430706" y="1108266"/>
                </a:lnTo>
                <a:lnTo>
                  <a:pt x="1420446" y="1152887"/>
                </a:lnTo>
                <a:lnTo>
                  <a:pt x="1409850" y="1197436"/>
                </a:lnTo>
                <a:lnTo>
                  <a:pt x="1398906" y="1241910"/>
                </a:lnTo>
                <a:lnTo>
                  <a:pt x="1387603" y="1286304"/>
                </a:lnTo>
                <a:lnTo>
                  <a:pt x="1375930" y="1330614"/>
                </a:lnTo>
                <a:lnTo>
                  <a:pt x="1363876" y="1374835"/>
                </a:lnTo>
                <a:lnTo>
                  <a:pt x="1351429" y="1418963"/>
                </a:lnTo>
                <a:lnTo>
                  <a:pt x="1338578" y="1462994"/>
                </a:lnTo>
                <a:lnTo>
                  <a:pt x="1325313" y="1506925"/>
                </a:lnTo>
                <a:lnTo>
                  <a:pt x="1311621" y="1550749"/>
                </a:lnTo>
                <a:lnTo>
                  <a:pt x="1297492" y="1594465"/>
                </a:lnTo>
                <a:lnTo>
                  <a:pt x="1282915" y="1638066"/>
                </a:lnTo>
                <a:lnTo>
                  <a:pt x="1267879" y="1681549"/>
                </a:lnTo>
                <a:lnTo>
                  <a:pt x="1252371" y="1724910"/>
                </a:lnTo>
                <a:lnTo>
                  <a:pt x="1236382" y="1768144"/>
                </a:lnTo>
                <a:lnTo>
                  <a:pt x="1219899" y="1811247"/>
                </a:lnTo>
                <a:lnTo>
                  <a:pt x="1202913" y="1854215"/>
                </a:lnTo>
                <a:lnTo>
                  <a:pt x="1185410" y="1897044"/>
                </a:lnTo>
                <a:lnTo>
                  <a:pt x="1167381" y="1939729"/>
                </a:lnTo>
                <a:lnTo>
                  <a:pt x="1148815" y="1982267"/>
                </a:lnTo>
                <a:lnTo>
                  <a:pt x="1129699" y="2024652"/>
                </a:lnTo>
                <a:lnTo>
                  <a:pt x="1110023" y="2066881"/>
                </a:lnTo>
                <a:lnTo>
                  <a:pt x="1089776" y="2108950"/>
                </a:lnTo>
                <a:lnTo>
                  <a:pt x="1068946" y="2150854"/>
                </a:lnTo>
                <a:lnTo>
                  <a:pt x="1047523" y="2192589"/>
                </a:lnTo>
                <a:lnTo>
                  <a:pt x="1025495" y="2234151"/>
                </a:lnTo>
                <a:lnTo>
                  <a:pt x="1002850" y="2275535"/>
                </a:lnTo>
                <a:lnTo>
                  <a:pt x="979579" y="2316737"/>
                </a:lnTo>
                <a:lnTo>
                  <a:pt x="955669" y="2357754"/>
                </a:lnTo>
                <a:lnTo>
                  <a:pt x="931109" y="2398581"/>
                </a:lnTo>
                <a:lnTo>
                  <a:pt x="905889" y="2439213"/>
                </a:lnTo>
                <a:lnTo>
                  <a:pt x="879997" y="2479646"/>
                </a:lnTo>
                <a:lnTo>
                  <a:pt x="853422" y="2519877"/>
                </a:lnTo>
                <a:lnTo>
                  <a:pt x="826152" y="2559900"/>
                </a:lnTo>
                <a:lnTo>
                  <a:pt x="798177" y="2599712"/>
                </a:lnTo>
                <a:lnTo>
                  <a:pt x="769485" y="2639309"/>
                </a:lnTo>
                <a:lnTo>
                  <a:pt x="740066" y="2678686"/>
                </a:lnTo>
                <a:lnTo>
                  <a:pt x="709907" y="2717838"/>
                </a:lnTo>
                <a:lnTo>
                  <a:pt x="678999" y="2756763"/>
                </a:lnTo>
                <a:lnTo>
                  <a:pt x="647329" y="2795454"/>
                </a:lnTo>
                <a:lnTo>
                  <a:pt x="618046" y="2829790"/>
                </a:lnTo>
                <a:lnTo>
                  <a:pt x="588085" y="2863133"/>
                </a:lnTo>
                <a:lnTo>
                  <a:pt x="557456" y="2895493"/>
                </a:lnTo>
                <a:lnTo>
                  <a:pt x="526171" y="2926878"/>
                </a:lnTo>
                <a:lnTo>
                  <a:pt x="494241" y="2957296"/>
                </a:lnTo>
                <a:lnTo>
                  <a:pt x="461677" y="2986758"/>
                </a:lnTo>
                <a:lnTo>
                  <a:pt x="428490" y="3015270"/>
                </a:lnTo>
                <a:lnTo>
                  <a:pt x="394691" y="3042842"/>
                </a:lnTo>
                <a:lnTo>
                  <a:pt x="360293" y="3069483"/>
                </a:lnTo>
                <a:lnTo>
                  <a:pt x="325306" y="3095201"/>
                </a:lnTo>
                <a:lnTo>
                  <a:pt x="289741" y="3120006"/>
                </a:lnTo>
                <a:lnTo>
                  <a:pt x="253610" y="3143904"/>
                </a:lnTo>
                <a:lnTo>
                  <a:pt x="216924" y="3166906"/>
                </a:lnTo>
                <a:lnTo>
                  <a:pt x="179695" y="3189021"/>
                </a:lnTo>
                <a:lnTo>
                  <a:pt x="141932" y="3210255"/>
                </a:lnTo>
                <a:lnTo>
                  <a:pt x="103649" y="3230620"/>
                </a:lnTo>
                <a:lnTo>
                  <a:pt x="64855" y="3250122"/>
                </a:lnTo>
                <a:lnTo>
                  <a:pt x="25563" y="3268771"/>
                </a:lnTo>
                <a:lnTo>
                  <a:pt x="0" y="3280212"/>
                </a:lnTo>
                <a:close/>
              </a:path>
            </a:pathLst>
          </a:custGeom>
          <a:solidFill>
            <a:srgbClr val="C2E2E2"/>
          </a:solidFill>
        </p:spPr>
        <p:txBody>
          <a:bodyPr wrap="square" lIns="0" tIns="0" rIns="0" bIns="0" rtlCol="0"/>
          <a:lstStyle/>
          <a:p>
            <a:endParaRPr/>
          </a:p>
        </p:txBody>
      </p:sp>
      <p:sp>
        <p:nvSpPr>
          <p:cNvPr id="5" name="object 5"/>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6" name="object 6"/>
          <p:cNvSpPr/>
          <p:nvPr/>
        </p:nvSpPr>
        <p:spPr>
          <a:xfrm>
            <a:off x="250049" y="0"/>
            <a:ext cx="1752600" cy="2654300"/>
          </a:xfrm>
          <a:custGeom>
            <a:avLst/>
            <a:gdLst/>
            <a:ahLst/>
            <a:cxnLst/>
            <a:rect l="l" t="t" r="r" b="b"/>
            <a:pathLst>
              <a:path w="1752600" h="2654300">
                <a:moveTo>
                  <a:pt x="943505" y="558799"/>
                </a:moveTo>
                <a:lnTo>
                  <a:pt x="940254" y="546099"/>
                </a:lnTo>
                <a:lnTo>
                  <a:pt x="932324" y="520699"/>
                </a:lnTo>
                <a:lnTo>
                  <a:pt x="922024" y="482599"/>
                </a:lnTo>
                <a:lnTo>
                  <a:pt x="911660" y="431799"/>
                </a:lnTo>
                <a:lnTo>
                  <a:pt x="903538" y="380999"/>
                </a:lnTo>
                <a:lnTo>
                  <a:pt x="899965" y="304799"/>
                </a:lnTo>
                <a:lnTo>
                  <a:pt x="903249" y="228599"/>
                </a:lnTo>
                <a:lnTo>
                  <a:pt x="910856" y="190499"/>
                </a:lnTo>
                <a:lnTo>
                  <a:pt x="922932" y="139699"/>
                </a:lnTo>
                <a:lnTo>
                  <a:pt x="938392" y="88899"/>
                </a:lnTo>
                <a:lnTo>
                  <a:pt x="956152" y="38099"/>
                </a:lnTo>
                <a:lnTo>
                  <a:pt x="971283" y="0"/>
                </a:lnTo>
                <a:lnTo>
                  <a:pt x="1046679" y="0"/>
                </a:lnTo>
                <a:lnTo>
                  <a:pt x="1052223" y="38099"/>
                </a:lnTo>
                <a:lnTo>
                  <a:pt x="1058348" y="76199"/>
                </a:lnTo>
                <a:lnTo>
                  <a:pt x="1064003" y="114299"/>
                </a:lnTo>
                <a:lnTo>
                  <a:pt x="1068500" y="165099"/>
                </a:lnTo>
                <a:lnTo>
                  <a:pt x="1071153" y="203199"/>
                </a:lnTo>
                <a:lnTo>
                  <a:pt x="1071274" y="241299"/>
                </a:lnTo>
                <a:lnTo>
                  <a:pt x="1068176" y="292099"/>
                </a:lnTo>
                <a:lnTo>
                  <a:pt x="1061172" y="330199"/>
                </a:lnTo>
                <a:lnTo>
                  <a:pt x="1049574" y="380999"/>
                </a:lnTo>
                <a:lnTo>
                  <a:pt x="1032696" y="419099"/>
                </a:lnTo>
                <a:lnTo>
                  <a:pt x="1009850" y="469899"/>
                </a:lnTo>
                <a:lnTo>
                  <a:pt x="980348" y="507999"/>
                </a:lnTo>
                <a:lnTo>
                  <a:pt x="943505" y="558799"/>
                </a:lnTo>
                <a:close/>
              </a:path>
              <a:path w="1752600" h="2654300">
                <a:moveTo>
                  <a:pt x="1217397" y="634999"/>
                </a:moveTo>
                <a:lnTo>
                  <a:pt x="1139522" y="634999"/>
                </a:lnTo>
                <a:lnTo>
                  <a:pt x="1161422" y="622299"/>
                </a:lnTo>
                <a:lnTo>
                  <a:pt x="1181740" y="622299"/>
                </a:lnTo>
                <a:lnTo>
                  <a:pt x="1200430" y="596899"/>
                </a:lnTo>
                <a:lnTo>
                  <a:pt x="1217444" y="558799"/>
                </a:lnTo>
                <a:lnTo>
                  <a:pt x="1232058" y="507999"/>
                </a:lnTo>
                <a:lnTo>
                  <a:pt x="1243403" y="457199"/>
                </a:lnTo>
                <a:lnTo>
                  <a:pt x="1251843" y="406399"/>
                </a:lnTo>
                <a:lnTo>
                  <a:pt x="1257743" y="355599"/>
                </a:lnTo>
                <a:lnTo>
                  <a:pt x="1261467" y="304799"/>
                </a:lnTo>
                <a:lnTo>
                  <a:pt x="1263379" y="266699"/>
                </a:lnTo>
                <a:lnTo>
                  <a:pt x="1261876" y="253999"/>
                </a:lnTo>
                <a:lnTo>
                  <a:pt x="1258945" y="228599"/>
                </a:lnTo>
                <a:lnTo>
                  <a:pt x="1255842" y="215899"/>
                </a:lnTo>
                <a:lnTo>
                  <a:pt x="1252645" y="203199"/>
                </a:lnTo>
                <a:lnTo>
                  <a:pt x="1249432" y="177799"/>
                </a:lnTo>
                <a:lnTo>
                  <a:pt x="1242834" y="139699"/>
                </a:lnTo>
                <a:lnTo>
                  <a:pt x="1237044" y="126999"/>
                </a:lnTo>
                <a:lnTo>
                  <a:pt x="1231090" y="101599"/>
                </a:lnTo>
                <a:lnTo>
                  <a:pt x="1227122" y="76199"/>
                </a:lnTo>
                <a:lnTo>
                  <a:pt x="1223075" y="63499"/>
                </a:lnTo>
                <a:lnTo>
                  <a:pt x="1218864" y="50799"/>
                </a:lnTo>
                <a:lnTo>
                  <a:pt x="1204488" y="0"/>
                </a:lnTo>
                <a:lnTo>
                  <a:pt x="1270562" y="0"/>
                </a:lnTo>
                <a:lnTo>
                  <a:pt x="1274848" y="12699"/>
                </a:lnTo>
                <a:lnTo>
                  <a:pt x="1278976" y="38099"/>
                </a:lnTo>
                <a:lnTo>
                  <a:pt x="1283011" y="50799"/>
                </a:lnTo>
                <a:lnTo>
                  <a:pt x="1287015" y="63499"/>
                </a:lnTo>
                <a:lnTo>
                  <a:pt x="1304083" y="126999"/>
                </a:lnTo>
                <a:lnTo>
                  <a:pt x="1321843" y="177799"/>
                </a:lnTo>
                <a:lnTo>
                  <a:pt x="1340164" y="215899"/>
                </a:lnTo>
                <a:lnTo>
                  <a:pt x="1349539" y="228599"/>
                </a:lnTo>
                <a:lnTo>
                  <a:pt x="1315829" y="228599"/>
                </a:lnTo>
                <a:lnTo>
                  <a:pt x="1319566" y="266699"/>
                </a:lnTo>
                <a:lnTo>
                  <a:pt x="1321396" y="279399"/>
                </a:lnTo>
                <a:lnTo>
                  <a:pt x="1323179" y="292099"/>
                </a:lnTo>
                <a:lnTo>
                  <a:pt x="1325234" y="317499"/>
                </a:lnTo>
                <a:lnTo>
                  <a:pt x="1326780" y="342899"/>
                </a:lnTo>
                <a:lnTo>
                  <a:pt x="1328029" y="355599"/>
                </a:lnTo>
                <a:lnTo>
                  <a:pt x="1329192" y="380999"/>
                </a:lnTo>
                <a:lnTo>
                  <a:pt x="1275991" y="380999"/>
                </a:lnTo>
                <a:lnTo>
                  <a:pt x="1271236" y="431799"/>
                </a:lnTo>
                <a:lnTo>
                  <a:pt x="1264448" y="469899"/>
                </a:lnTo>
                <a:lnTo>
                  <a:pt x="1255356" y="520699"/>
                </a:lnTo>
                <a:lnTo>
                  <a:pt x="1243685" y="571499"/>
                </a:lnTo>
                <a:lnTo>
                  <a:pt x="1229162" y="609599"/>
                </a:lnTo>
                <a:lnTo>
                  <a:pt x="1217397" y="634999"/>
                </a:lnTo>
                <a:close/>
              </a:path>
              <a:path w="1752600" h="2654300">
                <a:moveTo>
                  <a:pt x="1752596" y="139699"/>
                </a:moveTo>
                <a:lnTo>
                  <a:pt x="1551471" y="139699"/>
                </a:lnTo>
                <a:lnTo>
                  <a:pt x="1505034" y="126999"/>
                </a:lnTo>
                <a:lnTo>
                  <a:pt x="1463351" y="101599"/>
                </a:lnTo>
                <a:lnTo>
                  <a:pt x="1429497" y="63499"/>
                </a:lnTo>
                <a:lnTo>
                  <a:pt x="1399369" y="25399"/>
                </a:lnTo>
                <a:lnTo>
                  <a:pt x="1376444" y="0"/>
                </a:lnTo>
                <a:lnTo>
                  <a:pt x="1752596" y="139699"/>
                </a:lnTo>
                <a:close/>
              </a:path>
              <a:path w="1752600" h="2654300">
                <a:moveTo>
                  <a:pt x="1752596" y="114299"/>
                </a:moveTo>
                <a:lnTo>
                  <a:pt x="1707027" y="0"/>
                </a:lnTo>
                <a:lnTo>
                  <a:pt x="1725588" y="38099"/>
                </a:lnTo>
                <a:lnTo>
                  <a:pt x="1743137" y="88899"/>
                </a:lnTo>
                <a:lnTo>
                  <a:pt x="1752596" y="114299"/>
                </a:lnTo>
                <a:close/>
              </a:path>
              <a:path w="1752600" h="2654300">
                <a:moveTo>
                  <a:pt x="1646310" y="152399"/>
                </a:moveTo>
                <a:lnTo>
                  <a:pt x="1599588" y="139699"/>
                </a:lnTo>
                <a:lnTo>
                  <a:pt x="1689825" y="139699"/>
                </a:lnTo>
                <a:lnTo>
                  <a:pt x="1646310" y="152399"/>
                </a:lnTo>
                <a:close/>
              </a:path>
              <a:path w="1752600" h="2654300">
                <a:moveTo>
                  <a:pt x="1529188" y="1028699"/>
                </a:moveTo>
                <a:lnTo>
                  <a:pt x="1526462" y="1028699"/>
                </a:lnTo>
                <a:lnTo>
                  <a:pt x="1492789" y="990599"/>
                </a:lnTo>
                <a:lnTo>
                  <a:pt x="1464354" y="939799"/>
                </a:lnTo>
                <a:lnTo>
                  <a:pt x="1440723" y="876299"/>
                </a:lnTo>
                <a:lnTo>
                  <a:pt x="1421464" y="825499"/>
                </a:lnTo>
                <a:lnTo>
                  <a:pt x="1406146" y="774699"/>
                </a:lnTo>
                <a:lnTo>
                  <a:pt x="1394336" y="711199"/>
                </a:lnTo>
                <a:lnTo>
                  <a:pt x="1385603" y="660399"/>
                </a:lnTo>
                <a:lnTo>
                  <a:pt x="1379513" y="609599"/>
                </a:lnTo>
                <a:lnTo>
                  <a:pt x="1375636" y="558799"/>
                </a:lnTo>
                <a:lnTo>
                  <a:pt x="1373539" y="520699"/>
                </a:lnTo>
                <a:lnTo>
                  <a:pt x="1372789" y="482599"/>
                </a:lnTo>
                <a:lnTo>
                  <a:pt x="1372955" y="457199"/>
                </a:lnTo>
                <a:lnTo>
                  <a:pt x="1371063" y="406399"/>
                </a:lnTo>
                <a:lnTo>
                  <a:pt x="1362348" y="368299"/>
                </a:lnTo>
                <a:lnTo>
                  <a:pt x="1348866" y="317499"/>
                </a:lnTo>
                <a:lnTo>
                  <a:pt x="1332674" y="279399"/>
                </a:lnTo>
                <a:lnTo>
                  <a:pt x="1315829" y="228599"/>
                </a:lnTo>
                <a:lnTo>
                  <a:pt x="1349539" y="228599"/>
                </a:lnTo>
                <a:lnTo>
                  <a:pt x="1358914" y="241299"/>
                </a:lnTo>
                <a:lnTo>
                  <a:pt x="1377961" y="266699"/>
                </a:lnTo>
                <a:lnTo>
                  <a:pt x="1416423" y="317499"/>
                </a:lnTo>
                <a:lnTo>
                  <a:pt x="1454494" y="342899"/>
                </a:lnTo>
                <a:lnTo>
                  <a:pt x="1473055" y="355599"/>
                </a:lnTo>
                <a:lnTo>
                  <a:pt x="1508568" y="393699"/>
                </a:lnTo>
                <a:lnTo>
                  <a:pt x="1541059" y="444499"/>
                </a:lnTo>
                <a:lnTo>
                  <a:pt x="1555841" y="482599"/>
                </a:lnTo>
                <a:lnTo>
                  <a:pt x="1569474" y="520699"/>
                </a:lnTo>
                <a:lnTo>
                  <a:pt x="1583106" y="584199"/>
                </a:lnTo>
                <a:lnTo>
                  <a:pt x="1589485" y="660399"/>
                </a:lnTo>
                <a:lnTo>
                  <a:pt x="1589858" y="723899"/>
                </a:lnTo>
                <a:lnTo>
                  <a:pt x="1585474" y="787399"/>
                </a:lnTo>
                <a:lnTo>
                  <a:pt x="1577582" y="850899"/>
                </a:lnTo>
                <a:lnTo>
                  <a:pt x="1567429" y="901699"/>
                </a:lnTo>
                <a:lnTo>
                  <a:pt x="1556265" y="939799"/>
                </a:lnTo>
                <a:lnTo>
                  <a:pt x="1545338" y="977899"/>
                </a:lnTo>
                <a:lnTo>
                  <a:pt x="1535896" y="1015999"/>
                </a:lnTo>
                <a:lnTo>
                  <a:pt x="1529188" y="1028699"/>
                </a:lnTo>
                <a:close/>
              </a:path>
              <a:path w="1752600" h="2654300">
                <a:moveTo>
                  <a:pt x="1331196" y="482599"/>
                </a:moveTo>
                <a:lnTo>
                  <a:pt x="1280835" y="482599"/>
                </a:lnTo>
                <a:lnTo>
                  <a:pt x="1280918" y="457199"/>
                </a:lnTo>
                <a:lnTo>
                  <a:pt x="1280083" y="444499"/>
                </a:lnTo>
                <a:lnTo>
                  <a:pt x="1279553" y="431799"/>
                </a:lnTo>
                <a:lnTo>
                  <a:pt x="1278976" y="419099"/>
                </a:lnTo>
                <a:lnTo>
                  <a:pt x="1277744" y="406399"/>
                </a:lnTo>
                <a:lnTo>
                  <a:pt x="1276464" y="380999"/>
                </a:lnTo>
                <a:lnTo>
                  <a:pt x="1329192" y="380999"/>
                </a:lnTo>
                <a:lnTo>
                  <a:pt x="1330184" y="393699"/>
                </a:lnTo>
                <a:lnTo>
                  <a:pt x="1331113" y="419099"/>
                </a:lnTo>
                <a:lnTo>
                  <a:pt x="1331363" y="419099"/>
                </a:lnTo>
                <a:lnTo>
                  <a:pt x="1331530" y="431799"/>
                </a:lnTo>
                <a:lnTo>
                  <a:pt x="1331948" y="431799"/>
                </a:lnTo>
                <a:lnTo>
                  <a:pt x="1331864" y="444499"/>
                </a:lnTo>
                <a:lnTo>
                  <a:pt x="1331530" y="469899"/>
                </a:lnTo>
                <a:lnTo>
                  <a:pt x="1331196" y="482599"/>
                </a:lnTo>
                <a:close/>
              </a:path>
              <a:path w="1752600" h="2654300">
                <a:moveTo>
                  <a:pt x="1330946" y="495299"/>
                </a:moveTo>
                <a:lnTo>
                  <a:pt x="1280751" y="495299"/>
                </a:lnTo>
                <a:lnTo>
                  <a:pt x="1280751" y="482599"/>
                </a:lnTo>
                <a:lnTo>
                  <a:pt x="1331029" y="482599"/>
                </a:lnTo>
                <a:lnTo>
                  <a:pt x="1330946" y="495299"/>
                </a:lnTo>
                <a:close/>
              </a:path>
              <a:path w="1752600" h="2654300">
                <a:moveTo>
                  <a:pt x="291771" y="1803399"/>
                </a:moveTo>
                <a:lnTo>
                  <a:pt x="264632" y="1803399"/>
                </a:lnTo>
                <a:lnTo>
                  <a:pt x="273977" y="1777999"/>
                </a:lnTo>
                <a:lnTo>
                  <a:pt x="288695" y="1752599"/>
                </a:lnTo>
                <a:lnTo>
                  <a:pt x="308620" y="1701799"/>
                </a:lnTo>
                <a:lnTo>
                  <a:pt x="333585" y="1663699"/>
                </a:lnTo>
                <a:lnTo>
                  <a:pt x="363422" y="1612899"/>
                </a:lnTo>
                <a:lnTo>
                  <a:pt x="397966" y="1562099"/>
                </a:lnTo>
                <a:lnTo>
                  <a:pt x="437049" y="1511299"/>
                </a:lnTo>
                <a:lnTo>
                  <a:pt x="480505" y="1460499"/>
                </a:lnTo>
                <a:lnTo>
                  <a:pt x="528166" y="1409699"/>
                </a:lnTo>
                <a:lnTo>
                  <a:pt x="631109" y="1333499"/>
                </a:lnTo>
                <a:lnTo>
                  <a:pt x="790131" y="1257299"/>
                </a:lnTo>
                <a:lnTo>
                  <a:pt x="841864" y="1231899"/>
                </a:lnTo>
                <a:lnTo>
                  <a:pt x="891441" y="1206499"/>
                </a:lnTo>
                <a:lnTo>
                  <a:pt x="937951" y="1193799"/>
                </a:lnTo>
                <a:lnTo>
                  <a:pt x="980481" y="1168399"/>
                </a:lnTo>
                <a:lnTo>
                  <a:pt x="1018122" y="1142999"/>
                </a:lnTo>
                <a:lnTo>
                  <a:pt x="1049960" y="1130299"/>
                </a:lnTo>
                <a:lnTo>
                  <a:pt x="1075085" y="1104899"/>
                </a:lnTo>
                <a:lnTo>
                  <a:pt x="1092585" y="1079499"/>
                </a:lnTo>
                <a:lnTo>
                  <a:pt x="1110464" y="1054099"/>
                </a:lnTo>
                <a:lnTo>
                  <a:pt x="1127881" y="1015999"/>
                </a:lnTo>
                <a:lnTo>
                  <a:pt x="1144813" y="977899"/>
                </a:lnTo>
                <a:lnTo>
                  <a:pt x="1161236" y="939799"/>
                </a:lnTo>
                <a:lnTo>
                  <a:pt x="1182855" y="888999"/>
                </a:lnTo>
                <a:lnTo>
                  <a:pt x="1203033" y="838199"/>
                </a:lnTo>
                <a:lnTo>
                  <a:pt x="1221526" y="787399"/>
                </a:lnTo>
                <a:lnTo>
                  <a:pt x="1238092" y="736599"/>
                </a:lnTo>
                <a:lnTo>
                  <a:pt x="1252486" y="685799"/>
                </a:lnTo>
                <a:lnTo>
                  <a:pt x="1264465" y="634999"/>
                </a:lnTo>
                <a:lnTo>
                  <a:pt x="1269903" y="596899"/>
                </a:lnTo>
                <a:lnTo>
                  <a:pt x="1271314" y="596899"/>
                </a:lnTo>
                <a:lnTo>
                  <a:pt x="1274404" y="571499"/>
                </a:lnTo>
                <a:lnTo>
                  <a:pt x="1275776" y="558799"/>
                </a:lnTo>
                <a:lnTo>
                  <a:pt x="1276742" y="558799"/>
                </a:lnTo>
                <a:lnTo>
                  <a:pt x="1278360" y="533399"/>
                </a:lnTo>
                <a:lnTo>
                  <a:pt x="1279150" y="520699"/>
                </a:lnTo>
                <a:lnTo>
                  <a:pt x="1279916" y="520699"/>
                </a:lnTo>
                <a:lnTo>
                  <a:pt x="1280501" y="507999"/>
                </a:lnTo>
                <a:lnTo>
                  <a:pt x="1280668" y="507999"/>
                </a:lnTo>
                <a:lnTo>
                  <a:pt x="1280668" y="495299"/>
                </a:lnTo>
                <a:lnTo>
                  <a:pt x="1330779" y="495299"/>
                </a:lnTo>
                <a:lnTo>
                  <a:pt x="1329944" y="507999"/>
                </a:lnTo>
                <a:lnTo>
                  <a:pt x="1328898" y="520699"/>
                </a:lnTo>
                <a:lnTo>
                  <a:pt x="1327783" y="533399"/>
                </a:lnTo>
                <a:lnTo>
                  <a:pt x="1325434" y="558799"/>
                </a:lnTo>
                <a:lnTo>
                  <a:pt x="1323962" y="571499"/>
                </a:lnTo>
                <a:lnTo>
                  <a:pt x="1322176" y="571499"/>
                </a:lnTo>
                <a:lnTo>
                  <a:pt x="1320266" y="584199"/>
                </a:lnTo>
                <a:lnTo>
                  <a:pt x="1314524" y="622299"/>
                </a:lnTo>
                <a:lnTo>
                  <a:pt x="1296989" y="698499"/>
                </a:lnTo>
                <a:lnTo>
                  <a:pt x="1282202" y="749299"/>
                </a:lnTo>
                <a:lnTo>
                  <a:pt x="1265666" y="800099"/>
                </a:lnTo>
                <a:lnTo>
                  <a:pt x="1247592" y="850899"/>
                </a:lnTo>
                <a:lnTo>
                  <a:pt x="1228190" y="901699"/>
                </a:lnTo>
                <a:lnTo>
                  <a:pt x="1207673" y="939799"/>
                </a:lnTo>
                <a:lnTo>
                  <a:pt x="1196360" y="1003299"/>
                </a:lnTo>
                <a:lnTo>
                  <a:pt x="1191491" y="1028699"/>
                </a:lnTo>
                <a:lnTo>
                  <a:pt x="1165997" y="1028699"/>
                </a:lnTo>
                <a:lnTo>
                  <a:pt x="1141260" y="1079499"/>
                </a:lnTo>
                <a:lnTo>
                  <a:pt x="1115825" y="1130299"/>
                </a:lnTo>
                <a:lnTo>
                  <a:pt x="1089797" y="1168399"/>
                </a:lnTo>
                <a:lnTo>
                  <a:pt x="1063279" y="1219199"/>
                </a:lnTo>
                <a:lnTo>
                  <a:pt x="1054312" y="1231899"/>
                </a:lnTo>
                <a:lnTo>
                  <a:pt x="975920" y="1231899"/>
                </a:lnTo>
                <a:lnTo>
                  <a:pt x="949379" y="1244599"/>
                </a:lnTo>
                <a:lnTo>
                  <a:pt x="878193" y="1295399"/>
                </a:lnTo>
                <a:lnTo>
                  <a:pt x="834760" y="1346199"/>
                </a:lnTo>
                <a:lnTo>
                  <a:pt x="786908" y="1409699"/>
                </a:lnTo>
                <a:lnTo>
                  <a:pt x="756634" y="1460499"/>
                </a:lnTo>
                <a:lnTo>
                  <a:pt x="722173" y="1511299"/>
                </a:lnTo>
                <a:lnTo>
                  <a:pt x="684313" y="1549399"/>
                </a:lnTo>
                <a:lnTo>
                  <a:pt x="643840" y="1587499"/>
                </a:lnTo>
                <a:lnTo>
                  <a:pt x="601540" y="1625599"/>
                </a:lnTo>
                <a:lnTo>
                  <a:pt x="558201" y="1663699"/>
                </a:lnTo>
                <a:lnTo>
                  <a:pt x="471547" y="1714499"/>
                </a:lnTo>
                <a:lnTo>
                  <a:pt x="429807" y="1739899"/>
                </a:lnTo>
                <a:lnTo>
                  <a:pt x="390172" y="1765299"/>
                </a:lnTo>
                <a:lnTo>
                  <a:pt x="353430" y="1777999"/>
                </a:lnTo>
                <a:lnTo>
                  <a:pt x="320368" y="1790699"/>
                </a:lnTo>
                <a:lnTo>
                  <a:pt x="291771" y="1803399"/>
                </a:lnTo>
                <a:close/>
              </a:path>
              <a:path w="1752600" h="2654300">
                <a:moveTo>
                  <a:pt x="720762" y="1104899"/>
                </a:moveTo>
                <a:lnTo>
                  <a:pt x="721739" y="1092199"/>
                </a:lnTo>
                <a:lnTo>
                  <a:pt x="723943" y="1079499"/>
                </a:lnTo>
                <a:lnTo>
                  <a:pt x="728159" y="1041399"/>
                </a:lnTo>
                <a:lnTo>
                  <a:pt x="735171" y="1003299"/>
                </a:lnTo>
                <a:lnTo>
                  <a:pt x="745765" y="952499"/>
                </a:lnTo>
                <a:lnTo>
                  <a:pt x="760726" y="888999"/>
                </a:lnTo>
                <a:lnTo>
                  <a:pt x="780840" y="838199"/>
                </a:lnTo>
                <a:lnTo>
                  <a:pt x="806891" y="774699"/>
                </a:lnTo>
                <a:lnTo>
                  <a:pt x="839665" y="723899"/>
                </a:lnTo>
                <a:lnTo>
                  <a:pt x="879947" y="673099"/>
                </a:lnTo>
                <a:lnTo>
                  <a:pt x="912262" y="634999"/>
                </a:lnTo>
                <a:lnTo>
                  <a:pt x="943536" y="622299"/>
                </a:lnTo>
                <a:lnTo>
                  <a:pt x="973729" y="609599"/>
                </a:lnTo>
                <a:lnTo>
                  <a:pt x="1040525" y="609599"/>
                </a:lnTo>
                <a:lnTo>
                  <a:pt x="1075954" y="622299"/>
                </a:lnTo>
                <a:lnTo>
                  <a:pt x="1108987" y="622299"/>
                </a:lnTo>
                <a:lnTo>
                  <a:pt x="1139522" y="634999"/>
                </a:lnTo>
                <a:lnTo>
                  <a:pt x="1217397" y="634999"/>
                </a:lnTo>
                <a:lnTo>
                  <a:pt x="1211514" y="647699"/>
                </a:lnTo>
                <a:lnTo>
                  <a:pt x="1190468" y="685799"/>
                </a:lnTo>
                <a:lnTo>
                  <a:pt x="1142228" y="736599"/>
                </a:lnTo>
                <a:lnTo>
                  <a:pt x="1090109" y="761999"/>
                </a:lnTo>
                <a:lnTo>
                  <a:pt x="1062144" y="774699"/>
                </a:lnTo>
                <a:lnTo>
                  <a:pt x="1032667" y="800099"/>
                </a:lnTo>
                <a:lnTo>
                  <a:pt x="1001497" y="812799"/>
                </a:lnTo>
                <a:lnTo>
                  <a:pt x="968456" y="838199"/>
                </a:lnTo>
                <a:lnTo>
                  <a:pt x="933360" y="863599"/>
                </a:lnTo>
                <a:lnTo>
                  <a:pt x="896031" y="888999"/>
                </a:lnTo>
                <a:lnTo>
                  <a:pt x="856287" y="927099"/>
                </a:lnTo>
                <a:lnTo>
                  <a:pt x="813948" y="977899"/>
                </a:lnTo>
                <a:lnTo>
                  <a:pt x="768833" y="1041399"/>
                </a:lnTo>
                <a:lnTo>
                  <a:pt x="720762" y="1104899"/>
                </a:lnTo>
                <a:close/>
              </a:path>
              <a:path w="1752600" h="2654300">
                <a:moveTo>
                  <a:pt x="1113799" y="1930399"/>
                </a:moveTo>
                <a:lnTo>
                  <a:pt x="1108882" y="1917699"/>
                </a:lnTo>
                <a:lnTo>
                  <a:pt x="1097455" y="1904999"/>
                </a:lnTo>
                <a:lnTo>
                  <a:pt x="1081790" y="1866899"/>
                </a:lnTo>
                <a:lnTo>
                  <a:pt x="1064242" y="1828799"/>
                </a:lnTo>
                <a:lnTo>
                  <a:pt x="1047166" y="1765299"/>
                </a:lnTo>
                <a:lnTo>
                  <a:pt x="1032917" y="1689099"/>
                </a:lnTo>
                <a:lnTo>
                  <a:pt x="1023850" y="1600199"/>
                </a:lnTo>
                <a:lnTo>
                  <a:pt x="1025444" y="1562099"/>
                </a:lnTo>
                <a:lnTo>
                  <a:pt x="1029936" y="1523999"/>
                </a:lnTo>
                <a:lnTo>
                  <a:pt x="1037017" y="1485899"/>
                </a:lnTo>
                <a:lnTo>
                  <a:pt x="1046375" y="1435099"/>
                </a:lnTo>
                <a:lnTo>
                  <a:pt x="1057700" y="1396999"/>
                </a:lnTo>
                <a:lnTo>
                  <a:pt x="1070682" y="1346199"/>
                </a:lnTo>
                <a:lnTo>
                  <a:pt x="1085011" y="1295399"/>
                </a:lnTo>
                <a:lnTo>
                  <a:pt x="1100377" y="1231899"/>
                </a:lnTo>
                <a:lnTo>
                  <a:pt x="1116469" y="1181099"/>
                </a:lnTo>
                <a:lnTo>
                  <a:pt x="1132976" y="1130299"/>
                </a:lnTo>
                <a:lnTo>
                  <a:pt x="1149589" y="1079499"/>
                </a:lnTo>
                <a:lnTo>
                  <a:pt x="1165997" y="1028699"/>
                </a:lnTo>
                <a:lnTo>
                  <a:pt x="1191491" y="1028699"/>
                </a:lnTo>
                <a:lnTo>
                  <a:pt x="1186622" y="1054099"/>
                </a:lnTo>
                <a:lnTo>
                  <a:pt x="1179435" y="1104899"/>
                </a:lnTo>
                <a:lnTo>
                  <a:pt x="1175770" y="1155699"/>
                </a:lnTo>
                <a:lnTo>
                  <a:pt x="1176604" y="1206499"/>
                </a:lnTo>
                <a:lnTo>
                  <a:pt x="1180268" y="1244599"/>
                </a:lnTo>
                <a:lnTo>
                  <a:pt x="1185558" y="1269999"/>
                </a:lnTo>
                <a:lnTo>
                  <a:pt x="1198481" y="1346199"/>
                </a:lnTo>
                <a:lnTo>
                  <a:pt x="1204846" y="1384299"/>
                </a:lnTo>
                <a:lnTo>
                  <a:pt x="1210300" y="1422399"/>
                </a:lnTo>
                <a:lnTo>
                  <a:pt x="1214210" y="1473199"/>
                </a:lnTo>
                <a:lnTo>
                  <a:pt x="1215942" y="1511299"/>
                </a:lnTo>
                <a:lnTo>
                  <a:pt x="1214861" y="1562099"/>
                </a:lnTo>
                <a:lnTo>
                  <a:pt x="1210333" y="1612899"/>
                </a:lnTo>
                <a:lnTo>
                  <a:pt x="1201725" y="1676399"/>
                </a:lnTo>
                <a:lnTo>
                  <a:pt x="1188401" y="1727199"/>
                </a:lnTo>
                <a:lnTo>
                  <a:pt x="1169728" y="1790699"/>
                </a:lnTo>
                <a:lnTo>
                  <a:pt x="1145072" y="1854199"/>
                </a:lnTo>
                <a:lnTo>
                  <a:pt x="1113799" y="1930399"/>
                </a:lnTo>
                <a:close/>
              </a:path>
              <a:path w="1752600" h="2654300">
                <a:moveTo>
                  <a:pt x="41659" y="2412999"/>
                </a:moveTo>
                <a:lnTo>
                  <a:pt x="0" y="2412999"/>
                </a:lnTo>
                <a:lnTo>
                  <a:pt x="3361" y="2400299"/>
                </a:lnTo>
                <a:lnTo>
                  <a:pt x="14222" y="2374899"/>
                </a:lnTo>
                <a:lnTo>
                  <a:pt x="34002" y="2324099"/>
                </a:lnTo>
                <a:lnTo>
                  <a:pt x="64117" y="2273299"/>
                </a:lnTo>
                <a:lnTo>
                  <a:pt x="105984" y="2209799"/>
                </a:lnTo>
                <a:lnTo>
                  <a:pt x="161023" y="2146299"/>
                </a:lnTo>
                <a:lnTo>
                  <a:pt x="194093" y="2120899"/>
                </a:lnTo>
                <a:lnTo>
                  <a:pt x="232996" y="2095499"/>
                </a:lnTo>
                <a:lnTo>
                  <a:pt x="276372" y="2057399"/>
                </a:lnTo>
                <a:lnTo>
                  <a:pt x="322865" y="2031999"/>
                </a:lnTo>
                <a:lnTo>
                  <a:pt x="371118" y="1993899"/>
                </a:lnTo>
                <a:lnTo>
                  <a:pt x="419771" y="1968499"/>
                </a:lnTo>
                <a:lnTo>
                  <a:pt x="467468" y="1943099"/>
                </a:lnTo>
                <a:lnTo>
                  <a:pt x="512852" y="1917699"/>
                </a:lnTo>
                <a:lnTo>
                  <a:pt x="554563" y="1892299"/>
                </a:lnTo>
                <a:lnTo>
                  <a:pt x="591246" y="1866899"/>
                </a:lnTo>
                <a:lnTo>
                  <a:pt x="621542" y="1841499"/>
                </a:lnTo>
                <a:lnTo>
                  <a:pt x="636869" y="1816099"/>
                </a:lnTo>
                <a:lnTo>
                  <a:pt x="652517" y="1790699"/>
                </a:lnTo>
                <a:lnTo>
                  <a:pt x="684682" y="1739899"/>
                </a:lnTo>
                <a:lnTo>
                  <a:pt x="710696" y="1701799"/>
                </a:lnTo>
                <a:lnTo>
                  <a:pt x="737230" y="1663699"/>
                </a:lnTo>
                <a:lnTo>
                  <a:pt x="764191" y="1625599"/>
                </a:lnTo>
                <a:lnTo>
                  <a:pt x="791486" y="1574799"/>
                </a:lnTo>
                <a:lnTo>
                  <a:pt x="846707" y="1498599"/>
                </a:lnTo>
                <a:lnTo>
                  <a:pt x="874505" y="1447799"/>
                </a:lnTo>
                <a:lnTo>
                  <a:pt x="930037" y="1371599"/>
                </a:lnTo>
                <a:lnTo>
                  <a:pt x="957613" y="1320799"/>
                </a:lnTo>
                <a:lnTo>
                  <a:pt x="984957" y="1269999"/>
                </a:lnTo>
                <a:lnTo>
                  <a:pt x="1011989" y="1231899"/>
                </a:lnTo>
                <a:lnTo>
                  <a:pt x="1054312" y="1231899"/>
                </a:lnTo>
                <a:lnTo>
                  <a:pt x="1036377" y="1257299"/>
                </a:lnTo>
                <a:lnTo>
                  <a:pt x="1008420" y="1308099"/>
                </a:lnTo>
                <a:lnTo>
                  <a:pt x="980228" y="1346199"/>
                </a:lnTo>
                <a:lnTo>
                  <a:pt x="951888" y="1396999"/>
                </a:lnTo>
                <a:lnTo>
                  <a:pt x="923485" y="1435099"/>
                </a:lnTo>
                <a:lnTo>
                  <a:pt x="895106" y="1485899"/>
                </a:lnTo>
                <a:lnTo>
                  <a:pt x="866835" y="1523999"/>
                </a:lnTo>
                <a:lnTo>
                  <a:pt x="863662" y="1523999"/>
                </a:lnTo>
                <a:lnTo>
                  <a:pt x="857891" y="1536699"/>
                </a:lnTo>
                <a:lnTo>
                  <a:pt x="841607" y="1574799"/>
                </a:lnTo>
                <a:lnTo>
                  <a:pt x="819355" y="1625599"/>
                </a:lnTo>
                <a:lnTo>
                  <a:pt x="814621" y="1638299"/>
                </a:lnTo>
                <a:lnTo>
                  <a:pt x="790082" y="1638299"/>
                </a:lnTo>
                <a:lnTo>
                  <a:pt x="767914" y="1663699"/>
                </a:lnTo>
                <a:lnTo>
                  <a:pt x="746036" y="1701799"/>
                </a:lnTo>
                <a:lnTo>
                  <a:pt x="724487" y="1727199"/>
                </a:lnTo>
                <a:lnTo>
                  <a:pt x="703306" y="1765299"/>
                </a:lnTo>
                <a:lnTo>
                  <a:pt x="672851" y="1803399"/>
                </a:lnTo>
                <a:lnTo>
                  <a:pt x="643510" y="1854199"/>
                </a:lnTo>
                <a:lnTo>
                  <a:pt x="615416" y="1892299"/>
                </a:lnTo>
                <a:lnTo>
                  <a:pt x="567531" y="1892299"/>
                </a:lnTo>
                <a:lnTo>
                  <a:pt x="532441" y="1917699"/>
                </a:lnTo>
                <a:lnTo>
                  <a:pt x="490840" y="1943099"/>
                </a:lnTo>
                <a:lnTo>
                  <a:pt x="445527" y="1993899"/>
                </a:lnTo>
                <a:lnTo>
                  <a:pt x="399300" y="2057399"/>
                </a:lnTo>
                <a:lnTo>
                  <a:pt x="371487" y="2108199"/>
                </a:lnTo>
                <a:lnTo>
                  <a:pt x="340368" y="2146299"/>
                </a:lnTo>
                <a:lnTo>
                  <a:pt x="306518" y="2197099"/>
                </a:lnTo>
                <a:lnTo>
                  <a:pt x="270517" y="2235199"/>
                </a:lnTo>
                <a:lnTo>
                  <a:pt x="232941" y="2273299"/>
                </a:lnTo>
                <a:lnTo>
                  <a:pt x="194369" y="2311399"/>
                </a:lnTo>
                <a:lnTo>
                  <a:pt x="155376" y="2349499"/>
                </a:lnTo>
                <a:lnTo>
                  <a:pt x="116542" y="2374899"/>
                </a:lnTo>
                <a:lnTo>
                  <a:pt x="78444" y="2400299"/>
                </a:lnTo>
                <a:lnTo>
                  <a:pt x="41659" y="2412999"/>
                </a:lnTo>
                <a:close/>
              </a:path>
              <a:path w="1752600" h="2654300">
                <a:moveTo>
                  <a:pt x="547796" y="2654299"/>
                </a:moveTo>
                <a:lnTo>
                  <a:pt x="547952" y="2641599"/>
                </a:lnTo>
                <a:lnTo>
                  <a:pt x="547959" y="2603499"/>
                </a:lnTo>
                <a:lnTo>
                  <a:pt x="549530" y="2539999"/>
                </a:lnTo>
                <a:lnTo>
                  <a:pt x="552608" y="2489199"/>
                </a:lnTo>
                <a:lnTo>
                  <a:pt x="558054" y="2425699"/>
                </a:lnTo>
                <a:lnTo>
                  <a:pt x="566523" y="2362199"/>
                </a:lnTo>
                <a:lnTo>
                  <a:pt x="578669" y="2298699"/>
                </a:lnTo>
                <a:lnTo>
                  <a:pt x="595148" y="2235199"/>
                </a:lnTo>
                <a:lnTo>
                  <a:pt x="616614" y="2184399"/>
                </a:lnTo>
                <a:lnTo>
                  <a:pt x="636859" y="2133599"/>
                </a:lnTo>
                <a:lnTo>
                  <a:pt x="656932" y="2082799"/>
                </a:lnTo>
                <a:lnTo>
                  <a:pt x="676593" y="2031999"/>
                </a:lnTo>
                <a:lnTo>
                  <a:pt x="695601" y="1981199"/>
                </a:lnTo>
                <a:lnTo>
                  <a:pt x="713713" y="1917699"/>
                </a:lnTo>
                <a:lnTo>
                  <a:pt x="730690" y="1866899"/>
                </a:lnTo>
                <a:lnTo>
                  <a:pt x="746289" y="1803399"/>
                </a:lnTo>
                <a:lnTo>
                  <a:pt x="760268" y="1752599"/>
                </a:lnTo>
                <a:lnTo>
                  <a:pt x="772388" y="1714499"/>
                </a:lnTo>
                <a:lnTo>
                  <a:pt x="782406" y="1663699"/>
                </a:lnTo>
                <a:lnTo>
                  <a:pt x="790082" y="1638299"/>
                </a:lnTo>
                <a:lnTo>
                  <a:pt x="814621" y="1638299"/>
                </a:lnTo>
                <a:lnTo>
                  <a:pt x="795684" y="1689099"/>
                </a:lnTo>
                <a:lnTo>
                  <a:pt x="775140" y="1752599"/>
                </a:lnTo>
                <a:lnTo>
                  <a:pt x="762270" y="1816099"/>
                </a:lnTo>
                <a:lnTo>
                  <a:pt x="761582" y="1841499"/>
                </a:lnTo>
                <a:lnTo>
                  <a:pt x="765610" y="1879599"/>
                </a:lnTo>
                <a:lnTo>
                  <a:pt x="773044" y="1930399"/>
                </a:lnTo>
                <a:lnTo>
                  <a:pt x="782570" y="1968499"/>
                </a:lnTo>
                <a:lnTo>
                  <a:pt x="792876" y="2019299"/>
                </a:lnTo>
                <a:lnTo>
                  <a:pt x="802650" y="2070099"/>
                </a:lnTo>
                <a:lnTo>
                  <a:pt x="810579" y="2120899"/>
                </a:lnTo>
                <a:lnTo>
                  <a:pt x="815351" y="2171699"/>
                </a:lnTo>
                <a:lnTo>
                  <a:pt x="815653" y="2222499"/>
                </a:lnTo>
                <a:lnTo>
                  <a:pt x="810173" y="2260599"/>
                </a:lnTo>
                <a:lnTo>
                  <a:pt x="797599" y="2311399"/>
                </a:lnTo>
                <a:lnTo>
                  <a:pt x="773956" y="2362199"/>
                </a:lnTo>
                <a:lnTo>
                  <a:pt x="743147" y="2412999"/>
                </a:lnTo>
                <a:lnTo>
                  <a:pt x="707804" y="2463799"/>
                </a:lnTo>
                <a:lnTo>
                  <a:pt x="670560" y="2514599"/>
                </a:lnTo>
                <a:lnTo>
                  <a:pt x="634047" y="2565399"/>
                </a:lnTo>
                <a:lnTo>
                  <a:pt x="600898" y="2603499"/>
                </a:lnTo>
                <a:lnTo>
                  <a:pt x="573746" y="2628899"/>
                </a:lnTo>
                <a:lnTo>
                  <a:pt x="555223" y="2641599"/>
                </a:lnTo>
                <a:lnTo>
                  <a:pt x="547796" y="2654299"/>
                </a:lnTo>
                <a:close/>
              </a:path>
              <a:path w="1752600" h="2654300">
                <a:moveTo>
                  <a:pt x="457846" y="2197099"/>
                </a:moveTo>
                <a:lnTo>
                  <a:pt x="438136" y="2197099"/>
                </a:lnTo>
                <a:lnTo>
                  <a:pt x="444567" y="2184399"/>
                </a:lnTo>
                <a:lnTo>
                  <a:pt x="449403" y="2171699"/>
                </a:lnTo>
                <a:lnTo>
                  <a:pt x="464695" y="2133599"/>
                </a:lnTo>
                <a:lnTo>
                  <a:pt x="482253" y="2095499"/>
                </a:lnTo>
                <a:lnTo>
                  <a:pt x="501338" y="2057399"/>
                </a:lnTo>
                <a:lnTo>
                  <a:pt x="529223" y="2006599"/>
                </a:lnTo>
                <a:lnTo>
                  <a:pt x="544371" y="1968499"/>
                </a:lnTo>
                <a:lnTo>
                  <a:pt x="556129" y="1955799"/>
                </a:lnTo>
                <a:lnTo>
                  <a:pt x="568215" y="1930399"/>
                </a:lnTo>
                <a:lnTo>
                  <a:pt x="580615" y="1904999"/>
                </a:lnTo>
                <a:lnTo>
                  <a:pt x="593313" y="1892299"/>
                </a:lnTo>
                <a:lnTo>
                  <a:pt x="615416" y="1892299"/>
                </a:lnTo>
                <a:lnTo>
                  <a:pt x="588700" y="1943099"/>
                </a:lnTo>
                <a:lnTo>
                  <a:pt x="563497" y="1981199"/>
                </a:lnTo>
                <a:lnTo>
                  <a:pt x="548449" y="2006599"/>
                </a:lnTo>
                <a:lnTo>
                  <a:pt x="520828" y="2057399"/>
                </a:lnTo>
                <a:lnTo>
                  <a:pt x="495962" y="2108199"/>
                </a:lnTo>
                <a:lnTo>
                  <a:pt x="478874" y="2146299"/>
                </a:lnTo>
                <a:lnTo>
                  <a:pt x="469066" y="2171699"/>
                </a:lnTo>
                <a:lnTo>
                  <a:pt x="464194" y="2184399"/>
                </a:lnTo>
                <a:lnTo>
                  <a:pt x="461020" y="2184399"/>
                </a:lnTo>
                <a:lnTo>
                  <a:pt x="457846" y="2197099"/>
                </a:lnTo>
                <a:close/>
              </a:path>
              <a:path w="1752600" h="2654300">
                <a:moveTo>
                  <a:pt x="449327" y="2222499"/>
                </a:moveTo>
                <a:lnTo>
                  <a:pt x="429617" y="2222499"/>
                </a:lnTo>
                <a:lnTo>
                  <a:pt x="431956" y="2209799"/>
                </a:lnTo>
                <a:lnTo>
                  <a:pt x="434962" y="2197099"/>
                </a:lnTo>
                <a:lnTo>
                  <a:pt x="454672" y="2197099"/>
                </a:lnTo>
                <a:lnTo>
                  <a:pt x="451666" y="2209799"/>
                </a:lnTo>
                <a:lnTo>
                  <a:pt x="449327" y="2222499"/>
                </a:lnTo>
                <a:close/>
              </a:path>
              <a:path w="1752600" h="2654300">
                <a:moveTo>
                  <a:pt x="435214" y="2260599"/>
                </a:moveTo>
                <a:lnTo>
                  <a:pt x="415693" y="2260599"/>
                </a:lnTo>
                <a:lnTo>
                  <a:pt x="419407" y="2247899"/>
                </a:lnTo>
                <a:lnTo>
                  <a:pt x="426944" y="2222499"/>
                </a:lnTo>
                <a:lnTo>
                  <a:pt x="446571" y="2222499"/>
                </a:lnTo>
                <a:lnTo>
                  <a:pt x="438981" y="2247899"/>
                </a:lnTo>
                <a:lnTo>
                  <a:pt x="435214" y="2260599"/>
                </a:lnTo>
                <a:close/>
              </a:path>
              <a:path w="1752600" h="2654300">
                <a:moveTo>
                  <a:pt x="363387" y="2476499"/>
                </a:moveTo>
                <a:lnTo>
                  <a:pt x="364953" y="2463799"/>
                </a:lnTo>
                <a:lnTo>
                  <a:pt x="366840" y="2451099"/>
                </a:lnTo>
                <a:lnTo>
                  <a:pt x="370938" y="2425699"/>
                </a:lnTo>
                <a:lnTo>
                  <a:pt x="372491" y="2412999"/>
                </a:lnTo>
                <a:lnTo>
                  <a:pt x="374357" y="2412999"/>
                </a:lnTo>
                <a:lnTo>
                  <a:pt x="376834" y="2400299"/>
                </a:lnTo>
                <a:lnTo>
                  <a:pt x="383244" y="2374899"/>
                </a:lnTo>
                <a:lnTo>
                  <a:pt x="386699" y="2349499"/>
                </a:lnTo>
                <a:lnTo>
                  <a:pt x="390280" y="2336799"/>
                </a:lnTo>
                <a:lnTo>
                  <a:pt x="395223" y="2324099"/>
                </a:lnTo>
                <a:lnTo>
                  <a:pt x="400511" y="2298699"/>
                </a:lnTo>
                <a:lnTo>
                  <a:pt x="406112" y="2285999"/>
                </a:lnTo>
                <a:lnTo>
                  <a:pt x="411995" y="2260599"/>
                </a:lnTo>
                <a:lnTo>
                  <a:pt x="431454" y="2260599"/>
                </a:lnTo>
                <a:lnTo>
                  <a:pt x="425410" y="2285999"/>
                </a:lnTo>
                <a:lnTo>
                  <a:pt x="419678" y="2298699"/>
                </a:lnTo>
                <a:lnTo>
                  <a:pt x="414260" y="2324099"/>
                </a:lnTo>
                <a:lnTo>
                  <a:pt x="401785" y="2362199"/>
                </a:lnTo>
                <a:lnTo>
                  <a:pt x="392376" y="2400299"/>
                </a:lnTo>
                <a:lnTo>
                  <a:pt x="388581" y="2425699"/>
                </a:lnTo>
                <a:lnTo>
                  <a:pt x="386856" y="2425699"/>
                </a:lnTo>
                <a:lnTo>
                  <a:pt x="384111" y="2451099"/>
                </a:lnTo>
                <a:lnTo>
                  <a:pt x="382064" y="2451099"/>
                </a:lnTo>
                <a:lnTo>
                  <a:pt x="380341" y="2463799"/>
                </a:lnTo>
                <a:lnTo>
                  <a:pt x="368983" y="2463799"/>
                </a:lnTo>
                <a:lnTo>
                  <a:pt x="363387" y="2476499"/>
                </a:lnTo>
                <a:close/>
              </a:path>
            </a:pathLst>
          </a:custGeom>
          <a:solidFill>
            <a:srgbClr val="90507B"/>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45"/>
              <a:t>UTERINE</a:t>
            </a:r>
            <a:r>
              <a:rPr spc="-70"/>
              <a:t> </a:t>
            </a:r>
            <a:r>
              <a:rPr spc="-80"/>
              <a:t>INCISIONS</a:t>
            </a:r>
          </a:p>
        </p:txBody>
      </p:sp>
      <p:pic>
        <p:nvPicPr>
          <p:cNvPr id="9" name="object 9"/>
          <p:cNvPicPr/>
          <p:nvPr/>
        </p:nvPicPr>
        <p:blipFill>
          <a:blip r:embed="rId2" cstate="print"/>
          <a:stretch>
            <a:fillRect/>
          </a:stretch>
        </p:blipFill>
        <p:spPr>
          <a:xfrm>
            <a:off x="1897509" y="3077012"/>
            <a:ext cx="133350" cy="133349"/>
          </a:xfrm>
          <a:prstGeom prst="rect">
            <a:avLst/>
          </a:prstGeom>
        </p:spPr>
      </p:pic>
      <p:pic>
        <p:nvPicPr>
          <p:cNvPr id="10" name="object 10"/>
          <p:cNvPicPr/>
          <p:nvPr/>
        </p:nvPicPr>
        <p:blipFill>
          <a:blip r:embed="rId3" cstate="print"/>
          <a:stretch>
            <a:fillRect/>
          </a:stretch>
        </p:blipFill>
        <p:spPr>
          <a:xfrm>
            <a:off x="1897509" y="3991412"/>
            <a:ext cx="133350" cy="133349"/>
          </a:xfrm>
          <a:prstGeom prst="rect">
            <a:avLst/>
          </a:prstGeom>
        </p:spPr>
      </p:pic>
      <p:sp>
        <p:nvSpPr>
          <p:cNvPr id="11" name="object 11"/>
          <p:cNvSpPr txBox="1"/>
          <p:nvPr/>
        </p:nvSpPr>
        <p:spPr>
          <a:xfrm>
            <a:off x="1518095" y="1855612"/>
            <a:ext cx="13049552" cy="2889894"/>
          </a:xfrm>
          <a:prstGeom prst="rect">
            <a:avLst/>
          </a:prstGeom>
        </p:spPr>
        <p:txBody>
          <a:bodyPr vert="horz" wrap="square" lIns="0" tIns="266065" rIns="0" bIns="0" rtlCol="0">
            <a:spAutoFit/>
          </a:bodyPr>
          <a:lstStyle/>
          <a:p>
            <a:pPr marL="12700">
              <a:lnSpc>
                <a:spcPct val="100000"/>
              </a:lnSpc>
              <a:spcBef>
                <a:spcPts val="2095"/>
              </a:spcBef>
            </a:pPr>
            <a:r>
              <a:rPr sz="3700" b="1" spc="105">
                <a:solidFill>
                  <a:srgbClr val="90507B"/>
                </a:solidFill>
                <a:latin typeface="Trebuchet MS"/>
                <a:cs typeface="Trebuchet MS"/>
              </a:rPr>
              <a:t>Low </a:t>
            </a:r>
            <a:r>
              <a:rPr sz="3700" b="1" spc="40">
                <a:solidFill>
                  <a:srgbClr val="90507B"/>
                </a:solidFill>
                <a:latin typeface="Trebuchet MS"/>
                <a:cs typeface="Trebuchet MS"/>
              </a:rPr>
              <a:t>segment </a:t>
            </a:r>
            <a:r>
              <a:rPr sz="3700" b="1" spc="-15">
                <a:solidFill>
                  <a:srgbClr val="90507B"/>
                </a:solidFill>
                <a:latin typeface="Trebuchet MS"/>
                <a:cs typeface="Trebuchet MS"/>
              </a:rPr>
              <a:t>transverse </a:t>
            </a:r>
            <a:r>
              <a:rPr sz="3700" b="1" spc="-60">
                <a:solidFill>
                  <a:srgbClr val="90507B"/>
                </a:solidFill>
                <a:latin typeface="Trebuchet MS"/>
                <a:cs typeface="Trebuchet MS"/>
              </a:rPr>
              <a:t>incision</a:t>
            </a:r>
            <a:r>
              <a:rPr sz="3700" b="1" spc="-585">
                <a:solidFill>
                  <a:srgbClr val="90507B"/>
                </a:solidFill>
                <a:latin typeface="Trebuchet MS"/>
                <a:cs typeface="Trebuchet MS"/>
              </a:rPr>
              <a:t> </a:t>
            </a:r>
            <a:r>
              <a:rPr sz="3700" b="1" spc="-40">
                <a:solidFill>
                  <a:srgbClr val="90507B"/>
                </a:solidFill>
                <a:latin typeface="Trebuchet MS"/>
                <a:cs typeface="Trebuchet MS"/>
              </a:rPr>
              <a:t>(Monroe-</a:t>
            </a:r>
            <a:r>
              <a:rPr lang="en-US" sz="3700" b="1" spc="-40">
                <a:solidFill>
                  <a:srgbClr val="90507B"/>
                </a:solidFill>
                <a:latin typeface="Trebuchet MS"/>
                <a:cs typeface="Trebuchet MS"/>
              </a:rPr>
              <a:t>kerr</a:t>
            </a:r>
            <a:r>
              <a:rPr sz="3700" b="1" spc="-40">
                <a:solidFill>
                  <a:srgbClr val="90507B"/>
                </a:solidFill>
                <a:latin typeface="Trebuchet MS"/>
                <a:cs typeface="Trebuchet MS"/>
              </a:rPr>
              <a:t>):</a:t>
            </a:r>
            <a:endParaRPr sz="3700">
              <a:latin typeface="Trebuchet MS"/>
              <a:cs typeface="Trebuchet MS"/>
            </a:endParaRPr>
          </a:p>
          <a:p>
            <a:pPr marL="697865" marR="5080">
              <a:lnSpc>
                <a:spcPct val="100000"/>
              </a:lnSpc>
              <a:spcBef>
                <a:spcPts val="1620"/>
              </a:spcBef>
            </a:pPr>
            <a:r>
              <a:rPr lang="en-GB" sz="3000" spc="235">
                <a:latin typeface="Tahoma"/>
                <a:cs typeface="Tahoma"/>
              </a:rPr>
              <a:t>Most common </a:t>
            </a:r>
            <a:r>
              <a:rPr sz="3000" spc="15">
                <a:latin typeface="Tahoma"/>
                <a:cs typeface="Tahoma"/>
              </a:rPr>
              <a:t>uterine</a:t>
            </a:r>
            <a:r>
              <a:rPr sz="3000" spc="-160">
                <a:latin typeface="Tahoma"/>
                <a:cs typeface="Tahoma"/>
              </a:rPr>
              <a:t> </a:t>
            </a:r>
            <a:r>
              <a:rPr sz="3000" spc="30">
                <a:latin typeface="Tahoma"/>
                <a:cs typeface="Tahoma"/>
              </a:rPr>
              <a:t>incision</a:t>
            </a:r>
            <a:r>
              <a:rPr sz="3000" spc="-160">
                <a:latin typeface="Tahoma"/>
                <a:cs typeface="Tahoma"/>
              </a:rPr>
              <a:t> </a:t>
            </a:r>
            <a:r>
              <a:rPr sz="3000" spc="-45">
                <a:latin typeface="Tahoma"/>
                <a:cs typeface="Tahoma"/>
              </a:rPr>
              <a:t>(90%)</a:t>
            </a:r>
            <a:r>
              <a:rPr sz="3000" spc="-160">
                <a:latin typeface="Tahoma"/>
                <a:cs typeface="Tahoma"/>
              </a:rPr>
              <a:t> </a:t>
            </a:r>
            <a:r>
              <a:rPr sz="3000" spc="55">
                <a:latin typeface="Tahoma"/>
                <a:cs typeface="Tahoma"/>
              </a:rPr>
              <a:t>is</a:t>
            </a:r>
            <a:r>
              <a:rPr sz="3000" spc="-160">
                <a:latin typeface="Tahoma"/>
                <a:cs typeface="Tahoma"/>
              </a:rPr>
              <a:t> </a:t>
            </a:r>
            <a:r>
              <a:rPr sz="3000" spc="80">
                <a:latin typeface="Tahoma"/>
                <a:cs typeface="Tahoma"/>
              </a:rPr>
              <a:t>smaller</a:t>
            </a:r>
            <a:r>
              <a:rPr sz="3000" spc="-160">
                <a:latin typeface="Tahoma"/>
                <a:cs typeface="Tahoma"/>
              </a:rPr>
              <a:t> </a:t>
            </a:r>
            <a:r>
              <a:rPr sz="3000" spc="15">
                <a:latin typeface="Tahoma"/>
                <a:cs typeface="Tahoma"/>
              </a:rPr>
              <a:t>,</a:t>
            </a:r>
            <a:r>
              <a:rPr lang="en-US" sz="3000" spc="15">
                <a:latin typeface="Tahoma"/>
                <a:cs typeface="Tahoma"/>
              </a:rPr>
              <a:t>horizental</a:t>
            </a:r>
            <a:r>
              <a:rPr sz="3000" spc="-160">
                <a:latin typeface="Tahoma"/>
                <a:cs typeface="Tahoma"/>
              </a:rPr>
              <a:t> </a:t>
            </a:r>
            <a:r>
              <a:rPr sz="3000" spc="45">
                <a:latin typeface="Tahoma"/>
                <a:cs typeface="Tahoma"/>
              </a:rPr>
              <a:t>and</a:t>
            </a:r>
            <a:r>
              <a:rPr sz="3000" spc="-160">
                <a:latin typeface="Tahoma"/>
                <a:cs typeface="Tahoma"/>
              </a:rPr>
              <a:t> </a:t>
            </a:r>
            <a:r>
              <a:rPr sz="3000" spc="40">
                <a:latin typeface="Tahoma"/>
                <a:cs typeface="Tahoma"/>
              </a:rPr>
              <a:t>made</a:t>
            </a:r>
            <a:r>
              <a:rPr sz="3000" spc="-160">
                <a:latin typeface="Tahoma"/>
                <a:cs typeface="Tahoma"/>
              </a:rPr>
              <a:t> </a:t>
            </a:r>
            <a:r>
              <a:rPr sz="3000" spc="10">
                <a:latin typeface="Tahoma"/>
                <a:cs typeface="Tahoma"/>
              </a:rPr>
              <a:t>near  </a:t>
            </a:r>
            <a:r>
              <a:rPr sz="3000" spc="25">
                <a:latin typeface="Tahoma"/>
                <a:cs typeface="Tahoma"/>
              </a:rPr>
              <a:t>bikini</a:t>
            </a:r>
            <a:r>
              <a:rPr sz="3000" spc="-165">
                <a:latin typeface="Tahoma"/>
                <a:cs typeface="Tahoma"/>
              </a:rPr>
              <a:t> </a:t>
            </a:r>
            <a:r>
              <a:rPr sz="3000" spc="65">
                <a:latin typeface="Tahoma"/>
                <a:cs typeface="Tahoma"/>
              </a:rPr>
              <a:t>line</a:t>
            </a:r>
            <a:r>
              <a:rPr sz="3000" spc="-165">
                <a:latin typeface="Tahoma"/>
                <a:cs typeface="Tahoma"/>
              </a:rPr>
              <a:t> </a:t>
            </a:r>
            <a:r>
              <a:rPr sz="3000" spc="45">
                <a:latin typeface="Tahoma"/>
                <a:cs typeface="Tahoma"/>
              </a:rPr>
              <a:t>and</a:t>
            </a:r>
            <a:r>
              <a:rPr sz="3000" spc="-165">
                <a:latin typeface="Tahoma"/>
                <a:cs typeface="Tahoma"/>
              </a:rPr>
              <a:t> </a:t>
            </a:r>
            <a:r>
              <a:rPr sz="3000" spc="40">
                <a:latin typeface="Tahoma"/>
                <a:cs typeface="Tahoma"/>
              </a:rPr>
              <a:t>made</a:t>
            </a:r>
            <a:r>
              <a:rPr sz="3000" spc="-165">
                <a:latin typeface="Tahoma"/>
                <a:cs typeface="Tahoma"/>
              </a:rPr>
              <a:t> </a:t>
            </a:r>
            <a:r>
              <a:rPr sz="3000" spc="20">
                <a:latin typeface="Tahoma"/>
                <a:cs typeface="Tahoma"/>
              </a:rPr>
              <a:t>in</a:t>
            </a:r>
            <a:r>
              <a:rPr sz="3000" spc="-165">
                <a:latin typeface="Tahoma"/>
                <a:cs typeface="Tahoma"/>
              </a:rPr>
              <a:t> </a:t>
            </a:r>
            <a:r>
              <a:rPr sz="3000" spc="30">
                <a:latin typeface="Tahoma"/>
                <a:cs typeface="Tahoma"/>
              </a:rPr>
              <a:t>non</a:t>
            </a:r>
            <a:r>
              <a:rPr sz="3000" spc="-165">
                <a:latin typeface="Tahoma"/>
                <a:cs typeface="Tahoma"/>
              </a:rPr>
              <a:t> </a:t>
            </a:r>
            <a:r>
              <a:rPr sz="3000" spc="35">
                <a:latin typeface="Tahoma"/>
                <a:cs typeface="Tahoma"/>
              </a:rPr>
              <a:t>contractile</a:t>
            </a:r>
            <a:r>
              <a:rPr sz="3000" spc="-165">
                <a:latin typeface="Tahoma"/>
                <a:cs typeface="Tahoma"/>
              </a:rPr>
              <a:t> </a:t>
            </a:r>
            <a:r>
              <a:rPr sz="3000" spc="35">
                <a:latin typeface="Tahoma"/>
                <a:cs typeface="Tahoma"/>
              </a:rPr>
              <a:t>portion</a:t>
            </a:r>
            <a:r>
              <a:rPr lang="en-GB" sz="3000" spc="-165">
                <a:latin typeface="Tahoma"/>
                <a:cs typeface="Tahoma"/>
              </a:rPr>
              <a:t> </a:t>
            </a:r>
            <a:r>
              <a:rPr sz="3000" spc="40">
                <a:latin typeface="Tahoma"/>
                <a:cs typeface="Tahoma"/>
              </a:rPr>
              <a:t>of</a:t>
            </a:r>
            <a:r>
              <a:rPr sz="3000" spc="-165">
                <a:latin typeface="Tahoma"/>
                <a:cs typeface="Tahoma"/>
              </a:rPr>
              <a:t> </a:t>
            </a:r>
            <a:r>
              <a:rPr sz="3000" spc="30">
                <a:latin typeface="Tahoma"/>
                <a:cs typeface="Tahoma"/>
              </a:rPr>
              <a:t>the</a:t>
            </a:r>
            <a:r>
              <a:rPr sz="3000" spc="-165">
                <a:latin typeface="Tahoma"/>
                <a:cs typeface="Tahoma"/>
              </a:rPr>
              <a:t> </a:t>
            </a:r>
            <a:r>
              <a:rPr sz="3000" spc="-10">
                <a:latin typeface="Tahoma"/>
                <a:cs typeface="Tahoma"/>
              </a:rPr>
              <a:t>uterus.</a:t>
            </a:r>
            <a:endParaRPr sz="3000">
              <a:latin typeface="Tahoma"/>
              <a:cs typeface="Tahoma"/>
            </a:endParaRPr>
          </a:p>
          <a:p>
            <a:pPr marL="697865" marR="300355">
              <a:lnSpc>
                <a:spcPct val="100000"/>
              </a:lnSpc>
            </a:pPr>
            <a:r>
              <a:rPr sz="3000" spc="30">
                <a:latin typeface="Tahoma"/>
                <a:cs typeface="Tahoma"/>
              </a:rPr>
              <a:t>The</a:t>
            </a:r>
            <a:r>
              <a:rPr sz="3000" spc="-160">
                <a:latin typeface="Tahoma"/>
                <a:cs typeface="Tahoma"/>
              </a:rPr>
              <a:t> </a:t>
            </a:r>
            <a:r>
              <a:rPr sz="3000" spc="70">
                <a:latin typeface="Tahoma"/>
                <a:cs typeface="Tahoma"/>
              </a:rPr>
              <a:t>bladder</a:t>
            </a:r>
            <a:r>
              <a:rPr sz="3000" spc="-155">
                <a:latin typeface="Tahoma"/>
                <a:cs typeface="Tahoma"/>
              </a:rPr>
              <a:t> </a:t>
            </a:r>
            <a:r>
              <a:rPr sz="3000" spc="50">
                <a:latin typeface="Tahoma"/>
                <a:cs typeface="Tahoma"/>
              </a:rPr>
              <a:t>must</a:t>
            </a:r>
            <a:r>
              <a:rPr sz="3000" spc="-160">
                <a:latin typeface="Tahoma"/>
                <a:cs typeface="Tahoma"/>
              </a:rPr>
              <a:t> </a:t>
            </a:r>
            <a:r>
              <a:rPr sz="3000" spc="50">
                <a:latin typeface="Tahoma"/>
                <a:cs typeface="Tahoma"/>
              </a:rPr>
              <a:t>be</a:t>
            </a:r>
            <a:r>
              <a:rPr sz="3000" spc="-155">
                <a:latin typeface="Tahoma"/>
                <a:cs typeface="Tahoma"/>
              </a:rPr>
              <a:t> </a:t>
            </a:r>
            <a:r>
              <a:rPr sz="3000" spc="50">
                <a:latin typeface="Tahoma"/>
                <a:cs typeface="Tahoma"/>
              </a:rPr>
              <a:t>dissected</a:t>
            </a:r>
            <a:r>
              <a:rPr sz="3000" spc="-155">
                <a:latin typeface="Tahoma"/>
                <a:cs typeface="Tahoma"/>
              </a:rPr>
              <a:t> </a:t>
            </a:r>
            <a:r>
              <a:rPr sz="3000" spc="35">
                <a:latin typeface="Tahoma"/>
                <a:cs typeface="Tahoma"/>
              </a:rPr>
              <a:t>inferiorly</a:t>
            </a:r>
            <a:r>
              <a:rPr sz="3000" spc="-160">
                <a:latin typeface="Tahoma"/>
                <a:cs typeface="Tahoma"/>
              </a:rPr>
              <a:t> </a:t>
            </a:r>
            <a:r>
              <a:rPr sz="3000" spc="40">
                <a:latin typeface="Tahoma"/>
                <a:cs typeface="Tahoma"/>
              </a:rPr>
              <a:t>to</a:t>
            </a:r>
            <a:r>
              <a:rPr sz="3000" spc="-155">
                <a:latin typeface="Tahoma"/>
                <a:cs typeface="Tahoma"/>
              </a:rPr>
              <a:t> </a:t>
            </a:r>
            <a:r>
              <a:rPr sz="3000" spc="55">
                <a:latin typeface="Tahoma"/>
                <a:cs typeface="Tahoma"/>
              </a:rPr>
              <a:t>expose</a:t>
            </a:r>
            <a:r>
              <a:rPr sz="3000" spc="-160">
                <a:latin typeface="Tahoma"/>
                <a:cs typeface="Tahoma"/>
              </a:rPr>
              <a:t> </a:t>
            </a:r>
            <a:r>
              <a:rPr sz="3000" spc="30">
                <a:latin typeface="Tahoma"/>
                <a:cs typeface="Tahoma"/>
              </a:rPr>
              <a:t>the</a:t>
            </a:r>
            <a:r>
              <a:rPr sz="3000" spc="-155">
                <a:latin typeface="Tahoma"/>
                <a:cs typeface="Tahoma"/>
              </a:rPr>
              <a:t> </a:t>
            </a:r>
            <a:r>
              <a:rPr sz="3000" spc="105">
                <a:latin typeface="Tahoma"/>
                <a:cs typeface="Tahoma"/>
              </a:rPr>
              <a:t>lower  </a:t>
            </a:r>
            <a:r>
              <a:rPr sz="3000" spc="15">
                <a:latin typeface="Tahoma"/>
                <a:cs typeface="Tahoma"/>
              </a:rPr>
              <a:t>segment.</a:t>
            </a:r>
            <a:endParaRPr sz="3000">
              <a:latin typeface="Tahoma"/>
              <a:cs typeface="Tahoma"/>
            </a:endParaRPr>
          </a:p>
        </p:txBody>
      </p:sp>
      <p:graphicFrame>
        <p:nvGraphicFramePr>
          <p:cNvPr id="15" name="Table 14">
            <a:extLst>
              <a:ext uri="{FF2B5EF4-FFF2-40B4-BE49-F238E27FC236}">
                <a16:creationId xmlns:a16="http://schemas.microsoft.com/office/drawing/2014/main" id="{56DC4167-D8BC-BEC2-627B-ACB398AFAB7C}"/>
              </a:ext>
            </a:extLst>
          </p:cNvPr>
          <p:cNvGraphicFramePr>
            <a:graphicFrameLocks noGrp="1"/>
          </p:cNvGraphicFramePr>
          <p:nvPr>
            <p:extLst>
              <p:ext uri="{D42A27DB-BD31-4B8C-83A1-F6EECF244321}">
                <p14:modId xmlns:p14="http://schemas.microsoft.com/office/powerpoint/2010/main" val="2710103571"/>
              </p:ext>
            </p:extLst>
          </p:nvPr>
        </p:nvGraphicFramePr>
        <p:xfrm>
          <a:off x="1742213" y="5817903"/>
          <a:ext cx="13910164" cy="4469097"/>
        </p:xfrm>
        <a:graphic>
          <a:graphicData uri="http://schemas.openxmlformats.org/drawingml/2006/table">
            <a:tbl>
              <a:tblPr firstRow="1" bandRow="1">
                <a:tableStyleId>{5C22544A-7EE6-4342-B048-85BDC9FD1C3A}</a:tableStyleId>
              </a:tblPr>
              <a:tblGrid>
                <a:gridCol w="6955082">
                  <a:extLst>
                    <a:ext uri="{9D8B030D-6E8A-4147-A177-3AD203B41FA5}">
                      <a16:colId xmlns:a16="http://schemas.microsoft.com/office/drawing/2014/main" val="4045620847"/>
                    </a:ext>
                  </a:extLst>
                </a:gridCol>
                <a:gridCol w="6955082">
                  <a:extLst>
                    <a:ext uri="{9D8B030D-6E8A-4147-A177-3AD203B41FA5}">
                      <a16:colId xmlns:a16="http://schemas.microsoft.com/office/drawing/2014/main" val="1061555399"/>
                    </a:ext>
                  </a:extLst>
                </a:gridCol>
              </a:tblGrid>
              <a:tr h="741834">
                <a:tc>
                  <a:txBody>
                    <a:bodyPr/>
                    <a:lstStyle/>
                    <a:p>
                      <a:r>
                        <a:rPr lang="en-GB" sz="3600" i="1"/>
                        <a:t>Advantages</a:t>
                      </a:r>
                      <a:endParaRPr lang="en-US" sz="3600" i="1"/>
                    </a:p>
                  </a:txBody>
                  <a:tcPr>
                    <a:solidFill>
                      <a:schemeClr val="accent5">
                        <a:lumMod val="40000"/>
                        <a:lumOff val="60000"/>
                      </a:schemeClr>
                    </a:solidFill>
                  </a:tcPr>
                </a:tc>
                <a:tc>
                  <a:txBody>
                    <a:bodyPr/>
                    <a:lstStyle/>
                    <a:p>
                      <a:r>
                        <a:rPr lang="en-GB" sz="3600" i="1"/>
                        <a:t>Disadvantages</a:t>
                      </a:r>
                      <a:endParaRPr lang="en-US" sz="3600" i="1"/>
                    </a:p>
                  </a:txBody>
                  <a:tcPr>
                    <a:solidFill>
                      <a:schemeClr val="accent5">
                        <a:lumMod val="40000"/>
                        <a:lumOff val="60000"/>
                      </a:schemeClr>
                    </a:solidFill>
                  </a:tcPr>
                </a:tc>
                <a:extLst>
                  <a:ext uri="{0D108BD9-81ED-4DB2-BD59-A6C34878D82A}">
                    <a16:rowId xmlns:a16="http://schemas.microsoft.com/office/drawing/2014/main" val="2891783497"/>
                  </a:ext>
                </a:extLst>
              </a:tr>
              <a:tr h="741834">
                <a:tc>
                  <a:txBody>
                    <a:bodyPr/>
                    <a:lstStyle/>
                    <a:p>
                      <a:r>
                        <a:rPr lang="en-GB" sz="2000"/>
                        <a:t>Trial of </a:t>
                      </a:r>
                      <a:r>
                        <a:rPr lang="en-GB" sz="2000" err="1"/>
                        <a:t>labor</a:t>
                      </a:r>
                      <a:r>
                        <a:rPr lang="en-GB" sz="2000"/>
                        <a:t> in subsequent pregnancy is safe.</a:t>
                      </a:r>
                      <a:endParaRPr lang="en-US" sz="2000"/>
                    </a:p>
                  </a:txBody>
                  <a:tcPr>
                    <a:solidFill>
                      <a:schemeClr val="accent5">
                        <a:lumMod val="40000"/>
                        <a:lumOff val="60000"/>
                      </a:schemeClr>
                    </a:solidFill>
                  </a:tcPr>
                </a:tc>
                <a:tc>
                  <a:txBody>
                    <a:bodyPr/>
                    <a:lstStyle/>
                    <a:p>
                      <a:r>
                        <a:rPr lang="en-GB" sz="2000"/>
                        <a:t>Fetus must be longitudinal lie</a:t>
                      </a:r>
                      <a:endParaRPr lang="en-US" sz="2000"/>
                    </a:p>
                  </a:txBody>
                  <a:tcPr>
                    <a:solidFill>
                      <a:schemeClr val="accent5">
                        <a:lumMod val="40000"/>
                        <a:lumOff val="60000"/>
                      </a:schemeClr>
                    </a:solidFill>
                  </a:tcPr>
                </a:tc>
                <a:extLst>
                  <a:ext uri="{0D108BD9-81ED-4DB2-BD59-A6C34878D82A}">
                    <a16:rowId xmlns:a16="http://schemas.microsoft.com/office/drawing/2014/main" val="2695687446"/>
                  </a:ext>
                </a:extLst>
              </a:tr>
              <a:tr h="741834">
                <a:tc>
                  <a:txBody>
                    <a:bodyPr/>
                    <a:lstStyle/>
                    <a:p>
                      <a:r>
                        <a:rPr lang="en-GB" sz="2000"/>
                        <a:t>Less risk of rupture</a:t>
                      </a:r>
                      <a:endParaRPr lang="en-US" sz="2000"/>
                    </a:p>
                  </a:txBody>
                  <a:tcPr>
                    <a:solidFill>
                      <a:schemeClr val="accent5">
                        <a:lumMod val="40000"/>
                        <a:lumOff val="60000"/>
                      </a:schemeClr>
                    </a:solidFill>
                  </a:tcPr>
                </a:tc>
                <a:tc>
                  <a:txBody>
                    <a:bodyPr/>
                    <a:lstStyle/>
                    <a:p>
                      <a:r>
                        <a:rPr lang="en-GB" sz="2000"/>
                        <a:t>Lower segment must be developed</a:t>
                      </a:r>
                      <a:endParaRPr lang="en-US" sz="2000"/>
                    </a:p>
                  </a:txBody>
                  <a:tcPr>
                    <a:solidFill>
                      <a:schemeClr val="accent5">
                        <a:lumMod val="40000"/>
                        <a:lumOff val="60000"/>
                      </a:schemeClr>
                    </a:solidFill>
                  </a:tcPr>
                </a:tc>
                <a:extLst>
                  <a:ext uri="{0D108BD9-81ED-4DB2-BD59-A6C34878D82A}">
                    <a16:rowId xmlns:a16="http://schemas.microsoft.com/office/drawing/2014/main" val="1268280905"/>
                  </a:ext>
                </a:extLst>
              </a:tr>
              <a:tr h="741834">
                <a:tc>
                  <a:txBody>
                    <a:bodyPr/>
                    <a:lstStyle/>
                    <a:p>
                      <a:r>
                        <a:rPr lang="en-GB" sz="2000"/>
                        <a:t>Less risk of bleeding</a:t>
                      </a:r>
                      <a:endParaRPr lang="en-US" sz="2000"/>
                    </a:p>
                  </a:txBody>
                  <a:tcPr>
                    <a:solidFill>
                      <a:schemeClr val="accent5">
                        <a:lumMod val="40000"/>
                        <a:lumOff val="60000"/>
                      </a:schemeClr>
                    </a:solidFill>
                  </a:tcPr>
                </a:tc>
                <a:tc>
                  <a:txBody>
                    <a:bodyPr/>
                    <a:lstStyle/>
                    <a:p>
                      <a:r>
                        <a:rPr lang="en-GB" sz="2000"/>
                        <a:t>Varicosities or myomas in the lower  segment</a:t>
                      </a:r>
                    </a:p>
                  </a:txBody>
                  <a:tcPr>
                    <a:solidFill>
                      <a:schemeClr val="accent5">
                        <a:lumMod val="40000"/>
                        <a:lumOff val="60000"/>
                      </a:schemeClr>
                    </a:solidFill>
                  </a:tcPr>
                </a:tc>
                <a:extLst>
                  <a:ext uri="{0D108BD9-81ED-4DB2-BD59-A6C34878D82A}">
                    <a16:rowId xmlns:a16="http://schemas.microsoft.com/office/drawing/2014/main" val="488386191"/>
                  </a:ext>
                </a:extLst>
              </a:tr>
              <a:tr h="759927">
                <a:tc>
                  <a:txBody>
                    <a:bodyPr/>
                    <a:lstStyle/>
                    <a:p>
                      <a:r>
                        <a:rPr lang="en-GB" sz="2000"/>
                        <a:t>Less adhesions
Less uterine infection</a:t>
                      </a:r>
                      <a:endParaRPr lang="en-US" sz="2000"/>
                    </a:p>
                  </a:txBody>
                  <a:tcPr>
                    <a:solidFill>
                      <a:schemeClr val="accent5">
                        <a:lumMod val="40000"/>
                        <a:lumOff val="60000"/>
                      </a:schemeClr>
                    </a:solidFill>
                  </a:tcPr>
                </a:tc>
                <a:tc>
                  <a:txBody>
                    <a:bodyPr/>
                    <a:lstStyle/>
                    <a:p>
                      <a:r>
                        <a:rPr lang="en-GB" sz="2000"/>
                        <a:t>Vacuum or forceps may be needed</a:t>
                      </a:r>
                      <a:endParaRPr lang="en-US" sz="2000"/>
                    </a:p>
                  </a:txBody>
                  <a:tcPr>
                    <a:solidFill>
                      <a:schemeClr val="accent5">
                        <a:lumMod val="40000"/>
                        <a:lumOff val="60000"/>
                      </a:schemeClr>
                    </a:solidFill>
                  </a:tcPr>
                </a:tc>
                <a:extLst>
                  <a:ext uri="{0D108BD9-81ED-4DB2-BD59-A6C34878D82A}">
                    <a16:rowId xmlns:a16="http://schemas.microsoft.com/office/drawing/2014/main" val="802244751"/>
                  </a:ext>
                </a:extLst>
              </a:tr>
              <a:tr h="741834">
                <a:tc>
                  <a:txBody>
                    <a:bodyPr/>
                    <a:lstStyle/>
                    <a:p>
                      <a:r>
                        <a:rPr lang="en-GB" sz="2000"/>
                        <a:t>Easy to repair</a:t>
                      </a:r>
                      <a:endParaRPr lang="en-US" sz="2000"/>
                    </a:p>
                  </a:txBody>
                  <a:tcPr>
                    <a:solidFill>
                      <a:schemeClr val="accent5">
                        <a:lumMod val="40000"/>
                        <a:lumOff val="60000"/>
                      </a:schemeClr>
                    </a:solidFill>
                  </a:tcPr>
                </a:tc>
                <a:tc>
                  <a:txBody>
                    <a:bodyPr/>
                    <a:lstStyle/>
                    <a:p>
                      <a:endParaRPr lang="en-US"/>
                    </a:p>
                  </a:txBody>
                  <a:tcPr>
                    <a:solidFill>
                      <a:schemeClr val="accent5">
                        <a:lumMod val="40000"/>
                        <a:lumOff val="60000"/>
                      </a:schemeClr>
                    </a:solidFill>
                  </a:tcPr>
                </a:tc>
                <a:extLst>
                  <a:ext uri="{0D108BD9-81ED-4DB2-BD59-A6C34878D82A}">
                    <a16:rowId xmlns:a16="http://schemas.microsoft.com/office/drawing/2014/main" val="3612597943"/>
                  </a:ext>
                </a:extLst>
              </a:tr>
            </a:tbl>
          </a:graphicData>
        </a:graphic>
      </p:graphicFrame>
      <p:sp>
        <p:nvSpPr>
          <p:cNvPr id="17" name="TextBox 16">
            <a:extLst>
              <a:ext uri="{FF2B5EF4-FFF2-40B4-BE49-F238E27FC236}">
                <a16:creationId xmlns:a16="http://schemas.microsoft.com/office/drawing/2014/main" id="{C51E5A70-B092-8EFC-2F04-C0F8D617D5CF}"/>
              </a:ext>
            </a:extLst>
          </p:cNvPr>
          <p:cNvSpPr txBox="1"/>
          <p:nvPr/>
        </p:nvSpPr>
        <p:spPr>
          <a:xfrm>
            <a:off x="4572000" y="4961075"/>
            <a:ext cx="9144000" cy="369332"/>
          </a:xfrm>
          <a:prstGeom prst="rect">
            <a:avLst/>
          </a:prstGeom>
          <a:noFill/>
        </p:spPr>
        <p:txBody>
          <a:bodyPr wrap="square">
            <a:spAutoFit/>
          </a:bodyPr>
          <a:lstStyle/>
          <a:p>
            <a:pPr marL="0" algn="l" fontAlgn="t">
              <a:buNone/>
            </a:pPr>
            <a:endParaRPr lang="en-GB" sz="1800" b="0" i="0" u="none" strike="noStrike">
              <a:effectLst/>
              <a:latin typeface="Arial" panose="020B0604020202020204" pitchFamily="34" charset="0"/>
            </a:endParaRPr>
          </a:p>
        </p:txBody>
      </p:sp>
      <p:sp>
        <p:nvSpPr>
          <p:cNvPr id="21" name="TextBox 20">
            <a:extLst>
              <a:ext uri="{FF2B5EF4-FFF2-40B4-BE49-F238E27FC236}">
                <a16:creationId xmlns:a16="http://schemas.microsoft.com/office/drawing/2014/main" id="{05A5F2F1-10B3-8417-71D4-C127A47AF425}"/>
              </a:ext>
            </a:extLst>
          </p:cNvPr>
          <p:cNvSpPr txBox="1"/>
          <p:nvPr/>
        </p:nvSpPr>
        <p:spPr>
          <a:xfrm>
            <a:off x="4572000" y="4957925"/>
            <a:ext cx="9144000" cy="369332"/>
          </a:xfrm>
          <a:prstGeom prst="rect">
            <a:avLst/>
          </a:prstGeom>
          <a:noFill/>
        </p:spPr>
        <p:txBody>
          <a:bodyPr wrap="square">
            <a:spAutoFit/>
          </a:bodyPr>
          <a:lstStyle/>
          <a:p>
            <a:pPr marL="0" algn="l" fontAlgn="t">
              <a:buNone/>
            </a:pPr>
            <a:endParaRPr lang="en-GB" sz="1800" b="0" i="0" u="none" strike="noStrike">
              <a:effectLst/>
              <a:latin typeface="Arial" panose="020B0604020202020204" pitchFamily="34" charset="0"/>
            </a:endParaRPr>
          </a:p>
        </p:txBody>
      </p:sp>
      <p:pic>
        <p:nvPicPr>
          <p:cNvPr id="12" name="Picture 11">
            <a:extLst>
              <a:ext uri="{FF2B5EF4-FFF2-40B4-BE49-F238E27FC236}">
                <a16:creationId xmlns:a16="http://schemas.microsoft.com/office/drawing/2014/main" id="{C3E3AFFB-AE41-7CD3-3734-3CC72865C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0424" y="1214683"/>
            <a:ext cx="3477966" cy="3496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57582"/>
            <a:ext cx="895350" cy="1529715"/>
          </a:xfrm>
          <a:custGeom>
            <a:avLst/>
            <a:gdLst/>
            <a:ahLst/>
            <a:cxnLst/>
            <a:rect l="l" t="t" r="r" b="b"/>
            <a:pathLst>
              <a:path w="895350" h="1529715">
                <a:moveTo>
                  <a:pt x="836358" y="1529417"/>
                </a:moveTo>
                <a:lnTo>
                  <a:pt x="0" y="1529417"/>
                </a:lnTo>
                <a:lnTo>
                  <a:pt x="0" y="0"/>
                </a:lnTo>
                <a:lnTo>
                  <a:pt x="68498" y="19731"/>
                </a:lnTo>
                <a:lnTo>
                  <a:pt x="111748" y="34685"/>
                </a:lnTo>
                <a:lnTo>
                  <a:pt x="154229" y="51229"/>
                </a:lnTo>
                <a:lnTo>
                  <a:pt x="195907" y="69327"/>
                </a:lnTo>
                <a:lnTo>
                  <a:pt x="236746" y="88943"/>
                </a:lnTo>
                <a:lnTo>
                  <a:pt x="276709" y="110042"/>
                </a:lnTo>
                <a:lnTo>
                  <a:pt x="315762" y="132588"/>
                </a:lnTo>
                <a:lnTo>
                  <a:pt x="353869" y="156545"/>
                </a:lnTo>
                <a:lnTo>
                  <a:pt x="390993" y="181877"/>
                </a:lnTo>
                <a:lnTo>
                  <a:pt x="427099" y="208549"/>
                </a:lnTo>
                <a:lnTo>
                  <a:pt x="462152" y="236525"/>
                </a:lnTo>
                <a:lnTo>
                  <a:pt x="496115" y="265769"/>
                </a:lnTo>
                <a:lnTo>
                  <a:pt x="528952" y="296245"/>
                </a:lnTo>
                <a:lnTo>
                  <a:pt x="560629" y="327918"/>
                </a:lnTo>
                <a:lnTo>
                  <a:pt x="591109" y="360753"/>
                </a:lnTo>
                <a:lnTo>
                  <a:pt x="620356" y="394712"/>
                </a:lnTo>
                <a:lnTo>
                  <a:pt x="648336" y="429761"/>
                </a:lnTo>
                <a:lnTo>
                  <a:pt x="675011" y="465864"/>
                </a:lnTo>
                <a:lnTo>
                  <a:pt x="700346" y="502985"/>
                </a:lnTo>
                <a:lnTo>
                  <a:pt x="724306" y="541088"/>
                </a:lnTo>
                <a:lnTo>
                  <a:pt x="746855" y="580138"/>
                </a:lnTo>
                <a:lnTo>
                  <a:pt x="767957" y="620099"/>
                </a:lnTo>
                <a:lnTo>
                  <a:pt x="787576" y="660935"/>
                </a:lnTo>
                <a:lnTo>
                  <a:pt x="805677" y="702610"/>
                </a:lnTo>
                <a:lnTo>
                  <a:pt x="822223" y="745089"/>
                </a:lnTo>
                <a:lnTo>
                  <a:pt x="837180" y="788336"/>
                </a:lnTo>
                <a:lnTo>
                  <a:pt x="850510" y="832315"/>
                </a:lnTo>
                <a:lnTo>
                  <a:pt x="862180" y="876991"/>
                </a:lnTo>
                <a:lnTo>
                  <a:pt x="872152" y="922327"/>
                </a:lnTo>
                <a:lnTo>
                  <a:pt x="880391" y="968289"/>
                </a:lnTo>
                <a:lnTo>
                  <a:pt x="886861" y="1014840"/>
                </a:lnTo>
                <a:lnTo>
                  <a:pt x="891527" y="1061944"/>
                </a:lnTo>
                <a:lnTo>
                  <a:pt x="894353" y="1109567"/>
                </a:lnTo>
                <a:lnTo>
                  <a:pt x="895303" y="1157660"/>
                </a:lnTo>
                <a:lnTo>
                  <a:pt x="894353" y="1205776"/>
                </a:lnTo>
                <a:lnTo>
                  <a:pt x="891528" y="1253398"/>
                </a:lnTo>
                <a:lnTo>
                  <a:pt x="886863" y="1300504"/>
                </a:lnTo>
                <a:lnTo>
                  <a:pt x="880393" y="1347056"/>
                </a:lnTo>
                <a:lnTo>
                  <a:pt x="872156" y="1393018"/>
                </a:lnTo>
                <a:lnTo>
                  <a:pt x="862185" y="1438357"/>
                </a:lnTo>
                <a:lnTo>
                  <a:pt x="850517" y="1483034"/>
                </a:lnTo>
                <a:lnTo>
                  <a:pt x="837188" y="1527016"/>
                </a:lnTo>
                <a:lnTo>
                  <a:pt x="836358" y="1529417"/>
                </a:lnTo>
                <a:close/>
              </a:path>
            </a:pathLst>
          </a:custGeom>
          <a:solidFill>
            <a:srgbClr val="FFFFFF"/>
          </a:solidFill>
        </p:spPr>
        <p:txBody>
          <a:bodyPr wrap="square" lIns="0" tIns="0" rIns="0" bIns="0" rtlCol="0"/>
          <a:lstStyle/>
          <a:p>
            <a:endParaRPr/>
          </a:p>
        </p:txBody>
      </p:sp>
      <p:sp>
        <p:nvSpPr>
          <p:cNvPr id="3" name="object 3"/>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4" name="object 4"/>
          <p:cNvSpPr/>
          <p:nvPr/>
        </p:nvSpPr>
        <p:spPr>
          <a:xfrm>
            <a:off x="0" y="1"/>
            <a:ext cx="1608455" cy="3280410"/>
          </a:xfrm>
          <a:custGeom>
            <a:avLst/>
            <a:gdLst/>
            <a:ahLst/>
            <a:cxnLst/>
            <a:rect l="l" t="t" r="r" b="b"/>
            <a:pathLst>
              <a:path w="1608455" h="3280410">
                <a:moveTo>
                  <a:pt x="0" y="3280212"/>
                </a:moveTo>
                <a:lnTo>
                  <a:pt x="0" y="0"/>
                </a:lnTo>
                <a:lnTo>
                  <a:pt x="1608278" y="0"/>
                </a:lnTo>
                <a:lnTo>
                  <a:pt x="1599471" y="71981"/>
                </a:lnTo>
                <a:lnTo>
                  <a:pt x="1593870" y="117078"/>
                </a:lnTo>
                <a:lnTo>
                  <a:pt x="1588188" y="162201"/>
                </a:lnTo>
                <a:lnTo>
                  <a:pt x="1582416" y="207346"/>
                </a:lnTo>
                <a:lnTo>
                  <a:pt x="1576542" y="252508"/>
                </a:lnTo>
                <a:lnTo>
                  <a:pt x="1570555" y="297683"/>
                </a:lnTo>
                <a:lnTo>
                  <a:pt x="1564443" y="342867"/>
                </a:lnTo>
                <a:lnTo>
                  <a:pt x="1558196" y="388056"/>
                </a:lnTo>
                <a:lnTo>
                  <a:pt x="1551803" y="433246"/>
                </a:lnTo>
                <a:lnTo>
                  <a:pt x="1545252" y="478431"/>
                </a:lnTo>
                <a:lnTo>
                  <a:pt x="1538531" y="523609"/>
                </a:lnTo>
                <a:lnTo>
                  <a:pt x="1531631" y="568775"/>
                </a:lnTo>
                <a:lnTo>
                  <a:pt x="1524539" y="613924"/>
                </a:lnTo>
                <a:lnTo>
                  <a:pt x="1517245" y="659052"/>
                </a:lnTo>
                <a:lnTo>
                  <a:pt x="1509737" y="704156"/>
                </a:lnTo>
                <a:lnTo>
                  <a:pt x="1502004" y="749230"/>
                </a:lnTo>
                <a:lnTo>
                  <a:pt x="1494035" y="794271"/>
                </a:lnTo>
                <a:lnTo>
                  <a:pt x="1485819" y="839274"/>
                </a:lnTo>
                <a:lnTo>
                  <a:pt x="1477345" y="884235"/>
                </a:lnTo>
                <a:lnTo>
                  <a:pt x="1468601" y="929151"/>
                </a:lnTo>
                <a:lnTo>
                  <a:pt x="1459576" y="974016"/>
                </a:lnTo>
                <a:lnTo>
                  <a:pt x="1450260" y="1018826"/>
                </a:lnTo>
                <a:lnTo>
                  <a:pt x="1440640" y="1063577"/>
                </a:lnTo>
                <a:lnTo>
                  <a:pt x="1430706" y="1108266"/>
                </a:lnTo>
                <a:lnTo>
                  <a:pt x="1420446" y="1152887"/>
                </a:lnTo>
                <a:lnTo>
                  <a:pt x="1409850" y="1197436"/>
                </a:lnTo>
                <a:lnTo>
                  <a:pt x="1398906" y="1241910"/>
                </a:lnTo>
                <a:lnTo>
                  <a:pt x="1387603" y="1286304"/>
                </a:lnTo>
                <a:lnTo>
                  <a:pt x="1375930" y="1330614"/>
                </a:lnTo>
                <a:lnTo>
                  <a:pt x="1363876" y="1374835"/>
                </a:lnTo>
                <a:lnTo>
                  <a:pt x="1351429" y="1418963"/>
                </a:lnTo>
                <a:lnTo>
                  <a:pt x="1338578" y="1462994"/>
                </a:lnTo>
                <a:lnTo>
                  <a:pt x="1325313" y="1506925"/>
                </a:lnTo>
                <a:lnTo>
                  <a:pt x="1311621" y="1550749"/>
                </a:lnTo>
                <a:lnTo>
                  <a:pt x="1297492" y="1594465"/>
                </a:lnTo>
                <a:lnTo>
                  <a:pt x="1282915" y="1638066"/>
                </a:lnTo>
                <a:lnTo>
                  <a:pt x="1267879" y="1681549"/>
                </a:lnTo>
                <a:lnTo>
                  <a:pt x="1252371" y="1724910"/>
                </a:lnTo>
                <a:lnTo>
                  <a:pt x="1236382" y="1768144"/>
                </a:lnTo>
                <a:lnTo>
                  <a:pt x="1219899" y="1811247"/>
                </a:lnTo>
                <a:lnTo>
                  <a:pt x="1202913" y="1854215"/>
                </a:lnTo>
                <a:lnTo>
                  <a:pt x="1185410" y="1897044"/>
                </a:lnTo>
                <a:lnTo>
                  <a:pt x="1167381" y="1939729"/>
                </a:lnTo>
                <a:lnTo>
                  <a:pt x="1148815" y="1982267"/>
                </a:lnTo>
                <a:lnTo>
                  <a:pt x="1129699" y="2024652"/>
                </a:lnTo>
                <a:lnTo>
                  <a:pt x="1110023" y="2066881"/>
                </a:lnTo>
                <a:lnTo>
                  <a:pt x="1089776" y="2108950"/>
                </a:lnTo>
                <a:lnTo>
                  <a:pt x="1068946" y="2150854"/>
                </a:lnTo>
                <a:lnTo>
                  <a:pt x="1047523" y="2192589"/>
                </a:lnTo>
                <a:lnTo>
                  <a:pt x="1025495" y="2234151"/>
                </a:lnTo>
                <a:lnTo>
                  <a:pt x="1002850" y="2275535"/>
                </a:lnTo>
                <a:lnTo>
                  <a:pt x="979579" y="2316737"/>
                </a:lnTo>
                <a:lnTo>
                  <a:pt x="955669" y="2357754"/>
                </a:lnTo>
                <a:lnTo>
                  <a:pt x="931109" y="2398581"/>
                </a:lnTo>
                <a:lnTo>
                  <a:pt x="905889" y="2439213"/>
                </a:lnTo>
                <a:lnTo>
                  <a:pt x="879997" y="2479646"/>
                </a:lnTo>
                <a:lnTo>
                  <a:pt x="853422" y="2519877"/>
                </a:lnTo>
                <a:lnTo>
                  <a:pt x="826152" y="2559900"/>
                </a:lnTo>
                <a:lnTo>
                  <a:pt x="798177" y="2599712"/>
                </a:lnTo>
                <a:lnTo>
                  <a:pt x="769485" y="2639309"/>
                </a:lnTo>
                <a:lnTo>
                  <a:pt x="740066" y="2678686"/>
                </a:lnTo>
                <a:lnTo>
                  <a:pt x="709907" y="2717838"/>
                </a:lnTo>
                <a:lnTo>
                  <a:pt x="678999" y="2756763"/>
                </a:lnTo>
                <a:lnTo>
                  <a:pt x="647329" y="2795454"/>
                </a:lnTo>
                <a:lnTo>
                  <a:pt x="618046" y="2829790"/>
                </a:lnTo>
                <a:lnTo>
                  <a:pt x="588085" y="2863133"/>
                </a:lnTo>
                <a:lnTo>
                  <a:pt x="557456" y="2895493"/>
                </a:lnTo>
                <a:lnTo>
                  <a:pt x="526171" y="2926878"/>
                </a:lnTo>
                <a:lnTo>
                  <a:pt x="494241" y="2957296"/>
                </a:lnTo>
                <a:lnTo>
                  <a:pt x="461677" y="2986758"/>
                </a:lnTo>
                <a:lnTo>
                  <a:pt x="428490" y="3015270"/>
                </a:lnTo>
                <a:lnTo>
                  <a:pt x="394691" y="3042842"/>
                </a:lnTo>
                <a:lnTo>
                  <a:pt x="360293" y="3069483"/>
                </a:lnTo>
                <a:lnTo>
                  <a:pt x="325306" y="3095201"/>
                </a:lnTo>
                <a:lnTo>
                  <a:pt x="289741" y="3120006"/>
                </a:lnTo>
                <a:lnTo>
                  <a:pt x="253610" y="3143904"/>
                </a:lnTo>
                <a:lnTo>
                  <a:pt x="216924" y="3166906"/>
                </a:lnTo>
                <a:lnTo>
                  <a:pt x="179695" y="3189021"/>
                </a:lnTo>
                <a:lnTo>
                  <a:pt x="141932" y="3210255"/>
                </a:lnTo>
                <a:lnTo>
                  <a:pt x="103649" y="3230620"/>
                </a:lnTo>
                <a:lnTo>
                  <a:pt x="64855" y="3250122"/>
                </a:lnTo>
                <a:lnTo>
                  <a:pt x="25563" y="3268771"/>
                </a:lnTo>
                <a:lnTo>
                  <a:pt x="0" y="3280212"/>
                </a:lnTo>
                <a:close/>
              </a:path>
            </a:pathLst>
          </a:custGeom>
          <a:solidFill>
            <a:srgbClr val="C2E2E2"/>
          </a:solidFill>
        </p:spPr>
        <p:txBody>
          <a:bodyPr wrap="square" lIns="0" tIns="0" rIns="0" bIns="0" rtlCol="0"/>
          <a:lstStyle/>
          <a:p>
            <a:endParaRPr/>
          </a:p>
        </p:txBody>
      </p:sp>
      <p:sp>
        <p:nvSpPr>
          <p:cNvPr id="5" name="object 5"/>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6" name="object 6"/>
          <p:cNvSpPr/>
          <p:nvPr/>
        </p:nvSpPr>
        <p:spPr>
          <a:xfrm>
            <a:off x="250049" y="0"/>
            <a:ext cx="1752600" cy="2654300"/>
          </a:xfrm>
          <a:custGeom>
            <a:avLst/>
            <a:gdLst/>
            <a:ahLst/>
            <a:cxnLst/>
            <a:rect l="l" t="t" r="r" b="b"/>
            <a:pathLst>
              <a:path w="1752600" h="2654300">
                <a:moveTo>
                  <a:pt x="943505" y="558799"/>
                </a:moveTo>
                <a:lnTo>
                  <a:pt x="940254" y="546099"/>
                </a:lnTo>
                <a:lnTo>
                  <a:pt x="932324" y="520699"/>
                </a:lnTo>
                <a:lnTo>
                  <a:pt x="922024" y="482599"/>
                </a:lnTo>
                <a:lnTo>
                  <a:pt x="911660" y="431799"/>
                </a:lnTo>
                <a:lnTo>
                  <a:pt x="903538" y="380999"/>
                </a:lnTo>
                <a:lnTo>
                  <a:pt x="899965" y="304799"/>
                </a:lnTo>
                <a:lnTo>
                  <a:pt x="903249" y="228599"/>
                </a:lnTo>
                <a:lnTo>
                  <a:pt x="910856" y="190499"/>
                </a:lnTo>
                <a:lnTo>
                  <a:pt x="922932" y="139699"/>
                </a:lnTo>
                <a:lnTo>
                  <a:pt x="938392" y="88899"/>
                </a:lnTo>
                <a:lnTo>
                  <a:pt x="956152" y="38099"/>
                </a:lnTo>
                <a:lnTo>
                  <a:pt x="971283" y="0"/>
                </a:lnTo>
                <a:lnTo>
                  <a:pt x="1046679" y="0"/>
                </a:lnTo>
                <a:lnTo>
                  <a:pt x="1052223" y="38099"/>
                </a:lnTo>
                <a:lnTo>
                  <a:pt x="1058348" y="76199"/>
                </a:lnTo>
                <a:lnTo>
                  <a:pt x="1064003" y="114299"/>
                </a:lnTo>
                <a:lnTo>
                  <a:pt x="1068500" y="165099"/>
                </a:lnTo>
                <a:lnTo>
                  <a:pt x="1071153" y="203199"/>
                </a:lnTo>
                <a:lnTo>
                  <a:pt x="1071274" y="241299"/>
                </a:lnTo>
                <a:lnTo>
                  <a:pt x="1068176" y="292099"/>
                </a:lnTo>
                <a:lnTo>
                  <a:pt x="1061172" y="330199"/>
                </a:lnTo>
                <a:lnTo>
                  <a:pt x="1049574" y="380999"/>
                </a:lnTo>
                <a:lnTo>
                  <a:pt x="1032696" y="419099"/>
                </a:lnTo>
                <a:lnTo>
                  <a:pt x="1009850" y="469899"/>
                </a:lnTo>
                <a:lnTo>
                  <a:pt x="980348" y="507999"/>
                </a:lnTo>
                <a:lnTo>
                  <a:pt x="943505" y="558799"/>
                </a:lnTo>
                <a:close/>
              </a:path>
              <a:path w="1752600" h="2654300">
                <a:moveTo>
                  <a:pt x="1217397" y="634999"/>
                </a:moveTo>
                <a:lnTo>
                  <a:pt x="1139522" y="634999"/>
                </a:lnTo>
                <a:lnTo>
                  <a:pt x="1161422" y="622299"/>
                </a:lnTo>
                <a:lnTo>
                  <a:pt x="1181740" y="622299"/>
                </a:lnTo>
                <a:lnTo>
                  <a:pt x="1200430" y="596899"/>
                </a:lnTo>
                <a:lnTo>
                  <a:pt x="1217444" y="558799"/>
                </a:lnTo>
                <a:lnTo>
                  <a:pt x="1232058" y="507999"/>
                </a:lnTo>
                <a:lnTo>
                  <a:pt x="1243403" y="457199"/>
                </a:lnTo>
                <a:lnTo>
                  <a:pt x="1251843" y="406399"/>
                </a:lnTo>
                <a:lnTo>
                  <a:pt x="1257743" y="355599"/>
                </a:lnTo>
                <a:lnTo>
                  <a:pt x="1261467" y="304799"/>
                </a:lnTo>
                <a:lnTo>
                  <a:pt x="1263379" y="266699"/>
                </a:lnTo>
                <a:lnTo>
                  <a:pt x="1261876" y="253999"/>
                </a:lnTo>
                <a:lnTo>
                  <a:pt x="1258945" y="228599"/>
                </a:lnTo>
                <a:lnTo>
                  <a:pt x="1255842" y="215899"/>
                </a:lnTo>
                <a:lnTo>
                  <a:pt x="1252645" y="203199"/>
                </a:lnTo>
                <a:lnTo>
                  <a:pt x="1249432" y="177799"/>
                </a:lnTo>
                <a:lnTo>
                  <a:pt x="1242834" y="139699"/>
                </a:lnTo>
                <a:lnTo>
                  <a:pt x="1237044" y="126999"/>
                </a:lnTo>
                <a:lnTo>
                  <a:pt x="1231090" y="101599"/>
                </a:lnTo>
                <a:lnTo>
                  <a:pt x="1227122" y="76199"/>
                </a:lnTo>
                <a:lnTo>
                  <a:pt x="1223075" y="63499"/>
                </a:lnTo>
                <a:lnTo>
                  <a:pt x="1218864" y="50799"/>
                </a:lnTo>
                <a:lnTo>
                  <a:pt x="1204488" y="0"/>
                </a:lnTo>
                <a:lnTo>
                  <a:pt x="1270562" y="0"/>
                </a:lnTo>
                <a:lnTo>
                  <a:pt x="1274848" y="12699"/>
                </a:lnTo>
                <a:lnTo>
                  <a:pt x="1278976" y="38099"/>
                </a:lnTo>
                <a:lnTo>
                  <a:pt x="1283011" y="50799"/>
                </a:lnTo>
                <a:lnTo>
                  <a:pt x="1287015" y="63499"/>
                </a:lnTo>
                <a:lnTo>
                  <a:pt x="1304083" y="126999"/>
                </a:lnTo>
                <a:lnTo>
                  <a:pt x="1321843" y="177799"/>
                </a:lnTo>
                <a:lnTo>
                  <a:pt x="1340164" y="215899"/>
                </a:lnTo>
                <a:lnTo>
                  <a:pt x="1349539" y="228599"/>
                </a:lnTo>
                <a:lnTo>
                  <a:pt x="1315829" y="228599"/>
                </a:lnTo>
                <a:lnTo>
                  <a:pt x="1319566" y="266699"/>
                </a:lnTo>
                <a:lnTo>
                  <a:pt x="1321396" y="279399"/>
                </a:lnTo>
                <a:lnTo>
                  <a:pt x="1323179" y="292099"/>
                </a:lnTo>
                <a:lnTo>
                  <a:pt x="1325234" y="317499"/>
                </a:lnTo>
                <a:lnTo>
                  <a:pt x="1326780" y="342899"/>
                </a:lnTo>
                <a:lnTo>
                  <a:pt x="1328029" y="355599"/>
                </a:lnTo>
                <a:lnTo>
                  <a:pt x="1329192" y="380999"/>
                </a:lnTo>
                <a:lnTo>
                  <a:pt x="1275991" y="380999"/>
                </a:lnTo>
                <a:lnTo>
                  <a:pt x="1271236" y="431799"/>
                </a:lnTo>
                <a:lnTo>
                  <a:pt x="1264448" y="469899"/>
                </a:lnTo>
                <a:lnTo>
                  <a:pt x="1255356" y="520699"/>
                </a:lnTo>
                <a:lnTo>
                  <a:pt x="1243685" y="571499"/>
                </a:lnTo>
                <a:lnTo>
                  <a:pt x="1229162" y="609599"/>
                </a:lnTo>
                <a:lnTo>
                  <a:pt x="1217397" y="634999"/>
                </a:lnTo>
                <a:close/>
              </a:path>
              <a:path w="1752600" h="2654300">
                <a:moveTo>
                  <a:pt x="1752596" y="139699"/>
                </a:moveTo>
                <a:lnTo>
                  <a:pt x="1551471" y="139699"/>
                </a:lnTo>
                <a:lnTo>
                  <a:pt x="1505034" y="126999"/>
                </a:lnTo>
                <a:lnTo>
                  <a:pt x="1463351" y="101599"/>
                </a:lnTo>
                <a:lnTo>
                  <a:pt x="1429497" y="63499"/>
                </a:lnTo>
                <a:lnTo>
                  <a:pt x="1399369" y="25399"/>
                </a:lnTo>
                <a:lnTo>
                  <a:pt x="1376444" y="0"/>
                </a:lnTo>
                <a:lnTo>
                  <a:pt x="1752596" y="139699"/>
                </a:lnTo>
                <a:close/>
              </a:path>
              <a:path w="1752600" h="2654300">
                <a:moveTo>
                  <a:pt x="1752596" y="114299"/>
                </a:moveTo>
                <a:lnTo>
                  <a:pt x="1707027" y="0"/>
                </a:lnTo>
                <a:lnTo>
                  <a:pt x="1725588" y="38099"/>
                </a:lnTo>
                <a:lnTo>
                  <a:pt x="1743137" y="88899"/>
                </a:lnTo>
                <a:lnTo>
                  <a:pt x="1752596" y="114299"/>
                </a:lnTo>
                <a:close/>
              </a:path>
              <a:path w="1752600" h="2654300">
                <a:moveTo>
                  <a:pt x="1646310" y="152399"/>
                </a:moveTo>
                <a:lnTo>
                  <a:pt x="1599588" y="139699"/>
                </a:lnTo>
                <a:lnTo>
                  <a:pt x="1689825" y="139699"/>
                </a:lnTo>
                <a:lnTo>
                  <a:pt x="1646310" y="152399"/>
                </a:lnTo>
                <a:close/>
              </a:path>
              <a:path w="1752600" h="2654300">
                <a:moveTo>
                  <a:pt x="1529188" y="1028699"/>
                </a:moveTo>
                <a:lnTo>
                  <a:pt x="1526462" y="1028699"/>
                </a:lnTo>
                <a:lnTo>
                  <a:pt x="1492789" y="990599"/>
                </a:lnTo>
                <a:lnTo>
                  <a:pt x="1464354" y="939799"/>
                </a:lnTo>
                <a:lnTo>
                  <a:pt x="1440723" y="876299"/>
                </a:lnTo>
                <a:lnTo>
                  <a:pt x="1421464" y="825499"/>
                </a:lnTo>
                <a:lnTo>
                  <a:pt x="1406146" y="774699"/>
                </a:lnTo>
                <a:lnTo>
                  <a:pt x="1394336" y="711199"/>
                </a:lnTo>
                <a:lnTo>
                  <a:pt x="1385603" y="660399"/>
                </a:lnTo>
                <a:lnTo>
                  <a:pt x="1379513" y="609599"/>
                </a:lnTo>
                <a:lnTo>
                  <a:pt x="1375636" y="558799"/>
                </a:lnTo>
                <a:lnTo>
                  <a:pt x="1373539" y="520699"/>
                </a:lnTo>
                <a:lnTo>
                  <a:pt x="1372789" y="482599"/>
                </a:lnTo>
                <a:lnTo>
                  <a:pt x="1372955" y="457199"/>
                </a:lnTo>
                <a:lnTo>
                  <a:pt x="1371063" y="406399"/>
                </a:lnTo>
                <a:lnTo>
                  <a:pt x="1362348" y="368299"/>
                </a:lnTo>
                <a:lnTo>
                  <a:pt x="1348866" y="317499"/>
                </a:lnTo>
                <a:lnTo>
                  <a:pt x="1332674" y="279399"/>
                </a:lnTo>
                <a:lnTo>
                  <a:pt x="1315829" y="228599"/>
                </a:lnTo>
                <a:lnTo>
                  <a:pt x="1349539" y="228599"/>
                </a:lnTo>
                <a:lnTo>
                  <a:pt x="1358914" y="241299"/>
                </a:lnTo>
                <a:lnTo>
                  <a:pt x="1377961" y="266699"/>
                </a:lnTo>
                <a:lnTo>
                  <a:pt x="1416423" y="317499"/>
                </a:lnTo>
                <a:lnTo>
                  <a:pt x="1454494" y="342899"/>
                </a:lnTo>
                <a:lnTo>
                  <a:pt x="1473055" y="355599"/>
                </a:lnTo>
                <a:lnTo>
                  <a:pt x="1508568" y="393699"/>
                </a:lnTo>
                <a:lnTo>
                  <a:pt x="1541059" y="444499"/>
                </a:lnTo>
                <a:lnTo>
                  <a:pt x="1555841" y="482599"/>
                </a:lnTo>
                <a:lnTo>
                  <a:pt x="1569474" y="520699"/>
                </a:lnTo>
                <a:lnTo>
                  <a:pt x="1583106" y="584199"/>
                </a:lnTo>
                <a:lnTo>
                  <a:pt x="1589485" y="660399"/>
                </a:lnTo>
                <a:lnTo>
                  <a:pt x="1589858" y="723899"/>
                </a:lnTo>
                <a:lnTo>
                  <a:pt x="1585474" y="787399"/>
                </a:lnTo>
                <a:lnTo>
                  <a:pt x="1577582" y="850899"/>
                </a:lnTo>
                <a:lnTo>
                  <a:pt x="1567429" y="901699"/>
                </a:lnTo>
                <a:lnTo>
                  <a:pt x="1556265" y="939799"/>
                </a:lnTo>
                <a:lnTo>
                  <a:pt x="1545338" y="977899"/>
                </a:lnTo>
                <a:lnTo>
                  <a:pt x="1535896" y="1015999"/>
                </a:lnTo>
                <a:lnTo>
                  <a:pt x="1529188" y="1028699"/>
                </a:lnTo>
                <a:close/>
              </a:path>
              <a:path w="1752600" h="2654300">
                <a:moveTo>
                  <a:pt x="1331196" y="482599"/>
                </a:moveTo>
                <a:lnTo>
                  <a:pt x="1280835" y="482599"/>
                </a:lnTo>
                <a:lnTo>
                  <a:pt x="1280918" y="457199"/>
                </a:lnTo>
                <a:lnTo>
                  <a:pt x="1280083" y="444499"/>
                </a:lnTo>
                <a:lnTo>
                  <a:pt x="1279553" y="431799"/>
                </a:lnTo>
                <a:lnTo>
                  <a:pt x="1278976" y="419099"/>
                </a:lnTo>
                <a:lnTo>
                  <a:pt x="1277744" y="406399"/>
                </a:lnTo>
                <a:lnTo>
                  <a:pt x="1276464" y="380999"/>
                </a:lnTo>
                <a:lnTo>
                  <a:pt x="1329192" y="380999"/>
                </a:lnTo>
                <a:lnTo>
                  <a:pt x="1330184" y="393699"/>
                </a:lnTo>
                <a:lnTo>
                  <a:pt x="1331113" y="419099"/>
                </a:lnTo>
                <a:lnTo>
                  <a:pt x="1331363" y="419099"/>
                </a:lnTo>
                <a:lnTo>
                  <a:pt x="1331530" y="431799"/>
                </a:lnTo>
                <a:lnTo>
                  <a:pt x="1331948" y="431799"/>
                </a:lnTo>
                <a:lnTo>
                  <a:pt x="1331864" y="444499"/>
                </a:lnTo>
                <a:lnTo>
                  <a:pt x="1331530" y="469899"/>
                </a:lnTo>
                <a:lnTo>
                  <a:pt x="1331196" y="482599"/>
                </a:lnTo>
                <a:close/>
              </a:path>
              <a:path w="1752600" h="2654300">
                <a:moveTo>
                  <a:pt x="1330946" y="495299"/>
                </a:moveTo>
                <a:lnTo>
                  <a:pt x="1280751" y="495299"/>
                </a:lnTo>
                <a:lnTo>
                  <a:pt x="1280751" y="482599"/>
                </a:lnTo>
                <a:lnTo>
                  <a:pt x="1331029" y="482599"/>
                </a:lnTo>
                <a:lnTo>
                  <a:pt x="1330946" y="495299"/>
                </a:lnTo>
                <a:close/>
              </a:path>
              <a:path w="1752600" h="2654300">
                <a:moveTo>
                  <a:pt x="291771" y="1803399"/>
                </a:moveTo>
                <a:lnTo>
                  <a:pt x="264632" y="1803399"/>
                </a:lnTo>
                <a:lnTo>
                  <a:pt x="273977" y="1777999"/>
                </a:lnTo>
                <a:lnTo>
                  <a:pt x="288695" y="1752599"/>
                </a:lnTo>
                <a:lnTo>
                  <a:pt x="308620" y="1701799"/>
                </a:lnTo>
                <a:lnTo>
                  <a:pt x="333585" y="1663699"/>
                </a:lnTo>
                <a:lnTo>
                  <a:pt x="363422" y="1612899"/>
                </a:lnTo>
                <a:lnTo>
                  <a:pt x="397966" y="1562099"/>
                </a:lnTo>
                <a:lnTo>
                  <a:pt x="437049" y="1511299"/>
                </a:lnTo>
                <a:lnTo>
                  <a:pt x="480505" y="1460499"/>
                </a:lnTo>
                <a:lnTo>
                  <a:pt x="528166" y="1409699"/>
                </a:lnTo>
                <a:lnTo>
                  <a:pt x="631109" y="1333499"/>
                </a:lnTo>
                <a:lnTo>
                  <a:pt x="790131" y="1257299"/>
                </a:lnTo>
                <a:lnTo>
                  <a:pt x="841864" y="1231899"/>
                </a:lnTo>
                <a:lnTo>
                  <a:pt x="891441" y="1206499"/>
                </a:lnTo>
                <a:lnTo>
                  <a:pt x="937951" y="1193799"/>
                </a:lnTo>
                <a:lnTo>
                  <a:pt x="980481" y="1168399"/>
                </a:lnTo>
                <a:lnTo>
                  <a:pt x="1018122" y="1142999"/>
                </a:lnTo>
                <a:lnTo>
                  <a:pt x="1049960" y="1130299"/>
                </a:lnTo>
                <a:lnTo>
                  <a:pt x="1075085" y="1104899"/>
                </a:lnTo>
                <a:lnTo>
                  <a:pt x="1092585" y="1079499"/>
                </a:lnTo>
                <a:lnTo>
                  <a:pt x="1110464" y="1054099"/>
                </a:lnTo>
                <a:lnTo>
                  <a:pt x="1127881" y="1015999"/>
                </a:lnTo>
                <a:lnTo>
                  <a:pt x="1144813" y="977899"/>
                </a:lnTo>
                <a:lnTo>
                  <a:pt x="1161236" y="939799"/>
                </a:lnTo>
                <a:lnTo>
                  <a:pt x="1182855" y="888999"/>
                </a:lnTo>
                <a:lnTo>
                  <a:pt x="1203033" y="838199"/>
                </a:lnTo>
                <a:lnTo>
                  <a:pt x="1221526" y="787399"/>
                </a:lnTo>
                <a:lnTo>
                  <a:pt x="1238092" y="736599"/>
                </a:lnTo>
                <a:lnTo>
                  <a:pt x="1252486" y="685799"/>
                </a:lnTo>
                <a:lnTo>
                  <a:pt x="1264465" y="634999"/>
                </a:lnTo>
                <a:lnTo>
                  <a:pt x="1269903" y="596899"/>
                </a:lnTo>
                <a:lnTo>
                  <a:pt x="1271314" y="596899"/>
                </a:lnTo>
                <a:lnTo>
                  <a:pt x="1274404" y="571499"/>
                </a:lnTo>
                <a:lnTo>
                  <a:pt x="1275776" y="558799"/>
                </a:lnTo>
                <a:lnTo>
                  <a:pt x="1276742" y="558799"/>
                </a:lnTo>
                <a:lnTo>
                  <a:pt x="1278360" y="533399"/>
                </a:lnTo>
                <a:lnTo>
                  <a:pt x="1279150" y="520699"/>
                </a:lnTo>
                <a:lnTo>
                  <a:pt x="1279916" y="520699"/>
                </a:lnTo>
                <a:lnTo>
                  <a:pt x="1280501" y="507999"/>
                </a:lnTo>
                <a:lnTo>
                  <a:pt x="1280668" y="507999"/>
                </a:lnTo>
                <a:lnTo>
                  <a:pt x="1280668" y="495299"/>
                </a:lnTo>
                <a:lnTo>
                  <a:pt x="1330779" y="495299"/>
                </a:lnTo>
                <a:lnTo>
                  <a:pt x="1329944" y="507999"/>
                </a:lnTo>
                <a:lnTo>
                  <a:pt x="1328898" y="520699"/>
                </a:lnTo>
                <a:lnTo>
                  <a:pt x="1327783" y="533399"/>
                </a:lnTo>
                <a:lnTo>
                  <a:pt x="1325434" y="558799"/>
                </a:lnTo>
                <a:lnTo>
                  <a:pt x="1323962" y="571499"/>
                </a:lnTo>
                <a:lnTo>
                  <a:pt x="1322176" y="571499"/>
                </a:lnTo>
                <a:lnTo>
                  <a:pt x="1320266" y="584199"/>
                </a:lnTo>
                <a:lnTo>
                  <a:pt x="1314524" y="622299"/>
                </a:lnTo>
                <a:lnTo>
                  <a:pt x="1296989" y="698499"/>
                </a:lnTo>
                <a:lnTo>
                  <a:pt x="1282202" y="749299"/>
                </a:lnTo>
                <a:lnTo>
                  <a:pt x="1265666" y="800099"/>
                </a:lnTo>
                <a:lnTo>
                  <a:pt x="1247592" y="850899"/>
                </a:lnTo>
                <a:lnTo>
                  <a:pt x="1228190" y="901699"/>
                </a:lnTo>
                <a:lnTo>
                  <a:pt x="1207673" y="939799"/>
                </a:lnTo>
                <a:lnTo>
                  <a:pt x="1196360" y="1003299"/>
                </a:lnTo>
                <a:lnTo>
                  <a:pt x="1191491" y="1028699"/>
                </a:lnTo>
                <a:lnTo>
                  <a:pt x="1165997" y="1028699"/>
                </a:lnTo>
                <a:lnTo>
                  <a:pt x="1141260" y="1079499"/>
                </a:lnTo>
                <a:lnTo>
                  <a:pt x="1115825" y="1130299"/>
                </a:lnTo>
                <a:lnTo>
                  <a:pt x="1089797" y="1168399"/>
                </a:lnTo>
                <a:lnTo>
                  <a:pt x="1063279" y="1219199"/>
                </a:lnTo>
                <a:lnTo>
                  <a:pt x="1054312" y="1231899"/>
                </a:lnTo>
                <a:lnTo>
                  <a:pt x="975920" y="1231899"/>
                </a:lnTo>
                <a:lnTo>
                  <a:pt x="949379" y="1244599"/>
                </a:lnTo>
                <a:lnTo>
                  <a:pt x="878193" y="1295399"/>
                </a:lnTo>
                <a:lnTo>
                  <a:pt x="834760" y="1346199"/>
                </a:lnTo>
                <a:lnTo>
                  <a:pt x="786908" y="1409699"/>
                </a:lnTo>
                <a:lnTo>
                  <a:pt x="756634" y="1460499"/>
                </a:lnTo>
                <a:lnTo>
                  <a:pt x="722173" y="1511299"/>
                </a:lnTo>
                <a:lnTo>
                  <a:pt x="684313" y="1549399"/>
                </a:lnTo>
                <a:lnTo>
                  <a:pt x="643840" y="1587499"/>
                </a:lnTo>
                <a:lnTo>
                  <a:pt x="601540" y="1625599"/>
                </a:lnTo>
                <a:lnTo>
                  <a:pt x="558201" y="1663699"/>
                </a:lnTo>
                <a:lnTo>
                  <a:pt x="471547" y="1714499"/>
                </a:lnTo>
                <a:lnTo>
                  <a:pt x="429807" y="1739899"/>
                </a:lnTo>
                <a:lnTo>
                  <a:pt x="390172" y="1765299"/>
                </a:lnTo>
                <a:lnTo>
                  <a:pt x="353430" y="1777999"/>
                </a:lnTo>
                <a:lnTo>
                  <a:pt x="320368" y="1790699"/>
                </a:lnTo>
                <a:lnTo>
                  <a:pt x="291771" y="1803399"/>
                </a:lnTo>
                <a:close/>
              </a:path>
              <a:path w="1752600" h="2654300">
                <a:moveTo>
                  <a:pt x="720762" y="1104899"/>
                </a:moveTo>
                <a:lnTo>
                  <a:pt x="721739" y="1092199"/>
                </a:lnTo>
                <a:lnTo>
                  <a:pt x="723943" y="1079499"/>
                </a:lnTo>
                <a:lnTo>
                  <a:pt x="728159" y="1041399"/>
                </a:lnTo>
                <a:lnTo>
                  <a:pt x="735171" y="1003299"/>
                </a:lnTo>
                <a:lnTo>
                  <a:pt x="745765" y="952499"/>
                </a:lnTo>
                <a:lnTo>
                  <a:pt x="760726" y="888999"/>
                </a:lnTo>
                <a:lnTo>
                  <a:pt x="780840" y="838199"/>
                </a:lnTo>
                <a:lnTo>
                  <a:pt x="806891" y="774699"/>
                </a:lnTo>
                <a:lnTo>
                  <a:pt x="839665" y="723899"/>
                </a:lnTo>
                <a:lnTo>
                  <a:pt x="879947" y="673099"/>
                </a:lnTo>
                <a:lnTo>
                  <a:pt x="912262" y="634999"/>
                </a:lnTo>
                <a:lnTo>
                  <a:pt x="943536" y="622299"/>
                </a:lnTo>
                <a:lnTo>
                  <a:pt x="973729" y="609599"/>
                </a:lnTo>
                <a:lnTo>
                  <a:pt x="1040525" y="609599"/>
                </a:lnTo>
                <a:lnTo>
                  <a:pt x="1075954" y="622299"/>
                </a:lnTo>
                <a:lnTo>
                  <a:pt x="1108987" y="622299"/>
                </a:lnTo>
                <a:lnTo>
                  <a:pt x="1139522" y="634999"/>
                </a:lnTo>
                <a:lnTo>
                  <a:pt x="1217397" y="634999"/>
                </a:lnTo>
                <a:lnTo>
                  <a:pt x="1211514" y="647699"/>
                </a:lnTo>
                <a:lnTo>
                  <a:pt x="1190468" y="685799"/>
                </a:lnTo>
                <a:lnTo>
                  <a:pt x="1142228" y="736599"/>
                </a:lnTo>
                <a:lnTo>
                  <a:pt x="1090109" y="761999"/>
                </a:lnTo>
                <a:lnTo>
                  <a:pt x="1062144" y="774699"/>
                </a:lnTo>
                <a:lnTo>
                  <a:pt x="1032667" y="800099"/>
                </a:lnTo>
                <a:lnTo>
                  <a:pt x="1001497" y="812799"/>
                </a:lnTo>
                <a:lnTo>
                  <a:pt x="968456" y="838199"/>
                </a:lnTo>
                <a:lnTo>
                  <a:pt x="933360" y="863599"/>
                </a:lnTo>
                <a:lnTo>
                  <a:pt x="896031" y="888999"/>
                </a:lnTo>
                <a:lnTo>
                  <a:pt x="856287" y="927099"/>
                </a:lnTo>
                <a:lnTo>
                  <a:pt x="813948" y="977899"/>
                </a:lnTo>
                <a:lnTo>
                  <a:pt x="768833" y="1041399"/>
                </a:lnTo>
                <a:lnTo>
                  <a:pt x="720762" y="1104899"/>
                </a:lnTo>
                <a:close/>
              </a:path>
              <a:path w="1752600" h="2654300">
                <a:moveTo>
                  <a:pt x="1113799" y="1930399"/>
                </a:moveTo>
                <a:lnTo>
                  <a:pt x="1108882" y="1917699"/>
                </a:lnTo>
                <a:lnTo>
                  <a:pt x="1097455" y="1904999"/>
                </a:lnTo>
                <a:lnTo>
                  <a:pt x="1081790" y="1866899"/>
                </a:lnTo>
                <a:lnTo>
                  <a:pt x="1064242" y="1828799"/>
                </a:lnTo>
                <a:lnTo>
                  <a:pt x="1047166" y="1765299"/>
                </a:lnTo>
                <a:lnTo>
                  <a:pt x="1032917" y="1689099"/>
                </a:lnTo>
                <a:lnTo>
                  <a:pt x="1023850" y="1600199"/>
                </a:lnTo>
                <a:lnTo>
                  <a:pt x="1025444" y="1562099"/>
                </a:lnTo>
                <a:lnTo>
                  <a:pt x="1029936" y="1523999"/>
                </a:lnTo>
                <a:lnTo>
                  <a:pt x="1037017" y="1485899"/>
                </a:lnTo>
                <a:lnTo>
                  <a:pt x="1046375" y="1435099"/>
                </a:lnTo>
                <a:lnTo>
                  <a:pt x="1057700" y="1396999"/>
                </a:lnTo>
                <a:lnTo>
                  <a:pt x="1070682" y="1346199"/>
                </a:lnTo>
                <a:lnTo>
                  <a:pt x="1085011" y="1295399"/>
                </a:lnTo>
                <a:lnTo>
                  <a:pt x="1100377" y="1231899"/>
                </a:lnTo>
                <a:lnTo>
                  <a:pt x="1116469" y="1181099"/>
                </a:lnTo>
                <a:lnTo>
                  <a:pt x="1132976" y="1130299"/>
                </a:lnTo>
                <a:lnTo>
                  <a:pt x="1149589" y="1079499"/>
                </a:lnTo>
                <a:lnTo>
                  <a:pt x="1165997" y="1028699"/>
                </a:lnTo>
                <a:lnTo>
                  <a:pt x="1191491" y="1028699"/>
                </a:lnTo>
                <a:lnTo>
                  <a:pt x="1186622" y="1054099"/>
                </a:lnTo>
                <a:lnTo>
                  <a:pt x="1179435" y="1104899"/>
                </a:lnTo>
                <a:lnTo>
                  <a:pt x="1175770" y="1155699"/>
                </a:lnTo>
                <a:lnTo>
                  <a:pt x="1176604" y="1206499"/>
                </a:lnTo>
                <a:lnTo>
                  <a:pt x="1180268" y="1244599"/>
                </a:lnTo>
                <a:lnTo>
                  <a:pt x="1185558" y="1269999"/>
                </a:lnTo>
                <a:lnTo>
                  <a:pt x="1198481" y="1346199"/>
                </a:lnTo>
                <a:lnTo>
                  <a:pt x="1204846" y="1384299"/>
                </a:lnTo>
                <a:lnTo>
                  <a:pt x="1210300" y="1422399"/>
                </a:lnTo>
                <a:lnTo>
                  <a:pt x="1214210" y="1473199"/>
                </a:lnTo>
                <a:lnTo>
                  <a:pt x="1215942" y="1511299"/>
                </a:lnTo>
                <a:lnTo>
                  <a:pt x="1214861" y="1562099"/>
                </a:lnTo>
                <a:lnTo>
                  <a:pt x="1210333" y="1612899"/>
                </a:lnTo>
                <a:lnTo>
                  <a:pt x="1201725" y="1676399"/>
                </a:lnTo>
                <a:lnTo>
                  <a:pt x="1188401" y="1727199"/>
                </a:lnTo>
                <a:lnTo>
                  <a:pt x="1169728" y="1790699"/>
                </a:lnTo>
                <a:lnTo>
                  <a:pt x="1145072" y="1854199"/>
                </a:lnTo>
                <a:lnTo>
                  <a:pt x="1113799" y="1930399"/>
                </a:lnTo>
                <a:close/>
              </a:path>
              <a:path w="1752600" h="2654300">
                <a:moveTo>
                  <a:pt x="41659" y="2412999"/>
                </a:moveTo>
                <a:lnTo>
                  <a:pt x="0" y="2412999"/>
                </a:lnTo>
                <a:lnTo>
                  <a:pt x="3361" y="2400299"/>
                </a:lnTo>
                <a:lnTo>
                  <a:pt x="14222" y="2374899"/>
                </a:lnTo>
                <a:lnTo>
                  <a:pt x="34002" y="2324099"/>
                </a:lnTo>
                <a:lnTo>
                  <a:pt x="64117" y="2273299"/>
                </a:lnTo>
                <a:lnTo>
                  <a:pt x="105984" y="2209799"/>
                </a:lnTo>
                <a:lnTo>
                  <a:pt x="161023" y="2146299"/>
                </a:lnTo>
                <a:lnTo>
                  <a:pt x="194093" y="2120899"/>
                </a:lnTo>
                <a:lnTo>
                  <a:pt x="232996" y="2095499"/>
                </a:lnTo>
                <a:lnTo>
                  <a:pt x="276372" y="2057399"/>
                </a:lnTo>
                <a:lnTo>
                  <a:pt x="322865" y="2031999"/>
                </a:lnTo>
                <a:lnTo>
                  <a:pt x="371118" y="1993899"/>
                </a:lnTo>
                <a:lnTo>
                  <a:pt x="419771" y="1968499"/>
                </a:lnTo>
                <a:lnTo>
                  <a:pt x="467468" y="1943099"/>
                </a:lnTo>
                <a:lnTo>
                  <a:pt x="512852" y="1917699"/>
                </a:lnTo>
                <a:lnTo>
                  <a:pt x="554563" y="1892299"/>
                </a:lnTo>
                <a:lnTo>
                  <a:pt x="591246" y="1866899"/>
                </a:lnTo>
                <a:lnTo>
                  <a:pt x="621542" y="1841499"/>
                </a:lnTo>
                <a:lnTo>
                  <a:pt x="636869" y="1816099"/>
                </a:lnTo>
                <a:lnTo>
                  <a:pt x="652517" y="1790699"/>
                </a:lnTo>
                <a:lnTo>
                  <a:pt x="684682" y="1739899"/>
                </a:lnTo>
                <a:lnTo>
                  <a:pt x="710696" y="1701799"/>
                </a:lnTo>
                <a:lnTo>
                  <a:pt x="737230" y="1663699"/>
                </a:lnTo>
                <a:lnTo>
                  <a:pt x="764191" y="1625599"/>
                </a:lnTo>
                <a:lnTo>
                  <a:pt x="791486" y="1574799"/>
                </a:lnTo>
                <a:lnTo>
                  <a:pt x="846707" y="1498599"/>
                </a:lnTo>
                <a:lnTo>
                  <a:pt x="874505" y="1447799"/>
                </a:lnTo>
                <a:lnTo>
                  <a:pt x="930037" y="1371599"/>
                </a:lnTo>
                <a:lnTo>
                  <a:pt x="957613" y="1320799"/>
                </a:lnTo>
                <a:lnTo>
                  <a:pt x="984957" y="1269999"/>
                </a:lnTo>
                <a:lnTo>
                  <a:pt x="1011989" y="1231899"/>
                </a:lnTo>
                <a:lnTo>
                  <a:pt x="1054312" y="1231899"/>
                </a:lnTo>
                <a:lnTo>
                  <a:pt x="1036377" y="1257299"/>
                </a:lnTo>
                <a:lnTo>
                  <a:pt x="1008420" y="1308099"/>
                </a:lnTo>
                <a:lnTo>
                  <a:pt x="980228" y="1346199"/>
                </a:lnTo>
                <a:lnTo>
                  <a:pt x="951888" y="1396999"/>
                </a:lnTo>
                <a:lnTo>
                  <a:pt x="923485" y="1435099"/>
                </a:lnTo>
                <a:lnTo>
                  <a:pt x="895106" y="1485899"/>
                </a:lnTo>
                <a:lnTo>
                  <a:pt x="866835" y="1523999"/>
                </a:lnTo>
                <a:lnTo>
                  <a:pt x="863662" y="1523999"/>
                </a:lnTo>
                <a:lnTo>
                  <a:pt x="857891" y="1536699"/>
                </a:lnTo>
                <a:lnTo>
                  <a:pt x="841607" y="1574799"/>
                </a:lnTo>
                <a:lnTo>
                  <a:pt x="819355" y="1625599"/>
                </a:lnTo>
                <a:lnTo>
                  <a:pt x="814621" y="1638299"/>
                </a:lnTo>
                <a:lnTo>
                  <a:pt x="790082" y="1638299"/>
                </a:lnTo>
                <a:lnTo>
                  <a:pt x="767914" y="1663699"/>
                </a:lnTo>
                <a:lnTo>
                  <a:pt x="746036" y="1701799"/>
                </a:lnTo>
                <a:lnTo>
                  <a:pt x="724487" y="1727199"/>
                </a:lnTo>
                <a:lnTo>
                  <a:pt x="703306" y="1765299"/>
                </a:lnTo>
                <a:lnTo>
                  <a:pt x="672851" y="1803399"/>
                </a:lnTo>
                <a:lnTo>
                  <a:pt x="643510" y="1854199"/>
                </a:lnTo>
                <a:lnTo>
                  <a:pt x="615416" y="1892299"/>
                </a:lnTo>
                <a:lnTo>
                  <a:pt x="567531" y="1892299"/>
                </a:lnTo>
                <a:lnTo>
                  <a:pt x="532441" y="1917699"/>
                </a:lnTo>
                <a:lnTo>
                  <a:pt x="490840" y="1943099"/>
                </a:lnTo>
                <a:lnTo>
                  <a:pt x="445527" y="1993899"/>
                </a:lnTo>
                <a:lnTo>
                  <a:pt x="399300" y="2057399"/>
                </a:lnTo>
                <a:lnTo>
                  <a:pt x="371487" y="2108199"/>
                </a:lnTo>
                <a:lnTo>
                  <a:pt x="340368" y="2146299"/>
                </a:lnTo>
                <a:lnTo>
                  <a:pt x="306518" y="2197099"/>
                </a:lnTo>
                <a:lnTo>
                  <a:pt x="270517" y="2235199"/>
                </a:lnTo>
                <a:lnTo>
                  <a:pt x="232941" y="2273299"/>
                </a:lnTo>
                <a:lnTo>
                  <a:pt x="194369" y="2311399"/>
                </a:lnTo>
                <a:lnTo>
                  <a:pt x="155376" y="2349499"/>
                </a:lnTo>
                <a:lnTo>
                  <a:pt x="116542" y="2374899"/>
                </a:lnTo>
                <a:lnTo>
                  <a:pt x="78444" y="2400299"/>
                </a:lnTo>
                <a:lnTo>
                  <a:pt x="41659" y="2412999"/>
                </a:lnTo>
                <a:close/>
              </a:path>
              <a:path w="1752600" h="2654300">
                <a:moveTo>
                  <a:pt x="547796" y="2654299"/>
                </a:moveTo>
                <a:lnTo>
                  <a:pt x="547952" y="2641599"/>
                </a:lnTo>
                <a:lnTo>
                  <a:pt x="547959" y="2603499"/>
                </a:lnTo>
                <a:lnTo>
                  <a:pt x="549530" y="2539999"/>
                </a:lnTo>
                <a:lnTo>
                  <a:pt x="552608" y="2489199"/>
                </a:lnTo>
                <a:lnTo>
                  <a:pt x="558054" y="2425699"/>
                </a:lnTo>
                <a:lnTo>
                  <a:pt x="566523" y="2362199"/>
                </a:lnTo>
                <a:lnTo>
                  <a:pt x="578669" y="2298699"/>
                </a:lnTo>
                <a:lnTo>
                  <a:pt x="595148" y="2235199"/>
                </a:lnTo>
                <a:lnTo>
                  <a:pt x="616614" y="2184399"/>
                </a:lnTo>
                <a:lnTo>
                  <a:pt x="636859" y="2133599"/>
                </a:lnTo>
                <a:lnTo>
                  <a:pt x="656932" y="2082799"/>
                </a:lnTo>
                <a:lnTo>
                  <a:pt x="676593" y="2031999"/>
                </a:lnTo>
                <a:lnTo>
                  <a:pt x="695601" y="1981199"/>
                </a:lnTo>
                <a:lnTo>
                  <a:pt x="713713" y="1917699"/>
                </a:lnTo>
                <a:lnTo>
                  <a:pt x="730690" y="1866899"/>
                </a:lnTo>
                <a:lnTo>
                  <a:pt x="746289" y="1803399"/>
                </a:lnTo>
                <a:lnTo>
                  <a:pt x="760268" y="1752599"/>
                </a:lnTo>
                <a:lnTo>
                  <a:pt x="772388" y="1714499"/>
                </a:lnTo>
                <a:lnTo>
                  <a:pt x="782406" y="1663699"/>
                </a:lnTo>
                <a:lnTo>
                  <a:pt x="790082" y="1638299"/>
                </a:lnTo>
                <a:lnTo>
                  <a:pt x="814621" y="1638299"/>
                </a:lnTo>
                <a:lnTo>
                  <a:pt x="795684" y="1689099"/>
                </a:lnTo>
                <a:lnTo>
                  <a:pt x="775140" y="1752599"/>
                </a:lnTo>
                <a:lnTo>
                  <a:pt x="762270" y="1816099"/>
                </a:lnTo>
                <a:lnTo>
                  <a:pt x="761582" y="1841499"/>
                </a:lnTo>
                <a:lnTo>
                  <a:pt x="765610" y="1879599"/>
                </a:lnTo>
                <a:lnTo>
                  <a:pt x="773044" y="1930399"/>
                </a:lnTo>
                <a:lnTo>
                  <a:pt x="782570" y="1968499"/>
                </a:lnTo>
                <a:lnTo>
                  <a:pt x="792876" y="2019299"/>
                </a:lnTo>
                <a:lnTo>
                  <a:pt x="802650" y="2070099"/>
                </a:lnTo>
                <a:lnTo>
                  <a:pt x="810579" y="2120899"/>
                </a:lnTo>
                <a:lnTo>
                  <a:pt x="815351" y="2171699"/>
                </a:lnTo>
                <a:lnTo>
                  <a:pt x="815653" y="2222499"/>
                </a:lnTo>
                <a:lnTo>
                  <a:pt x="810173" y="2260599"/>
                </a:lnTo>
                <a:lnTo>
                  <a:pt x="797599" y="2311399"/>
                </a:lnTo>
                <a:lnTo>
                  <a:pt x="773956" y="2362199"/>
                </a:lnTo>
                <a:lnTo>
                  <a:pt x="743147" y="2412999"/>
                </a:lnTo>
                <a:lnTo>
                  <a:pt x="707804" y="2463799"/>
                </a:lnTo>
                <a:lnTo>
                  <a:pt x="670560" y="2514599"/>
                </a:lnTo>
                <a:lnTo>
                  <a:pt x="634047" y="2565399"/>
                </a:lnTo>
                <a:lnTo>
                  <a:pt x="600898" y="2603499"/>
                </a:lnTo>
                <a:lnTo>
                  <a:pt x="573746" y="2628899"/>
                </a:lnTo>
                <a:lnTo>
                  <a:pt x="555223" y="2641599"/>
                </a:lnTo>
                <a:lnTo>
                  <a:pt x="547796" y="2654299"/>
                </a:lnTo>
                <a:close/>
              </a:path>
              <a:path w="1752600" h="2654300">
                <a:moveTo>
                  <a:pt x="457846" y="2197099"/>
                </a:moveTo>
                <a:lnTo>
                  <a:pt x="438136" y="2197099"/>
                </a:lnTo>
                <a:lnTo>
                  <a:pt x="444567" y="2184399"/>
                </a:lnTo>
                <a:lnTo>
                  <a:pt x="449403" y="2171699"/>
                </a:lnTo>
                <a:lnTo>
                  <a:pt x="464695" y="2133599"/>
                </a:lnTo>
                <a:lnTo>
                  <a:pt x="482253" y="2095499"/>
                </a:lnTo>
                <a:lnTo>
                  <a:pt x="501338" y="2057399"/>
                </a:lnTo>
                <a:lnTo>
                  <a:pt x="529223" y="2006599"/>
                </a:lnTo>
                <a:lnTo>
                  <a:pt x="544371" y="1968499"/>
                </a:lnTo>
                <a:lnTo>
                  <a:pt x="556129" y="1955799"/>
                </a:lnTo>
                <a:lnTo>
                  <a:pt x="568215" y="1930399"/>
                </a:lnTo>
                <a:lnTo>
                  <a:pt x="580615" y="1904999"/>
                </a:lnTo>
                <a:lnTo>
                  <a:pt x="593313" y="1892299"/>
                </a:lnTo>
                <a:lnTo>
                  <a:pt x="615416" y="1892299"/>
                </a:lnTo>
                <a:lnTo>
                  <a:pt x="588700" y="1943099"/>
                </a:lnTo>
                <a:lnTo>
                  <a:pt x="563497" y="1981199"/>
                </a:lnTo>
                <a:lnTo>
                  <a:pt x="548449" y="2006599"/>
                </a:lnTo>
                <a:lnTo>
                  <a:pt x="520828" y="2057399"/>
                </a:lnTo>
                <a:lnTo>
                  <a:pt x="495962" y="2108199"/>
                </a:lnTo>
                <a:lnTo>
                  <a:pt x="478874" y="2146299"/>
                </a:lnTo>
                <a:lnTo>
                  <a:pt x="469066" y="2171699"/>
                </a:lnTo>
                <a:lnTo>
                  <a:pt x="464194" y="2184399"/>
                </a:lnTo>
                <a:lnTo>
                  <a:pt x="461020" y="2184399"/>
                </a:lnTo>
                <a:lnTo>
                  <a:pt x="457846" y="2197099"/>
                </a:lnTo>
                <a:close/>
              </a:path>
              <a:path w="1752600" h="2654300">
                <a:moveTo>
                  <a:pt x="449327" y="2222499"/>
                </a:moveTo>
                <a:lnTo>
                  <a:pt x="429617" y="2222499"/>
                </a:lnTo>
                <a:lnTo>
                  <a:pt x="431956" y="2209799"/>
                </a:lnTo>
                <a:lnTo>
                  <a:pt x="434962" y="2197099"/>
                </a:lnTo>
                <a:lnTo>
                  <a:pt x="454672" y="2197099"/>
                </a:lnTo>
                <a:lnTo>
                  <a:pt x="451666" y="2209799"/>
                </a:lnTo>
                <a:lnTo>
                  <a:pt x="449327" y="2222499"/>
                </a:lnTo>
                <a:close/>
              </a:path>
              <a:path w="1752600" h="2654300">
                <a:moveTo>
                  <a:pt x="435214" y="2260599"/>
                </a:moveTo>
                <a:lnTo>
                  <a:pt x="415693" y="2260599"/>
                </a:lnTo>
                <a:lnTo>
                  <a:pt x="419407" y="2247899"/>
                </a:lnTo>
                <a:lnTo>
                  <a:pt x="426944" y="2222499"/>
                </a:lnTo>
                <a:lnTo>
                  <a:pt x="446571" y="2222499"/>
                </a:lnTo>
                <a:lnTo>
                  <a:pt x="438981" y="2247899"/>
                </a:lnTo>
                <a:lnTo>
                  <a:pt x="435214" y="2260599"/>
                </a:lnTo>
                <a:close/>
              </a:path>
              <a:path w="1752600" h="2654300">
                <a:moveTo>
                  <a:pt x="363387" y="2476499"/>
                </a:moveTo>
                <a:lnTo>
                  <a:pt x="364953" y="2463799"/>
                </a:lnTo>
                <a:lnTo>
                  <a:pt x="366840" y="2451099"/>
                </a:lnTo>
                <a:lnTo>
                  <a:pt x="370938" y="2425699"/>
                </a:lnTo>
                <a:lnTo>
                  <a:pt x="372491" y="2412999"/>
                </a:lnTo>
                <a:lnTo>
                  <a:pt x="374357" y="2412999"/>
                </a:lnTo>
                <a:lnTo>
                  <a:pt x="376834" y="2400299"/>
                </a:lnTo>
                <a:lnTo>
                  <a:pt x="383244" y="2374899"/>
                </a:lnTo>
                <a:lnTo>
                  <a:pt x="386699" y="2349499"/>
                </a:lnTo>
                <a:lnTo>
                  <a:pt x="390280" y="2336799"/>
                </a:lnTo>
                <a:lnTo>
                  <a:pt x="395223" y="2324099"/>
                </a:lnTo>
                <a:lnTo>
                  <a:pt x="400511" y="2298699"/>
                </a:lnTo>
                <a:lnTo>
                  <a:pt x="406112" y="2285999"/>
                </a:lnTo>
                <a:lnTo>
                  <a:pt x="411995" y="2260599"/>
                </a:lnTo>
                <a:lnTo>
                  <a:pt x="431454" y="2260599"/>
                </a:lnTo>
                <a:lnTo>
                  <a:pt x="425410" y="2285999"/>
                </a:lnTo>
                <a:lnTo>
                  <a:pt x="419678" y="2298699"/>
                </a:lnTo>
                <a:lnTo>
                  <a:pt x="414260" y="2324099"/>
                </a:lnTo>
                <a:lnTo>
                  <a:pt x="401785" y="2362199"/>
                </a:lnTo>
                <a:lnTo>
                  <a:pt x="392376" y="2400299"/>
                </a:lnTo>
                <a:lnTo>
                  <a:pt x="388581" y="2425699"/>
                </a:lnTo>
                <a:lnTo>
                  <a:pt x="386856" y="2425699"/>
                </a:lnTo>
                <a:lnTo>
                  <a:pt x="384111" y="2451099"/>
                </a:lnTo>
                <a:lnTo>
                  <a:pt x="382064" y="2451099"/>
                </a:lnTo>
                <a:lnTo>
                  <a:pt x="380341" y="2463799"/>
                </a:lnTo>
                <a:lnTo>
                  <a:pt x="368983" y="2463799"/>
                </a:lnTo>
                <a:lnTo>
                  <a:pt x="363387" y="2476499"/>
                </a:lnTo>
                <a:close/>
              </a:path>
            </a:pathLst>
          </a:custGeom>
          <a:solidFill>
            <a:srgbClr val="90507B"/>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45"/>
              <a:t>UTERINE</a:t>
            </a:r>
            <a:r>
              <a:rPr spc="-70"/>
              <a:t> </a:t>
            </a:r>
            <a:r>
              <a:rPr spc="-80"/>
              <a:t>INCISIONS</a:t>
            </a:r>
          </a:p>
        </p:txBody>
      </p:sp>
      <p:sp>
        <p:nvSpPr>
          <p:cNvPr id="8" name="object 8"/>
          <p:cNvSpPr txBox="1"/>
          <p:nvPr/>
        </p:nvSpPr>
        <p:spPr>
          <a:xfrm>
            <a:off x="1514943" y="1389568"/>
            <a:ext cx="12368380" cy="4081245"/>
          </a:xfrm>
          <a:prstGeom prst="rect">
            <a:avLst/>
          </a:prstGeom>
        </p:spPr>
        <p:txBody>
          <a:bodyPr vert="horz" wrap="square" lIns="0" tIns="201295" rIns="0" bIns="0" rtlCol="0">
            <a:spAutoFit/>
          </a:bodyPr>
          <a:lstStyle/>
          <a:p>
            <a:pPr marL="263525">
              <a:lnSpc>
                <a:spcPct val="100000"/>
              </a:lnSpc>
              <a:spcBef>
                <a:spcPts val="1585"/>
              </a:spcBef>
            </a:pPr>
            <a:r>
              <a:rPr sz="3700" b="1" spc="65">
                <a:solidFill>
                  <a:srgbClr val="90507B"/>
                </a:solidFill>
                <a:latin typeface="Trebuchet MS"/>
                <a:cs typeface="Trebuchet MS"/>
              </a:rPr>
              <a:t>Classical </a:t>
            </a:r>
            <a:r>
              <a:rPr sz="3700" b="1" spc="-40">
                <a:solidFill>
                  <a:srgbClr val="90507B"/>
                </a:solidFill>
                <a:latin typeface="Trebuchet MS"/>
                <a:cs typeface="Trebuchet MS"/>
              </a:rPr>
              <a:t>upper </a:t>
            </a:r>
            <a:r>
              <a:rPr sz="3700" b="1" spc="40">
                <a:solidFill>
                  <a:srgbClr val="90507B"/>
                </a:solidFill>
                <a:latin typeface="Trebuchet MS"/>
                <a:cs typeface="Trebuchet MS"/>
              </a:rPr>
              <a:t>segment </a:t>
            </a:r>
            <a:r>
              <a:rPr sz="3700" b="1" spc="-60">
                <a:solidFill>
                  <a:srgbClr val="90507B"/>
                </a:solidFill>
                <a:latin typeface="Trebuchet MS"/>
                <a:cs typeface="Trebuchet MS"/>
              </a:rPr>
              <a:t>incision</a:t>
            </a:r>
            <a:r>
              <a:rPr sz="3700" b="1" spc="-525">
                <a:solidFill>
                  <a:srgbClr val="90507B"/>
                </a:solidFill>
                <a:latin typeface="Trebuchet MS"/>
                <a:cs typeface="Trebuchet MS"/>
              </a:rPr>
              <a:t> </a:t>
            </a:r>
            <a:r>
              <a:rPr sz="3700" b="1" spc="20">
                <a:solidFill>
                  <a:srgbClr val="90507B"/>
                </a:solidFill>
                <a:latin typeface="Trebuchet MS"/>
                <a:cs typeface="Trebuchet MS"/>
              </a:rPr>
              <a:t>(Kronig)</a:t>
            </a:r>
            <a:endParaRPr sz="3700">
              <a:latin typeface="Trebuchet MS"/>
              <a:cs typeface="Trebuchet MS"/>
            </a:endParaRPr>
          </a:p>
          <a:p>
            <a:pPr marL="12700">
              <a:lnSpc>
                <a:spcPts val="3560"/>
              </a:lnSpc>
              <a:spcBef>
                <a:spcPts val="1195"/>
              </a:spcBef>
            </a:pPr>
            <a:r>
              <a:rPr sz="3000" spc="80">
                <a:latin typeface="Tahoma"/>
                <a:cs typeface="Tahoma"/>
              </a:rPr>
              <a:t>Less </a:t>
            </a:r>
            <a:r>
              <a:rPr sz="3000" spc="50">
                <a:latin typeface="Tahoma"/>
                <a:cs typeface="Tahoma"/>
              </a:rPr>
              <a:t>commonly</a:t>
            </a:r>
            <a:r>
              <a:rPr sz="3000" spc="-415">
                <a:latin typeface="Tahoma"/>
                <a:cs typeface="Tahoma"/>
              </a:rPr>
              <a:t> </a:t>
            </a:r>
            <a:r>
              <a:rPr sz="3000">
                <a:latin typeface="Tahoma"/>
                <a:cs typeface="Tahoma"/>
              </a:rPr>
              <a:t>performed.</a:t>
            </a:r>
          </a:p>
          <a:p>
            <a:pPr marL="12700" marR="5080" indent="97790">
              <a:lnSpc>
                <a:spcPts val="3529"/>
              </a:lnSpc>
              <a:spcBef>
                <a:spcPts val="140"/>
              </a:spcBef>
            </a:pPr>
            <a:r>
              <a:rPr sz="3000" spc="35">
                <a:latin typeface="Tahoma"/>
                <a:cs typeface="Tahoma"/>
              </a:rPr>
              <a:t>Larger vertical </a:t>
            </a:r>
            <a:r>
              <a:rPr sz="3000" spc="25">
                <a:latin typeface="Tahoma"/>
                <a:cs typeface="Tahoma"/>
              </a:rPr>
              <a:t>incision </a:t>
            </a:r>
            <a:r>
              <a:rPr sz="3000" spc="35">
                <a:latin typeface="Tahoma"/>
                <a:cs typeface="Tahoma"/>
              </a:rPr>
              <a:t>made </a:t>
            </a:r>
            <a:r>
              <a:rPr sz="3000" spc="15">
                <a:latin typeface="Tahoma"/>
                <a:cs typeface="Tahoma"/>
              </a:rPr>
              <a:t>in </a:t>
            </a:r>
            <a:r>
              <a:rPr sz="3000" spc="25">
                <a:latin typeface="Tahoma"/>
                <a:cs typeface="Tahoma"/>
              </a:rPr>
              <a:t>the </a:t>
            </a:r>
            <a:r>
              <a:rPr sz="3000" spc="30">
                <a:latin typeface="Tahoma"/>
                <a:cs typeface="Tahoma"/>
              </a:rPr>
              <a:t>contractile </a:t>
            </a:r>
            <a:r>
              <a:rPr sz="3000" spc="40">
                <a:latin typeface="Tahoma"/>
                <a:cs typeface="Tahoma"/>
              </a:rPr>
              <a:t>fundus </a:t>
            </a:r>
            <a:r>
              <a:rPr sz="3000" spc="35">
                <a:latin typeface="Tahoma"/>
                <a:cs typeface="Tahoma"/>
              </a:rPr>
              <a:t>of </a:t>
            </a:r>
            <a:r>
              <a:rPr sz="3000" spc="25">
                <a:latin typeface="Tahoma"/>
                <a:cs typeface="Tahoma"/>
              </a:rPr>
              <a:t>the </a:t>
            </a:r>
            <a:r>
              <a:rPr sz="3000" spc="20">
                <a:latin typeface="Tahoma"/>
                <a:cs typeface="Tahoma"/>
              </a:rPr>
              <a:t>uterus  </a:t>
            </a:r>
            <a:r>
              <a:rPr sz="3000" spc="25">
                <a:latin typeface="Tahoma"/>
                <a:cs typeface="Tahoma"/>
              </a:rPr>
              <a:t>(when</a:t>
            </a:r>
            <a:r>
              <a:rPr sz="3000" spc="-165">
                <a:latin typeface="Tahoma"/>
                <a:cs typeface="Tahoma"/>
              </a:rPr>
              <a:t> </a:t>
            </a:r>
            <a:r>
              <a:rPr sz="3000" spc="25">
                <a:latin typeface="Tahoma"/>
                <a:cs typeface="Tahoma"/>
              </a:rPr>
              <a:t>the</a:t>
            </a:r>
            <a:r>
              <a:rPr sz="3000" spc="-160">
                <a:latin typeface="Tahoma"/>
                <a:cs typeface="Tahoma"/>
              </a:rPr>
              <a:t> </a:t>
            </a:r>
            <a:r>
              <a:rPr sz="3000" spc="100">
                <a:latin typeface="Tahoma"/>
                <a:cs typeface="Tahoma"/>
              </a:rPr>
              <a:t>lower</a:t>
            </a:r>
            <a:r>
              <a:rPr sz="3000" spc="-160">
                <a:latin typeface="Tahoma"/>
                <a:cs typeface="Tahoma"/>
              </a:rPr>
              <a:t> </a:t>
            </a:r>
            <a:r>
              <a:rPr sz="3000" spc="50">
                <a:latin typeface="Tahoma"/>
                <a:cs typeface="Tahoma"/>
              </a:rPr>
              <a:t>segmnt</a:t>
            </a:r>
            <a:r>
              <a:rPr sz="3000" spc="-165">
                <a:latin typeface="Tahoma"/>
                <a:cs typeface="Tahoma"/>
              </a:rPr>
              <a:t> </a:t>
            </a:r>
            <a:r>
              <a:rPr sz="3000" spc="30">
                <a:latin typeface="Tahoma"/>
                <a:cs typeface="Tahoma"/>
              </a:rPr>
              <a:t>not</a:t>
            </a:r>
            <a:r>
              <a:rPr sz="3000" spc="-160">
                <a:latin typeface="Tahoma"/>
                <a:cs typeface="Tahoma"/>
              </a:rPr>
              <a:t> </a:t>
            </a:r>
            <a:r>
              <a:rPr sz="3000" spc="60">
                <a:latin typeface="Tahoma"/>
                <a:cs typeface="Tahoma"/>
              </a:rPr>
              <a:t>developed</a:t>
            </a:r>
            <a:r>
              <a:rPr sz="3000" spc="-160">
                <a:latin typeface="Tahoma"/>
                <a:cs typeface="Tahoma"/>
              </a:rPr>
              <a:t> </a:t>
            </a:r>
            <a:r>
              <a:rPr sz="3000" spc="-229">
                <a:latin typeface="Tahoma"/>
                <a:cs typeface="Tahoma"/>
              </a:rPr>
              <a:t>,</a:t>
            </a:r>
            <a:r>
              <a:rPr sz="3000" spc="-165">
                <a:latin typeface="Tahoma"/>
                <a:cs typeface="Tahoma"/>
              </a:rPr>
              <a:t> </a:t>
            </a:r>
            <a:r>
              <a:rPr sz="3000" spc="25">
                <a:latin typeface="Tahoma"/>
                <a:cs typeface="Tahoma"/>
              </a:rPr>
              <a:t>if</a:t>
            </a:r>
            <a:r>
              <a:rPr sz="3000" spc="-160">
                <a:latin typeface="Tahoma"/>
                <a:cs typeface="Tahoma"/>
              </a:rPr>
              <a:t> </a:t>
            </a:r>
            <a:r>
              <a:rPr sz="3000" spc="15">
                <a:latin typeface="Tahoma"/>
                <a:cs typeface="Tahoma"/>
              </a:rPr>
              <a:t>an</a:t>
            </a:r>
            <a:r>
              <a:rPr sz="3000" spc="-160">
                <a:latin typeface="Tahoma"/>
                <a:cs typeface="Tahoma"/>
              </a:rPr>
              <a:t> </a:t>
            </a:r>
            <a:r>
              <a:rPr sz="3000" spc="10">
                <a:latin typeface="Tahoma"/>
                <a:cs typeface="Tahoma"/>
              </a:rPr>
              <a:t>anterior</a:t>
            </a:r>
            <a:r>
              <a:rPr sz="3000" spc="-165">
                <a:latin typeface="Tahoma"/>
                <a:cs typeface="Tahoma"/>
              </a:rPr>
              <a:t> </a:t>
            </a:r>
            <a:r>
              <a:rPr sz="3000" spc="45">
                <a:latin typeface="Tahoma"/>
                <a:cs typeface="Tahoma"/>
              </a:rPr>
              <a:t>placenta</a:t>
            </a:r>
            <a:r>
              <a:rPr sz="3000" spc="-160">
                <a:latin typeface="Tahoma"/>
                <a:cs typeface="Tahoma"/>
              </a:rPr>
              <a:t> </a:t>
            </a:r>
            <a:r>
              <a:rPr sz="3000" spc="20">
                <a:latin typeface="Tahoma"/>
                <a:cs typeface="Tahoma"/>
              </a:rPr>
              <a:t>previa</a:t>
            </a:r>
            <a:r>
              <a:rPr sz="3000" spc="-160">
                <a:latin typeface="Tahoma"/>
                <a:cs typeface="Tahoma"/>
              </a:rPr>
              <a:t> </a:t>
            </a:r>
            <a:r>
              <a:rPr sz="3000" spc="55">
                <a:latin typeface="Tahoma"/>
                <a:cs typeface="Tahoma"/>
              </a:rPr>
              <a:t>is  </a:t>
            </a:r>
            <a:r>
              <a:rPr sz="3000" spc="35">
                <a:latin typeface="Tahoma"/>
                <a:cs typeface="Tahoma"/>
              </a:rPr>
              <a:t>present </a:t>
            </a:r>
            <a:r>
              <a:rPr sz="3000" spc="-229">
                <a:latin typeface="Tahoma"/>
                <a:cs typeface="Tahoma"/>
              </a:rPr>
              <a:t>, </a:t>
            </a:r>
            <a:r>
              <a:rPr sz="3000" spc="10">
                <a:latin typeface="Tahoma"/>
                <a:cs typeface="Tahoma"/>
              </a:rPr>
              <a:t>or </a:t>
            </a:r>
            <a:r>
              <a:rPr sz="3000" spc="25">
                <a:latin typeface="Tahoma"/>
                <a:cs typeface="Tahoma"/>
              </a:rPr>
              <a:t>if the </a:t>
            </a:r>
            <a:r>
              <a:rPr sz="3000" spc="35">
                <a:latin typeface="Tahoma"/>
                <a:cs typeface="Tahoma"/>
              </a:rPr>
              <a:t>fetus </a:t>
            </a:r>
            <a:r>
              <a:rPr sz="3000" spc="55">
                <a:latin typeface="Tahoma"/>
                <a:cs typeface="Tahoma"/>
              </a:rPr>
              <a:t>is </a:t>
            </a:r>
            <a:r>
              <a:rPr sz="3000" spc="15">
                <a:latin typeface="Tahoma"/>
                <a:cs typeface="Tahoma"/>
              </a:rPr>
              <a:t>in </a:t>
            </a:r>
            <a:r>
              <a:rPr sz="3000" spc="10">
                <a:latin typeface="Tahoma"/>
                <a:cs typeface="Tahoma"/>
              </a:rPr>
              <a:t>a </a:t>
            </a:r>
            <a:r>
              <a:rPr sz="3000" spc="30">
                <a:latin typeface="Tahoma"/>
                <a:cs typeface="Tahoma"/>
              </a:rPr>
              <a:t>transverse </a:t>
            </a:r>
            <a:r>
              <a:rPr sz="3000" spc="70">
                <a:latin typeface="Tahoma"/>
                <a:cs typeface="Tahoma"/>
              </a:rPr>
              <a:t>lie </a:t>
            </a:r>
            <a:r>
              <a:rPr sz="3000" spc="10">
                <a:latin typeface="Tahoma"/>
                <a:cs typeface="Tahoma"/>
              </a:rPr>
              <a:t>or </a:t>
            </a:r>
            <a:r>
              <a:rPr sz="3000" spc="15">
                <a:latin typeface="Tahoma"/>
                <a:cs typeface="Tahoma"/>
              </a:rPr>
              <a:t>in </a:t>
            </a:r>
            <a:r>
              <a:rPr sz="3000" spc="20">
                <a:latin typeface="Tahoma"/>
                <a:cs typeface="Tahoma"/>
              </a:rPr>
              <a:t>preterm </a:t>
            </a:r>
            <a:r>
              <a:rPr sz="3000" spc="25">
                <a:latin typeface="Tahoma"/>
                <a:cs typeface="Tahoma"/>
              </a:rPr>
              <a:t>nonvertex  </a:t>
            </a:r>
            <a:r>
              <a:rPr sz="3000" spc="10">
                <a:latin typeface="Tahoma"/>
                <a:cs typeface="Tahoma"/>
              </a:rPr>
              <a:t>presentation, </a:t>
            </a:r>
            <a:r>
              <a:rPr sz="3000" spc="25">
                <a:latin typeface="Tahoma"/>
                <a:cs typeface="Tahoma"/>
              </a:rPr>
              <a:t>if </a:t>
            </a:r>
            <a:r>
              <a:rPr sz="3000" spc="10">
                <a:latin typeface="Tahoma"/>
                <a:cs typeface="Tahoma"/>
              </a:rPr>
              <a:t>there </a:t>
            </a:r>
            <a:r>
              <a:rPr sz="3000" spc="55">
                <a:latin typeface="Tahoma"/>
                <a:cs typeface="Tahoma"/>
              </a:rPr>
              <a:t>is </a:t>
            </a:r>
            <a:r>
              <a:rPr sz="3000" spc="25">
                <a:latin typeface="Tahoma"/>
                <a:cs typeface="Tahoma"/>
              </a:rPr>
              <a:t>any </a:t>
            </a:r>
            <a:r>
              <a:rPr sz="3000" spc="60">
                <a:latin typeface="Tahoma"/>
                <a:cs typeface="Tahoma"/>
              </a:rPr>
              <a:t>mass </a:t>
            </a:r>
            <a:r>
              <a:rPr sz="3000" spc="35">
                <a:latin typeface="Tahoma"/>
                <a:cs typeface="Tahoma"/>
              </a:rPr>
              <a:t>obscuring </a:t>
            </a:r>
            <a:r>
              <a:rPr sz="3000" spc="100">
                <a:latin typeface="Tahoma"/>
                <a:cs typeface="Tahoma"/>
              </a:rPr>
              <a:t>lower </a:t>
            </a:r>
            <a:r>
              <a:rPr sz="3000" spc="45">
                <a:latin typeface="Tahoma"/>
                <a:cs typeface="Tahoma"/>
              </a:rPr>
              <a:t>segment </a:t>
            </a:r>
            <a:r>
              <a:rPr sz="3000" spc="-229">
                <a:latin typeface="Tahoma"/>
                <a:cs typeface="Tahoma"/>
              </a:rPr>
              <a:t>, </a:t>
            </a:r>
            <a:r>
              <a:rPr sz="3000" spc="25">
                <a:latin typeface="Tahoma"/>
                <a:cs typeface="Tahoma"/>
              </a:rPr>
              <a:t>severe  </a:t>
            </a:r>
            <a:r>
              <a:rPr sz="3000" spc="15">
                <a:latin typeface="Tahoma"/>
                <a:cs typeface="Tahoma"/>
              </a:rPr>
              <a:t>adhesions)</a:t>
            </a:r>
            <a:endParaRPr sz="3000">
              <a:latin typeface="Tahoma"/>
              <a:cs typeface="Tahoma"/>
            </a:endParaRPr>
          </a:p>
          <a:p>
            <a:pPr marL="12700">
              <a:lnSpc>
                <a:spcPts val="3400"/>
              </a:lnSpc>
            </a:pPr>
            <a:r>
              <a:rPr sz="3000" spc="50">
                <a:latin typeface="Tahoma"/>
                <a:cs typeface="Tahoma"/>
              </a:rPr>
              <a:t>Easy</a:t>
            </a:r>
            <a:r>
              <a:rPr sz="3000" spc="-165">
                <a:latin typeface="Tahoma"/>
                <a:cs typeface="Tahoma"/>
              </a:rPr>
              <a:t> </a:t>
            </a:r>
            <a:r>
              <a:rPr sz="3000" spc="35">
                <a:latin typeface="Tahoma"/>
                <a:cs typeface="Tahoma"/>
              </a:rPr>
              <a:t>to</a:t>
            </a:r>
            <a:r>
              <a:rPr sz="3000" spc="-165">
                <a:latin typeface="Tahoma"/>
                <a:cs typeface="Tahoma"/>
              </a:rPr>
              <a:t> </a:t>
            </a:r>
            <a:r>
              <a:rPr sz="3000" spc="-10">
                <a:latin typeface="Tahoma"/>
                <a:cs typeface="Tahoma"/>
              </a:rPr>
              <a:t>perform,</a:t>
            </a:r>
            <a:r>
              <a:rPr sz="3000" spc="-165">
                <a:latin typeface="Tahoma"/>
                <a:cs typeface="Tahoma"/>
              </a:rPr>
              <a:t> </a:t>
            </a:r>
            <a:r>
              <a:rPr sz="3000" spc="30">
                <a:latin typeface="Tahoma"/>
                <a:cs typeface="Tahoma"/>
              </a:rPr>
              <a:t>no</a:t>
            </a:r>
            <a:r>
              <a:rPr sz="3000" spc="-165">
                <a:latin typeface="Tahoma"/>
                <a:cs typeface="Tahoma"/>
              </a:rPr>
              <a:t> </a:t>
            </a:r>
            <a:r>
              <a:rPr sz="3000" spc="60">
                <a:latin typeface="Tahoma"/>
                <a:cs typeface="Tahoma"/>
              </a:rPr>
              <a:t>bladder</a:t>
            </a:r>
            <a:r>
              <a:rPr sz="3000" spc="-165">
                <a:latin typeface="Tahoma"/>
                <a:cs typeface="Tahoma"/>
              </a:rPr>
              <a:t> </a:t>
            </a:r>
            <a:r>
              <a:rPr sz="3000" spc="40">
                <a:latin typeface="Tahoma"/>
                <a:cs typeface="Tahoma"/>
              </a:rPr>
              <a:t>dissection</a:t>
            </a:r>
            <a:r>
              <a:rPr sz="3000" spc="-165">
                <a:latin typeface="Tahoma"/>
                <a:cs typeface="Tahoma"/>
              </a:rPr>
              <a:t> </a:t>
            </a:r>
            <a:r>
              <a:rPr sz="3000" spc="55">
                <a:latin typeface="Tahoma"/>
                <a:cs typeface="Tahoma"/>
              </a:rPr>
              <a:t>is</a:t>
            </a:r>
            <a:r>
              <a:rPr sz="3000" spc="-165">
                <a:latin typeface="Tahoma"/>
                <a:cs typeface="Tahoma"/>
              </a:rPr>
              <a:t> </a:t>
            </a:r>
            <a:r>
              <a:rPr sz="3000" spc="-5">
                <a:latin typeface="Tahoma"/>
                <a:cs typeface="Tahoma"/>
              </a:rPr>
              <a:t>needed.</a:t>
            </a:r>
            <a:endParaRPr sz="3000">
              <a:latin typeface="Tahoma"/>
              <a:cs typeface="Tahoma"/>
            </a:endParaRPr>
          </a:p>
        </p:txBody>
      </p:sp>
      <p:graphicFrame>
        <p:nvGraphicFramePr>
          <p:cNvPr id="15" name="Table 14">
            <a:extLst>
              <a:ext uri="{FF2B5EF4-FFF2-40B4-BE49-F238E27FC236}">
                <a16:creationId xmlns:a16="http://schemas.microsoft.com/office/drawing/2014/main" id="{AD2F9AED-6E9F-24C0-F8C7-A53A700AF192}"/>
              </a:ext>
            </a:extLst>
          </p:cNvPr>
          <p:cNvGraphicFramePr>
            <a:graphicFrameLocks noGrp="1"/>
          </p:cNvGraphicFramePr>
          <p:nvPr>
            <p:extLst>
              <p:ext uri="{D42A27DB-BD31-4B8C-83A1-F6EECF244321}">
                <p14:modId xmlns:p14="http://schemas.microsoft.com/office/powerpoint/2010/main" val="1357337984"/>
              </p:ext>
            </p:extLst>
          </p:nvPr>
        </p:nvGraphicFramePr>
        <p:xfrm>
          <a:off x="1823912" y="6192684"/>
          <a:ext cx="14249806" cy="4081246"/>
        </p:xfrm>
        <a:graphic>
          <a:graphicData uri="http://schemas.openxmlformats.org/drawingml/2006/table">
            <a:tbl>
              <a:tblPr firstRow="1" bandRow="1">
                <a:tableStyleId>{5C22544A-7EE6-4342-B048-85BDC9FD1C3A}</a:tableStyleId>
              </a:tblPr>
              <a:tblGrid>
                <a:gridCol w="7124903">
                  <a:extLst>
                    <a:ext uri="{9D8B030D-6E8A-4147-A177-3AD203B41FA5}">
                      <a16:colId xmlns:a16="http://schemas.microsoft.com/office/drawing/2014/main" val="745708974"/>
                    </a:ext>
                  </a:extLst>
                </a:gridCol>
                <a:gridCol w="7124903">
                  <a:extLst>
                    <a:ext uri="{9D8B030D-6E8A-4147-A177-3AD203B41FA5}">
                      <a16:colId xmlns:a16="http://schemas.microsoft.com/office/drawing/2014/main" val="1938855020"/>
                    </a:ext>
                  </a:extLst>
                </a:gridCol>
              </a:tblGrid>
              <a:tr h="666974">
                <a:tc>
                  <a:txBody>
                    <a:bodyPr/>
                    <a:lstStyle/>
                    <a:p>
                      <a:r>
                        <a:rPr lang="en-GB" sz="3600" i="1"/>
                        <a:t>Advantages</a:t>
                      </a:r>
                      <a:endParaRPr lang="en-US" sz="3600" i="1"/>
                    </a:p>
                  </a:txBody>
                  <a:tcPr>
                    <a:solidFill>
                      <a:schemeClr val="accent5">
                        <a:lumMod val="40000"/>
                        <a:lumOff val="60000"/>
                      </a:schemeClr>
                    </a:solidFill>
                  </a:tcPr>
                </a:tc>
                <a:tc>
                  <a:txBody>
                    <a:bodyPr/>
                    <a:lstStyle/>
                    <a:p>
                      <a:r>
                        <a:rPr lang="en-GB" sz="3600" i="1"/>
                        <a:t>Disadvantages</a:t>
                      </a:r>
                      <a:endParaRPr lang="en-US" sz="3600" i="1"/>
                    </a:p>
                  </a:txBody>
                  <a:tcPr>
                    <a:solidFill>
                      <a:schemeClr val="accent5">
                        <a:lumMod val="40000"/>
                        <a:lumOff val="60000"/>
                      </a:schemeClr>
                    </a:solidFill>
                  </a:tcPr>
                </a:tc>
                <a:extLst>
                  <a:ext uri="{0D108BD9-81ED-4DB2-BD59-A6C34878D82A}">
                    <a16:rowId xmlns:a16="http://schemas.microsoft.com/office/drawing/2014/main" val="2670789839"/>
                  </a:ext>
                </a:extLst>
              </a:tr>
              <a:tr h="730495">
                <a:tc>
                  <a:txBody>
                    <a:bodyPr/>
                    <a:lstStyle/>
                    <a:p>
                      <a:r>
                        <a:rPr lang="en-GB" sz="2000"/>
                        <a:t>Any </a:t>
                      </a:r>
                      <a:r>
                        <a:rPr lang="en-GB" sz="2000" err="1"/>
                        <a:t>fetus</a:t>
                      </a:r>
                      <a:r>
                        <a:rPr lang="en-GB" sz="2000"/>
                        <a:t> regardless of intrauterine  orientation can be delivered</a:t>
                      </a:r>
                      <a:endParaRPr lang="en-US" sz="2000"/>
                    </a:p>
                  </a:txBody>
                  <a:tcPr>
                    <a:solidFill>
                      <a:schemeClr val="accent5">
                        <a:lumMod val="40000"/>
                        <a:lumOff val="60000"/>
                      </a:schemeClr>
                    </a:solidFill>
                  </a:tcPr>
                </a:tc>
                <a:tc>
                  <a:txBody>
                    <a:bodyPr/>
                    <a:lstStyle/>
                    <a:p>
                      <a:r>
                        <a:rPr lang="en-GB" sz="2000"/>
                        <a:t>Trial of labor in a subsequent pregnancy  is unsafe.</a:t>
                      </a:r>
                      <a:endParaRPr lang="en-US" sz="2000"/>
                    </a:p>
                  </a:txBody>
                  <a:tcPr>
                    <a:solidFill>
                      <a:schemeClr val="accent5">
                        <a:lumMod val="40000"/>
                        <a:lumOff val="60000"/>
                      </a:schemeClr>
                    </a:solidFill>
                  </a:tcPr>
                </a:tc>
                <a:extLst>
                  <a:ext uri="{0D108BD9-81ED-4DB2-BD59-A6C34878D82A}">
                    <a16:rowId xmlns:a16="http://schemas.microsoft.com/office/drawing/2014/main" val="1287259156"/>
                  </a:ext>
                </a:extLst>
              </a:tr>
              <a:tr h="730495">
                <a:tc>
                  <a:txBody>
                    <a:bodyPr/>
                    <a:lstStyle/>
                    <a:p>
                      <a:r>
                        <a:rPr lang="en-GB" sz="2000"/>
                        <a:t>Lower segment varicosities or myomas  can be bypassed</a:t>
                      </a:r>
                      <a:endParaRPr lang="en-US" sz="2000"/>
                    </a:p>
                  </a:txBody>
                  <a:tcPr>
                    <a:solidFill>
                      <a:schemeClr val="accent5">
                        <a:lumMod val="40000"/>
                        <a:lumOff val="60000"/>
                      </a:schemeClr>
                    </a:solidFill>
                  </a:tcPr>
                </a:tc>
                <a:tc>
                  <a:txBody>
                    <a:bodyPr/>
                    <a:lstStyle/>
                    <a:p>
                      <a:r>
                        <a:rPr lang="en-GB" sz="2000"/>
                        <a:t>Higher risk of rupture (1.5%-5%)</a:t>
                      </a:r>
                      <a:endParaRPr lang="en-US" sz="2000"/>
                    </a:p>
                  </a:txBody>
                  <a:tcPr>
                    <a:solidFill>
                      <a:schemeClr val="accent5">
                        <a:lumMod val="40000"/>
                        <a:lumOff val="60000"/>
                      </a:schemeClr>
                    </a:solidFill>
                  </a:tcPr>
                </a:tc>
                <a:extLst>
                  <a:ext uri="{0D108BD9-81ED-4DB2-BD59-A6C34878D82A}">
                    <a16:rowId xmlns:a16="http://schemas.microsoft.com/office/drawing/2014/main" val="712855746"/>
                  </a:ext>
                </a:extLst>
              </a:tr>
              <a:tr h="651094">
                <a:tc>
                  <a:txBody>
                    <a:bodyPr/>
                    <a:lstStyle/>
                    <a:p>
                      <a:endParaRPr lang="en-US"/>
                    </a:p>
                  </a:txBody>
                  <a:tcPr>
                    <a:solidFill>
                      <a:schemeClr val="accent5">
                        <a:lumMod val="40000"/>
                        <a:lumOff val="60000"/>
                      </a:schemeClr>
                    </a:solidFill>
                  </a:tcPr>
                </a:tc>
                <a:tc>
                  <a:txBody>
                    <a:bodyPr/>
                    <a:lstStyle/>
                    <a:p>
                      <a:r>
                        <a:rPr lang="en-GB"/>
                        <a:t>More bleeding</a:t>
                      </a:r>
                      <a:endParaRPr lang="en-US"/>
                    </a:p>
                  </a:txBody>
                  <a:tcPr>
                    <a:solidFill>
                      <a:schemeClr val="accent5">
                        <a:lumMod val="40000"/>
                        <a:lumOff val="60000"/>
                      </a:schemeClr>
                    </a:solidFill>
                  </a:tcPr>
                </a:tc>
                <a:extLst>
                  <a:ext uri="{0D108BD9-81ED-4DB2-BD59-A6C34878D82A}">
                    <a16:rowId xmlns:a16="http://schemas.microsoft.com/office/drawing/2014/main" val="263454497"/>
                  </a:ext>
                </a:extLst>
              </a:tr>
              <a:tr h="651094">
                <a:tc>
                  <a:txBody>
                    <a:bodyPr/>
                    <a:lstStyle/>
                    <a:p>
                      <a:endParaRPr lang="en-US"/>
                    </a:p>
                  </a:txBody>
                  <a:tcPr>
                    <a:solidFill>
                      <a:schemeClr val="accent5">
                        <a:lumMod val="40000"/>
                        <a:lumOff val="60000"/>
                      </a:schemeClr>
                    </a:solidFill>
                  </a:tcPr>
                </a:tc>
                <a:tc>
                  <a:txBody>
                    <a:bodyPr/>
                    <a:lstStyle/>
                    <a:p>
                      <a:r>
                        <a:rPr lang="en-GB"/>
                        <a:t>Difficult to repair</a:t>
                      </a:r>
                      <a:endParaRPr lang="en-US"/>
                    </a:p>
                  </a:txBody>
                  <a:tcPr>
                    <a:solidFill>
                      <a:schemeClr val="accent5">
                        <a:lumMod val="40000"/>
                        <a:lumOff val="60000"/>
                      </a:schemeClr>
                    </a:solidFill>
                  </a:tcPr>
                </a:tc>
                <a:extLst>
                  <a:ext uri="{0D108BD9-81ED-4DB2-BD59-A6C34878D82A}">
                    <a16:rowId xmlns:a16="http://schemas.microsoft.com/office/drawing/2014/main" val="1161956680"/>
                  </a:ext>
                </a:extLst>
              </a:tr>
              <a:tr h="651094">
                <a:tc>
                  <a:txBody>
                    <a:bodyPr/>
                    <a:lstStyle/>
                    <a:p>
                      <a:endParaRPr lang="en-US"/>
                    </a:p>
                  </a:txBody>
                  <a:tcPr>
                    <a:solidFill>
                      <a:schemeClr val="accent5">
                        <a:lumMod val="40000"/>
                        <a:lumOff val="60000"/>
                      </a:schemeClr>
                    </a:solidFill>
                  </a:tcPr>
                </a:tc>
                <a:tc>
                  <a:txBody>
                    <a:bodyPr/>
                    <a:lstStyle/>
                    <a:p>
                      <a:r>
                        <a:rPr lang="en-GB"/>
                        <a:t>High risk of adhesion</a:t>
                      </a:r>
                      <a:endParaRPr lang="en-US"/>
                    </a:p>
                  </a:txBody>
                  <a:tcPr>
                    <a:solidFill>
                      <a:schemeClr val="accent5">
                        <a:lumMod val="40000"/>
                        <a:lumOff val="60000"/>
                      </a:schemeClr>
                    </a:solidFill>
                  </a:tcPr>
                </a:tc>
                <a:extLst>
                  <a:ext uri="{0D108BD9-81ED-4DB2-BD59-A6C34878D82A}">
                    <a16:rowId xmlns:a16="http://schemas.microsoft.com/office/drawing/2014/main" val="3528557653"/>
                  </a:ext>
                </a:extLst>
              </a:tr>
            </a:tbl>
          </a:graphicData>
        </a:graphic>
      </p:graphicFrame>
      <p:pic>
        <p:nvPicPr>
          <p:cNvPr id="9" name="Picture 8">
            <a:extLst>
              <a:ext uri="{FF2B5EF4-FFF2-40B4-BE49-F238E27FC236}">
                <a16:creationId xmlns:a16="http://schemas.microsoft.com/office/drawing/2014/main" id="{356597AC-759E-3B29-6BDB-674AF76CE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9915" y="1486757"/>
            <a:ext cx="3868475" cy="3301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9427" y="3660868"/>
            <a:ext cx="6382385" cy="2454275"/>
          </a:xfrm>
          <a:prstGeom prst="rect">
            <a:avLst/>
          </a:prstGeom>
        </p:spPr>
        <p:txBody>
          <a:bodyPr vert="horz" wrap="square" lIns="0" tIns="34925" rIns="0" bIns="0" rtlCol="0">
            <a:spAutoFit/>
          </a:bodyPr>
          <a:lstStyle/>
          <a:p>
            <a:pPr marL="1635760" marR="5080" indent="-1623695">
              <a:lnSpc>
                <a:spcPts val="9530"/>
              </a:lnSpc>
              <a:spcBef>
                <a:spcPts val="275"/>
              </a:spcBef>
            </a:pPr>
            <a:r>
              <a:rPr sz="8000" spc="290"/>
              <a:t>DELIVERY</a:t>
            </a:r>
            <a:r>
              <a:rPr sz="8000" spc="-85"/>
              <a:t> </a:t>
            </a:r>
            <a:r>
              <a:rPr sz="8000"/>
              <a:t>OF  </a:t>
            </a:r>
            <a:r>
              <a:rPr sz="8000" spc="765"/>
              <a:t>FETUS</a:t>
            </a:r>
            <a:endParaRPr sz="8000"/>
          </a:p>
        </p:txBody>
      </p:sp>
      <p:sp>
        <p:nvSpPr>
          <p:cNvPr id="3" name="object 3"/>
          <p:cNvSpPr/>
          <p:nvPr/>
        </p:nvSpPr>
        <p:spPr>
          <a:xfrm>
            <a:off x="12641731" y="874358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
        <p:nvSpPr>
          <p:cNvPr id="4" name="object 4"/>
          <p:cNvSpPr/>
          <p:nvPr/>
        </p:nvSpPr>
        <p:spPr>
          <a:xfrm>
            <a:off x="7007653" y="842431"/>
            <a:ext cx="391795" cy="408940"/>
          </a:xfrm>
          <a:custGeom>
            <a:avLst/>
            <a:gdLst/>
            <a:ahLst/>
            <a:cxnLst/>
            <a:rect l="l" t="t" r="r" b="b"/>
            <a:pathLst>
              <a:path w="391795"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5"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5" h="408940">
                <a:moveTo>
                  <a:pt x="33598" y="72841"/>
                </a:moveTo>
                <a:close/>
              </a:path>
              <a:path w="391795"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5"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5" h="408940">
                <a:moveTo>
                  <a:pt x="155854" y="164292"/>
                </a:moveTo>
                <a:close/>
              </a:path>
              <a:path w="391795"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5"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6FDEF6"/>
          </a:solidFill>
        </p:spPr>
        <p:txBody>
          <a:bodyPr wrap="square" lIns="0" tIns="0" rIns="0" bIns="0" rtlCol="0"/>
          <a:lstStyle/>
          <a:p>
            <a:endParaRPr/>
          </a:p>
        </p:txBody>
      </p:sp>
      <p:sp>
        <p:nvSpPr>
          <p:cNvPr id="5" name="object 5"/>
          <p:cNvSpPr/>
          <p:nvPr/>
        </p:nvSpPr>
        <p:spPr>
          <a:xfrm>
            <a:off x="14372479" y="1144058"/>
            <a:ext cx="408940" cy="391795"/>
          </a:xfrm>
          <a:custGeom>
            <a:avLst/>
            <a:gdLst/>
            <a:ahLst/>
            <a:cxnLst/>
            <a:rect l="l" t="t" r="r" b="b"/>
            <a:pathLst>
              <a:path w="408940"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40"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40" h="391794">
                <a:moveTo>
                  <a:pt x="335863" y="33694"/>
                </a:moveTo>
                <a:close/>
              </a:path>
              <a:path w="408940"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40"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40"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40" h="391794">
                <a:moveTo>
                  <a:pt x="333641" y="259817"/>
                </a:moveTo>
                <a:lnTo>
                  <a:pt x="285546" y="253543"/>
                </a:lnTo>
                <a:lnTo>
                  <a:pt x="380151" y="253543"/>
                </a:lnTo>
                <a:lnTo>
                  <a:pt x="333641" y="259817"/>
                </a:lnTo>
                <a:close/>
              </a:path>
              <a:path w="408940"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90507B"/>
          </a:solidFill>
        </p:spPr>
        <p:txBody>
          <a:bodyPr wrap="square" lIns="0" tIns="0" rIns="0" bIns="0" rtlCol="0"/>
          <a:lstStyle/>
          <a:p>
            <a:endParaRPr/>
          </a:p>
        </p:txBody>
      </p:sp>
      <p:sp>
        <p:nvSpPr>
          <p:cNvPr id="6" name="object 6"/>
          <p:cNvSpPr/>
          <p:nvPr/>
        </p:nvSpPr>
        <p:spPr>
          <a:xfrm>
            <a:off x="7706428" y="8394918"/>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pic>
        <p:nvPicPr>
          <p:cNvPr id="10" name="object 10"/>
          <p:cNvPicPr/>
          <p:nvPr/>
        </p:nvPicPr>
        <p:blipFill>
          <a:blip r:embed="rId2" cstate="print"/>
          <a:stretch>
            <a:fillRect/>
          </a:stretch>
        </p:blipFill>
        <p:spPr>
          <a:xfrm>
            <a:off x="167044" y="2980590"/>
            <a:ext cx="9519856" cy="6378310"/>
          </a:xfrm>
          <a:prstGeom prst="rect">
            <a:avLst/>
          </a:prstGeom>
        </p:spPr>
      </p:pic>
      <p:sp>
        <p:nvSpPr>
          <p:cNvPr id="11" name="object 11"/>
          <p:cNvSpPr/>
          <p:nvPr/>
        </p:nvSpPr>
        <p:spPr>
          <a:xfrm>
            <a:off x="15790026" y="6415778"/>
            <a:ext cx="1997075" cy="1930400"/>
          </a:xfrm>
          <a:custGeom>
            <a:avLst/>
            <a:gdLst/>
            <a:ahLst/>
            <a:cxnLst/>
            <a:rect l="l" t="t" r="r" b="b"/>
            <a:pathLst>
              <a:path w="1997075" h="1930400">
                <a:moveTo>
                  <a:pt x="1185382" y="1930399"/>
                </a:moveTo>
                <a:lnTo>
                  <a:pt x="1077646" y="1930399"/>
                </a:lnTo>
                <a:lnTo>
                  <a:pt x="1058384" y="1917699"/>
                </a:lnTo>
                <a:lnTo>
                  <a:pt x="1018628" y="1904999"/>
                </a:lnTo>
                <a:lnTo>
                  <a:pt x="976758" y="1879599"/>
                </a:lnTo>
                <a:lnTo>
                  <a:pt x="874845" y="1828799"/>
                </a:lnTo>
                <a:lnTo>
                  <a:pt x="825404" y="1790699"/>
                </a:lnTo>
                <a:lnTo>
                  <a:pt x="777985" y="1765299"/>
                </a:lnTo>
                <a:lnTo>
                  <a:pt x="733351" y="1727199"/>
                </a:lnTo>
                <a:lnTo>
                  <a:pt x="692259" y="1689099"/>
                </a:lnTo>
                <a:lnTo>
                  <a:pt x="655472" y="1650999"/>
                </a:lnTo>
                <a:lnTo>
                  <a:pt x="623749" y="1625599"/>
                </a:lnTo>
                <a:lnTo>
                  <a:pt x="597851" y="1600199"/>
                </a:lnTo>
                <a:lnTo>
                  <a:pt x="578537" y="1574799"/>
                </a:lnTo>
                <a:lnTo>
                  <a:pt x="552079" y="1536699"/>
                </a:lnTo>
                <a:lnTo>
                  <a:pt x="524765" y="1485899"/>
                </a:lnTo>
                <a:lnTo>
                  <a:pt x="497192" y="1447799"/>
                </a:lnTo>
                <a:lnTo>
                  <a:pt x="469956" y="1396999"/>
                </a:lnTo>
                <a:lnTo>
                  <a:pt x="448529" y="1346199"/>
                </a:lnTo>
                <a:lnTo>
                  <a:pt x="430029" y="1308099"/>
                </a:lnTo>
                <a:lnTo>
                  <a:pt x="414350" y="1257299"/>
                </a:lnTo>
                <a:lnTo>
                  <a:pt x="401384" y="1219199"/>
                </a:lnTo>
                <a:lnTo>
                  <a:pt x="391025" y="1168399"/>
                </a:lnTo>
                <a:lnTo>
                  <a:pt x="383165" y="1117599"/>
                </a:lnTo>
                <a:lnTo>
                  <a:pt x="377698" y="1066799"/>
                </a:lnTo>
                <a:lnTo>
                  <a:pt x="374516" y="1015999"/>
                </a:lnTo>
                <a:lnTo>
                  <a:pt x="370164" y="990599"/>
                </a:lnTo>
                <a:lnTo>
                  <a:pt x="337308" y="927099"/>
                </a:lnTo>
                <a:lnTo>
                  <a:pt x="305407" y="888999"/>
                </a:lnTo>
                <a:lnTo>
                  <a:pt x="260927" y="838199"/>
                </a:lnTo>
                <a:lnTo>
                  <a:pt x="160869" y="749299"/>
                </a:lnTo>
                <a:lnTo>
                  <a:pt x="124485" y="711199"/>
                </a:lnTo>
                <a:lnTo>
                  <a:pt x="92932" y="673099"/>
                </a:lnTo>
                <a:lnTo>
                  <a:pt x="66123" y="634999"/>
                </a:lnTo>
                <a:lnTo>
                  <a:pt x="43970" y="596899"/>
                </a:lnTo>
                <a:lnTo>
                  <a:pt x="26386" y="558799"/>
                </a:lnTo>
                <a:lnTo>
                  <a:pt x="13284" y="520699"/>
                </a:lnTo>
                <a:lnTo>
                  <a:pt x="4577" y="482599"/>
                </a:lnTo>
                <a:lnTo>
                  <a:pt x="178" y="444499"/>
                </a:lnTo>
                <a:lnTo>
                  <a:pt x="0" y="406399"/>
                </a:lnTo>
                <a:lnTo>
                  <a:pt x="3955" y="368299"/>
                </a:lnTo>
                <a:lnTo>
                  <a:pt x="11957" y="330199"/>
                </a:lnTo>
                <a:lnTo>
                  <a:pt x="23918" y="292099"/>
                </a:lnTo>
                <a:lnTo>
                  <a:pt x="39751" y="253999"/>
                </a:lnTo>
                <a:lnTo>
                  <a:pt x="59370" y="215899"/>
                </a:lnTo>
                <a:lnTo>
                  <a:pt x="82686" y="177799"/>
                </a:lnTo>
                <a:lnTo>
                  <a:pt x="109614" y="139699"/>
                </a:lnTo>
                <a:lnTo>
                  <a:pt x="140065" y="114299"/>
                </a:lnTo>
                <a:lnTo>
                  <a:pt x="173953" y="76199"/>
                </a:lnTo>
                <a:lnTo>
                  <a:pt x="216520" y="50799"/>
                </a:lnTo>
                <a:lnTo>
                  <a:pt x="261795" y="25399"/>
                </a:lnTo>
                <a:lnTo>
                  <a:pt x="357897" y="0"/>
                </a:lnTo>
                <a:lnTo>
                  <a:pt x="494982" y="0"/>
                </a:lnTo>
                <a:lnTo>
                  <a:pt x="537759" y="12699"/>
                </a:lnTo>
                <a:lnTo>
                  <a:pt x="579270" y="38099"/>
                </a:lnTo>
                <a:lnTo>
                  <a:pt x="619064" y="50799"/>
                </a:lnTo>
                <a:lnTo>
                  <a:pt x="656689" y="76199"/>
                </a:lnTo>
                <a:lnTo>
                  <a:pt x="691694" y="114299"/>
                </a:lnTo>
                <a:lnTo>
                  <a:pt x="723628" y="139699"/>
                </a:lnTo>
                <a:lnTo>
                  <a:pt x="752039" y="177799"/>
                </a:lnTo>
                <a:lnTo>
                  <a:pt x="776476" y="215899"/>
                </a:lnTo>
                <a:lnTo>
                  <a:pt x="796486" y="266699"/>
                </a:lnTo>
                <a:lnTo>
                  <a:pt x="811620" y="317499"/>
                </a:lnTo>
                <a:lnTo>
                  <a:pt x="821425" y="368299"/>
                </a:lnTo>
                <a:lnTo>
                  <a:pt x="822625" y="380999"/>
                </a:lnTo>
                <a:lnTo>
                  <a:pt x="828946" y="419099"/>
                </a:lnTo>
                <a:lnTo>
                  <a:pt x="844475" y="457199"/>
                </a:lnTo>
                <a:lnTo>
                  <a:pt x="873295" y="495299"/>
                </a:lnTo>
                <a:lnTo>
                  <a:pt x="895936" y="520699"/>
                </a:lnTo>
                <a:lnTo>
                  <a:pt x="896533" y="533399"/>
                </a:lnTo>
                <a:lnTo>
                  <a:pt x="884266" y="558799"/>
                </a:lnTo>
                <a:lnTo>
                  <a:pt x="868316" y="571499"/>
                </a:lnTo>
                <a:lnTo>
                  <a:pt x="860894" y="584199"/>
                </a:lnTo>
                <a:lnTo>
                  <a:pt x="856870" y="596899"/>
                </a:lnTo>
                <a:lnTo>
                  <a:pt x="854972" y="609599"/>
                </a:lnTo>
                <a:lnTo>
                  <a:pt x="853930" y="622299"/>
                </a:lnTo>
                <a:lnTo>
                  <a:pt x="853792" y="622299"/>
                </a:lnTo>
                <a:lnTo>
                  <a:pt x="849089" y="634999"/>
                </a:lnTo>
                <a:lnTo>
                  <a:pt x="849089" y="647699"/>
                </a:lnTo>
                <a:lnTo>
                  <a:pt x="851994" y="647699"/>
                </a:lnTo>
                <a:lnTo>
                  <a:pt x="852824" y="660399"/>
                </a:lnTo>
                <a:lnTo>
                  <a:pt x="853234" y="673099"/>
                </a:lnTo>
                <a:lnTo>
                  <a:pt x="852997" y="673099"/>
                </a:lnTo>
                <a:lnTo>
                  <a:pt x="852396" y="685799"/>
                </a:lnTo>
                <a:lnTo>
                  <a:pt x="851717" y="698499"/>
                </a:lnTo>
                <a:lnTo>
                  <a:pt x="839512" y="723899"/>
                </a:lnTo>
                <a:lnTo>
                  <a:pt x="810964" y="749299"/>
                </a:lnTo>
                <a:lnTo>
                  <a:pt x="772310" y="749299"/>
                </a:lnTo>
                <a:lnTo>
                  <a:pt x="729785" y="761999"/>
                </a:lnTo>
                <a:lnTo>
                  <a:pt x="689623" y="761999"/>
                </a:lnTo>
                <a:lnTo>
                  <a:pt x="658061" y="787399"/>
                </a:lnTo>
                <a:lnTo>
                  <a:pt x="641333" y="812799"/>
                </a:lnTo>
                <a:lnTo>
                  <a:pt x="649125" y="838199"/>
                </a:lnTo>
                <a:lnTo>
                  <a:pt x="677339" y="863599"/>
                </a:lnTo>
                <a:lnTo>
                  <a:pt x="722529" y="888999"/>
                </a:lnTo>
                <a:lnTo>
                  <a:pt x="781251" y="927099"/>
                </a:lnTo>
                <a:lnTo>
                  <a:pt x="850057" y="965199"/>
                </a:lnTo>
                <a:lnTo>
                  <a:pt x="1139629" y="965199"/>
                </a:lnTo>
                <a:lnTo>
                  <a:pt x="1118863" y="1015999"/>
                </a:lnTo>
                <a:lnTo>
                  <a:pt x="1092480" y="1066799"/>
                </a:lnTo>
                <a:lnTo>
                  <a:pt x="1061133" y="1104899"/>
                </a:lnTo>
                <a:lnTo>
                  <a:pt x="1081928" y="1117599"/>
                </a:lnTo>
                <a:lnTo>
                  <a:pt x="1102386" y="1130299"/>
                </a:lnTo>
                <a:lnTo>
                  <a:pt x="1122482" y="1142999"/>
                </a:lnTo>
                <a:lnTo>
                  <a:pt x="1142188" y="1168399"/>
                </a:lnTo>
                <a:lnTo>
                  <a:pt x="1608037" y="1168399"/>
                </a:lnTo>
                <a:lnTo>
                  <a:pt x="1648672" y="1206499"/>
                </a:lnTo>
                <a:lnTo>
                  <a:pt x="1690779" y="1244599"/>
                </a:lnTo>
                <a:lnTo>
                  <a:pt x="1409697" y="1244599"/>
                </a:lnTo>
                <a:lnTo>
                  <a:pt x="1399315" y="1257299"/>
                </a:lnTo>
                <a:lnTo>
                  <a:pt x="1392407" y="1282699"/>
                </a:lnTo>
                <a:lnTo>
                  <a:pt x="1387990" y="1308099"/>
                </a:lnTo>
                <a:lnTo>
                  <a:pt x="1385076" y="1346199"/>
                </a:lnTo>
                <a:lnTo>
                  <a:pt x="1560530" y="1346199"/>
                </a:lnTo>
                <a:lnTo>
                  <a:pt x="1578082" y="1358899"/>
                </a:lnTo>
                <a:lnTo>
                  <a:pt x="1611972" y="1384299"/>
                </a:lnTo>
                <a:lnTo>
                  <a:pt x="1644429" y="1422399"/>
                </a:lnTo>
                <a:lnTo>
                  <a:pt x="1675234" y="1460499"/>
                </a:lnTo>
                <a:lnTo>
                  <a:pt x="1704168" y="1511299"/>
                </a:lnTo>
                <a:lnTo>
                  <a:pt x="1731013" y="1574799"/>
                </a:lnTo>
                <a:lnTo>
                  <a:pt x="1736518" y="1587499"/>
                </a:lnTo>
                <a:lnTo>
                  <a:pt x="1507357" y="1587499"/>
                </a:lnTo>
                <a:lnTo>
                  <a:pt x="1489841" y="1612899"/>
                </a:lnTo>
                <a:lnTo>
                  <a:pt x="1470505" y="1638299"/>
                </a:lnTo>
                <a:lnTo>
                  <a:pt x="1449143" y="1663699"/>
                </a:lnTo>
                <a:lnTo>
                  <a:pt x="1425550" y="1701799"/>
                </a:lnTo>
                <a:lnTo>
                  <a:pt x="1399519" y="1739899"/>
                </a:lnTo>
                <a:lnTo>
                  <a:pt x="1370847" y="1777999"/>
                </a:lnTo>
                <a:lnTo>
                  <a:pt x="1339326" y="1816099"/>
                </a:lnTo>
                <a:lnTo>
                  <a:pt x="1304753" y="1854199"/>
                </a:lnTo>
                <a:lnTo>
                  <a:pt x="1266920" y="1892299"/>
                </a:lnTo>
                <a:lnTo>
                  <a:pt x="1225623" y="1917699"/>
                </a:lnTo>
                <a:lnTo>
                  <a:pt x="1185382" y="1930399"/>
                </a:lnTo>
                <a:close/>
              </a:path>
              <a:path w="1997075" h="1930400">
                <a:moveTo>
                  <a:pt x="1143433" y="622299"/>
                </a:moveTo>
                <a:lnTo>
                  <a:pt x="1108991" y="622299"/>
                </a:lnTo>
                <a:lnTo>
                  <a:pt x="1118224" y="596899"/>
                </a:lnTo>
                <a:lnTo>
                  <a:pt x="1126627" y="558799"/>
                </a:lnTo>
                <a:lnTo>
                  <a:pt x="1135134" y="520699"/>
                </a:lnTo>
                <a:lnTo>
                  <a:pt x="1144678" y="507999"/>
                </a:lnTo>
                <a:lnTo>
                  <a:pt x="1145508" y="507999"/>
                </a:lnTo>
                <a:lnTo>
                  <a:pt x="1149093" y="533399"/>
                </a:lnTo>
                <a:lnTo>
                  <a:pt x="1144626" y="571499"/>
                </a:lnTo>
                <a:lnTo>
                  <a:pt x="1140081" y="609599"/>
                </a:lnTo>
                <a:lnTo>
                  <a:pt x="1143433" y="622299"/>
                </a:lnTo>
                <a:close/>
              </a:path>
              <a:path w="1997075" h="1930400">
                <a:moveTo>
                  <a:pt x="1198738" y="647699"/>
                </a:moveTo>
                <a:lnTo>
                  <a:pt x="1065836" y="647699"/>
                </a:lnTo>
                <a:lnTo>
                  <a:pt x="1069352" y="622299"/>
                </a:lnTo>
                <a:lnTo>
                  <a:pt x="1071351" y="584199"/>
                </a:lnTo>
                <a:lnTo>
                  <a:pt x="1073947" y="546099"/>
                </a:lnTo>
                <a:lnTo>
                  <a:pt x="1079253" y="533399"/>
                </a:lnTo>
                <a:lnTo>
                  <a:pt x="1080221" y="533399"/>
                </a:lnTo>
                <a:lnTo>
                  <a:pt x="1087610" y="546099"/>
                </a:lnTo>
                <a:lnTo>
                  <a:pt x="1093793" y="584199"/>
                </a:lnTo>
                <a:lnTo>
                  <a:pt x="1100314" y="609599"/>
                </a:lnTo>
                <a:lnTo>
                  <a:pt x="1108715" y="622299"/>
                </a:lnTo>
                <a:lnTo>
                  <a:pt x="1180699" y="622299"/>
                </a:lnTo>
                <a:lnTo>
                  <a:pt x="1175385" y="634999"/>
                </a:lnTo>
                <a:lnTo>
                  <a:pt x="1206556" y="634999"/>
                </a:lnTo>
                <a:lnTo>
                  <a:pt x="1198738" y="647699"/>
                </a:lnTo>
                <a:close/>
              </a:path>
              <a:path w="1997075" h="1930400">
                <a:moveTo>
                  <a:pt x="1180699" y="622299"/>
                </a:moveTo>
                <a:lnTo>
                  <a:pt x="1144124" y="622299"/>
                </a:lnTo>
                <a:lnTo>
                  <a:pt x="1156037" y="609599"/>
                </a:lnTo>
                <a:lnTo>
                  <a:pt x="1169817" y="571499"/>
                </a:lnTo>
                <a:lnTo>
                  <a:pt x="1183649" y="546099"/>
                </a:lnTo>
                <a:lnTo>
                  <a:pt x="1195718" y="533399"/>
                </a:lnTo>
                <a:lnTo>
                  <a:pt x="1198069" y="533399"/>
                </a:lnTo>
                <a:lnTo>
                  <a:pt x="1200146" y="546099"/>
                </a:lnTo>
                <a:lnTo>
                  <a:pt x="1191654" y="584199"/>
                </a:lnTo>
                <a:lnTo>
                  <a:pt x="1180699" y="622299"/>
                </a:lnTo>
                <a:close/>
              </a:path>
              <a:path w="1997075" h="1930400">
                <a:moveTo>
                  <a:pt x="1139629" y="965199"/>
                </a:moveTo>
                <a:lnTo>
                  <a:pt x="961266" y="965199"/>
                </a:lnTo>
                <a:lnTo>
                  <a:pt x="994774" y="927099"/>
                </a:lnTo>
                <a:lnTo>
                  <a:pt x="1019581" y="876299"/>
                </a:lnTo>
                <a:lnTo>
                  <a:pt x="1036641" y="825499"/>
                </a:lnTo>
                <a:lnTo>
                  <a:pt x="1046906" y="774699"/>
                </a:lnTo>
                <a:lnTo>
                  <a:pt x="1051331" y="723899"/>
                </a:lnTo>
                <a:lnTo>
                  <a:pt x="1050868" y="685799"/>
                </a:lnTo>
                <a:lnTo>
                  <a:pt x="1046471" y="660399"/>
                </a:lnTo>
                <a:lnTo>
                  <a:pt x="1035937" y="634999"/>
                </a:lnTo>
                <a:lnTo>
                  <a:pt x="1030772" y="622299"/>
                </a:lnTo>
                <a:lnTo>
                  <a:pt x="1030482" y="609599"/>
                </a:lnTo>
                <a:lnTo>
                  <a:pt x="1034575" y="596899"/>
                </a:lnTo>
                <a:lnTo>
                  <a:pt x="1034714" y="596899"/>
                </a:lnTo>
                <a:lnTo>
                  <a:pt x="1041740" y="609599"/>
                </a:lnTo>
                <a:lnTo>
                  <a:pt x="1050050" y="622299"/>
                </a:lnTo>
                <a:lnTo>
                  <a:pt x="1058230" y="634999"/>
                </a:lnTo>
                <a:lnTo>
                  <a:pt x="1064867" y="647699"/>
                </a:lnTo>
                <a:lnTo>
                  <a:pt x="1198738" y="647699"/>
                </a:lnTo>
                <a:lnTo>
                  <a:pt x="1183103" y="673099"/>
                </a:lnTo>
                <a:lnTo>
                  <a:pt x="1165060" y="736599"/>
                </a:lnTo>
                <a:lnTo>
                  <a:pt x="1161691" y="812799"/>
                </a:lnTo>
                <a:lnTo>
                  <a:pt x="1161696" y="863599"/>
                </a:lnTo>
                <a:lnTo>
                  <a:pt x="1154124" y="914399"/>
                </a:lnTo>
                <a:lnTo>
                  <a:pt x="1139629" y="965199"/>
                </a:lnTo>
                <a:close/>
              </a:path>
              <a:path w="1997075" h="1930400">
                <a:moveTo>
                  <a:pt x="1206556" y="634999"/>
                </a:moveTo>
                <a:lnTo>
                  <a:pt x="1183945" y="634999"/>
                </a:lnTo>
                <a:lnTo>
                  <a:pt x="1200057" y="622299"/>
                </a:lnTo>
                <a:lnTo>
                  <a:pt x="1217596" y="609599"/>
                </a:lnTo>
                <a:lnTo>
                  <a:pt x="1232649" y="609599"/>
                </a:lnTo>
                <a:lnTo>
                  <a:pt x="1226159" y="622299"/>
                </a:lnTo>
                <a:lnTo>
                  <a:pt x="1206556" y="634999"/>
                </a:lnTo>
                <a:close/>
              </a:path>
              <a:path w="1997075" h="1930400">
                <a:moveTo>
                  <a:pt x="946604" y="761999"/>
                </a:moveTo>
                <a:lnTo>
                  <a:pt x="918664" y="761999"/>
                </a:lnTo>
                <a:lnTo>
                  <a:pt x="926094" y="749299"/>
                </a:lnTo>
                <a:lnTo>
                  <a:pt x="932876" y="711199"/>
                </a:lnTo>
                <a:lnTo>
                  <a:pt x="939710" y="685799"/>
                </a:lnTo>
                <a:lnTo>
                  <a:pt x="947296" y="673099"/>
                </a:lnTo>
                <a:lnTo>
                  <a:pt x="947987" y="673099"/>
                </a:lnTo>
                <a:lnTo>
                  <a:pt x="951039" y="685799"/>
                </a:lnTo>
                <a:lnTo>
                  <a:pt x="947503" y="723899"/>
                </a:lnTo>
                <a:lnTo>
                  <a:pt x="943864" y="749299"/>
                </a:lnTo>
                <a:lnTo>
                  <a:pt x="946604" y="761999"/>
                </a:lnTo>
                <a:close/>
              </a:path>
              <a:path w="1997075" h="1930400">
                <a:moveTo>
                  <a:pt x="976643" y="761999"/>
                </a:moveTo>
                <a:lnTo>
                  <a:pt x="947019" y="761999"/>
                </a:lnTo>
                <a:lnTo>
                  <a:pt x="956637" y="749299"/>
                </a:lnTo>
                <a:lnTo>
                  <a:pt x="967733" y="723899"/>
                </a:lnTo>
                <a:lnTo>
                  <a:pt x="978880" y="698499"/>
                </a:lnTo>
                <a:lnTo>
                  <a:pt x="988653" y="685799"/>
                </a:lnTo>
                <a:lnTo>
                  <a:pt x="990590" y="685799"/>
                </a:lnTo>
                <a:lnTo>
                  <a:pt x="992269" y="711199"/>
                </a:lnTo>
                <a:lnTo>
                  <a:pt x="985455" y="736599"/>
                </a:lnTo>
                <a:lnTo>
                  <a:pt x="976643" y="761999"/>
                </a:lnTo>
                <a:close/>
              </a:path>
              <a:path w="1997075" h="1930400">
                <a:moveTo>
                  <a:pt x="992594" y="787399"/>
                </a:moveTo>
                <a:lnTo>
                  <a:pt x="887542" y="787399"/>
                </a:lnTo>
                <a:lnTo>
                  <a:pt x="889891" y="761999"/>
                </a:lnTo>
                <a:lnTo>
                  <a:pt x="890256" y="736599"/>
                </a:lnTo>
                <a:lnTo>
                  <a:pt x="891063" y="711199"/>
                </a:lnTo>
                <a:lnTo>
                  <a:pt x="894734" y="698499"/>
                </a:lnTo>
                <a:lnTo>
                  <a:pt x="895564" y="698499"/>
                </a:lnTo>
                <a:lnTo>
                  <a:pt x="901365" y="711199"/>
                </a:lnTo>
                <a:lnTo>
                  <a:pt x="906284" y="736599"/>
                </a:lnTo>
                <a:lnTo>
                  <a:pt x="911514" y="749299"/>
                </a:lnTo>
                <a:lnTo>
                  <a:pt x="918249" y="761999"/>
                </a:lnTo>
                <a:lnTo>
                  <a:pt x="976643" y="761999"/>
                </a:lnTo>
                <a:lnTo>
                  <a:pt x="972332" y="774699"/>
                </a:lnTo>
                <a:lnTo>
                  <a:pt x="1002016" y="774699"/>
                </a:lnTo>
                <a:lnTo>
                  <a:pt x="992594" y="787399"/>
                </a:lnTo>
                <a:close/>
              </a:path>
              <a:path w="1997075" h="1930400">
                <a:moveTo>
                  <a:pt x="961266" y="965199"/>
                </a:moveTo>
                <a:lnTo>
                  <a:pt x="850057" y="965199"/>
                </a:lnTo>
                <a:lnTo>
                  <a:pt x="864129" y="914399"/>
                </a:lnTo>
                <a:lnTo>
                  <a:pt x="870926" y="863599"/>
                </a:lnTo>
                <a:lnTo>
                  <a:pt x="871784" y="825499"/>
                </a:lnTo>
                <a:lnTo>
                  <a:pt x="868039" y="800099"/>
                </a:lnTo>
                <a:lnTo>
                  <a:pt x="859485" y="774699"/>
                </a:lnTo>
                <a:lnTo>
                  <a:pt x="855314" y="761999"/>
                </a:lnTo>
                <a:lnTo>
                  <a:pt x="855084" y="749299"/>
                </a:lnTo>
                <a:lnTo>
                  <a:pt x="864791" y="749299"/>
                </a:lnTo>
                <a:lnTo>
                  <a:pt x="872759" y="761999"/>
                </a:lnTo>
                <a:lnTo>
                  <a:pt x="880650" y="774699"/>
                </a:lnTo>
                <a:lnTo>
                  <a:pt x="886712" y="787399"/>
                </a:lnTo>
                <a:lnTo>
                  <a:pt x="992594" y="787399"/>
                </a:lnTo>
                <a:lnTo>
                  <a:pt x="983172" y="800099"/>
                </a:lnTo>
                <a:lnTo>
                  <a:pt x="965340" y="838199"/>
                </a:lnTo>
                <a:lnTo>
                  <a:pt x="961266" y="914399"/>
                </a:lnTo>
                <a:lnTo>
                  <a:pt x="961811" y="927099"/>
                </a:lnTo>
                <a:lnTo>
                  <a:pt x="961992" y="939799"/>
                </a:lnTo>
                <a:lnTo>
                  <a:pt x="961811" y="952499"/>
                </a:lnTo>
                <a:lnTo>
                  <a:pt x="961266" y="965199"/>
                </a:lnTo>
                <a:close/>
              </a:path>
              <a:path w="1997075" h="1930400">
                <a:moveTo>
                  <a:pt x="1002016" y="774699"/>
                </a:moveTo>
                <a:lnTo>
                  <a:pt x="987685" y="774699"/>
                </a:lnTo>
                <a:lnTo>
                  <a:pt x="998651" y="761999"/>
                </a:lnTo>
                <a:lnTo>
                  <a:pt x="1009125" y="761999"/>
                </a:lnTo>
                <a:lnTo>
                  <a:pt x="1002016" y="774699"/>
                </a:lnTo>
                <a:close/>
              </a:path>
              <a:path w="1997075" h="1930400">
                <a:moveTo>
                  <a:pt x="1608037" y="1168399"/>
                </a:moveTo>
                <a:lnTo>
                  <a:pt x="1142188" y="1168399"/>
                </a:lnTo>
                <a:lnTo>
                  <a:pt x="1168700" y="1117599"/>
                </a:lnTo>
                <a:lnTo>
                  <a:pt x="1200881" y="1066799"/>
                </a:lnTo>
                <a:lnTo>
                  <a:pt x="1238162" y="1041399"/>
                </a:lnTo>
                <a:lnTo>
                  <a:pt x="1279971" y="1028699"/>
                </a:lnTo>
                <a:lnTo>
                  <a:pt x="1325737" y="1015999"/>
                </a:lnTo>
                <a:lnTo>
                  <a:pt x="1366489" y="1015999"/>
                </a:lnTo>
                <a:lnTo>
                  <a:pt x="1409277" y="1028699"/>
                </a:lnTo>
                <a:lnTo>
                  <a:pt x="1453787" y="1054099"/>
                </a:lnTo>
                <a:lnTo>
                  <a:pt x="1499702" y="1079499"/>
                </a:lnTo>
                <a:lnTo>
                  <a:pt x="1546709" y="1117599"/>
                </a:lnTo>
                <a:lnTo>
                  <a:pt x="1594492" y="1155699"/>
                </a:lnTo>
                <a:lnTo>
                  <a:pt x="1608037" y="1168399"/>
                </a:lnTo>
                <a:close/>
              </a:path>
              <a:path w="1997075" h="1930400">
                <a:moveTo>
                  <a:pt x="1868145" y="1269999"/>
                </a:moveTo>
                <a:lnTo>
                  <a:pt x="1744430" y="1269999"/>
                </a:lnTo>
                <a:lnTo>
                  <a:pt x="1760317" y="1257299"/>
                </a:lnTo>
                <a:lnTo>
                  <a:pt x="1768307" y="1244599"/>
                </a:lnTo>
                <a:lnTo>
                  <a:pt x="1770514" y="1219199"/>
                </a:lnTo>
                <a:lnTo>
                  <a:pt x="1769051" y="1193799"/>
                </a:lnTo>
                <a:lnTo>
                  <a:pt x="1764495" y="1181099"/>
                </a:lnTo>
                <a:lnTo>
                  <a:pt x="1758746" y="1142999"/>
                </a:lnTo>
                <a:lnTo>
                  <a:pt x="1756524" y="1117599"/>
                </a:lnTo>
                <a:lnTo>
                  <a:pt x="1762550" y="1104899"/>
                </a:lnTo>
                <a:lnTo>
                  <a:pt x="1783937" y="1104899"/>
                </a:lnTo>
                <a:lnTo>
                  <a:pt x="1788253" y="1117599"/>
                </a:lnTo>
                <a:lnTo>
                  <a:pt x="1790767" y="1130299"/>
                </a:lnTo>
                <a:lnTo>
                  <a:pt x="1792565" y="1142999"/>
                </a:lnTo>
                <a:lnTo>
                  <a:pt x="1816155" y="1142999"/>
                </a:lnTo>
                <a:lnTo>
                  <a:pt x="1818016" y="1155699"/>
                </a:lnTo>
                <a:lnTo>
                  <a:pt x="1863970" y="1155699"/>
                </a:lnTo>
                <a:lnTo>
                  <a:pt x="1867396" y="1168399"/>
                </a:lnTo>
                <a:lnTo>
                  <a:pt x="1884098" y="1168399"/>
                </a:lnTo>
                <a:lnTo>
                  <a:pt x="1882287" y="1181099"/>
                </a:lnTo>
                <a:lnTo>
                  <a:pt x="1879568" y="1206499"/>
                </a:lnTo>
                <a:lnTo>
                  <a:pt x="1878118" y="1219199"/>
                </a:lnTo>
                <a:lnTo>
                  <a:pt x="1876784" y="1231899"/>
                </a:lnTo>
                <a:lnTo>
                  <a:pt x="1874491" y="1244599"/>
                </a:lnTo>
                <a:lnTo>
                  <a:pt x="1870162" y="1257299"/>
                </a:lnTo>
                <a:lnTo>
                  <a:pt x="1868145" y="1269999"/>
                </a:lnTo>
                <a:close/>
              </a:path>
              <a:path w="1997075" h="1930400">
                <a:moveTo>
                  <a:pt x="1816155" y="1142999"/>
                </a:moveTo>
                <a:lnTo>
                  <a:pt x="1796801" y="1142999"/>
                </a:lnTo>
                <a:lnTo>
                  <a:pt x="1798305" y="1130299"/>
                </a:lnTo>
                <a:lnTo>
                  <a:pt x="1801158" y="1117599"/>
                </a:lnTo>
                <a:lnTo>
                  <a:pt x="1814612" y="1117599"/>
                </a:lnTo>
                <a:lnTo>
                  <a:pt x="1816097" y="1130299"/>
                </a:lnTo>
                <a:lnTo>
                  <a:pt x="1816155" y="1142999"/>
                </a:lnTo>
                <a:close/>
              </a:path>
              <a:path w="1997075" h="1930400">
                <a:moveTo>
                  <a:pt x="1839323" y="1155699"/>
                </a:moveTo>
                <a:lnTo>
                  <a:pt x="1818846" y="1155699"/>
                </a:lnTo>
                <a:lnTo>
                  <a:pt x="1822632" y="1142999"/>
                </a:lnTo>
                <a:lnTo>
                  <a:pt x="1826730" y="1142999"/>
                </a:lnTo>
                <a:lnTo>
                  <a:pt x="1831450" y="1130299"/>
                </a:lnTo>
                <a:lnTo>
                  <a:pt x="1841809" y="1130299"/>
                </a:lnTo>
                <a:lnTo>
                  <a:pt x="1840475" y="1142999"/>
                </a:lnTo>
                <a:lnTo>
                  <a:pt x="1839323" y="1155699"/>
                </a:lnTo>
                <a:close/>
              </a:path>
              <a:path w="1997075" h="1930400">
                <a:moveTo>
                  <a:pt x="1863436" y="1155699"/>
                </a:moveTo>
                <a:lnTo>
                  <a:pt x="1850545" y="1155699"/>
                </a:lnTo>
                <a:lnTo>
                  <a:pt x="1854307" y="1142999"/>
                </a:lnTo>
                <a:lnTo>
                  <a:pt x="1863292" y="1142999"/>
                </a:lnTo>
                <a:lnTo>
                  <a:pt x="1863436" y="1155699"/>
                </a:lnTo>
                <a:close/>
              </a:path>
              <a:path w="1997075" h="1930400">
                <a:moveTo>
                  <a:pt x="1884098" y="1168399"/>
                </a:moveTo>
                <a:lnTo>
                  <a:pt x="1875142" y="1168399"/>
                </a:lnTo>
                <a:lnTo>
                  <a:pt x="1875142" y="1142999"/>
                </a:lnTo>
                <a:lnTo>
                  <a:pt x="1881781" y="1142999"/>
                </a:lnTo>
                <a:lnTo>
                  <a:pt x="1884197" y="1155699"/>
                </a:lnTo>
                <a:lnTo>
                  <a:pt x="1884098" y="1168399"/>
                </a:lnTo>
                <a:close/>
              </a:path>
              <a:path w="1997075" h="1930400">
                <a:moveTo>
                  <a:pt x="1791873" y="1409699"/>
                </a:moveTo>
                <a:lnTo>
                  <a:pt x="1729870" y="1409699"/>
                </a:lnTo>
                <a:lnTo>
                  <a:pt x="1686794" y="1384299"/>
                </a:lnTo>
                <a:lnTo>
                  <a:pt x="1640438" y="1358899"/>
                </a:lnTo>
                <a:lnTo>
                  <a:pt x="1592797" y="1333499"/>
                </a:lnTo>
                <a:lnTo>
                  <a:pt x="1545870" y="1295399"/>
                </a:lnTo>
                <a:lnTo>
                  <a:pt x="1501654" y="1269999"/>
                </a:lnTo>
                <a:lnTo>
                  <a:pt x="1462144" y="1257299"/>
                </a:lnTo>
                <a:lnTo>
                  <a:pt x="1429338" y="1244599"/>
                </a:lnTo>
                <a:lnTo>
                  <a:pt x="1690779" y="1244599"/>
                </a:lnTo>
                <a:lnTo>
                  <a:pt x="1722228" y="1257299"/>
                </a:lnTo>
                <a:lnTo>
                  <a:pt x="1744430" y="1269999"/>
                </a:lnTo>
                <a:lnTo>
                  <a:pt x="1868145" y="1269999"/>
                </a:lnTo>
                <a:lnTo>
                  <a:pt x="1862092" y="1308099"/>
                </a:lnTo>
                <a:lnTo>
                  <a:pt x="1848653" y="1346199"/>
                </a:lnTo>
                <a:lnTo>
                  <a:pt x="1826397" y="1384299"/>
                </a:lnTo>
                <a:lnTo>
                  <a:pt x="1791873" y="1409699"/>
                </a:lnTo>
                <a:close/>
              </a:path>
              <a:path w="1997075" h="1930400">
                <a:moveTo>
                  <a:pt x="1560530" y="1346199"/>
                </a:moveTo>
                <a:lnTo>
                  <a:pt x="1385076" y="1346199"/>
                </a:lnTo>
                <a:lnTo>
                  <a:pt x="1406438" y="1333499"/>
                </a:lnTo>
                <a:lnTo>
                  <a:pt x="1427748" y="1333499"/>
                </a:lnTo>
                <a:lnTo>
                  <a:pt x="1448954" y="1320799"/>
                </a:lnTo>
                <a:lnTo>
                  <a:pt x="1506880" y="1320799"/>
                </a:lnTo>
                <a:lnTo>
                  <a:pt x="1542979" y="1333499"/>
                </a:lnTo>
                <a:lnTo>
                  <a:pt x="1560530" y="1346199"/>
                </a:lnTo>
                <a:close/>
              </a:path>
              <a:path w="1997075" h="1930400">
                <a:moveTo>
                  <a:pt x="1810132" y="1879599"/>
                </a:moveTo>
                <a:lnTo>
                  <a:pt x="1808887" y="1879599"/>
                </a:lnTo>
                <a:lnTo>
                  <a:pt x="1749898" y="1854199"/>
                </a:lnTo>
                <a:lnTo>
                  <a:pt x="1690683" y="1777999"/>
                </a:lnTo>
                <a:lnTo>
                  <a:pt x="1661491" y="1727199"/>
                </a:lnTo>
                <a:lnTo>
                  <a:pt x="1632842" y="1689099"/>
                </a:lnTo>
                <a:lnTo>
                  <a:pt x="1604937" y="1650999"/>
                </a:lnTo>
                <a:lnTo>
                  <a:pt x="1577976" y="1612899"/>
                </a:lnTo>
                <a:lnTo>
                  <a:pt x="1552158" y="1587499"/>
                </a:lnTo>
                <a:lnTo>
                  <a:pt x="1736518" y="1587499"/>
                </a:lnTo>
                <a:lnTo>
                  <a:pt x="1764041" y="1650999"/>
                </a:lnTo>
                <a:lnTo>
                  <a:pt x="1792012" y="1701799"/>
                </a:lnTo>
                <a:lnTo>
                  <a:pt x="1815314" y="1727199"/>
                </a:lnTo>
                <a:lnTo>
                  <a:pt x="1834338" y="1739899"/>
                </a:lnTo>
                <a:lnTo>
                  <a:pt x="1963995" y="1739899"/>
                </a:lnTo>
                <a:lnTo>
                  <a:pt x="1959690" y="1752599"/>
                </a:lnTo>
                <a:lnTo>
                  <a:pt x="1953154" y="1765299"/>
                </a:lnTo>
                <a:lnTo>
                  <a:pt x="1939875" y="1777999"/>
                </a:lnTo>
                <a:lnTo>
                  <a:pt x="1916627" y="1816099"/>
                </a:lnTo>
                <a:lnTo>
                  <a:pt x="1887712" y="1841499"/>
                </a:lnTo>
                <a:lnTo>
                  <a:pt x="1852442" y="1866899"/>
                </a:lnTo>
                <a:lnTo>
                  <a:pt x="1810132" y="1879599"/>
                </a:lnTo>
                <a:close/>
              </a:path>
              <a:path w="1997075" h="1930400">
                <a:moveTo>
                  <a:pt x="1970582" y="1739899"/>
                </a:moveTo>
                <a:lnTo>
                  <a:pt x="1834338" y="1739899"/>
                </a:lnTo>
                <a:lnTo>
                  <a:pt x="1847404" y="1727199"/>
                </a:lnTo>
                <a:lnTo>
                  <a:pt x="1857956" y="1714499"/>
                </a:lnTo>
                <a:lnTo>
                  <a:pt x="1866276" y="1701799"/>
                </a:lnTo>
                <a:lnTo>
                  <a:pt x="1872652" y="1676399"/>
                </a:lnTo>
                <a:lnTo>
                  <a:pt x="1876851" y="1663699"/>
                </a:lnTo>
                <a:lnTo>
                  <a:pt x="1884254" y="1625599"/>
                </a:lnTo>
                <a:lnTo>
                  <a:pt x="1894223" y="1600199"/>
                </a:lnTo>
                <a:lnTo>
                  <a:pt x="1906125" y="1587499"/>
                </a:lnTo>
                <a:lnTo>
                  <a:pt x="1916720" y="1587499"/>
                </a:lnTo>
                <a:lnTo>
                  <a:pt x="1921652" y="1600199"/>
                </a:lnTo>
                <a:lnTo>
                  <a:pt x="1922175" y="1612899"/>
                </a:lnTo>
                <a:lnTo>
                  <a:pt x="1919404" y="1625599"/>
                </a:lnTo>
                <a:lnTo>
                  <a:pt x="1916707" y="1638299"/>
                </a:lnTo>
                <a:lnTo>
                  <a:pt x="1912903" y="1638299"/>
                </a:lnTo>
                <a:lnTo>
                  <a:pt x="1914009" y="1650999"/>
                </a:lnTo>
                <a:lnTo>
                  <a:pt x="1937800" y="1650999"/>
                </a:lnTo>
                <a:lnTo>
                  <a:pt x="1938215" y="1663699"/>
                </a:lnTo>
                <a:lnTo>
                  <a:pt x="1956301" y="1663699"/>
                </a:lnTo>
                <a:lnTo>
                  <a:pt x="1957165" y="1676399"/>
                </a:lnTo>
                <a:lnTo>
                  <a:pt x="1978311" y="1676399"/>
                </a:lnTo>
                <a:lnTo>
                  <a:pt x="1975071" y="1689099"/>
                </a:lnTo>
                <a:lnTo>
                  <a:pt x="1996861" y="1689099"/>
                </a:lnTo>
                <a:lnTo>
                  <a:pt x="1991140" y="1701799"/>
                </a:lnTo>
                <a:lnTo>
                  <a:pt x="1981711" y="1714499"/>
                </a:lnTo>
                <a:lnTo>
                  <a:pt x="1970582" y="1739899"/>
                </a:lnTo>
                <a:close/>
              </a:path>
              <a:path w="1997075" h="1930400">
                <a:moveTo>
                  <a:pt x="1938137" y="1650999"/>
                </a:moveTo>
                <a:lnTo>
                  <a:pt x="1917052" y="1650999"/>
                </a:lnTo>
                <a:lnTo>
                  <a:pt x="1920696" y="1638299"/>
                </a:lnTo>
                <a:lnTo>
                  <a:pt x="1925767" y="1638299"/>
                </a:lnTo>
                <a:lnTo>
                  <a:pt x="1931874" y="1625599"/>
                </a:lnTo>
                <a:lnTo>
                  <a:pt x="1945226" y="1625599"/>
                </a:lnTo>
                <a:lnTo>
                  <a:pt x="1942330" y="1638299"/>
                </a:lnTo>
                <a:lnTo>
                  <a:pt x="1938137" y="1650999"/>
                </a:lnTo>
                <a:close/>
              </a:path>
              <a:path w="1997075" h="1930400">
                <a:moveTo>
                  <a:pt x="1914009" y="1650999"/>
                </a:moveTo>
                <a:lnTo>
                  <a:pt x="1912903" y="1638299"/>
                </a:lnTo>
                <a:lnTo>
                  <a:pt x="1915177" y="1645500"/>
                </a:lnTo>
                <a:lnTo>
                  <a:pt x="1914009" y="1650999"/>
                </a:lnTo>
                <a:close/>
              </a:path>
              <a:path w="1997075" h="1930400">
                <a:moveTo>
                  <a:pt x="1915177" y="1645500"/>
                </a:moveTo>
                <a:lnTo>
                  <a:pt x="1912903" y="1638299"/>
                </a:lnTo>
                <a:lnTo>
                  <a:pt x="1916707" y="1638299"/>
                </a:lnTo>
                <a:lnTo>
                  <a:pt x="1915177" y="1645500"/>
                </a:lnTo>
                <a:close/>
              </a:path>
              <a:path w="1997075" h="1930400">
                <a:moveTo>
                  <a:pt x="1967124" y="1650999"/>
                </a:moveTo>
                <a:lnTo>
                  <a:pt x="1950111" y="1650999"/>
                </a:lnTo>
                <a:lnTo>
                  <a:pt x="1957225" y="1638299"/>
                </a:lnTo>
                <a:lnTo>
                  <a:pt x="1966571" y="1638299"/>
                </a:lnTo>
                <a:lnTo>
                  <a:pt x="1967124" y="1650999"/>
                </a:lnTo>
                <a:close/>
              </a:path>
              <a:path w="1997075" h="1930400">
                <a:moveTo>
                  <a:pt x="1916914" y="1650999"/>
                </a:moveTo>
                <a:lnTo>
                  <a:pt x="1914009" y="1650999"/>
                </a:lnTo>
                <a:lnTo>
                  <a:pt x="1915177" y="1645500"/>
                </a:lnTo>
                <a:lnTo>
                  <a:pt x="1916914" y="1650999"/>
                </a:lnTo>
                <a:close/>
              </a:path>
              <a:path w="1997075" h="1930400">
                <a:moveTo>
                  <a:pt x="1956301" y="1663699"/>
                </a:moveTo>
                <a:lnTo>
                  <a:pt x="1938630" y="1663699"/>
                </a:lnTo>
                <a:lnTo>
                  <a:pt x="1943515" y="1650999"/>
                </a:lnTo>
                <a:lnTo>
                  <a:pt x="1961661" y="1650999"/>
                </a:lnTo>
                <a:lnTo>
                  <a:pt x="1956301" y="1663699"/>
                </a:lnTo>
                <a:close/>
              </a:path>
              <a:path w="1997075" h="1930400">
                <a:moveTo>
                  <a:pt x="1978311" y="1676399"/>
                </a:moveTo>
                <a:lnTo>
                  <a:pt x="1968093" y="1676399"/>
                </a:lnTo>
                <a:lnTo>
                  <a:pt x="1976115" y="1663699"/>
                </a:lnTo>
                <a:lnTo>
                  <a:pt x="1981836" y="1663699"/>
                </a:lnTo>
                <a:lnTo>
                  <a:pt x="1978311" y="1676399"/>
                </a:lnTo>
                <a:close/>
              </a:path>
              <a:path w="1997075" h="1930400">
                <a:moveTo>
                  <a:pt x="1996861" y="1689099"/>
                </a:moveTo>
                <a:lnTo>
                  <a:pt x="1983999" y="1689099"/>
                </a:lnTo>
                <a:lnTo>
                  <a:pt x="1990223" y="1676399"/>
                </a:lnTo>
                <a:lnTo>
                  <a:pt x="1996863" y="1676399"/>
                </a:lnTo>
                <a:lnTo>
                  <a:pt x="1996861" y="1689099"/>
                </a:lnTo>
                <a:close/>
              </a:path>
            </a:pathLst>
          </a:custGeom>
          <a:solidFill>
            <a:srgbClr val="905C4B"/>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49043" y="6865780"/>
            <a:ext cx="1239520" cy="3416300"/>
          </a:xfrm>
          <a:custGeom>
            <a:avLst/>
            <a:gdLst/>
            <a:ahLst/>
            <a:cxnLst/>
            <a:rect l="l" t="t" r="r" b="b"/>
            <a:pathLst>
              <a:path w="1239519" h="3416300">
                <a:moveTo>
                  <a:pt x="870248" y="1955800"/>
                </a:moveTo>
                <a:lnTo>
                  <a:pt x="794708" y="1955800"/>
                </a:lnTo>
                <a:lnTo>
                  <a:pt x="790758" y="1905000"/>
                </a:lnTo>
                <a:lnTo>
                  <a:pt x="786895" y="1841500"/>
                </a:lnTo>
                <a:lnTo>
                  <a:pt x="783217" y="1790700"/>
                </a:lnTo>
                <a:lnTo>
                  <a:pt x="779823" y="1739900"/>
                </a:lnTo>
                <a:lnTo>
                  <a:pt x="776810" y="1689100"/>
                </a:lnTo>
                <a:lnTo>
                  <a:pt x="774277" y="1625600"/>
                </a:lnTo>
                <a:lnTo>
                  <a:pt x="772322" y="1574800"/>
                </a:lnTo>
                <a:lnTo>
                  <a:pt x="770836" y="1524000"/>
                </a:lnTo>
                <a:lnTo>
                  <a:pt x="770286" y="1485900"/>
                </a:lnTo>
                <a:lnTo>
                  <a:pt x="770200" y="1422400"/>
                </a:lnTo>
                <a:lnTo>
                  <a:pt x="771203" y="1371600"/>
                </a:lnTo>
                <a:lnTo>
                  <a:pt x="773190" y="1320800"/>
                </a:lnTo>
                <a:lnTo>
                  <a:pt x="776236" y="1270000"/>
                </a:lnTo>
                <a:lnTo>
                  <a:pt x="780419" y="1219200"/>
                </a:lnTo>
                <a:lnTo>
                  <a:pt x="784225" y="1181100"/>
                </a:lnTo>
                <a:lnTo>
                  <a:pt x="788647" y="1143000"/>
                </a:lnTo>
                <a:lnTo>
                  <a:pt x="793694" y="1117600"/>
                </a:lnTo>
                <a:lnTo>
                  <a:pt x="799375" y="1079500"/>
                </a:lnTo>
                <a:lnTo>
                  <a:pt x="785274" y="1041400"/>
                </a:lnTo>
                <a:lnTo>
                  <a:pt x="767935" y="1003300"/>
                </a:lnTo>
                <a:lnTo>
                  <a:pt x="747940" y="965200"/>
                </a:lnTo>
                <a:lnTo>
                  <a:pt x="725871" y="927100"/>
                </a:lnTo>
                <a:lnTo>
                  <a:pt x="702312" y="876300"/>
                </a:lnTo>
                <a:lnTo>
                  <a:pt x="677842" y="825500"/>
                </a:lnTo>
                <a:lnTo>
                  <a:pt x="653046" y="774700"/>
                </a:lnTo>
                <a:lnTo>
                  <a:pt x="628505" y="723900"/>
                </a:lnTo>
                <a:lnTo>
                  <a:pt x="604801" y="673100"/>
                </a:lnTo>
                <a:lnTo>
                  <a:pt x="582517" y="622300"/>
                </a:lnTo>
                <a:lnTo>
                  <a:pt x="562234" y="571500"/>
                </a:lnTo>
                <a:lnTo>
                  <a:pt x="544535" y="520700"/>
                </a:lnTo>
                <a:lnTo>
                  <a:pt x="530001" y="469900"/>
                </a:lnTo>
                <a:lnTo>
                  <a:pt x="519216" y="431800"/>
                </a:lnTo>
                <a:lnTo>
                  <a:pt x="512761" y="381000"/>
                </a:lnTo>
                <a:lnTo>
                  <a:pt x="511218" y="342900"/>
                </a:lnTo>
                <a:lnTo>
                  <a:pt x="541235" y="190500"/>
                </a:lnTo>
                <a:lnTo>
                  <a:pt x="600678" y="76200"/>
                </a:lnTo>
                <a:lnTo>
                  <a:pt x="658852" y="12700"/>
                </a:lnTo>
                <a:lnTo>
                  <a:pt x="685065" y="0"/>
                </a:lnTo>
                <a:lnTo>
                  <a:pt x="716355" y="25400"/>
                </a:lnTo>
                <a:lnTo>
                  <a:pt x="742107" y="63500"/>
                </a:lnTo>
                <a:lnTo>
                  <a:pt x="762677" y="101600"/>
                </a:lnTo>
                <a:lnTo>
                  <a:pt x="778423" y="139700"/>
                </a:lnTo>
                <a:lnTo>
                  <a:pt x="789701" y="190500"/>
                </a:lnTo>
                <a:lnTo>
                  <a:pt x="796870" y="228600"/>
                </a:lnTo>
                <a:lnTo>
                  <a:pt x="800285" y="279400"/>
                </a:lnTo>
                <a:lnTo>
                  <a:pt x="800305" y="330200"/>
                </a:lnTo>
                <a:lnTo>
                  <a:pt x="797286" y="381000"/>
                </a:lnTo>
                <a:lnTo>
                  <a:pt x="791585" y="431800"/>
                </a:lnTo>
                <a:lnTo>
                  <a:pt x="783560" y="482600"/>
                </a:lnTo>
                <a:lnTo>
                  <a:pt x="773569" y="533400"/>
                </a:lnTo>
                <a:lnTo>
                  <a:pt x="761967" y="584200"/>
                </a:lnTo>
                <a:lnTo>
                  <a:pt x="749112" y="635000"/>
                </a:lnTo>
                <a:lnTo>
                  <a:pt x="735361" y="673100"/>
                </a:lnTo>
                <a:lnTo>
                  <a:pt x="721170" y="736600"/>
                </a:lnTo>
                <a:lnTo>
                  <a:pt x="718315" y="800100"/>
                </a:lnTo>
                <a:lnTo>
                  <a:pt x="724539" y="850900"/>
                </a:lnTo>
                <a:lnTo>
                  <a:pt x="737588" y="889000"/>
                </a:lnTo>
                <a:lnTo>
                  <a:pt x="755205" y="927100"/>
                </a:lnTo>
                <a:lnTo>
                  <a:pt x="775133" y="965200"/>
                </a:lnTo>
                <a:lnTo>
                  <a:pt x="795118" y="990600"/>
                </a:lnTo>
                <a:lnTo>
                  <a:pt x="812902" y="1016000"/>
                </a:lnTo>
                <a:lnTo>
                  <a:pt x="860743" y="1016000"/>
                </a:lnTo>
                <a:lnTo>
                  <a:pt x="853494" y="1054100"/>
                </a:lnTo>
                <a:lnTo>
                  <a:pt x="845551" y="1117600"/>
                </a:lnTo>
                <a:lnTo>
                  <a:pt x="839301" y="1168400"/>
                </a:lnTo>
                <a:lnTo>
                  <a:pt x="834716" y="1219200"/>
                </a:lnTo>
                <a:lnTo>
                  <a:pt x="832277" y="1270000"/>
                </a:lnTo>
                <a:lnTo>
                  <a:pt x="830775" y="1308100"/>
                </a:lnTo>
                <a:lnTo>
                  <a:pt x="830148" y="1358900"/>
                </a:lnTo>
                <a:lnTo>
                  <a:pt x="830334" y="1409700"/>
                </a:lnTo>
                <a:lnTo>
                  <a:pt x="870897" y="1409700"/>
                </a:lnTo>
                <a:lnTo>
                  <a:pt x="849908" y="1447800"/>
                </a:lnTo>
                <a:lnTo>
                  <a:pt x="832621" y="1485900"/>
                </a:lnTo>
                <a:lnTo>
                  <a:pt x="833450" y="1511300"/>
                </a:lnTo>
                <a:lnTo>
                  <a:pt x="834395" y="1536700"/>
                </a:lnTo>
                <a:lnTo>
                  <a:pt x="835501" y="1549400"/>
                </a:lnTo>
                <a:lnTo>
                  <a:pt x="836812" y="1574800"/>
                </a:lnTo>
                <a:lnTo>
                  <a:pt x="840349" y="1625600"/>
                </a:lnTo>
                <a:lnTo>
                  <a:pt x="844449" y="1676400"/>
                </a:lnTo>
                <a:lnTo>
                  <a:pt x="849022" y="1739900"/>
                </a:lnTo>
                <a:lnTo>
                  <a:pt x="853979" y="1790700"/>
                </a:lnTo>
                <a:lnTo>
                  <a:pt x="859229" y="1841500"/>
                </a:lnTo>
                <a:lnTo>
                  <a:pt x="864682" y="1892300"/>
                </a:lnTo>
                <a:lnTo>
                  <a:pt x="870248" y="1955800"/>
                </a:lnTo>
                <a:close/>
              </a:path>
              <a:path w="1239519" h="3416300">
                <a:moveTo>
                  <a:pt x="1238956" y="444500"/>
                </a:moveTo>
                <a:lnTo>
                  <a:pt x="1188608" y="444500"/>
                </a:lnTo>
                <a:lnTo>
                  <a:pt x="1201557" y="431800"/>
                </a:lnTo>
                <a:lnTo>
                  <a:pt x="1213506" y="419100"/>
                </a:lnTo>
                <a:lnTo>
                  <a:pt x="1238956" y="406400"/>
                </a:lnTo>
                <a:lnTo>
                  <a:pt x="1238956" y="444500"/>
                </a:lnTo>
                <a:close/>
              </a:path>
              <a:path w="1239519" h="3416300">
                <a:moveTo>
                  <a:pt x="1028070" y="635000"/>
                </a:moveTo>
                <a:lnTo>
                  <a:pt x="981124" y="635000"/>
                </a:lnTo>
                <a:lnTo>
                  <a:pt x="985320" y="622300"/>
                </a:lnTo>
                <a:lnTo>
                  <a:pt x="989943" y="622300"/>
                </a:lnTo>
                <a:lnTo>
                  <a:pt x="994727" y="609600"/>
                </a:lnTo>
                <a:lnTo>
                  <a:pt x="999546" y="609600"/>
                </a:lnTo>
                <a:lnTo>
                  <a:pt x="1013685" y="596900"/>
                </a:lnTo>
                <a:lnTo>
                  <a:pt x="1031858" y="571500"/>
                </a:lnTo>
                <a:lnTo>
                  <a:pt x="1040570" y="558800"/>
                </a:lnTo>
                <a:lnTo>
                  <a:pt x="1059436" y="546100"/>
                </a:lnTo>
                <a:lnTo>
                  <a:pt x="1077685" y="520700"/>
                </a:lnTo>
                <a:lnTo>
                  <a:pt x="1095238" y="508000"/>
                </a:lnTo>
                <a:lnTo>
                  <a:pt x="1145497" y="469900"/>
                </a:lnTo>
                <a:lnTo>
                  <a:pt x="1174980" y="444500"/>
                </a:lnTo>
                <a:lnTo>
                  <a:pt x="1228750" y="444500"/>
                </a:lnTo>
                <a:lnTo>
                  <a:pt x="1217346" y="457200"/>
                </a:lnTo>
                <a:lnTo>
                  <a:pt x="1205049" y="457200"/>
                </a:lnTo>
                <a:lnTo>
                  <a:pt x="1192126" y="469900"/>
                </a:lnTo>
                <a:lnTo>
                  <a:pt x="1132590" y="520700"/>
                </a:lnTo>
                <a:lnTo>
                  <a:pt x="1116866" y="533400"/>
                </a:lnTo>
                <a:lnTo>
                  <a:pt x="1100464" y="546100"/>
                </a:lnTo>
                <a:lnTo>
                  <a:pt x="1083454" y="571500"/>
                </a:lnTo>
                <a:lnTo>
                  <a:pt x="1065909" y="584200"/>
                </a:lnTo>
                <a:lnTo>
                  <a:pt x="1049405" y="609600"/>
                </a:lnTo>
                <a:lnTo>
                  <a:pt x="1040992" y="622300"/>
                </a:lnTo>
                <a:lnTo>
                  <a:pt x="1028070" y="635000"/>
                </a:lnTo>
                <a:close/>
              </a:path>
              <a:path w="1239519" h="3416300">
                <a:moveTo>
                  <a:pt x="860743" y="1016000"/>
                </a:moveTo>
                <a:lnTo>
                  <a:pt x="812902" y="1016000"/>
                </a:lnTo>
                <a:lnTo>
                  <a:pt x="819851" y="977900"/>
                </a:lnTo>
                <a:lnTo>
                  <a:pt x="827417" y="952500"/>
                </a:lnTo>
                <a:lnTo>
                  <a:pt x="835608" y="927100"/>
                </a:lnTo>
                <a:lnTo>
                  <a:pt x="844433" y="901700"/>
                </a:lnTo>
                <a:lnTo>
                  <a:pt x="856626" y="863600"/>
                </a:lnTo>
                <a:lnTo>
                  <a:pt x="870248" y="825500"/>
                </a:lnTo>
                <a:lnTo>
                  <a:pt x="884727" y="800100"/>
                </a:lnTo>
                <a:lnTo>
                  <a:pt x="899492" y="762000"/>
                </a:lnTo>
                <a:lnTo>
                  <a:pt x="932547" y="698500"/>
                </a:lnTo>
                <a:lnTo>
                  <a:pt x="940830" y="685800"/>
                </a:lnTo>
                <a:lnTo>
                  <a:pt x="949872" y="673100"/>
                </a:lnTo>
                <a:lnTo>
                  <a:pt x="959111" y="660400"/>
                </a:lnTo>
                <a:lnTo>
                  <a:pt x="976830" y="635000"/>
                </a:lnTo>
                <a:lnTo>
                  <a:pt x="1023542" y="635000"/>
                </a:lnTo>
                <a:lnTo>
                  <a:pt x="1019050" y="647700"/>
                </a:lnTo>
                <a:lnTo>
                  <a:pt x="1014755" y="647700"/>
                </a:lnTo>
                <a:lnTo>
                  <a:pt x="1010932" y="660400"/>
                </a:lnTo>
                <a:lnTo>
                  <a:pt x="1007039" y="660400"/>
                </a:lnTo>
                <a:lnTo>
                  <a:pt x="1003074" y="673100"/>
                </a:lnTo>
                <a:lnTo>
                  <a:pt x="999037" y="673100"/>
                </a:lnTo>
                <a:lnTo>
                  <a:pt x="990907" y="685800"/>
                </a:lnTo>
                <a:lnTo>
                  <a:pt x="982438" y="698500"/>
                </a:lnTo>
                <a:lnTo>
                  <a:pt x="974148" y="711200"/>
                </a:lnTo>
                <a:lnTo>
                  <a:pt x="966554" y="723900"/>
                </a:lnTo>
                <a:lnTo>
                  <a:pt x="959232" y="736600"/>
                </a:lnTo>
                <a:lnTo>
                  <a:pt x="936929" y="787400"/>
                </a:lnTo>
                <a:lnTo>
                  <a:pt x="923743" y="812800"/>
                </a:lnTo>
                <a:lnTo>
                  <a:pt x="910816" y="838200"/>
                </a:lnTo>
                <a:lnTo>
                  <a:pt x="898657" y="876300"/>
                </a:lnTo>
                <a:lnTo>
                  <a:pt x="887775" y="914400"/>
                </a:lnTo>
                <a:lnTo>
                  <a:pt x="874577" y="965200"/>
                </a:lnTo>
                <a:lnTo>
                  <a:pt x="863160" y="1003300"/>
                </a:lnTo>
                <a:lnTo>
                  <a:pt x="860743" y="1016000"/>
                </a:lnTo>
                <a:close/>
              </a:path>
              <a:path w="1239519" h="3416300">
                <a:moveTo>
                  <a:pt x="804615" y="2946400"/>
                </a:moveTo>
                <a:lnTo>
                  <a:pt x="681350" y="2946400"/>
                </a:lnTo>
                <a:lnTo>
                  <a:pt x="691066" y="2933700"/>
                </a:lnTo>
                <a:lnTo>
                  <a:pt x="697639" y="2921000"/>
                </a:lnTo>
                <a:lnTo>
                  <a:pt x="702688" y="2921000"/>
                </a:lnTo>
                <a:lnTo>
                  <a:pt x="714690" y="2895600"/>
                </a:lnTo>
                <a:lnTo>
                  <a:pt x="726883" y="2870200"/>
                </a:lnTo>
                <a:lnTo>
                  <a:pt x="731075" y="2870200"/>
                </a:lnTo>
                <a:lnTo>
                  <a:pt x="734790" y="2857500"/>
                </a:lnTo>
                <a:lnTo>
                  <a:pt x="737076" y="2857500"/>
                </a:lnTo>
                <a:lnTo>
                  <a:pt x="753842" y="2819400"/>
                </a:lnTo>
                <a:lnTo>
                  <a:pt x="757996" y="2806700"/>
                </a:lnTo>
                <a:lnTo>
                  <a:pt x="761570" y="2794000"/>
                </a:lnTo>
                <a:lnTo>
                  <a:pt x="764947" y="2781300"/>
                </a:lnTo>
                <a:lnTo>
                  <a:pt x="768511" y="2781300"/>
                </a:lnTo>
                <a:lnTo>
                  <a:pt x="775418" y="2755900"/>
                </a:lnTo>
                <a:lnTo>
                  <a:pt x="778585" y="2743200"/>
                </a:lnTo>
                <a:lnTo>
                  <a:pt x="781181" y="2730500"/>
                </a:lnTo>
                <a:lnTo>
                  <a:pt x="791160" y="2679700"/>
                </a:lnTo>
                <a:lnTo>
                  <a:pt x="799197" y="2641600"/>
                </a:lnTo>
                <a:lnTo>
                  <a:pt x="805447" y="2590800"/>
                </a:lnTo>
                <a:lnTo>
                  <a:pt x="810068" y="2540000"/>
                </a:lnTo>
                <a:lnTo>
                  <a:pt x="813215" y="2501900"/>
                </a:lnTo>
                <a:lnTo>
                  <a:pt x="815045" y="2451100"/>
                </a:lnTo>
                <a:lnTo>
                  <a:pt x="815714" y="2400300"/>
                </a:lnTo>
                <a:lnTo>
                  <a:pt x="815379" y="2349500"/>
                </a:lnTo>
                <a:lnTo>
                  <a:pt x="814435" y="2298700"/>
                </a:lnTo>
                <a:lnTo>
                  <a:pt x="812814" y="2247900"/>
                </a:lnTo>
                <a:lnTo>
                  <a:pt x="810616" y="2197100"/>
                </a:lnTo>
                <a:lnTo>
                  <a:pt x="807941" y="2159000"/>
                </a:lnTo>
                <a:lnTo>
                  <a:pt x="804891" y="2108200"/>
                </a:lnTo>
                <a:lnTo>
                  <a:pt x="801566" y="2057400"/>
                </a:lnTo>
                <a:lnTo>
                  <a:pt x="777800" y="2019300"/>
                </a:lnTo>
                <a:lnTo>
                  <a:pt x="750193" y="1993900"/>
                </a:lnTo>
                <a:lnTo>
                  <a:pt x="719226" y="1955800"/>
                </a:lnTo>
                <a:lnTo>
                  <a:pt x="685376" y="1930400"/>
                </a:lnTo>
                <a:lnTo>
                  <a:pt x="649122" y="1892300"/>
                </a:lnTo>
                <a:lnTo>
                  <a:pt x="610943" y="1854200"/>
                </a:lnTo>
                <a:lnTo>
                  <a:pt x="571318" y="1816100"/>
                </a:lnTo>
                <a:lnTo>
                  <a:pt x="530724" y="1778000"/>
                </a:lnTo>
                <a:lnTo>
                  <a:pt x="489642" y="1739900"/>
                </a:lnTo>
                <a:lnTo>
                  <a:pt x="448549" y="1689100"/>
                </a:lnTo>
                <a:lnTo>
                  <a:pt x="407924" y="1651000"/>
                </a:lnTo>
                <a:lnTo>
                  <a:pt x="368245" y="1612900"/>
                </a:lnTo>
                <a:lnTo>
                  <a:pt x="329992" y="1574800"/>
                </a:lnTo>
                <a:lnTo>
                  <a:pt x="293643" y="1549400"/>
                </a:lnTo>
                <a:lnTo>
                  <a:pt x="259677" y="1511300"/>
                </a:lnTo>
                <a:lnTo>
                  <a:pt x="228572" y="1473200"/>
                </a:lnTo>
                <a:lnTo>
                  <a:pt x="200807" y="1447800"/>
                </a:lnTo>
                <a:lnTo>
                  <a:pt x="176860" y="1422400"/>
                </a:lnTo>
                <a:lnTo>
                  <a:pt x="112253" y="1231900"/>
                </a:lnTo>
                <a:lnTo>
                  <a:pt x="121598" y="990600"/>
                </a:lnTo>
                <a:lnTo>
                  <a:pt x="160075" y="787400"/>
                </a:lnTo>
                <a:lnTo>
                  <a:pt x="182862" y="698500"/>
                </a:lnTo>
                <a:lnTo>
                  <a:pt x="183243" y="698500"/>
                </a:lnTo>
                <a:lnTo>
                  <a:pt x="183338" y="711200"/>
                </a:lnTo>
                <a:lnTo>
                  <a:pt x="205466" y="723900"/>
                </a:lnTo>
                <a:lnTo>
                  <a:pt x="229028" y="749300"/>
                </a:lnTo>
                <a:lnTo>
                  <a:pt x="253749" y="774700"/>
                </a:lnTo>
                <a:lnTo>
                  <a:pt x="279351" y="800100"/>
                </a:lnTo>
                <a:lnTo>
                  <a:pt x="305559" y="838200"/>
                </a:lnTo>
                <a:lnTo>
                  <a:pt x="358689" y="914400"/>
                </a:lnTo>
                <a:lnTo>
                  <a:pt x="385058" y="965200"/>
                </a:lnTo>
                <a:lnTo>
                  <a:pt x="410928" y="1016000"/>
                </a:lnTo>
                <a:lnTo>
                  <a:pt x="436023" y="1066800"/>
                </a:lnTo>
                <a:lnTo>
                  <a:pt x="460068" y="1117600"/>
                </a:lnTo>
                <a:lnTo>
                  <a:pt x="482785" y="1168400"/>
                </a:lnTo>
                <a:lnTo>
                  <a:pt x="503899" y="1219200"/>
                </a:lnTo>
                <a:lnTo>
                  <a:pt x="523134" y="1270000"/>
                </a:lnTo>
                <a:lnTo>
                  <a:pt x="540214" y="1320800"/>
                </a:lnTo>
                <a:lnTo>
                  <a:pt x="554862" y="1384300"/>
                </a:lnTo>
                <a:lnTo>
                  <a:pt x="566802" y="1435100"/>
                </a:lnTo>
                <a:lnTo>
                  <a:pt x="575758" y="1485900"/>
                </a:lnTo>
                <a:lnTo>
                  <a:pt x="581454" y="1536700"/>
                </a:lnTo>
                <a:lnTo>
                  <a:pt x="583615" y="1587500"/>
                </a:lnTo>
                <a:lnTo>
                  <a:pt x="588190" y="1651000"/>
                </a:lnTo>
                <a:lnTo>
                  <a:pt x="600160" y="1714500"/>
                </a:lnTo>
                <a:lnTo>
                  <a:pt x="618176" y="1765300"/>
                </a:lnTo>
                <a:lnTo>
                  <a:pt x="640889" y="1816100"/>
                </a:lnTo>
                <a:lnTo>
                  <a:pt x="666951" y="1854200"/>
                </a:lnTo>
                <a:lnTo>
                  <a:pt x="723728" y="1905000"/>
                </a:lnTo>
                <a:lnTo>
                  <a:pt x="751746" y="1930400"/>
                </a:lnTo>
                <a:lnTo>
                  <a:pt x="763362" y="1943100"/>
                </a:lnTo>
                <a:lnTo>
                  <a:pt x="774441" y="1943100"/>
                </a:lnTo>
                <a:lnTo>
                  <a:pt x="784914" y="1955800"/>
                </a:lnTo>
                <a:lnTo>
                  <a:pt x="870248" y="1955800"/>
                </a:lnTo>
                <a:lnTo>
                  <a:pt x="875585" y="2006600"/>
                </a:lnTo>
                <a:lnTo>
                  <a:pt x="880843" y="2057400"/>
                </a:lnTo>
                <a:lnTo>
                  <a:pt x="885894" y="2120900"/>
                </a:lnTo>
                <a:lnTo>
                  <a:pt x="890612" y="2171700"/>
                </a:lnTo>
                <a:lnTo>
                  <a:pt x="894870" y="2222500"/>
                </a:lnTo>
                <a:lnTo>
                  <a:pt x="898540" y="2286000"/>
                </a:lnTo>
                <a:lnTo>
                  <a:pt x="952339" y="2286000"/>
                </a:lnTo>
                <a:lnTo>
                  <a:pt x="945895" y="2298700"/>
                </a:lnTo>
                <a:lnTo>
                  <a:pt x="923296" y="2349500"/>
                </a:lnTo>
                <a:lnTo>
                  <a:pt x="903874" y="2400300"/>
                </a:lnTo>
                <a:lnTo>
                  <a:pt x="904599" y="2451100"/>
                </a:lnTo>
                <a:lnTo>
                  <a:pt x="904107" y="2501900"/>
                </a:lnTo>
                <a:lnTo>
                  <a:pt x="902197" y="2552700"/>
                </a:lnTo>
                <a:lnTo>
                  <a:pt x="898668" y="2603500"/>
                </a:lnTo>
                <a:lnTo>
                  <a:pt x="893317" y="2654300"/>
                </a:lnTo>
                <a:lnTo>
                  <a:pt x="885943" y="2705100"/>
                </a:lnTo>
                <a:lnTo>
                  <a:pt x="876345" y="2755900"/>
                </a:lnTo>
                <a:lnTo>
                  <a:pt x="867102" y="2794000"/>
                </a:lnTo>
                <a:lnTo>
                  <a:pt x="863390" y="2806700"/>
                </a:lnTo>
                <a:lnTo>
                  <a:pt x="859704" y="2819400"/>
                </a:lnTo>
                <a:lnTo>
                  <a:pt x="856197" y="2832100"/>
                </a:lnTo>
                <a:lnTo>
                  <a:pt x="852405" y="2844800"/>
                </a:lnTo>
                <a:lnTo>
                  <a:pt x="847862" y="2857500"/>
                </a:lnTo>
                <a:lnTo>
                  <a:pt x="827191" y="2908300"/>
                </a:lnTo>
                <a:lnTo>
                  <a:pt x="823762" y="2908300"/>
                </a:lnTo>
                <a:lnTo>
                  <a:pt x="815951" y="2921000"/>
                </a:lnTo>
                <a:lnTo>
                  <a:pt x="804615" y="2946400"/>
                </a:lnTo>
                <a:close/>
              </a:path>
              <a:path w="1239519" h="3416300">
                <a:moveTo>
                  <a:pt x="870897" y="1409700"/>
                </a:moveTo>
                <a:lnTo>
                  <a:pt x="830334" y="1409700"/>
                </a:lnTo>
                <a:lnTo>
                  <a:pt x="850159" y="1384300"/>
                </a:lnTo>
                <a:lnTo>
                  <a:pt x="873649" y="1346200"/>
                </a:lnTo>
                <a:lnTo>
                  <a:pt x="900225" y="1308100"/>
                </a:lnTo>
                <a:lnTo>
                  <a:pt x="929311" y="1270000"/>
                </a:lnTo>
                <a:lnTo>
                  <a:pt x="960327" y="1231900"/>
                </a:lnTo>
                <a:lnTo>
                  <a:pt x="992696" y="1193800"/>
                </a:lnTo>
                <a:lnTo>
                  <a:pt x="1059181" y="1092200"/>
                </a:lnTo>
                <a:lnTo>
                  <a:pt x="1092141" y="1054100"/>
                </a:lnTo>
                <a:lnTo>
                  <a:pt x="1124142" y="1003300"/>
                </a:lnTo>
                <a:lnTo>
                  <a:pt x="1154605" y="965200"/>
                </a:lnTo>
                <a:lnTo>
                  <a:pt x="1182953" y="914400"/>
                </a:lnTo>
                <a:lnTo>
                  <a:pt x="1208608" y="876300"/>
                </a:lnTo>
                <a:lnTo>
                  <a:pt x="1230992" y="838200"/>
                </a:lnTo>
                <a:lnTo>
                  <a:pt x="1238956" y="838200"/>
                </a:lnTo>
                <a:lnTo>
                  <a:pt x="1238956" y="1155700"/>
                </a:lnTo>
                <a:lnTo>
                  <a:pt x="1225660" y="1155700"/>
                </a:lnTo>
                <a:lnTo>
                  <a:pt x="1175369" y="1168400"/>
                </a:lnTo>
                <a:lnTo>
                  <a:pt x="1128077" y="1181100"/>
                </a:lnTo>
                <a:lnTo>
                  <a:pt x="1084778" y="1193800"/>
                </a:lnTo>
                <a:lnTo>
                  <a:pt x="1046462" y="1206500"/>
                </a:lnTo>
                <a:lnTo>
                  <a:pt x="1014122" y="1231900"/>
                </a:lnTo>
                <a:lnTo>
                  <a:pt x="988750" y="1244600"/>
                </a:lnTo>
                <a:lnTo>
                  <a:pt x="954515" y="1282700"/>
                </a:lnTo>
                <a:lnTo>
                  <a:pt x="923357" y="1320800"/>
                </a:lnTo>
                <a:lnTo>
                  <a:pt x="895432" y="1358900"/>
                </a:lnTo>
                <a:lnTo>
                  <a:pt x="870897" y="1409700"/>
                </a:lnTo>
                <a:close/>
              </a:path>
              <a:path w="1239519" h="3416300">
                <a:moveTo>
                  <a:pt x="952339" y="2286000"/>
                </a:moveTo>
                <a:lnTo>
                  <a:pt x="898540" y="2286000"/>
                </a:lnTo>
                <a:lnTo>
                  <a:pt x="909085" y="2235200"/>
                </a:lnTo>
                <a:lnTo>
                  <a:pt x="920961" y="2184400"/>
                </a:lnTo>
                <a:lnTo>
                  <a:pt x="934232" y="2133600"/>
                </a:lnTo>
                <a:lnTo>
                  <a:pt x="948961" y="2070100"/>
                </a:lnTo>
                <a:lnTo>
                  <a:pt x="965211" y="2019300"/>
                </a:lnTo>
                <a:lnTo>
                  <a:pt x="983045" y="1968500"/>
                </a:lnTo>
                <a:lnTo>
                  <a:pt x="1002527" y="1917700"/>
                </a:lnTo>
                <a:lnTo>
                  <a:pt x="1023718" y="1879600"/>
                </a:lnTo>
                <a:lnTo>
                  <a:pt x="1046683" y="1828800"/>
                </a:lnTo>
                <a:lnTo>
                  <a:pt x="1071484" y="1790700"/>
                </a:lnTo>
                <a:lnTo>
                  <a:pt x="1098185" y="1752600"/>
                </a:lnTo>
                <a:lnTo>
                  <a:pt x="1126849" y="1714500"/>
                </a:lnTo>
                <a:lnTo>
                  <a:pt x="1157539" y="1689100"/>
                </a:lnTo>
                <a:lnTo>
                  <a:pt x="1190317" y="1663700"/>
                </a:lnTo>
                <a:lnTo>
                  <a:pt x="1238956" y="1638300"/>
                </a:lnTo>
                <a:lnTo>
                  <a:pt x="1238956" y="2057400"/>
                </a:lnTo>
                <a:lnTo>
                  <a:pt x="1209784" y="2070100"/>
                </a:lnTo>
                <a:lnTo>
                  <a:pt x="1172728" y="2095500"/>
                </a:lnTo>
                <a:lnTo>
                  <a:pt x="1138047" y="2108200"/>
                </a:lnTo>
                <a:lnTo>
                  <a:pt x="1106224" y="2133600"/>
                </a:lnTo>
                <a:lnTo>
                  <a:pt x="1077746" y="2146300"/>
                </a:lnTo>
                <a:lnTo>
                  <a:pt x="1053096" y="2159000"/>
                </a:lnTo>
                <a:lnTo>
                  <a:pt x="1032759" y="2171700"/>
                </a:lnTo>
                <a:lnTo>
                  <a:pt x="1000627" y="2209800"/>
                </a:lnTo>
                <a:lnTo>
                  <a:pt x="971672" y="2247900"/>
                </a:lnTo>
                <a:lnTo>
                  <a:pt x="952339" y="2286000"/>
                </a:lnTo>
                <a:close/>
              </a:path>
              <a:path w="1239519" h="3416300">
                <a:moveTo>
                  <a:pt x="429698" y="3416300"/>
                </a:moveTo>
                <a:lnTo>
                  <a:pt x="254318" y="3416300"/>
                </a:lnTo>
                <a:lnTo>
                  <a:pt x="294258" y="3378200"/>
                </a:lnTo>
                <a:lnTo>
                  <a:pt x="374998" y="3302000"/>
                </a:lnTo>
                <a:lnTo>
                  <a:pt x="419553" y="3263900"/>
                </a:lnTo>
                <a:lnTo>
                  <a:pt x="434630" y="3238500"/>
                </a:lnTo>
                <a:lnTo>
                  <a:pt x="464923" y="3213100"/>
                </a:lnTo>
                <a:lnTo>
                  <a:pt x="479473" y="3200400"/>
                </a:lnTo>
                <a:lnTo>
                  <a:pt x="486784" y="3187700"/>
                </a:lnTo>
                <a:lnTo>
                  <a:pt x="494167" y="3175000"/>
                </a:lnTo>
                <a:lnTo>
                  <a:pt x="538359" y="3136900"/>
                </a:lnTo>
                <a:lnTo>
                  <a:pt x="553037" y="3111500"/>
                </a:lnTo>
                <a:lnTo>
                  <a:pt x="559038" y="3111500"/>
                </a:lnTo>
                <a:lnTo>
                  <a:pt x="562086" y="3098800"/>
                </a:lnTo>
                <a:lnTo>
                  <a:pt x="580515" y="3060700"/>
                </a:lnTo>
                <a:lnTo>
                  <a:pt x="597716" y="3009900"/>
                </a:lnTo>
                <a:lnTo>
                  <a:pt x="613021" y="2959100"/>
                </a:lnTo>
                <a:lnTo>
                  <a:pt x="625761" y="2921000"/>
                </a:lnTo>
                <a:lnTo>
                  <a:pt x="635269" y="2870200"/>
                </a:lnTo>
                <a:lnTo>
                  <a:pt x="640875" y="2819400"/>
                </a:lnTo>
                <a:lnTo>
                  <a:pt x="641913" y="2768600"/>
                </a:lnTo>
                <a:lnTo>
                  <a:pt x="637829" y="2730500"/>
                </a:lnTo>
                <a:lnTo>
                  <a:pt x="628172" y="2705100"/>
                </a:lnTo>
                <a:lnTo>
                  <a:pt x="613407" y="2692400"/>
                </a:lnTo>
                <a:lnTo>
                  <a:pt x="593998" y="2667000"/>
                </a:lnTo>
                <a:lnTo>
                  <a:pt x="563672" y="2654300"/>
                </a:lnTo>
                <a:lnTo>
                  <a:pt x="527769" y="2641600"/>
                </a:lnTo>
                <a:lnTo>
                  <a:pt x="487285" y="2641600"/>
                </a:lnTo>
                <a:lnTo>
                  <a:pt x="443218" y="2628900"/>
                </a:lnTo>
                <a:lnTo>
                  <a:pt x="396563" y="2628900"/>
                </a:lnTo>
                <a:lnTo>
                  <a:pt x="348315" y="2616200"/>
                </a:lnTo>
                <a:lnTo>
                  <a:pt x="299472" y="2616200"/>
                </a:lnTo>
                <a:lnTo>
                  <a:pt x="251030" y="2603500"/>
                </a:lnTo>
                <a:lnTo>
                  <a:pt x="203985" y="2578100"/>
                </a:lnTo>
                <a:lnTo>
                  <a:pt x="159333" y="2552700"/>
                </a:lnTo>
                <a:lnTo>
                  <a:pt x="131233" y="2540000"/>
                </a:lnTo>
                <a:lnTo>
                  <a:pt x="105000" y="2514600"/>
                </a:lnTo>
                <a:lnTo>
                  <a:pt x="80928" y="2476500"/>
                </a:lnTo>
                <a:lnTo>
                  <a:pt x="59311" y="2438400"/>
                </a:lnTo>
                <a:lnTo>
                  <a:pt x="0" y="2197100"/>
                </a:lnTo>
                <a:lnTo>
                  <a:pt x="26197" y="1968500"/>
                </a:lnTo>
                <a:lnTo>
                  <a:pt x="82526" y="1790700"/>
                </a:lnTo>
                <a:lnTo>
                  <a:pt x="113609" y="1714500"/>
                </a:lnTo>
                <a:lnTo>
                  <a:pt x="120946" y="1752600"/>
                </a:lnTo>
                <a:lnTo>
                  <a:pt x="132958" y="1803400"/>
                </a:lnTo>
                <a:lnTo>
                  <a:pt x="149220" y="1841500"/>
                </a:lnTo>
                <a:lnTo>
                  <a:pt x="169304" y="1879600"/>
                </a:lnTo>
                <a:lnTo>
                  <a:pt x="192787" y="1930400"/>
                </a:lnTo>
                <a:lnTo>
                  <a:pt x="219243" y="1968500"/>
                </a:lnTo>
                <a:lnTo>
                  <a:pt x="248245" y="2019300"/>
                </a:lnTo>
                <a:lnTo>
                  <a:pt x="279369" y="2057400"/>
                </a:lnTo>
                <a:lnTo>
                  <a:pt x="312189" y="2108200"/>
                </a:lnTo>
                <a:lnTo>
                  <a:pt x="346279" y="2159000"/>
                </a:lnTo>
                <a:lnTo>
                  <a:pt x="381214" y="2197100"/>
                </a:lnTo>
                <a:lnTo>
                  <a:pt x="416568" y="2247900"/>
                </a:lnTo>
                <a:lnTo>
                  <a:pt x="451916" y="2286000"/>
                </a:lnTo>
                <a:lnTo>
                  <a:pt x="486832" y="2336800"/>
                </a:lnTo>
                <a:lnTo>
                  <a:pt x="520890" y="2374900"/>
                </a:lnTo>
                <a:lnTo>
                  <a:pt x="553665" y="2413000"/>
                </a:lnTo>
                <a:lnTo>
                  <a:pt x="584732" y="2451100"/>
                </a:lnTo>
                <a:lnTo>
                  <a:pt x="613665" y="2489200"/>
                </a:lnTo>
                <a:lnTo>
                  <a:pt x="640038" y="2527300"/>
                </a:lnTo>
                <a:lnTo>
                  <a:pt x="663426" y="2565400"/>
                </a:lnTo>
                <a:lnTo>
                  <a:pt x="683403" y="2603500"/>
                </a:lnTo>
                <a:lnTo>
                  <a:pt x="699544" y="2628900"/>
                </a:lnTo>
                <a:lnTo>
                  <a:pt x="714078" y="2667000"/>
                </a:lnTo>
                <a:lnTo>
                  <a:pt x="721615" y="2717800"/>
                </a:lnTo>
                <a:lnTo>
                  <a:pt x="722927" y="2755900"/>
                </a:lnTo>
                <a:lnTo>
                  <a:pt x="718785" y="2806700"/>
                </a:lnTo>
                <a:lnTo>
                  <a:pt x="709960" y="2857500"/>
                </a:lnTo>
                <a:lnTo>
                  <a:pt x="697225" y="2895600"/>
                </a:lnTo>
                <a:lnTo>
                  <a:pt x="681350" y="2946400"/>
                </a:lnTo>
                <a:lnTo>
                  <a:pt x="804615" y="2946400"/>
                </a:lnTo>
                <a:lnTo>
                  <a:pt x="793279" y="2971800"/>
                </a:lnTo>
                <a:lnTo>
                  <a:pt x="789469" y="2971800"/>
                </a:lnTo>
                <a:lnTo>
                  <a:pt x="785087" y="2984500"/>
                </a:lnTo>
                <a:lnTo>
                  <a:pt x="771458" y="2997200"/>
                </a:lnTo>
                <a:lnTo>
                  <a:pt x="757987" y="3022600"/>
                </a:lnTo>
                <a:lnTo>
                  <a:pt x="724252" y="3073400"/>
                </a:lnTo>
                <a:lnTo>
                  <a:pt x="710480" y="3086100"/>
                </a:lnTo>
                <a:lnTo>
                  <a:pt x="696020" y="3111500"/>
                </a:lnTo>
                <a:lnTo>
                  <a:pt x="649629" y="3175000"/>
                </a:lnTo>
                <a:lnTo>
                  <a:pt x="797473" y="3175000"/>
                </a:lnTo>
                <a:lnTo>
                  <a:pt x="749860" y="3187700"/>
                </a:lnTo>
                <a:lnTo>
                  <a:pt x="698026" y="3200400"/>
                </a:lnTo>
                <a:lnTo>
                  <a:pt x="641475" y="3225800"/>
                </a:lnTo>
                <a:lnTo>
                  <a:pt x="579709" y="3251200"/>
                </a:lnTo>
                <a:lnTo>
                  <a:pt x="579138" y="3251200"/>
                </a:lnTo>
                <a:lnTo>
                  <a:pt x="571572" y="3263900"/>
                </a:lnTo>
                <a:lnTo>
                  <a:pt x="564123" y="3276600"/>
                </a:lnTo>
                <a:lnTo>
                  <a:pt x="556727" y="3276600"/>
                </a:lnTo>
                <a:lnTo>
                  <a:pt x="549322" y="3289300"/>
                </a:lnTo>
                <a:lnTo>
                  <a:pt x="541664" y="3302000"/>
                </a:lnTo>
                <a:lnTo>
                  <a:pt x="526348" y="3314700"/>
                </a:lnTo>
                <a:lnTo>
                  <a:pt x="518744" y="3327400"/>
                </a:lnTo>
                <a:lnTo>
                  <a:pt x="503421" y="3340100"/>
                </a:lnTo>
                <a:lnTo>
                  <a:pt x="473238" y="3365500"/>
                </a:lnTo>
                <a:lnTo>
                  <a:pt x="457969" y="3390900"/>
                </a:lnTo>
                <a:lnTo>
                  <a:pt x="429698" y="3416300"/>
                </a:lnTo>
                <a:close/>
              </a:path>
              <a:path w="1239519" h="3416300">
                <a:moveTo>
                  <a:pt x="841361" y="3175000"/>
                </a:moveTo>
                <a:lnTo>
                  <a:pt x="649629" y="3175000"/>
                </a:lnTo>
                <a:lnTo>
                  <a:pt x="693966" y="3149600"/>
                </a:lnTo>
                <a:lnTo>
                  <a:pt x="739821" y="3111500"/>
                </a:lnTo>
                <a:lnTo>
                  <a:pt x="784206" y="3086100"/>
                </a:lnTo>
                <a:lnTo>
                  <a:pt x="824129" y="3060700"/>
                </a:lnTo>
                <a:lnTo>
                  <a:pt x="856601" y="3022600"/>
                </a:lnTo>
                <a:lnTo>
                  <a:pt x="878631" y="2984500"/>
                </a:lnTo>
                <a:lnTo>
                  <a:pt x="888868" y="2971800"/>
                </a:lnTo>
                <a:lnTo>
                  <a:pt x="918676" y="2921000"/>
                </a:lnTo>
                <a:lnTo>
                  <a:pt x="961182" y="2870200"/>
                </a:lnTo>
                <a:lnTo>
                  <a:pt x="987293" y="2844800"/>
                </a:lnTo>
                <a:lnTo>
                  <a:pt x="1016692" y="2806700"/>
                </a:lnTo>
                <a:lnTo>
                  <a:pt x="1049418" y="2781300"/>
                </a:lnTo>
                <a:lnTo>
                  <a:pt x="1085509" y="2755900"/>
                </a:lnTo>
                <a:lnTo>
                  <a:pt x="1125002" y="2730500"/>
                </a:lnTo>
                <a:lnTo>
                  <a:pt x="1167937" y="2692400"/>
                </a:lnTo>
                <a:lnTo>
                  <a:pt x="1214350" y="2667000"/>
                </a:lnTo>
                <a:lnTo>
                  <a:pt x="1238956" y="2667000"/>
                </a:lnTo>
                <a:lnTo>
                  <a:pt x="1238956" y="3111500"/>
                </a:lnTo>
                <a:lnTo>
                  <a:pt x="1220268" y="3111500"/>
                </a:lnTo>
                <a:lnTo>
                  <a:pt x="1184590" y="3136900"/>
                </a:lnTo>
                <a:lnTo>
                  <a:pt x="1150648" y="3136900"/>
                </a:lnTo>
                <a:lnTo>
                  <a:pt x="1117945" y="3149600"/>
                </a:lnTo>
                <a:lnTo>
                  <a:pt x="1085984" y="3149600"/>
                </a:lnTo>
                <a:lnTo>
                  <a:pt x="1054270" y="3162300"/>
                </a:lnTo>
                <a:lnTo>
                  <a:pt x="882021" y="3162300"/>
                </a:lnTo>
                <a:lnTo>
                  <a:pt x="841361" y="3175000"/>
                </a:lnTo>
                <a:close/>
              </a:path>
            </a:pathLst>
          </a:custGeom>
          <a:solidFill>
            <a:srgbClr val="FDC4B0"/>
          </a:solidFill>
        </p:spPr>
        <p:txBody>
          <a:bodyPr wrap="square" lIns="0" tIns="0" rIns="0" bIns="0" rtlCol="0"/>
          <a:lstStyle/>
          <a:p>
            <a:endParaRPr/>
          </a:p>
        </p:txBody>
      </p:sp>
      <p:sp>
        <p:nvSpPr>
          <p:cNvPr id="3" name="object 3"/>
          <p:cNvSpPr/>
          <p:nvPr/>
        </p:nvSpPr>
        <p:spPr>
          <a:xfrm>
            <a:off x="0" y="235916"/>
            <a:ext cx="1198880" cy="3467100"/>
          </a:xfrm>
          <a:custGeom>
            <a:avLst/>
            <a:gdLst/>
            <a:ahLst/>
            <a:cxnLst/>
            <a:rect l="l" t="t" r="r" b="b"/>
            <a:pathLst>
              <a:path w="1198880" h="3467100">
                <a:moveTo>
                  <a:pt x="752706" y="1739900"/>
                </a:moveTo>
                <a:lnTo>
                  <a:pt x="709416" y="1739900"/>
                </a:lnTo>
                <a:lnTo>
                  <a:pt x="708168" y="1689100"/>
                </a:lnTo>
                <a:lnTo>
                  <a:pt x="704247" y="1574800"/>
                </a:lnTo>
                <a:lnTo>
                  <a:pt x="701700" y="1524000"/>
                </a:lnTo>
                <a:lnTo>
                  <a:pt x="698848" y="1485900"/>
                </a:lnTo>
                <a:lnTo>
                  <a:pt x="695752" y="1435100"/>
                </a:lnTo>
                <a:lnTo>
                  <a:pt x="692476" y="1384300"/>
                </a:lnTo>
                <a:lnTo>
                  <a:pt x="689072" y="1333500"/>
                </a:lnTo>
                <a:lnTo>
                  <a:pt x="678619" y="1181100"/>
                </a:lnTo>
                <a:lnTo>
                  <a:pt x="675255" y="1143000"/>
                </a:lnTo>
                <a:lnTo>
                  <a:pt x="672051" y="1092200"/>
                </a:lnTo>
                <a:lnTo>
                  <a:pt x="669066" y="1041400"/>
                </a:lnTo>
                <a:lnTo>
                  <a:pt x="667057" y="1016000"/>
                </a:lnTo>
                <a:lnTo>
                  <a:pt x="665200" y="977900"/>
                </a:lnTo>
                <a:lnTo>
                  <a:pt x="663539" y="939800"/>
                </a:lnTo>
                <a:lnTo>
                  <a:pt x="646976" y="876300"/>
                </a:lnTo>
                <a:lnTo>
                  <a:pt x="628107" y="838200"/>
                </a:lnTo>
                <a:lnTo>
                  <a:pt x="606213" y="800100"/>
                </a:lnTo>
                <a:lnTo>
                  <a:pt x="581998" y="762000"/>
                </a:lnTo>
                <a:lnTo>
                  <a:pt x="556163" y="711200"/>
                </a:lnTo>
                <a:lnTo>
                  <a:pt x="529411" y="660400"/>
                </a:lnTo>
                <a:lnTo>
                  <a:pt x="502444" y="622300"/>
                </a:lnTo>
                <a:lnTo>
                  <a:pt x="475966" y="571500"/>
                </a:lnTo>
                <a:lnTo>
                  <a:pt x="450678" y="520700"/>
                </a:lnTo>
                <a:lnTo>
                  <a:pt x="427284" y="469900"/>
                </a:lnTo>
                <a:lnTo>
                  <a:pt x="406485" y="431800"/>
                </a:lnTo>
                <a:lnTo>
                  <a:pt x="388984" y="381000"/>
                </a:lnTo>
                <a:lnTo>
                  <a:pt x="375483" y="342900"/>
                </a:lnTo>
                <a:lnTo>
                  <a:pt x="358257" y="266700"/>
                </a:lnTo>
                <a:lnTo>
                  <a:pt x="349993" y="190500"/>
                </a:lnTo>
                <a:lnTo>
                  <a:pt x="348398" y="127000"/>
                </a:lnTo>
                <a:lnTo>
                  <a:pt x="351178" y="76200"/>
                </a:lnTo>
                <a:lnTo>
                  <a:pt x="356038" y="25400"/>
                </a:lnTo>
                <a:lnTo>
                  <a:pt x="360686" y="0"/>
                </a:lnTo>
                <a:lnTo>
                  <a:pt x="369678" y="0"/>
                </a:lnTo>
                <a:lnTo>
                  <a:pt x="422260" y="38100"/>
                </a:lnTo>
                <a:lnTo>
                  <a:pt x="445424" y="76200"/>
                </a:lnTo>
                <a:lnTo>
                  <a:pt x="466501" y="114300"/>
                </a:lnTo>
                <a:lnTo>
                  <a:pt x="485488" y="152400"/>
                </a:lnTo>
                <a:lnTo>
                  <a:pt x="502383" y="203200"/>
                </a:lnTo>
                <a:lnTo>
                  <a:pt x="517185" y="254000"/>
                </a:lnTo>
                <a:lnTo>
                  <a:pt x="529891" y="304800"/>
                </a:lnTo>
                <a:lnTo>
                  <a:pt x="540499" y="355600"/>
                </a:lnTo>
                <a:lnTo>
                  <a:pt x="549007" y="419100"/>
                </a:lnTo>
                <a:lnTo>
                  <a:pt x="555413" y="469900"/>
                </a:lnTo>
                <a:lnTo>
                  <a:pt x="559715" y="520700"/>
                </a:lnTo>
                <a:lnTo>
                  <a:pt x="561911" y="571500"/>
                </a:lnTo>
                <a:lnTo>
                  <a:pt x="569078" y="647700"/>
                </a:lnTo>
                <a:lnTo>
                  <a:pt x="583404" y="711200"/>
                </a:lnTo>
                <a:lnTo>
                  <a:pt x="602260" y="762000"/>
                </a:lnTo>
                <a:lnTo>
                  <a:pt x="623020" y="800100"/>
                </a:lnTo>
                <a:lnTo>
                  <a:pt x="643056" y="825500"/>
                </a:lnTo>
                <a:lnTo>
                  <a:pt x="659740" y="850900"/>
                </a:lnTo>
                <a:lnTo>
                  <a:pt x="686867" y="850900"/>
                </a:lnTo>
                <a:lnTo>
                  <a:pt x="688028" y="876300"/>
                </a:lnTo>
                <a:lnTo>
                  <a:pt x="690968" y="927100"/>
                </a:lnTo>
                <a:lnTo>
                  <a:pt x="694469" y="977900"/>
                </a:lnTo>
                <a:lnTo>
                  <a:pt x="698472" y="1028700"/>
                </a:lnTo>
                <a:lnTo>
                  <a:pt x="702017" y="1079500"/>
                </a:lnTo>
                <a:lnTo>
                  <a:pt x="705776" y="1117600"/>
                </a:lnTo>
                <a:lnTo>
                  <a:pt x="709713" y="1168400"/>
                </a:lnTo>
                <a:lnTo>
                  <a:pt x="713794" y="1206500"/>
                </a:lnTo>
                <a:lnTo>
                  <a:pt x="742109" y="1206500"/>
                </a:lnTo>
                <a:lnTo>
                  <a:pt x="735302" y="1257300"/>
                </a:lnTo>
                <a:lnTo>
                  <a:pt x="730957" y="1308100"/>
                </a:lnTo>
                <a:lnTo>
                  <a:pt x="728440" y="1346200"/>
                </a:lnTo>
                <a:lnTo>
                  <a:pt x="727117" y="1358900"/>
                </a:lnTo>
                <a:lnTo>
                  <a:pt x="727497" y="1358900"/>
                </a:lnTo>
                <a:lnTo>
                  <a:pt x="731918" y="1409700"/>
                </a:lnTo>
                <a:lnTo>
                  <a:pt x="736000" y="1460500"/>
                </a:lnTo>
                <a:lnTo>
                  <a:pt x="739868" y="1511300"/>
                </a:lnTo>
                <a:lnTo>
                  <a:pt x="743454" y="1562100"/>
                </a:lnTo>
                <a:lnTo>
                  <a:pt x="746693" y="1612900"/>
                </a:lnTo>
                <a:lnTo>
                  <a:pt x="749516" y="1663700"/>
                </a:lnTo>
                <a:lnTo>
                  <a:pt x="751859" y="1714500"/>
                </a:lnTo>
                <a:lnTo>
                  <a:pt x="752706" y="1739900"/>
                </a:lnTo>
                <a:close/>
              </a:path>
              <a:path w="1198880" h="3467100">
                <a:moveTo>
                  <a:pt x="742109" y="1206500"/>
                </a:moveTo>
                <a:lnTo>
                  <a:pt x="713794" y="1206500"/>
                </a:lnTo>
                <a:lnTo>
                  <a:pt x="722836" y="1181100"/>
                </a:lnTo>
                <a:lnTo>
                  <a:pt x="733386" y="1143000"/>
                </a:lnTo>
                <a:lnTo>
                  <a:pt x="745084" y="1092200"/>
                </a:lnTo>
                <a:lnTo>
                  <a:pt x="757574" y="1054100"/>
                </a:lnTo>
                <a:lnTo>
                  <a:pt x="770498" y="1003300"/>
                </a:lnTo>
                <a:lnTo>
                  <a:pt x="783497" y="939800"/>
                </a:lnTo>
                <a:lnTo>
                  <a:pt x="796214" y="889000"/>
                </a:lnTo>
                <a:lnTo>
                  <a:pt x="808291" y="825500"/>
                </a:lnTo>
                <a:lnTo>
                  <a:pt x="819370" y="774700"/>
                </a:lnTo>
                <a:lnTo>
                  <a:pt x="829093" y="723900"/>
                </a:lnTo>
                <a:lnTo>
                  <a:pt x="837102" y="660400"/>
                </a:lnTo>
                <a:lnTo>
                  <a:pt x="843040" y="609600"/>
                </a:lnTo>
                <a:lnTo>
                  <a:pt x="846548" y="571500"/>
                </a:lnTo>
                <a:lnTo>
                  <a:pt x="855884" y="508000"/>
                </a:lnTo>
                <a:lnTo>
                  <a:pt x="871239" y="444500"/>
                </a:lnTo>
                <a:lnTo>
                  <a:pt x="891153" y="381000"/>
                </a:lnTo>
                <a:lnTo>
                  <a:pt x="914166" y="317500"/>
                </a:lnTo>
                <a:lnTo>
                  <a:pt x="938817" y="254000"/>
                </a:lnTo>
                <a:lnTo>
                  <a:pt x="963646" y="203200"/>
                </a:lnTo>
                <a:lnTo>
                  <a:pt x="987193" y="152400"/>
                </a:lnTo>
                <a:lnTo>
                  <a:pt x="1007997" y="114300"/>
                </a:lnTo>
                <a:lnTo>
                  <a:pt x="1024598" y="88900"/>
                </a:lnTo>
                <a:lnTo>
                  <a:pt x="1035537" y="76200"/>
                </a:lnTo>
                <a:lnTo>
                  <a:pt x="1039351" y="63500"/>
                </a:lnTo>
                <a:lnTo>
                  <a:pt x="1042322" y="76200"/>
                </a:lnTo>
                <a:lnTo>
                  <a:pt x="1049120" y="88900"/>
                </a:lnTo>
                <a:lnTo>
                  <a:pt x="1058539" y="127000"/>
                </a:lnTo>
                <a:lnTo>
                  <a:pt x="1069376" y="177800"/>
                </a:lnTo>
                <a:lnTo>
                  <a:pt x="1080427" y="228600"/>
                </a:lnTo>
                <a:lnTo>
                  <a:pt x="1090486" y="292100"/>
                </a:lnTo>
                <a:lnTo>
                  <a:pt x="1098352" y="355600"/>
                </a:lnTo>
                <a:lnTo>
                  <a:pt x="1102818" y="419100"/>
                </a:lnTo>
                <a:lnTo>
                  <a:pt x="1102680" y="482600"/>
                </a:lnTo>
                <a:lnTo>
                  <a:pt x="1096735" y="546100"/>
                </a:lnTo>
                <a:lnTo>
                  <a:pt x="1085637" y="584200"/>
                </a:lnTo>
                <a:lnTo>
                  <a:pt x="1067285" y="635000"/>
                </a:lnTo>
                <a:lnTo>
                  <a:pt x="1043037" y="685800"/>
                </a:lnTo>
                <a:lnTo>
                  <a:pt x="1014252" y="723900"/>
                </a:lnTo>
                <a:lnTo>
                  <a:pt x="982289" y="762000"/>
                </a:lnTo>
                <a:lnTo>
                  <a:pt x="948505" y="812800"/>
                </a:lnTo>
                <a:lnTo>
                  <a:pt x="914259" y="850900"/>
                </a:lnTo>
                <a:lnTo>
                  <a:pt x="880909" y="889000"/>
                </a:lnTo>
                <a:lnTo>
                  <a:pt x="849815" y="927100"/>
                </a:lnTo>
                <a:lnTo>
                  <a:pt x="822333" y="952500"/>
                </a:lnTo>
                <a:lnTo>
                  <a:pt x="799824" y="990600"/>
                </a:lnTo>
                <a:lnTo>
                  <a:pt x="783644" y="1016000"/>
                </a:lnTo>
                <a:lnTo>
                  <a:pt x="765646" y="1079500"/>
                </a:lnTo>
                <a:lnTo>
                  <a:pt x="752012" y="1143000"/>
                </a:lnTo>
                <a:lnTo>
                  <a:pt x="742109" y="1206500"/>
                </a:lnTo>
                <a:close/>
              </a:path>
              <a:path w="1198880" h="3467100">
                <a:moveTo>
                  <a:pt x="700661" y="431800"/>
                </a:moveTo>
                <a:lnTo>
                  <a:pt x="680556" y="431800"/>
                </a:lnTo>
                <a:lnTo>
                  <a:pt x="681628" y="419100"/>
                </a:lnTo>
                <a:lnTo>
                  <a:pt x="685958" y="393700"/>
                </a:lnTo>
                <a:lnTo>
                  <a:pt x="688025" y="381000"/>
                </a:lnTo>
                <a:lnTo>
                  <a:pt x="690002" y="368300"/>
                </a:lnTo>
                <a:lnTo>
                  <a:pt x="694925" y="342900"/>
                </a:lnTo>
                <a:lnTo>
                  <a:pt x="699697" y="330200"/>
                </a:lnTo>
                <a:lnTo>
                  <a:pt x="704308" y="304800"/>
                </a:lnTo>
                <a:lnTo>
                  <a:pt x="708750" y="292100"/>
                </a:lnTo>
                <a:lnTo>
                  <a:pt x="713909" y="266700"/>
                </a:lnTo>
                <a:lnTo>
                  <a:pt x="718694" y="254000"/>
                </a:lnTo>
                <a:lnTo>
                  <a:pt x="723122" y="241300"/>
                </a:lnTo>
                <a:lnTo>
                  <a:pt x="727212" y="215900"/>
                </a:lnTo>
                <a:lnTo>
                  <a:pt x="731403" y="203200"/>
                </a:lnTo>
                <a:lnTo>
                  <a:pt x="735550" y="190500"/>
                </a:lnTo>
                <a:lnTo>
                  <a:pt x="739430" y="190500"/>
                </a:lnTo>
                <a:lnTo>
                  <a:pt x="748414" y="165100"/>
                </a:lnTo>
                <a:lnTo>
                  <a:pt x="755761" y="139700"/>
                </a:lnTo>
                <a:lnTo>
                  <a:pt x="759948" y="139700"/>
                </a:lnTo>
                <a:lnTo>
                  <a:pt x="764136" y="152400"/>
                </a:lnTo>
                <a:lnTo>
                  <a:pt x="768418" y="152400"/>
                </a:lnTo>
                <a:lnTo>
                  <a:pt x="765361" y="165100"/>
                </a:lnTo>
                <a:lnTo>
                  <a:pt x="761553" y="177800"/>
                </a:lnTo>
                <a:lnTo>
                  <a:pt x="756237" y="190500"/>
                </a:lnTo>
                <a:lnTo>
                  <a:pt x="753122" y="203200"/>
                </a:lnTo>
                <a:lnTo>
                  <a:pt x="749516" y="215900"/>
                </a:lnTo>
                <a:lnTo>
                  <a:pt x="745678" y="228600"/>
                </a:lnTo>
                <a:lnTo>
                  <a:pt x="741867" y="241300"/>
                </a:lnTo>
                <a:lnTo>
                  <a:pt x="738083" y="254000"/>
                </a:lnTo>
                <a:lnTo>
                  <a:pt x="734004" y="266700"/>
                </a:lnTo>
                <a:lnTo>
                  <a:pt x="729622" y="279400"/>
                </a:lnTo>
                <a:lnTo>
                  <a:pt x="724928" y="304800"/>
                </a:lnTo>
                <a:lnTo>
                  <a:pt x="720916" y="317500"/>
                </a:lnTo>
                <a:lnTo>
                  <a:pt x="716744" y="342900"/>
                </a:lnTo>
                <a:lnTo>
                  <a:pt x="712429" y="355600"/>
                </a:lnTo>
                <a:lnTo>
                  <a:pt x="707988" y="381000"/>
                </a:lnTo>
                <a:lnTo>
                  <a:pt x="706308" y="393700"/>
                </a:lnTo>
                <a:lnTo>
                  <a:pt x="704539" y="406400"/>
                </a:lnTo>
                <a:lnTo>
                  <a:pt x="702662" y="419100"/>
                </a:lnTo>
                <a:lnTo>
                  <a:pt x="700661" y="431800"/>
                </a:lnTo>
                <a:close/>
              </a:path>
              <a:path w="1198880" h="3467100">
                <a:moveTo>
                  <a:pt x="698722" y="444500"/>
                </a:moveTo>
                <a:lnTo>
                  <a:pt x="678269" y="444500"/>
                </a:lnTo>
                <a:lnTo>
                  <a:pt x="679403" y="431800"/>
                </a:lnTo>
                <a:lnTo>
                  <a:pt x="699731" y="431800"/>
                </a:lnTo>
                <a:lnTo>
                  <a:pt x="698722" y="444500"/>
                </a:lnTo>
                <a:close/>
              </a:path>
              <a:path w="1198880" h="3467100">
                <a:moveTo>
                  <a:pt x="686867" y="850900"/>
                </a:moveTo>
                <a:lnTo>
                  <a:pt x="659740" y="850900"/>
                </a:lnTo>
                <a:lnTo>
                  <a:pt x="658729" y="787400"/>
                </a:lnTo>
                <a:lnTo>
                  <a:pt x="658625" y="774700"/>
                </a:lnTo>
                <a:lnTo>
                  <a:pt x="658581" y="723900"/>
                </a:lnTo>
                <a:lnTo>
                  <a:pt x="658737" y="698500"/>
                </a:lnTo>
                <a:lnTo>
                  <a:pt x="659668" y="660400"/>
                </a:lnTo>
                <a:lnTo>
                  <a:pt x="660992" y="635000"/>
                </a:lnTo>
                <a:lnTo>
                  <a:pt x="662404" y="596900"/>
                </a:lnTo>
                <a:lnTo>
                  <a:pt x="663780" y="584200"/>
                </a:lnTo>
                <a:lnTo>
                  <a:pt x="665057" y="558800"/>
                </a:lnTo>
                <a:lnTo>
                  <a:pt x="666245" y="546100"/>
                </a:lnTo>
                <a:lnTo>
                  <a:pt x="667353" y="533400"/>
                </a:lnTo>
                <a:lnTo>
                  <a:pt x="668730" y="520700"/>
                </a:lnTo>
                <a:lnTo>
                  <a:pt x="670517" y="508000"/>
                </a:lnTo>
                <a:lnTo>
                  <a:pt x="672412" y="482600"/>
                </a:lnTo>
                <a:lnTo>
                  <a:pt x="674110" y="469900"/>
                </a:lnTo>
                <a:lnTo>
                  <a:pt x="677250" y="444500"/>
                </a:lnTo>
                <a:lnTo>
                  <a:pt x="697730" y="444500"/>
                </a:lnTo>
                <a:lnTo>
                  <a:pt x="696854" y="457200"/>
                </a:lnTo>
                <a:lnTo>
                  <a:pt x="695546" y="469900"/>
                </a:lnTo>
                <a:lnTo>
                  <a:pt x="694847" y="482600"/>
                </a:lnTo>
                <a:lnTo>
                  <a:pt x="694095" y="482600"/>
                </a:lnTo>
                <a:lnTo>
                  <a:pt x="692683" y="495300"/>
                </a:lnTo>
                <a:lnTo>
                  <a:pt x="691085" y="508000"/>
                </a:lnTo>
                <a:lnTo>
                  <a:pt x="689611" y="520700"/>
                </a:lnTo>
                <a:lnTo>
                  <a:pt x="688575" y="546100"/>
                </a:lnTo>
                <a:lnTo>
                  <a:pt x="687741" y="558800"/>
                </a:lnTo>
                <a:lnTo>
                  <a:pt x="686826" y="571500"/>
                </a:lnTo>
                <a:lnTo>
                  <a:pt x="684864" y="596900"/>
                </a:lnTo>
                <a:lnTo>
                  <a:pt x="683994" y="635000"/>
                </a:lnTo>
                <a:lnTo>
                  <a:pt x="683186" y="673100"/>
                </a:lnTo>
                <a:lnTo>
                  <a:pt x="682789" y="698500"/>
                </a:lnTo>
                <a:lnTo>
                  <a:pt x="683151" y="736600"/>
                </a:lnTo>
                <a:lnTo>
                  <a:pt x="684061" y="787400"/>
                </a:lnTo>
                <a:lnTo>
                  <a:pt x="685706" y="825500"/>
                </a:lnTo>
                <a:lnTo>
                  <a:pt x="686867" y="850900"/>
                </a:lnTo>
                <a:close/>
              </a:path>
              <a:path w="1198880" h="3467100">
                <a:moveTo>
                  <a:pt x="618534" y="2641600"/>
                </a:moveTo>
                <a:lnTo>
                  <a:pt x="553536" y="2641600"/>
                </a:lnTo>
                <a:lnTo>
                  <a:pt x="557343" y="2628900"/>
                </a:lnTo>
                <a:lnTo>
                  <a:pt x="561054" y="2628900"/>
                </a:lnTo>
                <a:lnTo>
                  <a:pt x="564861" y="2616200"/>
                </a:lnTo>
                <a:lnTo>
                  <a:pt x="568572" y="2616200"/>
                </a:lnTo>
                <a:lnTo>
                  <a:pt x="572474" y="2603500"/>
                </a:lnTo>
                <a:lnTo>
                  <a:pt x="576090" y="2603500"/>
                </a:lnTo>
                <a:lnTo>
                  <a:pt x="578755" y="2590800"/>
                </a:lnTo>
                <a:lnTo>
                  <a:pt x="587439" y="2578100"/>
                </a:lnTo>
                <a:lnTo>
                  <a:pt x="591736" y="2565400"/>
                </a:lnTo>
                <a:lnTo>
                  <a:pt x="600207" y="2540000"/>
                </a:lnTo>
                <a:lnTo>
                  <a:pt x="604247" y="2540000"/>
                </a:lnTo>
                <a:lnTo>
                  <a:pt x="612157" y="2514600"/>
                </a:lnTo>
                <a:lnTo>
                  <a:pt x="616208" y="2501900"/>
                </a:lnTo>
                <a:lnTo>
                  <a:pt x="620151" y="2489200"/>
                </a:lnTo>
                <a:lnTo>
                  <a:pt x="623880" y="2476500"/>
                </a:lnTo>
                <a:lnTo>
                  <a:pt x="627289" y="2476500"/>
                </a:lnTo>
                <a:lnTo>
                  <a:pt x="642436" y="2425700"/>
                </a:lnTo>
                <a:lnTo>
                  <a:pt x="655724" y="2374900"/>
                </a:lnTo>
                <a:lnTo>
                  <a:pt x="667251" y="2311400"/>
                </a:lnTo>
                <a:lnTo>
                  <a:pt x="677115" y="2260600"/>
                </a:lnTo>
                <a:lnTo>
                  <a:pt x="685414" y="2209800"/>
                </a:lnTo>
                <a:lnTo>
                  <a:pt x="692246" y="2159000"/>
                </a:lnTo>
                <a:lnTo>
                  <a:pt x="697710" y="2108200"/>
                </a:lnTo>
                <a:lnTo>
                  <a:pt x="701478" y="2057400"/>
                </a:lnTo>
                <a:lnTo>
                  <a:pt x="704515" y="2019300"/>
                </a:lnTo>
                <a:lnTo>
                  <a:pt x="706837" y="1968500"/>
                </a:lnTo>
                <a:lnTo>
                  <a:pt x="708464" y="1930400"/>
                </a:lnTo>
                <a:lnTo>
                  <a:pt x="704550" y="1892300"/>
                </a:lnTo>
                <a:lnTo>
                  <a:pt x="694543" y="1866900"/>
                </a:lnTo>
                <a:lnTo>
                  <a:pt x="679150" y="1841500"/>
                </a:lnTo>
                <a:lnTo>
                  <a:pt x="659078" y="1803400"/>
                </a:lnTo>
                <a:lnTo>
                  <a:pt x="635032" y="1765300"/>
                </a:lnTo>
                <a:lnTo>
                  <a:pt x="607721" y="1727200"/>
                </a:lnTo>
                <a:lnTo>
                  <a:pt x="577851" y="1689100"/>
                </a:lnTo>
                <a:lnTo>
                  <a:pt x="546127" y="1651000"/>
                </a:lnTo>
                <a:lnTo>
                  <a:pt x="513257" y="1600200"/>
                </a:lnTo>
                <a:lnTo>
                  <a:pt x="479948" y="1562100"/>
                </a:lnTo>
                <a:lnTo>
                  <a:pt x="446906" y="1511300"/>
                </a:lnTo>
                <a:lnTo>
                  <a:pt x="414838" y="1460500"/>
                </a:lnTo>
                <a:lnTo>
                  <a:pt x="384451" y="1409700"/>
                </a:lnTo>
                <a:lnTo>
                  <a:pt x="356450" y="1358900"/>
                </a:lnTo>
                <a:lnTo>
                  <a:pt x="331824" y="1295400"/>
                </a:lnTo>
                <a:lnTo>
                  <a:pt x="312538" y="1231900"/>
                </a:lnTo>
                <a:lnTo>
                  <a:pt x="297996" y="1168400"/>
                </a:lnTo>
                <a:lnTo>
                  <a:pt x="287603" y="1104900"/>
                </a:lnTo>
                <a:lnTo>
                  <a:pt x="280762" y="1054100"/>
                </a:lnTo>
                <a:lnTo>
                  <a:pt x="276877" y="990600"/>
                </a:lnTo>
                <a:lnTo>
                  <a:pt x="275354" y="927100"/>
                </a:lnTo>
                <a:lnTo>
                  <a:pt x="275595" y="876300"/>
                </a:lnTo>
                <a:lnTo>
                  <a:pt x="277005" y="838200"/>
                </a:lnTo>
                <a:lnTo>
                  <a:pt x="278987" y="800100"/>
                </a:lnTo>
                <a:lnTo>
                  <a:pt x="280947" y="774700"/>
                </a:lnTo>
                <a:lnTo>
                  <a:pt x="282287" y="749300"/>
                </a:lnTo>
                <a:lnTo>
                  <a:pt x="290216" y="749300"/>
                </a:lnTo>
                <a:lnTo>
                  <a:pt x="310440" y="762000"/>
                </a:lnTo>
                <a:lnTo>
                  <a:pt x="332823" y="787400"/>
                </a:lnTo>
                <a:lnTo>
                  <a:pt x="356853" y="812800"/>
                </a:lnTo>
                <a:lnTo>
                  <a:pt x="382023" y="850900"/>
                </a:lnTo>
                <a:lnTo>
                  <a:pt x="433741" y="927100"/>
                </a:lnTo>
                <a:lnTo>
                  <a:pt x="459271" y="977900"/>
                </a:lnTo>
                <a:lnTo>
                  <a:pt x="483902" y="1028700"/>
                </a:lnTo>
                <a:lnTo>
                  <a:pt x="507125" y="1079500"/>
                </a:lnTo>
                <a:lnTo>
                  <a:pt x="528430" y="1130300"/>
                </a:lnTo>
                <a:lnTo>
                  <a:pt x="547309" y="1193800"/>
                </a:lnTo>
                <a:lnTo>
                  <a:pt x="563251" y="1244600"/>
                </a:lnTo>
                <a:lnTo>
                  <a:pt x="575748" y="1308100"/>
                </a:lnTo>
                <a:lnTo>
                  <a:pt x="584289" y="1371600"/>
                </a:lnTo>
                <a:lnTo>
                  <a:pt x="588366" y="1422400"/>
                </a:lnTo>
                <a:lnTo>
                  <a:pt x="594571" y="1511300"/>
                </a:lnTo>
                <a:lnTo>
                  <a:pt x="606258" y="1574800"/>
                </a:lnTo>
                <a:lnTo>
                  <a:pt x="621851" y="1638300"/>
                </a:lnTo>
                <a:lnTo>
                  <a:pt x="639772" y="1676400"/>
                </a:lnTo>
                <a:lnTo>
                  <a:pt x="658441" y="1701800"/>
                </a:lnTo>
                <a:lnTo>
                  <a:pt x="676282" y="1714500"/>
                </a:lnTo>
                <a:lnTo>
                  <a:pt x="691715" y="1727200"/>
                </a:lnTo>
                <a:lnTo>
                  <a:pt x="701993" y="1739900"/>
                </a:lnTo>
                <a:lnTo>
                  <a:pt x="752706" y="1739900"/>
                </a:lnTo>
                <a:lnTo>
                  <a:pt x="753552" y="1765300"/>
                </a:lnTo>
                <a:lnTo>
                  <a:pt x="754679" y="1816100"/>
                </a:lnTo>
                <a:lnTo>
                  <a:pt x="755044" y="1854200"/>
                </a:lnTo>
                <a:lnTo>
                  <a:pt x="754940" y="1917700"/>
                </a:lnTo>
                <a:lnTo>
                  <a:pt x="753926" y="1968500"/>
                </a:lnTo>
                <a:lnTo>
                  <a:pt x="752050" y="2019300"/>
                </a:lnTo>
                <a:lnTo>
                  <a:pt x="782259" y="2019300"/>
                </a:lnTo>
                <a:lnTo>
                  <a:pt x="760424" y="2082800"/>
                </a:lnTo>
                <a:lnTo>
                  <a:pt x="744912" y="2133600"/>
                </a:lnTo>
                <a:lnTo>
                  <a:pt x="739972" y="2171700"/>
                </a:lnTo>
                <a:lnTo>
                  <a:pt x="733786" y="2222500"/>
                </a:lnTo>
                <a:lnTo>
                  <a:pt x="726217" y="2273300"/>
                </a:lnTo>
                <a:lnTo>
                  <a:pt x="717126" y="2324100"/>
                </a:lnTo>
                <a:lnTo>
                  <a:pt x="706376" y="2374900"/>
                </a:lnTo>
                <a:lnTo>
                  <a:pt x="693828" y="2425700"/>
                </a:lnTo>
                <a:lnTo>
                  <a:pt x="679344" y="2489200"/>
                </a:lnTo>
                <a:lnTo>
                  <a:pt x="675687" y="2489200"/>
                </a:lnTo>
                <a:lnTo>
                  <a:pt x="671647" y="2501900"/>
                </a:lnTo>
                <a:lnTo>
                  <a:pt x="667340" y="2514600"/>
                </a:lnTo>
                <a:lnTo>
                  <a:pt x="658417" y="2540000"/>
                </a:lnTo>
                <a:lnTo>
                  <a:pt x="654078" y="2552700"/>
                </a:lnTo>
                <a:lnTo>
                  <a:pt x="649525" y="2565400"/>
                </a:lnTo>
                <a:lnTo>
                  <a:pt x="644418" y="2578100"/>
                </a:lnTo>
                <a:lnTo>
                  <a:pt x="633403" y="2603500"/>
                </a:lnTo>
                <a:lnTo>
                  <a:pt x="627851" y="2616200"/>
                </a:lnTo>
                <a:lnTo>
                  <a:pt x="622245" y="2628900"/>
                </a:lnTo>
                <a:lnTo>
                  <a:pt x="618534" y="2641600"/>
                </a:lnTo>
                <a:close/>
              </a:path>
              <a:path w="1198880" h="3467100">
                <a:moveTo>
                  <a:pt x="782259" y="2019300"/>
                </a:moveTo>
                <a:lnTo>
                  <a:pt x="752050" y="2019300"/>
                </a:lnTo>
                <a:lnTo>
                  <a:pt x="762303" y="1968500"/>
                </a:lnTo>
                <a:lnTo>
                  <a:pt x="773191" y="1905000"/>
                </a:lnTo>
                <a:lnTo>
                  <a:pt x="784689" y="1854200"/>
                </a:lnTo>
                <a:lnTo>
                  <a:pt x="796770" y="1790700"/>
                </a:lnTo>
                <a:lnTo>
                  <a:pt x="809407" y="1739900"/>
                </a:lnTo>
                <a:lnTo>
                  <a:pt x="822573" y="1689100"/>
                </a:lnTo>
                <a:lnTo>
                  <a:pt x="836243" y="1625600"/>
                </a:lnTo>
                <a:lnTo>
                  <a:pt x="850389" y="1574800"/>
                </a:lnTo>
                <a:lnTo>
                  <a:pt x="864986" y="1524000"/>
                </a:lnTo>
                <a:lnTo>
                  <a:pt x="880006" y="1485900"/>
                </a:lnTo>
                <a:lnTo>
                  <a:pt x="895423" y="1447800"/>
                </a:lnTo>
                <a:lnTo>
                  <a:pt x="911211" y="1409700"/>
                </a:lnTo>
                <a:lnTo>
                  <a:pt x="927343" y="1371600"/>
                </a:lnTo>
                <a:lnTo>
                  <a:pt x="979914" y="1295400"/>
                </a:lnTo>
                <a:lnTo>
                  <a:pt x="1029716" y="1231900"/>
                </a:lnTo>
                <a:lnTo>
                  <a:pt x="1075467" y="1181100"/>
                </a:lnTo>
                <a:lnTo>
                  <a:pt x="1115887" y="1155700"/>
                </a:lnTo>
                <a:lnTo>
                  <a:pt x="1149697" y="1130300"/>
                </a:lnTo>
                <a:lnTo>
                  <a:pt x="1175615" y="1104900"/>
                </a:lnTo>
                <a:lnTo>
                  <a:pt x="1192362" y="1104900"/>
                </a:lnTo>
                <a:lnTo>
                  <a:pt x="1198656" y="1092200"/>
                </a:lnTo>
                <a:lnTo>
                  <a:pt x="1192761" y="1168400"/>
                </a:lnTo>
                <a:lnTo>
                  <a:pt x="1183623" y="1231900"/>
                </a:lnTo>
                <a:lnTo>
                  <a:pt x="1171644" y="1295400"/>
                </a:lnTo>
                <a:lnTo>
                  <a:pt x="1157135" y="1358900"/>
                </a:lnTo>
                <a:lnTo>
                  <a:pt x="1140402" y="1409700"/>
                </a:lnTo>
                <a:lnTo>
                  <a:pt x="1121753" y="1460500"/>
                </a:lnTo>
                <a:lnTo>
                  <a:pt x="1101497" y="1511300"/>
                </a:lnTo>
                <a:lnTo>
                  <a:pt x="1079943" y="1549400"/>
                </a:lnTo>
                <a:lnTo>
                  <a:pt x="1057397" y="1587500"/>
                </a:lnTo>
                <a:lnTo>
                  <a:pt x="1034168" y="1625600"/>
                </a:lnTo>
                <a:lnTo>
                  <a:pt x="1010565" y="1663700"/>
                </a:lnTo>
                <a:lnTo>
                  <a:pt x="986894" y="1689100"/>
                </a:lnTo>
                <a:lnTo>
                  <a:pt x="963466" y="1714500"/>
                </a:lnTo>
                <a:lnTo>
                  <a:pt x="940586" y="1752600"/>
                </a:lnTo>
                <a:lnTo>
                  <a:pt x="918565" y="1778000"/>
                </a:lnTo>
                <a:lnTo>
                  <a:pt x="897709" y="1803400"/>
                </a:lnTo>
                <a:lnTo>
                  <a:pt x="860727" y="1854200"/>
                </a:lnTo>
                <a:lnTo>
                  <a:pt x="837960" y="1892300"/>
                </a:lnTo>
                <a:lnTo>
                  <a:pt x="816448" y="1930400"/>
                </a:lnTo>
                <a:lnTo>
                  <a:pt x="796289" y="1981200"/>
                </a:lnTo>
                <a:lnTo>
                  <a:pt x="782259" y="2019300"/>
                </a:lnTo>
                <a:close/>
              </a:path>
              <a:path w="1198880" h="3467100">
                <a:moveTo>
                  <a:pt x="0" y="3352800"/>
                </a:moveTo>
                <a:lnTo>
                  <a:pt x="0" y="3251200"/>
                </a:lnTo>
                <a:lnTo>
                  <a:pt x="21510" y="3225800"/>
                </a:lnTo>
                <a:lnTo>
                  <a:pt x="53066" y="3213100"/>
                </a:lnTo>
                <a:lnTo>
                  <a:pt x="92416" y="3175000"/>
                </a:lnTo>
                <a:lnTo>
                  <a:pt x="132598" y="3136900"/>
                </a:lnTo>
                <a:lnTo>
                  <a:pt x="173460" y="3111500"/>
                </a:lnTo>
                <a:lnTo>
                  <a:pt x="214852" y="3073400"/>
                </a:lnTo>
                <a:lnTo>
                  <a:pt x="256623" y="3022600"/>
                </a:lnTo>
                <a:lnTo>
                  <a:pt x="282662" y="2997200"/>
                </a:lnTo>
                <a:lnTo>
                  <a:pt x="315380" y="2959100"/>
                </a:lnTo>
                <a:lnTo>
                  <a:pt x="321941" y="2959100"/>
                </a:lnTo>
                <a:lnTo>
                  <a:pt x="335038" y="2946400"/>
                </a:lnTo>
                <a:lnTo>
                  <a:pt x="341477" y="2933700"/>
                </a:lnTo>
                <a:lnTo>
                  <a:pt x="354390" y="2921000"/>
                </a:lnTo>
                <a:lnTo>
                  <a:pt x="360828" y="2908300"/>
                </a:lnTo>
                <a:lnTo>
                  <a:pt x="399704" y="2870200"/>
                </a:lnTo>
                <a:lnTo>
                  <a:pt x="412598" y="2844800"/>
                </a:lnTo>
                <a:lnTo>
                  <a:pt x="419735" y="2844800"/>
                </a:lnTo>
                <a:lnTo>
                  <a:pt x="441532" y="2794000"/>
                </a:lnTo>
                <a:lnTo>
                  <a:pt x="462787" y="2755900"/>
                </a:lnTo>
                <a:lnTo>
                  <a:pt x="482875" y="2705100"/>
                </a:lnTo>
                <a:lnTo>
                  <a:pt x="501171" y="2654300"/>
                </a:lnTo>
                <a:lnTo>
                  <a:pt x="517052" y="2616200"/>
                </a:lnTo>
                <a:lnTo>
                  <a:pt x="529894" y="2565400"/>
                </a:lnTo>
                <a:lnTo>
                  <a:pt x="539071" y="2514600"/>
                </a:lnTo>
                <a:lnTo>
                  <a:pt x="542226" y="2476500"/>
                </a:lnTo>
                <a:lnTo>
                  <a:pt x="536335" y="2438400"/>
                </a:lnTo>
                <a:lnTo>
                  <a:pt x="522771" y="2413000"/>
                </a:lnTo>
                <a:lnTo>
                  <a:pt x="502909" y="2400300"/>
                </a:lnTo>
                <a:lnTo>
                  <a:pt x="470171" y="2387600"/>
                </a:lnTo>
                <a:lnTo>
                  <a:pt x="432142" y="2374900"/>
                </a:lnTo>
                <a:lnTo>
                  <a:pt x="391740" y="2374900"/>
                </a:lnTo>
                <a:lnTo>
                  <a:pt x="351883" y="2349500"/>
                </a:lnTo>
                <a:lnTo>
                  <a:pt x="300565" y="2311400"/>
                </a:lnTo>
                <a:lnTo>
                  <a:pt x="280688" y="2273300"/>
                </a:lnTo>
                <a:lnTo>
                  <a:pt x="266234" y="2222500"/>
                </a:lnTo>
                <a:lnTo>
                  <a:pt x="255931" y="2146300"/>
                </a:lnTo>
                <a:lnTo>
                  <a:pt x="253716" y="2082800"/>
                </a:lnTo>
                <a:lnTo>
                  <a:pt x="258092" y="2019300"/>
                </a:lnTo>
                <a:lnTo>
                  <a:pt x="267564" y="1955800"/>
                </a:lnTo>
                <a:lnTo>
                  <a:pt x="280634" y="1892300"/>
                </a:lnTo>
                <a:lnTo>
                  <a:pt x="295807" y="1841500"/>
                </a:lnTo>
                <a:lnTo>
                  <a:pt x="311585" y="1790700"/>
                </a:lnTo>
                <a:lnTo>
                  <a:pt x="326474" y="1752600"/>
                </a:lnTo>
                <a:lnTo>
                  <a:pt x="338976" y="1727200"/>
                </a:lnTo>
                <a:lnTo>
                  <a:pt x="347595" y="1701800"/>
                </a:lnTo>
                <a:lnTo>
                  <a:pt x="350836" y="1701800"/>
                </a:lnTo>
                <a:lnTo>
                  <a:pt x="358118" y="1778000"/>
                </a:lnTo>
                <a:lnTo>
                  <a:pt x="367767" y="1841500"/>
                </a:lnTo>
                <a:lnTo>
                  <a:pt x="379467" y="1905000"/>
                </a:lnTo>
                <a:lnTo>
                  <a:pt x="392907" y="1968500"/>
                </a:lnTo>
                <a:lnTo>
                  <a:pt x="407771" y="2019300"/>
                </a:lnTo>
                <a:lnTo>
                  <a:pt x="423748" y="2057400"/>
                </a:lnTo>
                <a:lnTo>
                  <a:pt x="440523" y="2095500"/>
                </a:lnTo>
                <a:lnTo>
                  <a:pt x="457782" y="2133600"/>
                </a:lnTo>
                <a:lnTo>
                  <a:pt x="475214" y="2159000"/>
                </a:lnTo>
                <a:lnTo>
                  <a:pt x="492503" y="2184400"/>
                </a:lnTo>
                <a:lnTo>
                  <a:pt x="525403" y="2235200"/>
                </a:lnTo>
                <a:lnTo>
                  <a:pt x="553974" y="2286000"/>
                </a:lnTo>
                <a:lnTo>
                  <a:pt x="575708" y="2349500"/>
                </a:lnTo>
                <a:lnTo>
                  <a:pt x="583227" y="2374900"/>
                </a:lnTo>
                <a:lnTo>
                  <a:pt x="586463" y="2425700"/>
                </a:lnTo>
                <a:lnTo>
                  <a:pt x="582802" y="2463800"/>
                </a:lnTo>
                <a:lnTo>
                  <a:pt x="573237" y="2514600"/>
                </a:lnTo>
                <a:lnTo>
                  <a:pt x="558759" y="2578100"/>
                </a:lnTo>
                <a:lnTo>
                  <a:pt x="540360" y="2628900"/>
                </a:lnTo>
                <a:lnTo>
                  <a:pt x="519034" y="2679700"/>
                </a:lnTo>
                <a:lnTo>
                  <a:pt x="495771" y="2730500"/>
                </a:lnTo>
                <a:lnTo>
                  <a:pt x="568492" y="2730500"/>
                </a:lnTo>
                <a:lnTo>
                  <a:pt x="562268" y="2743200"/>
                </a:lnTo>
                <a:lnTo>
                  <a:pt x="549730" y="2755900"/>
                </a:lnTo>
                <a:lnTo>
                  <a:pt x="537071" y="2781300"/>
                </a:lnTo>
                <a:lnTo>
                  <a:pt x="524404" y="2794000"/>
                </a:lnTo>
                <a:lnTo>
                  <a:pt x="511576" y="2819400"/>
                </a:lnTo>
                <a:lnTo>
                  <a:pt x="498436" y="2832100"/>
                </a:lnTo>
                <a:lnTo>
                  <a:pt x="487730" y="2857500"/>
                </a:lnTo>
                <a:lnTo>
                  <a:pt x="455612" y="2895600"/>
                </a:lnTo>
                <a:lnTo>
                  <a:pt x="521552" y="2895600"/>
                </a:lnTo>
                <a:lnTo>
                  <a:pt x="490503" y="2921000"/>
                </a:lnTo>
                <a:lnTo>
                  <a:pt x="456831" y="2933700"/>
                </a:lnTo>
                <a:lnTo>
                  <a:pt x="420137" y="2959100"/>
                </a:lnTo>
                <a:lnTo>
                  <a:pt x="380022" y="2997200"/>
                </a:lnTo>
                <a:lnTo>
                  <a:pt x="336086" y="3048000"/>
                </a:lnTo>
                <a:lnTo>
                  <a:pt x="281080" y="3098800"/>
                </a:lnTo>
                <a:lnTo>
                  <a:pt x="201285" y="3175000"/>
                </a:lnTo>
                <a:lnTo>
                  <a:pt x="161976" y="3213100"/>
                </a:lnTo>
                <a:lnTo>
                  <a:pt x="123203" y="3251200"/>
                </a:lnTo>
                <a:lnTo>
                  <a:pt x="832283" y="3251200"/>
                </a:lnTo>
                <a:lnTo>
                  <a:pt x="808930" y="3263900"/>
                </a:lnTo>
                <a:lnTo>
                  <a:pt x="185440" y="3263900"/>
                </a:lnTo>
                <a:lnTo>
                  <a:pt x="146463" y="3276600"/>
                </a:lnTo>
                <a:lnTo>
                  <a:pt x="64582" y="3302000"/>
                </a:lnTo>
                <a:lnTo>
                  <a:pt x="27372" y="3327400"/>
                </a:lnTo>
                <a:lnTo>
                  <a:pt x="11594" y="3340100"/>
                </a:lnTo>
                <a:lnTo>
                  <a:pt x="0" y="3352800"/>
                </a:lnTo>
                <a:close/>
              </a:path>
              <a:path w="1198880" h="3467100">
                <a:moveTo>
                  <a:pt x="521552" y="2895600"/>
                </a:moveTo>
                <a:lnTo>
                  <a:pt x="455612" y="2895600"/>
                </a:lnTo>
                <a:lnTo>
                  <a:pt x="495162" y="2870200"/>
                </a:lnTo>
                <a:lnTo>
                  <a:pt x="536420" y="2832100"/>
                </a:lnTo>
                <a:lnTo>
                  <a:pt x="575842" y="2794000"/>
                </a:lnTo>
                <a:lnTo>
                  <a:pt x="609882" y="2755900"/>
                </a:lnTo>
                <a:lnTo>
                  <a:pt x="634997" y="2705100"/>
                </a:lnTo>
                <a:lnTo>
                  <a:pt x="649119" y="2679700"/>
                </a:lnTo>
                <a:lnTo>
                  <a:pt x="666666" y="2654300"/>
                </a:lnTo>
                <a:lnTo>
                  <a:pt x="687549" y="2616200"/>
                </a:lnTo>
                <a:lnTo>
                  <a:pt x="711679" y="2578100"/>
                </a:lnTo>
                <a:lnTo>
                  <a:pt x="738964" y="2540000"/>
                </a:lnTo>
                <a:lnTo>
                  <a:pt x="769315" y="2501900"/>
                </a:lnTo>
                <a:lnTo>
                  <a:pt x="802641" y="2463800"/>
                </a:lnTo>
                <a:lnTo>
                  <a:pt x="838854" y="2413000"/>
                </a:lnTo>
                <a:lnTo>
                  <a:pt x="877861" y="2374900"/>
                </a:lnTo>
                <a:lnTo>
                  <a:pt x="919574" y="2336800"/>
                </a:lnTo>
                <a:lnTo>
                  <a:pt x="963902" y="2298700"/>
                </a:lnTo>
                <a:lnTo>
                  <a:pt x="1010755" y="2273300"/>
                </a:lnTo>
                <a:lnTo>
                  <a:pt x="1060043" y="2235200"/>
                </a:lnTo>
                <a:lnTo>
                  <a:pt x="1111676" y="2209800"/>
                </a:lnTo>
                <a:lnTo>
                  <a:pt x="1111078" y="2222500"/>
                </a:lnTo>
                <a:lnTo>
                  <a:pt x="1108409" y="2235200"/>
                </a:lnTo>
                <a:lnTo>
                  <a:pt x="1103217" y="2273300"/>
                </a:lnTo>
                <a:lnTo>
                  <a:pt x="1095051" y="2311400"/>
                </a:lnTo>
                <a:lnTo>
                  <a:pt x="1067984" y="2400300"/>
                </a:lnTo>
                <a:lnTo>
                  <a:pt x="1048179" y="2451100"/>
                </a:lnTo>
                <a:lnTo>
                  <a:pt x="1023589" y="2514600"/>
                </a:lnTo>
                <a:lnTo>
                  <a:pt x="993763" y="2578100"/>
                </a:lnTo>
                <a:lnTo>
                  <a:pt x="958248" y="2641600"/>
                </a:lnTo>
                <a:lnTo>
                  <a:pt x="916591" y="2692400"/>
                </a:lnTo>
                <a:lnTo>
                  <a:pt x="868341" y="2755900"/>
                </a:lnTo>
                <a:lnTo>
                  <a:pt x="835025" y="2781300"/>
                </a:lnTo>
                <a:lnTo>
                  <a:pt x="804280" y="2806700"/>
                </a:lnTo>
                <a:lnTo>
                  <a:pt x="775708" y="2832100"/>
                </a:lnTo>
                <a:lnTo>
                  <a:pt x="748908" y="2844800"/>
                </a:lnTo>
                <a:lnTo>
                  <a:pt x="723482" y="2844800"/>
                </a:lnTo>
                <a:lnTo>
                  <a:pt x="699029" y="2857500"/>
                </a:lnTo>
                <a:lnTo>
                  <a:pt x="675150" y="2857500"/>
                </a:lnTo>
                <a:lnTo>
                  <a:pt x="651445" y="2870200"/>
                </a:lnTo>
                <a:lnTo>
                  <a:pt x="602960" y="2870200"/>
                </a:lnTo>
                <a:lnTo>
                  <a:pt x="577381" y="2882900"/>
                </a:lnTo>
                <a:lnTo>
                  <a:pt x="550378" y="2882900"/>
                </a:lnTo>
                <a:lnTo>
                  <a:pt x="521552" y="2895600"/>
                </a:lnTo>
                <a:close/>
              </a:path>
              <a:path w="1198880" h="3467100">
                <a:moveTo>
                  <a:pt x="0" y="3073400"/>
                </a:moveTo>
                <a:lnTo>
                  <a:pt x="0" y="2832100"/>
                </a:lnTo>
                <a:lnTo>
                  <a:pt x="7195" y="2806700"/>
                </a:lnTo>
                <a:lnTo>
                  <a:pt x="19041" y="2755900"/>
                </a:lnTo>
                <a:lnTo>
                  <a:pt x="32070" y="2705100"/>
                </a:lnTo>
                <a:lnTo>
                  <a:pt x="46595" y="2667000"/>
                </a:lnTo>
                <a:lnTo>
                  <a:pt x="85057" y="2590800"/>
                </a:lnTo>
                <a:lnTo>
                  <a:pt x="126446" y="2527300"/>
                </a:lnTo>
                <a:lnTo>
                  <a:pt x="167558" y="2463800"/>
                </a:lnTo>
                <a:lnTo>
                  <a:pt x="205192" y="2425700"/>
                </a:lnTo>
                <a:lnTo>
                  <a:pt x="236143" y="2400300"/>
                </a:lnTo>
                <a:lnTo>
                  <a:pt x="257209" y="2374900"/>
                </a:lnTo>
                <a:lnTo>
                  <a:pt x="265188" y="2374900"/>
                </a:lnTo>
                <a:lnTo>
                  <a:pt x="275842" y="2425700"/>
                </a:lnTo>
                <a:lnTo>
                  <a:pt x="280422" y="2489200"/>
                </a:lnTo>
                <a:lnTo>
                  <a:pt x="279455" y="2540000"/>
                </a:lnTo>
                <a:lnTo>
                  <a:pt x="273469" y="2590800"/>
                </a:lnTo>
                <a:lnTo>
                  <a:pt x="262991" y="2641600"/>
                </a:lnTo>
                <a:lnTo>
                  <a:pt x="248548" y="2679700"/>
                </a:lnTo>
                <a:lnTo>
                  <a:pt x="230667" y="2730500"/>
                </a:lnTo>
                <a:lnTo>
                  <a:pt x="209876" y="2768600"/>
                </a:lnTo>
                <a:lnTo>
                  <a:pt x="186702" y="2806700"/>
                </a:lnTo>
                <a:lnTo>
                  <a:pt x="161672" y="2844800"/>
                </a:lnTo>
                <a:lnTo>
                  <a:pt x="135314" y="2882900"/>
                </a:lnTo>
                <a:lnTo>
                  <a:pt x="108155" y="2921000"/>
                </a:lnTo>
                <a:lnTo>
                  <a:pt x="80722" y="2946400"/>
                </a:lnTo>
                <a:lnTo>
                  <a:pt x="53542" y="2984500"/>
                </a:lnTo>
                <a:lnTo>
                  <a:pt x="18487" y="3035300"/>
                </a:lnTo>
                <a:lnTo>
                  <a:pt x="0" y="3073400"/>
                </a:lnTo>
                <a:close/>
              </a:path>
              <a:path w="1198880" h="3467100">
                <a:moveTo>
                  <a:pt x="568492" y="2730500"/>
                </a:moveTo>
                <a:lnTo>
                  <a:pt x="499755" y="2730500"/>
                </a:lnTo>
                <a:lnTo>
                  <a:pt x="507722" y="2717800"/>
                </a:lnTo>
                <a:lnTo>
                  <a:pt x="517808" y="2705100"/>
                </a:lnTo>
                <a:lnTo>
                  <a:pt x="523821" y="2692400"/>
                </a:lnTo>
                <a:lnTo>
                  <a:pt x="529799" y="2679700"/>
                </a:lnTo>
                <a:lnTo>
                  <a:pt x="542687" y="2654300"/>
                </a:lnTo>
                <a:lnTo>
                  <a:pt x="546018" y="2654300"/>
                </a:lnTo>
                <a:lnTo>
                  <a:pt x="549825" y="2641600"/>
                </a:lnTo>
                <a:lnTo>
                  <a:pt x="614727" y="2641600"/>
                </a:lnTo>
                <a:lnTo>
                  <a:pt x="607304" y="2667000"/>
                </a:lnTo>
                <a:lnTo>
                  <a:pt x="603783" y="2667000"/>
                </a:lnTo>
                <a:lnTo>
                  <a:pt x="599977" y="2679700"/>
                </a:lnTo>
                <a:lnTo>
                  <a:pt x="596170" y="2679700"/>
                </a:lnTo>
                <a:lnTo>
                  <a:pt x="592459" y="2692400"/>
                </a:lnTo>
                <a:lnTo>
                  <a:pt x="587796" y="2692400"/>
                </a:lnTo>
                <a:lnTo>
                  <a:pt x="585797" y="2705100"/>
                </a:lnTo>
                <a:lnTo>
                  <a:pt x="581039" y="2705100"/>
                </a:lnTo>
                <a:lnTo>
                  <a:pt x="578945" y="2717800"/>
                </a:lnTo>
                <a:lnTo>
                  <a:pt x="574663" y="2717800"/>
                </a:lnTo>
                <a:lnTo>
                  <a:pt x="568492" y="2730500"/>
                </a:lnTo>
                <a:close/>
              </a:path>
              <a:path w="1198880" h="3467100">
                <a:moveTo>
                  <a:pt x="832283" y="3251200"/>
                </a:moveTo>
                <a:lnTo>
                  <a:pt x="123203" y="3251200"/>
                </a:lnTo>
                <a:lnTo>
                  <a:pt x="169646" y="3238500"/>
                </a:lnTo>
                <a:lnTo>
                  <a:pt x="220324" y="3225800"/>
                </a:lnTo>
                <a:lnTo>
                  <a:pt x="273424" y="3200400"/>
                </a:lnTo>
                <a:lnTo>
                  <a:pt x="379639" y="3175000"/>
                </a:lnTo>
                <a:lnTo>
                  <a:pt x="429128" y="3149600"/>
                </a:lnTo>
                <a:lnTo>
                  <a:pt x="473789" y="3124200"/>
                </a:lnTo>
                <a:lnTo>
                  <a:pt x="517927" y="3111500"/>
                </a:lnTo>
                <a:lnTo>
                  <a:pt x="609339" y="3111500"/>
                </a:lnTo>
                <a:lnTo>
                  <a:pt x="654206" y="3124200"/>
                </a:lnTo>
                <a:lnTo>
                  <a:pt x="696912" y="3149600"/>
                </a:lnTo>
                <a:lnTo>
                  <a:pt x="736252" y="3162300"/>
                </a:lnTo>
                <a:lnTo>
                  <a:pt x="778590" y="3187700"/>
                </a:lnTo>
                <a:lnTo>
                  <a:pt x="811587" y="3213100"/>
                </a:lnTo>
                <a:lnTo>
                  <a:pt x="832968" y="3238500"/>
                </a:lnTo>
                <a:lnTo>
                  <a:pt x="840457" y="3238500"/>
                </a:lnTo>
                <a:lnTo>
                  <a:pt x="832283" y="3251200"/>
                </a:lnTo>
                <a:close/>
              </a:path>
              <a:path w="1198880" h="3467100">
                <a:moveTo>
                  <a:pt x="520229" y="3467100"/>
                </a:moveTo>
                <a:lnTo>
                  <a:pt x="471909" y="3467100"/>
                </a:lnTo>
                <a:lnTo>
                  <a:pt x="424588" y="3441700"/>
                </a:lnTo>
                <a:lnTo>
                  <a:pt x="381129" y="3416300"/>
                </a:lnTo>
                <a:lnTo>
                  <a:pt x="339062" y="3378200"/>
                </a:lnTo>
                <a:lnTo>
                  <a:pt x="298617" y="3340100"/>
                </a:lnTo>
                <a:lnTo>
                  <a:pt x="260022" y="3302000"/>
                </a:lnTo>
                <a:lnTo>
                  <a:pt x="223506" y="3276600"/>
                </a:lnTo>
                <a:lnTo>
                  <a:pt x="213731" y="3276600"/>
                </a:lnTo>
                <a:lnTo>
                  <a:pt x="204116" y="3263900"/>
                </a:lnTo>
                <a:lnTo>
                  <a:pt x="808930" y="3263900"/>
                </a:lnTo>
                <a:lnTo>
                  <a:pt x="773436" y="3302000"/>
                </a:lnTo>
                <a:lnTo>
                  <a:pt x="728841" y="3340100"/>
                </a:lnTo>
                <a:lnTo>
                  <a:pt x="678184" y="3378200"/>
                </a:lnTo>
                <a:lnTo>
                  <a:pt x="624504" y="3416300"/>
                </a:lnTo>
                <a:lnTo>
                  <a:pt x="570839" y="3441700"/>
                </a:lnTo>
                <a:lnTo>
                  <a:pt x="520229" y="3467100"/>
                </a:lnTo>
                <a:close/>
              </a:path>
            </a:pathLst>
          </a:custGeom>
          <a:solidFill>
            <a:srgbClr val="FFFFFF"/>
          </a:solidFill>
        </p:spPr>
        <p:txBody>
          <a:bodyPr wrap="square" lIns="0" tIns="0" rIns="0" bIns="0" rtlCol="0"/>
          <a:lstStyle/>
          <a:p>
            <a:endParaRPr/>
          </a:p>
        </p:txBody>
      </p:sp>
      <p:sp>
        <p:nvSpPr>
          <p:cNvPr id="4" name="object 4"/>
          <p:cNvSpPr/>
          <p:nvPr/>
        </p:nvSpPr>
        <p:spPr>
          <a:xfrm>
            <a:off x="185162" y="6938648"/>
            <a:ext cx="1172845" cy="3340100"/>
          </a:xfrm>
          <a:custGeom>
            <a:avLst/>
            <a:gdLst/>
            <a:ahLst/>
            <a:cxnLst/>
            <a:rect l="l" t="t" r="r" b="b"/>
            <a:pathLst>
              <a:path w="1172845" h="3340100">
                <a:moveTo>
                  <a:pt x="587376" y="825500"/>
                </a:moveTo>
                <a:lnTo>
                  <a:pt x="555289" y="825500"/>
                </a:lnTo>
                <a:lnTo>
                  <a:pt x="573202" y="812800"/>
                </a:lnTo>
                <a:lnTo>
                  <a:pt x="595119" y="787400"/>
                </a:lnTo>
                <a:lnTo>
                  <a:pt x="618471" y="749300"/>
                </a:lnTo>
                <a:lnTo>
                  <a:pt x="640687" y="698500"/>
                </a:lnTo>
                <a:lnTo>
                  <a:pt x="659198" y="635000"/>
                </a:lnTo>
                <a:lnTo>
                  <a:pt x="671434" y="558800"/>
                </a:lnTo>
                <a:lnTo>
                  <a:pt x="676986" y="508000"/>
                </a:lnTo>
                <a:lnTo>
                  <a:pt x="684766" y="457200"/>
                </a:lnTo>
                <a:lnTo>
                  <a:pt x="694717" y="406400"/>
                </a:lnTo>
                <a:lnTo>
                  <a:pt x="706785" y="342900"/>
                </a:lnTo>
                <a:lnTo>
                  <a:pt x="720913" y="292100"/>
                </a:lnTo>
                <a:lnTo>
                  <a:pt x="737047" y="241300"/>
                </a:lnTo>
                <a:lnTo>
                  <a:pt x="755129" y="190500"/>
                </a:lnTo>
                <a:lnTo>
                  <a:pt x="775105" y="152400"/>
                </a:lnTo>
                <a:lnTo>
                  <a:pt x="796919" y="101600"/>
                </a:lnTo>
                <a:lnTo>
                  <a:pt x="820515" y="76200"/>
                </a:lnTo>
                <a:lnTo>
                  <a:pt x="845837" y="38100"/>
                </a:lnTo>
                <a:lnTo>
                  <a:pt x="872831" y="12700"/>
                </a:lnTo>
                <a:lnTo>
                  <a:pt x="901439" y="0"/>
                </a:lnTo>
                <a:lnTo>
                  <a:pt x="910075" y="0"/>
                </a:lnTo>
                <a:lnTo>
                  <a:pt x="912945" y="25400"/>
                </a:lnTo>
                <a:lnTo>
                  <a:pt x="915040" y="76200"/>
                </a:lnTo>
                <a:lnTo>
                  <a:pt x="914205" y="127000"/>
                </a:lnTo>
                <a:lnTo>
                  <a:pt x="908285" y="190500"/>
                </a:lnTo>
                <a:lnTo>
                  <a:pt x="895125" y="266700"/>
                </a:lnTo>
                <a:lnTo>
                  <a:pt x="872569" y="342900"/>
                </a:lnTo>
                <a:lnTo>
                  <a:pt x="856416" y="381000"/>
                </a:lnTo>
                <a:lnTo>
                  <a:pt x="836070" y="431800"/>
                </a:lnTo>
                <a:lnTo>
                  <a:pt x="812278" y="469900"/>
                </a:lnTo>
                <a:lnTo>
                  <a:pt x="785784" y="520700"/>
                </a:lnTo>
                <a:lnTo>
                  <a:pt x="757336" y="558800"/>
                </a:lnTo>
                <a:lnTo>
                  <a:pt x="727679" y="609600"/>
                </a:lnTo>
                <a:lnTo>
                  <a:pt x="697560" y="660400"/>
                </a:lnTo>
                <a:lnTo>
                  <a:pt x="667724" y="698500"/>
                </a:lnTo>
                <a:lnTo>
                  <a:pt x="638917" y="749300"/>
                </a:lnTo>
                <a:lnTo>
                  <a:pt x="611886" y="787400"/>
                </a:lnTo>
                <a:lnTo>
                  <a:pt x="587376" y="825500"/>
                </a:lnTo>
                <a:close/>
              </a:path>
              <a:path w="1172845" h="3340100">
                <a:moveTo>
                  <a:pt x="433271" y="1993900"/>
                </a:moveTo>
                <a:lnTo>
                  <a:pt x="385215" y="1993900"/>
                </a:lnTo>
                <a:lnTo>
                  <a:pt x="386751" y="1943100"/>
                </a:lnTo>
                <a:lnTo>
                  <a:pt x="389118" y="1892300"/>
                </a:lnTo>
                <a:lnTo>
                  <a:pt x="392242" y="1841500"/>
                </a:lnTo>
                <a:lnTo>
                  <a:pt x="396048" y="1790700"/>
                </a:lnTo>
                <a:lnTo>
                  <a:pt x="400464" y="1739900"/>
                </a:lnTo>
                <a:lnTo>
                  <a:pt x="405414" y="1689100"/>
                </a:lnTo>
                <a:lnTo>
                  <a:pt x="411178" y="1638300"/>
                </a:lnTo>
                <a:lnTo>
                  <a:pt x="417398" y="1587500"/>
                </a:lnTo>
                <a:lnTo>
                  <a:pt x="424007" y="1536700"/>
                </a:lnTo>
                <a:lnTo>
                  <a:pt x="430935" y="1485900"/>
                </a:lnTo>
                <a:lnTo>
                  <a:pt x="438116" y="1435100"/>
                </a:lnTo>
                <a:lnTo>
                  <a:pt x="445480" y="1384300"/>
                </a:lnTo>
                <a:lnTo>
                  <a:pt x="452958" y="1333500"/>
                </a:lnTo>
                <a:lnTo>
                  <a:pt x="453911" y="1333500"/>
                </a:lnTo>
                <a:lnTo>
                  <a:pt x="453407" y="1320800"/>
                </a:lnTo>
                <a:lnTo>
                  <a:pt x="453110" y="1282700"/>
                </a:lnTo>
                <a:lnTo>
                  <a:pt x="452024" y="1231900"/>
                </a:lnTo>
                <a:lnTo>
                  <a:pt x="449155" y="1181100"/>
                </a:lnTo>
                <a:lnTo>
                  <a:pt x="443507" y="1117600"/>
                </a:lnTo>
                <a:lnTo>
                  <a:pt x="434086" y="1054100"/>
                </a:lnTo>
                <a:lnTo>
                  <a:pt x="419896" y="990600"/>
                </a:lnTo>
                <a:lnTo>
                  <a:pt x="405770" y="952500"/>
                </a:lnTo>
                <a:lnTo>
                  <a:pt x="385445" y="927100"/>
                </a:lnTo>
                <a:lnTo>
                  <a:pt x="360274" y="889000"/>
                </a:lnTo>
                <a:lnTo>
                  <a:pt x="331608" y="850900"/>
                </a:lnTo>
                <a:lnTo>
                  <a:pt x="300799" y="812800"/>
                </a:lnTo>
                <a:lnTo>
                  <a:pt x="269200" y="774700"/>
                </a:lnTo>
                <a:lnTo>
                  <a:pt x="238163" y="723900"/>
                </a:lnTo>
                <a:lnTo>
                  <a:pt x="209039" y="685800"/>
                </a:lnTo>
                <a:lnTo>
                  <a:pt x="183182" y="635000"/>
                </a:lnTo>
                <a:lnTo>
                  <a:pt x="161943" y="584200"/>
                </a:lnTo>
                <a:lnTo>
                  <a:pt x="146673" y="546100"/>
                </a:lnTo>
                <a:lnTo>
                  <a:pt x="138726" y="495300"/>
                </a:lnTo>
                <a:lnTo>
                  <a:pt x="136716" y="431800"/>
                </a:lnTo>
                <a:lnTo>
                  <a:pt x="140757" y="368300"/>
                </a:lnTo>
                <a:lnTo>
                  <a:pt x="149490" y="304800"/>
                </a:lnTo>
                <a:lnTo>
                  <a:pt x="161557" y="241300"/>
                </a:lnTo>
                <a:lnTo>
                  <a:pt x="175600" y="190500"/>
                </a:lnTo>
                <a:lnTo>
                  <a:pt x="190260" y="127000"/>
                </a:lnTo>
                <a:lnTo>
                  <a:pt x="204179" y="88900"/>
                </a:lnTo>
                <a:lnTo>
                  <a:pt x="215999" y="50800"/>
                </a:lnTo>
                <a:lnTo>
                  <a:pt x="224361" y="25400"/>
                </a:lnTo>
                <a:lnTo>
                  <a:pt x="227908" y="12700"/>
                </a:lnTo>
                <a:lnTo>
                  <a:pt x="231350" y="25400"/>
                </a:lnTo>
                <a:lnTo>
                  <a:pt x="241005" y="50800"/>
                </a:lnTo>
                <a:lnTo>
                  <a:pt x="255605" y="76200"/>
                </a:lnTo>
                <a:lnTo>
                  <a:pt x="273789" y="114300"/>
                </a:lnTo>
                <a:lnTo>
                  <a:pt x="294198" y="165100"/>
                </a:lnTo>
                <a:lnTo>
                  <a:pt x="315468" y="215900"/>
                </a:lnTo>
                <a:lnTo>
                  <a:pt x="336241" y="279400"/>
                </a:lnTo>
                <a:lnTo>
                  <a:pt x="355153" y="342900"/>
                </a:lnTo>
                <a:lnTo>
                  <a:pt x="370844" y="406400"/>
                </a:lnTo>
                <a:lnTo>
                  <a:pt x="381954" y="469900"/>
                </a:lnTo>
                <a:lnTo>
                  <a:pt x="387120" y="533400"/>
                </a:lnTo>
                <a:lnTo>
                  <a:pt x="387567" y="584200"/>
                </a:lnTo>
                <a:lnTo>
                  <a:pt x="390164" y="635000"/>
                </a:lnTo>
                <a:lnTo>
                  <a:pt x="394620" y="685800"/>
                </a:lnTo>
                <a:lnTo>
                  <a:pt x="400642" y="736600"/>
                </a:lnTo>
                <a:lnTo>
                  <a:pt x="407939" y="800100"/>
                </a:lnTo>
                <a:lnTo>
                  <a:pt x="416218" y="850900"/>
                </a:lnTo>
                <a:lnTo>
                  <a:pt x="425187" y="914400"/>
                </a:lnTo>
                <a:lnTo>
                  <a:pt x="434556" y="965200"/>
                </a:lnTo>
                <a:lnTo>
                  <a:pt x="444031" y="1016000"/>
                </a:lnTo>
                <a:lnTo>
                  <a:pt x="453321" y="1066800"/>
                </a:lnTo>
                <a:lnTo>
                  <a:pt x="462133" y="1117600"/>
                </a:lnTo>
                <a:lnTo>
                  <a:pt x="470177" y="1155700"/>
                </a:lnTo>
                <a:lnTo>
                  <a:pt x="477159" y="1181100"/>
                </a:lnTo>
                <a:lnTo>
                  <a:pt x="512183" y="1181100"/>
                </a:lnTo>
                <a:lnTo>
                  <a:pt x="500736" y="1257300"/>
                </a:lnTo>
                <a:lnTo>
                  <a:pt x="494018" y="1308100"/>
                </a:lnTo>
                <a:lnTo>
                  <a:pt x="487354" y="1358900"/>
                </a:lnTo>
                <a:lnTo>
                  <a:pt x="480791" y="1409700"/>
                </a:lnTo>
                <a:lnTo>
                  <a:pt x="474376" y="1460500"/>
                </a:lnTo>
                <a:lnTo>
                  <a:pt x="468177" y="1511300"/>
                </a:lnTo>
                <a:lnTo>
                  <a:pt x="462258" y="1562100"/>
                </a:lnTo>
                <a:lnTo>
                  <a:pt x="456689" y="1612900"/>
                </a:lnTo>
                <a:lnTo>
                  <a:pt x="451534" y="1663700"/>
                </a:lnTo>
                <a:lnTo>
                  <a:pt x="446861" y="1714500"/>
                </a:lnTo>
                <a:lnTo>
                  <a:pt x="548863" y="1714500"/>
                </a:lnTo>
                <a:lnTo>
                  <a:pt x="519047" y="1752600"/>
                </a:lnTo>
                <a:lnTo>
                  <a:pt x="492634" y="1778000"/>
                </a:lnTo>
                <a:lnTo>
                  <a:pt x="470335" y="1816100"/>
                </a:lnTo>
                <a:lnTo>
                  <a:pt x="452862" y="1841500"/>
                </a:lnTo>
                <a:lnTo>
                  <a:pt x="440925" y="1866900"/>
                </a:lnTo>
                <a:lnTo>
                  <a:pt x="435236" y="1905000"/>
                </a:lnTo>
                <a:lnTo>
                  <a:pt x="433919" y="1943100"/>
                </a:lnTo>
                <a:lnTo>
                  <a:pt x="433271" y="1993900"/>
                </a:lnTo>
                <a:close/>
              </a:path>
              <a:path w="1172845" h="3340100">
                <a:moveTo>
                  <a:pt x="563804" y="419100"/>
                </a:moveTo>
                <a:lnTo>
                  <a:pt x="542356" y="419100"/>
                </a:lnTo>
                <a:lnTo>
                  <a:pt x="541854" y="406400"/>
                </a:lnTo>
                <a:lnTo>
                  <a:pt x="540691" y="393700"/>
                </a:lnTo>
                <a:lnTo>
                  <a:pt x="539627" y="381000"/>
                </a:lnTo>
                <a:lnTo>
                  <a:pt x="538652" y="368300"/>
                </a:lnTo>
                <a:lnTo>
                  <a:pt x="537757" y="355600"/>
                </a:lnTo>
                <a:lnTo>
                  <a:pt x="534777" y="342900"/>
                </a:lnTo>
                <a:lnTo>
                  <a:pt x="531850" y="317500"/>
                </a:lnTo>
                <a:lnTo>
                  <a:pt x="528994" y="292100"/>
                </a:lnTo>
                <a:lnTo>
                  <a:pt x="526228" y="279400"/>
                </a:lnTo>
                <a:lnTo>
                  <a:pt x="522654" y="254000"/>
                </a:lnTo>
                <a:lnTo>
                  <a:pt x="519356" y="241300"/>
                </a:lnTo>
                <a:lnTo>
                  <a:pt x="516326" y="228600"/>
                </a:lnTo>
                <a:lnTo>
                  <a:pt x="513556" y="215900"/>
                </a:lnTo>
                <a:lnTo>
                  <a:pt x="510619" y="203200"/>
                </a:lnTo>
                <a:lnTo>
                  <a:pt x="507565" y="190500"/>
                </a:lnTo>
                <a:lnTo>
                  <a:pt x="504673" y="177800"/>
                </a:lnTo>
                <a:lnTo>
                  <a:pt x="502218" y="165100"/>
                </a:lnTo>
                <a:lnTo>
                  <a:pt x="497966" y="152400"/>
                </a:lnTo>
                <a:lnTo>
                  <a:pt x="494929" y="139700"/>
                </a:lnTo>
                <a:lnTo>
                  <a:pt x="492499" y="127000"/>
                </a:lnTo>
                <a:lnTo>
                  <a:pt x="497168" y="127000"/>
                </a:lnTo>
                <a:lnTo>
                  <a:pt x="506315" y="114300"/>
                </a:lnTo>
                <a:lnTo>
                  <a:pt x="516795" y="152400"/>
                </a:lnTo>
                <a:lnTo>
                  <a:pt x="519578" y="165100"/>
                </a:lnTo>
                <a:lnTo>
                  <a:pt x="522762" y="177800"/>
                </a:lnTo>
                <a:lnTo>
                  <a:pt x="526108" y="177800"/>
                </a:lnTo>
                <a:lnTo>
                  <a:pt x="529372" y="203200"/>
                </a:lnTo>
                <a:lnTo>
                  <a:pt x="532502" y="215900"/>
                </a:lnTo>
                <a:lnTo>
                  <a:pt x="535899" y="228600"/>
                </a:lnTo>
                <a:lnTo>
                  <a:pt x="539582" y="241300"/>
                </a:lnTo>
                <a:lnTo>
                  <a:pt x="543569" y="266700"/>
                </a:lnTo>
                <a:lnTo>
                  <a:pt x="546695" y="279400"/>
                </a:lnTo>
                <a:lnTo>
                  <a:pt x="549929" y="304800"/>
                </a:lnTo>
                <a:lnTo>
                  <a:pt x="553270" y="330200"/>
                </a:lnTo>
                <a:lnTo>
                  <a:pt x="556718" y="342900"/>
                </a:lnTo>
                <a:lnTo>
                  <a:pt x="557895" y="355600"/>
                </a:lnTo>
                <a:lnTo>
                  <a:pt x="559135" y="368300"/>
                </a:lnTo>
                <a:lnTo>
                  <a:pt x="561768" y="393700"/>
                </a:lnTo>
                <a:lnTo>
                  <a:pt x="562411" y="406400"/>
                </a:lnTo>
                <a:lnTo>
                  <a:pt x="563125" y="406400"/>
                </a:lnTo>
                <a:lnTo>
                  <a:pt x="563804" y="419100"/>
                </a:lnTo>
                <a:close/>
              </a:path>
              <a:path w="1172845" h="3340100">
                <a:moveTo>
                  <a:pt x="512183" y="1181100"/>
                </a:moveTo>
                <a:lnTo>
                  <a:pt x="477159" y="1181100"/>
                </a:lnTo>
                <a:lnTo>
                  <a:pt x="484171" y="1143000"/>
                </a:lnTo>
                <a:lnTo>
                  <a:pt x="491022" y="1092200"/>
                </a:lnTo>
                <a:lnTo>
                  <a:pt x="497659" y="1054100"/>
                </a:lnTo>
                <a:lnTo>
                  <a:pt x="504028" y="1016000"/>
                </a:lnTo>
                <a:lnTo>
                  <a:pt x="511489" y="952500"/>
                </a:lnTo>
                <a:lnTo>
                  <a:pt x="518394" y="901700"/>
                </a:lnTo>
                <a:lnTo>
                  <a:pt x="524680" y="863600"/>
                </a:lnTo>
                <a:lnTo>
                  <a:pt x="530283" y="812800"/>
                </a:lnTo>
                <a:lnTo>
                  <a:pt x="535139" y="762000"/>
                </a:lnTo>
                <a:lnTo>
                  <a:pt x="539186" y="711200"/>
                </a:lnTo>
                <a:lnTo>
                  <a:pt x="541817" y="673100"/>
                </a:lnTo>
                <a:lnTo>
                  <a:pt x="543652" y="647700"/>
                </a:lnTo>
                <a:lnTo>
                  <a:pt x="545041" y="609600"/>
                </a:lnTo>
                <a:lnTo>
                  <a:pt x="546332" y="584200"/>
                </a:lnTo>
                <a:lnTo>
                  <a:pt x="546463" y="546100"/>
                </a:lnTo>
                <a:lnTo>
                  <a:pt x="546564" y="508000"/>
                </a:lnTo>
                <a:lnTo>
                  <a:pt x="546046" y="495300"/>
                </a:lnTo>
                <a:lnTo>
                  <a:pt x="545385" y="469900"/>
                </a:lnTo>
                <a:lnTo>
                  <a:pt x="544903" y="457200"/>
                </a:lnTo>
                <a:lnTo>
                  <a:pt x="544391" y="444500"/>
                </a:lnTo>
                <a:lnTo>
                  <a:pt x="543950" y="431800"/>
                </a:lnTo>
                <a:lnTo>
                  <a:pt x="543502" y="431800"/>
                </a:lnTo>
                <a:lnTo>
                  <a:pt x="542938" y="419100"/>
                </a:lnTo>
                <a:lnTo>
                  <a:pt x="564340" y="419100"/>
                </a:lnTo>
                <a:lnTo>
                  <a:pt x="564971" y="444500"/>
                </a:lnTo>
                <a:lnTo>
                  <a:pt x="565674" y="457200"/>
                </a:lnTo>
                <a:lnTo>
                  <a:pt x="566429" y="469900"/>
                </a:lnTo>
                <a:lnTo>
                  <a:pt x="567353" y="482600"/>
                </a:lnTo>
                <a:lnTo>
                  <a:pt x="568153" y="495300"/>
                </a:lnTo>
                <a:lnTo>
                  <a:pt x="568532" y="508000"/>
                </a:lnTo>
                <a:lnTo>
                  <a:pt x="568623" y="533400"/>
                </a:lnTo>
                <a:lnTo>
                  <a:pt x="568759" y="546100"/>
                </a:lnTo>
                <a:lnTo>
                  <a:pt x="568948" y="558800"/>
                </a:lnTo>
                <a:lnTo>
                  <a:pt x="569199" y="571500"/>
                </a:lnTo>
                <a:lnTo>
                  <a:pt x="568434" y="609600"/>
                </a:lnTo>
                <a:lnTo>
                  <a:pt x="567508" y="647700"/>
                </a:lnTo>
                <a:lnTo>
                  <a:pt x="566118" y="673100"/>
                </a:lnTo>
                <a:lnTo>
                  <a:pt x="563959" y="711200"/>
                </a:lnTo>
                <a:lnTo>
                  <a:pt x="562122" y="736600"/>
                </a:lnTo>
                <a:lnTo>
                  <a:pt x="560053" y="774700"/>
                </a:lnTo>
                <a:lnTo>
                  <a:pt x="557769" y="800100"/>
                </a:lnTo>
                <a:lnTo>
                  <a:pt x="555289" y="825500"/>
                </a:lnTo>
                <a:lnTo>
                  <a:pt x="587376" y="825500"/>
                </a:lnTo>
                <a:lnTo>
                  <a:pt x="566134" y="863600"/>
                </a:lnTo>
                <a:lnTo>
                  <a:pt x="548905" y="889000"/>
                </a:lnTo>
                <a:lnTo>
                  <a:pt x="545266" y="927100"/>
                </a:lnTo>
                <a:lnTo>
                  <a:pt x="541378" y="952500"/>
                </a:lnTo>
                <a:lnTo>
                  <a:pt x="537275" y="990600"/>
                </a:lnTo>
                <a:lnTo>
                  <a:pt x="532993" y="1016000"/>
                </a:lnTo>
                <a:lnTo>
                  <a:pt x="526925" y="1066800"/>
                </a:lnTo>
                <a:lnTo>
                  <a:pt x="520604" y="1117600"/>
                </a:lnTo>
                <a:lnTo>
                  <a:pt x="514090" y="1168400"/>
                </a:lnTo>
                <a:lnTo>
                  <a:pt x="512183" y="1181100"/>
                </a:lnTo>
                <a:close/>
              </a:path>
              <a:path w="1172845" h="3340100">
                <a:moveTo>
                  <a:pt x="548863" y="1714500"/>
                </a:moveTo>
                <a:lnTo>
                  <a:pt x="454292" y="1714500"/>
                </a:lnTo>
                <a:lnTo>
                  <a:pt x="464964" y="1701800"/>
                </a:lnTo>
                <a:lnTo>
                  <a:pt x="481108" y="1689100"/>
                </a:lnTo>
                <a:lnTo>
                  <a:pt x="500156" y="1676400"/>
                </a:lnTo>
                <a:lnTo>
                  <a:pt x="520660" y="1651000"/>
                </a:lnTo>
                <a:lnTo>
                  <a:pt x="541169" y="1612900"/>
                </a:lnTo>
                <a:lnTo>
                  <a:pt x="560238" y="1562100"/>
                </a:lnTo>
                <a:lnTo>
                  <a:pt x="576416" y="1498600"/>
                </a:lnTo>
                <a:lnTo>
                  <a:pt x="588255" y="1409700"/>
                </a:lnTo>
                <a:lnTo>
                  <a:pt x="596197" y="1346200"/>
                </a:lnTo>
                <a:lnTo>
                  <a:pt x="608642" y="1295400"/>
                </a:lnTo>
                <a:lnTo>
                  <a:pt x="625042" y="1231900"/>
                </a:lnTo>
                <a:lnTo>
                  <a:pt x="644851" y="1181100"/>
                </a:lnTo>
                <a:lnTo>
                  <a:pt x="667521" y="1117600"/>
                </a:lnTo>
                <a:lnTo>
                  <a:pt x="692503" y="1066800"/>
                </a:lnTo>
                <a:lnTo>
                  <a:pt x="719251" y="1016000"/>
                </a:lnTo>
                <a:lnTo>
                  <a:pt x="747217" y="965200"/>
                </a:lnTo>
                <a:lnTo>
                  <a:pt x="775852" y="927100"/>
                </a:lnTo>
                <a:lnTo>
                  <a:pt x="804611" y="876300"/>
                </a:lnTo>
                <a:lnTo>
                  <a:pt x="832943" y="838200"/>
                </a:lnTo>
                <a:lnTo>
                  <a:pt x="860304" y="812800"/>
                </a:lnTo>
                <a:lnTo>
                  <a:pt x="886143" y="787400"/>
                </a:lnTo>
                <a:lnTo>
                  <a:pt x="909915" y="762000"/>
                </a:lnTo>
                <a:lnTo>
                  <a:pt x="931071" y="749300"/>
                </a:lnTo>
                <a:lnTo>
                  <a:pt x="939075" y="749300"/>
                </a:lnTo>
                <a:lnTo>
                  <a:pt x="938745" y="762000"/>
                </a:lnTo>
                <a:lnTo>
                  <a:pt x="938866" y="774700"/>
                </a:lnTo>
                <a:lnTo>
                  <a:pt x="938432" y="838200"/>
                </a:lnTo>
                <a:lnTo>
                  <a:pt x="936857" y="889000"/>
                </a:lnTo>
                <a:lnTo>
                  <a:pt x="933700" y="939800"/>
                </a:lnTo>
                <a:lnTo>
                  <a:pt x="928451" y="990600"/>
                </a:lnTo>
                <a:lnTo>
                  <a:pt x="920602" y="1054100"/>
                </a:lnTo>
                <a:lnTo>
                  <a:pt x="909644" y="1117600"/>
                </a:lnTo>
                <a:lnTo>
                  <a:pt x="895069" y="1181100"/>
                </a:lnTo>
                <a:lnTo>
                  <a:pt x="876367" y="1244600"/>
                </a:lnTo>
                <a:lnTo>
                  <a:pt x="853029" y="1295400"/>
                </a:lnTo>
                <a:lnTo>
                  <a:pt x="824548" y="1358900"/>
                </a:lnTo>
                <a:lnTo>
                  <a:pt x="793114" y="1409700"/>
                </a:lnTo>
                <a:lnTo>
                  <a:pt x="759392" y="1460500"/>
                </a:lnTo>
                <a:lnTo>
                  <a:pt x="724095" y="1498600"/>
                </a:lnTo>
                <a:lnTo>
                  <a:pt x="687933" y="1549400"/>
                </a:lnTo>
                <a:lnTo>
                  <a:pt x="651617" y="1587500"/>
                </a:lnTo>
                <a:lnTo>
                  <a:pt x="615860" y="1638300"/>
                </a:lnTo>
                <a:lnTo>
                  <a:pt x="581371" y="1676400"/>
                </a:lnTo>
                <a:lnTo>
                  <a:pt x="548863" y="1714500"/>
                </a:lnTo>
                <a:close/>
              </a:path>
              <a:path w="1172845" h="3340100">
                <a:moveTo>
                  <a:pt x="535947" y="2616200"/>
                </a:moveTo>
                <a:lnTo>
                  <a:pt x="474110" y="2616200"/>
                </a:lnTo>
                <a:lnTo>
                  <a:pt x="469340" y="2603500"/>
                </a:lnTo>
                <a:lnTo>
                  <a:pt x="455245" y="2565400"/>
                </a:lnTo>
                <a:lnTo>
                  <a:pt x="443722" y="2527300"/>
                </a:lnTo>
                <a:lnTo>
                  <a:pt x="436474" y="2501900"/>
                </a:lnTo>
                <a:lnTo>
                  <a:pt x="432985" y="2489200"/>
                </a:lnTo>
                <a:lnTo>
                  <a:pt x="429765" y="2476500"/>
                </a:lnTo>
                <a:lnTo>
                  <a:pt x="426947" y="2463800"/>
                </a:lnTo>
                <a:lnTo>
                  <a:pt x="415875" y="2400300"/>
                </a:lnTo>
                <a:lnTo>
                  <a:pt x="406736" y="2349500"/>
                </a:lnTo>
                <a:lnTo>
                  <a:pt x="399387" y="2298700"/>
                </a:lnTo>
                <a:lnTo>
                  <a:pt x="393684" y="2247900"/>
                </a:lnTo>
                <a:lnTo>
                  <a:pt x="389485" y="2197100"/>
                </a:lnTo>
                <a:lnTo>
                  <a:pt x="386646" y="2146300"/>
                </a:lnTo>
                <a:lnTo>
                  <a:pt x="385024" y="2095500"/>
                </a:lnTo>
                <a:lnTo>
                  <a:pt x="372836" y="2044700"/>
                </a:lnTo>
                <a:lnTo>
                  <a:pt x="359045" y="1993900"/>
                </a:lnTo>
                <a:lnTo>
                  <a:pt x="343649" y="1943100"/>
                </a:lnTo>
                <a:lnTo>
                  <a:pt x="326650" y="1892300"/>
                </a:lnTo>
                <a:lnTo>
                  <a:pt x="308046" y="1854200"/>
                </a:lnTo>
                <a:lnTo>
                  <a:pt x="287839" y="1816100"/>
                </a:lnTo>
                <a:lnTo>
                  <a:pt x="254191" y="1765300"/>
                </a:lnTo>
                <a:lnTo>
                  <a:pt x="235062" y="1739900"/>
                </a:lnTo>
                <a:lnTo>
                  <a:pt x="214834" y="1701800"/>
                </a:lnTo>
                <a:lnTo>
                  <a:pt x="193834" y="1676400"/>
                </a:lnTo>
                <a:lnTo>
                  <a:pt x="172392" y="1651000"/>
                </a:lnTo>
                <a:lnTo>
                  <a:pt x="150835" y="1612900"/>
                </a:lnTo>
                <a:lnTo>
                  <a:pt x="129491" y="1574800"/>
                </a:lnTo>
                <a:lnTo>
                  <a:pt x="108690" y="1536700"/>
                </a:lnTo>
                <a:lnTo>
                  <a:pt x="88758" y="1498600"/>
                </a:lnTo>
                <a:lnTo>
                  <a:pt x="70024" y="1460500"/>
                </a:lnTo>
                <a:lnTo>
                  <a:pt x="52816" y="1409700"/>
                </a:lnTo>
                <a:lnTo>
                  <a:pt x="37463" y="1358900"/>
                </a:lnTo>
                <a:lnTo>
                  <a:pt x="24292" y="1308100"/>
                </a:lnTo>
                <a:lnTo>
                  <a:pt x="13632" y="1244600"/>
                </a:lnTo>
                <a:lnTo>
                  <a:pt x="5812" y="1181100"/>
                </a:lnTo>
                <a:lnTo>
                  <a:pt x="1158" y="1117600"/>
                </a:lnTo>
                <a:lnTo>
                  <a:pt x="0" y="1041400"/>
                </a:lnTo>
                <a:lnTo>
                  <a:pt x="6239" y="1041400"/>
                </a:lnTo>
                <a:lnTo>
                  <a:pt x="22401" y="1054100"/>
                </a:lnTo>
                <a:lnTo>
                  <a:pt x="47206" y="1066800"/>
                </a:lnTo>
                <a:lnTo>
                  <a:pt x="79284" y="1104900"/>
                </a:lnTo>
                <a:lnTo>
                  <a:pt x="117262" y="1143000"/>
                </a:lnTo>
                <a:lnTo>
                  <a:pt x="159767" y="1193800"/>
                </a:lnTo>
                <a:lnTo>
                  <a:pt x="205428" y="1257300"/>
                </a:lnTo>
                <a:lnTo>
                  <a:pt x="252871" y="1333500"/>
                </a:lnTo>
                <a:lnTo>
                  <a:pt x="266878" y="1371600"/>
                </a:lnTo>
                <a:lnTo>
                  <a:pt x="280193" y="1409700"/>
                </a:lnTo>
                <a:lnTo>
                  <a:pt x="292830" y="1447800"/>
                </a:lnTo>
                <a:lnTo>
                  <a:pt x="304805" y="1498600"/>
                </a:lnTo>
                <a:lnTo>
                  <a:pt x="316133" y="1549400"/>
                </a:lnTo>
                <a:lnTo>
                  <a:pt x="326827" y="1600200"/>
                </a:lnTo>
                <a:lnTo>
                  <a:pt x="336903" y="1651000"/>
                </a:lnTo>
                <a:lnTo>
                  <a:pt x="346377" y="1701800"/>
                </a:lnTo>
                <a:lnTo>
                  <a:pt x="355262" y="1765300"/>
                </a:lnTo>
                <a:lnTo>
                  <a:pt x="363573" y="1816100"/>
                </a:lnTo>
                <a:lnTo>
                  <a:pt x="371326" y="1879600"/>
                </a:lnTo>
                <a:lnTo>
                  <a:pt x="378535" y="1930400"/>
                </a:lnTo>
                <a:lnTo>
                  <a:pt x="385215" y="1993900"/>
                </a:lnTo>
                <a:lnTo>
                  <a:pt x="433271" y="1993900"/>
                </a:lnTo>
                <a:lnTo>
                  <a:pt x="433320" y="2032000"/>
                </a:lnTo>
                <a:lnTo>
                  <a:pt x="434093" y="2082800"/>
                </a:lnTo>
                <a:lnTo>
                  <a:pt x="436037" y="2133600"/>
                </a:lnTo>
                <a:lnTo>
                  <a:pt x="439333" y="2184400"/>
                </a:lnTo>
                <a:lnTo>
                  <a:pt x="444096" y="2235200"/>
                </a:lnTo>
                <a:lnTo>
                  <a:pt x="450440" y="2298700"/>
                </a:lnTo>
                <a:lnTo>
                  <a:pt x="458481" y="2349500"/>
                </a:lnTo>
                <a:lnTo>
                  <a:pt x="468334" y="2400300"/>
                </a:lnTo>
                <a:lnTo>
                  <a:pt x="480113" y="2451100"/>
                </a:lnTo>
                <a:lnTo>
                  <a:pt x="482811" y="2463800"/>
                </a:lnTo>
                <a:lnTo>
                  <a:pt x="485830" y="2476500"/>
                </a:lnTo>
                <a:lnTo>
                  <a:pt x="489063" y="2489200"/>
                </a:lnTo>
                <a:lnTo>
                  <a:pt x="492404" y="2489200"/>
                </a:lnTo>
                <a:lnTo>
                  <a:pt x="498907" y="2514600"/>
                </a:lnTo>
                <a:lnTo>
                  <a:pt x="502265" y="2527300"/>
                </a:lnTo>
                <a:lnTo>
                  <a:pt x="505838" y="2540000"/>
                </a:lnTo>
                <a:lnTo>
                  <a:pt x="509444" y="2540000"/>
                </a:lnTo>
                <a:lnTo>
                  <a:pt x="513104" y="2552700"/>
                </a:lnTo>
                <a:lnTo>
                  <a:pt x="520511" y="2578100"/>
                </a:lnTo>
                <a:lnTo>
                  <a:pt x="522798" y="2578100"/>
                </a:lnTo>
                <a:lnTo>
                  <a:pt x="525942" y="2590800"/>
                </a:lnTo>
                <a:lnTo>
                  <a:pt x="529372" y="2590800"/>
                </a:lnTo>
                <a:lnTo>
                  <a:pt x="532612" y="2603500"/>
                </a:lnTo>
                <a:lnTo>
                  <a:pt x="535947" y="2616200"/>
                </a:lnTo>
                <a:close/>
              </a:path>
              <a:path w="1172845" h="3340100">
                <a:moveTo>
                  <a:pt x="699376" y="2882900"/>
                </a:moveTo>
                <a:lnTo>
                  <a:pt x="623128" y="2882900"/>
                </a:lnTo>
                <a:lnTo>
                  <a:pt x="593972" y="2844800"/>
                </a:lnTo>
                <a:lnTo>
                  <a:pt x="584253" y="2819400"/>
                </a:lnTo>
                <a:lnTo>
                  <a:pt x="572385" y="2806700"/>
                </a:lnTo>
                <a:lnTo>
                  <a:pt x="560839" y="2781300"/>
                </a:lnTo>
                <a:lnTo>
                  <a:pt x="549471" y="2768600"/>
                </a:lnTo>
                <a:lnTo>
                  <a:pt x="538138" y="2743200"/>
                </a:lnTo>
                <a:lnTo>
                  <a:pt x="526955" y="2717800"/>
                </a:lnTo>
                <a:lnTo>
                  <a:pt x="594353" y="2717800"/>
                </a:lnTo>
                <a:lnTo>
                  <a:pt x="574602" y="2667000"/>
                </a:lnTo>
                <a:lnTo>
                  <a:pt x="556874" y="2616200"/>
                </a:lnTo>
                <a:lnTo>
                  <a:pt x="542085" y="2552700"/>
                </a:lnTo>
                <a:lnTo>
                  <a:pt x="531148" y="2501900"/>
                </a:lnTo>
                <a:lnTo>
                  <a:pt x="524981" y="2451100"/>
                </a:lnTo>
                <a:lnTo>
                  <a:pt x="524497" y="2400300"/>
                </a:lnTo>
                <a:lnTo>
                  <a:pt x="530611" y="2362200"/>
                </a:lnTo>
                <a:lnTo>
                  <a:pt x="540241" y="2324100"/>
                </a:lnTo>
                <a:lnTo>
                  <a:pt x="565658" y="2273300"/>
                </a:lnTo>
                <a:lnTo>
                  <a:pt x="597543" y="2222500"/>
                </a:lnTo>
                <a:lnTo>
                  <a:pt x="633811" y="2171700"/>
                </a:lnTo>
                <a:lnTo>
                  <a:pt x="672375" y="2120900"/>
                </a:lnTo>
                <a:lnTo>
                  <a:pt x="691866" y="2082800"/>
                </a:lnTo>
                <a:lnTo>
                  <a:pt x="711149" y="2044700"/>
                </a:lnTo>
                <a:lnTo>
                  <a:pt x="729964" y="2006600"/>
                </a:lnTo>
                <a:lnTo>
                  <a:pt x="748048" y="1955800"/>
                </a:lnTo>
                <a:lnTo>
                  <a:pt x="765142" y="1905000"/>
                </a:lnTo>
                <a:lnTo>
                  <a:pt x="780985" y="1841500"/>
                </a:lnTo>
                <a:lnTo>
                  <a:pt x="795316" y="1778000"/>
                </a:lnTo>
                <a:lnTo>
                  <a:pt x="807874" y="1689100"/>
                </a:lnTo>
                <a:lnTo>
                  <a:pt x="810588" y="1701800"/>
                </a:lnTo>
                <a:lnTo>
                  <a:pt x="817892" y="1727200"/>
                </a:lnTo>
                <a:lnTo>
                  <a:pt x="828378" y="1752600"/>
                </a:lnTo>
                <a:lnTo>
                  <a:pt x="840637" y="1790700"/>
                </a:lnTo>
                <a:lnTo>
                  <a:pt x="853259" y="1841500"/>
                </a:lnTo>
                <a:lnTo>
                  <a:pt x="864835" y="1892300"/>
                </a:lnTo>
                <a:lnTo>
                  <a:pt x="873956" y="1955800"/>
                </a:lnTo>
                <a:lnTo>
                  <a:pt x="879213" y="2019300"/>
                </a:lnTo>
                <a:lnTo>
                  <a:pt x="879196" y="2082800"/>
                </a:lnTo>
                <a:lnTo>
                  <a:pt x="872497" y="2159000"/>
                </a:lnTo>
                <a:lnTo>
                  <a:pt x="857706" y="2222500"/>
                </a:lnTo>
                <a:lnTo>
                  <a:pt x="839978" y="2273300"/>
                </a:lnTo>
                <a:lnTo>
                  <a:pt x="817641" y="2311400"/>
                </a:lnTo>
                <a:lnTo>
                  <a:pt x="763284" y="2349500"/>
                </a:lnTo>
                <a:lnTo>
                  <a:pt x="681272" y="2374900"/>
                </a:lnTo>
                <a:lnTo>
                  <a:pt x="642668" y="2374900"/>
                </a:lnTo>
                <a:lnTo>
                  <a:pt x="609121" y="2387600"/>
                </a:lnTo>
                <a:lnTo>
                  <a:pt x="588245" y="2400300"/>
                </a:lnTo>
                <a:lnTo>
                  <a:pt x="573165" y="2425700"/>
                </a:lnTo>
                <a:lnTo>
                  <a:pt x="565106" y="2463800"/>
                </a:lnTo>
                <a:lnTo>
                  <a:pt x="565293" y="2501900"/>
                </a:lnTo>
                <a:lnTo>
                  <a:pt x="571408" y="2552700"/>
                </a:lnTo>
                <a:lnTo>
                  <a:pt x="581119" y="2603500"/>
                </a:lnTo>
                <a:lnTo>
                  <a:pt x="593843" y="2641600"/>
                </a:lnTo>
                <a:lnTo>
                  <a:pt x="608999" y="2692400"/>
                </a:lnTo>
                <a:lnTo>
                  <a:pt x="626005" y="2743200"/>
                </a:lnTo>
                <a:lnTo>
                  <a:pt x="644279" y="2781300"/>
                </a:lnTo>
                <a:lnTo>
                  <a:pt x="663240" y="2832100"/>
                </a:lnTo>
                <a:lnTo>
                  <a:pt x="667718" y="2832100"/>
                </a:lnTo>
                <a:lnTo>
                  <a:pt x="669719" y="2844800"/>
                </a:lnTo>
                <a:lnTo>
                  <a:pt x="693420" y="2870200"/>
                </a:lnTo>
                <a:lnTo>
                  <a:pt x="699376" y="2882900"/>
                </a:lnTo>
                <a:close/>
              </a:path>
              <a:path w="1172845" h="3340100">
                <a:moveTo>
                  <a:pt x="1049587" y="3263900"/>
                </a:moveTo>
                <a:lnTo>
                  <a:pt x="931738" y="3263900"/>
                </a:lnTo>
                <a:lnTo>
                  <a:pt x="895261" y="3225800"/>
                </a:lnTo>
                <a:lnTo>
                  <a:pt x="821199" y="3149600"/>
                </a:lnTo>
                <a:lnTo>
                  <a:pt x="783864" y="3098800"/>
                </a:lnTo>
                <a:lnTo>
                  <a:pt x="745651" y="3060700"/>
                </a:lnTo>
                <a:lnTo>
                  <a:pt x="732890" y="3035300"/>
                </a:lnTo>
                <a:lnTo>
                  <a:pt x="691876" y="2997200"/>
                </a:lnTo>
                <a:lnTo>
                  <a:pt x="654138" y="2959100"/>
                </a:lnTo>
                <a:lnTo>
                  <a:pt x="619338" y="2921000"/>
                </a:lnTo>
                <a:lnTo>
                  <a:pt x="587141" y="2908300"/>
                </a:lnTo>
                <a:lnTo>
                  <a:pt x="557207" y="2882900"/>
                </a:lnTo>
                <a:lnTo>
                  <a:pt x="529200" y="2870200"/>
                </a:lnTo>
                <a:lnTo>
                  <a:pt x="502782" y="2857500"/>
                </a:lnTo>
                <a:lnTo>
                  <a:pt x="477615" y="2857500"/>
                </a:lnTo>
                <a:lnTo>
                  <a:pt x="453363" y="2844800"/>
                </a:lnTo>
                <a:lnTo>
                  <a:pt x="429688" y="2844800"/>
                </a:lnTo>
                <a:lnTo>
                  <a:pt x="406253" y="2832100"/>
                </a:lnTo>
                <a:lnTo>
                  <a:pt x="382720" y="2832100"/>
                </a:lnTo>
                <a:lnTo>
                  <a:pt x="358751" y="2819400"/>
                </a:lnTo>
                <a:lnTo>
                  <a:pt x="334010" y="2806700"/>
                </a:lnTo>
                <a:lnTo>
                  <a:pt x="308159" y="2794000"/>
                </a:lnTo>
                <a:lnTo>
                  <a:pt x="280860" y="2768600"/>
                </a:lnTo>
                <a:lnTo>
                  <a:pt x="251777" y="2743200"/>
                </a:lnTo>
                <a:lnTo>
                  <a:pt x="220572" y="2717800"/>
                </a:lnTo>
                <a:lnTo>
                  <a:pt x="176114" y="2654300"/>
                </a:lnTo>
                <a:lnTo>
                  <a:pt x="138418" y="2590800"/>
                </a:lnTo>
                <a:lnTo>
                  <a:pt x="106936" y="2527300"/>
                </a:lnTo>
                <a:lnTo>
                  <a:pt x="60426" y="2413000"/>
                </a:lnTo>
                <a:lnTo>
                  <a:pt x="44304" y="2349500"/>
                </a:lnTo>
                <a:lnTo>
                  <a:pt x="32208" y="2298700"/>
                </a:lnTo>
                <a:lnTo>
                  <a:pt x="23590" y="2260600"/>
                </a:lnTo>
                <a:lnTo>
                  <a:pt x="17903" y="2222500"/>
                </a:lnTo>
                <a:lnTo>
                  <a:pt x="14600" y="2184400"/>
                </a:lnTo>
                <a:lnTo>
                  <a:pt x="13134" y="2171700"/>
                </a:lnTo>
                <a:lnTo>
                  <a:pt x="12957" y="2159000"/>
                </a:lnTo>
                <a:lnTo>
                  <a:pt x="62926" y="2197100"/>
                </a:lnTo>
                <a:lnTo>
                  <a:pt x="110232" y="2222500"/>
                </a:lnTo>
                <a:lnTo>
                  <a:pt x="154837" y="2260600"/>
                </a:lnTo>
                <a:lnTo>
                  <a:pt x="196703" y="2298700"/>
                </a:lnTo>
                <a:lnTo>
                  <a:pt x="235792" y="2336800"/>
                </a:lnTo>
                <a:lnTo>
                  <a:pt x="272067" y="2387600"/>
                </a:lnTo>
                <a:lnTo>
                  <a:pt x="305489" y="2425700"/>
                </a:lnTo>
                <a:lnTo>
                  <a:pt x="336021" y="2476500"/>
                </a:lnTo>
                <a:lnTo>
                  <a:pt x="363624" y="2514600"/>
                </a:lnTo>
                <a:lnTo>
                  <a:pt x="388262" y="2552700"/>
                </a:lnTo>
                <a:lnTo>
                  <a:pt x="409894" y="2590800"/>
                </a:lnTo>
                <a:lnTo>
                  <a:pt x="428485" y="2628900"/>
                </a:lnTo>
                <a:lnTo>
                  <a:pt x="443996" y="2667000"/>
                </a:lnTo>
                <a:lnTo>
                  <a:pt x="456388" y="2692400"/>
                </a:lnTo>
                <a:lnTo>
                  <a:pt x="478797" y="2730500"/>
                </a:lnTo>
                <a:lnTo>
                  <a:pt x="510114" y="2768600"/>
                </a:lnTo>
                <a:lnTo>
                  <a:pt x="546901" y="2819400"/>
                </a:lnTo>
                <a:lnTo>
                  <a:pt x="585719" y="2857500"/>
                </a:lnTo>
                <a:lnTo>
                  <a:pt x="623128" y="2882900"/>
                </a:lnTo>
                <a:lnTo>
                  <a:pt x="699376" y="2882900"/>
                </a:lnTo>
                <a:lnTo>
                  <a:pt x="705333" y="2895600"/>
                </a:lnTo>
                <a:lnTo>
                  <a:pt x="729126" y="2921000"/>
                </a:lnTo>
                <a:lnTo>
                  <a:pt x="740988" y="2946400"/>
                </a:lnTo>
                <a:lnTo>
                  <a:pt x="753100" y="2959100"/>
                </a:lnTo>
                <a:lnTo>
                  <a:pt x="759170" y="2959100"/>
                </a:lnTo>
                <a:lnTo>
                  <a:pt x="777403" y="2984500"/>
                </a:lnTo>
                <a:lnTo>
                  <a:pt x="801568" y="3009900"/>
                </a:lnTo>
                <a:lnTo>
                  <a:pt x="813686" y="3035300"/>
                </a:lnTo>
                <a:lnTo>
                  <a:pt x="891486" y="3111500"/>
                </a:lnTo>
                <a:lnTo>
                  <a:pt x="929883" y="3149600"/>
                </a:lnTo>
                <a:lnTo>
                  <a:pt x="967768" y="3187700"/>
                </a:lnTo>
                <a:lnTo>
                  <a:pt x="1005008" y="3225800"/>
                </a:lnTo>
                <a:lnTo>
                  <a:pt x="1034939" y="3251200"/>
                </a:lnTo>
                <a:lnTo>
                  <a:pt x="1049587" y="3263900"/>
                </a:lnTo>
                <a:close/>
              </a:path>
              <a:path w="1172845" h="3340100">
                <a:moveTo>
                  <a:pt x="1159376" y="3314700"/>
                </a:moveTo>
                <a:lnTo>
                  <a:pt x="1120677" y="3314700"/>
                </a:lnTo>
                <a:lnTo>
                  <a:pt x="1118561" y="3289300"/>
                </a:lnTo>
                <a:lnTo>
                  <a:pt x="1113877" y="3251200"/>
                </a:lnTo>
                <a:lnTo>
                  <a:pt x="1105689" y="3213100"/>
                </a:lnTo>
                <a:lnTo>
                  <a:pt x="1093063" y="3162300"/>
                </a:lnTo>
                <a:lnTo>
                  <a:pt x="1075064" y="3111500"/>
                </a:lnTo>
                <a:lnTo>
                  <a:pt x="1050756" y="3060700"/>
                </a:lnTo>
                <a:lnTo>
                  <a:pt x="1019204" y="2997200"/>
                </a:lnTo>
                <a:lnTo>
                  <a:pt x="994431" y="2971800"/>
                </a:lnTo>
                <a:lnTo>
                  <a:pt x="969397" y="2933700"/>
                </a:lnTo>
                <a:lnTo>
                  <a:pt x="944651" y="2895600"/>
                </a:lnTo>
                <a:lnTo>
                  <a:pt x="920744" y="2857500"/>
                </a:lnTo>
                <a:lnTo>
                  <a:pt x="898225" y="2819400"/>
                </a:lnTo>
                <a:lnTo>
                  <a:pt x="877644" y="2768600"/>
                </a:lnTo>
                <a:lnTo>
                  <a:pt x="859552" y="2730500"/>
                </a:lnTo>
                <a:lnTo>
                  <a:pt x="844497" y="2692400"/>
                </a:lnTo>
                <a:lnTo>
                  <a:pt x="833029" y="2641600"/>
                </a:lnTo>
                <a:lnTo>
                  <a:pt x="825699" y="2590800"/>
                </a:lnTo>
                <a:lnTo>
                  <a:pt x="823057" y="2540000"/>
                </a:lnTo>
                <a:lnTo>
                  <a:pt x="825651" y="2489200"/>
                </a:lnTo>
                <a:lnTo>
                  <a:pt x="834032" y="2438400"/>
                </a:lnTo>
                <a:lnTo>
                  <a:pt x="848749" y="2374900"/>
                </a:lnTo>
                <a:lnTo>
                  <a:pt x="856264" y="2374900"/>
                </a:lnTo>
                <a:lnTo>
                  <a:pt x="876033" y="2400300"/>
                </a:lnTo>
                <a:lnTo>
                  <a:pt x="904878" y="2438400"/>
                </a:lnTo>
                <a:lnTo>
                  <a:pt x="939618" y="2476500"/>
                </a:lnTo>
                <a:lnTo>
                  <a:pt x="977073" y="2540000"/>
                </a:lnTo>
                <a:lnTo>
                  <a:pt x="1014062" y="2603500"/>
                </a:lnTo>
                <a:lnTo>
                  <a:pt x="1047407" y="2679700"/>
                </a:lnTo>
                <a:lnTo>
                  <a:pt x="1059214" y="2730500"/>
                </a:lnTo>
                <a:lnTo>
                  <a:pt x="1069167" y="2768600"/>
                </a:lnTo>
                <a:lnTo>
                  <a:pt x="1077652" y="2819400"/>
                </a:lnTo>
                <a:lnTo>
                  <a:pt x="1085057" y="2882900"/>
                </a:lnTo>
                <a:lnTo>
                  <a:pt x="1091769" y="2933700"/>
                </a:lnTo>
                <a:lnTo>
                  <a:pt x="1098174" y="2984500"/>
                </a:lnTo>
                <a:lnTo>
                  <a:pt x="1104659" y="3048000"/>
                </a:lnTo>
                <a:lnTo>
                  <a:pt x="1111611" y="3098800"/>
                </a:lnTo>
                <a:lnTo>
                  <a:pt x="1119418" y="3162300"/>
                </a:lnTo>
                <a:lnTo>
                  <a:pt x="1128465" y="3213100"/>
                </a:lnTo>
                <a:lnTo>
                  <a:pt x="1139141" y="3251200"/>
                </a:lnTo>
                <a:lnTo>
                  <a:pt x="1151831" y="3302000"/>
                </a:lnTo>
                <a:lnTo>
                  <a:pt x="1159376" y="3314700"/>
                </a:lnTo>
                <a:close/>
              </a:path>
              <a:path w="1172845" h="3340100">
                <a:moveTo>
                  <a:pt x="542616" y="2628900"/>
                </a:moveTo>
                <a:lnTo>
                  <a:pt x="480589" y="2628900"/>
                </a:lnTo>
                <a:lnTo>
                  <a:pt x="477255" y="2616200"/>
                </a:lnTo>
                <a:lnTo>
                  <a:pt x="539281" y="2616200"/>
                </a:lnTo>
                <a:lnTo>
                  <a:pt x="542616" y="2628900"/>
                </a:lnTo>
                <a:close/>
              </a:path>
              <a:path w="1172845" h="3340100">
                <a:moveTo>
                  <a:pt x="555003" y="2654300"/>
                </a:moveTo>
                <a:lnTo>
                  <a:pt x="490117" y="2654300"/>
                </a:lnTo>
                <a:lnTo>
                  <a:pt x="483829" y="2628900"/>
                </a:lnTo>
                <a:lnTo>
                  <a:pt x="545856" y="2628900"/>
                </a:lnTo>
                <a:lnTo>
                  <a:pt x="549286" y="2641600"/>
                </a:lnTo>
                <a:lnTo>
                  <a:pt x="553192" y="2641600"/>
                </a:lnTo>
                <a:lnTo>
                  <a:pt x="555003" y="2654300"/>
                </a:lnTo>
                <a:close/>
              </a:path>
              <a:path w="1172845" h="3340100">
                <a:moveTo>
                  <a:pt x="569175" y="2679700"/>
                </a:moveTo>
                <a:lnTo>
                  <a:pt x="503361" y="2679700"/>
                </a:lnTo>
                <a:lnTo>
                  <a:pt x="500026" y="2667000"/>
                </a:lnTo>
                <a:lnTo>
                  <a:pt x="493452" y="2654300"/>
                </a:lnTo>
                <a:lnTo>
                  <a:pt x="558528" y="2654300"/>
                </a:lnTo>
                <a:lnTo>
                  <a:pt x="563834" y="2667000"/>
                </a:lnTo>
                <a:lnTo>
                  <a:pt x="569175" y="2679700"/>
                </a:lnTo>
                <a:close/>
              </a:path>
              <a:path w="1172845" h="3340100">
                <a:moveTo>
                  <a:pt x="590738" y="2717800"/>
                </a:moveTo>
                <a:lnTo>
                  <a:pt x="521376" y="2717800"/>
                </a:lnTo>
                <a:lnTo>
                  <a:pt x="515843" y="2705100"/>
                </a:lnTo>
                <a:lnTo>
                  <a:pt x="513842" y="2692400"/>
                </a:lnTo>
                <a:lnTo>
                  <a:pt x="508220" y="2692400"/>
                </a:lnTo>
                <a:lnTo>
                  <a:pt x="507268" y="2679700"/>
                </a:lnTo>
                <a:lnTo>
                  <a:pt x="574553" y="2679700"/>
                </a:lnTo>
                <a:lnTo>
                  <a:pt x="590738" y="2717800"/>
                </a:lnTo>
                <a:close/>
              </a:path>
              <a:path w="1172845" h="3340100">
                <a:moveTo>
                  <a:pt x="750679" y="3340100"/>
                </a:moveTo>
                <a:lnTo>
                  <a:pt x="357462" y="3340100"/>
                </a:lnTo>
                <a:lnTo>
                  <a:pt x="320877" y="3314700"/>
                </a:lnTo>
                <a:lnTo>
                  <a:pt x="278780" y="3263900"/>
                </a:lnTo>
                <a:lnTo>
                  <a:pt x="245407" y="3238500"/>
                </a:lnTo>
                <a:lnTo>
                  <a:pt x="223526" y="3213100"/>
                </a:lnTo>
                <a:lnTo>
                  <a:pt x="215903" y="3200400"/>
                </a:lnTo>
                <a:lnTo>
                  <a:pt x="223823" y="3200400"/>
                </a:lnTo>
                <a:lnTo>
                  <a:pt x="246321" y="3187700"/>
                </a:lnTo>
                <a:lnTo>
                  <a:pt x="280860" y="3162300"/>
                </a:lnTo>
                <a:lnTo>
                  <a:pt x="324903" y="3136900"/>
                </a:lnTo>
                <a:lnTo>
                  <a:pt x="365557" y="3124200"/>
                </a:lnTo>
                <a:lnTo>
                  <a:pt x="409363" y="3111500"/>
                </a:lnTo>
                <a:lnTo>
                  <a:pt x="454995" y="3098800"/>
                </a:lnTo>
                <a:lnTo>
                  <a:pt x="546434" y="3098800"/>
                </a:lnTo>
                <a:lnTo>
                  <a:pt x="589589" y="3111500"/>
                </a:lnTo>
                <a:lnTo>
                  <a:pt x="632843" y="3136900"/>
                </a:lnTo>
                <a:lnTo>
                  <a:pt x="680963" y="3162300"/>
                </a:lnTo>
                <a:lnTo>
                  <a:pt x="732154" y="3187700"/>
                </a:lnTo>
                <a:lnTo>
                  <a:pt x="784623" y="3213100"/>
                </a:lnTo>
                <a:lnTo>
                  <a:pt x="836573" y="3225800"/>
                </a:lnTo>
                <a:lnTo>
                  <a:pt x="886210" y="3251200"/>
                </a:lnTo>
                <a:lnTo>
                  <a:pt x="931738" y="3263900"/>
                </a:lnTo>
                <a:lnTo>
                  <a:pt x="1049587" y="3263900"/>
                </a:lnTo>
                <a:lnTo>
                  <a:pt x="1064236" y="3276600"/>
                </a:lnTo>
                <a:lnTo>
                  <a:pt x="839801" y="3276600"/>
                </a:lnTo>
                <a:lnTo>
                  <a:pt x="829694" y="3289300"/>
                </a:lnTo>
                <a:lnTo>
                  <a:pt x="791522" y="3302000"/>
                </a:lnTo>
                <a:lnTo>
                  <a:pt x="750679" y="3340100"/>
                </a:lnTo>
                <a:close/>
              </a:path>
              <a:path w="1172845" h="3340100">
                <a:moveTo>
                  <a:pt x="1172627" y="3340100"/>
                </a:moveTo>
                <a:lnTo>
                  <a:pt x="1016887" y="3340100"/>
                </a:lnTo>
                <a:lnTo>
                  <a:pt x="986677" y="3314700"/>
                </a:lnTo>
                <a:lnTo>
                  <a:pt x="947423" y="3302000"/>
                </a:lnTo>
                <a:lnTo>
                  <a:pt x="907187" y="3276600"/>
                </a:lnTo>
                <a:lnTo>
                  <a:pt x="1064236" y="3276600"/>
                </a:lnTo>
                <a:lnTo>
                  <a:pt x="1092836" y="3302000"/>
                </a:lnTo>
                <a:lnTo>
                  <a:pt x="1120677" y="3314700"/>
                </a:lnTo>
                <a:lnTo>
                  <a:pt x="1159376" y="3314700"/>
                </a:lnTo>
                <a:lnTo>
                  <a:pt x="1166922" y="3327400"/>
                </a:lnTo>
                <a:lnTo>
                  <a:pt x="1172627" y="3340100"/>
                </a:lnTo>
                <a:close/>
              </a:path>
            </a:pathLst>
          </a:custGeom>
          <a:solidFill>
            <a:srgbClr val="AFD0D1"/>
          </a:solidFill>
        </p:spPr>
        <p:txBody>
          <a:bodyPr wrap="square" lIns="0" tIns="0" rIns="0" bIns="0" rtlCol="0"/>
          <a:lstStyle/>
          <a:p>
            <a:endParaRPr/>
          </a:p>
        </p:txBody>
      </p:sp>
      <p:sp>
        <p:nvSpPr>
          <p:cNvPr id="5" name="object 5"/>
          <p:cNvSpPr/>
          <p:nvPr/>
        </p:nvSpPr>
        <p:spPr>
          <a:xfrm>
            <a:off x="17156128" y="494620"/>
            <a:ext cx="316230" cy="322580"/>
          </a:xfrm>
          <a:custGeom>
            <a:avLst/>
            <a:gdLst/>
            <a:ahLst/>
            <a:cxnLst/>
            <a:rect l="l" t="t" r="r" b="b"/>
            <a:pathLst>
              <a:path w="316230" h="322580">
                <a:moveTo>
                  <a:pt x="260297" y="107785"/>
                </a:moveTo>
                <a:lnTo>
                  <a:pt x="99198" y="107785"/>
                </a:lnTo>
                <a:lnTo>
                  <a:pt x="90508" y="85558"/>
                </a:lnTo>
                <a:lnTo>
                  <a:pt x="85907" y="61808"/>
                </a:lnTo>
                <a:lnTo>
                  <a:pt x="87453" y="37862"/>
                </a:lnTo>
                <a:lnTo>
                  <a:pt x="97202" y="15048"/>
                </a:lnTo>
                <a:lnTo>
                  <a:pt x="109733" y="2540"/>
                </a:lnTo>
                <a:lnTo>
                  <a:pt x="122691" y="0"/>
                </a:lnTo>
                <a:lnTo>
                  <a:pt x="135470" y="5601"/>
                </a:lnTo>
                <a:lnTo>
                  <a:pt x="164985" y="48530"/>
                </a:lnTo>
                <a:lnTo>
                  <a:pt x="174736" y="83460"/>
                </a:lnTo>
                <a:lnTo>
                  <a:pt x="274631" y="83460"/>
                </a:lnTo>
                <a:lnTo>
                  <a:pt x="272331" y="90088"/>
                </a:lnTo>
                <a:lnTo>
                  <a:pt x="260297" y="107785"/>
                </a:lnTo>
                <a:close/>
              </a:path>
              <a:path w="316230" h="322580">
                <a:moveTo>
                  <a:pt x="274631" y="83460"/>
                </a:moveTo>
                <a:lnTo>
                  <a:pt x="174736" y="83460"/>
                </a:lnTo>
                <a:lnTo>
                  <a:pt x="189589" y="64806"/>
                </a:lnTo>
                <a:lnTo>
                  <a:pt x="207826" y="48957"/>
                </a:lnTo>
                <a:lnTo>
                  <a:pt x="229306" y="38364"/>
                </a:lnTo>
                <a:lnTo>
                  <a:pt x="253886" y="35477"/>
                </a:lnTo>
                <a:lnTo>
                  <a:pt x="265288" y="36142"/>
                </a:lnTo>
                <a:lnTo>
                  <a:pt x="272699" y="39752"/>
                </a:lnTo>
                <a:lnTo>
                  <a:pt x="276975" y="45073"/>
                </a:lnTo>
                <a:lnTo>
                  <a:pt x="276785" y="45168"/>
                </a:lnTo>
                <a:lnTo>
                  <a:pt x="281047" y="64973"/>
                </a:lnTo>
                <a:lnTo>
                  <a:pt x="274631" y="83460"/>
                </a:lnTo>
                <a:close/>
              </a:path>
              <a:path w="316230" h="322580">
                <a:moveTo>
                  <a:pt x="61856" y="286607"/>
                </a:moveTo>
                <a:lnTo>
                  <a:pt x="50549" y="285752"/>
                </a:lnTo>
                <a:lnTo>
                  <a:pt x="43137" y="282237"/>
                </a:lnTo>
                <a:lnTo>
                  <a:pt x="38862" y="276821"/>
                </a:lnTo>
                <a:lnTo>
                  <a:pt x="34598" y="257124"/>
                </a:lnTo>
                <a:lnTo>
                  <a:pt x="43304" y="232056"/>
                </a:lnTo>
                <a:lnTo>
                  <a:pt x="60668" y="206471"/>
                </a:lnTo>
                <a:lnTo>
                  <a:pt x="82379" y="185224"/>
                </a:lnTo>
                <a:lnTo>
                  <a:pt x="62081" y="182361"/>
                </a:lnTo>
                <a:lnTo>
                  <a:pt x="23908" y="166731"/>
                </a:lnTo>
                <a:lnTo>
                  <a:pt x="0" y="112141"/>
                </a:lnTo>
                <a:lnTo>
                  <a:pt x="24419" y="98948"/>
                </a:lnTo>
                <a:lnTo>
                  <a:pt x="61737" y="98369"/>
                </a:lnTo>
                <a:lnTo>
                  <a:pt x="99198" y="107785"/>
                </a:lnTo>
                <a:lnTo>
                  <a:pt x="260297" y="107785"/>
                </a:lnTo>
                <a:lnTo>
                  <a:pt x="254938" y="115665"/>
                </a:lnTo>
                <a:lnTo>
                  <a:pt x="253761" y="116811"/>
                </a:lnTo>
                <a:lnTo>
                  <a:pt x="166375" y="116811"/>
                </a:lnTo>
                <a:lnTo>
                  <a:pt x="148463" y="116955"/>
                </a:lnTo>
                <a:lnTo>
                  <a:pt x="132608" y="123736"/>
                </a:lnTo>
                <a:lnTo>
                  <a:pt x="120477" y="135986"/>
                </a:lnTo>
                <a:lnTo>
                  <a:pt x="113735" y="152538"/>
                </a:lnTo>
                <a:lnTo>
                  <a:pt x="112938" y="162432"/>
                </a:lnTo>
                <a:lnTo>
                  <a:pt x="114270" y="171969"/>
                </a:lnTo>
                <a:lnTo>
                  <a:pt x="141479" y="202811"/>
                </a:lnTo>
                <a:lnTo>
                  <a:pt x="149462" y="205082"/>
                </a:lnTo>
                <a:lnTo>
                  <a:pt x="315487" y="205082"/>
                </a:lnTo>
                <a:lnTo>
                  <a:pt x="315689" y="209916"/>
                </a:lnTo>
                <a:lnTo>
                  <a:pt x="307587" y="214299"/>
                </a:lnTo>
                <a:lnTo>
                  <a:pt x="216544" y="214299"/>
                </a:lnTo>
                <a:lnTo>
                  <a:pt x="225272" y="236526"/>
                </a:lnTo>
                <a:lnTo>
                  <a:pt x="225677" y="238624"/>
                </a:lnTo>
                <a:lnTo>
                  <a:pt x="141100" y="238624"/>
                </a:lnTo>
                <a:lnTo>
                  <a:pt x="126166" y="257238"/>
                </a:lnTo>
                <a:lnTo>
                  <a:pt x="107927" y="273091"/>
                </a:lnTo>
                <a:lnTo>
                  <a:pt x="86464" y="283706"/>
                </a:lnTo>
                <a:lnTo>
                  <a:pt x="61856" y="286607"/>
                </a:lnTo>
                <a:close/>
              </a:path>
              <a:path w="316230" h="322580">
                <a:moveTo>
                  <a:pt x="315487" y="205082"/>
                </a:moveTo>
                <a:lnTo>
                  <a:pt x="149462" y="205082"/>
                </a:lnTo>
                <a:lnTo>
                  <a:pt x="167319" y="204993"/>
                </a:lnTo>
                <a:lnTo>
                  <a:pt x="183145" y="198241"/>
                </a:lnTo>
                <a:lnTo>
                  <a:pt x="195266" y="186002"/>
                </a:lnTo>
                <a:lnTo>
                  <a:pt x="202006" y="169451"/>
                </a:lnTo>
                <a:lnTo>
                  <a:pt x="202818" y="159489"/>
                </a:lnTo>
                <a:lnTo>
                  <a:pt x="201519" y="149901"/>
                </a:lnTo>
                <a:lnTo>
                  <a:pt x="174278" y="119083"/>
                </a:lnTo>
                <a:lnTo>
                  <a:pt x="166375" y="116811"/>
                </a:lnTo>
                <a:lnTo>
                  <a:pt x="253761" y="116811"/>
                </a:lnTo>
                <a:lnTo>
                  <a:pt x="233172" y="136860"/>
                </a:lnTo>
                <a:lnTo>
                  <a:pt x="253498" y="139708"/>
                </a:lnTo>
                <a:lnTo>
                  <a:pt x="273495" y="145602"/>
                </a:lnTo>
                <a:lnTo>
                  <a:pt x="306905" y="169451"/>
                </a:lnTo>
                <a:lnTo>
                  <a:pt x="314507" y="181518"/>
                </a:lnTo>
                <a:lnTo>
                  <a:pt x="315487" y="205082"/>
                </a:lnTo>
                <a:close/>
              </a:path>
              <a:path w="316230" h="322580">
                <a:moveTo>
                  <a:pt x="193265" y="133059"/>
                </a:moveTo>
                <a:close/>
              </a:path>
              <a:path w="316230" h="322580">
                <a:moveTo>
                  <a:pt x="253951" y="223741"/>
                </a:moveTo>
                <a:lnTo>
                  <a:pt x="216544" y="214299"/>
                </a:lnTo>
                <a:lnTo>
                  <a:pt x="307587" y="214299"/>
                </a:lnTo>
                <a:lnTo>
                  <a:pt x="291251" y="223136"/>
                </a:lnTo>
                <a:lnTo>
                  <a:pt x="253951" y="223741"/>
                </a:lnTo>
                <a:close/>
              </a:path>
              <a:path w="316230" h="322580">
                <a:moveTo>
                  <a:pt x="192992" y="322120"/>
                </a:moveTo>
                <a:lnTo>
                  <a:pt x="158684" y="290173"/>
                </a:lnTo>
                <a:lnTo>
                  <a:pt x="141100" y="238624"/>
                </a:lnTo>
                <a:lnTo>
                  <a:pt x="225677" y="238624"/>
                </a:lnTo>
                <a:lnTo>
                  <a:pt x="229858" y="260276"/>
                </a:lnTo>
                <a:lnTo>
                  <a:pt x="228262" y="284221"/>
                </a:lnTo>
                <a:lnTo>
                  <a:pt x="218444" y="307036"/>
                </a:lnTo>
                <a:lnTo>
                  <a:pt x="205954" y="319584"/>
                </a:lnTo>
                <a:lnTo>
                  <a:pt x="192992" y="322120"/>
                </a:lnTo>
                <a:close/>
              </a:path>
            </a:pathLst>
          </a:custGeom>
          <a:solidFill>
            <a:srgbClr val="90507B"/>
          </a:solidFill>
        </p:spPr>
        <p:txBody>
          <a:bodyPr wrap="square" lIns="0" tIns="0" rIns="0" bIns="0" rtlCol="0"/>
          <a:lstStyle/>
          <a:p>
            <a:endParaRPr/>
          </a:p>
        </p:txBody>
      </p:sp>
      <p:sp>
        <p:nvSpPr>
          <p:cNvPr id="6" name="object 6"/>
          <p:cNvSpPr/>
          <p:nvPr/>
        </p:nvSpPr>
        <p:spPr>
          <a:xfrm>
            <a:off x="412319" y="4269138"/>
            <a:ext cx="466725" cy="495300"/>
          </a:xfrm>
          <a:custGeom>
            <a:avLst/>
            <a:gdLst/>
            <a:ahLst/>
            <a:cxnLst/>
            <a:rect l="l" t="t" r="r" b="b"/>
            <a:pathLst>
              <a:path w="466725" h="495300">
                <a:moveTo>
                  <a:pt x="426028" y="157254"/>
                </a:moveTo>
                <a:lnTo>
                  <a:pt x="157013" y="157254"/>
                </a:lnTo>
                <a:lnTo>
                  <a:pt x="148820" y="122163"/>
                </a:lnTo>
                <a:lnTo>
                  <a:pt x="147095" y="85670"/>
                </a:lnTo>
                <a:lnTo>
                  <a:pt x="154641" y="50256"/>
                </a:lnTo>
                <a:lnTo>
                  <a:pt x="182769" y="10066"/>
                </a:lnTo>
                <a:lnTo>
                  <a:pt x="207227" y="0"/>
                </a:lnTo>
                <a:lnTo>
                  <a:pt x="234717" y="13427"/>
                </a:lnTo>
                <a:lnTo>
                  <a:pt x="256375" y="47267"/>
                </a:lnTo>
                <a:lnTo>
                  <a:pt x="270470" y="91851"/>
                </a:lnTo>
                <a:lnTo>
                  <a:pt x="275266" y="137514"/>
                </a:lnTo>
                <a:lnTo>
                  <a:pt x="436058" y="137514"/>
                </a:lnTo>
                <a:lnTo>
                  <a:pt x="426028" y="157254"/>
                </a:lnTo>
                <a:close/>
              </a:path>
              <a:path w="466725" h="495300">
                <a:moveTo>
                  <a:pt x="436058" y="137514"/>
                </a:moveTo>
                <a:lnTo>
                  <a:pt x="275266" y="137514"/>
                </a:lnTo>
                <a:lnTo>
                  <a:pt x="297648" y="116087"/>
                </a:lnTo>
                <a:lnTo>
                  <a:pt x="323372" y="97912"/>
                </a:lnTo>
                <a:lnTo>
                  <a:pt x="351970" y="85308"/>
                </a:lnTo>
                <a:lnTo>
                  <a:pt x="382977" y="80591"/>
                </a:lnTo>
                <a:lnTo>
                  <a:pt x="389972" y="80591"/>
                </a:lnTo>
                <a:lnTo>
                  <a:pt x="397160" y="81358"/>
                </a:lnTo>
                <a:lnTo>
                  <a:pt x="404347" y="82891"/>
                </a:lnTo>
                <a:lnTo>
                  <a:pt x="436068" y="101353"/>
                </a:lnTo>
                <a:lnTo>
                  <a:pt x="438957" y="131807"/>
                </a:lnTo>
                <a:lnTo>
                  <a:pt x="436058" y="137514"/>
                </a:lnTo>
                <a:close/>
              </a:path>
              <a:path w="466725" h="495300">
                <a:moveTo>
                  <a:pt x="83608" y="419058"/>
                </a:moveTo>
                <a:lnTo>
                  <a:pt x="76709" y="419058"/>
                </a:lnTo>
                <a:lnTo>
                  <a:pt x="69522" y="418291"/>
                </a:lnTo>
                <a:lnTo>
                  <a:pt x="62334" y="416758"/>
                </a:lnTo>
                <a:lnTo>
                  <a:pt x="30540" y="398269"/>
                </a:lnTo>
                <a:lnTo>
                  <a:pt x="27641" y="367829"/>
                </a:lnTo>
                <a:lnTo>
                  <a:pt x="45920" y="331934"/>
                </a:lnTo>
                <a:lnTo>
                  <a:pt x="77658" y="297078"/>
                </a:lnTo>
                <a:lnTo>
                  <a:pt x="115136" y="269757"/>
                </a:lnTo>
                <a:lnTo>
                  <a:pt x="80572" y="259246"/>
                </a:lnTo>
                <a:lnTo>
                  <a:pt x="48056" y="242446"/>
                </a:lnTo>
                <a:lnTo>
                  <a:pt x="21074" y="218171"/>
                </a:lnTo>
                <a:lnTo>
                  <a:pt x="3112" y="185236"/>
                </a:lnTo>
                <a:lnTo>
                  <a:pt x="0" y="158600"/>
                </a:lnTo>
                <a:lnTo>
                  <a:pt x="9114" y="140832"/>
                </a:lnTo>
                <a:lnTo>
                  <a:pt x="27733" y="130915"/>
                </a:lnTo>
                <a:lnTo>
                  <a:pt x="53135" y="127835"/>
                </a:lnTo>
                <a:lnTo>
                  <a:pt x="79176" y="130006"/>
                </a:lnTo>
                <a:lnTo>
                  <a:pt x="106440" y="136076"/>
                </a:lnTo>
                <a:lnTo>
                  <a:pt x="133020" y="145380"/>
                </a:lnTo>
                <a:lnTo>
                  <a:pt x="157013" y="157254"/>
                </a:lnTo>
                <a:lnTo>
                  <a:pt x="426028" y="157254"/>
                </a:lnTo>
                <a:lnTo>
                  <a:pt x="420706" y="167730"/>
                </a:lnTo>
                <a:lnTo>
                  <a:pt x="407926" y="181786"/>
                </a:lnTo>
                <a:lnTo>
                  <a:pt x="233389" y="181786"/>
                </a:lnTo>
                <a:lnTo>
                  <a:pt x="221563" y="182842"/>
                </a:lnTo>
                <a:lnTo>
                  <a:pt x="172335" y="219850"/>
                </a:lnTo>
                <a:lnTo>
                  <a:pt x="165530" y="245021"/>
                </a:lnTo>
                <a:lnTo>
                  <a:pt x="168697" y="270893"/>
                </a:lnTo>
                <a:lnTo>
                  <a:pt x="192988" y="304618"/>
                </a:lnTo>
                <a:lnTo>
                  <a:pt x="233389" y="317959"/>
                </a:lnTo>
                <a:lnTo>
                  <a:pt x="463887" y="317959"/>
                </a:lnTo>
                <a:lnTo>
                  <a:pt x="466667" y="341104"/>
                </a:lnTo>
                <a:lnTo>
                  <a:pt x="466004" y="342395"/>
                </a:lnTo>
                <a:lnTo>
                  <a:pt x="309764" y="342395"/>
                </a:lnTo>
                <a:lnTo>
                  <a:pt x="314362" y="362232"/>
                </a:lnTo>
                <a:lnTo>
                  <a:pt x="191320" y="362232"/>
                </a:lnTo>
                <a:lnTo>
                  <a:pt x="168965" y="383643"/>
                </a:lnTo>
                <a:lnTo>
                  <a:pt x="143286" y="401785"/>
                </a:lnTo>
                <a:lnTo>
                  <a:pt x="114696" y="414356"/>
                </a:lnTo>
                <a:lnTo>
                  <a:pt x="83608" y="419058"/>
                </a:lnTo>
                <a:close/>
              </a:path>
              <a:path w="466725" h="495300">
                <a:moveTo>
                  <a:pt x="463887" y="317959"/>
                </a:moveTo>
                <a:lnTo>
                  <a:pt x="233389" y="317959"/>
                </a:lnTo>
                <a:lnTo>
                  <a:pt x="245187" y="316930"/>
                </a:lnTo>
                <a:lnTo>
                  <a:pt x="256699" y="313826"/>
                </a:lnTo>
                <a:lnTo>
                  <a:pt x="267671" y="308620"/>
                </a:lnTo>
                <a:lnTo>
                  <a:pt x="277853" y="301285"/>
                </a:lnTo>
                <a:lnTo>
                  <a:pt x="294442" y="279951"/>
                </a:lnTo>
                <a:lnTo>
                  <a:pt x="301247" y="254808"/>
                </a:lnTo>
                <a:lnTo>
                  <a:pt x="298080" y="228946"/>
                </a:lnTo>
                <a:lnTo>
                  <a:pt x="273695" y="195168"/>
                </a:lnTo>
                <a:lnTo>
                  <a:pt x="233389" y="181786"/>
                </a:lnTo>
                <a:lnTo>
                  <a:pt x="407926" y="181786"/>
                </a:lnTo>
                <a:lnTo>
                  <a:pt x="389005" y="202599"/>
                </a:lnTo>
                <a:lnTo>
                  <a:pt x="351545" y="229892"/>
                </a:lnTo>
                <a:lnTo>
                  <a:pt x="386094" y="240405"/>
                </a:lnTo>
                <a:lnTo>
                  <a:pt x="418577" y="257215"/>
                </a:lnTo>
                <a:lnTo>
                  <a:pt x="445526" y="281519"/>
                </a:lnTo>
                <a:lnTo>
                  <a:pt x="463473" y="314509"/>
                </a:lnTo>
                <a:lnTo>
                  <a:pt x="463887" y="317959"/>
                </a:lnTo>
                <a:close/>
              </a:path>
              <a:path w="466725" h="495300">
                <a:moveTo>
                  <a:pt x="413450" y="371910"/>
                </a:moveTo>
                <a:lnTo>
                  <a:pt x="387452" y="369724"/>
                </a:lnTo>
                <a:lnTo>
                  <a:pt x="360206" y="363621"/>
                </a:lnTo>
                <a:lnTo>
                  <a:pt x="333660" y="354284"/>
                </a:lnTo>
                <a:lnTo>
                  <a:pt x="309764" y="342395"/>
                </a:lnTo>
                <a:lnTo>
                  <a:pt x="466004" y="342395"/>
                </a:lnTo>
                <a:lnTo>
                  <a:pt x="457544" y="358878"/>
                </a:lnTo>
                <a:lnTo>
                  <a:pt x="438879" y="368817"/>
                </a:lnTo>
                <a:lnTo>
                  <a:pt x="413450" y="371910"/>
                </a:lnTo>
                <a:close/>
              </a:path>
              <a:path w="466725" h="495300">
                <a:moveTo>
                  <a:pt x="275610" y="495255"/>
                </a:moveTo>
                <a:lnTo>
                  <a:pt x="250364" y="495255"/>
                </a:lnTo>
                <a:lnTo>
                  <a:pt x="231936" y="486250"/>
                </a:lnTo>
                <a:lnTo>
                  <a:pt x="210318" y="452466"/>
                </a:lnTo>
                <a:lnTo>
                  <a:pt x="196210" y="407919"/>
                </a:lnTo>
                <a:lnTo>
                  <a:pt x="191320" y="362232"/>
                </a:lnTo>
                <a:lnTo>
                  <a:pt x="314362" y="362232"/>
                </a:lnTo>
                <a:lnTo>
                  <a:pt x="317917" y="377570"/>
                </a:lnTo>
                <a:lnTo>
                  <a:pt x="319646" y="414075"/>
                </a:lnTo>
                <a:lnTo>
                  <a:pt x="312122" y="449502"/>
                </a:lnTo>
                <a:lnTo>
                  <a:pt x="292515" y="481442"/>
                </a:lnTo>
                <a:lnTo>
                  <a:pt x="283911" y="489664"/>
                </a:lnTo>
                <a:lnTo>
                  <a:pt x="275610" y="495255"/>
                </a:lnTo>
                <a:close/>
              </a:path>
            </a:pathLst>
          </a:custGeom>
          <a:solidFill>
            <a:srgbClr val="0594B9"/>
          </a:solidFill>
        </p:spPr>
        <p:txBody>
          <a:bodyPr wrap="square" lIns="0" tIns="0" rIns="0" bIns="0" rtlCol="0"/>
          <a:lstStyle/>
          <a:p>
            <a:endParaRPr/>
          </a:p>
        </p:txBody>
      </p:sp>
      <p:sp>
        <p:nvSpPr>
          <p:cNvPr id="7" name="object 7"/>
          <p:cNvSpPr/>
          <p:nvPr/>
        </p:nvSpPr>
        <p:spPr>
          <a:xfrm>
            <a:off x="17344130" y="5891099"/>
            <a:ext cx="391795" cy="408940"/>
          </a:xfrm>
          <a:custGeom>
            <a:avLst/>
            <a:gdLst/>
            <a:ahLst/>
            <a:cxnLst/>
            <a:rect l="l" t="t" r="r" b="b"/>
            <a:pathLst>
              <a:path w="391794" h="408939">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39">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39">
                <a:moveTo>
                  <a:pt x="33598" y="72841"/>
                </a:moveTo>
                <a:close/>
              </a:path>
              <a:path w="391794" h="408939">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39">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39">
                <a:moveTo>
                  <a:pt x="155854" y="164292"/>
                </a:moveTo>
                <a:close/>
              </a:path>
              <a:path w="391794" h="408939">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39">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0594B9"/>
          </a:solidFill>
        </p:spPr>
        <p:txBody>
          <a:bodyPr wrap="square" lIns="0" tIns="0" rIns="0" bIns="0" rtlCol="0"/>
          <a:lstStyle/>
          <a:p>
            <a:endParaRPr/>
          </a:p>
        </p:txBody>
      </p:sp>
      <p:sp>
        <p:nvSpPr>
          <p:cNvPr id="8" name="object 8"/>
          <p:cNvSpPr/>
          <p:nvPr/>
        </p:nvSpPr>
        <p:spPr>
          <a:xfrm>
            <a:off x="1773468" y="9573510"/>
            <a:ext cx="415290" cy="368300"/>
          </a:xfrm>
          <a:custGeom>
            <a:avLst/>
            <a:gdLst/>
            <a:ahLst/>
            <a:cxnLst/>
            <a:rect l="l" t="t" r="r" b="b"/>
            <a:pathLst>
              <a:path w="415289"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89"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89"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89" h="368300">
                <a:moveTo>
                  <a:pt x="350016" y="132000"/>
                </a:moveTo>
                <a:lnTo>
                  <a:pt x="292228" y="132000"/>
                </a:lnTo>
                <a:lnTo>
                  <a:pt x="322013" y="129353"/>
                </a:lnTo>
                <a:lnTo>
                  <a:pt x="350016" y="132000"/>
                </a:lnTo>
                <a:close/>
              </a:path>
              <a:path w="415289"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89" h="368300">
                <a:moveTo>
                  <a:pt x="316969" y="233078"/>
                </a:moveTo>
                <a:lnTo>
                  <a:pt x="294906" y="231383"/>
                </a:lnTo>
                <a:lnTo>
                  <a:pt x="344212" y="231383"/>
                </a:lnTo>
                <a:lnTo>
                  <a:pt x="340269" y="232029"/>
                </a:lnTo>
                <a:lnTo>
                  <a:pt x="316969" y="233078"/>
                </a:lnTo>
                <a:close/>
              </a:path>
              <a:path w="415289"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89"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90507B"/>
          </a:solidFill>
        </p:spPr>
        <p:txBody>
          <a:bodyPr wrap="square" lIns="0" tIns="0" rIns="0" bIns="0" rtlCol="0"/>
          <a:lstStyle/>
          <a:p>
            <a:endParaRPr/>
          </a:p>
        </p:txBody>
      </p:sp>
      <p:sp>
        <p:nvSpPr>
          <p:cNvPr id="9" name="object 9"/>
          <p:cNvSpPr/>
          <p:nvPr/>
        </p:nvSpPr>
        <p:spPr>
          <a:xfrm>
            <a:off x="15799001" y="255038"/>
            <a:ext cx="2489200" cy="2997200"/>
          </a:xfrm>
          <a:custGeom>
            <a:avLst/>
            <a:gdLst/>
            <a:ahLst/>
            <a:cxnLst/>
            <a:rect l="l" t="t" r="r" b="b"/>
            <a:pathLst>
              <a:path w="2489200" h="2997200">
                <a:moveTo>
                  <a:pt x="2477967" y="2997200"/>
                </a:moveTo>
                <a:lnTo>
                  <a:pt x="2451934" y="2997200"/>
                </a:lnTo>
                <a:lnTo>
                  <a:pt x="2423630" y="2984500"/>
                </a:lnTo>
                <a:lnTo>
                  <a:pt x="2392875" y="2984500"/>
                </a:lnTo>
                <a:lnTo>
                  <a:pt x="2359491" y="2971800"/>
                </a:lnTo>
                <a:lnTo>
                  <a:pt x="2323298" y="2959100"/>
                </a:lnTo>
                <a:lnTo>
                  <a:pt x="2284116" y="2946400"/>
                </a:lnTo>
                <a:lnTo>
                  <a:pt x="2241766" y="2921000"/>
                </a:lnTo>
                <a:lnTo>
                  <a:pt x="2196069" y="2895600"/>
                </a:lnTo>
                <a:lnTo>
                  <a:pt x="2146845" y="2870200"/>
                </a:lnTo>
                <a:lnTo>
                  <a:pt x="2093914" y="2844800"/>
                </a:lnTo>
                <a:lnTo>
                  <a:pt x="2037098" y="2819400"/>
                </a:lnTo>
                <a:lnTo>
                  <a:pt x="1976217" y="2794000"/>
                </a:lnTo>
                <a:lnTo>
                  <a:pt x="1911092" y="2755900"/>
                </a:lnTo>
                <a:lnTo>
                  <a:pt x="1841543" y="2717800"/>
                </a:lnTo>
                <a:lnTo>
                  <a:pt x="1767390" y="2679700"/>
                </a:lnTo>
                <a:lnTo>
                  <a:pt x="1722375" y="2667000"/>
                </a:lnTo>
                <a:lnTo>
                  <a:pt x="1631441" y="2616200"/>
                </a:lnTo>
                <a:lnTo>
                  <a:pt x="1585611" y="2603500"/>
                </a:lnTo>
                <a:lnTo>
                  <a:pt x="1539599" y="2578100"/>
                </a:lnTo>
                <a:lnTo>
                  <a:pt x="1493449" y="2565400"/>
                </a:lnTo>
                <a:lnTo>
                  <a:pt x="1447205" y="2540000"/>
                </a:lnTo>
                <a:lnTo>
                  <a:pt x="1400911" y="2527300"/>
                </a:lnTo>
                <a:lnTo>
                  <a:pt x="1354613" y="2501900"/>
                </a:lnTo>
                <a:lnTo>
                  <a:pt x="1308353" y="2489200"/>
                </a:lnTo>
                <a:lnTo>
                  <a:pt x="1262177" y="2463800"/>
                </a:lnTo>
                <a:lnTo>
                  <a:pt x="1216129" y="2451100"/>
                </a:lnTo>
                <a:lnTo>
                  <a:pt x="1170253" y="2425700"/>
                </a:lnTo>
                <a:lnTo>
                  <a:pt x="1079195" y="2400300"/>
                </a:lnTo>
                <a:lnTo>
                  <a:pt x="1034102" y="2374900"/>
                </a:lnTo>
                <a:lnTo>
                  <a:pt x="989358" y="2362200"/>
                </a:lnTo>
                <a:lnTo>
                  <a:pt x="945009" y="2336800"/>
                </a:lnTo>
                <a:lnTo>
                  <a:pt x="901098" y="2324100"/>
                </a:lnTo>
                <a:lnTo>
                  <a:pt x="857670" y="2298700"/>
                </a:lnTo>
                <a:lnTo>
                  <a:pt x="814768" y="2286000"/>
                </a:lnTo>
                <a:lnTo>
                  <a:pt x="730724" y="2235200"/>
                </a:lnTo>
                <a:lnTo>
                  <a:pt x="689671" y="2222500"/>
                </a:lnTo>
                <a:lnTo>
                  <a:pt x="649321" y="2197100"/>
                </a:lnTo>
                <a:lnTo>
                  <a:pt x="609720" y="2171700"/>
                </a:lnTo>
                <a:lnTo>
                  <a:pt x="570913" y="2159000"/>
                </a:lnTo>
                <a:lnTo>
                  <a:pt x="532943" y="2133600"/>
                </a:lnTo>
                <a:lnTo>
                  <a:pt x="495855" y="2108200"/>
                </a:lnTo>
                <a:lnTo>
                  <a:pt x="459694" y="2082800"/>
                </a:lnTo>
                <a:lnTo>
                  <a:pt x="424502" y="2057400"/>
                </a:lnTo>
                <a:lnTo>
                  <a:pt x="390326" y="2032000"/>
                </a:lnTo>
                <a:lnTo>
                  <a:pt x="357209" y="2006600"/>
                </a:lnTo>
                <a:lnTo>
                  <a:pt x="325196" y="1981200"/>
                </a:lnTo>
                <a:lnTo>
                  <a:pt x="294331" y="1943100"/>
                </a:lnTo>
                <a:lnTo>
                  <a:pt x="264658" y="1917700"/>
                </a:lnTo>
                <a:lnTo>
                  <a:pt x="236222" y="1879600"/>
                </a:lnTo>
                <a:lnTo>
                  <a:pt x="209067" y="1854200"/>
                </a:lnTo>
                <a:lnTo>
                  <a:pt x="183238" y="1816100"/>
                </a:lnTo>
                <a:lnTo>
                  <a:pt x="135732" y="1752600"/>
                </a:lnTo>
                <a:lnTo>
                  <a:pt x="114145" y="1714500"/>
                </a:lnTo>
                <a:lnTo>
                  <a:pt x="94061" y="1676400"/>
                </a:lnTo>
                <a:lnTo>
                  <a:pt x="75524" y="1638300"/>
                </a:lnTo>
                <a:lnTo>
                  <a:pt x="58578" y="1587500"/>
                </a:lnTo>
                <a:lnTo>
                  <a:pt x="43269" y="1549400"/>
                </a:lnTo>
                <a:lnTo>
                  <a:pt x="29640" y="1498600"/>
                </a:lnTo>
                <a:lnTo>
                  <a:pt x="17735" y="1460500"/>
                </a:lnTo>
                <a:lnTo>
                  <a:pt x="0" y="914400"/>
                </a:lnTo>
                <a:lnTo>
                  <a:pt x="133013" y="444500"/>
                </a:lnTo>
                <a:lnTo>
                  <a:pt x="299109" y="114300"/>
                </a:lnTo>
                <a:lnTo>
                  <a:pt x="380623" y="0"/>
                </a:lnTo>
                <a:lnTo>
                  <a:pt x="384012" y="38100"/>
                </a:lnTo>
                <a:lnTo>
                  <a:pt x="389372" y="88900"/>
                </a:lnTo>
                <a:lnTo>
                  <a:pt x="396652" y="139700"/>
                </a:lnTo>
                <a:lnTo>
                  <a:pt x="405804" y="190500"/>
                </a:lnTo>
                <a:lnTo>
                  <a:pt x="416777" y="228600"/>
                </a:lnTo>
                <a:lnTo>
                  <a:pt x="429522" y="279400"/>
                </a:lnTo>
                <a:lnTo>
                  <a:pt x="443988" y="317500"/>
                </a:lnTo>
                <a:lnTo>
                  <a:pt x="460126" y="355600"/>
                </a:lnTo>
                <a:lnTo>
                  <a:pt x="477887" y="406400"/>
                </a:lnTo>
                <a:lnTo>
                  <a:pt x="497220" y="444500"/>
                </a:lnTo>
                <a:lnTo>
                  <a:pt x="518075" y="482600"/>
                </a:lnTo>
                <a:lnTo>
                  <a:pt x="525518" y="495300"/>
                </a:lnTo>
                <a:lnTo>
                  <a:pt x="229046" y="495300"/>
                </a:lnTo>
                <a:lnTo>
                  <a:pt x="228189" y="508000"/>
                </a:lnTo>
                <a:lnTo>
                  <a:pt x="227835" y="508000"/>
                </a:lnTo>
                <a:lnTo>
                  <a:pt x="226641" y="520700"/>
                </a:lnTo>
                <a:lnTo>
                  <a:pt x="224839" y="533400"/>
                </a:lnTo>
                <a:lnTo>
                  <a:pt x="222663" y="546100"/>
                </a:lnTo>
                <a:lnTo>
                  <a:pt x="218772" y="571500"/>
                </a:lnTo>
                <a:lnTo>
                  <a:pt x="210236" y="622300"/>
                </a:lnTo>
                <a:lnTo>
                  <a:pt x="206309" y="660400"/>
                </a:lnTo>
                <a:lnTo>
                  <a:pt x="203088" y="698500"/>
                </a:lnTo>
                <a:lnTo>
                  <a:pt x="200930" y="736600"/>
                </a:lnTo>
                <a:lnTo>
                  <a:pt x="200195" y="787400"/>
                </a:lnTo>
                <a:lnTo>
                  <a:pt x="201242" y="825500"/>
                </a:lnTo>
                <a:lnTo>
                  <a:pt x="204427" y="876300"/>
                </a:lnTo>
                <a:lnTo>
                  <a:pt x="210111" y="927100"/>
                </a:lnTo>
                <a:lnTo>
                  <a:pt x="218652" y="977900"/>
                </a:lnTo>
                <a:lnTo>
                  <a:pt x="230408" y="1028700"/>
                </a:lnTo>
                <a:lnTo>
                  <a:pt x="245737" y="1066800"/>
                </a:lnTo>
                <a:lnTo>
                  <a:pt x="264999" y="1117600"/>
                </a:lnTo>
                <a:lnTo>
                  <a:pt x="288552" y="1168400"/>
                </a:lnTo>
                <a:lnTo>
                  <a:pt x="316754" y="1219200"/>
                </a:lnTo>
                <a:lnTo>
                  <a:pt x="349965" y="1257300"/>
                </a:lnTo>
                <a:lnTo>
                  <a:pt x="388542" y="1308100"/>
                </a:lnTo>
                <a:lnTo>
                  <a:pt x="432844" y="1346200"/>
                </a:lnTo>
                <a:lnTo>
                  <a:pt x="483230" y="1384300"/>
                </a:lnTo>
                <a:lnTo>
                  <a:pt x="506713" y="1409700"/>
                </a:lnTo>
                <a:lnTo>
                  <a:pt x="531687" y="1422400"/>
                </a:lnTo>
                <a:lnTo>
                  <a:pt x="558109" y="1435100"/>
                </a:lnTo>
                <a:lnTo>
                  <a:pt x="585932" y="1447800"/>
                </a:lnTo>
                <a:lnTo>
                  <a:pt x="275327" y="1447800"/>
                </a:lnTo>
                <a:lnTo>
                  <a:pt x="249833" y="1460500"/>
                </a:lnTo>
                <a:lnTo>
                  <a:pt x="237811" y="1460500"/>
                </a:lnTo>
                <a:lnTo>
                  <a:pt x="241813" y="1473200"/>
                </a:lnTo>
                <a:lnTo>
                  <a:pt x="242384" y="1485900"/>
                </a:lnTo>
                <a:lnTo>
                  <a:pt x="614575" y="1485900"/>
                </a:lnTo>
                <a:lnTo>
                  <a:pt x="684494" y="1511300"/>
                </a:lnTo>
                <a:lnTo>
                  <a:pt x="756753" y="1536700"/>
                </a:lnTo>
                <a:lnTo>
                  <a:pt x="801126" y="1549400"/>
                </a:lnTo>
                <a:lnTo>
                  <a:pt x="846999" y="1574800"/>
                </a:lnTo>
                <a:lnTo>
                  <a:pt x="894266" y="1600200"/>
                </a:lnTo>
                <a:lnTo>
                  <a:pt x="942818" y="1612900"/>
                </a:lnTo>
                <a:lnTo>
                  <a:pt x="989974" y="1638300"/>
                </a:lnTo>
                <a:lnTo>
                  <a:pt x="1038089" y="1663700"/>
                </a:lnTo>
                <a:lnTo>
                  <a:pt x="1087074" y="1676400"/>
                </a:lnTo>
                <a:lnTo>
                  <a:pt x="1187284" y="1727200"/>
                </a:lnTo>
                <a:lnTo>
                  <a:pt x="1191762" y="1727200"/>
                </a:lnTo>
                <a:lnTo>
                  <a:pt x="1233823" y="1752600"/>
                </a:lnTo>
                <a:lnTo>
                  <a:pt x="1276230" y="1765300"/>
                </a:lnTo>
                <a:lnTo>
                  <a:pt x="1318936" y="1790700"/>
                </a:lnTo>
                <a:lnTo>
                  <a:pt x="1361892" y="1803400"/>
                </a:lnTo>
                <a:lnTo>
                  <a:pt x="1600461" y="1943100"/>
                </a:lnTo>
                <a:lnTo>
                  <a:pt x="1523688" y="1943100"/>
                </a:lnTo>
                <a:lnTo>
                  <a:pt x="1476920" y="1955800"/>
                </a:lnTo>
                <a:lnTo>
                  <a:pt x="1430027" y="1955800"/>
                </a:lnTo>
                <a:lnTo>
                  <a:pt x="1383161" y="1981200"/>
                </a:lnTo>
                <a:lnTo>
                  <a:pt x="1355723" y="1981200"/>
                </a:lnTo>
                <a:lnTo>
                  <a:pt x="1342755" y="1993900"/>
                </a:lnTo>
                <a:lnTo>
                  <a:pt x="1330286" y="1993900"/>
                </a:lnTo>
                <a:lnTo>
                  <a:pt x="1279028" y="2019300"/>
                </a:lnTo>
                <a:lnTo>
                  <a:pt x="1240124" y="2044700"/>
                </a:lnTo>
                <a:lnTo>
                  <a:pt x="1215027" y="2070100"/>
                </a:lnTo>
                <a:lnTo>
                  <a:pt x="1205195" y="2082800"/>
                </a:lnTo>
                <a:lnTo>
                  <a:pt x="1216818" y="2095500"/>
                </a:lnTo>
                <a:lnTo>
                  <a:pt x="1837948" y="2095500"/>
                </a:lnTo>
                <a:lnTo>
                  <a:pt x="1865212" y="2120900"/>
                </a:lnTo>
                <a:lnTo>
                  <a:pt x="1905756" y="2146300"/>
                </a:lnTo>
                <a:lnTo>
                  <a:pt x="1945904" y="2184400"/>
                </a:lnTo>
                <a:lnTo>
                  <a:pt x="1985614" y="2209800"/>
                </a:lnTo>
                <a:lnTo>
                  <a:pt x="2024845" y="2247900"/>
                </a:lnTo>
                <a:lnTo>
                  <a:pt x="2063553" y="2286000"/>
                </a:lnTo>
                <a:lnTo>
                  <a:pt x="2101697" y="2324100"/>
                </a:lnTo>
                <a:lnTo>
                  <a:pt x="2139234" y="2362200"/>
                </a:lnTo>
                <a:lnTo>
                  <a:pt x="2145234" y="2362200"/>
                </a:lnTo>
                <a:lnTo>
                  <a:pt x="2151369" y="2374900"/>
                </a:lnTo>
                <a:lnTo>
                  <a:pt x="2157628" y="2374900"/>
                </a:lnTo>
                <a:lnTo>
                  <a:pt x="2164004" y="2387600"/>
                </a:lnTo>
                <a:lnTo>
                  <a:pt x="2166576" y="2387600"/>
                </a:lnTo>
                <a:lnTo>
                  <a:pt x="2190023" y="2413000"/>
                </a:lnTo>
                <a:lnTo>
                  <a:pt x="1902866" y="2413000"/>
                </a:lnTo>
                <a:lnTo>
                  <a:pt x="1900674" y="2438400"/>
                </a:lnTo>
                <a:lnTo>
                  <a:pt x="1928839" y="2438400"/>
                </a:lnTo>
                <a:lnTo>
                  <a:pt x="1957211" y="2451100"/>
                </a:lnTo>
                <a:lnTo>
                  <a:pt x="1994408" y="2463800"/>
                </a:lnTo>
                <a:lnTo>
                  <a:pt x="2039142" y="2476500"/>
                </a:lnTo>
                <a:lnTo>
                  <a:pt x="2090126" y="2489200"/>
                </a:lnTo>
                <a:lnTo>
                  <a:pt x="2146071" y="2514600"/>
                </a:lnTo>
                <a:lnTo>
                  <a:pt x="2205689" y="2552700"/>
                </a:lnTo>
                <a:lnTo>
                  <a:pt x="2267692" y="2578100"/>
                </a:lnTo>
                <a:lnTo>
                  <a:pt x="2393703" y="2679700"/>
                </a:lnTo>
                <a:lnTo>
                  <a:pt x="2394370" y="2679700"/>
                </a:lnTo>
                <a:lnTo>
                  <a:pt x="2421952" y="2717800"/>
                </a:lnTo>
                <a:lnTo>
                  <a:pt x="2448660" y="2768600"/>
                </a:lnTo>
                <a:lnTo>
                  <a:pt x="2474468" y="2819400"/>
                </a:lnTo>
                <a:lnTo>
                  <a:pt x="2488997" y="2844800"/>
                </a:lnTo>
                <a:lnTo>
                  <a:pt x="2488997" y="2984500"/>
                </a:lnTo>
                <a:lnTo>
                  <a:pt x="2477967" y="2997200"/>
                </a:lnTo>
                <a:close/>
              </a:path>
              <a:path w="2489200" h="2997200">
                <a:moveTo>
                  <a:pt x="997027" y="1612900"/>
                </a:moveTo>
                <a:lnTo>
                  <a:pt x="993312" y="1612900"/>
                </a:lnTo>
                <a:lnTo>
                  <a:pt x="973126" y="1600200"/>
                </a:lnTo>
                <a:lnTo>
                  <a:pt x="953012" y="1600200"/>
                </a:lnTo>
                <a:lnTo>
                  <a:pt x="909957" y="1574800"/>
                </a:lnTo>
                <a:lnTo>
                  <a:pt x="867875" y="1562100"/>
                </a:lnTo>
                <a:lnTo>
                  <a:pt x="826848" y="1536700"/>
                </a:lnTo>
                <a:lnTo>
                  <a:pt x="786954" y="1524000"/>
                </a:lnTo>
                <a:lnTo>
                  <a:pt x="778094" y="1524000"/>
                </a:lnTo>
                <a:lnTo>
                  <a:pt x="772282" y="1511300"/>
                </a:lnTo>
                <a:lnTo>
                  <a:pt x="766471" y="1511300"/>
                </a:lnTo>
                <a:lnTo>
                  <a:pt x="714204" y="1485900"/>
                </a:lnTo>
                <a:lnTo>
                  <a:pt x="664637" y="1460500"/>
                </a:lnTo>
                <a:lnTo>
                  <a:pt x="617991" y="1447800"/>
                </a:lnTo>
                <a:lnTo>
                  <a:pt x="574489" y="1422400"/>
                </a:lnTo>
                <a:lnTo>
                  <a:pt x="534353" y="1397000"/>
                </a:lnTo>
                <a:lnTo>
                  <a:pt x="497806" y="1371600"/>
                </a:lnTo>
                <a:lnTo>
                  <a:pt x="449053" y="1333500"/>
                </a:lnTo>
                <a:lnTo>
                  <a:pt x="406196" y="1295400"/>
                </a:lnTo>
                <a:lnTo>
                  <a:pt x="368889" y="1244600"/>
                </a:lnTo>
                <a:lnTo>
                  <a:pt x="336783" y="1206500"/>
                </a:lnTo>
                <a:lnTo>
                  <a:pt x="309531" y="1155700"/>
                </a:lnTo>
                <a:lnTo>
                  <a:pt x="286784" y="1104900"/>
                </a:lnTo>
                <a:lnTo>
                  <a:pt x="268195" y="1066800"/>
                </a:lnTo>
                <a:lnTo>
                  <a:pt x="253415" y="1016000"/>
                </a:lnTo>
                <a:lnTo>
                  <a:pt x="242097" y="965200"/>
                </a:lnTo>
                <a:lnTo>
                  <a:pt x="233893" y="914400"/>
                </a:lnTo>
                <a:lnTo>
                  <a:pt x="228455" y="876300"/>
                </a:lnTo>
                <a:lnTo>
                  <a:pt x="225435" y="825500"/>
                </a:lnTo>
                <a:lnTo>
                  <a:pt x="224485" y="787400"/>
                </a:lnTo>
                <a:lnTo>
                  <a:pt x="225258" y="736600"/>
                </a:lnTo>
                <a:lnTo>
                  <a:pt x="227404" y="698500"/>
                </a:lnTo>
                <a:lnTo>
                  <a:pt x="230578" y="660400"/>
                </a:lnTo>
                <a:lnTo>
                  <a:pt x="234429" y="635000"/>
                </a:lnTo>
                <a:lnTo>
                  <a:pt x="238611" y="596900"/>
                </a:lnTo>
                <a:lnTo>
                  <a:pt x="242776" y="571500"/>
                </a:lnTo>
                <a:lnTo>
                  <a:pt x="246672" y="546100"/>
                </a:lnTo>
                <a:lnTo>
                  <a:pt x="249172" y="533400"/>
                </a:lnTo>
                <a:lnTo>
                  <a:pt x="251030" y="520700"/>
                </a:lnTo>
                <a:lnTo>
                  <a:pt x="252138" y="508000"/>
                </a:lnTo>
                <a:lnTo>
                  <a:pt x="252388" y="508000"/>
                </a:lnTo>
                <a:lnTo>
                  <a:pt x="252197" y="495300"/>
                </a:lnTo>
                <a:lnTo>
                  <a:pt x="525518" y="495300"/>
                </a:lnTo>
                <a:lnTo>
                  <a:pt x="540403" y="520700"/>
                </a:lnTo>
                <a:lnTo>
                  <a:pt x="564154" y="546100"/>
                </a:lnTo>
                <a:lnTo>
                  <a:pt x="589279" y="584200"/>
                </a:lnTo>
                <a:lnTo>
                  <a:pt x="615727" y="622300"/>
                </a:lnTo>
                <a:lnTo>
                  <a:pt x="643448" y="647700"/>
                </a:lnTo>
                <a:lnTo>
                  <a:pt x="672393" y="685800"/>
                </a:lnTo>
                <a:lnTo>
                  <a:pt x="702512" y="711200"/>
                </a:lnTo>
                <a:lnTo>
                  <a:pt x="733756" y="749300"/>
                </a:lnTo>
                <a:lnTo>
                  <a:pt x="766074" y="774700"/>
                </a:lnTo>
                <a:lnTo>
                  <a:pt x="799416" y="800100"/>
                </a:lnTo>
                <a:lnTo>
                  <a:pt x="833734" y="825500"/>
                </a:lnTo>
                <a:lnTo>
                  <a:pt x="868976" y="850900"/>
                </a:lnTo>
                <a:lnTo>
                  <a:pt x="905094" y="876300"/>
                </a:lnTo>
                <a:lnTo>
                  <a:pt x="942038" y="901700"/>
                </a:lnTo>
                <a:lnTo>
                  <a:pt x="979757" y="927100"/>
                </a:lnTo>
                <a:lnTo>
                  <a:pt x="1018201" y="952500"/>
                </a:lnTo>
                <a:lnTo>
                  <a:pt x="1057322" y="977900"/>
                </a:lnTo>
                <a:lnTo>
                  <a:pt x="1097070" y="1003300"/>
                </a:lnTo>
                <a:lnTo>
                  <a:pt x="1137394" y="1016000"/>
                </a:lnTo>
                <a:lnTo>
                  <a:pt x="1178244" y="1041400"/>
                </a:lnTo>
                <a:lnTo>
                  <a:pt x="1219572" y="1054100"/>
                </a:lnTo>
                <a:lnTo>
                  <a:pt x="1303459" y="1104900"/>
                </a:lnTo>
                <a:lnTo>
                  <a:pt x="1345918" y="1117600"/>
                </a:lnTo>
                <a:lnTo>
                  <a:pt x="813059" y="1117600"/>
                </a:lnTo>
                <a:lnTo>
                  <a:pt x="809445" y="1155700"/>
                </a:lnTo>
                <a:lnTo>
                  <a:pt x="807717" y="1193800"/>
                </a:lnTo>
                <a:lnTo>
                  <a:pt x="808601" y="1244600"/>
                </a:lnTo>
                <a:lnTo>
                  <a:pt x="812825" y="1282700"/>
                </a:lnTo>
                <a:lnTo>
                  <a:pt x="821117" y="1333500"/>
                </a:lnTo>
                <a:lnTo>
                  <a:pt x="834204" y="1384300"/>
                </a:lnTo>
                <a:lnTo>
                  <a:pt x="877673" y="1473200"/>
                </a:lnTo>
                <a:lnTo>
                  <a:pt x="909510" y="1511300"/>
                </a:lnTo>
                <a:lnTo>
                  <a:pt x="949052" y="1562100"/>
                </a:lnTo>
                <a:lnTo>
                  <a:pt x="997027" y="1612900"/>
                </a:lnTo>
                <a:close/>
              </a:path>
              <a:path w="2489200" h="2997200">
                <a:moveTo>
                  <a:pt x="2058729" y="2235200"/>
                </a:moveTo>
                <a:lnTo>
                  <a:pt x="2052156" y="2235200"/>
                </a:lnTo>
                <a:lnTo>
                  <a:pt x="2011646" y="2197100"/>
                </a:lnTo>
                <a:lnTo>
                  <a:pt x="1970607" y="2171700"/>
                </a:lnTo>
                <a:lnTo>
                  <a:pt x="1887140" y="2095500"/>
                </a:lnTo>
                <a:lnTo>
                  <a:pt x="1802148" y="2044700"/>
                </a:lnTo>
                <a:lnTo>
                  <a:pt x="1759205" y="2006600"/>
                </a:lnTo>
                <a:lnTo>
                  <a:pt x="1411433" y="1803400"/>
                </a:lnTo>
                <a:lnTo>
                  <a:pt x="1368176" y="1790700"/>
                </a:lnTo>
                <a:lnTo>
                  <a:pt x="1282347" y="1739900"/>
                </a:lnTo>
                <a:lnTo>
                  <a:pt x="1239875" y="1727200"/>
                </a:lnTo>
                <a:lnTo>
                  <a:pt x="1197764" y="1701800"/>
                </a:lnTo>
                <a:lnTo>
                  <a:pt x="1133652" y="1676400"/>
                </a:lnTo>
                <a:lnTo>
                  <a:pt x="1077205" y="1638300"/>
                </a:lnTo>
                <a:lnTo>
                  <a:pt x="1027967" y="1600200"/>
                </a:lnTo>
                <a:lnTo>
                  <a:pt x="985483" y="1562100"/>
                </a:lnTo>
                <a:lnTo>
                  <a:pt x="949299" y="1524000"/>
                </a:lnTo>
                <a:lnTo>
                  <a:pt x="918960" y="1485900"/>
                </a:lnTo>
                <a:lnTo>
                  <a:pt x="894010" y="1447800"/>
                </a:lnTo>
                <a:lnTo>
                  <a:pt x="873996" y="1409700"/>
                </a:lnTo>
                <a:lnTo>
                  <a:pt x="858463" y="1371600"/>
                </a:lnTo>
                <a:lnTo>
                  <a:pt x="846954" y="1333500"/>
                </a:lnTo>
                <a:lnTo>
                  <a:pt x="839017" y="1295400"/>
                </a:lnTo>
                <a:lnTo>
                  <a:pt x="834195" y="1257300"/>
                </a:lnTo>
                <a:lnTo>
                  <a:pt x="832035" y="1219200"/>
                </a:lnTo>
                <a:lnTo>
                  <a:pt x="832081" y="1193800"/>
                </a:lnTo>
                <a:lnTo>
                  <a:pt x="833878" y="1155700"/>
                </a:lnTo>
                <a:lnTo>
                  <a:pt x="837162" y="1117600"/>
                </a:lnTo>
                <a:lnTo>
                  <a:pt x="1345918" y="1117600"/>
                </a:lnTo>
                <a:lnTo>
                  <a:pt x="1388656" y="1143000"/>
                </a:lnTo>
                <a:lnTo>
                  <a:pt x="1474764" y="1168400"/>
                </a:lnTo>
                <a:lnTo>
                  <a:pt x="1518036" y="1193800"/>
                </a:lnTo>
                <a:lnTo>
                  <a:pt x="1604766" y="1219200"/>
                </a:lnTo>
                <a:lnTo>
                  <a:pt x="1648125" y="1244600"/>
                </a:lnTo>
                <a:lnTo>
                  <a:pt x="1777576" y="1282700"/>
                </a:lnTo>
                <a:lnTo>
                  <a:pt x="1820353" y="1308100"/>
                </a:lnTo>
                <a:lnTo>
                  <a:pt x="1988262" y="1358900"/>
                </a:lnTo>
                <a:lnTo>
                  <a:pt x="2029191" y="1384300"/>
                </a:lnTo>
                <a:lnTo>
                  <a:pt x="2148666" y="1422400"/>
                </a:lnTo>
                <a:lnTo>
                  <a:pt x="2210025" y="1447800"/>
                </a:lnTo>
                <a:lnTo>
                  <a:pt x="2266927" y="1485900"/>
                </a:lnTo>
                <a:lnTo>
                  <a:pt x="2319532" y="1511300"/>
                </a:lnTo>
                <a:lnTo>
                  <a:pt x="2368000" y="1549400"/>
                </a:lnTo>
                <a:lnTo>
                  <a:pt x="2412491" y="1587500"/>
                </a:lnTo>
                <a:lnTo>
                  <a:pt x="2453164" y="1625600"/>
                </a:lnTo>
                <a:lnTo>
                  <a:pt x="2488997" y="1663700"/>
                </a:lnTo>
                <a:lnTo>
                  <a:pt x="2073877" y="1663700"/>
                </a:lnTo>
                <a:lnTo>
                  <a:pt x="2068151" y="1676400"/>
                </a:lnTo>
                <a:lnTo>
                  <a:pt x="2054386" y="1714500"/>
                </a:lnTo>
                <a:lnTo>
                  <a:pt x="2036843" y="1765300"/>
                </a:lnTo>
                <a:lnTo>
                  <a:pt x="2019785" y="1841500"/>
                </a:lnTo>
                <a:lnTo>
                  <a:pt x="2007473" y="1917700"/>
                </a:lnTo>
                <a:lnTo>
                  <a:pt x="2004249" y="1968500"/>
                </a:lnTo>
                <a:lnTo>
                  <a:pt x="2004403" y="2006600"/>
                </a:lnTo>
                <a:lnTo>
                  <a:pt x="2007933" y="2057400"/>
                </a:lnTo>
                <a:lnTo>
                  <a:pt x="2014833" y="2108200"/>
                </a:lnTo>
                <a:lnTo>
                  <a:pt x="2025099" y="2146300"/>
                </a:lnTo>
                <a:lnTo>
                  <a:pt x="2031866" y="2171700"/>
                </a:lnTo>
                <a:lnTo>
                  <a:pt x="2039580" y="2197100"/>
                </a:lnTo>
                <a:lnTo>
                  <a:pt x="2048223" y="2209800"/>
                </a:lnTo>
                <a:lnTo>
                  <a:pt x="2058729" y="2235200"/>
                </a:lnTo>
                <a:close/>
              </a:path>
              <a:path w="2489200" h="2997200">
                <a:moveTo>
                  <a:pt x="588123" y="1460500"/>
                </a:moveTo>
                <a:lnTo>
                  <a:pt x="583550" y="1460500"/>
                </a:lnTo>
                <a:lnTo>
                  <a:pt x="503510" y="1447800"/>
                </a:lnTo>
                <a:lnTo>
                  <a:pt x="588790" y="1447800"/>
                </a:lnTo>
                <a:lnTo>
                  <a:pt x="588123" y="1460500"/>
                </a:lnTo>
                <a:close/>
              </a:path>
              <a:path w="2489200" h="2997200">
                <a:moveTo>
                  <a:pt x="485535" y="1473200"/>
                </a:moveTo>
                <a:lnTo>
                  <a:pt x="333114" y="1473200"/>
                </a:lnTo>
                <a:lnTo>
                  <a:pt x="377178" y="1460500"/>
                </a:lnTo>
                <a:lnTo>
                  <a:pt x="428300" y="1460500"/>
                </a:lnTo>
                <a:lnTo>
                  <a:pt x="485535" y="1473200"/>
                </a:lnTo>
                <a:close/>
              </a:path>
              <a:path w="2489200" h="2997200">
                <a:moveTo>
                  <a:pt x="614575" y="1485900"/>
                </a:moveTo>
                <a:lnTo>
                  <a:pt x="246290" y="1485900"/>
                </a:lnTo>
                <a:lnTo>
                  <a:pt x="252695" y="1473200"/>
                </a:lnTo>
                <a:lnTo>
                  <a:pt x="547941" y="1473200"/>
                </a:lnTo>
                <a:lnTo>
                  <a:pt x="614575" y="1485900"/>
                </a:lnTo>
                <a:close/>
              </a:path>
              <a:path w="2489200" h="2997200">
                <a:moveTo>
                  <a:pt x="2488997" y="2794000"/>
                </a:moveTo>
                <a:lnTo>
                  <a:pt x="2471547" y="2755900"/>
                </a:lnTo>
                <a:lnTo>
                  <a:pt x="2445279" y="2717800"/>
                </a:lnTo>
                <a:lnTo>
                  <a:pt x="2418187" y="2667000"/>
                </a:lnTo>
                <a:lnTo>
                  <a:pt x="2412948" y="2667000"/>
                </a:lnTo>
                <a:lnTo>
                  <a:pt x="2383371" y="2616200"/>
                </a:lnTo>
                <a:lnTo>
                  <a:pt x="2352971" y="2578100"/>
                </a:lnTo>
                <a:lnTo>
                  <a:pt x="2321781" y="2527300"/>
                </a:lnTo>
                <a:lnTo>
                  <a:pt x="2289833" y="2489200"/>
                </a:lnTo>
                <a:lnTo>
                  <a:pt x="2257162" y="2451100"/>
                </a:lnTo>
                <a:lnTo>
                  <a:pt x="2223802" y="2413000"/>
                </a:lnTo>
                <a:lnTo>
                  <a:pt x="2189784" y="2374900"/>
                </a:lnTo>
                <a:lnTo>
                  <a:pt x="2155144" y="2336800"/>
                </a:lnTo>
                <a:lnTo>
                  <a:pt x="2114102" y="2286000"/>
                </a:lnTo>
                <a:lnTo>
                  <a:pt x="2082201" y="2222500"/>
                </a:lnTo>
                <a:lnTo>
                  <a:pt x="2058547" y="2171700"/>
                </a:lnTo>
                <a:lnTo>
                  <a:pt x="2042247" y="2120900"/>
                </a:lnTo>
                <a:lnTo>
                  <a:pt x="2032410" y="2057400"/>
                </a:lnTo>
                <a:lnTo>
                  <a:pt x="2028142" y="2006600"/>
                </a:lnTo>
                <a:lnTo>
                  <a:pt x="2028551" y="1955800"/>
                </a:lnTo>
                <a:lnTo>
                  <a:pt x="2032744" y="1905000"/>
                </a:lnTo>
                <a:lnTo>
                  <a:pt x="2039829" y="1854200"/>
                </a:lnTo>
                <a:lnTo>
                  <a:pt x="2048913" y="1816100"/>
                </a:lnTo>
                <a:lnTo>
                  <a:pt x="2059103" y="1778000"/>
                </a:lnTo>
                <a:lnTo>
                  <a:pt x="2069507" y="1739900"/>
                </a:lnTo>
                <a:lnTo>
                  <a:pt x="2087386" y="1701800"/>
                </a:lnTo>
                <a:lnTo>
                  <a:pt x="2093076" y="1689100"/>
                </a:lnTo>
                <a:lnTo>
                  <a:pt x="2096266" y="1676400"/>
                </a:lnTo>
                <a:lnTo>
                  <a:pt x="2093789" y="1676400"/>
                </a:lnTo>
                <a:lnTo>
                  <a:pt x="2078641" y="1663700"/>
                </a:lnTo>
                <a:lnTo>
                  <a:pt x="2488997" y="1663700"/>
                </a:lnTo>
                <a:lnTo>
                  <a:pt x="2488997" y="2794000"/>
                </a:lnTo>
                <a:close/>
              </a:path>
              <a:path w="2489200" h="2997200">
                <a:moveTo>
                  <a:pt x="1622197" y="1955800"/>
                </a:moveTo>
                <a:lnTo>
                  <a:pt x="1570179" y="1955800"/>
                </a:lnTo>
                <a:lnTo>
                  <a:pt x="1523688" y="1943100"/>
                </a:lnTo>
                <a:lnTo>
                  <a:pt x="1600461" y="1943100"/>
                </a:lnTo>
                <a:lnTo>
                  <a:pt x="1622197" y="1955800"/>
                </a:lnTo>
                <a:close/>
              </a:path>
              <a:path w="2489200" h="2997200">
                <a:moveTo>
                  <a:pt x="1837948" y="2095500"/>
                </a:moveTo>
                <a:lnTo>
                  <a:pt x="1221772" y="2095500"/>
                </a:lnTo>
                <a:lnTo>
                  <a:pt x="1230282" y="2082800"/>
                </a:lnTo>
                <a:lnTo>
                  <a:pt x="1253843" y="2070100"/>
                </a:lnTo>
                <a:lnTo>
                  <a:pt x="1290997" y="2044700"/>
                </a:lnTo>
                <a:lnTo>
                  <a:pt x="1340289" y="2019300"/>
                </a:lnTo>
                <a:lnTo>
                  <a:pt x="1352253" y="2019300"/>
                </a:lnTo>
                <a:lnTo>
                  <a:pt x="1364691" y="2006600"/>
                </a:lnTo>
                <a:lnTo>
                  <a:pt x="1377575" y="2006600"/>
                </a:lnTo>
                <a:lnTo>
                  <a:pt x="1390878" y="1993900"/>
                </a:lnTo>
                <a:lnTo>
                  <a:pt x="1428014" y="1981200"/>
                </a:lnTo>
                <a:lnTo>
                  <a:pt x="1469371" y="1981200"/>
                </a:lnTo>
                <a:lnTo>
                  <a:pt x="1514482" y="1968500"/>
                </a:lnTo>
                <a:lnTo>
                  <a:pt x="1562879" y="1968500"/>
                </a:lnTo>
                <a:lnTo>
                  <a:pt x="1614093" y="1981200"/>
                </a:lnTo>
                <a:lnTo>
                  <a:pt x="1667658" y="1993900"/>
                </a:lnTo>
                <a:lnTo>
                  <a:pt x="1723104" y="2019300"/>
                </a:lnTo>
                <a:lnTo>
                  <a:pt x="1779966" y="2057400"/>
                </a:lnTo>
                <a:lnTo>
                  <a:pt x="1783110" y="2057400"/>
                </a:lnTo>
                <a:lnTo>
                  <a:pt x="1824316" y="2082800"/>
                </a:lnTo>
                <a:lnTo>
                  <a:pt x="1837948" y="2095500"/>
                </a:lnTo>
                <a:close/>
              </a:path>
              <a:path w="2489200" h="2997200">
                <a:moveTo>
                  <a:pt x="2332634" y="2603500"/>
                </a:moveTo>
                <a:lnTo>
                  <a:pt x="2331300" y="2603500"/>
                </a:lnTo>
                <a:lnTo>
                  <a:pt x="2330062" y="2590800"/>
                </a:lnTo>
                <a:lnTo>
                  <a:pt x="2260074" y="2552700"/>
                </a:lnTo>
                <a:lnTo>
                  <a:pt x="2191862" y="2514600"/>
                </a:lnTo>
                <a:lnTo>
                  <a:pt x="2127127" y="2476500"/>
                </a:lnTo>
                <a:lnTo>
                  <a:pt x="2067567" y="2463800"/>
                </a:lnTo>
                <a:lnTo>
                  <a:pt x="2014881" y="2438400"/>
                </a:lnTo>
                <a:lnTo>
                  <a:pt x="1970769" y="2425700"/>
                </a:lnTo>
                <a:lnTo>
                  <a:pt x="1936930" y="2425700"/>
                </a:lnTo>
                <a:lnTo>
                  <a:pt x="1915063" y="2413000"/>
                </a:lnTo>
                <a:lnTo>
                  <a:pt x="2190023" y="2413000"/>
                </a:lnTo>
                <a:lnTo>
                  <a:pt x="2201747" y="2425700"/>
                </a:lnTo>
                <a:lnTo>
                  <a:pt x="2236231" y="2463800"/>
                </a:lnTo>
                <a:lnTo>
                  <a:pt x="2269984" y="2501900"/>
                </a:lnTo>
                <a:lnTo>
                  <a:pt x="2302959" y="2552700"/>
                </a:lnTo>
                <a:lnTo>
                  <a:pt x="2335111" y="2590800"/>
                </a:lnTo>
                <a:lnTo>
                  <a:pt x="2335587" y="2590800"/>
                </a:lnTo>
                <a:lnTo>
                  <a:pt x="2332634" y="2603500"/>
                </a:lnTo>
                <a:close/>
              </a:path>
            </a:pathLst>
          </a:custGeom>
          <a:solidFill>
            <a:srgbClr val="AFD0D1"/>
          </a:solidFill>
        </p:spPr>
        <p:txBody>
          <a:bodyPr wrap="square" lIns="0" tIns="0" rIns="0" bIns="0" rtlCol="0"/>
          <a:lstStyle/>
          <a:p>
            <a:endParaRPr/>
          </a:p>
        </p:txBody>
      </p:sp>
      <p:pic>
        <p:nvPicPr>
          <p:cNvPr id="10" name="object 10"/>
          <p:cNvPicPr/>
          <p:nvPr/>
        </p:nvPicPr>
        <p:blipFill>
          <a:blip r:embed="rId2" cstate="print"/>
          <a:stretch>
            <a:fillRect/>
          </a:stretch>
        </p:blipFill>
        <p:spPr>
          <a:xfrm>
            <a:off x="2001840" y="5226357"/>
            <a:ext cx="152399" cy="152399"/>
          </a:xfrm>
          <a:prstGeom prst="rect">
            <a:avLst/>
          </a:prstGeom>
        </p:spPr>
      </p:pic>
      <p:pic>
        <p:nvPicPr>
          <p:cNvPr id="11" name="object 11"/>
          <p:cNvPicPr/>
          <p:nvPr/>
        </p:nvPicPr>
        <p:blipFill>
          <a:blip r:embed="rId3" cstate="print"/>
          <a:stretch>
            <a:fillRect/>
          </a:stretch>
        </p:blipFill>
        <p:spPr>
          <a:xfrm>
            <a:off x="2001840" y="6216957"/>
            <a:ext cx="152399" cy="152399"/>
          </a:xfrm>
          <a:prstGeom prst="rect">
            <a:avLst/>
          </a:prstGeom>
        </p:spPr>
      </p:pic>
      <p:sp>
        <p:nvSpPr>
          <p:cNvPr id="12" name="object 12"/>
          <p:cNvSpPr txBox="1">
            <a:spLocks noGrp="1"/>
          </p:cNvSpPr>
          <p:nvPr>
            <p:ph type="title"/>
          </p:nvPr>
        </p:nvSpPr>
        <p:spPr>
          <a:xfrm>
            <a:off x="1967220" y="910511"/>
            <a:ext cx="4181475" cy="1092200"/>
          </a:xfrm>
          <a:prstGeom prst="rect">
            <a:avLst/>
          </a:prstGeom>
        </p:spPr>
        <p:txBody>
          <a:bodyPr vert="horz" wrap="square" lIns="0" tIns="12700" rIns="0" bIns="0" rtlCol="0">
            <a:spAutoFit/>
          </a:bodyPr>
          <a:lstStyle/>
          <a:p>
            <a:pPr marL="12700">
              <a:lnSpc>
                <a:spcPct val="100000"/>
              </a:lnSpc>
              <a:spcBef>
                <a:spcPts val="100"/>
              </a:spcBef>
            </a:pPr>
            <a:r>
              <a:rPr sz="7000" spc="130"/>
              <a:t>Definition</a:t>
            </a:r>
            <a:endParaRPr sz="7000"/>
          </a:p>
        </p:txBody>
      </p:sp>
      <p:sp>
        <p:nvSpPr>
          <p:cNvPr id="13" name="object 13"/>
          <p:cNvSpPr txBox="1"/>
          <p:nvPr/>
        </p:nvSpPr>
        <p:spPr>
          <a:xfrm>
            <a:off x="2237557" y="2589696"/>
            <a:ext cx="13338175" cy="5424170"/>
          </a:xfrm>
          <a:prstGeom prst="rect">
            <a:avLst/>
          </a:prstGeom>
        </p:spPr>
        <p:txBody>
          <a:bodyPr vert="horz" wrap="square" lIns="0" tIns="35560" rIns="0" bIns="0" rtlCol="0">
            <a:spAutoFit/>
          </a:bodyPr>
          <a:lstStyle/>
          <a:p>
            <a:pPr marL="12700" marR="5080">
              <a:lnSpc>
                <a:spcPts val="4270"/>
              </a:lnSpc>
              <a:spcBef>
                <a:spcPts val="280"/>
              </a:spcBef>
            </a:pPr>
            <a:r>
              <a:rPr sz="3600" b="1" spc="-20">
                <a:solidFill>
                  <a:srgbClr val="0E0D49"/>
                </a:solidFill>
                <a:latin typeface="Trebuchet MS"/>
                <a:cs typeface="Trebuchet MS"/>
              </a:rPr>
              <a:t>It</a:t>
            </a:r>
            <a:r>
              <a:rPr sz="3600" b="1" spc="-110">
                <a:solidFill>
                  <a:srgbClr val="0E0D49"/>
                </a:solidFill>
                <a:latin typeface="Trebuchet MS"/>
                <a:cs typeface="Trebuchet MS"/>
              </a:rPr>
              <a:t> </a:t>
            </a:r>
            <a:r>
              <a:rPr sz="3600" b="1" spc="20">
                <a:solidFill>
                  <a:srgbClr val="0E0D49"/>
                </a:solidFill>
                <a:latin typeface="Trebuchet MS"/>
                <a:cs typeface="Trebuchet MS"/>
              </a:rPr>
              <a:t>is</a:t>
            </a:r>
            <a:r>
              <a:rPr sz="3600" b="1" spc="-105">
                <a:solidFill>
                  <a:srgbClr val="0E0D49"/>
                </a:solidFill>
                <a:latin typeface="Trebuchet MS"/>
                <a:cs typeface="Trebuchet MS"/>
              </a:rPr>
              <a:t> </a:t>
            </a:r>
            <a:r>
              <a:rPr sz="3600" b="1" spc="50">
                <a:solidFill>
                  <a:srgbClr val="0E0D49"/>
                </a:solidFill>
                <a:latin typeface="Trebuchet MS"/>
                <a:cs typeface="Trebuchet MS"/>
              </a:rPr>
              <a:t>a</a:t>
            </a:r>
            <a:r>
              <a:rPr sz="3600" b="1" spc="-114">
                <a:solidFill>
                  <a:srgbClr val="0E0D49"/>
                </a:solidFill>
                <a:latin typeface="Trebuchet MS"/>
                <a:cs typeface="Trebuchet MS"/>
              </a:rPr>
              <a:t> </a:t>
            </a:r>
            <a:r>
              <a:rPr sz="3600" b="1" spc="25">
                <a:solidFill>
                  <a:srgbClr val="0E0D49"/>
                </a:solidFill>
                <a:latin typeface="Trebuchet MS"/>
                <a:cs typeface="Trebuchet MS"/>
              </a:rPr>
              <a:t>surgical</a:t>
            </a:r>
            <a:r>
              <a:rPr sz="3600" b="1" spc="-105">
                <a:solidFill>
                  <a:srgbClr val="0E0D49"/>
                </a:solidFill>
                <a:latin typeface="Trebuchet MS"/>
                <a:cs typeface="Trebuchet MS"/>
              </a:rPr>
              <a:t> </a:t>
            </a:r>
            <a:r>
              <a:rPr sz="3600" b="1" spc="-65">
                <a:solidFill>
                  <a:srgbClr val="0E0D49"/>
                </a:solidFill>
                <a:latin typeface="Trebuchet MS"/>
                <a:cs typeface="Trebuchet MS"/>
              </a:rPr>
              <a:t>procedure</a:t>
            </a:r>
            <a:r>
              <a:rPr sz="3600" b="1" spc="-110">
                <a:solidFill>
                  <a:srgbClr val="0E0D49"/>
                </a:solidFill>
                <a:latin typeface="Trebuchet MS"/>
                <a:cs typeface="Trebuchet MS"/>
              </a:rPr>
              <a:t> </a:t>
            </a:r>
            <a:r>
              <a:rPr sz="3600" b="1" spc="-95">
                <a:solidFill>
                  <a:srgbClr val="0E0D49"/>
                </a:solidFill>
                <a:latin typeface="Trebuchet MS"/>
                <a:cs typeface="Trebuchet MS"/>
              </a:rPr>
              <a:t>in</a:t>
            </a:r>
            <a:r>
              <a:rPr sz="3600" b="1" spc="-114">
                <a:solidFill>
                  <a:srgbClr val="0E0D49"/>
                </a:solidFill>
                <a:latin typeface="Trebuchet MS"/>
                <a:cs typeface="Trebuchet MS"/>
              </a:rPr>
              <a:t> </a:t>
            </a:r>
            <a:r>
              <a:rPr sz="3600" b="1" spc="-30">
                <a:solidFill>
                  <a:srgbClr val="0E0D49"/>
                </a:solidFill>
                <a:latin typeface="Trebuchet MS"/>
                <a:cs typeface="Trebuchet MS"/>
              </a:rPr>
              <a:t>which</a:t>
            </a:r>
            <a:r>
              <a:rPr sz="3600" b="1" spc="-110">
                <a:solidFill>
                  <a:srgbClr val="0E0D49"/>
                </a:solidFill>
                <a:latin typeface="Trebuchet MS"/>
                <a:cs typeface="Trebuchet MS"/>
              </a:rPr>
              <a:t> </a:t>
            </a:r>
            <a:r>
              <a:rPr sz="3600" b="1" spc="-30">
                <a:solidFill>
                  <a:srgbClr val="0E0D49"/>
                </a:solidFill>
                <a:latin typeface="Trebuchet MS"/>
                <a:cs typeface="Trebuchet MS"/>
              </a:rPr>
              <a:t>incisions</a:t>
            </a:r>
            <a:r>
              <a:rPr sz="3600" b="1" spc="-105">
                <a:solidFill>
                  <a:srgbClr val="0E0D49"/>
                </a:solidFill>
                <a:latin typeface="Trebuchet MS"/>
                <a:cs typeface="Trebuchet MS"/>
              </a:rPr>
              <a:t> </a:t>
            </a:r>
            <a:r>
              <a:rPr sz="3600" b="1" spc="-70">
                <a:solidFill>
                  <a:srgbClr val="0E0D49"/>
                </a:solidFill>
                <a:latin typeface="Trebuchet MS"/>
                <a:cs typeface="Trebuchet MS"/>
              </a:rPr>
              <a:t>are</a:t>
            </a:r>
            <a:r>
              <a:rPr sz="3600" b="1" spc="-114">
                <a:solidFill>
                  <a:srgbClr val="0E0D49"/>
                </a:solidFill>
                <a:latin typeface="Trebuchet MS"/>
                <a:cs typeface="Trebuchet MS"/>
              </a:rPr>
              <a:t> </a:t>
            </a:r>
            <a:r>
              <a:rPr sz="3600" b="1" spc="10">
                <a:solidFill>
                  <a:srgbClr val="0E0D49"/>
                </a:solidFill>
                <a:latin typeface="Trebuchet MS"/>
                <a:cs typeface="Trebuchet MS"/>
              </a:rPr>
              <a:t>made</a:t>
            </a:r>
            <a:r>
              <a:rPr sz="3600" b="1" spc="-110">
                <a:solidFill>
                  <a:srgbClr val="0E0D49"/>
                </a:solidFill>
                <a:latin typeface="Trebuchet MS"/>
                <a:cs typeface="Trebuchet MS"/>
              </a:rPr>
              <a:t> </a:t>
            </a:r>
            <a:r>
              <a:rPr sz="3600" b="1" spc="10">
                <a:solidFill>
                  <a:srgbClr val="0E0D49"/>
                </a:solidFill>
                <a:latin typeface="Trebuchet MS"/>
                <a:cs typeface="Trebuchet MS"/>
              </a:rPr>
              <a:t>through</a:t>
            </a:r>
            <a:r>
              <a:rPr sz="3600" b="1" spc="-110">
                <a:solidFill>
                  <a:srgbClr val="0E0D49"/>
                </a:solidFill>
                <a:latin typeface="Trebuchet MS"/>
                <a:cs typeface="Trebuchet MS"/>
              </a:rPr>
              <a:t> </a:t>
            </a:r>
            <a:r>
              <a:rPr sz="3600" b="1" spc="50">
                <a:solidFill>
                  <a:srgbClr val="0E0D49"/>
                </a:solidFill>
                <a:latin typeface="Trebuchet MS"/>
                <a:cs typeface="Trebuchet MS"/>
              </a:rPr>
              <a:t>a  </a:t>
            </a:r>
            <a:r>
              <a:rPr sz="3600" b="1" spc="15">
                <a:solidFill>
                  <a:srgbClr val="0E0D49"/>
                </a:solidFill>
                <a:latin typeface="Trebuchet MS"/>
                <a:cs typeface="Trebuchet MS"/>
              </a:rPr>
              <a:t>woman’s abdomen </a:t>
            </a:r>
            <a:r>
              <a:rPr sz="3600" b="1">
                <a:solidFill>
                  <a:srgbClr val="0E0D49"/>
                </a:solidFill>
                <a:latin typeface="Trebuchet MS"/>
                <a:cs typeface="Trebuchet MS"/>
              </a:rPr>
              <a:t>(laparotomy) </a:t>
            </a:r>
            <a:r>
              <a:rPr sz="3600" b="1" spc="25">
                <a:solidFill>
                  <a:srgbClr val="0E0D49"/>
                </a:solidFill>
                <a:latin typeface="Trebuchet MS"/>
                <a:cs typeface="Trebuchet MS"/>
              </a:rPr>
              <a:t>and </a:t>
            </a:r>
            <a:r>
              <a:rPr sz="3600" b="1" spc="-35">
                <a:solidFill>
                  <a:srgbClr val="0E0D49"/>
                </a:solidFill>
                <a:latin typeface="Trebuchet MS"/>
                <a:cs typeface="Trebuchet MS"/>
              </a:rPr>
              <a:t>uterus </a:t>
            </a:r>
            <a:r>
              <a:rPr sz="3600" b="1" spc="-20">
                <a:solidFill>
                  <a:srgbClr val="0E0D49"/>
                </a:solidFill>
                <a:latin typeface="Trebuchet MS"/>
                <a:cs typeface="Trebuchet MS"/>
              </a:rPr>
              <a:t>(hysterotomy) </a:t>
            </a:r>
            <a:r>
              <a:rPr sz="3600" b="1" spc="-10">
                <a:solidFill>
                  <a:srgbClr val="0E0D49"/>
                </a:solidFill>
                <a:latin typeface="Trebuchet MS"/>
                <a:cs typeface="Trebuchet MS"/>
              </a:rPr>
              <a:t>to  </a:t>
            </a:r>
            <a:r>
              <a:rPr sz="3600" b="1" spc="-60">
                <a:solidFill>
                  <a:srgbClr val="0E0D49"/>
                </a:solidFill>
                <a:latin typeface="Trebuchet MS"/>
                <a:cs typeface="Trebuchet MS"/>
              </a:rPr>
              <a:t>deliver </a:t>
            </a:r>
            <a:r>
              <a:rPr sz="3600" b="1" spc="-40">
                <a:solidFill>
                  <a:srgbClr val="0E0D49"/>
                </a:solidFill>
                <a:latin typeface="Trebuchet MS"/>
                <a:cs typeface="Trebuchet MS"/>
              </a:rPr>
              <a:t>one </a:t>
            </a:r>
            <a:r>
              <a:rPr sz="3600" b="1" spc="-50">
                <a:solidFill>
                  <a:srgbClr val="0E0D49"/>
                </a:solidFill>
                <a:latin typeface="Trebuchet MS"/>
                <a:cs typeface="Trebuchet MS"/>
              </a:rPr>
              <a:t>or </a:t>
            </a:r>
            <a:r>
              <a:rPr sz="3600" b="1" spc="-45">
                <a:solidFill>
                  <a:srgbClr val="0E0D49"/>
                </a:solidFill>
                <a:latin typeface="Trebuchet MS"/>
                <a:cs typeface="Trebuchet MS"/>
              </a:rPr>
              <a:t>more</a:t>
            </a:r>
            <a:r>
              <a:rPr sz="3600" b="1" spc="-305">
                <a:solidFill>
                  <a:srgbClr val="0E0D49"/>
                </a:solidFill>
                <a:latin typeface="Trebuchet MS"/>
                <a:cs typeface="Trebuchet MS"/>
              </a:rPr>
              <a:t> </a:t>
            </a:r>
            <a:r>
              <a:rPr sz="3600" b="1" spc="-50">
                <a:solidFill>
                  <a:srgbClr val="0E0D49"/>
                </a:solidFill>
                <a:latin typeface="Trebuchet MS"/>
                <a:cs typeface="Trebuchet MS"/>
              </a:rPr>
              <a:t>babies.</a:t>
            </a:r>
            <a:endParaRPr sz="3600">
              <a:latin typeface="Trebuchet MS"/>
              <a:cs typeface="Trebuchet MS"/>
            </a:endParaRPr>
          </a:p>
          <a:p>
            <a:pPr>
              <a:lnSpc>
                <a:spcPct val="100000"/>
              </a:lnSpc>
              <a:spcBef>
                <a:spcPts val="25"/>
              </a:spcBef>
            </a:pPr>
            <a:endParaRPr sz="5350">
              <a:latin typeface="Trebuchet MS"/>
              <a:cs typeface="Trebuchet MS"/>
            </a:endParaRPr>
          </a:p>
          <a:p>
            <a:pPr marL="113664" marR="2649220">
              <a:lnSpc>
                <a:spcPts val="3900"/>
              </a:lnSpc>
            </a:pPr>
            <a:r>
              <a:rPr sz="3300" spc="50">
                <a:solidFill>
                  <a:srgbClr val="0E0D49"/>
                </a:solidFill>
                <a:latin typeface="Trebuchet MS"/>
                <a:cs typeface="Trebuchet MS"/>
              </a:rPr>
              <a:t>Cesarean</a:t>
            </a:r>
            <a:r>
              <a:rPr sz="3300" spc="-140">
                <a:solidFill>
                  <a:srgbClr val="0E0D49"/>
                </a:solidFill>
                <a:latin typeface="Trebuchet MS"/>
                <a:cs typeface="Trebuchet MS"/>
              </a:rPr>
              <a:t> </a:t>
            </a:r>
            <a:r>
              <a:rPr sz="3300" spc="10">
                <a:solidFill>
                  <a:srgbClr val="0E0D49"/>
                </a:solidFill>
                <a:latin typeface="Trebuchet MS"/>
                <a:cs typeface="Trebuchet MS"/>
              </a:rPr>
              <a:t>Section</a:t>
            </a:r>
            <a:r>
              <a:rPr sz="3300" spc="-135">
                <a:solidFill>
                  <a:srgbClr val="0E0D49"/>
                </a:solidFill>
                <a:latin typeface="Trebuchet MS"/>
                <a:cs typeface="Trebuchet MS"/>
              </a:rPr>
              <a:t> </a:t>
            </a:r>
            <a:r>
              <a:rPr sz="3300" spc="85">
                <a:solidFill>
                  <a:srgbClr val="0E0D49"/>
                </a:solidFill>
                <a:latin typeface="Trebuchet MS"/>
                <a:cs typeface="Trebuchet MS"/>
              </a:rPr>
              <a:t>(CS)</a:t>
            </a:r>
            <a:r>
              <a:rPr sz="3300" spc="-140">
                <a:solidFill>
                  <a:srgbClr val="0E0D49"/>
                </a:solidFill>
                <a:latin typeface="Trebuchet MS"/>
                <a:cs typeface="Trebuchet MS"/>
              </a:rPr>
              <a:t> </a:t>
            </a:r>
            <a:r>
              <a:rPr sz="3300" spc="35">
                <a:solidFill>
                  <a:srgbClr val="0E0D49"/>
                </a:solidFill>
                <a:latin typeface="Trebuchet MS"/>
                <a:cs typeface="Trebuchet MS"/>
              </a:rPr>
              <a:t>is</a:t>
            </a:r>
            <a:r>
              <a:rPr sz="3300" spc="-135">
                <a:solidFill>
                  <a:srgbClr val="0E0D49"/>
                </a:solidFill>
                <a:latin typeface="Trebuchet MS"/>
                <a:cs typeface="Trebuchet MS"/>
              </a:rPr>
              <a:t> </a:t>
            </a:r>
            <a:r>
              <a:rPr sz="3300" spc="-35">
                <a:solidFill>
                  <a:srgbClr val="0E0D49"/>
                </a:solidFill>
                <a:latin typeface="Trebuchet MS"/>
                <a:cs typeface="Trebuchet MS"/>
              </a:rPr>
              <a:t>primarily</a:t>
            </a:r>
            <a:r>
              <a:rPr sz="3300" spc="-140">
                <a:solidFill>
                  <a:srgbClr val="0E0D49"/>
                </a:solidFill>
                <a:latin typeface="Trebuchet MS"/>
                <a:cs typeface="Trebuchet MS"/>
              </a:rPr>
              <a:t> </a:t>
            </a:r>
            <a:r>
              <a:rPr sz="3300" spc="-15">
                <a:solidFill>
                  <a:srgbClr val="0E0D49"/>
                </a:solidFill>
                <a:latin typeface="Trebuchet MS"/>
                <a:cs typeface="Trebuchet MS"/>
              </a:rPr>
              <a:t>performed</a:t>
            </a:r>
            <a:r>
              <a:rPr sz="3300" spc="-135">
                <a:solidFill>
                  <a:srgbClr val="0E0D49"/>
                </a:solidFill>
                <a:latin typeface="Trebuchet MS"/>
                <a:cs typeface="Trebuchet MS"/>
              </a:rPr>
              <a:t> </a:t>
            </a:r>
            <a:r>
              <a:rPr sz="3300" spc="-45">
                <a:solidFill>
                  <a:srgbClr val="0E0D49"/>
                </a:solidFill>
                <a:latin typeface="Trebuchet MS"/>
                <a:cs typeface="Trebuchet MS"/>
              </a:rPr>
              <a:t>to</a:t>
            </a:r>
            <a:r>
              <a:rPr sz="3300" spc="-140">
                <a:solidFill>
                  <a:srgbClr val="0E0D49"/>
                </a:solidFill>
                <a:latin typeface="Trebuchet MS"/>
                <a:cs typeface="Trebuchet MS"/>
              </a:rPr>
              <a:t> </a:t>
            </a:r>
            <a:r>
              <a:rPr sz="3300" spc="-20">
                <a:solidFill>
                  <a:srgbClr val="0E0D49"/>
                </a:solidFill>
                <a:latin typeface="Trebuchet MS"/>
                <a:cs typeface="Trebuchet MS"/>
              </a:rPr>
              <a:t>increase  </a:t>
            </a:r>
            <a:r>
              <a:rPr sz="3300" spc="25">
                <a:solidFill>
                  <a:srgbClr val="0E0D49"/>
                </a:solidFill>
                <a:latin typeface="Trebuchet MS"/>
                <a:cs typeface="Trebuchet MS"/>
              </a:rPr>
              <a:t>survival </a:t>
            </a:r>
            <a:r>
              <a:rPr sz="3300" spc="-30">
                <a:solidFill>
                  <a:srgbClr val="0E0D49"/>
                </a:solidFill>
                <a:latin typeface="Trebuchet MS"/>
                <a:cs typeface="Trebuchet MS"/>
              </a:rPr>
              <a:t>of</a:t>
            </a:r>
            <a:r>
              <a:rPr sz="3300" spc="-320">
                <a:solidFill>
                  <a:srgbClr val="0E0D49"/>
                </a:solidFill>
                <a:latin typeface="Trebuchet MS"/>
                <a:cs typeface="Trebuchet MS"/>
              </a:rPr>
              <a:t> </a:t>
            </a:r>
            <a:r>
              <a:rPr sz="3300" spc="85">
                <a:solidFill>
                  <a:srgbClr val="0E0D49"/>
                </a:solidFill>
                <a:latin typeface="Trebuchet MS"/>
                <a:cs typeface="Trebuchet MS"/>
              </a:rPr>
              <a:t>newborns</a:t>
            </a:r>
            <a:endParaRPr sz="3300">
              <a:latin typeface="Trebuchet MS"/>
              <a:cs typeface="Trebuchet MS"/>
            </a:endParaRPr>
          </a:p>
          <a:p>
            <a:pPr marL="113664" marR="1995805">
              <a:lnSpc>
                <a:spcPts val="3900"/>
              </a:lnSpc>
            </a:pPr>
            <a:r>
              <a:rPr sz="3300" spc="135">
                <a:solidFill>
                  <a:srgbClr val="0E0D49"/>
                </a:solidFill>
                <a:latin typeface="Trebuchet MS"/>
                <a:cs typeface="Trebuchet MS"/>
              </a:rPr>
              <a:t>Some</a:t>
            </a:r>
            <a:r>
              <a:rPr sz="3300" spc="-145">
                <a:solidFill>
                  <a:srgbClr val="0E0D49"/>
                </a:solidFill>
                <a:latin typeface="Trebuchet MS"/>
                <a:cs typeface="Trebuchet MS"/>
              </a:rPr>
              <a:t> </a:t>
            </a:r>
            <a:r>
              <a:rPr sz="3300" spc="310">
                <a:solidFill>
                  <a:srgbClr val="0E0D49"/>
                </a:solidFill>
                <a:latin typeface="Trebuchet MS"/>
                <a:cs typeface="Trebuchet MS"/>
              </a:rPr>
              <a:t>CSs</a:t>
            </a:r>
            <a:r>
              <a:rPr sz="3300" spc="-140">
                <a:solidFill>
                  <a:srgbClr val="0E0D49"/>
                </a:solidFill>
                <a:latin typeface="Trebuchet MS"/>
                <a:cs typeface="Trebuchet MS"/>
              </a:rPr>
              <a:t> </a:t>
            </a:r>
            <a:r>
              <a:rPr sz="3300" spc="-45">
                <a:solidFill>
                  <a:srgbClr val="0E0D49"/>
                </a:solidFill>
                <a:latin typeface="Trebuchet MS"/>
                <a:cs typeface="Trebuchet MS"/>
              </a:rPr>
              <a:t>are</a:t>
            </a:r>
            <a:r>
              <a:rPr sz="3300" spc="-140">
                <a:solidFill>
                  <a:srgbClr val="0E0D49"/>
                </a:solidFill>
                <a:latin typeface="Trebuchet MS"/>
                <a:cs typeface="Trebuchet MS"/>
              </a:rPr>
              <a:t> </a:t>
            </a:r>
            <a:r>
              <a:rPr sz="3300" spc="-25">
                <a:solidFill>
                  <a:srgbClr val="0E0D49"/>
                </a:solidFill>
                <a:latin typeface="Trebuchet MS"/>
                <a:cs typeface="Trebuchet MS"/>
              </a:rPr>
              <a:t>planned,</a:t>
            </a:r>
            <a:r>
              <a:rPr sz="3300" spc="-140">
                <a:solidFill>
                  <a:srgbClr val="0E0D49"/>
                </a:solidFill>
                <a:latin typeface="Trebuchet MS"/>
                <a:cs typeface="Trebuchet MS"/>
              </a:rPr>
              <a:t> </a:t>
            </a:r>
            <a:r>
              <a:rPr sz="3300" spc="45">
                <a:solidFill>
                  <a:srgbClr val="0E0D49"/>
                </a:solidFill>
                <a:latin typeface="Trebuchet MS"/>
                <a:cs typeface="Trebuchet MS"/>
              </a:rPr>
              <a:t>however</a:t>
            </a:r>
            <a:r>
              <a:rPr sz="3300" spc="-140">
                <a:solidFill>
                  <a:srgbClr val="0E0D49"/>
                </a:solidFill>
                <a:latin typeface="Trebuchet MS"/>
                <a:cs typeface="Trebuchet MS"/>
              </a:rPr>
              <a:t> </a:t>
            </a:r>
            <a:r>
              <a:rPr sz="3300" spc="-45">
                <a:solidFill>
                  <a:srgbClr val="0E0D49"/>
                </a:solidFill>
                <a:latin typeface="Trebuchet MS"/>
                <a:cs typeface="Trebuchet MS"/>
              </a:rPr>
              <a:t>the</a:t>
            </a:r>
            <a:r>
              <a:rPr sz="3300" spc="-140">
                <a:solidFill>
                  <a:srgbClr val="0E0D49"/>
                </a:solidFill>
                <a:latin typeface="Trebuchet MS"/>
                <a:cs typeface="Trebuchet MS"/>
              </a:rPr>
              <a:t> </a:t>
            </a:r>
            <a:r>
              <a:rPr sz="3300" spc="15">
                <a:solidFill>
                  <a:srgbClr val="0E0D49"/>
                </a:solidFill>
                <a:latin typeface="Trebuchet MS"/>
                <a:cs typeface="Trebuchet MS"/>
              </a:rPr>
              <a:t>need</a:t>
            </a:r>
            <a:r>
              <a:rPr sz="3300" spc="-145">
                <a:solidFill>
                  <a:srgbClr val="0E0D49"/>
                </a:solidFill>
                <a:latin typeface="Trebuchet MS"/>
                <a:cs typeface="Trebuchet MS"/>
              </a:rPr>
              <a:t> </a:t>
            </a:r>
            <a:r>
              <a:rPr sz="3300" spc="-55">
                <a:solidFill>
                  <a:srgbClr val="0E0D49"/>
                </a:solidFill>
                <a:latin typeface="Trebuchet MS"/>
                <a:cs typeface="Trebuchet MS"/>
              </a:rPr>
              <a:t>for</a:t>
            </a:r>
            <a:r>
              <a:rPr sz="3300" spc="-140">
                <a:solidFill>
                  <a:srgbClr val="0E0D49"/>
                </a:solidFill>
                <a:latin typeface="Trebuchet MS"/>
                <a:cs typeface="Trebuchet MS"/>
              </a:rPr>
              <a:t> </a:t>
            </a:r>
            <a:r>
              <a:rPr sz="3300" spc="-45">
                <a:solidFill>
                  <a:srgbClr val="0E0D49"/>
                </a:solidFill>
                <a:latin typeface="Trebuchet MS"/>
                <a:cs typeface="Trebuchet MS"/>
              </a:rPr>
              <a:t>the</a:t>
            </a:r>
            <a:r>
              <a:rPr sz="3300" spc="-140">
                <a:solidFill>
                  <a:srgbClr val="0E0D49"/>
                </a:solidFill>
                <a:latin typeface="Trebuchet MS"/>
                <a:cs typeface="Trebuchet MS"/>
              </a:rPr>
              <a:t> </a:t>
            </a:r>
            <a:r>
              <a:rPr sz="3300" spc="-15">
                <a:solidFill>
                  <a:srgbClr val="0E0D49"/>
                </a:solidFill>
                <a:latin typeface="Trebuchet MS"/>
                <a:cs typeface="Trebuchet MS"/>
              </a:rPr>
              <a:t>procedure  </a:t>
            </a:r>
            <a:r>
              <a:rPr sz="3300" spc="40">
                <a:solidFill>
                  <a:srgbClr val="0E0D49"/>
                </a:solidFill>
                <a:latin typeface="Trebuchet MS"/>
                <a:cs typeface="Trebuchet MS"/>
              </a:rPr>
              <a:t>becomes </a:t>
            </a:r>
            <a:r>
              <a:rPr sz="3300" spc="-5">
                <a:solidFill>
                  <a:srgbClr val="0E0D49"/>
                </a:solidFill>
                <a:latin typeface="Trebuchet MS"/>
                <a:cs typeface="Trebuchet MS"/>
              </a:rPr>
              <a:t>apparent </a:t>
            </a:r>
            <a:r>
              <a:rPr sz="3300" spc="-85">
                <a:solidFill>
                  <a:srgbClr val="0E0D49"/>
                </a:solidFill>
                <a:latin typeface="Trebuchet MS"/>
                <a:cs typeface="Trebuchet MS"/>
              </a:rPr>
              <a:t>after </a:t>
            </a:r>
            <a:r>
              <a:rPr sz="3300" spc="-45">
                <a:solidFill>
                  <a:srgbClr val="0E0D49"/>
                </a:solidFill>
                <a:latin typeface="Trebuchet MS"/>
                <a:cs typeface="Trebuchet MS"/>
              </a:rPr>
              <a:t>the </a:t>
            </a:r>
            <a:r>
              <a:rPr sz="3300" spc="35">
                <a:solidFill>
                  <a:srgbClr val="0E0D49"/>
                </a:solidFill>
                <a:latin typeface="Trebuchet MS"/>
                <a:cs typeface="Trebuchet MS"/>
              </a:rPr>
              <a:t>onset </a:t>
            </a:r>
            <a:r>
              <a:rPr sz="3300" spc="-30">
                <a:solidFill>
                  <a:srgbClr val="0E0D49"/>
                </a:solidFill>
                <a:latin typeface="Trebuchet MS"/>
                <a:cs typeface="Trebuchet MS"/>
              </a:rPr>
              <a:t>of </a:t>
            </a:r>
            <a:r>
              <a:rPr sz="3300" spc="10">
                <a:solidFill>
                  <a:srgbClr val="0E0D49"/>
                </a:solidFill>
                <a:latin typeface="Trebuchet MS"/>
                <a:cs typeface="Trebuchet MS"/>
              </a:rPr>
              <a:t>labor </a:t>
            </a:r>
            <a:r>
              <a:rPr sz="3300" spc="100">
                <a:solidFill>
                  <a:srgbClr val="0E0D49"/>
                </a:solidFill>
                <a:latin typeface="Trebuchet MS"/>
                <a:cs typeface="Trebuchet MS"/>
              </a:rPr>
              <a:t>when </a:t>
            </a:r>
            <a:r>
              <a:rPr sz="3300" spc="25">
                <a:solidFill>
                  <a:srgbClr val="0E0D49"/>
                </a:solidFill>
                <a:latin typeface="Trebuchet MS"/>
                <a:cs typeface="Trebuchet MS"/>
              </a:rPr>
              <a:t>abnormal  </a:t>
            </a:r>
            <a:r>
              <a:rPr sz="3300" spc="-5">
                <a:solidFill>
                  <a:srgbClr val="0E0D49"/>
                </a:solidFill>
                <a:latin typeface="Trebuchet MS"/>
                <a:cs typeface="Trebuchet MS"/>
              </a:rPr>
              <a:t>conditions </a:t>
            </a:r>
            <a:r>
              <a:rPr sz="3300" spc="10">
                <a:solidFill>
                  <a:srgbClr val="0E0D49"/>
                </a:solidFill>
                <a:latin typeface="Trebuchet MS"/>
                <a:cs typeface="Trebuchet MS"/>
              </a:rPr>
              <a:t>make </a:t>
            </a:r>
            <a:r>
              <a:rPr sz="3300" spc="15">
                <a:solidFill>
                  <a:srgbClr val="0E0D49"/>
                </a:solidFill>
                <a:latin typeface="Trebuchet MS"/>
                <a:cs typeface="Trebuchet MS"/>
              </a:rPr>
              <a:t>a </a:t>
            </a:r>
            <a:r>
              <a:rPr sz="3300" spc="40">
                <a:solidFill>
                  <a:srgbClr val="0E0D49"/>
                </a:solidFill>
                <a:latin typeface="Trebuchet MS"/>
                <a:cs typeface="Trebuchet MS"/>
              </a:rPr>
              <a:t>vaginal </a:t>
            </a:r>
            <a:r>
              <a:rPr sz="3300" spc="-20">
                <a:solidFill>
                  <a:srgbClr val="0E0D49"/>
                </a:solidFill>
                <a:latin typeface="Trebuchet MS"/>
                <a:cs typeface="Trebuchet MS"/>
              </a:rPr>
              <a:t>delivery </a:t>
            </a:r>
            <a:r>
              <a:rPr sz="3300" spc="35">
                <a:solidFill>
                  <a:srgbClr val="0E0D49"/>
                </a:solidFill>
                <a:latin typeface="Trebuchet MS"/>
                <a:cs typeface="Trebuchet MS"/>
              </a:rPr>
              <a:t>unsafe </a:t>
            </a:r>
            <a:r>
              <a:rPr sz="3300" spc="-55">
                <a:solidFill>
                  <a:srgbClr val="0E0D49"/>
                </a:solidFill>
                <a:latin typeface="Trebuchet MS"/>
                <a:cs typeface="Trebuchet MS"/>
              </a:rPr>
              <a:t>for </a:t>
            </a:r>
            <a:r>
              <a:rPr sz="3300" spc="-45">
                <a:solidFill>
                  <a:srgbClr val="0E0D49"/>
                </a:solidFill>
                <a:latin typeface="Trebuchet MS"/>
                <a:cs typeface="Trebuchet MS"/>
              </a:rPr>
              <a:t>the </a:t>
            </a:r>
            <a:r>
              <a:rPr sz="3300" spc="-15">
                <a:solidFill>
                  <a:srgbClr val="0E0D49"/>
                </a:solidFill>
                <a:latin typeface="Trebuchet MS"/>
                <a:cs typeface="Trebuchet MS"/>
              </a:rPr>
              <a:t>mother</a:t>
            </a:r>
            <a:r>
              <a:rPr sz="3300" spc="-390">
                <a:solidFill>
                  <a:srgbClr val="0E0D49"/>
                </a:solidFill>
                <a:latin typeface="Trebuchet MS"/>
                <a:cs typeface="Trebuchet MS"/>
              </a:rPr>
              <a:t> </a:t>
            </a:r>
            <a:r>
              <a:rPr sz="3300" spc="-20">
                <a:solidFill>
                  <a:srgbClr val="0E0D49"/>
                </a:solidFill>
                <a:latin typeface="Trebuchet MS"/>
                <a:cs typeface="Trebuchet MS"/>
              </a:rPr>
              <a:t>or  </a:t>
            </a:r>
            <a:r>
              <a:rPr sz="3300" spc="-25">
                <a:solidFill>
                  <a:srgbClr val="0E0D49"/>
                </a:solidFill>
                <a:latin typeface="Trebuchet MS"/>
                <a:cs typeface="Trebuchet MS"/>
              </a:rPr>
              <a:t>her</a:t>
            </a:r>
            <a:r>
              <a:rPr sz="3300" spc="-150">
                <a:solidFill>
                  <a:srgbClr val="0E0D49"/>
                </a:solidFill>
                <a:latin typeface="Trebuchet MS"/>
                <a:cs typeface="Trebuchet MS"/>
              </a:rPr>
              <a:t> </a:t>
            </a:r>
            <a:r>
              <a:rPr sz="3300" spc="-45">
                <a:solidFill>
                  <a:srgbClr val="0E0D49"/>
                </a:solidFill>
                <a:latin typeface="Trebuchet MS"/>
                <a:cs typeface="Trebuchet MS"/>
              </a:rPr>
              <a:t>baby.</a:t>
            </a:r>
            <a:endParaRPr sz="3300">
              <a:latin typeface="Trebuchet MS"/>
              <a:cs typeface="Trebuchet MS"/>
            </a:endParaRPr>
          </a:p>
        </p:txBody>
      </p:sp>
      <p:pic>
        <p:nvPicPr>
          <p:cNvPr id="14" name="object 14"/>
          <p:cNvPicPr/>
          <p:nvPr/>
        </p:nvPicPr>
        <p:blipFill>
          <a:blip r:embed="rId4" cstate="print"/>
          <a:stretch>
            <a:fillRect/>
          </a:stretch>
        </p:blipFill>
        <p:spPr>
          <a:xfrm>
            <a:off x="14458367" y="5430837"/>
            <a:ext cx="3372516" cy="40563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3" name="object 3"/>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4" name="object 4"/>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5" name="object 5"/>
          <p:cNvSpPr txBox="1">
            <a:spLocks noGrp="1"/>
          </p:cNvSpPr>
          <p:nvPr>
            <p:ph type="title"/>
          </p:nvPr>
        </p:nvSpPr>
        <p:spPr>
          <a:xfrm>
            <a:off x="1016000" y="566259"/>
            <a:ext cx="7457440" cy="1016000"/>
          </a:xfrm>
          <a:prstGeom prst="rect">
            <a:avLst/>
          </a:prstGeom>
        </p:spPr>
        <p:txBody>
          <a:bodyPr vert="horz" wrap="square" lIns="0" tIns="12700" rIns="0" bIns="0" rtlCol="0">
            <a:spAutoFit/>
          </a:bodyPr>
          <a:lstStyle/>
          <a:p>
            <a:pPr marL="12700">
              <a:lnSpc>
                <a:spcPct val="100000"/>
              </a:lnSpc>
              <a:spcBef>
                <a:spcPts val="100"/>
              </a:spcBef>
            </a:pPr>
            <a:r>
              <a:rPr sz="6500" spc="290"/>
              <a:t>DELIVER </a:t>
            </a:r>
            <a:r>
              <a:rPr sz="6500"/>
              <a:t>OF</a:t>
            </a:r>
            <a:r>
              <a:rPr sz="6500" spc="-350"/>
              <a:t> </a:t>
            </a:r>
            <a:r>
              <a:rPr sz="6500" spc="620"/>
              <a:t>FETUS</a:t>
            </a:r>
            <a:endParaRPr sz="6500"/>
          </a:p>
        </p:txBody>
      </p:sp>
      <p:pic>
        <p:nvPicPr>
          <p:cNvPr id="6" name="object 6"/>
          <p:cNvPicPr/>
          <p:nvPr/>
        </p:nvPicPr>
        <p:blipFill>
          <a:blip r:embed="rId2" cstate="print"/>
          <a:stretch>
            <a:fillRect/>
          </a:stretch>
        </p:blipFill>
        <p:spPr>
          <a:xfrm>
            <a:off x="1257878" y="2420185"/>
            <a:ext cx="142875" cy="142874"/>
          </a:xfrm>
          <a:prstGeom prst="rect">
            <a:avLst/>
          </a:prstGeom>
        </p:spPr>
      </p:pic>
      <p:pic>
        <p:nvPicPr>
          <p:cNvPr id="7" name="object 7"/>
          <p:cNvPicPr/>
          <p:nvPr/>
        </p:nvPicPr>
        <p:blipFill>
          <a:blip r:embed="rId3" cstate="print"/>
          <a:stretch>
            <a:fillRect/>
          </a:stretch>
        </p:blipFill>
        <p:spPr>
          <a:xfrm>
            <a:off x="1257878" y="3877510"/>
            <a:ext cx="142875" cy="142874"/>
          </a:xfrm>
          <a:prstGeom prst="rect">
            <a:avLst/>
          </a:prstGeom>
        </p:spPr>
      </p:pic>
      <p:pic>
        <p:nvPicPr>
          <p:cNvPr id="8" name="object 8"/>
          <p:cNvPicPr/>
          <p:nvPr/>
        </p:nvPicPr>
        <p:blipFill>
          <a:blip r:embed="rId4" cstate="print"/>
          <a:stretch>
            <a:fillRect/>
          </a:stretch>
        </p:blipFill>
        <p:spPr>
          <a:xfrm>
            <a:off x="1257878" y="4849060"/>
            <a:ext cx="142875" cy="142874"/>
          </a:xfrm>
          <a:prstGeom prst="rect">
            <a:avLst/>
          </a:prstGeom>
        </p:spPr>
      </p:pic>
      <p:pic>
        <p:nvPicPr>
          <p:cNvPr id="9" name="object 9"/>
          <p:cNvPicPr/>
          <p:nvPr/>
        </p:nvPicPr>
        <p:blipFill>
          <a:blip r:embed="rId5" cstate="print"/>
          <a:stretch>
            <a:fillRect/>
          </a:stretch>
        </p:blipFill>
        <p:spPr>
          <a:xfrm>
            <a:off x="1257878" y="6306385"/>
            <a:ext cx="142875" cy="142874"/>
          </a:xfrm>
          <a:prstGeom prst="rect">
            <a:avLst/>
          </a:prstGeom>
        </p:spPr>
      </p:pic>
      <p:sp>
        <p:nvSpPr>
          <p:cNvPr id="10" name="object 10"/>
          <p:cNvSpPr txBox="1"/>
          <p:nvPr/>
        </p:nvSpPr>
        <p:spPr>
          <a:xfrm>
            <a:off x="1581381" y="2205936"/>
            <a:ext cx="8298815" cy="6828155"/>
          </a:xfrm>
          <a:prstGeom prst="rect">
            <a:avLst/>
          </a:prstGeom>
        </p:spPr>
        <p:txBody>
          <a:bodyPr vert="horz" wrap="square" lIns="0" tIns="29845" rIns="0" bIns="0" rtlCol="0">
            <a:spAutoFit/>
          </a:bodyPr>
          <a:lstStyle/>
          <a:p>
            <a:pPr marL="12700" marR="578485">
              <a:lnSpc>
                <a:spcPts val="3829"/>
              </a:lnSpc>
              <a:spcBef>
                <a:spcPts val="235"/>
              </a:spcBef>
            </a:pPr>
            <a:r>
              <a:rPr sz="3200" spc="-5">
                <a:solidFill>
                  <a:srgbClr val="0E0D49"/>
                </a:solidFill>
                <a:latin typeface="Trebuchet MS"/>
                <a:cs typeface="Trebuchet MS"/>
              </a:rPr>
              <a:t>In</a:t>
            </a:r>
            <a:r>
              <a:rPr sz="3200" spc="-140">
                <a:solidFill>
                  <a:srgbClr val="0E0D49"/>
                </a:solidFill>
                <a:latin typeface="Trebuchet MS"/>
                <a:cs typeface="Trebuchet MS"/>
              </a:rPr>
              <a:t> </a:t>
            </a:r>
            <a:r>
              <a:rPr sz="3200" spc="5">
                <a:solidFill>
                  <a:srgbClr val="0E0D49"/>
                </a:solidFill>
                <a:latin typeface="Trebuchet MS"/>
                <a:cs typeface="Trebuchet MS"/>
              </a:rPr>
              <a:t>Cephalic</a:t>
            </a:r>
            <a:r>
              <a:rPr sz="3200" spc="-140">
                <a:solidFill>
                  <a:srgbClr val="0E0D49"/>
                </a:solidFill>
                <a:latin typeface="Trebuchet MS"/>
                <a:cs typeface="Trebuchet MS"/>
              </a:rPr>
              <a:t> </a:t>
            </a:r>
            <a:r>
              <a:rPr sz="3200" spc="-40">
                <a:solidFill>
                  <a:srgbClr val="0E0D49"/>
                </a:solidFill>
                <a:latin typeface="Trebuchet MS"/>
                <a:cs typeface="Trebuchet MS"/>
              </a:rPr>
              <a:t>Presentation,</a:t>
            </a:r>
            <a:r>
              <a:rPr sz="3200" spc="-140">
                <a:solidFill>
                  <a:srgbClr val="0E0D49"/>
                </a:solidFill>
                <a:latin typeface="Trebuchet MS"/>
                <a:cs typeface="Trebuchet MS"/>
              </a:rPr>
              <a:t> </a:t>
            </a:r>
            <a:r>
              <a:rPr sz="3200" spc="10">
                <a:solidFill>
                  <a:srgbClr val="0E0D49"/>
                </a:solidFill>
                <a:latin typeface="Trebuchet MS"/>
                <a:cs typeface="Trebuchet MS"/>
              </a:rPr>
              <a:t>a</a:t>
            </a:r>
            <a:r>
              <a:rPr sz="3200" spc="-135">
                <a:solidFill>
                  <a:srgbClr val="0E0D49"/>
                </a:solidFill>
                <a:latin typeface="Trebuchet MS"/>
                <a:cs typeface="Trebuchet MS"/>
              </a:rPr>
              <a:t> </a:t>
            </a:r>
            <a:r>
              <a:rPr sz="3200" spc="55">
                <a:solidFill>
                  <a:srgbClr val="0E0D49"/>
                </a:solidFill>
                <a:latin typeface="Trebuchet MS"/>
                <a:cs typeface="Trebuchet MS"/>
              </a:rPr>
              <a:t>hand</a:t>
            </a:r>
            <a:r>
              <a:rPr sz="3200" spc="-140">
                <a:solidFill>
                  <a:srgbClr val="0E0D49"/>
                </a:solidFill>
                <a:latin typeface="Trebuchet MS"/>
                <a:cs typeface="Trebuchet MS"/>
              </a:rPr>
              <a:t> </a:t>
            </a:r>
            <a:r>
              <a:rPr sz="3200" spc="30">
                <a:solidFill>
                  <a:srgbClr val="0E0D49"/>
                </a:solidFill>
                <a:latin typeface="Trebuchet MS"/>
                <a:cs typeface="Trebuchet MS"/>
              </a:rPr>
              <a:t>is</a:t>
            </a:r>
            <a:r>
              <a:rPr sz="3200" spc="-140">
                <a:solidFill>
                  <a:srgbClr val="0E0D49"/>
                </a:solidFill>
                <a:latin typeface="Trebuchet MS"/>
                <a:cs typeface="Trebuchet MS"/>
              </a:rPr>
              <a:t> </a:t>
            </a:r>
            <a:r>
              <a:rPr sz="3200" spc="35">
                <a:solidFill>
                  <a:srgbClr val="0E0D49"/>
                </a:solidFill>
                <a:latin typeface="Trebuchet MS"/>
                <a:cs typeface="Trebuchet MS"/>
              </a:rPr>
              <a:t>slipped  </a:t>
            </a:r>
            <a:r>
              <a:rPr sz="3200" spc="-55">
                <a:solidFill>
                  <a:srgbClr val="0E0D49"/>
                </a:solidFill>
                <a:latin typeface="Trebuchet MS"/>
                <a:cs typeface="Trebuchet MS"/>
              </a:rPr>
              <a:t>into </a:t>
            </a:r>
            <a:r>
              <a:rPr sz="3200" spc="-45">
                <a:solidFill>
                  <a:srgbClr val="0E0D49"/>
                </a:solidFill>
                <a:latin typeface="Trebuchet MS"/>
                <a:cs typeface="Trebuchet MS"/>
              </a:rPr>
              <a:t>the </a:t>
            </a:r>
            <a:r>
              <a:rPr sz="3200" spc="-60">
                <a:solidFill>
                  <a:srgbClr val="0E0D49"/>
                </a:solidFill>
                <a:latin typeface="Trebuchet MS"/>
                <a:cs typeface="Trebuchet MS"/>
              </a:rPr>
              <a:t>uterine </a:t>
            </a:r>
            <a:r>
              <a:rPr sz="3200" spc="-50">
                <a:solidFill>
                  <a:srgbClr val="0E0D49"/>
                </a:solidFill>
                <a:latin typeface="Trebuchet MS"/>
                <a:cs typeface="Trebuchet MS"/>
              </a:rPr>
              <a:t>cavity </a:t>
            </a:r>
            <a:r>
              <a:rPr sz="3200" spc="20">
                <a:solidFill>
                  <a:srgbClr val="0E0D49"/>
                </a:solidFill>
                <a:latin typeface="Trebuchet MS"/>
                <a:cs typeface="Trebuchet MS"/>
              </a:rPr>
              <a:t>between </a:t>
            </a:r>
            <a:r>
              <a:rPr sz="3200" spc="-45">
                <a:solidFill>
                  <a:srgbClr val="0E0D49"/>
                </a:solidFill>
                <a:latin typeface="Trebuchet MS"/>
                <a:cs typeface="Trebuchet MS"/>
              </a:rPr>
              <a:t>the  </a:t>
            </a:r>
            <a:r>
              <a:rPr sz="3200" spc="95">
                <a:solidFill>
                  <a:srgbClr val="0E0D49"/>
                </a:solidFill>
                <a:latin typeface="Trebuchet MS"/>
                <a:cs typeface="Trebuchet MS"/>
              </a:rPr>
              <a:t>symphysis </a:t>
            </a:r>
            <a:r>
              <a:rPr sz="3200" spc="50">
                <a:solidFill>
                  <a:srgbClr val="0E0D49"/>
                </a:solidFill>
                <a:latin typeface="Trebuchet MS"/>
                <a:cs typeface="Trebuchet MS"/>
              </a:rPr>
              <a:t>and </a:t>
            </a:r>
            <a:r>
              <a:rPr sz="3200" spc="-65">
                <a:solidFill>
                  <a:srgbClr val="0E0D49"/>
                </a:solidFill>
                <a:latin typeface="Trebuchet MS"/>
                <a:cs typeface="Trebuchet MS"/>
              </a:rPr>
              <a:t>fetal</a:t>
            </a:r>
            <a:r>
              <a:rPr sz="3200" spc="-570">
                <a:solidFill>
                  <a:srgbClr val="0E0D49"/>
                </a:solidFill>
                <a:latin typeface="Trebuchet MS"/>
                <a:cs typeface="Trebuchet MS"/>
              </a:rPr>
              <a:t> </a:t>
            </a:r>
            <a:r>
              <a:rPr sz="3200" spc="-70">
                <a:solidFill>
                  <a:srgbClr val="0E0D49"/>
                </a:solidFill>
                <a:latin typeface="Trebuchet MS"/>
                <a:cs typeface="Trebuchet MS"/>
              </a:rPr>
              <a:t>head.</a:t>
            </a:r>
            <a:endParaRPr sz="3200">
              <a:latin typeface="Trebuchet MS"/>
              <a:cs typeface="Trebuchet MS"/>
            </a:endParaRPr>
          </a:p>
          <a:p>
            <a:pPr marL="12700">
              <a:lnSpc>
                <a:spcPts val="3679"/>
              </a:lnSpc>
            </a:pPr>
            <a:r>
              <a:rPr sz="3200" spc="25">
                <a:solidFill>
                  <a:srgbClr val="0E0D49"/>
                </a:solidFill>
                <a:latin typeface="Trebuchet MS"/>
                <a:cs typeface="Trebuchet MS"/>
              </a:rPr>
              <a:t>The</a:t>
            </a:r>
            <a:r>
              <a:rPr sz="3200" spc="-145">
                <a:solidFill>
                  <a:srgbClr val="0E0D49"/>
                </a:solidFill>
                <a:latin typeface="Trebuchet MS"/>
                <a:cs typeface="Trebuchet MS"/>
              </a:rPr>
              <a:t> </a:t>
            </a:r>
            <a:r>
              <a:rPr sz="3200" spc="25">
                <a:solidFill>
                  <a:srgbClr val="0E0D49"/>
                </a:solidFill>
                <a:latin typeface="Trebuchet MS"/>
                <a:cs typeface="Trebuchet MS"/>
              </a:rPr>
              <a:t>head</a:t>
            </a:r>
            <a:r>
              <a:rPr sz="3200" spc="-140">
                <a:solidFill>
                  <a:srgbClr val="0E0D49"/>
                </a:solidFill>
                <a:latin typeface="Trebuchet MS"/>
                <a:cs typeface="Trebuchet MS"/>
              </a:rPr>
              <a:t> </a:t>
            </a:r>
            <a:r>
              <a:rPr sz="3200" spc="30">
                <a:solidFill>
                  <a:srgbClr val="0E0D49"/>
                </a:solidFill>
                <a:latin typeface="Trebuchet MS"/>
                <a:cs typeface="Trebuchet MS"/>
              </a:rPr>
              <a:t>is</a:t>
            </a:r>
            <a:r>
              <a:rPr sz="3200" spc="-140">
                <a:solidFill>
                  <a:srgbClr val="0E0D49"/>
                </a:solidFill>
                <a:latin typeface="Trebuchet MS"/>
                <a:cs typeface="Trebuchet MS"/>
              </a:rPr>
              <a:t> </a:t>
            </a:r>
            <a:r>
              <a:rPr sz="3200" spc="-20">
                <a:solidFill>
                  <a:srgbClr val="0E0D49"/>
                </a:solidFill>
                <a:latin typeface="Trebuchet MS"/>
                <a:cs typeface="Trebuchet MS"/>
              </a:rPr>
              <a:t>elevated</a:t>
            </a:r>
            <a:r>
              <a:rPr sz="3200" spc="-140">
                <a:solidFill>
                  <a:srgbClr val="0E0D49"/>
                </a:solidFill>
                <a:latin typeface="Trebuchet MS"/>
                <a:cs typeface="Trebuchet MS"/>
              </a:rPr>
              <a:t> </a:t>
            </a:r>
            <a:r>
              <a:rPr sz="3200" spc="30">
                <a:solidFill>
                  <a:srgbClr val="0E0D49"/>
                </a:solidFill>
                <a:latin typeface="Trebuchet MS"/>
                <a:cs typeface="Trebuchet MS"/>
              </a:rPr>
              <a:t>gently</a:t>
            </a:r>
            <a:r>
              <a:rPr sz="3200" spc="-140">
                <a:solidFill>
                  <a:srgbClr val="0E0D49"/>
                </a:solidFill>
                <a:latin typeface="Trebuchet MS"/>
                <a:cs typeface="Trebuchet MS"/>
              </a:rPr>
              <a:t> </a:t>
            </a:r>
            <a:r>
              <a:rPr sz="3200" spc="10">
                <a:solidFill>
                  <a:srgbClr val="0E0D49"/>
                </a:solidFill>
                <a:latin typeface="Trebuchet MS"/>
                <a:cs typeface="Trebuchet MS"/>
              </a:rPr>
              <a:t>with</a:t>
            </a:r>
            <a:r>
              <a:rPr sz="3200" spc="-140">
                <a:solidFill>
                  <a:srgbClr val="0E0D49"/>
                </a:solidFill>
                <a:latin typeface="Trebuchet MS"/>
                <a:cs typeface="Trebuchet MS"/>
              </a:rPr>
              <a:t> </a:t>
            </a:r>
            <a:r>
              <a:rPr sz="3200" spc="-45">
                <a:solidFill>
                  <a:srgbClr val="0E0D49"/>
                </a:solidFill>
                <a:latin typeface="Trebuchet MS"/>
                <a:cs typeface="Trebuchet MS"/>
              </a:rPr>
              <a:t>the</a:t>
            </a:r>
            <a:r>
              <a:rPr sz="3200" spc="-140">
                <a:solidFill>
                  <a:srgbClr val="0E0D49"/>
                </a:solidFill>
                <a:latin typeface="Trebuchet MS"/>
                <a:cs typeface="Trebuchet MS"/>
              </a:rPr>
              <a:t> </a:t>
            </a:r>
            <a:r>
              <a:rPr sz="3200" spc="15">
                <a:solidFill>
                  <a:srgbClr val="0E0D49"/>
                </a:solidFill>
                <a:latin typeface="Trebuchet MS"/>
                <a:cs typeface="Trebuchet MS"/>
              </a:rPr>
              <a:t>fingers</a:t>
            </a:r>
            <a:endParaRPr sz="3200">
              <a:latin typeface="Trebuchet MS"/>
              <a:cs typeface="Trebuchet MS"/>
            </a:endParaRPr>
          </a:p>
          <a:p>
            <a:pPr marL="12700">
              <a:lnSpc>
                <a:spcPts val="3825"/>
              </a:lnSpc>
            </a:pPr>
            <a:r>
              <a:rPr sz="3200" spc="50">
                <a:solidFill>
                  <a:srgbClr val="0E0D49"/>
                </a:solidFill>
                <a:latin typeface="Trebuchet MS"/>
                <a:cs typeface="Trebuchet MS"/>
              </a:rPr>
              <a:t>and </a:t>
            </a:r>
            <a:r>
              <a:rPr sz="3200" spc="40">
                <a:solidFill>
                  <a:srgbClr val="0E0D49"/>
                </a:solidFill>
                <a:latin typeface="Trebuchet MS"/>
                <a:cs typeface="Trebuchet MS"/>
              </a:rPr>
              <a:t>palm </a:t>
            </a:r>
            <a:r>
              <a:rPr sz="3200" spc="30">
                <a:solidFill>
                  <a:srgbClr val="0E0D49"/>
                </a:solidFill>
                <a:latin typeface="Trebuchet MS"/>
                <a:cs typeface="Trebuchet MS"/>
              </a:rPr>
              <a:t>through </a:t>
            </a:r>
            <a:r>
              <a:rPr sz="3200" spc="-45">
                <a:solidFill>
                  <a:srgbClr val="0E0D49"/>
                </a:solidFill>
                <a:latin typeface="Trebuchet MS"/>
                <a:cs typeface="Trebuchet MS"/>
              </a:rPr>
              <a:t>the</a:t>
            </a:r>
            <a:r>
              <a:rPr sz="3200" spc="-685">
                <a:solidFill>
                  <a:srgbClr val="0E0D49"/>
                </a:solidFill>
                <a:latin typeface="Trebuchet MS"/>
                <a:cs typeface="Trebuchet MS"/>
              </a:rPr>
              <a:t> </a:t>
            </a:r>
            <a:r>
              <a:rPr sz="3200" spc="-75">
                <a:solidFill>
                  <a:srgbClr val="0E0D49"/>
                </a:solidFill>
                <a:latin typeface="Trebuchet MS"/>
                <a:cs typeface="Trebuchet MS"/>
              </a:rPr>
              <a:t>incision.</a:t>
            </a:r>
            <a:endParaRPr sz="3200">
              <a:latin typeface="Trebuchet MS"/>
              <a:cs typeface="Trebuchet MS"/>
            </a:endParaRPr>
          </a:p>
          <a:p>
            <a:pPr marL="12700" marR="584835" algn="just">
              <a:lnSpc>
                <a:spcPts val="3829"/>
              </a:lnSpc>
              <a:spcBef>
                <a:spcPts val="125"/>
              </a:spcBef>
            </a:pPr>
            <a:r>
              <a:rPr sz="3200" spc="50">
                <a:solidFill>
                  <a:srgbClr val="0E0D49"/>
                </a:solidFill>
                <a:latin typeface="Trebuchet MS"/>
                <a:cs typeface="Trebuchet MS"/>
              </a:rPr>
              <a:t>Once</a:t>
            </a:r>
            <a:r>
              <a:rPr sz="3200" spc="-150">
                <a:solidFill>
                  <a:srgbClr val="0E0D49"/>
                </a:solidFill>
                <a:latin typeface="Trebuchet MS"/>
                <a:cs typeface="Trebuchet MS"/>
              </a:rPr>
              <a:t> </a:t>
            </a:r>
            <a:r>
              <a:rPr sz="3200" spc="-45">
                <a:solidFill>
                  <a:srgbClr val="0E0D49"/>
                </a:solidFill>
                <a:latin typeface="Trebuchet MS"/>
                <a:cs typeface="Trebuchet MS"/>
              </a:rPr>
              <a:t>the</a:t>
            </a:r>
            <a:r>
              <a:rPr sz="3200" spc="-145">
                <a:solidFill>
                  <a:srgbClr val="0E0D49"/>
                </a:solidFill>
                <a:latin typeface="Trebuchet MS"/>
                <a:cs typeface="Trebuchet MS"/>
              </a:rPr>
              <a:t> </a:t>
            </a:r>
            <a:r>
              <a:rPr sz="3200" spc="25">
                <a:solidFill>
                  <a:srgbClr val="0E0D49"/>
                </a:solidFill>
                <a:latin typeface="Trebuchet MS"/>
                <a:cs typeface="Trebuchet MS"/>
              </a:rPr>
              <a:t>head</a:t>
            </a:r>
            <a:r>
              <a:rPr sz="3200" spc="-145">
                <a:solidFill>
                  <a:srgbClr val="0E0D49"/>
                </a:solidFill>
                <a:latin typeface="Trebuchet MS"/>
                <a:cs typeface="Trebuchet MS"/>
              </a:rPr>
              <a:t> </a:t>
            </a:r>
            <a:r>
              <a:rPr sz="3200" spc="-10">
                <a:solidFill>
                  <a:srgbClr val="0E0D49"/>
                </a:solidFill>
                <a:latin typeface="Trebuchet MS"/>
                <a:cs typeface="Trebuchet MS"/>
              </a:rPr>
              <a:t>enters</a:t>
            </a:r>
            <a:r>
              <a:rPr sz="3200" spc="-150">
                <a:solidFill>
                  <a:srgbClr val="0E0D49"/>
                </a:solidFill>
                <a:latin typeface="Trebuchet MS"/>
                <a:cs typeface="Trebuchet MS"/>
              </a:rPr>
              <a:t> </a:t>
            </a:r>
            <a:r>
              <a:rPr sz="3200" spc="-45">
                <a:solidFill>
                  <a:srgbClr val="0E0D49"/>
                </a:solidFill>
                <a:latin typeface="Trebuchet MS"/>
                <a:cs typeface="Trebuchet MS"/>
              </a:rPr>
              <a:t>the</a:t>
            </a:r>
            <a:r>
              <a:rPr sz="3200" spc="-145">
                <a:solidFill>
                  <a:srgbClr val="0E0D49"/>
                </a:solidFill>
                <a:latin typeface="Trebuchet MS"/>
                <a:cs typeface="Trebuchet MS"/>
              </a:rPr>
              <a:t> </a:t>
            </a:r>
            <a:r>
              <a:rPr sz="3200" spc="-75">
                <a:solidFill>
                  <a:srgbClr val="0E0D49"/>
                </a:solidFill>
                <a:latin typeface="Trebuchet MS"/>
                <a:cs typeface="Trebuchet MS"/>
              </a:rPr>
              <a:t>incision,</a:t>
            </a:r>
            <a:r>
              <a:rPr sz="3200" spc="-145">
                <a:solidFill>
                  <a:srgbClr val="0E0D49"/>
                </a:solidFill>
                <a:latin typeface="Trebuchet MS"/>
                <a:cs typeface="Trebuchet MS"/>
              </a:rPr>
              <a:t> </a:t>
            </a:r>
            <a:r>
              <a:rPr sz="3200" spc="-20">
                <a:solidFill>
                  <a:srgbClr val="0E0D49"/>
                </a:solidFill>
                <a:latin typeface="Trebuchet MS"/>
                <a:cs typeface="Trebuchet MS"/>
              </a:rPr>
              <a:t>delivery  </a:t>
            </a:r>
            <a:r>
              <a:rPr sz="3200" spc="50">
                <a:solidFill>
                  <a:srgbClr val="0E0D49"/>
                </a:solidFill>
                <a:latin typeface="Trebuchet MS"/>
                <a:cs typeface="Trebuchet MS"/>
              </a:rPr>
              <a:t>may</a:t>
            </a:r>
            <a:r>
              <a:rPr sz="3200" spc="-145">
                <a:solidFill>
                  <a:srgbClr val="0E0D49"/>
                </a:solidFill>
                <a:latin typeface="Trebuchet MS"/>
                <a:cs typeface="Trebuchet MS"/>
              </a:rPr>
              <a:t> </a:t>
            </a:r>
            <a:r>
              <a:rPr sz="3200" spc="15">
                <a:solidFill>
                  <a:srgbClr val="0E0D49"/>
                </a:solidFill>
                <a:latin typeface="Trebuchet MS"/>
                <a:cs typeface="Trebuchet MS"/>
              </a:rPr>
              <a:t>be</a:t>
            </a:r>
            <a:r>
              <a:rPr sz="3200" spc="-140">
                <a:solidFill>
                  <a:srgbClr val="0E0D49"/>
                </a:solidFill>
                <a:latin typeface="Trebuchet MS"/>
                <a:cs typeface="Trebuchet MS"/>
              </a:rPr>
              <a:t> </a:t>
            </a:r>
            <a:r>
              <a:rPr sz="3200" spc="-15">
                <a:solidFill>
                  <a:srgbClr val="0E0D49"/>
                </a:solidFill>
                <a:latin typeface="Trebuchet MS"/>
                <a:cs typeface="Trebuchet MS"/>
              </a:rPr>
              <a:t>aided</a:t>
            </a:r>
            <a:r>
              <a:rPr sz="3200" spc="-140">
                <a:solidFill>
                  <a:srgbClr val="0E0D49"/>
                </a:solidFill>
                <a:latin typeface="Trebuchet MS"/>
                <a:cs typeface="Trebuchet MS"/>
              </a:rPr>
              <a:t> </a:t>
            </a:r>
            <a:r>
              <a:rPr sz="3200" spc="70">
                <a:solidFill>
                  <a:srgbClr val="0E0D49"/>
                </a:solidFill>
                <a:latin typeface="Trebuchet MS"/>
                <a:cs typeface="Trebuchet MS"/>
              </a:rPr>
              <a:t>by</a:t>
            </a:r>
            <a:r>
              <a:rPr sz="3200" spc="-140">
                <a:solidFill>
                  <a:srgbClr val="0E0D49"/>
                </a:solidFill>
                <a:latin typeface="Trebuchet MS"/>
                <a:cs typeface="Trebuchet MS"/>
              </a:rPr>
              <a:t> </a:t>
            </a:r>
            <a:r>
              <a:rPr sz="3200" spc="105">
                <a:solidFill>
                  <a:srgbClr val="0E0D49"/>
                </a:solidFill>
                <a:latin typeface="Trebuchet MS"/>
                <a:cs typeface="Trebuchet MS"/>
              </a:rPr>
              <a:t>Modest</a:t>
            </a:r>
            <a:r>
              <a:rPr sz="3200" spc="-140">
                <a:solidFill>
                  <a:srgbClr val="0E0D49"/>
                </a:solidFill>
                <a:latin typeface="Trebuchet MS"/>
                <a:cs typeface="Trebuchet MS"/>
              </a:rPr>
              <a:t> </a:t>
            </a:r>
            <a:r>
              <a:rPr sz="3200" spc="40">
                <a:solidFill>
                  <a:srgbClr val="0E0D49"/>
                </a:solidFill>
                <a:latin typeface="Trebuchet MS"/>
                <a:cs typeface="Trebuchet MS"/>
              </a:rPr>
              <a:t>Trans-abdominal  Fundal</a:t>
            </a:r>
            <a:r>
              <a:rPr sz="3200" spc="-145">
                <a:solidFill>
                  <a:srgbClr val="0E0D49"/>
                </a:solidFill>
                <a:latin typeface="Trebuchet MS"/>
                <a:cs typeface="Trebuchet MS"/>
              </a:rPr>
              <a:t> </a:t>
            </a:r>
            <a:r>
              <a:rPr sz="3200">
                <a:solidFill>
                  <a:srgbClr val="0E0D49"/>
                </a:solidFill>
                <a:latin typeface="Trebuchet MS"/>
                <a:cs typeface="Trebuchet MS"/>
              </a:rPr>
              <a:t>Pressure.</a:t>
            </a:r>
            <a:endParaRPr sz="3200">
              <a:latin typeface="Trebuchet MS"/>
              <a:cs typeface="Trebuchet MS"/>
            </a:endParaRPr>
          </a:p>
          <a:p>
            <a:pPr marL="12700" algn="just">
              <a:lnSpc>
                <a:spcPts val="3679"/>
              </a:lnSpc>
            </a:pPr>
            <a:r>
              <a:rPr sz="3200" spc="25">
                <a:solidFill>
                  <a:srgbClr val="0E0D49"/>
                </a:solidFill>
                <a:latin typeface="Trebuchet MS"/>
                <a:cs typeface="Trebuchet MS"/>
              </a:rPr>
              <a:t>The</a:t>
            </a:r>
            <a:r>
              <a:rPr sz="3200" spc="-145">
                <a:solidFill>
                  <a:srgbClr val="0E0D49"/>
                </a:solidFill>
                <a:latin typeface="Trebuchet MS"/>
                <a:cs typeface="Trebuchet MS"/>
              </a:rPr>
              <a:t> </a:t>
            </a:r>
            <a:r>
              <a:rPr sz="3200" spc="25">
                <a:solidFill>
                  <a:srgbClr val="0E0D49"/>
                </a:solidFill>
                <a:latin typeface="Trebuchet MS"/>
                <a:cs typeface="Trebuchet MS"/>
              </a:rPr>
              <a:t>round</a:t>
            </a:r>
            <a:r>
              <a:rPr sz="3200" spc="-140">
                <a:solidFill>
                  <a:srgbClr val="0E0D49"/>
                </a:solidFill>
                <a:latin typeface="Trebuchet MS"/>
                <a:cs typeface="Trebuchet MS"/>
              </a:rPr>
              <a:t> </a:t>
            </a:r>
            <a:r>
              <a:rPr sz="3200" spc="25">
                <a:solidFill>
                  <a:srgbClr val="0E0D49"/>
                </a:solidFill>
                <a:latin typeface="Trebuchet MS"/>
                <a:cs typeface="Trebuchet MS"/>
              </a:rPr>
              <a:t>head</a:t>
            </a:r>
            <a:r>
              <a:rPr sz="3200" spc="-140">
                <a:solidFill>
                  <a:srgbClr val="0E0D49"/>
                </a:solidFill>
                <a:latin typeface="Trebuchet MS"/>
                <a:cs typeface="Trebuchet MS"/>
              </a:rPr>
              <a:t> </a:t>
            </a:r>
            <a:r>
              <a:rPr sz="3200" spc="50">
                <a:solidFill>
                  <a:srgbClr val="0E0D49"/>
                </a:solidFill>
                <a:latin typeface="Trebuchet MS"/>
                <a:cs typeface="Trebuchet MS"/>
              </a:rPr>
              <a:t>may</a:t>
            </a:r>
            <a:r>
              <a:rPr sz="3200" spc="-140">
                <a:solidFill>
                  <a:srgbClr val="0E0D49"/>
                </a:solidFill>
                <a:latin typeface="Trebuchet MS"/>
                <a:cs typeface="Trebuchet MS"/>
              </a:rPr>
              <a:t> </a:t>
            </a:r>
            <a:r>
              <a:rPr sz="3200" spc="15">
                <a:solidFill>
                  <a:srgbClr val="0E0D49"/>
                </a:solidFill>
                <a:latin typeface="Trebuchet MS"/>
                <a:cs typeface="Trebuchet MS"/>
              </a:rPr>
              <a:t>be</a:t>
            </a:r>
            <a:r>
              <a:rPr sz="3200" spc="-140">
                <a:solidFill>
                  <a:srgbClr val="0E0D49"/>
                </a:solidFill>
                <a:latin typeface="Trebuchet MS"/>
                <a:cs typeface="Trebuchet MS"/>
              </a:rPr>
              <a:t> </a:t>
            </a:r>
            <a:r>
              <a:rPr sz="3200" spc="-85">
                <a:solidFill>
                  <a:srgbClr val="0E0D49"/>
                </a:solidFill>
                <a:latin typeface="Trebuchet MS"/>
                <a:cs typeface="Trebuchet MS"/>
              </a:rPr>
              <a:t>difficult</a:t>
            </a:r>
            <a:r>
              <a:rPr sz="3200" spc="-140">
                <a:solidFill>
                  <a:srgbClr val="0E0D49"/>
                </a:solidFill>
                <a:latin typeface="Trebuchet MS"/>
                <a:cs typeface="Trebuchet MS"/>
              </a:rPr>
              <a:t> </a:t>
            </a:r>
            <a:r>
              <a:rPr sz="3200" spc="-50">
                <a:solidFill>
                  <a:srgbClr val="0E0D49"/>
                </a:solidFill>
                <a:latin typeface="Trebuchet MS"/>
                <a:cs typeface="Trebuchet MS"/>
              </a:rPr>
              <a:t>to</a:t>
            </a:r>
            <a:r>
              <a:rPr sz="3200" spc="-140">
                <a:solidFill>
                  <a:srgbClr val="0E0D49"/>
                </a:solidFill>
                <a:latin typeface="Trebuchet MS"/>
                <a:cs typeface="Trebuchet MS"/>
              </a:rPr>
              <a:t> </a:t>
            </a:r>
            <a:r>
              <a:rPr sz="3200" spc="-114">
                <a:solidFill>
                  <a:srgbClr val="0E0D49"/>
                </a:solidFill>
                <a:latin typeface="Trebuchet MS"/>
                <a:cs typeface="Trebuchet MS"/>
              </a:rPr>
              <a:t>lift</a:t>
            </a:r>
            <a:endParaRPr sz="3200">
              <a:latin typeface="Trebuchet MS"/>
              <a:cs typeface="Trebuchet MS"/>
            </a:endParaRPr>
          </a:p>
          <a:p>
            <a:pPr marL="12700" marR="5080">
              <a:lnSpc>
                <a:spcPts val="3820"/>
              </a:lnSpc>
              <a:spcBef>
                <a:spcPts val="135"/>
              </a:spcBef>
            </a:pPr>
            <a:r>
              <a:rPr sz="3200" spc="30">
                <a:solidFill>
                  <a:srgbClr val="0E0D49"/>
                </a:solidFill>
                <a:latin typeface="Trebuchet MS"/>
                <a:cs typeface="Trebuchet MS"/>
              </a:rPr>
              <a:t>through </a:t>
            </a:r>
            <a:r>
              <a:rPr sz="3200" spc="-45">
                <a:solidFill>
                  <a:srgbClr val="0E0D49"/>
                </a:solidFill>
                <a:latin typeface="Trebuchet MS"/>
                <a:cs typeface="Trebuchet MS"/>
              </a:rPr>
              <a:t>the </a:t>
            </a:r>
            <a:r>
              <a:rPr sz="3200" spc="-60">
                <a:solidFill>
                  <a:srgbClr val="0E0D49"/>
                </a:solidFill>
                <a:latin typeface="Trebuchet MS"/>
                <a:cs typeface="Trebuchet MS"/>
              </a:rPr>
              <a:t>uterine </a:t>
            </a:r>
            <a:r>
              <a:rPr sz="3200" spc="-30">
                <a:solidFill>
                  <a:srgbClr val="0E0D49"/>
                </a:solidFill>
                <a:latin typeface="Trebuchet MS"/>
                <a:cs typeface="Trebuchet MS"/>
              </a:rPr>
              <a:t>incision </a:t>
            </a:r>
            <a:r>
              <a:rPr sz="3200" spc="-55">
                <a:solidFill>
                  <a:srgbClr val="0E0D49"/>
                </a:solidFill>
                <a:latin typeface="Trebuchet MS"/>
                <a:cs typeface="Trebuchet MS"/>
              </a:rPr>
              <a:t>in </a:t>
            </a:r>
            <a:r>
              <a:rPr sz="3200" spc="10">
                <a:solidFill>
                  <a:srgbClr val="0E0D49"/>
                </a:solidFill>
                <a:latin typeface="Trebuchet MS"/>
                <a:cs typeface="Trebuchet MS"/>
              </a:rPr>
              <a:t>a </a:t>
            </a:r>
            <a:r>
              <a:rPr sz="3200" spc="-40">
                <a:solidFill>
                  <a:srgbClr val="0E0D49"/>
                </a:solidFill>
                <a:latin typeface="Trebuchet MS"/>
                <a:cs typeface="Trebuchet MS"/>
              </a:rPr>
              <a:t>relatively  </a:t>
            </a:r>
            <a:r>
              <a:rPr sz="3200">
                <a:solidFill>
                  <a:srgbClr val="0E0D49"/>
                </a:solidFill>
                <a:latin typeface="Trebuchet MS"/>
                <a:cs typeface="Trebuchet MS"/>
              </a:rPr>
              <a:t>thick-lower </a:t>
            </a:r>
            <a:r>
              <a:rPr sz="3200" spc="55">
                <a:solidFill>
                  <a:srgbClr val="0E0D49"/>
                </a:solidFill>
                <a:latin typeface="Trebuchet MS"/>
                <a:cs typeface="Trebuchet MS"/>
              </a:rPr>
              <a:t>segment </a:t>
            </a:r>
            <a:r>
              <a:rPr sz="3200" spc="-60">
                <a:solidFill>
                  <a:srgbClr val="0E0D49"/>
                </a:solidFill>
                <a:latin typeface="Trebuchet MS"/>
                <a:cs typeface="Trebuchet MS"/>
              </a:rPr>
              <a:t>that </a:t>
            </a:r>
            <a:r>
              <a:rPr sz="3200" spc="30">
                <a:solidFill>
                  <a:srgbClr val="0E0D49"/>
                </a:solidFill>
                <a:latin typeface="Trebuchet MS"/>
                <a:cs typeface="Trebuchet MS"/>
              </a:rPr>
              <a:t>is</a:t>
            </a:r>
            <a:r>
              <a:rPr sz="3200" spc="-685">
                <a:solidFill>
                  <a:srgbClr val="0E0D49"/>
                </a:solidFill>
                <a:latin typeface="Trebuchet MS"/>
                <a:cs typeface="Trebuchet MS"/>
              </a:rPr>
              <a:t> </a:t>
            </a:r>
            <a:r>
              <a:rPr sz="3200" spc="-10">
                <a:solidFill>
                  <a:srgbClr val="0E0D49"/>
                </a:solidFill>
                <a:latin typeface="Trebuchet MS"/>
                <a:cs typeface="Trebuchet MS"/>
              </a:rPr>
              <a:t>un-attenuated </a:t>
            </a:r>
            <a:r>
              <a:rPr sz="3200" spc="70">
                <a:solidFill>
                  <a:srgbClr val="0E0D49"/>
                </a:solidFill>
                <a:latin typeface="Trebuchet MS"/>
                <a:cs typeface="Trebuchet MS"/>
              </a:rPr>
              <a:t>by  </a:t>
            </a:r>
            <a:r>
              <a:rPr sz="3200" spc="-50">
                <a:solidFill>
                  <a:srgbClr val="0E0D49"/>
                </a:solidFill>
                <a:latin typeface="Trebuchet MS"/>
                <a:cs typeface="Trebuchet MS"/>
              </a:rPr>
              <a:t>Labor. </a:t>
            </a:r>
            <a:r>
              <a:rPr sz="3200" spc="-5">
                <a:solidFill>
                  <a:srgbClr val="0E0D49"/>
                </a:solidFill>
                <a:latin typeface="Trebuchet MS"/>
                <a:cs typeface="Trebuchet MS"/>
              </a:rPr>
              <a:t>In </a:t>
            </a:r>
            <a:r>
              <a:rPr sz="3200" spc="60">
                <a:solidFill>
                  <a:srgbClr val="0E0D49"/>
                </a:solidFill>
                <a:latin typeface="Trebuchet MS"/>
                <a:cs typeface="Trebuchet MS"/>
              </a:rPr>
              <a:t>such </a:t>
            </a:r>
            <a:r>
              <a:rPr sz="3200" spc="-35">
                <a:solidFill>
                  <a:srgbClr val="0E0D49"/>
                </a:solidFill>
                <a:latin typeface="Trebuchet MS"/>
                <a:cs typeface="Trebuchet MS"/>
              </a:rPr>
              <a:t>instances, </a:t>
            </a:r>
            <a:r>
              <a:rPr sz="3200" spc="-80">
                <a:solidFill>
                  <a:srgbClr val="0E0D49"/>
                </a:solidFill>
                <a:latin typeface="Trebuchet MS"/>
                <a:cs typeface="Trebuchet MS"/>
              </a:rPr>
              <a:t>either </a:t>
            </a:r>
            <a:r>
              <a:rPr sz="3200" spc="-5">
                <a:solidFill>
                  <a:srgbClr val="0E0D49"/>
                </a:solidFill>
                <a:latin typeface="Trebuchet MS"/>
                <a:cs typeface="Trebuchet MS"/>
              </a:rPr>
              <a:t>forceps </a:t>
            </a:r>
            <a:r>
              <a:rPr sz="3200" spc="-25">
                <a:solidFill>
                  <a:srgbClr val="0E0D49"/>
                </a:solidFill>
                <a:latin typeface="Trebuchet MS"/>
                <a:cs typeface="Trebuchet MS"/>
              </a:rPr>
              <a:t>or  </a:t>
            </a:r>
            <a:r>
              <a:rPr sz="3200" spc="20">
                <a:solidFill>
                  <a:srgbClr val="0E0D49"/>
                </a:solidFill>
                <a:latin typeface="Trebuchet MS"/>
                <a:cs typeface="Trebuchet MS"/>
              </a:rPr>
              <a:t>vacuum </a:t>
            </a:r>
            <a:r>
              <a:rPr sz="3200" spc="-40">
                <a:solidFill>
                  <a:srgbClr val="0E0D49"/>
                </a:solidFill>
                <a:latin typeface="Trebuchet MS"/>
                <a:cs typeface="Trebuchet MS"/>
              </a:rPr>
              <a:t>device </a:t>
            </a:r>
            <a:r>
              <a:rPr sz="3200" spc="50">
                <a:solidFill>
                  <a:srgbClr val="0E0D49"/>
                </a:solidFill>
                <a:latin typeface="Trebuchet MS"/>
                <a:cs typeface="Trebuchet MS"/>
              </a:rPr>
              <a:t>may </a:t>
            </a:r>
            <a:r>
              <a:rPr sz="3200" spc="15">
                <a:solidFill>
                  <a:srgbClr val="0E0D49"/>
                </a:solidFill>
                <a:latin typeface="Trebuchet MS"/>
                <a:cs typeface="Trebuchet MS"/>
              </a:rPr>
              <a:t>be </a:t>
            </a:r>
            <a:r>
              <a:rPr sz="3200" spc="75">
                <a:solidFill>
                  <a:srgbClr val="0E0D49"/>
                </a:solidFill>
                <a:latin typeface="Trebuchet MS"/>
                <a:cs typeface="Trebuchet MS"/>
              </a:rPr>
              <a:t>used </a:t>
            </a:r>
            <a:r>
              <a:rPr sz="3200" spc="-50">
                <a:solidFill>
                  <a:srgbClr val="0E0D49"/>
                </a:solidFill>
                <a:latin typeface="Trebuchet MS"/>
                <a:cs typeface="Trebuchet MS"/>
              </a:rPr>
              <a:t>to </a:t>
            </a:r>
            <a:r>
              <a:rPr sz="3200" spc="-35">
                <a:solidFill>
                  <a:srgbClr val="0E0D49"/>
                </a:solidFill>
                <a:latin typeface="Trebuchet MS"/>
                <a:cs typeface="Trebuchet MS"/>
              </a:rPr>
              <a:t>deliver </a:t>
            </a:r>
            <a:r>
              <a:rPr sz="3200" spc="-45">
                <a:solidFill>
                  <a:srgbClr val="0E0D49"/>
                </a:solidFill>
                <a:latin typeface="Trebuchet MS"/>
                <a:cs typeface="Trebuchet MS"/>
              </a:rPr>
              <a:t>the  </a:t>
            </a:r>
            <a:r>
              <a:rPr sz="3200" spc="-65">
                <a:solidFill>
                  <a:srgbClr val="0E0D49"/>
                </a:solidFill>
                <a:latin typeface="Trebuchet MS"/>
                <a:cs typeface="Trebuchet MS"/>
              </a:rPr>
              <a:t>fetal</a:t>
            </a:r>
            <a:r>
              <a:rPr sz="3200" spc="-145">
                <a:solidFill>
                  <a:srgbClr val="0E0D49"/>
                </a:solidFill>
                <a:latin typeface="Trebuchet MS"/>
                <a:cs typeface="Trebuchet MS"/>
              </a:rPr>
              <a:t> </a:t>
            </a:r>
            <a:r>
              <a:rPr sz="3200" spc="-70">
                <a:solidFill>
                  <a:srgbClr val="0E0D49"/>
                </a:solidFill>
                <a:latin typeface="Trebuchet MS"/>
                <a:cs typeface="Trebuchet MS"/>
              </a:rPr>
              <a:t>head.</a:t>
            </a:r>
            <a:endParaRPr sz="3200">
              <a:latin typeface="Trebuchet MS"/>
              <a:cs typeface="Trebuchet MS"/>
            </a:endParaRPr>
          </a:p>
        </p:txBody>
      </p:sp>
      <p:sp>
        <p:nvSpPr>
          <p:cNvPr id="11" name="object 11"/>
          <p:cNvSpPr/>
          <p:nvPr/>
        </p:nvSpPr>
        <p:spPr>
          <a:xfrm>
            <a:off x="15842696" y="8095453"/>
            <a:ext cx="1812925" cy="1752600"/>
          </a:xfrm>
          <a:custGeom>
            <a:avLst/>
            <a:gdLst/>
            <a:ahLst/>
            <a:cxnLst/>
            <a:rect l="l" t="t" r="r" b="b"/>
            <a:pathLst>
              <a:path w="1812925" h="1752600">
                <a:moveTo>
                  <a:pt x="1075217" y="1752600"/>
                </a:moveTo>
                <a:lnTo>
                  <a:pt x="994916" y="1752600"/>
                </a:lnTo>
                <a:lnTo>
                  <a:pt x="960685" y="1739900"/>
                </a:lnTo>
                <a:lnTo>
                  <a:pt x="924595" y="1727200"/>
                </a:lnTo>
                <a:lnTo>
                  <a:pt x="886586" y="1714500"/>
                </a:lnTo>
                <a:lnTo>
                  <a:pt x="834951" y="1689100"/>
                </a:lnTo>
                <a:lnTo>
                  <a:pt x="783973" y="1651000"/>
                </a:lnTo>
                <a:lnTo>
                  <a:pt x="734601" y="1612900"/>
                </a:lnTo>
                <a:lnTo>
                  <a:pt x="687780" y="1587500"/>
                </a:lnTo>
                <a:lnTo>
                  <a:pt x="644458" y="1549400"/>
                </a:lnTo>
                <a:lnTo>
                  <a:pt x="605580" y="1511300"/>
                </a:lnTo>
                <a:lnTo>
                  <a:pt x="572094" y="1473200"/>
                </a:lnTo>
                <a:lnTo>
                  <a:pt x="544946" y="1447800"/>
                </a:lnTo>
                <a:lnTo>
                  <a:pt x="525083" y="1422400"/>
                </a:lnTo>
                <a:lnTo>
                  <a:pt x="501065" y="1397000"/>
                </a:lnTo>
                <a:lnTo>
                  <a:pt x="476270" y="1346200"/>
                </a:lnTo>
                <a:lnTo>
                  <a:pt x="451239" y="1308100"/>
                </a:lnTo>
                <a:lnTo>
                  <a:pt x="426515" y="1270000"/>
                </a:lnTo>
                <a:lnTo>
                  <a:pt x="404504" y="1219200"/>
                </a:lnTo>
                <a:lnTo>
                  <a:pt x="385946" y="1168400"/>
                </a:lnTo>
                <a:lnTo>
                  <a:pt x="370696" y="1130300"/>
                </a:lnTo>
                <a:lnTo>
                  <a:pt x="358608" y="1079500"/>
                </a:lnTo>
                <a:lnTo>
                  <a:pt x="349539" y="1028700"/>
                </a:lnTo>
                <a:lnTo>
                  <a:pt x="343343" y="977900"/>
                </a:lnTo>
                <a:lnTo>
                  <a:pt x="339875" y="927100"/>
                </a:lnTo>
                <a:lnTo>
                  <a:pt x="334368" y="901700"/>
                </a:lnTo>
                <a:lnTo>
                  <a:pt x="318633" y="863600"/>
                </a:lnTo>
                <a:lnTo>
                  <a:pt x="290006" y="812800"/>
                </a:lnTo>
                <a:lnTo>
                  <a:pt x="245823" y="774700"/>
                </a:lnTo>
                <a:lnTo>
                  <a:pt x="183420" y="711200"/>
                </a:lnTo>
                <a:lnTo>
                  <a:pt x="141811" y="673100"/>
                </a:lnTo>
                <a:lnTo>
                  <a:pt x="105767" y="635000"/>
                </a:lnTo>
                <a:lnTo>
                  <a:pt x="75178" y="596900"/>
                </a:lnTo>
                <a:lnTo>
                  <a:pt x="49932" y="558800"/>
                </a:lnTo>
                <a:lnTo>
                  <a:pt x="29920" y="520700"/>
                </a:lnTo>
                <a:lnTo>
                  <a:pt x="15031" y="482600"/>
                </a:lnTo>
                <a:lnTo>
                  <a:pt x="5155" y="444500"/>
                </a:lnTo>
                <a:lnTo>
                  <a:pt x="181" y="406400"/>
                </a:lnTo>
                <a:lnTo>
                  <a:pt x="0" y="368300"/>
                </a:lnTo>
                <a:lnTo>
                  <a:pt x="4499" y="317500"/>
                </a:lnTo>
                <a:lnTo>
                  <a:pt x="13570" y="279400"/>
                </a:lnTo>
                <a:lnTo>
                  <a:pt x="27101" y="241300"/>
                </a:lnTo>
                <a:lnTo>
                  <a:pt x="44983" y="203200"/>
                </a:lnTo>
                <a:lnTo>
                  <a:pt x="67105" y="177800"/>
                </a:lnTo>
                <a:lnTo>
                  <a:pt x="93356" y="139700"/>
                </a:lnTo>
                <a:lnTo>
                  <a:pt x="123626" y="101600"/>
                </a:lnTo>
                <a:lnTo>
                  <a:pt x="157805" y="76200"/>
                </a:lnTo>
                <a:lnTo>
                  <a:pt x="196447" y="38100"/>
                </a:lnTo>
                <a:lnTo>
                  <a:pt x="237548" y="25400"/>
                </a:lnTo>
                <a:lnTo>
                  <a:pt x="280523" y="0"/>
                </a:lnTo>
                <a:lnTo>
                  <a:pt x="455767" y="0"/>
                </a:lnTo>
                <a:lnTo>
                  <a:pt x="497610" y="12700"/>
                </a:lnTo>
                <a:lnTo>
                  <a:pt x="537984" y="38100"/>
                </a:lnTo>
                <a:lnTo>
                  <a:pt x="576368" y="63500"/>
                </a:lnTo>
                <a:lnTo>
                  <a:pt x="612242" y="88900"/>
                </a:lnTo>
                <a:lnTo>
                  <a:pt x="645083" y="114300"/>
                </a:lnTo>
                <a:lnTo>
                  <a:pt x="674371" y="152400"/>
                </a:lnTo>
                <a:lnTo>
                  <a:pt x="699586" y="190500"/>
                </a:lnTo>
                <a:lnTo>
                  <a:pt x="720206" y="228600"/>
                </a:lnTo>
                <a:lnTo>
                  <a:pt x="735709" y="279400"/>
                </a:lnTo>
                <a:lnTo>
                  <a:pt x="745576" y="330200"/>
                </a:lnTo>
                <a:lnTo>
                  <a:pt x="746665" y="342900"/>
                </a:lnTo>
                <a:lnTo>
                  <a:pt x="752404" y="381000"/>
                </a:lnTo>
                <a:lnTo>
                  <a:pt x="766500" y="419100"/>
                </a:lnTo>
                <a:lnTo>
                  <a:pt x="792663" y="444500"/>
                </a:lnTo>
                <a:lnTo>
                  <a:pt x="813217" y="469900"/>
                </a:lnTo>
                <a:lnTo>
                  <a:pt x="813758" y="482600"/>
                </a:lnTo>
                <a:lnTo>
                  <a:pt x="802622" y="508000"/>
                </a:lnTo>
                <a:lnTo>
                  <a:pt x="788143" y="520700"/>
                </a:lnTo>
                <a:lnTo>
                  <a:pt x="781405" y="533400"/>
                </a:lnTo>
                <a:lnTo>
                  <a:pt x="777752" y="533400"/>
                </a:lnTo>
                <a:lnTo>
                  <a:pt x="776030" y="546100"/>
                </a:lnTo>
                <a:lnTo>
                  <a:pt x="775084" y="558800"/>
                </a:lnTo>
                <a:lnTo>
                  <a:pt x="774958" y="571500"/>
                </a:lnTo>
                <a:lnTo>
                  <a:pt x="770689" y="571500"/>
                </a:lnTo>
                <a:lnTo>
                  <a:pt x="770689" y="584200"/>
                </a:lnTo>
                <a:lnTo>
                  <a:pt x="773326" y="584200"/>
                </a:lnTo>
                <a:lnTo>
                  <a:pt x="774079" y="596900"/>
                </a:lnTo>
                <a:lnTo>
                  <a:pt x="774452" y="609600"/>
                </a:lnTo>
                <a:lnTo>
                  <a:pt x="774236" y="622300"/>
                </a:lnTo>
                <a:lnTo>
                  <a:pt x="773691" y="622300"/>
                </a:lnTo>
                <a:lnTo>
                  <a:pt x="773075" y="635000"/>
                </a:lnTo>
                <a:lnTo>
                  <a:pt x="761995" y="660400"/>
                </a:lnTo>
                <a:lnTo>
                  <a:pt x="736080" y="673100"/>
                </a:lnTo>
                <a:lnTo>
                  <a:pt x="700990" y="685800"/>
                </a:lnTo>
                <a:lnTo>
                  <a:pt x="662386" y="685800"/>
                </a:lnTo>
                <a:lnTo>
                  <a:pt x="625927" y="698500"/>
                </a:lnTo>
                <a:lnTo>
                  <a:pt x="597275" y="711200"/>
                </a:lnTo>
                <a:lnTo>
                  <a:pt x="582090" y="736600"/>
                </a:lnTo>
                <a:lnTo>
                  <a:pt x="589163" y="762000"/>
                </a:lnTo>
                <a:lnTo>
                  <a:pt x="614775" y="787400"/>
                </a:lnTo>
                <a:lnTo>
                  <a:pt x="655799" y="812800"/>
                </a:lnTo>
                <a:lnTo>
                  <a:pt x="709106" y="838200"/>
                </a:lnTo>
                <a:lnTo>
                  <a:pt x="771568" y="876300"/>
                </a:lnTo>
                <a:lnTo>
                  <a:pt x="1034439" y="876300"/>
                </a:lnTo>
                <a:lnTo>
                  <a:pt x="1015588" y="927100"/>
                </a:lnTo>
                <a:lnTo>
                  <a:pt x="991638" y="965200"/>
                </a:lnTo>
                <a:lnTo>
                  <a:pt x="963181" y="1003300"/>
                </a:lnTo>
                <a:lnTo>
                  <a:pt x="982059" y="1016000"/>
                </a:lnTo>
                <a:lnTo>
                  <a:pt x="1000631" y="1028700"/>
                </a:lnTo>
                <a:lnTo>
                  <a:pt x="1018873" y="1041400"/>
                </a:lnTo>
                <a:lnTo>
                  <a:pt x="1036762" y="1054100"/>
                </a:lnTo>
                <a:lnTo>
                  <a:pt x="1447361" y="1054100"/>
                </a:lnTo>
                <a:lnTo>
                  <a:pt x="1496545" y="1092200"/>
                </a:lnTo>
                <a:lnTo>
                  <a:pt x="1534770" y="1130300"/>
                </a:lnTo>
                <a:lnTo>
                  <a:pt x="1279605" y="1130300"/>
                </a:lnTo>
                <a:lnTo>
                  <a:pt x="1270180" y="1143000"/>
                </a:lnTo>
                <a:lnTo>
                  <a:pt x="1263910" y="1168400"/>
                </a:lnTo>
                <a:lnTo>
                  <a:pt x="1259899" y="1193800"/>
                </a:lnTo>
                <a:lnTo>
                  <a:pt x="1257255" y="1219200"/>
                </a:lnTo>
                <a:lnTo>
                  <a:pt x="1409803" y="1219200"/>
                </a:lnTo>
                <a:lnTo>
                  <a:pt x="1445796" y="1244600"/>
                </a:lnTo>
                <a:lnTo>
                  <a:pt x="1480238" y="1282700"/>
                </a:lnTo>
                <a:lnTo>
                  <a:pt x="1512832" y="1320800"/>
                </a:lnTo>
                <a:lnTo>
                  <a:pt x="1543283" y="1371600"/>
                </a:lnTo>
                <a:lnTo>
                  <a:pt x="1571294" y="1422400"/>
                </a:lnTo>
                <a:lnTo>
                  <a:pt x="1576291" y="1435100"/>
                </a:lnTo>
                <a:lnTo>
                  <a:pt x="1382695" y="1435100"/>
                </a:lnTo>
                <a:lnTo>
                  <a:pt x="1366994" y="1447800"/>
                </a:lnTo>
                <a:lnTo>
                  <a:pt x="1349554" y="1460500"/>
                </a:lnTo>
                <a:lnTo>
                  <a:pt x="1330138" y="1485900"/>
                </a:lnTo>
                <a:lnTo>
                  <a:pt x="1308509" y="1524000"/>
                </a:lnTo>
                <a:lnTo>
                  <a:pt x="1284430" y="1562100"/>
                </a:lnTo>
                <a:lnTo>
                  <a:pt x="1257663" y="1600200"/>
                </a:lnTo>
                <a:lnTo>
                  <a:pt x="1227972" y="1638300"/>
                </a:lnTo>
                <a:lnTo>
                  <a:pt x="1195119" y="1676400"/>
                </a:lnTo>
                <a:lnTo>
                  <a:pt x="1158867" y="1701800"/>
                </a:lnTo>
                <a:lnTo>
                  <a:pt x="1118979" y="1727200"/>
                </a:lnTo>
                <a:lnTo>
                  <a:pt x="1075217" y="1752600"/>
                </a:lnTo>
                <a:close/>
              </a:path>
              <a:path w="1812925" h="1752600">
                <a:moveTo>
                  <a:pt x="1037892" y="558800"/>
                </a:moveTo>
                <a:lnTo>
                  <a:pt x="1006627" y="558800"/>
                </a:lnTo>
                <a:lnTo>
                  <a:pt x="1015008" y="546100"/>
                </a:lnTo>
                <a:lnTo>
                  <a:pt x="1022636" y="508000"/>
                </a:lnTo>
                <a:lnTo>
                  <a:pt x="1030358" y="469900"/>
                </a:lnTo>
                <a:lnTo>
                  <a:pt x="1039022" y="457200"/>
                </a:lnTo>
                <a:lnTo>
                  <a:pt x="1039776" y="457200"/>
                </a:lnTo>
                <a:lnTo>
                  <a:pt x="1043031" y="482600"/>
                </a:lnTo>
                <a:lnTo>
                  <a:pt x="1038975" y="508000"/>
                </a:lnTo>
                <a:lnTo>
                  <a:pt x="1034849" y="546100"/>
                </a:lnTo>
                <a:lnTo>
                  <a:pt x="1037892" y="558800"/>
                </a:lnTo>
                <a:close/>
              </a:path>
              <a:path w="1812925" h="1752600">
                <a:moveTo>
                  <a:pt x="1066898" y="584200"/>
                </a:moveTo>
                <a:lnTo>
                  <a:pt x="967450" y="584200"/>
                </a:lnTo>
                <a:lnTo>
                  <a:pt x="970642" y="571500"/>
                </a:lnTo>
                <a:lnTo>
                  <a:pt x="972457" y="533400"/>
                </a:lnTo>
                <a:lnTo>
                  <a:pt x="974813" y="495300"/>
                </a:lnTo>
                <a:lnTo>
                  <a:pt x="979630" y="482600"/>
                </a:lnTo>
                <a:lnTo>
                  <a:pt x="980509" y="482600"/>
                </a:lnTo>
                <a:lnTo>
                  <a:pt x="987217" y="495300"/>
                </a:lnTo>
                <a:lnTo>
                  <a:pt x="992830" y="520700"/>
                </a:lnTo>
                <a:lnTo>
                  <a:pt x="998749" y="546100"/>
                </a:lnTo>
                <a:lnTo>
                  <a:pt x="1006375" y="558800"/>
                </a:lnTo>
                <a:lnTo>
                  <a:pt x="1071722" y="558800"/>
                </a:lnTo>
                <a:lnTo>
                  <a:pt x="1066898" y="584200"/>
                </a:lnTo>
                <a:close/>
              </a:path>
              <a:path w="1812925" h="1752600">
                <a:moveTo>
                  <a:pt x="1071722" y="558800"/>
                </a:moveTo>
                <a:lnTo>
                  <a:pt x="1038520" y="558800"/>
                </a:lnTo>
                <a:lnTo>
                  <a:pt x="1049334" y="546100"/>
                </a:lnTo>
                <a:lnTo>
                  <a:pt x="1074400" y="495300"/>
                </a:lnTo>
                <a:lnTo>
                  <a:pt x="1085356" y="482600"/>
                </a:lnTo>
                <a:lnTo>
                  <a:pt x="1087491" y="482600"/>
                </a:lnTo>
                <a:lnTo>
                  <a:pt x="1089376" y="495300"/>
                </a:lnTo>
                <a:lnTo>
                  <a:pt x="1081668" y="533400"/>
                </a:lnTo>
                <a:lnTo>
                  <a:pt x="1071722" y="558800"/>
                </a:lnTo>
                <a:close/>
              </a:path>
              <a:path w="1812925" h="1752600">
                <a:moveTo>
                  <a:pt x="1034439" y="876300"/>
                </a:moveTo>
                <a:lnTo>
                  <a:pt x="872523" y="876300"/>
                </a:lnTo>
                <a:lnTo>
                  <a:pt x="907219" y="838200"/>
                </a:lnTo>
                <a:lnTo>
                  <a:pt x="931362" y="787400"/>
                </a:lnTo>
                <a:lnTo>
                  <a:pt x="946324" y="723900"/>
                </a:lnTo>
                <a:lnTo>
                  <a:pt x="953480" y="673100"/>
                </a:lnTo>
                <a:lnTo>
                  <a:pt x="954204" y="622300"/>
                </a:lnTo>
                <a:lnTo>
                  <a:pt x="949871" y="609600"/>
                </a:lnTo>
                <a:lnTo>
                  <a:pt x="940308" y="584200"/>
                </a:lnTo>
                <a:lnTo>
                  <a:pt x="935619" y="558800"/>
                </a:lnTo>
                <a:lnTo>
                  <a:pt x="935356" y="546100"/>
                </a:lnTo>
                <a:lnTo>
                  <a:pt x="945576" y="546100"/>
                </a:lnTo>
                <a:lnTo>
                  <a:pt x="953120" y="558800"/>
                </a:lnTo>
                <a:lnTo>
                  <a:pt x="960546" y="571500"/>
                </a:lnTo>
                <a:lnTo>
                  <a:pt x="966571" y="584200"/>
                </a:lnTo>
                <a:lnTo>
                  <a:pt x="1095195" y="584200"/>
                </a:lnTo>
                <a:lnTo>
                  <a:pt x="1073905" y="609600"/>
                </a:lnTo>
                <a:lnTo>
                  <a:pt x="1057526" y="660400"/>
                </a:lnTo>
                <a:lnTo>
                  <a:pt x="1054467" y="736600"/>
                </a:lnTo>
                <a:lnTo>
                  <a:pt x="1054472" y="787400"/>
                </a:lnTo>
                <a:lnTo>
                  <a:pt x="1047598" y="825500"/>
                </a:lnTo>
                <a:lnTo>
                  <a:pt x="1034439" y="876300"/>
                </a:lnTo>
                <a:close/>
              </a:path>
              <a:path w="1812925" h="1752600">
                <a:moveTo>
                  <a:pt x="1095195" y="584200"/>
                </a:moveTo>
                <a:lnTo>
                  <a:pt x="1067024" y="584200"/>
                </a:lnTo>
                <a:lnTo>
                  <a:pt x="1074669" y="571500"/>
                </a:lnTo>
                <a:lnTo>
                  <a:pt x="1089296" y="558800"/>
                </a:lnTo>
                <a:lnTo>
                  <a:pt x="1105217" y="558800"/>
                </a:lnTo>
                <a:lnTo>
                  <a:pt x="1116747" y="546100"/>
                </a:lnTo>
                <a:lnTo>
                  <a:pt x="1118882" y="546100"/>
                </a:lnTo>
                <a:lnTo>
                  <a:pt x="1112990" y="558800"/>
                </a:lnTo>
                <a:lnTo>
                  <a:pt x="1095195" y="584200"/>
                </a:lnTo>
                <a:close/>
              </a:path>
              <a:path w="1812925" h="1752600">
                <a:moveTo>
                  <a:pt x="856725" y="685800"/>
                </a:moveTo>
                <a:lnTo>
                  <a:pt x="833848" y="685800"/>
                </a:lnTo>
                <a:lnTo>
                  <a:pt x="840594" y="673100"/>
                </a:lnTo>
                <a:lnTo>
                  <a:pt x="846750" y="647700"/>
                </a:lnTo>
                <a:lnTo>
                  <a:pt x="852954" y="622300"/>
                </a:lnTo>
                <a:lnTo>
                  <a:pt x="859841" y="609600"/>
                </a:lnTo>
                <a:lnTo>
                  <a:pt x="860468" y="609600"/>
                </a:lnTo>
                <a:lnTo>
                  <a:pt x="863239" y="622300"/>
                </a:lnTo>
                <a:lnTo>
                  <a:pt x="860029" y="647700"/>
                </a:lnTo>
                <a:lnTo>
                  <a:pt x="856725" y="685800"/>
                </a:lnTo>
                <a:close/>
              </a:path>
              <a:path w="1812925" h="1752600">
                <a:moveTo>
                  <a:pt x="886482" y="698500"/>
                </a:moveTo>
                <a:lnTo>
                  <a:pt x="859589" y="698500"/>
                </a:lnTo>
                <a:lnTo>
                  <a:pt x="868320" y="685800"/>
                </a:lnTo>
                <a:lnTo>
                  <a:pt x="878393" y="660400"/>
                </a:lnTo>
                <a:lnTo>
                  <a:pt x="888513" y="635000"/>
                </a:lnTo>
                <a:lnTo>
                  <a:pt x="897385" y="622300"/>
                </a:lnTo>
                <a:lnTo>
                  <a:pt x="899143" y="622300"/>
                </a:lnTo>
                <a:lnTo>
                  <a:pt x="900667" y="647700"/>
                </a:lnTo>
                <a:lnTo>
                  <a:pt x="894481" y="673100"/>
                </a:lnTo>
                <a:lnTo>
                  <a:pt x="886482" y="698500"/>
                </a:lnTo>
                <a:close/>
              </a:path>
              <a:path w="1812925" h="1752600">
                <a:moveTo>
                  <a:pt x="882568" y="711200"/>
                </a:moveTo>
                <a:lnTo>
                  <a:pt x="805596" y="711200"/>
                </a:lnTo>
                <a:lnTo>
                  <a:pt x="807729" y="698500"/>
                </a:lnTo>
                <a:lnTo>
                  <a:pt x="808061" y="673100"/>
                </a:lnTo>
                <a:lnTo>
                  <a:pt x="808792" y="647700"/>
                </a:lnTo>
                <a:lnTo>
                  <a:pt x="812126" y="635000"/>
                </a:lnTo>
                <a:lnTo>
                  <a:pt x="812879" y="635000"/>
                </a:lnTo>
                <a:lnTo>
                  <a:pt x="818145" y="647700"/>
                </a:lnTo>
                <a:lnTo>
                  <a:pt x="822610" y="660400"/>
                </a:lnTo>
                <a:lnTo>
                  <a:pt x="827358" y="685800"/>
                </a:lnTo>
                <a:lnTo>
                  <a:pt x="856725" y="685800"/>
                </a:lnTo>
                <a:lnTo>
                  <a:pt x="859213" y="698500"/>
                </a:lnTo>
                <a:lnTo>
                  <a:pt x="886482" y="698500"/>
                </a:lnTo>
                <a:lnTo>
                  <a:pt x="882568" y="711200"/>
                </a:lnTo>
                <a:close/>
              </a:path>
              <a:path w="1812925" h="1752600">
                <a:moveTo>
                  <a:pt x="872523" y="876300"/>
                </a:moveTo>
                <a:lnTo>
                  <a:pt x="771568" y="876300"/>
                </a:lnTo>
                <a:lnTo>
                  <a:pt x="784342" y="825500"/>
                </a:lnTo>
                <a:lnTo>
                  <a:pt x="790513" y="787400"/>
                </a:lnTo>
                <a:lnTo>
                  <a:pt x="791292" y="749300"/>
                </a:lnTo>
                <a:lnTo>
                  <a:pt x="787892" y="723900"/>
                </a:lnTo>
                <a:lnTo>
                  <a:pt x="780126" y="711200"/>
                </a:lnTo>
                <a:lnTo>
                  <a:pt x="776340" y="698500"/>
                </a:lnTo>
                <a:lnTo>
                  <a:pt x="776132" y="685800"/>
                </a:lnTo>
                <a:lnTo>
                  <a:pt x="784943" y="685800"/>
                </a:lnTo>
                <a:lnTo>
                  <a:pt x="792177" y="698500"/>
                </a:lnTo>
                <a:lnTo>
                  <a:pt x="799340" y="698500"/>
                </a:lnTo>
                <a:lnTo>
                  <a:pt x="804843" y="711200"/>
                </a:lnTo>
                <a:lnTo>
                  <a:pt x="900962" y="711200"/>
                </a:lnTo>
                <a:lnTo>
                  <a:pt x="892409" y="723900"/>
                </a:lnTo>
                <a:lnTo>
                  <a:pt x="876221" y="762000"/>
                </a:lnTo>
                <a:lnTo>
                  <a:pt x="872523" y="825500"/>
                </a:lnTo>
                <a:lnTo>
                  <a:pt x="873017" y="838200"/>
                </a:lnTo>
                <a:lnTo>
                  <a:pt x="873182" y="850900"/>
                </a:lnTo>
                <a:lnTo>
                  <a:pt x="873017" y="863600"/>
                </a:lnTo>
                <a:lnTo>
                  <a:pt x="872523" y="876300"/>
                </a:lnTo>
                <a:close/>
              </a:path>
              <a:path w="1812925" h="1752600">
                <a:moveTo>
                  <a:pt x="900962" y="711200"/>
                </a:moveTo>
                <a:lnTo>
                  <a:pt x="882693" y="711200"/>
                </a:lnTo>
                <a:lnTo>
                  <a:pt x="887492" y="698500"/>
                </a:lnTo>
                <a:lnTo>
                  <a:pt x="896506" y="698500"/>
                </a:lnTo>
                <a:lnTo>
                  <a:pt x="906461" y="685800"/>
                </a:lnTo>
                <a:lnTo>
                  <a:pt x="915968" y="685800"/>
                </a:lnTo>
                <a:lnTo>
                  <a:pt x="909515" y="698500"/>
                </a:lnTo>
                <a:lnTo>
                  <a:pt x="900962" y="711200"/>
                </a:lnTo>
                <a:close/>
              </a:path>
              <a:path w="1812925" h="1752600">
                <a:moveTo>
                  <a:pt x="1447361" y="1054100"/>
                </a:moveTo>
                <a:lnTo>
                  <a:pt x="1036762" y="1054100"/>
                </a:lnTo>
                <a:lnTo>
                  <a:pt x="1060829" y="1003300"/>
                </a:lnTo>
                <a:lnTo>
                  <a:pt x="1090044" y="965200"/>
                </a:lnTo>
                <a:lnTo>
                  <a:pt x="1123887" y="939800"/>
                </a:lnTo>
                <a:lnTo>
                  <a:pt x="1161841" y="927100"/>
                </a:lnTo>
                <a:lnTo>
                  <a:pt x="1240381" y="927100"/>
                </a:lnTo>
                <a:lnTo>
                  <a:pt x="1279224" y="939800"/>
                </a:lnTo>
                <a:lnTo>
                  <a:pt x="1319629" y="952500"/>
                </a:lnTo>
                <a:lnTo>
                  <a:pt x="1361311" y="977900"/>
                </a:lnTo>
                <a:lnTo>
                  <a:pt x="1403984" y="1016000"/>
                </a:lnTo>
                <a:lnTo>
                  <a:pt x="1447361" y="1054100"/>
                </a:lnTo>
                <a:close/>
              </a:path>
              <a:path w="1812925" h="1752600">
                <a:moveTo>
                  <a:pt x="1697612" y="1143000"/>
                </a:moveTo>
                <a:lnTo>
                  <a:pt x="1597896" y="1143000"/>
                </a:lnTo>
                <a:lnTo>
                  <a:pt x="1605149" y="1130300"/>
                </a:lnTo>
                <a:lnTo>
                  <a:pt x="1607152" y="1104900"/>
                </a:lnTo>
                <a:lnTo>
                  <a:pt x="1605824" y="1092200"/>
                </a:lnTo>
                <a:lnTo>
                  <a:pt x="1601688" y="1066800"/>
                </a:lnTo>
                <a:lnTo>
                  <a:pt x="1596469" y="1041400"/>
                </a:lnTo>
                <a:lnTo>
                  <a:pt x="1594453" y="1016000"/>
                </a:lnTo>
                <a:lnTo>
                  <a:pt x="1599922" y="1003300"/>
                </a:lnTo>
                <a:lnTo>
                  <a:pt x="1619338" y="1003300"/>
                </a:lnTo>
                <a:lnTo>
                  <a:pt x="1623256" y="1016000"/>
                </a:lnTo>
                <a:lnTo>
                  <a:pt x="1625538" y="1028700"/>
                </a:lnTo>
                <a:lnTo>
                  <a:pt x="1627170" y="1041400"/>
                </a:lnTo>
                <a:lnTo>
                  <a:pt x="1669617" y="1041400"/>
                </a:lnTo>
                <a:lnTo>
                  <a:pt x="1673127" y="1054100"/>
                </a:lnTo>
                <a:lnTo>
                  <a:pt x="1710263" y="1054100"/>
                </a:lnTo>
                <a:lnTo>
                  <a:pt x="1708619" y="1079500"/>
                </a:lnTo>
                <a:lnTo>
                  <a:pt x="1706151" y="1092200"/>
                </a:lnTo>
                <a:lnTo>
                  <a:pt x="1704834" y="1104900"/>
                </a:lnTo>
                <a:lnTo>
                  <a:pt x="1703624" y="1117600"/>
                </a:lnTo>
                <a:lnTo>
                  <a:pt x="1701542" y="1130300"/>
                </a:lnTo>
                <a:lnTo>
                  <a:pt x="1697612" y="1143000"/>
                </a:lnTo>
                <a:close/>
              </a:path>
              <a:path w="1812925" h="1752600">
                <a:moveTo>
                  <a:pt x="1648585" y="1041400"/>
                </a:moveTo>
                <a:lnTo>
                  <a:pt x="1631016" y="1041400"/>
                </a:lnTo>
                <a:lnTo>
                  <a:pt x="1632381" y="1028700"/>
                </a:lnTo>
                <a:lnTo>
                  <a:pt x="1634971" y="1016000"/>
                </a:lnTo>
                <a:lnTo>
                  <a:pt x="1647184" y="1016000"/>
                </a:lnTo>
                <a:lnTo>
                  <a:pt x="1648532" y="1028700"/>
                </a:lnTo>
                <a:lnTo>
                  <a:pt x="1648585" y="1041400"/>
                </a:lnTo>
                <a:close/>
              </a:path>
              <a:path w="1812925" h="1752600">
                <a:moveTo>
                  <a:pt x="1670663" y="1041400"/>
                </a:moveTo>
                <a:lnTo>
                  <a:pt x="1654465" y="1041400"/>
                </a:lnTo>
                <a:lnTo>
                  <a:pt x="1658185" y="1028700"/>
                </a:lnTo>
                <a:lnTo>
                  <a:pt x="1662470" y="1028700"/>
                </a:lnTo>
                <a:lnTo>
                  <a:pt x="1667602" y="1016000"/>
                </a:lnTo>
                <a:lnTo>
                  <a:pt x="1668858" y="1016000"/>
                </a:lnTo>
                <a:lnTo>
                  <a:pt x="1671873" y="1028700"/>
                </a:lnTo>
                <a:lnTo>
                  <a:pt x="1670663" y="1041400"/>
                </a:lnTo>
                <a:close/>
              </a:path>
              <a:path w="1812925" h="1752600">
                <a:moveTo>
                  <a:pt x="1691991" y="1054100"/>
                </a:moveTo>
                <a:lnTo>
                  <a:pt x="1682670" y="1054100"/>
                </a:lnTo>
                <a:lnTo>
                  <a:pt x="1684553" y="1028700"/>
                </a:lnTo>
                <a:lnTo>
                  <a:pt x="1689325" y="1028700"/>
                </a:lnTo>
                <a:lnTo>
                  <a:pt x="1691375" y="1041400"/>
                </a:lnTo>
                <a:lnTo>
                  <a:pt x="1691507" y="1041400"/>
                </a:lnTo>
                <a:lnTo>
                  <a:pt x="1691991" y="1054100"/>
                </a:lnTo>
                <a:close/>
              </a:path>
              <a:path w="1812925" h="1752600">
                <a:moveTo>
                  <a:pt x="1710263" y="1054100"/>
                </a:moveTo>
                <a:lnTo>
                  <a:pt x="1702133" y="1054100"/>
                </a:lnTo>
                <a:lnTo>
                  <a:pt x="1702133" y="1041400"/>
                </a:lnTo>
                <a:lnTo>
                  <a:pt x="1710353" y="1041400"/>
                </a:lnTo>
                <a:lnTo>
                  <a:pt x="1710263" y="1054100"/>
                </a:lnTo>
                <a:close/>
              </a:path>
              <a:path w="1812925" h="1752600">
                <a:moveTo>
                  <a:pt x="1626542" y="1282700"/>
                </a:moveTo>
                <a:lnTo>
                  <a:pt x="1604568" y="1282700"/>
                </a:lnTo>
                <a:lnTo>
                  <a:pt x="1564920" y="1270000"/>
                </a:lnTo>
                <a:lnTo>
                  <a:pt x="1519353" y="1244600"/>
                </a:lnTo>
                <a:lnTo>
                  <a:pt x="1421284" y="1193800"/>
                </a:lnTo>
                <a:lnTo>
                  <a:pt x="1374194" y="1155700"/>
                </a:lnTo>
                <a:lnTo>
                  <a:pt x="1332010" y="1143000"/>
                </a:lnTo>
                <a:lnTo>
                  <a:pt x="1297436" y="1130300"/>
                </a:lnTo>
                <a:lnTo>
                  <a:pt x="1534770" y="1130300"/>
                </a:lnTo>
                <a:lnTo>
                  <a:pt x="1563318" y="1143000"/>
                </a:lnTo>
                <a:lnTo>
                  <a:pt x="1697612" y="1143000"/>
                </a:lnTo>
                <a:lnTo>
                  <a:pt x="1690286" y="1181100"/>
                </a:lnTo>
                <a:lnTo>
                  <a:pt x="1678087" y="1219200"/>
                </a:lnTo>
                <a:lnTo>
                  <a:pt x="1657883" y="1257300"/>
                </a:lnTo>
                <a:lnTo>
                  <a:pt x="1626542" y="1282700"/>
                </a:lnTo>
                <a:close/>
              </a:path>
              <a:path w="1812925" h="1752600">
                <a:moveTo>
                  <a:pt x="1409803" y="1219200"/>
                </a:moveTo>
                <a:lnTo>
                  <a:pt x="1257255" y="1219200"/>
                </a:lnTo>
                <a:lnTo>
                  <a:pt x="1276647" y="1206500"/>
                </a:lnTo>
                <a:lnTo>
                  <a:pt x="1372556" y="1206500"/>
                </a:lnTo>
                <a:lnTo>
                  <a:pt x="1409803" y="1219200"/>
                </a:lnTo>
                <a:close/>
              </a:path>
              <a:path w="1812925" h="1752600">
                <a:moveTo>
                  <a:pt x="1681526" y="1701800"/>
                </a:moveTo>
                <a:lnTo>
                  <a:pt x="1612349" y="1701800"/>
                </a:lnTo>
                <a:lnTo>
                  <a:pt x="1582448" y="1676400"/>
                </a:lnTo>
                <a:lnTo>
                  <a:pt x="1552534" y="1638300"/>
                </a:lnTo>
                <a:lnTo>
                  <a:pt x="1522855" y="1600200"/>
                </a:lnTo>
                <a:lnTo>
                  <a:pt x="1493661" y="1549400"/>
                </a:lnTo>
                <a:lnTo>
                  <a:pt x="1465201" y="1511300"/>
                </a:lnTo>
                <a:lnTo>
                  <a:pt x="1437723" y="1473200"/>
                </a:lnTo>
                <a:lnTo>
                  <a:pt x="1411478" y="1447800"/>
                </a:lnTo>
                <a:lnTo>
                  <a:pt x="1386713" y="1435100"/>
                </a:lnTo>
                <a:lnTo>
                  <a:pt x="1576291" y="1435100"/>
                </a:lnTo>
                <a:lnTo>
                  <a:pt x="1601276" y="1498600"/>
                </a:lnTo>
                <a:lnTo>
                  <a:pt x="1626668" y="1536700"/>
                </a:lnTo>
                <a:lnTo>
                  <a:pt x="1647822" y="1562100"/>
                </a:lnTo>
                <a:lnTo>
                  <a:pt x="1665091" y="1574800"/>
                </a:lnTo>
                <a:lnTo>
                  <a:pt x="1788773" y="1574800"/>
                </a:lnTo>
                <a:lnTo>
                  <a:pt x="1782793" y="1587500"/>
                </a:lnTo>
                <a:lnTo>
                  <a:pt x="1778885" y="1587500"/>
                </a:lnTo>
                <a:lnTo>
                  <a:pt x="1772952" y="1600200"/>
                </a:lnTo>
                <a:lnTo>
                  <a:pt x="1760898" y="1612900"/>
                </a:lnTo>
                <a:lnTo>
                  <a:pt x="1739793" y="1651000"/>
                </a:lnTo>
                <a:lnTo>
                  <a:pt x="1713544" y="1676400"/>
                </a:lnTo>
                <a:lnTo>
                  <a:pt x="1681526" y="1701800"/>
                </a:lnTo>
                <a:close/>
              </a:path>
              <a:path w="1812925" h="1752600">
                <a:moveTo>
                  <a:pt x="1788773" y="1574800"/>
                </a:moveTo>
                <a:lnTo>
                  <a:pt x="1676953" y="1574800"/>
                </a:lnTo>
                <a:lnTo>
                  <a:pt x="1686531" y="1562100"/>
                </a:lnTo>
                <a:lnTo>
                  <a:pt x="1694085" y="1549400"/>
                </a:lnTo>
                <a:lnTo>
                  <a:pt x="1699873" y="1524000"/>
                </a:lnTo>
                <a:lnTo>
                  <a:pt x="1703685" y="1511300"/>
                </a:lnTo>
                <a:lnTo>
                  <a:pt x="1710404" y="1485900"/>
                </a:lnTo>
                <a:lnTo>
                  <a:pt x="1719455" y="1447800"/>
                </a:lnTo>
                <a:lnTo>
                  <a:pt x="1739877" y="1447800"/>
                </a:lnTo>
                <a:lnTo>
                  <a:pt x="1744354" y="1460500"/>
                </a:lnTo>
                <a:lnTo>
                  <a:pt x="1744829" y="1460500"/>
                </a:lnTo>
                <a:lnTo>
                  <a:pt x="1742314" y="1473200"/>
                </a:lnTo>
                <a:lnTo>
                  <a:pt x="1737417" y="1498600"/>
                </a:lnTo>
                <a:lnTo>
                  <a:pt x="1780674" y="1498600"/>
                </a:lnTo>
                <a:lnTo>
                  <a:pt x="1775808" y="1511300"/>
                </a:lnTo>
                <a:lnTo>
                  <a:pt x="1776593" y="1524000"/>
                </a:lnTo>
                <a:lnTo>
                  <a:pt x="1792848" y="1524000"/>
                </a:lnTo>
                <a:lnTo>
                  <a:pt x="1793921" y="1536700"/>
                </a:lnTo>
                <a:lnTo>
                  <a:pt x="1807435" y="1536700"/>
                </a:lnTo>
                <a:lnTo>
                  <a:pt x="1798875" y="1562100"/>
                </a:lnTo>
                <a:lnTo>
                  <a:pt x="1788773" y="1574800"/>
                </a:lnTo>
                <a:close/>
              </a:path>
              <a:path w="1812925" h="1752600">
                <a:moveTo>
                  <a:pt x="1759320" y="1498600"/>
                </a:moveTo>
                <a:lnTo>
                  <a:pt x="1740179" y="1498600"/>
                </a:lnTo>
                <a:lnTo>
                  <a:pt x="1743487" y="1485900"/>
                </a:lnTo>
                <a:lnTo>
                  <a:pt x="1748090" y="1485900"/>
                </a:lnTo>
                <a:lnTo>
                  <a:pt x="1753634" y="1473200"/>
                </a:lnTo>
                <a:lnTo>
                  <a:pt x="1765755" y="1473200"/>
                </a:lnTo>
                <a:lnTo>
                  <a:pt x="1763126" y="1485900"/>
                </a:lnTo>
                <a:lnTo>
                  <a:pt x="1759320" y="1498600"/>
                </a:lnTo>
                <a:close/>
              </a:path>
              <a:path w="1812925" h="1752600">
                <a:moveTo>
                  <a:pt x="1785634" y="1498600"/>
                </a:moveTo>
                <a:lnTo>
                  <a:pt x="1770189" y="1498600"/>
                </a:lnTo>
                <a:lnTo>
                  <a:pt x="1776648" y="1485900"/>
                </a:lnTo>
                <a:lnTo>
                  <a:pt x="1785131" y="1485900"/>
                </a:lnTo>
                <a:lnTo>
                  <a:pt x="1785634" y="1498600"/>
                </a:lnTo>
                <a:close/>
              </a:path>
              <a:path w="1812925" h="1752600">
                <a:moveTo>
                  <a:pt x="1795789" y="1524000"/>
                </a:moveTo>
                <a:lnTo>
                  <a:pt x="1786513" y="1524000"/>
                </a:lnTo>
                <a:lnTo>
                  <a:pt x="1793795" y="1511300"/>
                </a:lnTo>
                <a:lnTo>
                  <a:pt x="1798989" y="1511300"/>
                </a:lnTo>
                <a:lnTo>
                  <a:pt x="1795789" y="1524000"/>
                </a:lnTo>
                <a:close/>
              </a:path>
              <a:path w="1812925" h="1752600">
                <a:moveTo>
                  <a:pt x="1807435" y="1536700"/>
                </a:moveTo>
                <a:lnTo>
                  <a:pt x="1800953" y="1536700"/>
                </a:lnTo>
                <a:lnTo>
                  <a:pt x="1806603" y="1524000"/>
                </a:lnTo>
                <a:lnTo>
                  <a:pt x="1812629" y="1524000"/>
                </a:lnTo>
                <a:lnTo>
                  <a:pt x="1807435" y="1536700"/>
                </a:lnTo>
                <a:close/>
              </a:path>
            </a:pathLst>
          </a:custGeom>
          <a:solidFill>
            <a:srgbClr val="905C4B"/>
          </a:solidFill>
        </p:spPr>
        <p:txBody>
          <a:bodyPr wrap="square" lIns="0" tIns="0" rIns="0" bIns="0" rtlCol="0"/>
          <a:lstStyle/>
          <a:p>
            <a:endParaRPr/>
          </a:p>
        </p:txBody>
      </p:sp>
      <p:pic>
        <p:nvPicPr>
          <p:cNvPr id="12" name="Picture 11">
            <a:extLst>
              <a:ext uri="{FF2B5EF4-FFF2-40B4-BE49-F238E27FC236}">
                <a16:creationId xmlns:a16="http://schemas.microsoft.com/office/drawing/2014/main" id="{4A258F49-FCCD-55A2-F931-19F93BDCD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4521" y="3573556"/>
            <a:ext cx="4991100" cy="3695700"/>
          </a:xfrm>
          <a:prstGeom prst="rect">
            <a:avLst/>
          </a:prstGeom>
        </p:spPr>
      </p:pic>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3" name="object 3"/>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4" name="object 4"/>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5" name="object 5"/>
          <p:cNvSpPr txBox="1">
            <a:spLocks noGrp="1"/>
          </p:cNvSpPr>
          <p:nvPr>
            <p:ph type="title"/>
          </p:nvPr>
        </p:nvSpPr>
        <p:spPr>
          <a:xfrm>
            <a:off x="2055772" y="990746"/>
            <a:ext cx="11280140" cy="787400"/>
          </a:xfrm>
          <a:prstGeom prst="rect">
            <a:avLst/>
          </a:prstGeom>
        </p:spPr>
        <p:txBody>
          <a:bodyPr vert="horz" wrap="square" lIns="0" tIns="12065" rIns="0" bIns="0" rtlCol="0">
            <a:spAutoFit/>
          </a:bodyPr>
          <a:lstStyle/>
          <a:p>
            <a:pPr marL="12700">
              <a:lnSpc>
                <a:spcPct val="100000"/>
              </a:lnSpc>
              <a:spcBef>
                <a:spcPts val="95"/>
              </a:spcBef>
            </a:pPr>
            <a:r>
              <a:rPr sz="5000" spc="450"/>
              <a:t>STEPS </a:t>
            </a:r>
            <a:r>
              <a:rPr sz="5000" spc="180"/>
              <a:t>TAKEN </a:t>
            </a:r>
            <a:r>
              <a:rPr sz="5000" spc="340"/>
              <a:t>AFTER</a:t>
            </a:r>
            <a:r>
              <a:rPr sz="5000" spc="-700"/>
              <a:t> </a:t>
            </a:r>
            <a:r>
              <a:rPr sz="5000"/>
              <a:t>HEAD </a:t>
            </a:r>
            <a:r>
              <a:rPr sz="5000" spc="180"/>
              <a:t>DELIVERY</a:t>
            </a:r>
            <a:endParaRPr sz="5000"/>
          </a:p>
        </p:txBody>
      </p:sp>
      <p:pic>
        <p:nvPicPr>
          <p:cNvPr id="6" name="object 6"/>
          <p:cNvPicPr/>
          <p:nvPr/>
        </p:nvPicPr>
        <p:blipFill>
          <a:blip r:embed="rId2" cstate="print"/>
          <a:stretch>
            <a:fillRect/>
          </a:stretch>
        </p:blipFill>
        <p:spPr>
          <a:xfrm>
            <a:off x="1500187" y="3061932"/>
            <a:ext cx="171450" cy="171449"/>
          </a:xfrm>
          <a:prstGeom prst="rect">
            <a:avLst/>
          </a:prstGeom>
        </p:spPr>
      </p:pic>
      <p:pic>
        <p:nvPicPr>
          <p:cNvPr id="7" name="object 7"/>
          <p:cNvPicPr/>
          <p:nvPr/>
        </p:nvPicPr>
        <p:blipFill>
          <a:blip r:embed="rId3" cstate="print"/>
          <a:stretch>
            <a:fillRect/>
          </a:stretch>
        </p:blipFill>
        <p:spPr>
          <a:xfrm>
            <a:off x="1500187" y="4252557"/>
            <a:ext cx="171450" cy="171449"/>
          </a:xfrm>
          <a:prstGeom prst="rect">
            <a:avLst/>
          </a:prstGeom>
        </p:spPr>
      </p:pic>
      <p:pic>
        <p:nvPicPr>
          <p:cNvPr id="8" name="object 8"/>
          <p:cNvPicPr/>
          <p:nvPr/>
        </p:nvPicPr>
        <p:blipFill>
          <a:blip r:embed="rId4" cstate="print"/>
          <a:stretch>
            <a:fillRect/>
          </a:stretch>
        </p:blipFill>
        <p:spPr>
          <a:xfrm>
            <a:off x="1500187" y="4919307"/>
            <a:ext cx="171450" cy="171449"/>
          </a:xfrm>
          <a:prstGeom prst="rect">
            <a:avLst/>
          </a:prstGeom>
        </p:spPr>
      </p:pic>
      <p:pic>
        <p:nvPicPr>
          <p:cNvPr id="9" name="object 9"/>
          <p:cNvPicPr/>
          <p:nvPr/>
        </p:nvPicPr>
        <p:blipFill>
          <a:blip r:embed="rId5" cstate="print"/>
          <a:stretch>
            <a:fillRect/>
          </a:stretch>
        </p:blipFill>
        <p:spPr>
          <a:xfrm>
            <a:off x="1500187" y="5586057"/>
            <a:ext cx="171450" cy="171449"/>
          </a:xfrm>
          <a:prstGeom prst="rect">
            <a:avLst/>
          </a:prstGeom>
        </p:spPr>
      </p:pic>
      <p:pic>
        <p:nvPicPr>
          <p:cNvPr id="10" name="object 10"/>
          <p:cNvPicPr/>
          <p:nvPr/>
        </p:nvPicPr>
        <p:blipFill>
          <a:blip r:embed="rId6" cstate="print"/>
          <a:stretch>
            <a:fillRect/>
          </a:stretch>
        </p:blipFill>
        <p:spPr>
          <a:xfrm>
            <a:off x="1500187" y="6919557"/>
            <a:ext cx="171450" cy="171449"/>
          </a:xfrm>
          <a:prstGeom prst="rect">
            <a:avLst/>
          </a:prstGeom>
        </p:spPr>
      </p:pic>
      <p:sp>
        <p:nvSpPr>
          <p:cNvPr id="11" name="object 11"/>
          <p:cNvSpPr txBox="1"/>
          <p:nvPr/>
        </p:nvSpPr>
        <p:spPr>
          <a:xfrm>
            <a:off x="1787058" y="2800925"/>
            <a:ext cx="13762990" cy="4462145"/>
          </a:xfrm>
          <a:prstGeom prst="rect">
            <a:avLst/>
          </a:prstGeom>
        </p:spPr>
        <p:txBody>
          <a:bodyPr vert="horz" wrap="square" lIns="0" tIns="37465" rIns="0" bIns="0" rtlCol="0">
            <a:spAutoFit/>
          </a:bodyPr>
          <a:lstStyle/>
          <a:p>
            <a:pPr marL="12700" marR="364490">
              <a:lnSpc>
                <a:spcPts val="4500"/>
              </a:lnSpc>
              <a:spcBef>
                <a:spcPts val="295"/>
              </a:spcBef>
            </a:pPr>
            <a:r>
              <a:rPr sz="3800">
                <a:solidFill>
                  <a:srgbClr val="0E0D49"/>
                </a:solidFill>
                <a:latin typeface="Trebuchet MS"/>
                <a:cs typeface="Trebuchet MS"/>
              </a:rPr>
              <a:t>After</a:t>
            </a:r>
            <a:r>
              <a:rPr sz="3800" spc="-170">
                <a:solidFill>
                  <a:srgbClr val="0E0D49"/>
                </a:solidFill>
                <a:latin typeface="Trebuchet MS"/>
                <a:cs typeface="Trebuchet MS"/>
              </a:rPr>
              <a:t> </a:t>
            </a:r>
            <a:r>
              <a:rPr sz="3800" spc="30">
                <a:solidFill>
                  <a:srgbClr val="0E0D49"/>
                </a:solidFill>
                <a:latin typeface="Trebuchet MS"/>
                <a:cs typeface="Trebuchet MS"/>
              </a:rPr>
              <a:t>head</a:t>
            </a:r>
            <a:r>
              <a:rPr sz="3800" spc="-170">
                <a:solidFill>
                  <a:srgbClr val="0E0D49"/>
                </a:solidFill>
                <a:latin typeface="Trebuchet MS"/>
                <a:cs typeface="Trebuchet MS"/>
              </a:rPr>
              <a:t> </a:t>
            </a:r>
            <a:r>
              <a:rPr sz="3800" spc="-80">
                <a:solidFill>
                  <a:srgbClr val="0E0D49"/>
                </a:solidFill>
                <a:latin typeface="Trebuchet MS"/>
                <a:cs typeface="Trebuchet MS"/>
              </a:rPr>
              <a:t>delivery,</a:t>
            </a:r>
            <a:r>
              <a:rPr sz="3800" spc="-170">
                <a:solidFill>
                  <a:srgbClr val="0E0D49"/>
                </a:solidFill>
                <a:latin typeface="Trebuchet MS"/>
                <a:cs typeface="Trebuchet MS"/>
              </a:rPr>
              <a:t> </a:t>
            </a:r>
            <a:r>
              <a:rPr sz="3800" spc="15">
                <a:solidFill>
                  <a:srgbClr val="0E0D49"/>
                </a:solidFill>
                <a:latin typeface="Trebuchet MS"/>
                <a:cs typeface="Trebuchet MS"/>
              </a:rPr>
              <a:t>a</a:t>
            </a:r>
            <a:r>
              <a:rPr sz="3800" spc="-170">
                <a:solidFill>
                  <a:srgbClr val="0E0D49"/>
                </a:solidFill>
                <a:latin typeface="Trebuchet MS"/>
                <a:cs typeface="Trebuchet MS"/>
              </a:rPr>
              <a:t> </a:t>
            </a:r>
            <a:r>
              <a:rPr sz="3800" spc="-25">
                <a:solidFill>
                  <a:srgbClr val="0E0D49"/>
                </a:solidFill>
                <a:latin typeface="Trebuchet MS"/>
                <a:cs typeface="Trebuchet MS"/>
              </a:rPr>
              <a:t>finger</a:t>
            </a:r>
            <a:r>
              <a:rPr sz="3800" spc="-170">
                <a:solidFill>
                  <a:srgbClr val="0E0D49"/>
                </a:solidFill>
                <a:latin typeface="Trebuchet MS"/>
                <a:cs typeface="Trebuchet MS"/>
              </a:rPr>
              <a:t> </a:t>
            </a:r>
            <a:r>
              <a:rPr sz="3800" spc="95">
                <a:solidFill>
                  <a:srgbClr val="0E0D49"/>
                </a:solidFill>
                <a:latin typeface="Trebuchet MS"/>
                <a:cs typeface="Trebuchet MS"/>
              </a:rPr>
              <a:t>should</a:t>
            </a:r>
            <a:r>
              <a:rPr sz="3800" spc="-165">
                <a:solidFill>
                  <a:srgbClr val="0E0D49"/>
                </a:solidFill>
                <a:latin typeface="Trebuchet MS"/>
                <a:cs typeface="Trebuchet MS"/>
              </a:rPr>
              <a:t> </a:t>
            </a:r>
            <a:r>
              <a:rPr sz="3800" spc="20">
                <a:solidFill>
                  <a:srgbClr val="0E0D49"/>
                </a:solidFill>
                <a:latin typeface="Trebuchet MS"/>
                <a:cs typeface="Trebuchet MS"/>
              </a:rPr>
              <a:t>be</a:t>
            </a:r>
            <a:r>
              <a:rPr sz="3800" spc="-170">
                <a:solidFill>
                  <a:srgbClr val="0E0D49"/>
                </a:solidFill>
                <a:latin typeface="Trebuchet MS"/>
                <a:cs typeface="Trebuchet MS"/>
              </a:rPr>
              <a:t> </a:t>
            </a:r>
            <a:r>
              <a:rPr sz="3800" spc="114">
                <a:solidFill>
                  <a:srgbClr val="0E0D49"/>
                </a:solidFill>
                <a:latin typeface="Trebuchet MS"/>
                <a:cs typeface="Trebuchet MS"/>
              </a:rPr>
              <a:t>passed</a:t>
            </a:r>
            <a:r>
              <a:rPr sz="3800" spc="-170">
                <a:solidFill>
                  <a:srgbClr val="0E0D49"/>
                </a:solidFill>
                <a:latin typeface="Trebuchet MS"/>
                <a:cs typeface="Trebuchet MS"/>
              </a:rPr>
              <a:t> </a:t>
            </a:r>
            <a:r>
              <a:rPr sz="3800" spc="65">
                <a:solidFill>
                  <a:srgbClr val="0E0D49"/>
                </a:solidFill>
                <a:latin typeface="Trebuchet MS"/>
                <a:cs typeface="Trebuchet MS"/>
              </a:rPr>
              <a:t>across</a:t>
            </a:r>
            <a:r>
              <a:rPr sz="3800" spc="-170">
                <a:solidFill>
                  <a:srgbClr val="0E0D49"/>
                </a:solidFill>
                <a:latin typeface="Trebuchet MS"/>
                <a:cs typeface="Trebuchet MS"/>
              </a:rPr>
              <a:t> </a:t>
            </a:r>
            <a:r>
              <a:rPr sz="3800" spc="-55">
                <a:solidFill>
                  <a:srgbClr val="0E0D49"/>
                </a:solidFill>
                <a:latin typeface="Trebuchet MS"/>
                <a:cs typeface="Trebuchet MS"/>
              </a:rPr>
              <a:t>the</a:t>
            </a:r>
            <a:r>
              <a:rPr sz="3800" spc="-170">
                <a:solidFill>
                  <a:srgbClr val="0E0D49"/>
                </a:solidFill>
                <a:latin typeface="Trebuchet MS"/>
                <a:cs typeface="Trebuchet MS"/>
              </a:rPr>
              <a:t> </a:t>
            </a:r>
            <a:r>
              <a:rPr sz="3800" spc="-75">
                <a:solidFill>
                  <a:srgbClr val="0E0D49"/>
                </a:solidFill>
                <a:latin typeface="Trebuchet MS"/>
                <a:cs typeface="Trebuchet MS"/>
              </a:rPr>
              <a:t>fetal  </a:t>
            </a:r>
            <a:r>
              <a:rPr sz="3800" spc="-35">
                <a:solidFill>
                  <a:srgbClr val="0E0D49"/>
                </a:solidFill>
                <a:latin typeface="Trebuchet MS"/>
                <a:cs typeface="Trebuchet MS"/>
              </a:rPr>
              <a:t>neck</a:t>
            </a:r>
            <a:r>
              <a:rPr sz="3800" spc="-175">
                <a:solidFill>
                  <a:srgbClr val="0E0D49"/>
                </a:solidFill>
                <a:latin typeface="Trebuchet MS"/>
                <a:cs typeface="Trebuchet MS"/>
              </a:rPr>
              <a:t> </a:t>
            </a:r>
            <a:r>
              <a:rPr sz="3800" spc="-530">
                <a:solidFill>
                  <a:srgbClr val="0E0D49"/>
                </a:solidFill>
                <a:latin typeface="Trebuchet MS"/>
                <a:cs typeface="Trebuchet MS"/>
              </a:rPr>
              <a:t>.</a:t>
            </a:r>
            <a:endParaRPr sz="3800">
              <a:latin typeface="Trebuchet MS"/>
              <a:cs typeface="Trebuchet MS"/>
            </a:endParaRPr>
          </a:p>
          <a:p>
            <a:pPr marL="12700">
              <a:lnSpc>
                <a:spcPct val="100000"/>
              </a:lnSpc>
              <a:spcBef>
                <a:spcPts val="175"/>
              </a:spcBef>
            </a:pPr>
            <a:r>
              <a:rPr sz="3800" spc="30">
                <a:solidFill>
                  <a:srgbClr val="0E0D49"/>
                </a:solidFill>
                <a:latin typeface="Trebuchet MS"/>
                <a:cs typeface="Trebuchet MS"/>
              </a:rPr>
              <a:t>The</a:t>
            </a:r>
            <a:r>
              <a:rPr sz="3800" spc="-175">
                <a:solidFill>
                  <a:srgbClr val="0E0D49"/>
                </a:solidFill>
                <a:latin typeface="Trebuchet MS"/>
                <a:cs typeface="Trebuchet MS"/>
              </a:rPr>
              <a:t> </a:t>
            </a:r>
            <a:r>
              <a:rPr sz="3800" spc="30">
                <a:solidFill>
                  <a:srgbClr val="0E0D49"/>
                </a:solidFill>
                <a:latin typeface="Trebuchet MS"/>
                <a:cs typeface="Trebuchet MS"/>
              </a:rPr>
              <a:t>head</a:t>
            </a:r>
            <a:r>
              <a:rPr sz="3800" spc="-170">
                <a:solidFill>
                  <a:srgbClr val="0E0D49"/>
                </a:solidFill>
                <a:latin typeface="Trebuchet MS"/>
                <a:cs typeface="Trebuchet MS"/>
              </a:rPr>
              <a:t> </a:t>
            </a:r>
            <a:r>
              <a:rPr sz="3800" spc="40">
                <a:solidFill>
                  <a:srgbClr val="0E0D49"/>
                </a:solidFill>
                <a:latin typeface="Trebuchet MS"/>
                <a:cs typeface="Trebuchet MS"/>
              </a:rPr>
              <a:t>is</a:t>
            </a:r>
            <a:r>
              <a:rPr sz="3800" spc="-170">
                <a:solidFill>
                  <a:srgbClr val="0E0D49"/>
                </a:solidFill>
                <a:latin typeface="Trebuchet MS"/>
                <a:cs typeface="Trebuchet MS"/>
              </a:rPr>
              <a:t> </a:t>
            </a:r>
            <a:r>
              <a:rPr sz="3800" spc="-55">
                <a:solidFill>
                  <a:srgbClr val="0E0D49"/>
                </a:solidFill>
                <a:latin typeface="Trebuchet MS"/>
                <a:cs typeface="Trebuchet MS"/>
              </a:rPr>
              <a:t>rotated</a:t>
            </a:r>
            <a:r>
              <a:rPr sz="3800" spc="-170">
                <a:solidFill>
                  <a:srgbClr val="0E0D49"/>
                </a:solidFill>
                <a:latin typeface="Trebuchet MS"/>
                <a:cs typeface="Trebuchet MS"/>
              </a:rPr>
              <a:t> </a:t>
            </a:r>
            <a:r>
              <a:rPr sz="3800" spc="-55">
                <a:solidFill>
                  <a:srgbClr val="0E0D49"/>
                </a:solidFill>
                <a:latin typeface="Trebuchet MS"/>
                <a:cs typeface="Trebuchet MS"/>
              </a:rPr>
              <a:t>to</a:t>
            </a:r>
            <a:r>
              <a:rPr sz="3800" spc="-170">
                <a:solidFill>
                  <a:srgbClr val="0E0D49"/>
                </a:solidFill>
                <a:latin typeface="Trebuchet MS"/>
                <a:cs typeface="Trebuchet MS"/>
              </a:rPr>
              <a:t> </a:t>
            </a:r>
            <a:r>
              <a:rPr sz="3800" spc="45">
                <a:solidFill>
                  <a:srgbClr val="0E0D49"/>
                </a:solidFill>
                <a:latin typeface="Trebuchet MS"/>
                <a:cs typeface="Trebuchet MS"/>
              </a:rPr>
              <a:t>an</a:t>
            </a:r>
            <a:r>
              <a:rPr sz="3800" spc="-170">
                <a:solidFill>
                  <a:srgbClr val="0E0D49"/>
                </a:solidFill>
                <a:latin typeface="Trebuchet MS"/>
                <a:cs typeface="Trebuchet MS"/>
              </a:rPr>
              <a:t> </a:t>
            </a:r>
            <a:r>
              <a:rPr sz="3800" spc="-65">
                <a:solidFill>
                  <a:srgbClr val="0E0D49"/>
                </a:solidFill>
                <a:latin typeface="Trebuchet MS"/>
                <a:cs typeface="Trebuchet MS"/>
              </a:rPr>
              <a:t>occiput</a:t>
            </a:r>
            <a:r>
              <a:rPr sz="3800" spc="-170">
                <a:solidFill>
                  <a:srgbClr val="0E0D49"/>
                </a:solidFill>
                <a:latin typeface="Trebuchet MS"/>
                <a:cs typeface="Trebuchet MS"/>
              </a:rPr>
              <a:t> </a:t>
            </a:r>
            <a:r>
              <a:rPr sz="3800" spc="20">
                <a:solidFill>
                  <a:srgbClr val="0E0D49"/>
                </a:solidFill>
                <a:latin typeface="Trebuchet MS"/>
                <a:cs typeface="Trebuchet MS"/>
              </a:rPr>
              <a:t>transverse</a:t>
            </a:r>
            <a:r>
              <a:rPr sz="3800" spc="-170">
                <a:solidFill>
                  <a:srgbClr val="0E0D49"/>
                </a:solidFill>
                <a:latin typeface="Trebuchet MS"/>
                <a:cs typeface="Trebuchet MS"/>
              </a:rPr>
              <a:t> </a:t>
            </a:r>
            <a:r>
              <a:rPr sz="3800" spc="-60">
                <a:solidFill>
                  <a:srgbClr val="0E0D49"/>
                </a:solidFill>
                <a:latin typeface="Trebuchet MS"/>
                <a:cs typeface="Trebuchet MS"/>
              </a:rPr>
              <a:t>position.</a:t>
            </a:r>
            <a:endParaRPr sz="3800">
              <a:latin typeface="Trebuchet MS"/>
              <a:cs typeface="Trebuchet MS"/>
            </a:endParaRPr>
          </a:p>
          <a:p>
            <a:pPr marL="12700">
              <a:lnSpc>
                <a:spcPct val="100000"/>
              </a:lnSpc>
              <a:spcBef>
                <a:spcPts val="690"/>
              </a:spcBef>
            </a:pPr>
            <a:r>
              <a:rPr sz="3800" spc="30">
                <a:solidFill>
                  <a:srgbClr val="0E0D49"/>
                </a:solidFill>
                <a:latin typeface="Trebuchet MS"/>
                <a:cs typeface="Trebuchet MS"/>
              </a:rPr>
              <a:t>The</a:t>
            </a:r>
            <a:r>
              <a:rPr sz="3800" spc="-170">
                <a:solidFill>
                  <a:srgbClr val="0E0D49"/>
                </a:solidFill>
                <a:latin typeface="Trebuchet MS"/>
                <a:cs typeface="Trebuchet MS"/>
              </a:rPr>
              <a:t> </a:t>
            </a:r>
            <a:r>
              <a:rPr sz="3800" spc="80">
                <a:solidFill>
                  <a:srgbClr val="0E0D49"/>
                </a:solidFill>
                <a:latin typeface="Trebuchet MS"/>
                <a:cs typeface="Trebuchet MS"/>
              </a:rPr>
              <a:t>sides</a:t>
            </a:r>
            <a:r>
              <a:rPr sz="3800" spc="-170">
                <a:solidFill>
                  <a:srgbClr val="0E0D49"/>
                </a:solidFill>
                <a:latin typeface="Trebuchet MS"/>
                <a:cs typeface="Trebuchet MS"/>
              </a:rPr>
              <a:t> </a:t>
            </a:r>
            <a:r>
              <a:rPr sz="3800" spc="-40">
                <a:solidFill>
                  <a:srgbClr val="0E0D49"/>
                </a:solidFill>
                <a:latin typeface="Trebuchet MS"/>
                <a:cs typeface="Trebuchet MS"/>
              </a:rPr>
              <a:t>of</a:t>
            </a:r>
            <a:r>
              <a:rPr sz="3800" spc="-170">
                <a:solidFill>
                  <a:srgbClr val="0E0D49"/>
                </a:solidFill>
                <a:latin typeface="Trebuchet MS"/>
                <a:cs typeface="Trebuchet MS"/>
              </a:rPr>
              <a:t> </a:t>
            </a:r>
            <a:r>
              <a:rPr sz="3800" spc="-55">
                <a:solidFill>
                  <a:srgbClr val="0E0D49"/>
                </a:solidFill>
                <a:latin typeface="Trebuchet MS"/>
                <a:cs typeface="Trebuchet MS"/>
              </a:rPr>
              <a:t>the</a:t>
            </a:r>
            <a:r>
              <a:rPr sz="3800" spc="-170">
                <a:solidFill>
                  <a:srgbClr val="0E0D49"/>
                </a:solidFill>
                <a:latin typeface="Trebuchet MS"/>
                <a:cs typeface="Trebuchet MS"/>
              </a:rPr>
              <a:t> </a:t>
            </a:r>
            <a:r>
              <a:rPr sz="3800" spc="30">
                <a:solidFill>
                  <a:srgbClr val="0E0D49"/>
                </a:solidFill>
                <a:latin typeface="Trebuchet MS"/>
                <a:cs typeface="Trebuchet MS"/>
              </a:rPr>
              <a:t>head</a:t>
            </a:r>
            <a:r>
              <a:rPr sz="3800" spc="-170">
                <a:solidFill>
                  <a:srgbClr val="0E0D49"/>
                </a:solidFill>
                <a:latin typeface="Trebuchet MS"/>
                <a:cs typeface="Trebuchet MS"/>
              </a:rPr>
              <a:t> </a:t>
            </a:r>
            <a:r>
              <a:rPr sz="3800" spc="-55">
                <a:solidFill>
                  <a:srgbClr val="0E0D49"/>
                </a:solidFill>
                <a:latin typeface="Trebuchet MS"/>
                <a:cs typeface="Trebuchet MS"/>
              </a:rPr>
              <a:t>are</a:t>
            </a:r>
            <a:r>
              <a:rPr sz="3800" spc="-170">
                <a:solidFill>
                  <a:srgbClr val="0E0D49"/>
                </a:solidFill>
                <a:latin typeface="Trebuchet MS"/>
                <a:cs typeface="Trebuchet MS"/>
              </a:rPr>
              <a:t> </a:t>
            </a:r>
            <a:r>
              <a:rPr sz="3800" spc="85">
                <a:solidFill>
                  <a:srgbClr val="0E0D49"/>
                </a:solidFill>
                <a:latin typeface="Trebuchet MS"/>
                <a:cs typeface="Trebuchet MS"/>
              </a:rPr>
              <a:t>grasped</a:t>
            </a:r>
            <a:r>
              <a:rPr sz="3800" spc="-170">
                <a:solidFill>
                  <a:srgbClr val="0E0D49"/>
                </a:solidFill>
                <a:latin typeface="Trebuchet MS"/>
                <a:cs typeface="Trebuchet MS"/>
              </a:rPr>
              <a:t> </a:t>
            </a:r>
            <a:r>
              <a:rPr sz="3800" spc="10">
                <a:solidFill>
                  <a:srgbClr val="0E0D49"/>
                </a:solidFill>
                <a:latin typeface="Trebuchet MS"/>
                <a:cs typeface="Trebuchet MS"/>
              </a:rPr>
              <a:t>with</a:t>
            </a:r>
            <a:r>
              <a:rPr sz="3800" spc="-170">
                <a:solidFill>
                  <a:srgbClr val="0E0D49"/>
                </a:solidFill>
                <a:latin typeface="Trebuchet MS"/>
                <a:cs typeface="Trebuchet MS"/>
              </a:rPr>
              <a:t> </a:t>
            </a:r>
            <a:r>
              <a:rPr sz="3800" spc="80">
                <a:solidFill>
                  <a:srgbClr val="0E0D49"/>
                </a:solidFill>
                <a:latin typeface="Trebuchet MS"/>
                <a:cs typeface="Trebuchet MS"/>
              </a:rPr>
              <a:t>two</a:t>
            </a:r>
            <a:r>
              <a:rPr sz="3800" spc="-170">
                <a:solidFill>
                  <a:srgbClr val="0E0D49"/>
                </a:solidFill>
                <a:latin typeface="Trebuchet MS"/>
                <a:cs typeface="Trebuchet MS"/>
              </a:rPr>
              <a:t> </a:t>
            </a:r>
            <a:r>
              <a:rPr sz="3800">
                <a:solidFill>
                  <a:srgbClr val="0E0D49"/>
                </a:solidFill>
                <a:latin typeface="Trebuchet MS"/>
                <a:cs typeface="Trebuchet MS"/>
              </a:rPr>
              <a:t>hands.</a:t>
            </a:r>
            <a:endParaRPr sz="3800">
              <a:latin typeface="Trebuchet MS"/>
              <a:cs typeface="Trebuchet MS"/>
            </a:endParaRPr>
          </a:p>
          <a:p>
            <a:pPr marL="12700" marR="109220">
              <a:lnSpc>
                <a:spcPct val="115100"/>
              </a:lnSpc>
              <a:spcBef>
                <a:spcPts val="5"/>
              </a:spcBef>
            </a:pPr>
            <a:r>
              <a:rPr sz="3800" spc="-10">
                <a:solidFill>
                  <a:srgbClr val="0E0D49"/>
                </a:solidFill>
                <a:latin typeface="Trebuchet MS"/>
                <a:cs typeface="Trebuchet MS"/>
              </a:rPr>
              <a:t>Gentle</a:t>
            </a:r>
            <a:r>
              <a:rPr sz="3800" spc="-160">
                <a:solidFill>
                  <a:srgbClr val="0E0D49"/>
                </a:solidFill>
                <a:latin typeface="Trebuchet MS"/>
                <a:cs typeface="Trebuchet MS"/>
              </a:rPr>
              <a:t> </a:t>
            </a:r>
            <a:r>
              <a:rPr sz="3800" spc="114">
                <a:solidFill>
                  <a:srgbClr val="0E0D49"/>
                </a:solidFill>
                <a:latin typeface="Trebuchet MS"/>
                <a:cs typeface="Trebuchet MS"/>
              </a:rPr>
              <a:t>downward</a:t>
            </a:r>
            <a:r>
              <a:rPr sz="3800" spc="-160">
                <a:solidFill>
                  <a:srgbClr val="0E0D49"/>
                </a:solidFill>
                <a:latin typeface="Trebuchet MS"/>
                <a:cs typeface="Trebuchet MS"/>
              </a:rPr>
              <a:t> </a:t>
            </a:r>
            <a:r>
              <a:rPr sz="3800" spc="-85">
                <a:solidFill>
                  <a:srgbClr val="0E0D49"/>
                </a:solidFill>
                <a:latin typeface="Trebuchet MS"/>
                <a:cs typeface="Trebuchet MS"/>
              </a:rPr>
              <a:t>traction</a:t>
            </a:r>
            <a:r>
              <a:rPr sz="3800" spc="-155">
                <a:solidFill>
                  <a:srgbClr val="0E0D49"/>
                </a:solidFill>
                <a:latin typeface="Trebuchet MS"/>
                <a:cs typeface="Trebuchet MS"/>
              </a:rPr>
              <a:t> </a:t>
            </a:r>
            <a:r>
              <a:rPr sz="3800" spc="40">
                <a:solidFill>
                  <a:srgbClr val="0E0D49"/>
                </a:solidFill>
                <a:latin typeface="Trebuchet MS"/>
                <a:cs typeface="Trebuchet MS"/>
              </a:rPr>
              <a:t>is</a:t>
            </a:r>
            <a:r>
              <a:rPr sz="3800" spc="-160">
                <a:solidFill>
                  <a:srgbClr val="0E0D49"/>
                </a:solidFill>
                <a:latin typeface="Trebuchet MS"/>
                <a:cs typeface="Trebuchet MS"/>
              </a:rPr>
              <a:t> </a:t>
            </a:r>
            <a:r>
              <a:rPr sz="3800">
                <a:solidFill>
                  <a:srgbClr val="0E0D49"/>
                </a:solidFill>
                <a:latin typeface="Trebuchet MS"/>
                <a:cs typeface="Trebuchet MS"/>
              </a:rPr>
              <a:t>applied</a:t>
            </a:r>
            <a:r>
              <a:rPr sz="3800" spc="-160">
                <a:solidFill>
                  <a:srgbClr val="0E0D49"/>
                </a:solidFill>
                <a:latin typeface="Trebuchet MS"/>
                <a:cs typeface="Trebuchet MS"/>
              </a:rPr>
              <a:t> </a:t>
            </a:r>
            <a:r>
              <a:rPr sz="3800" spc="-55">
                <a:solidFill>
                  <a:srgbClr val="0E0D49"/>
                </a:solidFill>
                <a:latin typeface="Trebuchet MS"/>
                <a:cs typeface="Trebuchet MS"/>
              </a:rPr>
              <a:t>until</a:t>
            </a:r>
            <a:r>
              <a:rPr sz="3800" spc="-155">
                <a:solidFill>
                  <a:srgbClr val="0E0D49"/>
                </a:solidFill>
                <a:latin typeface="Trebuchet MS"/>
                <a:cs typeface="Trebuchet MS"/>
              </a:rPr>
              <a:t> </a:t>
            </a:r>
            <a:r>
              <a:rPr sz="3800" spc="-55">
                <a:solidFill>
                  <a:srgbClr val="0E0D49"/>
                </a:solidFill>
                <a:latin typeface="Trebuchet MS"/>
                <a:cs typeface="Trebuchet MS"/>
              </a:rPr>
              <a:t>the</a:t>
            </a:r>
            <a:r>
              <a:rPr sz="3800" spc="-160">
                <a:solidFill>
                  <a:srgbClr val="0E0D49"/>
                </a:solidFill>
                <a:latin typeface="Trebuchet MS"/>
                <a:cs typeface="Trebuchet MS"/>
              </a:rPr>
              <a:t> </a:t>
            </a:r>
            <a:r>
              <a:rPr sz="3800" spc="-70">
                <a:solidFill>
                  <a:srgbClr val="0E0D49"/>
                </a:solidFill>
                <a:latin typeface="Trebuchet MS"/>
                <a:cs typeface="Trebuchet MS"/>
              </a:rPr>
              <a:t>anterior</a:t>
            </a:r>
            <a:r>
              <a:rPr sz="3800" spc="-160">
                <a:solidFill>
                  <a:srgbClr val="0E0D49"/>
                </a:solidFill>
                <a:latin typeface="Trebuchet MS"/>
                <a:cs typeface="Trebuchet MS"/>
              </a:rPr>
              <a:t> </a:t>
            </a:r>
            <a:r>
              <a:rPr sz="3800" spc="45">
                <a:solidFill>
                  <a:srgbClr val="0E0D49"/>
                </a:solidFill>
                <a:latin typeface="Trebuchet MS"/>
                <a:cs typeface="Trebuchet MS"/>
              </a:rPr>
              <a:t>shoulder  </a:t>
            </a:r>
            <a:r>
              <a:rPr sz="3800" spc="-10">
                <a:solidFill>
                  <a:srgbClr val="0E0D49"/>
                </a:solidFill>
                <a:latin typeface="Trebuchet MS"/>
                <a:cs typeface="Trebuchet MS"/>
              </a:rPr>
              <a:t>enters </a:t>
            </a:r>
            <a:r>
              <a:rPr sz="3800" spc="-55">
                <a:solidFill>
                  <a:srgbClr val="0E0D49"/>
                </a:solidFill>
                <a:latin typeface="Trebuchet MS"/>
                <a:cs typeface="Trebuchet MS"/>
              </a:rPr>
              <a:t>the </a:t>
            </a:r>
            <a:r>
              <a:rPr sz="3800" spc="15">
                <a:solidFill>
                  <a:srgbClr val="0E0D49"/>
                </a:solidFill>
                <a:latin typeface="Trebuchet MS"/>
                <a:cs typeface="Trebuchet MS"/>
              </a:rPr>
              <a:t>hysterotomy</a:t>
            </a:r>
            <a:r>
              <a:rPr sz="3800" spc="-450">
                <a:solidFill>
                  <a:srgbClr val="0E0D49"/>
                </a:solidFill>
                <a:latin typeface="Trebuchet MS"/>
                <a:cs typeface="Trebuchet MS"/>
              </a:rPr>
              <a:t> </a:t>
            </a:r>
            <a:r>
              <a:rPr sz="3800" spc="-90">
                <a:solidFill>
                  <a:srgbClr val="0E0D49"/>
                </a:solidFill>
                <a:latin typeface="Trebuchet MS"/>
                <a:cs typeface="Trebuchet MS"/>
              </a:rPr>
              <a:t>incision.</a:t>
            </a:r>
            <a:endParaRPr sz="3800">
              <a:latin typeface="Trebuchet MS"/>
              <a:cs typeface="Trebuchet MS"/>
            </a:endParaRPr>
          </a:p>
          <a:p>
            <a:pPr marL="12700">
              <a:lnSpc>
                <a:spcPct val="100000"/>
              </a:lnSpc>
              <a:spcBef>
                <a:spcPts val="690"/>
              </a:spcBef>
            </a:pPr>
            <a:r>
              <a:rPr sz="3800" spc="-65">
                <a:solidFill>
                  <a:srgbClr val="0E0D49"/>
                </a:solidFill>
                <a:latin typeface="Trebuchet MS"/>
                <a:cs typeface="Trebuchet MS"/>
              </a:rPr>
              <a:t>Next,</a:t>
            </a:r>
            <a:r>
              <a:rPr sz="3800" spc="-170">
                <a:solidFill>
                  <a:srgbClr val="0E0D49"/>
                </a:solidFill>
                <a:latin typeface="Trebuchet MS"/>
                <a:cs typeface="Trebuchet MS"/>
              </a:rPr>
              <a:t> </a:t>
            </a:r>
            <a:r>
              <a:rPr sz="3800" spc="85">
                <a:solidFill>
                  <a:srgbClr val="0E0D49"/>
                </a:solidFill>
                <a:latin typeface="Trebuchet MS"/>
                <a:cs typeface="Trebuchet MS"/>
              </a:rPr>
              <a:t>by</a:t>
            </a:r>
            <a:r>
              <a:rPr sz="3800" spc="-165">
                <a:solidFill>
                  <a:srgbClr val="0E0D49"/>
                </a:solidFill>
                <a:latin typeface="Trebuchet MS"/>
                <a:cs typeface="Trebuchet MS"/>
              </a:rPr>
              <a:t> </a:t>
            </a:r>
            <a:r>
              <a:rPr sz="3800" spc="80">
                <a:solidFill>
                  <a:srgbClr val="0E0D49"/>
                </a:solidFill>
                <a:latin typeface="Trebuchet MS"/>
                <a:cs typeface="Trebuchet MS"/>
              </a:rPr>
              <a:t>upward</a:t>
            </a:r>
            <a:r>
              <a:rPr sz="3800" spc="-165">
                <a:solidFill>
                  <a:srgbClr val="0E0D49"/>
                </a:solidFill>
                <a:latin typeface="Trebuchet MS"/>
                <a:cs typeface="Trebuchet MS"/>
              </a:rPr>
              <a:t> </a:t>
            </a:r>
            <a:r>
              <a:rPr sz="3800" spc="-45">
                <a:solidFill>
                  <a:srgbClr val="0E0D49"/>
                </a:solidFill>
                <a:latin typeface="Trebuchet MS"/>
                <a:cs typeface="Trebuchet MS"/>
              </a:rPr>
              <a:t>movement,</a:t>
            </a:r>
            <a:r>
              <a:rPr sz="3800" spc="-165">
                <a:solidFill>
                  <a:srgbClr val="0E0D49"/>
                </a:solidFill>
                <a:latin typeface="Trebuchet MS"/>
                <a:cs typeface="Trebuchet MS"/>
              </a:rPr>
              <a:t> </a:t>
            </a:r>
            <a:r>
              <a:rPr sz="3800" spc="-55">
                <a:solidFill>
                  <a:srgbClr val="0E0D49"/>
                </a:solidFill>
                <a:latin typeface="Trebuchet MS"/>
                <a:cs typeface="Trebuchet MS"/>
              </a:rPr>
              <a:t>the</a:t>
            </a:r>
            <a:r>
              <a:rPr sz="3800" spc="-165">
                <a:solidFill>
                  <a:srgbClr val="0E0D49"/>
                </a:solidFill>
                <a:latin typeface="Trebuchet MS"/>
                <a:cs typeface="Trebuchet MS"/>
              </a:rPr>
              <a:t> </a:t>
            </a:r>
            <a:r>
              <a:rPr sz="3800" spc="-20">
                <a:solidFill>
                  <a:srgbClr val="0E0D49"/>
                </a:solidFill>
                <a:latin typeface="Trebuchet MS"/>
                <a:cs typeface="Trebuchet MS"/>
              </a:rPr>
              <a:t>posterior</a:t>
            </a:r>
            <a:r>
              <a:rPr sz="3800" spc="-165">
                <a:solidFill>
                  <a:srgbClr val="0E0D49"/>
                </a:solidFill>
                <a:latin typeface="Trebuchet MS"/>
                <a:cs typeface="Trebuchet MS"/>
              </a:rPr>
              <a:t> </a:t>
            </a:r>
            <a:r>
              <a:rPr sz="3800" spc="45">
                <a:solidFill>
                  <a:srgbClr val="0E0D49"/>
                </a:solidFill>
                <a:latin typeface="Trebuchet MS"/>
                <a:cs typeface="Trebuchet MS"/>
              </a:rPr>
              <a:t>shoulder</a:t>
            </a:r>
            <a:r>
              <a:rPr sz="3800" spc="-170">
                <a:solidFill>
                  <a:srgbClr val="0E0D49"/>
                </a:solidFill>
                <a:latin typeface="Trebuchet MS"/>
                <a:cs typeface="Trebuchet MS"/>
              </a:rPr>
              <a:t> </a:t>
            </a:r>
            <a:r>
              <a:rPr sz="3800" spc="40">
                <a:solidFill>
                  <a:srgbClr val="0E0D49"/>
                </a:solidFill>
                <a:latin typeface="Trebuchet MS"/>
                <a:cs typeface="Trebuchet MS"/>
              </a:rPr>
              <a:t>is</a:t>
            </a:r>
            <a:r>
              <a:rPr sz="3800" spc="-165">
                <a:solidFill>
                  <a:srgbClr val="0E0D49"/>
                </a:solidFill>
                <a:latin typeface="Trebuchet MS"/>
                <a:cs typeface="Trebuchet MS"/>
              </a:rPr>
              <a:t> </a:t>
            </a:r>
            <a:r>
              <a:rPr sz="3800" spc="-80">
                <a:solidFill>
                  <a:srgbClr val="0E0D49"/>
                </a:solidFill>
                <a:latin typeface="Trebuchet MS"/>
                <a:cs typeface="Trebuchet MS"/>
              </a:rPr>
              <a:t>delivered.</a:t>
            </a:r>
            <a:endParaRPr sz="3800">
              <a:latin typeface="Trebuchet MS"/>
              <a:cs typeface="Trebuchet MS"/>
            </a:endParaRPr>
          </a:p>
        </p:txBody>
      </p:sp>
      <p:sp>
        <p:nvSpPr>
          <p:cNvPr id="12" name="object 12"/>
          <p:cNvSpPr/>
          <p:nvPr/>
        </p:nvSpPr>
        <p:spPr>
          <a:xfrm>
            <a:off x="15849469" y="7585405"/>
            <a:ext cx="1997075" cy="1930400"/>
          </a:xfrm>
          <a:custGeom>
            <a:avLst/>
            <a:gdLst/>
            <a:ahLst/>
            <a:cxnLst/>
            <a:rect l="l" t="t" r="r" b="b"/>
            <a:pathLst>
              <a:path w="1997075" h="1930400">
                <a:moveTo>
                  <a:pt x="1185382" y="1930399"/>
                </a:moveTo>
                <a:lnTo>
                  <a:pt x="1077645" y="1930399"/>
                </a:lnTo>
                <a:lnTo>
                  <a:pt x="1058384" y="1917699"/>
                </a:lnTo>
                <a:lnTo>
                  <a:pt x="1018628" y="1904999"/>
                </a:lnTo>
                <a:lnTo>
                  <a:pt x="976758" y="1879599"/>
                </a:lnTo>
                <a:lnTo>
                  <a:pt x="874845" y="1828799"/>
                </a:lnTo>
                <a:lnTo>
                  <a:pt x="825404" y="1790699"/>
                </a:lnTo>
                <a:lnTo>
                  <a:pt x="777985" y="1765299"/>
                </a:lnTo>
                <a:lnTo>
                  <a:pt x="733351" y="1727199"/>
                </a:lnTo>
                <a:lnTo>
                  <a:pt x="692259" y="1689099"/>
                </a:lnTo>
                <a:lnTo>
                  <a:pt x="655472" y="1650999"/>
                </a:lnTo>
                <a:lnTo>
                  <a:pt x="623749" y="1625599"/>
                </a:lnTo>
                <a:lnTo>
                  <a:pt x="597851" y="1600199"/>
                </a:lnTo>
                <a:lnTo>
                  <a:pt x="578537" y="1574799"/>
                </a:lnTo>
                <a:lnTo>
                  <a:pt x="552079" y="1536699"/>
                </a:lnTo>
                <a:lnTo>
                  <a:pt x="524765" y="1485899"/>
                </a:lnTo>
                <a:lnTo>
                  <a:pt x="497192" y="1447799"/>
                </a:lnTo>
                <a:lnTo>
                  <a:pt x="469956" y="1396999"/>
                </a:lnTo>
                <a:lnTo>
                  <a:pt x="448529" y="1346199"/>
                </a:lnTo>
                <a:lnTo>
                  <a:pt x="430029" y="1308099"/>
                </a:lnTo>
                <a:lnTo>
                  <a:pt x="414350" y="1257299"/>
                </a:lnTo>
                <a:lnTo>
                  <a:pt x="401384" y="1219199"/>
                </a:lnTo>
                <a:lnTo>
                  <a:pt x="391025" y="1168399"/>
                </a:lnTo>
                <a:lnTo>
                  <a:pt x="383165" y="1117599"/>
                </a:lnTo>
                <a:lnTo>
                  <a:pt x="377698" y="1066799"/>
                </a:lnTo>
                <a:lnTo>
                  <a:pt x="374516" y="1015999"/>
                </a:lnTo>
                <a:lnTo>
                  <a:pt x="370164" y="990599"/>
                </a:lnTo>
                <a:lnTo>
                  <a:pt x="337308" y="927099"/>
                </a:lnTo>
                <a:lnTo>
                  <a:pt x="305407" y="888999"/>
                </a:lnTo>
                <a:lnTo>
                  <a:pt x="260927" y="838199"/>
                </a:lnTo>
                <a:lnTo>
                  <a:pt x="160869" y="749299"/>
                </a:lnTo>
                <a:lnTo>
                  <a:pt x="124485" y="711199"/>
                </a:lnTo>
                <a:lnTo>
                  <a:pt x="92932" y="673099"/>
                </a:lnTo>
                <a:lnTo>
                  <a:pt x="66123" y="634999"/>
                </a:lnTo>
                <a:lnTo>
                  <a:pt x="43970" y="596899"/>
                </a:lnTo>
                <a:lnTo>
                  <a:pt x="26386" y="558799"/>
                </a:lnTo>
                <a:lnTo>
                  <a:pt x="13284" y="520699"/>
                </a:lnTo>
                <a:lnTo>
                  <a:pt x="4577" y="482599"/>
                </a:lnTo>
                <a:lnTo>
                  <a:pt x="178" y="444499"/>
                </a:lnTo>
                <a:lnTo>
                  <a:pt x="0" y="406399"/>
                </a:lnTo>
                <a:lnTo>
                  <a:pt x="3955" y="368299"/>
                </a:lnTo>
                <a:lnTo>
                  <a:pt x="11957" y="330199"/>
                </a:lnTo>
                <a:lnTo>
                  <a:pt x="23918" y="292099"/>
                </a:lnTo>
                <a:lnTo>
                  <a:pt x="39751" y="253999"/>
                </a:lnTo>
                <a:lnTo>
                  <a:pt x="59370" y="215899"/>
                </a:lnTo>
                <a:lnTo>
                  <a:pt x="82686" y="177799"/>
                </a:lnTo>
                <a:lnTo>
                  <a:pt x="109614" y="139699"/>
                </a:lnTo>
                <a:lnTo>
                  <a:pt x="140065" y="114299"/>
                </a:lnTo>
                <a:lnTo>
                  <a:pt x="173953" y="76199"/>
                </a:lnTo>
                <a:lnTo>
                  <a:pt x="216520" y="50799"/>
                </a:lnTo>
                <a:lnTo>
                  <a:pt x="261795" y="25399"/>
                </a:lnTo>
                <a:lnTo>
                  <a:pt x="357897" y="0"/>
                </a:lnTo>
                <a:lnTo>
                  <a:pt x="494982" y="0"/>
                </a:lnTo>
                <a:lnTo>
                  <a:pt x="537759" y="12699"/>
                </a:lnTo>
                <a:lnTo>
                  <a:pt x="579270" y="38099"/>
                </a:lnTo>
                <a:lnTo>
                  <a:pt x="619064" y="50799"/>
                </a:lnTo>
                <a:lnTo>
                  <a:pt x="656689" y="76199"/>
                </a:lnTo>
                <a:lnTo>
                  <a:pt x="691694" y="114299"/>
                </a:lnTo>
                <a:lnTo>
                  <a:pt x="723628" y="139699"/>
                </a:lnTo>
                <a:lnTo>
                  <a:pt x="752039" y="177799"/>
                </a:lnTo>
                <a:lnTo>
                  <a:pt x="776476" y="215899"/>
                </a:lnTo>
                <a:lnTo>
                  <a:pt x="796486" y="266699"/>
                </a:lnTo>
                <a:lnTo>
                  <a:pt x="811620" y="317499"/>
                </a:lnTo>
                <a:lnTo>
                  <a:pt x="821425" y="368299"/>
                </a:lnTo>
                <a:lnTo>
                  <a:pt x="822625" y="380999"/>
                </a:lnTo>
                <a:lnTo>
                  <a:pt x="828946" y="419099"/>
                </a:lnTo>
                <a:lnTo>
                  <a:pt x="844475" y="457199"/>
                </a:lnTo>
                <a:lnTo>
                  <a:pt x="873295" y="495299"/>
                </a:lnTo>
                <a:lnTo>
                  <a:pt x="895936" y="520699"/>
                </a:lnTo>
                <a:lnTo>
                  <a:pt x="896533" y="533399"/>
                </a:lnTo>
                <a:lnTo>
                  <a:pt x="884266" y="558799"/>
                </a:lnTo>
                <a:lnTo>
                  <a:pt x="868316" y="571499"/>
                </a:lnTo>
                <a:lnTo>
                  <a:pt x="860894" y="584199"/>
                </a:lnTo>
                <a:lnTo>
                  <a:pt x="856870" y="596899"/>
                </a:lnTo>
                <a:lnTo>
                  <a:pt x="854972" y="609599"/>
                </a:lnTo>
                <a:lnTo>
                  <a:pt x="853930" y="622299"/>
                </a:lnTo>
                <a:lnTo>
                  <a:pt x="853792" y="622299"/>
                </a:lnTo>
                <a:lnTo>
                  <a:pt x="849089" y="634999"/>
                </a:lnTo>
                <a:lnTo>
                  <a:pt x="849089" y="647699"/>
                </a:lnTo>
                <a:lnTo>
                  <a:pt x="851994" y="647699"/>
                </a:lnTo>
                <a:lnTo>
                  <a:pt x="852824" y="660399"/>
                </a:lnTo>
                <a:lnTo>
                  <a:pt x="853234" y="673099"/>
                </a:lnTo>
                <a:lnTo>
                  <a:pt x="852997" y="673099"/>
                </a:lnTo>
                <a:lnTo>
                  <a:pt x="852396" y="685799"/>
                </a:lnTo>
                <a:lnTo>
                  <a:pt x="851717" y="698499"/>
                </a:lnTo>
                <a:lnTo>
                  <a:pt x="839512" y="723899"/>
                </a:lnTo>
                <a:lnTo>
                  <a:pt x="810964" y="749299"/>
                </a:lnTo>
                <a:lnTo>
                  <a:pt x="772310" y="749299"/>
                </a:lnTo>
                <a:lnTo>
                  <a:pt x="729785" y="761999"/>
                </a:lnTo>
                <a:lnTo>
                  <a:pt x="689623" y="761999"/>
                </a:lnTo>
                <a:lnTo>
                  <a:pt x="658061" y="787399"/>
                </a:lnTo>
                <a:lnTo>
                  <a:pt x="641333" y="812799"/>
                </a:lnTo>
                <a:lnTo>
                  <a:pt x="649125" y="838199"/>
                </a:lnTo>
                <a:lnTo>
                  <a:pt x="677339" y="863599"/>
                </a:lnTo>
                <a:lnTo>
                  <a:pt x="722529" y="888999"/>
                </a:lnTo>
                <a:lnTo>
                  <a:pt x="781251" y="927099"/>
                </a:lnTo>
                <a:lnTo>
                  <a:pt x="850057" y="965199"/>
                </a:lnTo>
                <a:lnTo>
                  <a:pt x="1139629" y="965199"/>
                </a:lnTo>
                <a:lnTo>
                  <a:pt x="1118863" y="1015999"/>
                </a:lnTo>
                <a:lnTo>
                  <a:pt x="1092480" y="1066799"/>
                </a:lnTo>
                <a:lnTo>
                  <a:pt x="1061133" y="1104899"/>
                </a:lnTo>
                <a:lnTo>
                  <a:pt x="1081928" y="1117599"/>
                </a:lnTo>
                <a:lnTo>
                  <a:pt x="1102386" y="1130299"/>
                </a:lnTo>
                <a:lnTo>
                  <a:pt x="1122482" y="1142999"/>
                </a:lnTo>
                <a:lnTo>
                  <a:pt x="1142188" y="1168399"/>
                </a:lnTo>
                <a:lnTo>
                  <a:pt x="1608037" y="1168399"/>
                </a:lnTo>
                <a:lnTo>
                  <a:pt x="1648672" y="1206499"/>
                </a:lnTo>
                <a:lnTo>
                  <a:pt x="1690779" y="1244599"/>
                </a:lnTo>
                <a:lnTo>
                  <a:pt x="1409697" y="1244599"/>
                </a:lnTo>
                <a:lnTo>
                  <a:pt x="1399315" y="1257299"/>
                </a:lnTo>
                <a:lnTo>
                  <a:pt x="1392407" y="1282699"/>
                </a:lnTo>
                <a:lnTo>
                  <a:pt x="1387990" y="1308099"/>
                </a:lnTo>
                <a:lnTo>
                  <a:pt x="1385076" y="1346199"/>
                </a:lnTo>
                <a:lnTo>
                  <a:pt x="1560530" y="1346199"/>
                </a:lnTo>
                <a:lnTo>
                  <a:pt x="1578082" y="1358899"/>
                </a:lnTo>
                <a:lnTo>
                  <a:pt x="1611972" y="1384299"/>
                </a:lnTo>
                <a:lnTo>
                  <a:pt x="1644429" y="1422399"/>
                </a:lnTo>
                <a:lnTo>
                  <a:pt x="1675234" y="1460499"/>
                </a:lnTo>
                <a:lnTo>
                  <a:pt x="1704168" y="1511299"/>
                </a:lnTo>
                <a:lnTo>
                  <a:pt x="1731013" y="1574799"/>
                </a:lnTo>
                <a:lnTo>
                  <a:pt x="1736518" y="1587499"/>
                </a:lnTo>
                <a:lnTo>
                  <a:pt x="1507357" y="1587499"/>
                </a:lnTo>
                <a:lnTo>
                  <a:pt x="1489841" y="1612899"/>
                </a:lnTo>
                <a:lnTo>
                  <a:pt x="1470505" y="1638299"/>
                </a:lnTo>
                <a:lnTo>
                  <a:pt x="1449143" y="1663699"/>
                </a:lnTo>
                <a:lnTo>
                  <a:pt x="1425550" y="1701799"/>
                </a:lnTo>
                <a:lnTo>
                  <a:pt x="1399519" y="1739899"/>
                </a:lnTo>
                <a:lnTo>
                  <a:pt x="1370847" y="1777999"/>
                </a:lnTo>
                <a:lnTo>
                  <a:pt x="1339326" y="1816099"/>
                </a:lnTo>
                <a:lnTo>
                  <a:pt x="1304753" y="1854199"/>
                </a:lnTo>
                <a:lnTo>
                  <a:pt x="1266920" y="1892299"/>
                </a:lnTo>
                <a:lnTo>
                  <a:pt x="1225623" y="1917699"/>
                </a:lnTo>
                <a:lnTo>
                  <a:pt x="1185382" y="1930399"/>
                </a:lnTo>
                <a:close/>
              </a:path>
              <a:path w="1997075" h="1930400">
                <a:moveTo>
                  <a:pt x="1143433" y="622299"/>
                </a:moveTo>
                <a:lnTo>
                  <a:pt x="1108991" y="622299"/>
                </a:lnTo>
                <a:lnTo>
                  <a:pt x="1118224" y="596899"/>
                </a:lnTo>
                <a:lnTo>
                  <a:pt x="1126627" y="558799"/>
                </a:lnTo>
                <a:lnTo>
                  <a:pt x="1135134" y="520699"/>
                </a:lnTo>
                <a:lnTo>
                  <a:pt x="1144678" y="507999"/>
                </a:lnTo>
                <a:lnTo>
                  <a:pt x="1145508" y="507999"/>
                </a:lnTo>
                <a:lnTo>
                  <a:pt x="1149093" y="533399"/>
                </a:lnTo>
                <a:lnTo>
                  <a:pt x="1144626" y="571499"/>
                </a:lnTo>
                <a:lnTo>
                  <a:pt x="1140081" y="609599"/>
                </a:lnTo>
                <a:lnTo>
                  <a:pt x="1143433" y="622299"/>
                </a:lnTo>
                <a:close/>
              </a:path>
              <a:path w="1997075" h="1930400">
                <a:moveTo>
                  <a:pt x="1198738" y="647699"/>
                </a:moveTo>
                <a:lnTo>
                  <a:pt x="1065836" y="647699"/>
                </a:lnTo>
                <a:lnTo>
                  <a:pt x="1069352" y="622299"/>
                </a:lnTo>
                <a:lnTo>
                  <a:pt x="1071351" y="584199"/>
                </a:lnTo>
                <a:lnTo>
                  <a:pt x="1073947" y="546099"/>
                </a:lnTo>
                <a:lnTo>
                  <a:pt x="1079253" y="533399"/>
                </a:lnTo>
                <a:lnTo>
                  <a:pt x="1080221" y="533399"/>
                </a:lnTo>
                <a:lnTo>
                  <a:pt x="1087610" y="546099"/>
                </a:lnTo>
                <a:lnTo>
                  <a:pt x="1093793" y="584199"/>
                </a:lnTo>
                <a:lnTo>
                  <a:pt x="1100314" y="609599"/>
                </a:lnTo>
                <a:lnTo>
                  <a:pt x="1108715" y="622299"/>
                </a:lnTo>
                <a:lnTo>
                  <a:pt x="1180699" y="622299"/>
                </a:lnTo>
                <a:lnTo>
                  <a:pt x="1175385" y="634999"/>
                </a:lnTo>
                <a:lnTo>
                  <a:pt x="1206556" y="634999"/>
                </a:lnTo>
                <a:lnTo>
                  <a:pt x="1198738" y="647699"/>
                </a:lnTo>
                <a:close/>
              </a:path>
              <a:path w="1997075" h="1930400">
                <a:moveTo>
                  <a:pt x="1180699" y="622299"/>
                </a:moveTo>
                <a:lnTo>
                  <a:pt x="1144124" y="622299"/>
                </a:lnTo>
                <a:lnTo>
                  <a:pt x="1156037" y="609599"/>
                </a:lnTo>
                <a:lnTo>
                  <a:pt x="1169817" y="571499"/>
                </a:lnTo>
                <a:lnTo>
                  <a:pt x="1183649" y="546099"/>
                </a:lnTo>
                <a:lnTo>
                  <a:pt x="1195718" y="533399"/>
                </a:lnTo>
                <a:lnTo>
                  <a:pt x="1198069" y="533399"/>
                </a:lnTo>
                <a:lnTo>
                  <a:pt x="1200146" y="546099"/>
                </a:lnTo>
                <a:lnTo>
                  <a:pt x="1191654" y="584199"/>
                </a:lnTo>
                <a:lnTo>
                  <a:pt x="1180699" y="622299"/>
                </a:lnTo>
                <a:close/>
              </a:path>
              <a:path w="1997075" h="1930400">
                <a:moveTo>
                  <a:pt x="1139629" y="965199"/>
                </a:moveTo>
                <a:lnTo>
                  <a:pt x="961266" y="965199"/>
                </a:lnTo>
                <a:lnTo>
                  <a:pt x="994774" y="927099"/>
                </a:lnTo>
                <a:lnTo>
                  <a:pt x="1019581" y="876299"/>
                </a:lnTo>
                <a:lnTo>
                  <a:pt x="1036641" y="825499"/>
                </a:lnTo>
                <a:lnTo>
                  <a:pt x="1046906" y="774699"/>
                </a:lnTo>
                <a:lnTo>
                  <a:pt x="1051331" y="723899"/>
                </a:lnTo>
                <a:lnTo>
                  <a:pt x="1050868" y="685799"/>
                </a:lnTo>
                <a:lnTo>
                  <a:pt x="1046471" y="660399"/>
                </a:lnTo>
                <a:lnTo>
                  <a:pt x="1035937" y="634999"/>
                </a:lnTo>
                <a:lnTo>
                  <a:pt x="1030772" y="622299"/>
                </a:lnTo>
                <a:lnTo>
                  <a:pt x="1030482" y="609599"/>
                </a:lnTo>
                <a:lnTo>
                  <a:pt x="1034575" y="596899"/>
                </a:lnTo>
                <a:lnTo>
                  <a:pt x="1034714" y="596899"/>
                </a:lnTo>
                <a:lnTo>
                  <a:pt x="1041740" y="609599"/>
                </a:lnTo>
                <a:lnTo>
                  <a:pt x="1050050" y="622299"/>
                </a:lnTo>
                <a:lnTo>
                  <a:pt x="1058230" y="634999"/>
                </a:lnTo>
                <a:lnTo>
                  <a:pt x="1064867" y="647699"/>
                </a:lnTo>
                <a:lnTo>
                  <a:pt x="1198738" y="647699"/>
                </a:lnTo>
                <a:lnTo>
                  <a:pt x="1183103" y="673099"/>
                </a:lnTo>
                <a:lnTo>
                  <a:pt x="1165060" y="736599"/>
                </a:lnTo>
                <a:lnTo>
                  <a:pt x="1161691" y="812799"/>
                </a:lnTo>
                <a:lnTo>
                  <a:pt x="1161696" y="863599"/>
                </a:lnTo>
                <a:lnTo>
                  <a:pt x="1154124" y="914399"/>
                </a:lnTo>
                <a:lnTo>
                  <a:pt x="1139629" y="965199"/>
                </a:lnTo>
                <a:close/>
              </a:path>
              <a:path w="1997075" h="1930400">
                <a:moveTo>
                  <a:pt x="1206556" y="634999"/>
                </a:moveTo>
                <a:lnTo>
                  <a:pt x="1183945" y="634999"/>
                </a:lnTo>
                <a:lnTo>
                  <a:pt x="1200057" y="622299"/>
                </a:lnTo>
                <a:lnTo>
                  <a:pt x="1217596" y="609599"/>
                </a:lnTo>
                <a:lnTo>
                  <a:pt x="1232649" y="609599"/>
                </a:lnTo>
                <a:lnTo>
                  <a:pt x="1226159" y="622299"/>
                </a:lnTo>
                <a:lnTo>
                  <a:pt x="1206556" y="634999"/>
                </a:lnTo>
                <a:close/>
              </a:path>
              <a:path w="1997075" h="1930400">
                <a:moveTo>
                  <a:pt x="946604" y="761999"/>
                </a:moveTo>
                <a:lnTo>
                  <a:pt x="918664" y="761999"/>
                </a:lnTo>
                <a:lnTo>
                  <a:pt x="926094" y="749299"/>
                </a:lnTo>
                <a:lnTo>
                  <a:pt x="932876" y="711199"/>
                </a:lnTo>
                <a:lnTo>
                  <a:pt x="939710" y="685799"/>
                </a:lnTo>
                <a:lnTo>
                  <a:pt x="947296" y="673099"/>
                </a:lnTo>
                <a:lnTo>
                  <a:pt x="947987" y="673099"/>
                </a:lnTo>
                <a:lnTo>
                  <a:pt x="951039" y="685799"/>
                </a:lnTo>
                <a:lnTo>
                  <a:pt x="947503" y="723899"/>
                </a:lnTo>
                <a:lnTo>
                  <a:pt x="943864" y="749299"/>
                </a:lnTo>
                <a:lnTo>
                  <a:pt x="946604" y="761999"/>
                </a:lnTo>
                <a:close/>
              </a:path>
              <a:path w="1997075" h="1930400">
                <a:moveTo>
                  <a:pt x="976643" y="761999"/>
                </a:moveTo>
                <a:lnTo>
                  <a:pt x="947019" y="761999"/>
                </a:lnTo>
                <a:lnTo>
                  <a:pt x="956637" y="749299"/>
                </a:lnTo>
                <a:lnTo>
                  <a:pt x="967733" y="723899"/>
                </a:lnTo>
                <a:lnTo>
                  <a:pt x="978880" y="698499"/>
                </a:lnTo>
                <a:lnTo>
                  <a:pt x="988653" y="685799"/>
                </a:lnTo>
                <a:lnTo>
                  <a:pt x="990590" y="685799"/>
                </a:lnTo>
                <a:lnTo>
                  <a:pt x="992269" y="711199"/>
                </a:lnTo>
                <a:lnTo>
                  <a:pt x="985455" y="736599"/>
                </a:lnTo>
                <a:lnTo>
                  <a:pt x="976643" y="761999"/>
                </a:lnTo>
                <a:close/>
              </a:path>
              <a:path w="1997075" h="1930400">
                <a:moveTo>
                  <a:pt x="992594" y="787399"/>
                </a:moveTo>
                <a:lnTo>
                  <a:pt x="887542" y="787399"/>
                </a:lnTo>
                <a:lnTo>
                  <a:pt x="889891" y="761999"/>
                </a:lnTo>
                <a:lnTo>
                  <a:pt x="890256" y="736599"/>
                </a:lnTo>
                <a:lnTo>
                  <a:pt x="891063" y="711199"/>
                </a:lnTo>
                <a:lnTo>
                  <a:pt x="894734" y="698499"/>
                </a:lnTo>
                <a:lnTo>
                  <a:pt x="895564" y="698499"/>
                </a:lnTo>
                <a:lnTo>
                  <a:pt x="901365" y="711199"/>
                </a:lnTo>
                <a:lnTo>
                  <a:pt x="906284" y="736599"/>
                </a:lnTo>
                <a:lnTo>
                  <a:pt x="911514" y="749299"/>
                </a:lnTo>
                <a:lnTo>
                  <a:pt x="918249" y="761999"/>
                </a:lnTo>
                <a:lnTo>
                  <a:pt x="976643" y="761999"/>
                </a:lnTo>
                <a:lnTo>
                  <a:pt x="972332" y="774699"/>
                </a:lnTo>
                <a:lnTo>
                  <a:pt x="1002016" y="774699"/>
                </a:lnTo>
                <a:lnTo>
                  <a:pt x="992594" y="787399"/>
                </a:lnTo>
                <a:close/>
              </a:path>
              <a:path w="1997075" h="1930400">
                <a:moveTo>
                  <a:pt x="961266" y="965199"/>
                </a:moveTo>
                <a:lnTo>
                  <a:pt x="850057" y="965199"/>
                </a:lnTo>
                <a:lnTo>
                  <a:pt x="864129" y="914399"/>
                </a:lnTo>
                <a:lnTo>
                  <a:pt x="870926" y="863599"/>
                </a:lnTo>
                <a:lnTo>
                  <a:pt x="871784" y="825499"/>
                </a:lnTo>
                <a:lnTo>
                  <a:pt x="868039" y="800099"/>
                </a:lnTo>
                <a:lnTo>
                  <a:pt x="859485" y="774699"/>
                </a:lnTo>
                <a:lnTo>
                  <a:pt x="855314" y="761999"/>
                </a:lnTo>
                <a:lnTo>
                  <a:pt x="855084" y="749299"/>
                </a:lnTo>
                <a:lnTo>
                  <a:pt x="864791" y="749299"/>
                </a:lnTo>
                <a:lnTo>
                  <a:pt x="872759" y="761999"/>
                </a:lnTo>
                <a:lnTo>
                  <a:pt x="880650" y="774699"/>
                </a:lnTo>
                <a:lnTo>
                  <a:pt x="886712" y="787399"/>
                </a:lnTo>
                <a:lnTo>
                  <a:pt x="992594" y="787399"/>
                </a:lnTo>
                <a:lnTo>
                  <a:pt x="983172" y="800099"/>
                </a:lnTo>
                <a:lnTo>
                  <a:pt x="965340" y="838199"/>
                </a:lnTo>
                <a:lnTo>
                  <a:pt x="961266" y="914399"/>
                </a:lnTo>
                <a:lnTo>
                  <a:pt x="961811" y="927099"/>
                </a:lnTo>
                <a:lnTo>
                  <a:pt x="961992" y="939799"/>
                </a:lnTo>
                <a:lnTo>
                  <a:pt x="961811" y="952499"/>
                </a:lnTo>
                <a:lnTo>
                  <a:pt x="961266" y="965199"/>
                </a:lnTo>
                <a:close/>
              </a:path>
              <a:path w="1997075" h="1930400">
                <a:moveTo>
                  <a:pt x="1002016" y="774699"/>
                </a:moveTo>
                <a:lnTo>
                  <a:pt x="987685" y="774699"/>
                </a:lnTo>
                <a:lnTo>
                  <a:pt x="998651" y="761999"/>
                </a:lnTo>
                <a:lnTo>
                  <a:pt x="1009125" y="761999"/>
                </a:lnTo>
                <a:lnTo>
                  <a:pt x="1002016" y="774699"/>
                </a:lnTo>
                <a:close/>
              </a:path>
              <a:path w="1997075" h="1930400">
                <a:moveTo>
                  <a:pt x="1608037" y="1168399"/>
                </a:moveTo>
                <a:lnTo>
                  <a:pt x="1142188" y="1168399"/>
                </a:lnTo>
                <a:lnTo>
                  <a:pt x="1168700" y="1117599"/>
                </a:lnTo>
                <a:lnTo>
                  <a:pt x="1200881" y="1066799"/>
                </a:lnTo>
                <a:lnTo>
                  <a:pt x="1238162" y="1041399"/>
                </a:lnTo>
                <a:lnTo>
                  <a:pt x="1279971" y="1028699"/>
                </a:lnTo>
                <a:lnTo>
                  <a:pt x="1325737" y="1015999"/>
                </a:lnTo>
                <a:lnTo>
                  <a:pt x="1366489" y="1015999"/>
                </a:lnTo>
                <a:lnTo>
                  <a:pt x="1409277" y="1028699"/>
                </a:lnTo>
                <a:lnTo>
                  <a:pt x="1453787" y="1054099"/>
                </a:lnTo>
                <a:lnTo>
                  <a:pt x="1499702" y="1079499"/>
                </a:lnTo>
                <a:lnTo>
                  <a:pt x="1546709" y="1117599"/>
                </a:lnTo>
                <a:lnTo>
                  <a:pt x="1594492" y="1155699"/>
                </a:lnTo>
                <a:lnTo>
                  <a:pt x="1608037" y="1168399"/>
                </a:lnTo>
                <a:close/>
              </a:path>
              <a:path w="1997075" h="1930400">
                <a:moveTo>
                  <a:pt x="1868145" y="1269999"/>
                </a:moveTo>
                <a:lnTo>
                  <a:pt x="1744430" y="1269999"/>
                </a:lnTo>
                <a:lnTo>
                  <a:pt x="1760317" y="1257299"/>
                </a:lnTo>
                <a:lnTo>
                  <a:pt x="1768307" y="1244599"/>
                </a:lnTo>
                <a:lnTo>
                  <a:pt x="1770514" y="1219199"/>
                </a:lnTo>
                <a:lnTo>
                  <a:pt x="1769051" y="1193799"/>
                </a:lnTo>
                <a:lnTo>
                  <a:pt x="1764495" y="1181099"/>
                </a:lnTo>
                <a:lnTo>
                  <a:pt x="1758746" y="1142999"/>
                </a:lnTo>
                <a:lnTo>
                  <a:pt x="1756524" y="1117599"/>
                </a:lnTo>
                <a:lnTo>
                  <a:pt x="1762550" y="1104899"/>
                </a:lnTo>
                <a:lnTo>
                  <a:pt x="1783937" y="1104899"/>
                </a:lnTo>
                <a:lnTo>
                  <a:pt x="1788253" y="1117599"/>
                </a:lnTo>
                <a:lnTo>
                  <a:pt x="1790767" y="1130299"/>
                </a:lnTo>
                <a:lnTo>
                  <a:pt x="1792565" y="1142999"/>
                </a:lnTo>
                <a:lnTo>
                  <a:pt x="1816155" y="1142999"/>
                </a:lnTo>
                <a:lnTo>
                  <a:pt x="1818016" y="1155699"/>
                </a:lnTo>
                <a:lnTo>
                  <a:pt x="1863970" y="1155699"/>
                </a:lnTo>
                <a:lnTo>
                  <a:pt x="1867396" y="1168399"/>
                </a:lnTo>
                <a:lnTo>
                  <a:pt x="1884098" y="1168399"/>
                </a:lnTo>
                <a:lnTo>
                  <a:pt x="1882287" y="1181099"/>
                </a:lnTo>
                <a:lnTo>
                  <a:pt x="1879568" y="1206499"/>
                </a:lnTo>
                <a:lnTo>
                  <a:pt x="1878118" y="1219199"/>
                </a:lnTo>
                <a:lnTo>
                  <a:pt x="1876784" y="1231899"/>
                </a:lnTo>
                <a:lnTo>
                  <a:pt x="1874491" y="1244599"/>
                </a:lnTo>
                <a:lnTo>
                  <a:pt x="1870162" y="1257299"/>
                </a:lnTo>
                <a:lnTo>
                  <a:pt x="1868145" y="1269999"/>
                </a:lnTo>
                <a:close/>
              </a:path>
              <a:path w="1997075" h="1930400">
                <a:moveTo>
                  <a:pt x="1816155" y="1142999"/>
                </a:moveTo>
                <a:lnTo>
                  <a:pt x="1796801" y="1142999"/>
                </a:lnTo>
                <a:lnTo>
                  <a:pt x="1798305" y="1130299"/>
                </a:lnTo>
                <a:lnTo>
                  <a:pt x="1801158" y="1117599"/>
                </a:lnTo>
                <a:lnTo>
                  <a:pt x="1814612" y="1117599"/>
                </a:lnTo>
                <a:lnTo>
                  <a:pt x="1816097" y="1130299"/>
                </a:lnTo>
                <a:lnTo>
                  <a:pt x="1816155" y="1142999"/>
                </a:lnTo>
                <a:close/>
              </a:path>
              <a:path w="1997075" h="1930400">
                <a:moveTo>
                  <a:pt x="1839323" y="1155699"/>
                </a:moveTo>
                <a:lnTo>
                  <a:pt x="1818846" y="1155699"/>
                </a:lnTo>
                <a:lnTo>
                  <a:pt x="1822632" y="1142999"/>
                </a:lnTo>
                <a:lnTo>
                  <a:pt x="1826730" y="1142999"/>
                </a:lnTo>
                <a:lnTo>
                  <a:pt x="1831450" y="1130299"/>
                </a:lnTo>
                <a:lnTo>
                  <a:pt x="1841809" y="1130299"/>
                </a:lnTo>
                <a:lnTo>
                  <a:pt x="1840475" y="1142999"/>
                </a:lnTo>
                <a:lnTo>
                  <a:pt x="1839323" y="1155699"/>
                </a:lnTo>
                <a:close/>
              </a:path>
              <a:path w="1997075" h="1930400">
                <a:moveTo>
                  <a:pt x="1863436" y="1155699"/>
                </a:moveTo>
                <a:lnTo>
                  <a:pt x="1850545" y="1155699"/>
                </a:lnTo>
                <a:lnTo>
                  <a:pt x="1854307" y="1142999"/>
                </a:lnTo>
                <a:lnTo>
                  <a:pt x="1863292" y="1142999"/>
                </a:lnTo>
                <a:lnTo>
                  <a:pt x="1863436" y="1155699"/>
                </a:lnTo>
                <a:close/>
              </a:path>
              <a:path w="1997075" h="1930400">
                <a:moveTo>
                  <a:pt x="1884098" y="1168399"/>
                </a:moveTo>
                <a:lnTo>
                  <a:pt x="1875142" y="1168399"/>
                </a:lnTo>
                <a:lnTo>
                  <a:pt x="1875142" y="1142999"/>
                </a:lnTo>
                <a:lnTo>
                  <a:pt x="1881781" y="1142999"/>
                </a:lnTo>
                <a:lnTo>
                  <a:pt x="1884197" y="1155699"/>
                </a:lnTo>
                <a:lnTo>
                  <a:pt x="1884098" y="1168399"/>
                </a:lnTo>
                <a:close/>
              </a:path>
              <a:path w="1997075" h="1930400">
                <a:moveTo>
                  <a:pt x="1791873" y="1409699"/>
                </a:moveTo>
                <a:lnTo>
                  <a:pt x="1729870" y="1409699"/>
                </a:lnTo>
                <a:lnTo>
                  <a:pt x="1686794" y="1384299"/>
                </a:lnTo>
                <a:lnTo>
                  <a:pt x="1640438" y="1358899"/>
                </a:lnTo>
                <a:lnTo>
                  <a:pt x="1592797" y="1333499"/>
                </a:lnTo>
                <a:lnTo>
                  <a:pt x="1545870" y="1295399"/>
                </a:lnTo>
                <a:lnTo>
                  <a:pt x="1501654" y="1269999"/>
                </a:lnTo>
                <a:lnTo>
                  <a:pt x="1462144" y="1257299"/>
                </a:lnTo>
                <a:lnTo>
                  <a:pt x="1429338" y="1244599"/>
                </a:lnTo>
                <a:lnTo>
                  <a:pt x="1690779" y="1244599"/>
                </a:lnTo>
                <a:lnTo>
                  <a:pt x="1722228" y="1257299"/>
                </a:lnTo>
                <a:lnTo>
                  <a:pt x="1744430" y="1269999"/>
                </a:lnTo>
                <a:lnTo>
                  <a:pt x="1868145" y="1269999"/>
                </a:lnTo>
                <a:lnTo>
                  <a:pt x="1862092" y="1308099"/>
                </a:lnTo>
                <a:lnTo>
                  <a:pt x="1848653" y="1346199"/>
                </a:lnTo>
                <a:lnTo>
                  <a:pt x="1826397" y="1384299"/>
                </a:lnTo>
                <a:lnTo>
                  <a:pt x="1791873" y="1409699"/>
                </a:lnTo>
                <a:close/>
              </a:path>
              <a:path w="1997075" h="1930400">
                <a:moveTo>
                  <a:pt x="1560530" y="1346199"/>
                </a:moveTo>
                <a:lnTo>
                  <a:pt x="1385076" y="1346199"/>
                </a:lnTo>
                <a:lnTo>
                  <a:pt x="1406438" y="1333499"/>
                </a:lnTo>
                <a:lnTo>
                  <a:pt x="1427748" y="1333499"/>
                </a:lnTo>
                <a:lnTo>
                  <a:pt x="1448954" y="1320799"/>
                </a:lnTo>
                <a:lnTo>
                  <a:pt x="1506880" y="1320799"/>
                </a:lnTo>
                <a:lnTo>
                  <a:pt x="1542979" y="1333499"/>
                </a:lnTo>
                <a:lnTo>
                  <a:pt x="1560530" y="1346199"/>
                </a:lnTo>
                <a:close/>
              </a:path>
              <a:path w="1997075" h="1930400">
                <a:moveTo>
                  <a:pt x="1810132" y="1879599"/>
                </a:moveTo>
                <a:lnTo>
                  <a:pt x="1808887" y="1879599"/>
                </a:lnTo>
                <a:lnTo>
                  <a:pt x="1749898" y="1854199"/>
                </a:lnTo>
                <a:lnTo>
                  <a:pt x="1690683" y="1777999"/>
                </a:lnTo>
                <a:lnTo>
                  <a:pt x="1661491" y="1727199"/>
                </a:lnTo>
                <a:lnTo>
                  <a:pt x="1632842" y="1689099"/>
                </a:lnTo>
                <a:lnTo>
                  <a:pt x="1604937" y="1650999"/>
                </a:lnTo>
                <a:lnTo>
                  <a:pt x="1577976" y="1612899"/>
                </a:lnTo>
                <a:lnTo>
                  <a:pt x="1552158" y="1587499"/>
                </a:lnTo>
                <a:lnTo>
                  <a:pt x="1736518" y="1587499"/>
                </a:lnTo>
                <a:lnTo>
                  <a:pt x="1764041" y="1650999"/>
                </a:lnTo>
                <a:lnTo>
                  <a:pt x="1792012" y="1701799"/>
                </a:lnTo>
                <a:lnTo>
                  <a:pt x="1815314" y="1727199"/>
                </a:lnTo>
                <a:lnTo>
                  <a:pt x="1834338" y="1739899"/>
                </a:lnTo>
                <a:lnTo>
                  <a:pt x="1963995" y="1739899"/>
                </a:lnTo>
                <a:lnTo>
                  <a:pt x="1959690" y="1752599"/>
                </a:lnTo>
                <a:lnTo>
                  <a:pt x="1953154" y="1765299"/>
                </a:lnTo>
                <a:lnTo>
                  <a:pt x="1939875" y="1777999"/>
                </a:lnTo>
                <a:lnTo>
                  <a:pt x="1916627" y="1816099"/>
                </a:lnTo>
                <a:lnTo>
                  <a:pt x="1887712" y="1841499"/>
                </a:lnTo>
                <a:lnTo>
                  <a:pt x="1852442" y="1866899"/>
                </a:lnTo>
                <a:lnTo>
                  <a:pt x="1810132" y="1879599"/>
                </a:lnTo>
                <a:close/>
              </a:path>
              <a:path w="1997075" h="1930400">
                <a:moveTo>
                  <a:pt x="1970582" y="1739899"/>
                </a:moveTo>
                <a:lnTo>
                  <a:pt x="1834338" y="1739899"/>
                </a:lnTo>
                <a:lnTo>
                  <a:pt x="1847404" y="1727199"/>
                </a:lnTo>
                <a:lnTo>
                  <a:pt x="1857956" y="1714499"/>
                </a:lnTo>
                <a:lnTo>
                  <a:pt x="1866276" y="1701799"/>
                </a:lnTo>
                <a:lnTo>
                  <a:pt x="1872652" y="1676399"/>
                </a:lnTo>
                <a:lnTo>
                  <a:pt x="1876851" y="1663699"/>
                </a:lnTo>
                <a:lnTo>
                  <a:pt x="1884254" y="1625599"/>
                </a:lnTo>
                <a:lnTo>
                  <a:pt x="1894223" y="1600199"/>
                </a:lnTo>
                <a:lnTo>
                  <a:pt x="1906125" y="1587499"/>
                </a:lnTo>
                <a:lnTo>
                  <a:pt x="1916720" y="1587499"/>
                </a:lnTo>
                <a:lnTo>
                  <a:pt x="1921652" y="1600199"/>
                </a:lnTo>
                <a:lnTo>
                  <a:pt x="1922175" y="1612899"/>
                </a:lnTo>
                <a:lnTo>
                  <a:pt x="1919404" y="1625599"/>
                </a:lnTo>
                <a:lnTo>
                  <a:pt x="1916707" y="1638299"/>
                </a:lnTo>
                <a:lnTo>
                  <a:pt x="1912903" y="1638299"/>
                </a:lnTo>
                <a:lnTo>
                  <a:pt x="1914009" y="1650999"/>
                </a:lnTo>
                <a:lnTo>
                  <a:pt x="1937800" y="1650999"/>
                </a:lnTo>
                <a:lnTo>
                  <a:pt x="1938215" y="1663699"/>
                </a:lnTo>
                <a:lnTo>
                  <a:pt x="1956301" y="1663699"/>
                </a:lnTo>
                <a:lnTo>
                  <a:pt x="1957165" y="1676399"/>
                </a:lnTo>
                <a:lnTo>
                  <a:pt x="1978311" y="1676399"/>
                </a:lnTo>
                <a:lnTo>
                  <a:pt x="1975071" y="1689099"/>
                </a:lnTo>
                <a:lnTo>
                  <a:pt x="1996861" y="1689099"/>
                </a:lnTo>
                <a:lnTo>
                  <a:pt x="1991140" y="1701799"/>
                </a:lnTo>
                <a:lnTo>
                  <a:pt x="1981711" y="1714499"/>
                </a:lnTo>
                <a:lnTo>
                  <a:pt x="1970582" y="1739899"/>
                </a:lnTo>
                <a:close/>
              </a:path>
              <a:path w="1997075" h="1930400">
                <a:moveTo>
                  <a:pt x="1938137" y="1650999"/>
                </a:moveTo>
                <a:lnTo>
                  <a:pt x="1917052" y="1650999"/>
                </a:lnTo>
                <a:lnTo>
                  <a:pt x="1920696" y="1638299"/>
                </a:lnTo>
                <a:lnTo>
                  <a:pt x="1925767" y="1638299"/>
                </a:lnTo>
                <a:lnTo>
                  <a:pt x="1931874" y="1625599"/>
                </a:lnTo>
                <a:lnTo>
                  <a:pt x="1945226" y="1625599"/>
                </a:lnTo>
                <a:lnTo>
                  <a:pt x="1942330" y="1638299"/>
                </a:lnTo>
                <a:lnTo>
                  <a:pt x="1938137" y="1650999"/>
                </a:lnTo>
                <a:close/>
              </a:path>
              <a:path w="1997075" h="1930400">
                <a:moveTo>
                  <a:pt x="1914009" y="1650999"/>
                </a:moveTo>
                <a:lnTo>
                  <a:pt x="1912903" y="1638299"/>
                </a:lnTo>
                <a:lnTo>
                  <a:pt x="1915177" y="1645500"/>
                </a:lnTo>
                <a:lnTo>
                  <a:pt x="1914009" y="1650999"/>
                </a:lnTo>
                <a:close/>
              </a:path>
              <a:path w="1997075" h="1930400">
                <a:moveTo>
                  <a:pt x="1915177" y="1645500"/>
                </a:moveTo>
                <a:lnTo>
                  <a:pt x="1912903" y="1638299"/>
                </a:lnTo>
                <a:lnTo>
                  <a:pt x="1916707" y="1638299"/>
                </a:lnTo>
                <a:lnTo>
                  <a:pt x="1915177" y="1645500"/>
                </a:lnTo>
                <a:close/>
              </a:path>
              <a:path w="1997075" h="1930400">
                <a:moveTo>
                  <a:pt x="1967124" y="1650999"/>
                </a:moveTo>
                <a:lnTo>
                  <a:pt x="1950111" y="1650999"/>
                </a:lnTo>
                <a:lnTo>
                  <a:pt x="1957225" y="1638299"/>
                </a:lnTo>
                <a:lnTo>
                  <a:pt x="1966571" y="1638299"/>
                </a:lnTo>
                <a:lnTo>
                  <a:pt x="1967124" y="1650999"/>
                </a:lnTo>
                <a:close/>
              </a:path>
              <a:path w="1997075" h="1930400">
                <a:moveTo>
                  <a:pt x="1916914" y="1650999"/>
                </a:moveTo>
                <a:lnTo>
                  <a:pt x="1914009" y="1650999"/>
                </a:lnTo>
                <a:lnTo>
                  <a:pt x="1915177" y="1645500"/>
                </a:lnTo>
                <a:lnTo>
                  <a:pt x="1916914" y="1650999"/>
                </a:lnTo>
                <a:close/>
              </a:path>
              <a:path w="1997075" h="1930400">
                <a:moveTo>
                  <a:pt x="1956301" y="1663699"/>
                </a:moveTo>
                <a:lnTo>
                  <a:pt x="1938630" y="1663699"/>
                </a:lnTo>
                <a:lnTo>
                  <a:pt x="1943515" y="1650999"/>
                </a:lnTo>
                <a:lnTo>
                  <a:pt x="1961661" y="1650999"/>
                </a:lnTo>
                <a:lnTo>
                  <a:pt x="1956301" y="1663699"/>
                </a:lnTo>
                <a:close/>
              </a:path>
              <a:path w="1997075" h="1930400">
                <a:moveTo>
                  <a:pt x="1978311" y="1676399"/>
                </a:moveTo>
                <a:lnTo>
                  <a:pt x="1968093" y="1676399"/>
                </a:lnTo>
                <a:lnTo>
                  <a:pt x="1976115" y="1663699"/>
                </a:lnTo>
                <a:lnTo>
                  <a:pt x="1981836" y="1663699"/>
                </a:lnTo>
                <a:lnTo>
                  <a:pt x="1978311" y="1676399"/>
                </a:lnTo>
                <a:close/>
              </a:path>
              <a:path w="1997075" h="1930400">
                <a:moveTo>
                  <a:pt x="1996861" y="1689099"/>
                </a:moveTo>
                <a:lnTo>
                  <a:pt x="1983999" y="1689099"/>
                </a:lnTo>
                <a:lnTo>
                  <a:pt x="1990223" y="1676399"/>
                </a:lnTo>
                <a:lnTo>
                  <a:pt x="1996863" y="1676399"/>
                </a:lnTo>
                <a:lnTo>
                  <a:pt x="1996861" y="1689099"/>
                </a:lnTo>
                <a:close/>
              </a:path>
            </a:pathLst>
          </a:custGeom>
          <a:solidFill>
            <a:srgbClr val="905C4B"/>
          </a:solid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3" name="object 3"/>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4" name="object 4"/>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5" name="object 5"/>
          <p:cNvSpPr txBox="1">
            <a:spLocks noGrp="1"/>
          </p:cNvSpPr>
          <p:nvPr>
            <p:ph type="title"/>
          </p:nvPr>
        </p:nvSpPr>
        <p:spPr>
          <a:xfrm>
            <a:off x="2000795" y="614508"/>
            <a:ext cx="11280140" cy="787400"/>
          </a:xfrm>
          <a:prstGeom prst="rect">
            <a:avLst/>
          </a:prstGeom>
        </p:spPr>
        <p:txBody>
          <a:bodyPr vert="horz" wrap="square" lIns="0" tIns="12065" rIns="0" bIns="0" rtlCol="0">
            <a:spAutoFit/>
          </a:bodyPr>
          <a:lstStyle/>
          <a:p>
            <a:pPr marL="12700">
              <a:lnSpc>
                <a:spcPct val="100000"/>
              </a:lnSpc>
              <a:spcBef>
                <a:spcPts val="95"/>
              </a:spcBef>
            </a:pPr>
            <a:r>
              <a:rPr sz="5000" spc="450"/>
              <a:t>STEPS </a:t>
            </a:r>
            <a:r>
              <a:rPr sz="5000" spc="180"/>
              <a:t>TAKEN </a:t>
            </a:r>
            <a:r>
              <a:rPr sz="5000" spc="340"/>
              <a:t>AFTER</a:t>
            </a:r>
            <a:r>
              <a:rPr sz="5000" spc="-700"/>
              <a:t> </a:t>
            </a:r>
            <a:r>
              <a:rPr sz="5000"/>
              <a:t>HEAD </a:t>
            </a:r>
            <a:r>
              <a:rPr sz="5000" spc="180"/>
              <a:t>DELIVERY</a:t>
            </a:r>
            <a:endParaRPr sz="5000"/>
          </a:p>
        </p:txBody>
      </p:sp>
      <p:sp>
        <p:nvSpPr>
          <p:cNvPr id="6" name="object 6"/>
          <p:cNvSpPr/>
          <p:nvPr/>
        </p:nvSpPr>
        <p:spPr>
          <a:xfrm>
            <a:off x="16298467" y="8047163"/>
            <a:ext cx="1990089" cy="1930400"/>
          </a:xfrm>
          <a:custGeom>
            <a:avLst/>
            <a:gdLst/>
            <a:ahLst/>
            <a:cxnLst/>
            <a:rect l="l" t="t" r="r" b="b"/>
            <a:pathLst>
              <a:path w="1990090" h="1930400">
                <a:moveTo>
                  <a:pt x="1185382" y="1930399"/>
                </a:moveTo>
                <a:lnTo>
                  <a:pt x="1077645" y="1930399"/>
                </a:lnTo>
                <a:lnTo>
                  <a:pt x="1058384" y="1917699"/>
                </a:lnTo>
                <a:lnTo>
                  <a:pt x="1018628" y="1904999"/>
                </a:lnTo>
                <a:lnTo>
                  <a:pt x="976758" y="1879599"/>
                </a:lnTo>
                <a:lnTo>
                  <a:pt x="874845" y="1828799"/>
                </a:lnTo>
                <a:lnTo>
                  <a:pt x="825404" y="1790699"/>
                </a:lnTo>
                <a:lnTo>
                  <a:pt x="777985" y="1765299"/>
                </a:lnTo>
                <a:lnTo>
                  <a:pt x="733351" y="1727199"/>
                </a:lnTo>
                <a:lnTo>
                  <a:pt x="692259" y="1689099"/>
                </a:lnTo>
                <a:lnTo>
                  <a:pt x="655472" y="1650999"/>
                </a:lnTo>
                <a:lnTo>
                  <a:pt x="623749" y="1625599"/>
                </a:lnTo>
                <a:lnTo>
                  <a:pt x="597851" y="1600199"/>
                </a:lnTo>
                <a:lnTo>
                  <a:pt x="578537" y="1574799"/>
                </a:lnTo>
                <a:lnTo>
                  <a:pt x="552079" y="1536699"/>
                </a:lnTo>
                <a:lnTo>
                  <a:pt x="524765" y="1485899"/>
                </a:lnTo>
                <a:lnTo>
                  <a:pt x="497192" y="1447799"/>
                </a:lnTo>
                <a:lnTo>
                  <a:pt x="469956" y="1396999"/>
                </a:lnTo>
                <a:lnTo>
                  <a:pt x="448529" y="1346199"/>
                </a:lnTo>
                <a:lnTo>
                  <a:pt x="430029" y="1308099"/>
                </a:lnTo>
                <a:lnTo>
                  <a:pt x="414350" y="1257299"/>
                </a:lnTo>
                <a:lnTo>
                  <a:pt x="401384" y="1219199"/>
                </a:lnTo>
                <a:lnTo>
                  <a:pt x="391025" y="1168399"/>
                </a:lnTo>
                <a:lnTo>
                  <a:pt x="383165" y="1117599"/>
                </a:lnTo>
                <a:lnTo>
                  <a:pt x="377698" y="1066799"/>
                </a:lnTo>
                <a:lnTo>
                  <a:pt x="374516" y="1015999"/>
                </a:lnTo>
                <a:lnTo>
                  <a:pt x="370164" y="990599"/>
                </a:lnTo>
                <a:lnTo>
                  <a:pt x="337308" y="927099"/>
                </a:lnTo>
                <a:lnTo>
                  <a:pt x="305407" y="888999"/>
                </a:lnTo>
                <a:lnTo>
                  <a:pt x="260927" y="838199"/>
                </a:lnTo>
                <a:lnTo>
                  <a:pt x="160869" y="749299"/>
                </a:lnTo>
                <a:lnTo>
                  <a:pt x="124485" y="711199"/>
                </a:lnTo>
                <a:lnTo>
                  <a:pt x="92932" y="673099"/>
                </a:lnTo>
                <a:lnTo>
                  <a:pt x="66123" y="634999"/>
                </a:lnTo>
                <a:lnTo>
                  <a:pt x="43970" y="596899"/>
                </a:lnTo>
                <a:lnTo>
                  <a:pt x="26386" y="558799"/>
                </a:lnTo>
                <a:lnTo>
                  <a:pt x="13284" y="520699"/>
                </a:lnTo>
                <a:lnTo>
                  <a:pt x="4577" y="482599"/>
                </a:lnTo>
                <a:lnTo>
                  <a:pt x="178" y="444499"/>
                </a:lnTo>
                <a:lnTo>
                  <a:pt x="0" y="406399"/>
                </a:lnTo>
                <a:lnTo>
                  <a:pt x="3955" y="368299"/>
                </a:lnTo>
                <a:lnTo>
                  <a:pt x="11957" y="330199"/>
                </a:lnTo>
                <a:lnTo>
                  <a:pt x="23918" y="292099"/>
                </a:lnTo>
                <a:lnTo>
                  <a:pt x="39751" y="253999"/>
                </a:lnTo>
                <a:lnTo>
                  <a:pt x="59370" y="215899"/>
                </a:lnTo>
                <a:lnTo>
                  <a:pt x="82686" y="177799"/>
                </a:lnTo>
                <a:lnTo>
                  <a:pt x="109614" y="139699"/>
                </a:lnTo>
                <a:lnTo>
                  <a:pt x="140065" y="114299"/>
                </a:lnTo>
                <a:lnTo>
                  <a:pt x="173953" y="76199"/>
                </a:lnTo>
                <a:lnTo>
                  <a:pt x="216520" y="50799"/>
                </a:lnTo>
                <a:lnTo>
                  <a:pt x="261795" y="25399"/>
                </a:lnTo>
                <a:lnTo>
                  <a:pt x="357897" y="0"/>
                </a:lnTo>
                <a:lnTo>
                  <a:pt x="494982" y="0"/>
                </a:lnTo>
                <a:lnTo>
                  <a:pt x="537759" y="12699"/>
                </a:lnTo>
                <a:lnTo>
                  <a:pt x="579270" y="38099"/>
                </a:lnTo>
                <a:lnTo>
                  <a:pt x="619064" y="50799"/>
                </a:lnTo>
                <a:lnTo>
                  <a:pt x="656689" y="76199"/>
                </a:lnTo>
                <a:lnTo>
                  <a:pt x="691694" y="114299"/>
                </a:lnTo>
                <a:lnTo>
                  <a:pt x="723628" y="139699"/>
                </a:lnTo>
                <a:lnTo>
                  <a:pt x="752039" y="177799"/>
                </a:lnTo>
                <a:lnTo>
                  <a:pt x="776476" y="215899"/>
                </a:lnTo>
                <a:lnTo>
                  <a:pt x="796486" y="266699"/>
                </a:lnTo>
                <a:lnTo>
                  <a:pt x="811620" y="317499"/>
                </a:lnTo>
                <a:lnTo>
                  <a:pt x="821425" y="368299"/>
                </a:lnTo>
                <a:lnTo>
                  <a:pt x="822625" y="380999"/>
                </a:lnTo>
                <a:lnTo>
                  <a:pt x="828946" y="419099"/>
                </a:lnTo>
                <a:lnTo>
                  <a:pt x="844475" y="457199"/>
                </a:lnTo>
                <a:lnTo>
                  <a:pt x="873295" y="495299"/>
                </a:lnTo>
                <a:lnTo>
                  <a:pt x="895936" y="520699"/>
                </a:lnTo>
                <a:lnTo>
                  <a:pt x="896533" y="533399"/>
                </a:lnTo>
                <a:lnTo>
                  <a:pt x="884266" y="558799"/>
                </a:lnTo>
                <a:lnTo>
                  <a:pt x="868316" y="571499"/>
                </a:lnTo>
                <a:lnTo>
                  <a:pt x="860894" y="584199"/>
                </a:lnTo>
                <a:lnTo>
                  <a:pt x="856870" y="596899"/>
                </a:lnTo>
                <a:lnTo>
                  <a:pt x="854972" y="609599"/>
                </a:lnTo>
                <a:lnTo>
                  <a:pt x="853930" y="622299"/>
                </a:lnTo>
                <a:lnTo>
                  <a:pt x="853792" y="622299"/>
                </a:lnTo>
                <a:lnTo>
                  <a:pt x="849089" y="634999"/>
                </a:lnTo>
                <a:lnTo>
                  <a:pt x="849089" y="647699"/>
                </a:lnTo>
                <a:lnTo>
                  <a:pt x="851994" y="647699"/>
                </a:lnTo>
                <a:lnTo>
                  <a:pt x="852824" y="660399"/>
                </a:lnTo>
                <a:lnTo>
                  <a:pt x="853234" y="673099"/>
                </a:lnTo>
                <a:lnTo>
                  <a:pt x="852997" y="673099"/>
                </a:lnTo>
                <a:lnTo>
                  <a:pt x="852396" y="685799"/>
                </a:lnTo>
                <a:lnTo>
                  <a:pt x="851717" y="698499"/>
                </a:lnTo>
                <a:lnTo>
                  <a:pt x="839512" y="723899"/>
                </a:lnTo>
                <a:lnTo>
                  <a:pt x="810964" y="749299"/>
                </a:lnTo>
                <a:lnTo>
                  <a:pt x="772310" y="749299"/>
                </a:lnTo>
                <a:lnTo>
                  <a:pt x="729785" y="761999"/>
                </a:lnTo>
                <a:lnTo>
                  <a:pt x="689623" y="761999"/>
                </a:lnTo>
                <a:lnTo>
                  <a:pt x="658061" y="787399"/>
                </a:lnTo>
                <a:lnTo>
                  <a:pt x="641333" y="812799"/>
                </a:lnTo>
                <a:lnTo>
                  <a:pt x="649125" y="838199"/>
                </a:lnTo>
                <a:lnTo>
                  <a:pt x="677339" y="863599"/>
                </a:lnTo>
                <a:lnTo>
                  <a:pt x="722529" y="888999"/>
                </a:lnTo>
                <a:lnTo>
                  <a:pt x="781251" y="927099"/>
                </a:lnTo>
                <a:lnTo>
                  <a:pt x="850057" y="965199"/>
                </a:lnTo>
                <a:lnTo>
                  <a:pt x="1139629" y="965199"/>
                </a:lnTo>
                <a:lnTo>
                  <a:pt x="1118863" y="1015999"/>
                </a:lnTo>
                <a:lnTo>
                  <a:pt x="1092480" y="1066799"/>
                </a:lnTo>
                <a:lnTo>
                  <a:pt x="1061133" y="1104899"/>
                </a:lnTo>
                <a:lnTo>
                  <a:pt x="1081928" y="1117599"/>
                </a:lnTo>
                <a:lnTo>
                  <a:pt x="1102386" y="1130299"/>
                </a:lnTo>
                <a:lnTo>
                  <a:pt x="1122482" y="1142999"/>
                </a:lnTo>
                <a:lnTo>
                  <a:pt x="1142188" y="1168399"/>
                </a:lnTo>
                <a:lnTo>
                  <a:pt x="1608037" y="1168399"/>
                </a:lnTo>
                <a:lnTo>
                  <a:pt x="1648672" y="1206499"/>
                </a:lnTo>
                <a:lnTo>
                  <a:pt x="1690779" y="1244599"/>
                </a:lnTo>
                <a:lnTo>
                  <a:pt x="1409697" y="1244599"/>
                </a:lnTo>
                <a:lnTo>
                  <a:pt x="1399315" y="1257299"/>
                </a:lnTo>
                <a:lnTo>
                  <a:pt x="1392407" y="1282699"/>
                </a:lnTo>
                <a:lnTo>
                  <a:pt x="1387990" y="1308099"/>
                </a:lnTo>
                <a:lnTo>
                  <a:pt x="1385076" y="1346199"/>
                </a:lnTo>
                <a:lnTo>
                  <a:pt x="1560530" y="1346199"/>
                </a:lnTo>
                <a:lnTo>
                  <a:pt x="1578082" y="1358899"/>
                </a:lnTo>
                <a:lnTo>
                  <a:pt x="1611972" y="1384299"/>
                </a:lnTo>
                <a:lnTo>
                  <a:pt x="1644429" y="1422399"/>
                </a:lnTo>
                <a:lnTo>
                  <a:pt x="1675234" y="1460499"/>
                </a:lnTo>
                <a:lnTo>
                  <a:pt x="1704168" y="1511299"/>
                </a:lnTo>
                <a:lnTo>
                  <a:pt x="1731013" y="1574799"/>
                </a:lnTo>
                <a:lnTo>
                  <a:pt x="1736518" y="1587499"/>
                </a:lnTo>
                <a:lnTo>
                  <a:pt x="1507357" y="1587499"/>
                </a:lnTo>
                <a:lnTo>
                  <a:pt x="1489841" y="1612899"/>
                </a:lnTo>
                <a:lnTo>
                  <a:pt x="1470505" y="1638299"/>
                </a:lnTo>
                <a:lnTo>
                  <a:pt x="1449143" y="1663699"/>
                </a:lnTo>
                <a:lnTo>
                  <a:pt x="1425550" y="1701799"/>
                </a:lnTo>
                <a:lnTo>
                  <a:pt x="1399519" y="1739899"/>
                </a:lnTo>
                <a:lnTo>
                  <a:pt x="1370847" y="1777999"/>
                </a:lnTo>
                <a:lnTo>
                  <a:pt x="1339326" y="1816099"/>
                </a:lnTo>
                <a:lnTo>
                  <a:pt x="1304753" y="1854199"/>
                </a:lnTo>
                <a:lnTo>
                  <a:pt x="1266920" y="1892299"/>
                </a:lnTo>
                <a:lnTo>
                  <a:pt x="1225623" y="1917699"/>
                </a:lnTo>
                <a:lnTo>
                  <a:pt x="1185382" y="1930399"/>
                </a:lnTo>
                <a:close/>
              </a:path>
              <a:path w="1990090" h="1930400">
                <a:moveTo>
                  <a:pt x="1143433" y="622299"/>
                </a:moveTo>
                <a:lnTo>
                  <a:pt x="1108991" y="622299"/>
                </a:lnTo>
                <a:lnTo>
                  <a:pt x="1118224" y="596899"/>
                </a:lnTo>
                <a:lnTo>
                  <a:pt x="1126627" y="558799"/>
                </a:lnTo>
                <a:lnTo>
                  <a:pt x="1135134" y="520699"/>
                </a:lnTo>
                <a:lnTo>
                  <a:pt x="1144678" y="507999"/>
                </a:lnTo>
                <a:lnTo>
                  <a:pt x="1145508" y="507999"/>
                </a:lnTo>
                <a:lnTo>
                  <a:pt x="1149093" y="533399"/>
                </a:lnTo>
                <a:lnTo>
                  <a:pt x="1144626" y="571499"/>
                </a:lnTo>
                <a:lnTo>
                  <a:pt x="1140081" y="609599"/>
                </a:lnTo>
                <a:lnTo>
                  <a:pt x="1143433" y="622299"/>
                </a:lnTo>
                <a:close/>
              </a:path>
              <a:path w="1990090" h="1930400">
                <a:moveTo>
                  <a:pt x="1198738" y="647699"/>
                </a:moveTo>
                <a:lnTo>
                  <a:pt x="1065836" y="647699"/>
                </a:lnTo>
                <a:lnTo>
                  <a:pt x="1069352" y="622299"/>
                </a:lnTo>
                <a:lnTo>
                  <a:pt x="1071351" y="584199"/>
                </a:lnTo>
                <a:lnTo>
                  <a:pt x="1073947" y="546099"/>
                </a:lnTo>
                <a:lnTo>
                  <a:pt x="1079253" y="533399"/>
                </a:lnTo>
                <a:lnTo>
                  <a:pt x="1080221" y="533399"/>
                </a:lnTo>
                <a:lnTo>
                  <a:pt x="1087610" y="546099"/>
                </a:lnTo>
                <a:lnTo>
                  <a:pt x="1093793" y="584199"/>
                </a:lnTo>
                <a:lnTo>
                  <a:pt x="1100314" y="609599"/>
                </a:lnTo>
                <a:lnTo>
                  <a:pt x="1108715" y="622299"/>
                </a:lnTo>
                <a:lnTo>
                  <a:pt x="1180699" y="622299"/>
                </a:lnTo>
                <a:lnTo>
                  <a:pt x="1175385" y="634999"/>
                </a:lnTo>
                <a:lnTo>
                  <a:pt x="1206556" y="634999"/>
                </a:lnTo>
                <a:lnTo>
                  <a:pt x="1198738" y="647699"/>
                </a:lnTo>
                <a:close/>
              </a:path>
              <a:path w="1990090" h="1930400">
                <a:moveTo>
                  <a:pt x="1180699" y="622299"/>
                </a:moveTo>
                <a:lnTo>
                  <a:pt x="1144124" y="622299"/>
                </a:lnTo>
                <a:lnTo>
                  <a:pt x="1156037" y="609599"/>
                </a:lnTo>
                <a:lnTo>
                  <a:pt x="1169817" y="571499"/>
                </a:lnTo>
                <a:lnTo>
                  <a:pt x="1183649" y="546099"/>
                </a:lnTo>
                <a:lnTo>
                  <a:pt x="1195718" y="533399"/>
                </a:lnTo>
                <a:lnTo>
                  <a:pt x="1198069" y="533399"/>
                </a:lnTo>
                <a:lnTo>
                  <a:pt x="1200146" y="546099"/>
                </a:lnTo>
                <a:lnTo>
                  <a:pt x="1191654" y="584199"/>
                </a:lnTo>
                <a:lnTo>
                  <a:pt x="1180699" y="622299"/>
                </a:lnTo>
                <a:close/>
              </a:path>
              <a:path w="1990090" h="1930400">
                <a:moveTo>
                  <a:pt x="1139629" y="965199"/>
                </a:moveTo>
                <a:lnTo>
                  <a:pt x="961266" y="965199"/>
                </a:lnTo>
                <a:lnTo>
                  <a:pt x="994774" y="927099"/>
                </a:lnTo>
                <a:lnTo>
                  <a:pt x="1019581" y="876299"/>
                </a:lnTo>
                <a:lnTo>
                  <a:pt x="1036641" y="825499"/>
                </a:lnTo>
                <a:lnTo>
                  <a:pt x="1046906" y="774699"/>
                </a:lnTo>
                <a:lnTo>
                  <a:pt x="1051331" y="723899"/>
                </a:lnTo>
                <a:lnTo>
                  <a:pt x="1050868" y="685799"/>
                </a:lnTo>
                <a:lnTo>
                  <a:pt x="1046471" y="660399"/>
                </a:lnTo>
                <a:lnTo>
                  <a:pt x="1035937" y="634999"/>
                </a:lnTo>
                <a:lnTo>
                  <a:pt x="1030772" y="622299"/>
                </a:lnTo>
                <a:lnTo>
                  <a:pt x="1030482" y="609599"/>
                </a:lnTo>
                <a:lnTo>
                  <a:pt x="1034575" y="596899"/>
                </a:lnTo>
                <a:lnTo>
                  <a:pt x="1034714" y="596899"/>
                </a:lnTo>
                <a:lnTo>
                  <a:pt x="1041740" y="609599"/>
                </a:lnTo>
                <a:lnTo>
                  <a:pt x="1050050" y="622299"/>
                </a:lnTo>
                <a:lnTo>
                  <a:pt x="1058230" y="634999"/>
                </a:lnTo>
                <a:lnTo>
                  <a:pt x="1064867" y="647699"/>
                </a:lnTo>
                <a:lnTo>
                  <a:pt x="1198738" y="647699"/>
                </a:lnTo>
                <a:lnTo>
                  <a:pt x="1183103" y="673099"/>
                </a:lnTo>
                <a:lnTo>
                  <a:pt x="1165060" y="736599"/>
                </a:lnTo>
                <a:lnTo>
                  <a:pt x="1161691" y="812799"/>
                </a:lnTo>
                <a:lnTo>
                  <a:pt x="1161696" y="863599"/>
                </a:lnTo>
                <a:lnTo>
                  <a:pt x="1154124" y="914399"/>
                </a:lnTo>
                <a:lnTo>
                  <a:pt x="1139629" y="965199"/>
                </a:lnTo>
                <a:close/>
              </a:path>
              <a:path w="1990090" h="1930400">
                <a:moveTo>
                  <a:pt x="1206556" y="634999"/>
                </a:moveTo>
                <a:lnTo>
                  <a:pt x="1183945" y="634999"/>
                </a:lnTo>
                <a:lnTo>
                  <a:pt x="1200057" y="622299"/>
                </a:lnTo>
                <a:lnTo>
                  <a:pt x="1217596" y="609599"/>
                </a:lnTo>
                <a:lnTo>
                  <a:pt x="1232649" y="609599"/>
                </a:lnTo>
                <a:lnTo>
                  <a:pt x="1226159" y="622299"/>
                </a:lnTo>
                <a:lnTo>
                  <a:pt x="1206556" y="634999"/>
                </a:lnTo>
                <a:close/>
              </a:path>
              <a:path w="1990090" h="1930400">
                <a:moveTo>
                  <a:pt x="946604" y="761999"/>
                </a:moveTo>
                <a:lnTo>
                  <a:pt x="918664" y="761999"/>
                </a:lnTo>
                <a:lnTo>
                  <a:pt x="926094" y="749299"/>
                </a:lnTo>
                <a:lnTo>
                  <a:pt x="932876" y="711199"/>
                </a:lnTo>
                <a:lnTo>
                  <a:pt x="939710" y="685799"/>
                </a:lnTo>
                <a:lnTo>
                  <a:pt x="947296" y="673099"/>
                </a:lnTo>
                <a:lnTo>
                  <a:pt x="947987" y="673099"/>
                </a:lnTo>
                <a:lnTo>
                  <a:pt x="951039" y="685799"/>
                </a:lnTo>
                <a:lnTo>
                  <a:pt x="947503" y="723899"/>
                </a:lnTo>
                <a:lnTo>
                  <a:pt x="943864" y="749299"/>
                </a:lnTo>
                <a:lnTo>
                  <a:pt x="946604" y="761999"/>
                </a:lnTo>
                <a:close/>
              </a:path>
              <a:path w="1990090" h="1930400">
                <a:moveTo>
                  <a:pt x="976643" y="761999"/>
                </a:moveTo>
                <a:lnTo>
                  <a:pt x="947019" y="761999"/>
                </a:lnTo>
                <a:lnTo>
                  <a:pt x="956637" y="749299"/>
                </a:lnTo>
                <a:lnTo>
                  <a:pt x="967733" y="723899"/>
                </a:lnTo>
                <a:lnTo>
                  <a:pt x="978880" y="698499"/>
                </a:lnTo>
                <a:lnTo>
                  <a:pt x="988653" y="685799"/>
                </a:lnTo>
                <a:lnTo>
                  <a:pt x="990590" y="685799"/>
                </a:lnTo>
                <a:lnTo>
                  <a:pt x="992269" y="711199"/>
                </a:lnTo>
                <a:lnTo>
                  <a:pt x="985455" y="736599"/>
                </a:lnTo>
                <a:lnTo>
                  <a:pt x="976643" y="761999"/>
                </a:lnTo>
                <a:close/>
              </a:path>
              <a:path w="1990090" h="1930400">
                <a:moveTo>
                  <a:pt x="992594" y="787399"/>
                </a:moveTo>
                <a:lnTo>
                  <a:pt x="887542" y="787399"/>
                </a:lnTo>
                <a:lnTo>
                  <a:pt x="889891" y="761999"/>
                </a:lnTo>
                <a:lnTo>
                  <a:pt x="890256" y="736599"/>
                </a:lnTo>
                <a:lnTo>
                  <a:pt x="891063" y="711199"/>
                </a:lnTo>
                <a:lnTo>
                  <a:pt x="894734" y="698499"/>
                </a:lnTo>
                <a:lnTo>
                  <a:pt x="895564" y="698499"/>
                </a:lnTo>
                <a:lnTo>
                  <a:pt x="901365" y="711199"/>
                </a:lnTo>
                <a:lnTo>
                  <a:pt x="906284" y="736599"/>
                </a:lnTo>
                <a:lnTo>
                  <a:pt x="911514" y="749299"/>
                </a:lnTo>
                <a:lnTo>
                  <a:pt x="918249" y="761999"/>
                </a:lnTo>
                <a:lnTo>
                  <a:pt x="976643" y="761999"/>
                </a:lnTo>
                <a:lnTo>
                  <a:pt x="972332" y="774699"/>
                </a:lnTo>
                <a:lnTo>
                  <a:pt x="1002016" y="774699"/>
                </a:lnTo>
                <a:lnTo>
                  <a:pt x="992594" y="787399"/>
                </a:lnTo>
                <a:close/>
              </a:path>
              <a:path w="1990090" h="1930400">
                <a:moveTo>
                  <a:pt x="961266" y="965199"/>
                </a:moveTo>
                <a:lnTo>
                  <a:pt x="850057" y="965199"/>
                </a:lnTo>
                <a:lnTo>
                  <a:pt x="864129" y="914399"/>
                </a:lnTo>
                <a:lnTo>
                  <a:pt x="870926" y="863599"/>
                </a:lnTo>
                <a:lnTo>
                  <a:pt x="871784" y="825499"/>
                </a:lnTo>
                <a:lnTo>
                  <a:pt x="868039" y="800099"/>
                </a:lnTo>
                <a:lnTo>
                  <a:pt x="859485" y="774699"/>
                </a:lnTo>
                <a:lnTo>
                  <a:pt x="855314" y="761999"/>
                </a:lnTo>
                <a:lnTo>
                  <a:pt x="855084" y="749299"/>
                </a:lnTo>
                <a:lnTo>
                  <a:pt x="864791" y="749299"/>
                </a:lnTo>
                <a:lnTo>
                  <a:pt x="872759" y="761999"/>
                </a:lnTo>
                <a:lnTo>
                  <a:pt x="880650" y="774699"/>
                </a:lnTo>
                <a:lnTo>
                  <a:pt x="886712" y="787399"/>
                </a:lnTo>
                <a:lnTo>
                  <a:pt x="992594" y="787399"/>
                </a:lnTo>
                <a:lnTo>
                  <a:pt x="983172" y="800099"/>
                </a:lnTo>
                <a:lnTo>
                  <a:pt x="965340" y="838199"/>
                </a:lnTo>
                <a:lnTo>
                  <a:pt x="961266" y="914399"/>
                </a:lnTo>
                <a:lnTo>
                  <a:pt x="961811" y="927099"/>
                </a:lnTo>
                <a:lnTo>
                  <a:pt x="961992" y="939799"/>
                </a:lnTo>
                <a:lnTo>
                  <a:pt x="961811" y="952499"/>
                </a:lnTo>
                <a:lnTo>
                  <a:pt x="961266" y="965199"/>
                </a:lnTo>
                <a:close/>
              </a:path>
              <a:path w="1990090" h="1930400">
                <a:moveTo>
                  <a:pt x="1002016" y="774699"/>
                </a:moveTo>
                <a:lnTo>
                  <a:pt x="987685" y="774699"/>
                </a:lnTo>
                <a:lnTo>
                  <a:pt x="998651" y="761999"/>
                </a:lnTo>
                <a:lnTo>
                  <a:pt x="1009125" y="761999"/>
                </a:lnTo>
                <a:lnTo>
                  <a:pt x="1002016" y="774699"/>
                </a:lnTo>
                <a:close/>
              </a:path>
              <a:path w="1990090" h="1930400">
                <a:moveTo>
                  <a:pt x="1608037" y="1168399"/>
                </a:moveTo>
                <a:lnTo>
                  <a:pt x="1142188" y="1168399"/>
                </a:lnTo>
                <a:lnTo>
                  <a:pt x="1168700" y="1117599"/>
                </a:lnTo>
                <a:lnTo>
                  <a:pt x="1200881" y="1066799"/>
                </a:lnTo>
                <a:lnTo>
                  <a:pt x="1238162" y="1041399"/>
                </a:lnTo>
                <a:lnTo>
                  <a:pt x="1279971" y="1028699"/>
                </a:lnTo>
                <a:lnTo>
                  <a:pt x="1325737" y="1015999"/>
                </a:lnTo>
                <a:lnTo>
                  <a:pt x="1366489" y="1015999"/>
                </a:lnTo>
                <a:lnTo>
                  <a:pt x="1409277" y="1028699"/>
                </a:lnTo>
                <a:lnTo>
                  <a:pt x="1453787" y="1054099"/>
                </a:lnTo>
                <a:lnTo>
                  <a:pt x="1499702" y="1079499"/>
                </a:lnTo>
                <a:lnTo>
                  <a:pt x="1546709" y="1117599"/>
                </a:lnTo>
                <a:lnTo>
                  <a:pt x="1594492" y="1155699"/>
                </a:lnTo>
                <a:lnTo>
                  <a:pt x="1608037" y="1168399"/>
                </a:lnTo>
                <a:close/>
              </a:path>
              <a:path w="1990090" h="1930400">
                <a:moveTo>
                  <a:pt x="1868145" y="1269999"/>
                </a:moveTo>
                <a:lnTo>
                  <a:pt x="1744430" y="1269999"/>
                </a:lnTo>
                <a:lnTo>
                  <a:pt x="1760317" y="1257299"/>
                </a:lnTo>
                <a:lnTo>
                  <a:pt x="1768307" y="1244599"/>
                </a:lnTo>
                <a:lnTo>
                  <a:pt x="1770514" y="1219199"/>
                </a:lnTo>
                <a:lnTo>
                  <a:pt x="1769051" y="1193799"/>
                </a:lnTo>
                <a:lnTo>
                  <a:pt x="1764495" y="1181099"/>
                </a:lnTo>
                <a:lnTo>
                  <a:pt x="1758746" y="1142999"/>
                </a:lnTo>
                <a:lnTo>
                  <a:pt x="1756524" y="1117599"/>
                </a:lnTo>
                <a:lnTo>
                  <a:pt x="1762550" y="1104899"/>
                </a:lnTo>
                <a:lnTo>
                  <a:pt x="1783937" y="1104899"/>
                </a:lnTo>
                <a:lnTo>
                  <a:pt x="1788253" y="1117599"/>
                </a:lnTo>
                <a:lnTo>
                  <a:pt x="1790767" y="1130299"/>
                </a:lnTo>
                <a:lnTo>
                  <a:pt x="1792565" y="1142999"/>
                </a:lnTo>
                <a:lnTo>
                  <a:pt x="1816155" y="1142999"/>
                </a:lnTo>
                <a:lnTo>
                  <a:pt x="1818016" y="1155699"/>
                </a:lnTo>
                <a:lnTo>
                  <a:pt x="1863970" y="1155699"/>
                </a:lnTo>
                <a:lnTo>
                  <a:pt x="1867396" y="1168399"/>
                </a:lnTo>
                <a:lnTo>
                  <a:pt x="1884098" y="1168399"/>
                </a:lnTo>
                <a:lnTo>
                  <a:pt x="1882287" y="1181099"/>
                </a:lnTo>
                <a:lnTo>
                  <a:pt x="1879568" y="1206499"/>
                </a:lnTo>
                <a:lnTo>
                  <a:pt x="1878118" y="1219199"/>
                </a:lnTo>
                <a:lnTo>
                  <a:pt x="1876784" y="1231899"/>
                </a:lnTo>
                <a:lnTo>
                  <a:pt x="1874491" y="1244599"/>
                </a:lnTo>
                <a:lnTo>
                  <a:pt x="1870162" y="1257299"/>
                </a:lnTo>
                <a:lnTo>
                  <a:pt x="1868145" y="1269999"/>
                </a:lnTo>
                <a:close/>
              </a:path>
              <a:path w="1990090" h="1930400">
                <a:moveTo>
                  <a:pt x="1816155" y="1142999"/>
                </a:moveTo>
                <a:lnTo>
                  <a:pt x="1796801" y="1142999"/>
                </a:lnTo>
                <a:lnTo>
                  <a:pt x="1798305" y="1130299"/>
                </a:lnTo>
                <a:lnTo>
                  <a:pt x="1801158" y="1117599"/>
                </a:lnTo>
                <a:lnTo>
                  <a:pt x="1814612" y="1117599"/>
                </a:lnTo>
                <a:lnTo>
                  <a:pt x="1816097" y="1130299"/>
                </a:lnTo>
                <a:lnTo>
                  <a:pt x="1816155" y="1142999"/>
                </a:lnTo>
                <a:close/>
              </a:path>
              <a:path w="1990090" h="1930400">
                <a:moveTo>
                  <a:pt x="1839323" y="1155699"/>
                </a:moveTo>
                <a:lnTo>
                  <a:pt x="1818846" y="1155699"/>
                </a:lnTo>
                <a:lnTo>
                  <a:pt x="1822632" y="1142999"/>
                </a:lnTo>
                <a:lnTo>
                  <a:pt x="1826730" y="1142999"/>
                </a:lnTo>
                <a:lnTo>
                  <a:pt x="1831450" y="1130299"/>
                </a:lnTo>
                <a:lnTo>
                  <a:pt x="1841809" y="1130299"/>
                </a:lnTo>
                <a:lnTo>
                  <a:pt x="1840475" y="1142999"/>
                </a:lnTo>
                <a:lnTo>
                  <a:pt x="1839323" y="1155699"/>
                </a:lnTo>
                <a:close/>
              </a:path>
              <a:path w="1990090" h="1930400">
                <a:moveTo>
                  <a:pt x="1863436" y="1155699"/>
                </a:moveTo>
                <a:lnTo>
                  <a:pt x="1850545" y="1155699"/>
                </a:lnTo>
                <a:lnTo>
                  <a:pt x="1854307" y="1142999"/>
                </a:lnTo>
                <a:lnTo>
                  <a:pt x="1863292" y="1142999"/>
                </a:lnTo>
                <a:lnTo>
                  <a:pt x="1863436" y="1155699"/>
                </a:lnTo>
                <a:close/>
              </a:path>
              <a:path w="1990090" h="1930400">
                <a:moveTo>
                  <a:pt x="1884098" y="1168399"/>
                </a:moveTo>
                <a:lnTo>
                  <a:pt x="1875142" y="1168399"/>
                </a:lnTo>
                <a:lnTo>
                  <a:pt x="1875142" y="1142999"/>
                </a:lnTo>
                <a:lnTo>
                  <a:pt x="1881781" y="1142999"/>
                </a:lnTo>
                <a:lnTo>
                  <a:pt x="1884197" y="1155699"/>
                </a:lnTo>
                <a:lnTo>
                  <a:pt x="1884098" y="1168399"/>
                </a:lnTo>
                <a:close/>
              </a:path>
              <a:path w="1990090" h="1930400">
                <a:moveTo>
                  <a:pt x="1791873" y="1409699"/>
                </a:moveTo>
                <a:lnTo>
                  <a:pt x="1729870" y="1409699"/>
                </a:lnTo>
                <a:lnTo>
                  <a:pt x="1686794" y="1384299"/>
                </a:lnTo>
                <a:lnTo>
                  <a:pt x="1640438" y="1358899"/>
                </a:lnTo>
                <a:lnTo>
                  <a:pt x="1592797" y="1333499"/>
                </a:lnTo>
                <a:lnTo>
                  <a:pt x="1545870" y="1295399"/>
                </a:lnTo>
                <a:lnTo>
                  <a:pt x="1501654" y="1269999"/>
                </a:lnTo>
                <a:lnTo>
                  <a:pt x="1462144" y="1257299"/>
                </a:lnTo>
                <a:lnTo>
                  <a:pt x="1429338" y="1244599"/>
                </a:lnTo>
                <a:lnTo>
                  <a:pt x="1690779" y="1244599"/>
                </a:lnTo>
                <a:lnTo>
                  <a:pt x="1722228" y="1257299"/>
                </a:lnTo>
                <a:lnTo>
                  <a:pt x="1744430" y="1269999"/>
                </a:lnTo>
                <a:lnTo>
                  <a:pt x="1868145" y="1269999"/>
                </a:lnTo>
                <a:lnTo>
                  <a:pt x="1862092" y="1308099"/>
                </a:lnTo>
                <a:lnTo>
                  <a:pt x="1848653" y="1346199"/>
                </a:lnTo>
                <a:lnTo>
                  <a:pt x="1826397" y="1384299"/>
                </a:lnTo>
                <a:lnTo>
                  <a:pt x="1791873" y="1409699"/>
                </a:lnTo>
                <a:close/>
              </a:path>
              <a:path w="1990090" h="1930400">
                <a:moveTo>
                  <a:pt x="1560530" y="1346199"/>
                </a:moveTo>
                <a:lnTo>
                  <a:pt x="1385076" y="1346199"/>
                </a:lnTo>
                <a:lnTo>
                  <a:pt x="1406438" y="1333499"/>
                </a:lnTo>
                <a:lnTo>
                  <a:pt x="1427748" y="1333499"/>
                </a:lnTo>
                <a:lnTo>
                  <a:pt x="1448954" y="1320799"/>
                </a:lnTo>
                <a:lnTo>
                  <a:pt x="1506880" y="1320799"/>
                </a:lnTo>
                <a:lnTo>
                  <a:pt x="1542979" y="1333499"/>
                </a:lnTo>
                <a:lnTo>
                  <a:pt x="1560530" y="1346199"/>
                </a:lnTo>
                <a:close/>
              </a:path>
              <a:path w="1990090" h="1930400">
                <a:moveTo>
                  <a:pt x="1810132" y="1879599"/>
                </a:moveTo>
                <a:lnTo>
                  <a:pt x="1808887" y="1879599"/>
                </a:lnTo>
                <a:lnTo>
                  <a:pt x="1749898" y="1854199"/>
                </a:lnTo>
                <a:lnTo>
                  <a:pt x="1690683" y="1777999"/>
                </a:lnTo>
                <a:lnTo>
                  <a:pt x="1661491" y="1727199"/>
                </a:lnTo>
                <a:lnTo>
                  <a:pt x="1632842" y="1689099"/>
                </a:lnTo>
                <a:lnTo>
                  <a:pt x="1604937" y="1650999"/>
                </a:lnTo>
                <a:lnTo>
                  <a:pt x="1577976" y="1612899"/>
                </a:lnTo>
                <a:lnTo>
                  <a:pt x="1552158" y="1587499"/>
                </a:lnTo>
                <a:lnTo>
                  <a:pt x="1736518" y="1587499"/>
                </a:lnTo>
                <a:lnTo>
                  <a:pt x="1764041" y="1650999"/>
                </a:lnTo>
                <a:lnTo>
                  <a:pt x="1792012" y="1701799"/>
                </a:lnTo>
                <a:lnTo>
                  <a:pt x="1815314" y="1727199"/>
                </a:lnTo>
                <a:lnTo>
                  <a:pt x="1834338" y="1739899"/>
                </a:lnTo>
                <a:lnTo>
                  <a:pt x="1963995" y="1739899"/>
                </a:lnTo>
                <a:lnTo>
                  <a:pt x="1959690" y="1752599"/>
                </a:lnTo>
                <a:lnTo>
                  <a:pt x="1953154" y="1765299"/>
                </a:lnTo>
                <a:lnTo>
                  <a:pt x="1939875" y="1777999"/>
                </a:lnTo>
                <a:lnTo>
                  <a:pt x="1916627" y="1816099"/>
                </a:lnTo>
                <a:lnTo>
                  <a:pt x="1887712" y="1841499"/>
                </a:lnTo>
                <a:lnTo>
                  <a:pt x="1852442" y="1866899"/>
                </a:lnTo>
                <a:lnTo>
                  <a:pt x="1810132" y="1879599"/>
                </a:lnTo>
                <a:close/>
              </a:path>
              <a:path w="1990090" h="1930400">
                <a:moveTo>
                  <a:pt x="1970582" y="1739899"/>
                </a:moveTo>
                <a:lnTo>
                  <a:pt x="1834338" y="1739899"/>
                </a:lnTo>
                <a:lnTo>
                  <a:pt x="1847404" y="1727199"/>
                </a:lnTo>
                <a:lnTo>
                  <a:pt x="1857956" y="1714499"/>
                </a:lnTo>
                <a:lnTo>
                  <a:pt x="1866276" y="1701799"/>
                </a:lnTo>
                <a:lnTo>
                  <a:pt x="1872652" y="1676399"/>
                </a:lnTo>
                <a:lnTo>
                  <a:pt x="1876851" y="1663699"/>
                </a:lnTo>
                <a:lnTo>
                  <a:pt x="1884254" y="1625599"/>
                </a:lnTo>
                <a:lnTo>
                  <a:pt x="1894223" y="1600199"/>
                </a:lnTo>
                <a:lnTo>
                  <a:pt x="1906125" y="1587499"/>
                </a:lnTo>
                <a:lnTo>
                  <a:pt x="1916720" y="1587499"/>
                </a:lnTo>
                <a:lnTo>
                  <a:pt x="1921652" y="1600199"/>
                </a:lnTo>
                <a:lnTo>
                  <a:pt x="1922175" y="1612899"/>
                </a:lnTo>
                <a:lnTo>
                  <a:pt x="1919404" y="1625599"/>
                </a:lnTo>
                <a:lnTo>
                  <a:pt x="1916707" y="1638299"/>
                </a:lnTo>
                <a:lnTo>
                  <a:pt x="1912903" y="1638299"/>
                </a:lnTo>
                <a:lnTo>
                  <a:pt x="1914009" y="1650999"/>
                </a:lnTo>
                <a:lnTo>
                  <a:pt x="1937800" y="1650999"/>
                </a:lnTo>
                <a:lnTo>
                  <a:pt x="1938215" y="1663699"/>
                </a:lnTo>
                <a:lnTo>
                  <a:pt x="1956301" y="1663699"/>
                </a:lnTo>
                <a:lnTo>
                  <a:pt x="1957165" y="1676399"/>
                </a:lnTo>
                <a:lnTo>
                  <a:pt x="1978311" y="1676399"/>
                </a:lnTo>
                <a:lnTo>
                  <a:pt x="1975071" y="1689099"/>
                </a:lnTo>
                <a:lnTo>
                  <a:pt x="1989532" y="1689099"/>
                </a:lnTo>
                <a:lnTo>
                  <a:pt x="1989532" y="1701799"/>
                </a:lnTo>
                <a:lnTo>
                  <a:pt x="1981711" y="1714499"/>
                </a:lnTo>
                <a:lnTo>
                  <a:pt x="1970582" y="1739899"/>
                </a:lnTo>
                <a:close/>
              </a:path>
              <a:path w="1990090" h="1930400">
                <a:moveTo>
                  <a:pt x="1938137" y="1650999"/>
                </a:moveTo>
                <a:lnTo>
                  <a:pt x="1917052" y="1650999"/>
                </a:lnTo>
                <a:lnTo>
                  <a:pt x="1920696" y="1638299"/>
                </a:lnTo>
                <a:lnTo>
                  <a:pt x="1925767" y="1638299"/>
                </a:lnTo>
                <a:lnTo>
                  <a:pt x="1931874" y="1625599"/>
                </a:lnTo>
                <a:lnTo>
                  <a:pt x="1945226" y="1625599"/>
                </a:lnTo>
                <a:lnTo>
                  <a:pt x="1942330" y="1638299"/>
                </a:lnTo>
                <a:lnTo>
                  <a:pt x="1938137" y="1650999"/>
                </a:lnTo>
                <a:close/>
              </a:path>
              <a:path w="1990090" h="1930400">
                <a:moveTo>
                  <a:pt x="1914009" y="1650999"/>
                </a:moveTo>
                <a:lnTo>
                  <a:pt x="1912903" y="1638299"/>
                </a:lnTo>
                <a:lnTo>
                  <a:pt x="1915177" y="1645500"/>
                </a:lnTo>
                <a:lnTo>
                  <a:pt x="1914009" y="1650999"/>
                </a:lnTo>
                <a:close/>
              </a:path>
              <a:path w="1990090" h="1930400">
                <a:moveTo>
                  <a:pt x="1915177" y="1645500"/>
                </a:moveTo>
                <a:lnTo>
                  <a:pt x="1912903" y="1638299"/>
                </a:lnTo>
                <a:lnTo>
                  <a:pt x="1916707" y="1638299"/>
                </a:lnTo>
                <a:lnTo>
                  <a:pt x="1915177" y="1645500"/>
                </a:lnTo>
                <a:close/>
              </a:path>
              <a:path w="1990090" h="1930400">
                <a:moveTo>
                  <a:pt x="1967124" y="1650999"/>
                </a:moveTo>
                <a:lnTo>
                  <a:pt x="1950111" y="1650999"/>
                </a:lnTo>
                <a:lnTo>
                  <a:pt x="1957225" y="1638299"/>
                </a:lnTo>
                <a:lnTo>
                  <a:pt x="1966571" y="1638299"/>
                </a:lnTo>
                <a:lnTo>
                  <a:pt x="1967124" y="1650999"/>
                </a:lnTo>
                <a:close/>
              </a:path>
              <a:path w="1990090" h="1930400">
                <a:moveTo>
                  <a:pt x="1916914" y="1650999"/>
                </a:moveTo>
                <a:lnTo>
                  <a:pt x="1914009" y="1650999"/>
                </a:lnTo>
                <a:lnTo>
                  <a:pt x="1915177" y="1645500"/>
                </a:lnTo>
                <a:lnTo>
                  <a:pt x="1916914" y="1650999"/>
                </a:lnTo>
                <a:close/>
              </a:path>
              <a:path w="1990090" h="1930400">
                <a:moveTo>
                  <a:pt x="1956301" y="1663699"/>
                </a:moveTo>
                <a:lnTo>
                  <a:pt x="1938630" y="1663699"/>
                </a:lnTo>
                <a:lnTo>
                  <a:pt x="1943515" y="1650999"/>
                </a:lnTo>
                <a:lnTo>
                  <a:pt x="1961661" y="1650999"/>
                </a:lnTo>
                <a:lnTo>
                  <a:pt x="1956301" y="1663699"/>
                </a:lnTo>
                <a:close/>
              </a:path>
              <a:path w="1990090" h="1930400">
                <a:moveTo>
                  <a:pt x="1978311" y="1676399"/>
                </a:moveTo>
                <a:lnTo>
                  <a:pt x="1968093" y="1676399"/>
                </a:lnTo>
                <a:lnTo>
                  <a:pt x="1976115" y="1663699"/>
                </a:lnTo>
                <a:lnTo>
                  <a:pt x="1981836" y="1663699"/>
                </a:lnTo>
                <a:lnTo>
                  <a:pt x="1978311" y="1676399"/>
                </a:lnTo>
                <a:close/>
              </a:path>
              <a:path w="1990090" h="1930400">
                <a:moveTo>
                  <a:pt x="1989532" y="1689099"/>
                </a:moveTo>
                <a:lnTo>
                  <a:pt x="1983999" y="1689099"/>
                </a:lnTo>
                <a:lnTo>
                  <a:pt x="1989532" y="1676399"/>
                </a:lnTo>
                <a:lnTo>
                  <a:pt x="1989532" y="1689099"/>
                </a:lnTo>
                <a:close/>
              </a:path>
            </a:pathLst>
          </a:custGeom>
          <a:solidFill>
            <a:srgbClr val="905C4B"/>
          </a:solidFill>
        </p:spPr>
        <p:txBody>
          <a:bodyPr wrap="square" lIns="0" tIns="0" rIns="0" bIns="0" rtlCol="0"/>
          <a:lstStyle/>
          <a:p>
            <a:endParaRPr/>
          </a:p>
        </p:txBody>
      </p:sp>
      <p:pic>
        <p:nvPicPr>
          <p:cNvPr id="7" name="object 7"/>
          <p:cNvPicPr/>
          <p:nvPr/>
        </p:nvPicPr>
        <p:blipFill>
          <a:blip r:embed="rId2" cstate="print"/>
          <a:stretch>
            <a:fillRect/>
          </a:stretch>
        </p:blipFill>
        <p:spPr>
          <a:xfrm>
            <a:off x="1401237" y="2120533"/>
            <a:ext cx="14421469" cy="7551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3" name="object 3"/>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4" name="object 4"/>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5" name="object 5"/>
          <p:cNvSpPr txBox="1">
            <a:spLocks noGrp="1"/>
          </p:cNvSpPr>
          <p:nvPr>
            <p:ph type="title"/>
          </p:nvPr>
        </p:nvSpPr>
        <p:spPr>
          <a:xfrm>
            <a:off x="1016000" y="1047896"/>
            <a:ext cx="6204585" cy="878840"/>
          </a:xfrm>
          <a:prstGeom prst="rect">
            <a:avLst/>
          </a:prstGeom>
        </p:spPr>
        <p:txBody>
          <a:bodyPr vert="horz" wrap="square" lIns="0" tIns="12065" rIns="0" bIns="0" rtlCol="0">
            <a:spAutoFit/>
          </a:bodyPr>
          <a:lstStyle/>
          <a:p>
            <a:pPr marL="12700">
              <a:lnSpc>
                <a:spcPct val="100000"/>
              </a:lnSpc>
              <a:spcBef>
                <a:spcPts val="95"/>
              </a:spcBef>
            </a:pPr>
            <a:r>
              <a:rPr sz="5600" spc="-25"/>
              <a:t>Placental</a:t>
            </a:r>
            <a:r>
              <a:rPr sz="5600" spc="-50"/>
              <a:t> </a:t>
            </a:r>
            <a:r>
              <a:rPr sz="5600" spc="5"/>
              <a:t>delivery</a:t>
            </a:r>
            <a:endParaRPr sz="5600"/>
          </a:p>
        </p:txBody>
      </p:sp>
      <p:sp>
        <p:nvSpPr>
          <p:cNvPr id="10" name="object 10"/>
          <p:cNvSpPr/>
          <p:nvPr/>
        </p:nvSpPr>
        <p:spPr>
          <a:xfrm>
            <a:off x="15830526" y="8712499"/>
            <a:ext cx="1503045" cy="1447800"/>
          </a:xfrm>
          <a:custGeom>
            <a:avLst/>
            <a:gdLst/>
            <a:ahLst/>
            <a:cxnLst/>
            <a:rect l="l" t="t" r="r" b="b"/>
            <a:pathLst>
              <a:path w="1503044" h="1447800">
                <a:moveTo>
                  <a:pt x="898973" y="1447799"/>
                </a:moveTo>
                <a:lnTo>
                  <a:pt x="796541" y="1447799"/>
                </a:lnTo>
                <a:lnTo>
                  <a:pt x="766633" y="1435099"/>
                </a:lnTo>
                <a:lnTo>
                  <a:pt x="735134" y="1409699"/>
                </a:lnTo>
                <a:lnTo>
                  <a:pt x="639714" y="1358899"/>
                </a:lnTo>
                <a:lnTo>
                  <a:pt x="594343" y="1333499"/>
                </a:lnTo>
                <a:lnTo>
                  <a:pt x="552021" y="1295399"/>
                </a:lnTo>
                <a:lnTo>
                  <a:pt x="513863" y="1257299"/>
                </a:lnTo>
                <a:lnTo>
                  <a:pt x="480989" y="1231899"/>
                </a:lnTo>
                <a:lnTo>
                  <a:pt x="454514" y="1206499"/>
                </a:lnTo>
                <a:lnTo>
                  <a:pt x="435555" y="1181099"/>
                </a:lnTo>
                <a:lnTo>
                  <a:pt x="415651" y="1155699"/>
                </a:lnTo>
                <a:lnTo>
                  <a:pt x="395103" y="1117599"/>
                </a:lnTo>
                <a:lnTo>
                  <a:pt x="374360" y="1079499"/>
                </a:lnTo>
                <a:lnTo>
                  <a:pt x="353871" y="1041399"/>
                </a:lnTo>
                <a:lnTo>
                  <a:pt x="332871" y="1003299"/>
                </a:lnTo>
                <a:lnTo>
                  <a:pt x="315739" y="952499"/>
                </a:lnTo>
                <a:lnTo>
                  <a:pt x="302284" y="914399"/>
                </a:lnTo>
                <a:lnTo>
                  <a:pt x="292315" y="863599"/>
                </a:lnTo>
                <a:lnTo>
                  <a:pt x="285641" y="812799"/>
                </a:lnTo>
                <a:lnTo>
                  <a:pt x="282071" y="761999"/>
                </a:lnTo>
                <a:lnTo>
                  <a:pt x="277508" y="736599"/>
                </a:lnTo>
                <a:lnTo>
                  <a:pt x="264468" y="711199"/>
                </a:lnTo>
                <a:lnTo>
                  <a:pt x="240745" y="673099"/>
                </a:lnTo>
                <a:lnTo>
                  <a:pt x="204130" y="634999"/>
                </a:lnTo>
                <a:lnTo>
                  <a:pt x="152417" y="596899"/>
                </a:lnTo>
                <a:lnTo>
                  <a:pt x="111149" y="558799"/>
                </a:lnTo>
                <a:lnTo>
                  <a:pt x="76653" y="520699"/>
                </a:lnTo>
                <a:lnTo>
                  <a:pt x="48764" y="482599"/>
                </a:lnTo>
                <a:lnTo>
                  <a:pt x="27317" y="431799"/>
                </a:lnTo>
                <a:lnTo>
                  <a:pt x="12150" y="393699"/>
                </a:lnTo>
                <a:lnTo>
                  <a:pt x="3099" y="355599"/>
                </a:lnTo>
                <a:lnTo>
                  <a:pt x="0" y="317499"/>
                </a:lnTo>
                <a:lnTo>
                  <a:pt x="2688" y="279399"/>
                </a:lnTo>
                <a:lnTo>
                  <a:pt x="11000" y="241299"/>
                </a:lnTo>
                <a:lnTo>
                  <a:pt x="24773" y="203199"/>
                </a:lnTo>
                <a:lnTo>
                  <a:pt x="43842" y="165099"/>
                </a:lnTo>
                <a:lnTo>
                  <a:pt x="68043" y="126999"/>
                </a:lnTo>
                <a:lnTo>
                  <a:pt x="97214" y="88899"/>
                </a:lnTo>
                <a:lnTo>
                  <a:pt x="131189" y="63499"/>
                </a:lnTo>
                <a:lnTo>
                  <a:pt x="171555" y="25399"/>
                </a:lnTo>
                <a:lnTo>
                  <a:pt x="214916" y="12699"/>
                </a:lnTo>
                <a:lnTo>
                  <a:pt x="260325" y="0"/>
                </a:lnTo>
                <a:lnTo>
                  <a:pt x="392101" y="0"/>
                </a:lnTo>
                <a:lnTo>
                  <a:pt x="433036" y="25399"/>
                </a:lnTo>
                <a:lnTo>
                  <a:pt x="471846" y="38099"/>
                </a:lnTo>
                <a:lnTo>
                  <a:pt x="507783" y="63499"/>
                </a:lnTo>
                <a:lnTo>
                  <a:pt x="540103" y="101599"/>
                </a:lnTo>
                <a:lnTo>
                  <a:pt x="568058" y="139699"/>
                </a:lnTo>
                <a:lnTo>
                  <a:pt x="590903" y="177799"/>
                </a:lnTo>
                <a:lnTo>
                  <a:pt x="607892" y="228599"/>
                </a:lnTo>
                <a:lnTo>
                  <a:pt x="618279" y="279399"/>
                </a:lnTo>
                <a:lnTo>
                  <a:pt x="619181" y="279399"/>
                </a:lnTo>
                <a:lnTo>
                  <a:pt x="623937" y="317499"/>
                </a:lnTo>
                <a:lnTo>
                  <a:pt x="635619" y="342899"/>
                </a:lnTo>
                <a:lnTo>
                  <a:pt x="657300" y="368299"/>
                </a:lnTo>
                <a:lnTo>
                  <a:pt x="674333" y="380999"/>
                </a:lnTo>
                <a:lnTo>
                  <a:pt x="674781" y="406399"/>
                </a:lnTo>
                <a:lnTo>
                  <a:pt x="665553" y="419099"/>
                </a:lnTo>
                <a:lnTo>
                  <a:pt x="653554" y="431799"/>
                </a:lnTo>
                <a:lnTo>
                  <a:pt x="647971" y="431799"/>
                </a:lnTo>
                <a:lnTo>
                  <a:pt x="644943" y="444499"/>
                </a:lnTo>
                <a:lnTo>
                  <a:pt x="643516" y="457199"/>
                </a:lnTo>
                <a:lnTo>
                  <a:pt x="642732" y="469899"/>
                </a:lnTo>
                <a:lnTo>
                  <a:pt x="639090" y="482599"/>
                </a:lnTo>
                <a:lnTo>
                  <a:pt x="641275" y="482599"/>
                </a:lnTo>
                <a:lnTo>
                  <a:pt x="641900" y="495299"/>
                </a:lnTo>
                <a:lnTo>
                  <a:pt x="642208" y="495299"/>
                </a:lnTo>
                <a:lnTo>
                  <a:pt x="642030" y="507999"/>
                </a:lnTo>
                <a:lnTo>
                  <a:pt x="641578" y="520699"/>
                </a:lnTo>
                <a:lnTo>
                  <a:pt x="641067" y="520699"/>
                </a:lnTo>
                <a:lnTo>
                  <a:pt x="629033" y="546099"/>
                </a:lnTo>
                <a:lnTo>
                  <a:pt x="601329" y="558799"/>
                </a:lnTo>
                <a:lnTo>
                  <a:pt x="565405" y="571499"/>
                </a:lnTo>
                <a:lnTo>
                  <a:pt x="528709" y="571499"/>
                </a:lnTo>
                <a:lnTo>
                  <a:pt x="498690" y="584199"/>
                </a:lnTo>
                <a:lnTo>
                  <a:pt x="482797" y="609599"/>
                </a:lnTo>
                <a:lnTo>
                  <a:pt x="492625" y="634999"/>
                </a:lnTo>
                <a:lnTo>
                  <a:pt x="525447" y="660399"/>
                </a:lnTo>
                <a:lnTo>
                  <a:pt x="576199" y="685799"/>
                </a:lnTo>
                <a:lnTo>
                  <a:pt x="639818" y="723899"/>
                </a:lnTo>
                <a:lnTo>
                  <a:pt x="856812" y="723899"/>
                </a:lnTo>
                <a:lnTo>
                  <a:pt x="848823" y="749299"/>
                </a:lnTo>
                <a:lnTo>
                  <a:pt x="826475" y="787399"/>
                </a:lnTo>
                <a:lnTo>
                  <a:pt x="798609" y="825499"/>
                </a:lnTo>
                <a:lnTo>
                  <a:pt x="814253" y="838199"/>
                </a:lnTo>
                <a:lnTo>
                  <a:pt x="829644" y="850899"/>
                </a:lnTo>
                <a:lnTo>
                  <a:pt x="844761" y="863599"/>
                </a:lnTo>
                <a:lnTo>
                  <a:pt x="859586" y="876299"/>
                </a:lnTo>
                <a:lnTo>
                  <a:pt x="1213438" y="876299"/>
                </a:lnTo>
                <a:lnTo>
                  <a:pt x="1240611" y="901699"/>
                </a:lnTo>
                <a:lnTo>
                  <a:pt x="1272288" y="927099"/>
                </a:lnTo>
                <a:lnTo>
                  <a:pt x="1295946" y="939799"/>
                </a:lnTo>
                <a:lnTo>
                  <a:pt x="1060832" y="939799"/>
                </a:lnTo>
                <a:lnTo>
                  <a:pt x="1053021" y="952499"/>
                </a:lnTo>
                <a:lnTo>
                  <a:pt x="1047825" y="965199"/>
                </a:lnTo>
                <a:lnTo>
                  <a:pt x="1044501" y="990599"/>
                </a:lnTo>
                <a:lnTo>
                  <a:pt x="1042310" y="1015999"/>
                </a:lnTo>
                <a:lnTo>
                  <a:pt x="1178797" y="1015999"/>
                </a:lnTo>
                <a:lnTo>
                  <a:pt x="1213002" y="1041399"/>
                </a:lnTo>
                <a:lnTo>
                  <a:pt x="1245290" y="1079499"/>
                </a:lnTo>
                <a:lnTo>
                  <a:pt x="1275271" y="1130299"/>
                </a:lnTo>
                <a:lnTo>
                  <a:pt x="1302556" y="1181099"/>
                </a:lnTo>
                <a:lnTo>
                  <a:pt x="1307525" y="1193799"/>
                </a:lnTo>
                <a:lnTo>
                  <a:pt x="1130482" y="1193799"/>
                </a:lnTo>
                <a:lnTo>
                  <a:pt x="1112570" y="1219199"/>
                </a:lnTo>
                <a:lnTo>
                  <a:pt x="1092187" y="1244599"/>
                </a:lnTo>
                <a:lnTo>
                  <a:pt x="1068993" y="1282699"/>
                </a:lnTo>
                <a:lnTo>
                  <a:pt x="1042648" y="1320799"/>
                </a:lnTo>
                <a:lnTo>
                  <a:pt x="1012814" y="1358899"/>
                </a:lnTo>
                <a:lnTo>
                  <a:pt x="979149" y="1396999"/>
                </a:lnTo>
                <a:lnTo>
                  <a:pt x="941316" y="1422399"/>
                </a:lnTo>
                <a:lnTo>
                  <a:pt x="898973" y="1447799"/>
                </a:lnTo>
                <a:close/>
              </a:path>
              <a:path w="1503044" h="1447800">
                <a:moveTo>
                  <a:pt x="860523" y="469899"/>
                </a:moveTo>
                <a:lnTo>
                  <a:pt x="834613" y="469899"/>
                </a:lnTo>
                <a:lnTo>
                  <a:pt x="841558" y="444499"/>
                </a:lnTo>
                <a:lnTo>
                  <a:pt x="847880" y="419099"/>
                </a:lnTo>
                <a:lnTo>
                  <a:pt x="854279" y="393699"/>
                </a:lnTo>
                <a:lnTo>
                  <a:pt x="861459" y="380999"/>
                </a:lnTo>
                <a:lnTo>
                  <a:pt x="862084" y="380999"/>
                </a:lnTo>
                <a:lnTo>
                  <a:pt x="864781" y="393699"/>
                </a:lnTo>
                <a:lnTo>
                  <a:pt x="861420" y="419099"/>
                </a:lnTo>
                <a:lnTo>
                  <a:pt x="858001" y="457199"/>
                </a:lnTo>
                <a:lnTo>
                  <a:pt x="860523" y="469899"/>
                </a:lnTo>
                <a:close/>
              </a:path>
              <a:path w="1503044" h="1447800">
                <a:moveTo>
                  <a:pt x="888558" y="469899"/>
                </a:moveTo>
                <a:lnTo>
                  <a:pt x="861043" y="469899"/>
                </a:lnTo>
                <a:lnTo>
                  <a:pt x="870005" y="457199"/>
                </a:lnTo>
                <a:lnTo>
                  <a:pt x="890777" y="406399"/>
                </a:lnTo>
                <a:lnTo>
                  <a:pt x="899856" y="393699"/>
                </a:lnTo>
                <a:lnTo>
                  <a:pt x="901625" y="393699"/>
                </a:lnTo>
                <a:lnTo>
                  <a:pt x="903188" y="419099"/>
                </a:lnTo>
                <a:lnTo>
                  <a:pt x="896800" y="444499"/>
                </a:lnTo>
                <a:lnTo>
                  <a:pt x="888558" y="469899"/>
                </a:lnTo>
                <a:close/>
              </a:path>
              <a:path w="1503044" h="1447800">
                <a:moveTo>
                  <a:pt x="884560" y="482599"/>
                </a:moveTo>
                <a:lnTo>
                  <a:pt x="802147" y="482599"/>
                </a:lnTo>
                <a:lnTo>
                  <a:pt x="804792" y="469899"/>
                </a:lnTo>
                <a:lnTo>
                  <a:pt x="806296" y="444499"/>
                </a:lnTo>
                <a:lnTo>
                  <a:pt x="808249" y="419099"/>
                </a:lnTo>
                <a:lnTo>
                  <a:pt x="812241" y="406399"/>
                </a:lnTo>
                <a:lnTo>
                  <a:pt x="818528" y="406399"/>
                </a:lnTo>
                <a:lnTo>
                  <a:pt x="823179" y="431799"/>
                </a:lnTo>
                <a:lnTo>
                  <a:pt x="828085" y="457199"/>
                </a:lnTo>
                <a:lnTo>
                  <a:pt x="834405" y="469899"/>
                </a:lnTo>
                <a:lnTo>
                  <a:pt x="888558" y="469899"/>
                </a:lnTo>
                <a:lnTo>
                  <a:pt x="884560" y="482599"/>
                </a:lnTo>
                <a:close/>
              </a:path>
              <a:path w="1503044" h="1447800">
                <a:moveTo>
                  <a:pt x="856812" y="723899"/>
                </a:moveTo>
                <a:lnTo>
                  <a:pt x="723480" y="723899"/>
                </a:lnTo>
                <a:lnTo>
                  <a:pt x="756898" y="685799"/>
                </a:lnTo>
                <a:lnTo>
                  <a:pt x="778049" y="622299"/>
                </a:lnTo>
                <a:lnTo>
                  <a:pt x="788901" y="571499"/>
                </a:lnTo>
                <a:lnTo>
                  <a:pt x="791422" y="520699"/>
                </a:lnTo>
                <a:lnTo>
                  <a:pt x="787579" y="495299"/>
                </a:lnTo>
                <a:lnTo>
                  <a:pt x="779654" y="482599"/>
                </a:lnTo>
                <a:lnTo>
                  <a:pt x="775769" y="469899"/>
                </a:lnTo>
                <a:lnTo>
                  <a:pt x="775551" y="457199"/>
                </a:lnTo>
                <a:lnTo>
                  <a:pt x="784020" y="457199"/>
                </a:lnTo>
                <a:lnTo>
                  <a:pt x="790272" y="469899"/>
                </a:lnTo>
                <a:lnTo>
                  <a:pt x="796426" y="482599"/>
                </a:lnTo>
                <a:lnTo>
                  <a:pt x="909419" y="482599"/>
                </a:lnTo>
                <a:lnTo>
                  <a:pt x="899115" y="495299"/>
                </a:lnTo>
                <a:lnTo>
                  <a:pt x="879424" y="533399"/>
                </a:lnTo>
                <a:lnTo>
                  <a:pt x="874258" y="609599"/>
                </a:lnTo>
                <a:lnTo>
                  <a:pt x="873563" y="660399"/>
                </a:lnTo>
                <a:lnTo>
                  <a:pt x="864802" y="698499"/>
                </a:lnTo>
                <a:lnTo>
                  <a:pt x="856812" y="723899"/>
                </a:lnTo>
                <a:close/>
              </a:path>
              <a:path w="1503044" h="1447800">
                <a:moveTo>
                  <a:pt x="909419" y="482599"/>
                </a:moveTo>
                <a:lnTo>
                  <a:pt x="884664" y="482599"/>
                </a:lnTo>
                <a:lnTo>
                  <a:pt x="891000" y="469899"/>
                </a:lnTo>
                <a:lnTo>
                  <a:pt x="903121" y="469899"/>
                </a:lnTo>
                <a:lnTo>
                  <a:pt x="916315" y="457199"/>
                </a:lnTo>
                <a:lnTo>
                  <a:pt x="927639" y="457199"/>
                </a:lnTo>
                <a:lnTo>
                  <a:pt x="919723" y="469899"/>
                </a:lnTo>
                <a:lnTo>
                  <a:pt x="909419" y="482599"/>
                </a:lnTo>
                <a:close/>
              </a:path>
              <a:path w="1503044" h="1447800">
                <a:moveTo>
                  <a:pt x="712450" y="571499"/>
                </a:moveTo>
                <a:lnTo>
                  <a:pt x="691430" y="571499"/>
                </a:lnTo>
                <a:lnTo>
                  <a:pt x="697020" y="558799"/>
                </a:lnTo>
                <a:lnTo>
                  <a:pt x="702122" y="533399"/>
                </a:lnTo>
                <a:lnTo>
                  <a:pt x="707263" y="520699"/>
                </a:lnTo>
                <a:lnTo>
                  <a:pt x="712970" y="507999"/>
                </a:lnTo>
                <a:lnTo>
                  <a:pt x="713491" y="507999"/>
                </a:lnTo>
                <a:lnTo>
                  <a:pt x="715786" y="520699"/>
                </a:lnTo>
                <a:lnTo>
                  <a:pt x="713126" y="546099"/>
                </a:lnTo>
                <a:lnTo>
                  <a:pt x="710388" y="558799"/>
                </a:lnTo>
                <a:lnTo>
                  <a:pt x="712450" y="571499"/>
                </a:lnTo>
                <a:close/>
              </a:path>
              <a:path w="1503044" h="1447800">
                <a:moveTo>
                  <a:pt x="731805" y="584199"/>
                </a:moveTo>
                <a:lnTo>
                  <a:pt x="668018" y="584199"/>
                </a:lnTo>
                <a:lnTo>
                  <a:pt x="669785" y="571499"/>
                </a:lnTo>
                <a:lnTo>
                  <a:pt x="670060" y="558799"/>
                </a:lnTo>
                <a:lnTo>
                  <a:pt x="670666" y="533399"/>
                </a:lnTo>
                <a:lnTo>
                  <a:pt x="673429" y="520699"/>
                </a:lnTo>
                <a:lnTo>
                  <a:pt x="674053" y="520699"/>
                </a:lnTo>
                <a:lnTo>
                  <a:pt x="678417" y="533399"/>
                </a:lnTo>
                <a:lnTo>
                  <a:pt x="682117" y="546099"/>
                </a:lnTo>
                <a:lnTo>
                  <a:pt x="686052" y="558799"/>
                </a:lnTo>
                <a:lnTo>
                  <a:pt x="691118" y="571499"/>
                </a:lnTo>
                <a:lnTo>
                  <a:pt x="735048" y="571499"/>
                </a:lnTo>
                <a:lnTo>
                  <a:pt x="731805" y="584199"/>
                </a:lnTo>
                <a:close/>
              </a:path>
              <a:path w="1503044" h="1447800">
                <a:moveTo>
                  <a:pt x="735048" y="571499"/>
                </a:moveTo>
                <a:lnTo>
                  <a:pt x="712762" y="571499"/>
                </a:lnTo>
                <a:lnTo>
                  <a:pt x="719997" y="558799"/>
                </a:lnTo>
                <a:lnTo>
                  <a:pt x="728345" y="546099"/>
                </a:lnTo>
                <a:lnTo>
                  <a:pt x="736731" y="520699"/>
                </a:lnTo>
                <a:lnTo>
                  <a:pt x="745540" y="520699"/>
                </a:lnTo>
                <a:lnTo>
                  <a:pt x="746803" y="533399"/>
                </a:lnTo>
                <a:lnTo>
                  <a:pt x="741677" y="558799"/>
                </a:lnTo>
                <a:lnTo>
                  <a:pt x="735048" y="571499"/>
                </a:lnTo>
                <a:close/>
              </a:path>
              <a:path w="1503044" h="1447800">
                <a:moveTo>
                  <a:pt x="723480" y="723899"/>
                </a:moveTo>
                <a:lnTo>
                  <a:pt x="639818" y="723899"/>
                </a:lnTo>
                <a:lnTo>
                  <a:pt x="650404" y="685799"/>
                </a:lnTo>
                <a:lnTo>
                  <a:pt x="655518" y="647699"/>
                </a:lnTo>
                <a:lnTo>
                  <a:pt x="656163" y="622299"/>
                </a:lnTo>
                <a:lnTo>
                  <a:pt x="653346" y="596899"/>
                </a:lnTo>
                <a:lnTo>
                  <a:pt x="646910" y="584199"/>
                </a:lnTo>
                <a:lnTo>
                  <a:pt x="643773" y="571499"/>
                </a:lnTo>
                <a:lnTo>
                  <a:pt x="643600" y="558799"/>
                </a:lnTo>
                <a:lnTo>
                  <a:pt x="646166" y="558799"/>
                </a:lnTo>
                <a:lnTo>
                  <a:pt x="650902" y="571499"/>
                </a:lnTo>
                <a:lnTo>
                  <a:pt x="656897" y="571499"/>
                </a:lnTo>
                <a:lnTo>
                  <a:pt x="662833" y="584199"/>
                </a:lnTo>
                <a:lnTo>
                  <a:pt x="747048" y="584199"/>
                </a:lnTo>
                <a:lnTo>
                  <a:pt x="739960" y="596899"/>
                </a:lnTo>
                <a:lnTo>
                  <a:pt x="726545" y="634999"/>
                </a:lnTo>
                <a:lnTo>
                  <a:pt x="723480" y="685799"/>
                </a:lnTo>
                <a:lnTo>
                  <a:pt x="723890" y="698499"/>
                </a:lnTo>
                <a:lnTo>
                  <a:pt x="724026" y="698499"/>
                </a:lnTo>
                <a:lnTo>
                  <a:pt x="723890" y="711199"/>
                </a:lnTo>
                <a:lnTo>
                  <a:pt x="723480" y="723899"/>
                </a:lnTo>
                <a:close/>
              </a:path>
              <a:path w="1503044" h="1447800">
                <a:moveTo>
                  <a:pt x="747048" y="584199"/>
                </a:moveTo>
                <a:lnTo>
                  <a:pt x="735886" y="584199"/>
                </a:lnTo>
                <a:lnTo>
                  <a:pt x="743355" y="571499"/>
                </a:lnTo>
                <a:lnTo>
                  <a:pt x="754136" y="571499"/>
                </a:lnTo>
                <a:lnTo>
                  <a:pt x="747048" y="584199"/>
                </a:lnTo>
                <a:close/>
              </a:path>
              <a:path w="1503044" h="1447800">
                <a:moveTo>
                  <a:pt x="1213438" y="876299"/>
                </a:moveTo>
                <a:lnTo>
                  <a:pt x="859586" y="876299"/>
                </a:lnTo>
                <a:lnTo>
                  <a:pt x="885200" y="825499"/>
                </a:lnTo>
                <a:lnTo>
                  <a:pt x="917312" y="787399"/>
                </a:lnTo>
                <a:lnTo>
                  <a:pt x="955081" y="774699"/>
                </a:lnTo>
                <a:lnTo>
                  <a:pt x="997669" y="761999"/>
                </a:lnTo>
                <a:lnTo>
                  <a:pt x="1034650" y="774699"/>
                </a:lnTo>
                <a:lnTo>
                  <a:pt x="1073767" y="787399"/>
                </a:lnTo>
                <a:lnTo>
                  <a:pt x="1114613" y="800099"/>
                </a:lnTo>
                <a:lnTo>
                  <a:pt x="1156778" y="825499"/>
                </a:lnTo>
                <a:lnTo>
                  <a:pt x="1199852" y="863599"/>
                </a:lnTo>
                <a:lnTo>
                  <a:pt x="1213438" y="876299"/>
                </a:lnTo>
                <a:close/>
              </a:path>
              <a:path w="1503044" h="1447800">
                <a:moveTo>
                  <a:pt x="1407237" y="952499"/>
                </a:moveTo>
                <a:lnTo>
                  <a:pt x="1312649" y="952499"/>
                </a:lnTo>
                <a:lnTo>
                  <a:pt x="1324601" y="939799"/>
                </a:lnTo>
                <a:lnTo>
                  <a:pt x="1330612" y="939799"/>
                </a:lnTo>
                <a:lnTo>
                  <a:pt x="1332272" y="914399"/>
                </a:lnTo>
                <a:lnTo>
                  <a:pt x="1331171" y="901699"/>
                </a:lnTo>
                <a:lnTo>
                  <a:pt x="1327744" y="888999"/>
                </a:lnTo>
                <a:lnTo>
                  <a:pt x="1323419" y="863599"/>
                </a:lnTo>
                <a:lnTo>
                  <a:pt x="1321748" y="838199"/>
                </a:lnTo>
                <a:lnTo>
                  <a:pt x="1326281" y="825499"/>
                </a:lnTo>
                <a:lnTo>
                  <a:pt x="1337660" y="825499"/>
                </a:lnTo>
                <a:lnTo>
                  <a:pt x="1342370" y="838199"/>
                </a:lnTo>
                <a:lnTo>
                  <a:pt x="1345617" y="838199"/>
                </a:lnTo>
                <a:lnTo>
                  <a:pt x="1347508" y="850899"/>
                </a:lnTo>
                <a:lnTo>
                  <a:pt x="1348861" y="863599"/>
                </a:lnTo>
                <a:lnTo>
                  <a:pt x="1402177" y="863599"/>
                </a:lnTo>
                <a:lnTo>
                  <a:pt x="1402579" y="876299"/>
                </a:lnTo>
                <a:lnTo>
                  <a:pt x="1417720" y="876299"/>
                </a:lnTo>
                <a:lnTo>
                  <a:pt x="1416358" y="888999"/>
                </a:lnTo>
                <a:lnTo>
                  <a:pt x="1414313" y="901699"/>
                </a:lnTo>
                <a:lnTo>
                  <a:pt x="1413222" y="914399"/>
                </a:lnTo>
                <a:lnTo>
                  <a:pt x="1412218" y="927099"/>
                </a:lnTo>
                <a:lnTo>
                  <a:pt x="1410493" y="927099"/>
                </a:lnTo>
                <a:lnTo>
                  <a:pt x="1407237" y="952499"/>
                </a:lnTo>
                <a:close/>
              </a:path>
              <a:path w="1503044" h="1447800">
                <a:moveTo>
                  <a:pt x="1366607" y="863599"/>
                </a:moveTo>
                <a:lnTo>
                  <a:pt x="1352048" y="863599"/>
                </a:lnTo>
                <a:lnTo>
                  <a:pt x="1353179" y="850899"/>
                </a:lnTo>
                <a:lnTo>
                  <a:pt x="1355325" y="838199"/>
                </a:lnTo>
                <a:lnTo>
                  <a:pt x="1365446" y="838199"/>
                </a:lnTo>
                <a:lnTo>
                  <a:pt x="1366563" y="850899"/>
                </a:lnTo>
                <a:lnTo>
                  <a:pt x="1366607" y="863599"/>
                </a:lnTo>
                <a:close/>
              </a:path>
              <a:path w="1503044" h="1447800">
                <a:moveTo>
                  <a:pt x="1384037" y="863599"/>
                </a:moveTo>
                <a:lnTo>
                  <a:pt x="1372378" y="863599"/>
                </a:lnTo>
                <a:lnTo>
                  <a:pt x="1376124" y="838199"/>
                </a:lnTo>
                <a:lnTo>
                  <a:pt x="1383408" y="838199"/>
                </a:lnTo>
                <a:lnTo>
                  <a:pt x="1385907" y="850899"/>
                </a:lnTo>
                <a:lnTo>
                  <a:pt x="1384904" y="850899"/>
                </a:lnTo>
                <a:lnTo>
                  <a:pt x="1384037" y="863599"/>
                </a:lnTo>
                <a:close/>
              </a:path>
              <a:path w="1503044" h="1447800">
                <a:moveTo>
                  <a:pt x="1402068" y="863599"/>
                </a:moveTo>
                <a:lnTo>
                  <a:pt x="1394854" y="863599"/>
                </a:lnTo>
                <a:lnTo>
                  <a:pt x="1396415" y="850899"/>
                </a:lnTo>
                <a:lnTo>
                  <a:pt x="1400369" y="850899"/>
                </a:lnTo>
                <a:lnTo>
                  <a:pt x="1402068" y="863599"/>
                </a:lnTo>
                <a:close/>
              </a:path>
              <a:path w="1503044" h="1447800">
                <a:moveTo>
                  <a:pt x="1417720" y="876299"/>
                </a:moveTo>
                <a:lnTo>
                  <a:pt x="1410983" y="876299"/>
                </a:lnTo>
                <a:lnTo>
                  <a:pt x="1410983" y="863599"/>
                </a:lnTo>
                <a:lnTo>
                  <a:pt x="1417795" y="863599"/>
                </a:lnTo>
                <a:lnTo>
                  <a:pt x="1417720" y="876299"/>
                </a:lnTo>
                <a:close/>
              </a:path>
              <a:path w="1503044" h="1447800">
                <a:moveTo>
                  <a:pt x="1336790" y="1066799"/>
                </a:moveTo>
                <a:lnTo>
                  <a:pt x="1330131" y="1066799"/>
                </a:lnTo>
                <a:lnTo>
                  <a:pt x="1291261" y="1054099"/>
                </a:lnTo>
                <a:lnTo>
                  <a:pt x="1246222" y="1028699"/>
                </a:lnTo>
                <a:lnTo>
                  <a:pt x="1198577" y="1003299"/>
                </a:lnTo>
                <a:lnTo>
                  <a:pt x="1151885" y="965199"/>
                </a:lnTo>
                <a:lnTo>
                  <a:pt x="1109709" y="939799"/>
                </a:lnTo>
                <a:lnTo>
                  <a:pt x="1295946" y="939799"/>
                </a:lnTo>
                <a:lnTo>
                  <a:pt x="1312649" y="952499"/>
                </a:lnTo>
                <a:lnTo>
                  <a:pt x="1407237" y="952499"/>
                </a:lnTo>
                <a:lnTo>
                  <a:pt x="1401166" y="977899"/>
                </a:lnTo>
                <a:lnTo>
                  <a:pt x="1391056" y="1003299"/>
                </a:lnTo>
                <a:lnTo>
                  <a:pt x="1374312" y="1041399"/>
                </a:lnTo>
                <a:lnTo>
                  <a:pt x="1348341" y="1054099"/>
                </a:lnTo>
                <a:lnTo>
                  <a:pt x="1342826" y="1054099"/>
                </a:lnTo>
                <a:lnTo>
                  <a:pt x="1336790" y="1066799"/>
                </a:lnTo>
                <a:close/>
              </a:path>
              <a:path w="1503044" h="1447800">
                <a:moveTo>
                  <a:pt x="1178797" y="1015999"/>
                </a:moveTo>
                <a:lnTo>
                  <a:pt x="1042310" y="1015999"/>
                </a:lnTo>
                <a:lnTo>
                  <a:pt x="1058380" y="1003299"/>
                </a:lnTo>
                <a:lnTo>
                  <a:pt x="1074411" y="1003299"/>
                </a:lnTo>
                <a:lnTo>
                  <a:pt x="1090364" y="990599"/>
                </a:lnTo>
                <a:lnTo>
                  <a:pt x="1106201" y="990599"/>
                </a:lnTo>
                <a:lnTo>
                  <a:pt x="1143067" y="1003299"/>
                </a:lnTo>
                <a:lnTo>
                  <a:pt x="1178797" y="1015999"/>
                </a:lnTo>
                <a:close/>
              </a:path>
              <a:path w="1503044" h="1447800">
                <a:moveTo>
                  <a:pt x="1393906" y="1409699"/>
                </a:moveTo>
                <a:lnTo>
                  <a:pt x="1361140" y="1409699"/>
                </a:lnTo>
                <a:lnTo>
                  <a:pt x="1329512" y="1396999"/>
                </a:lnTo>
                <a:lnTo>
                  <a:pt x="1297622" y="1371599"/>
                </a:lnTo>
                <a:lnTo>
                  <a:pt x="1265908" y="1320799"/>
                </a:lnTo>
                <a:lnTo>
                  <a:pt x="1234810" y="1282699"/>
                </a:lnTo>
                <a:lnTo>
                  <a:pt x="1204765" y="1231899"/>
                </a:lnTo>
                <a:lnTo>
                  <a:pt x="1176213" y="1206499"/>
                </a:lnTo>
                <a:lnTo>
                  <a:pt x="1149592" y="1193799"/>
                </a:lnTo>
                <a:lnTo>
                  <a:pt x="1307525" y="1193799"/>
                </a:lnTo>
                <a:lnTo>
                  <a:pt x="1327402" y="1244599"/>
                </a:lnTo>
                <a:lnTo>
                  <a:pt x="1348445" y="1282699"/>
                </a:lnTo>
                <a:lnTo>
                  <a:pt x="1365975" y="1295399"/>
                </a:lnTo>
                <a:lnTo>
                  <a:pt x="1380286" y="1308099"/>
                </a:lnTo>
                <a:lnTo>
                  <a:pt x="1477826" y="1308099"/>
                </a:lnTo>
                <a:lnTo>
                  <a:pt x="1474588" y="1320799"/>
                </a:lnTo>
                <a:lnTo>
                  <a:pt x="1469671" y="1320799"/>
                </a:lnTo>
                <a:lnTo>
                  <a:pt x="1459682" y="1333499"/>
                </a:lnTo>
                <a:lnTo>
                  <a:pt x="1442192" y="1358899"/>
                </a:lnTo>
                <a:lnTo>
                  <a:pt x="1420439" y="1384299"/>
                </a:lnTo>
                <a:lnTo>
                  <a:pt x="1393906" y="1409699"/>
                </a:lnTo>
                <a:close/>
              </a:path>
              <a:path w="1503044" h="1447800">
                <a:moveTo>
                  <a:pt x="1482782" y="1308099"/>
                </a:moveTo>
                <a:lnTo>
                  <a:pt x="1380286" y="1308099"/>
                </a:lnTo>
                <a:lnTo>
                  <a:pt x="1390116" y="1295399"/>
                </a:lnTo>
                <a:lnTo>
                  <a:pt x="1398054" y="1295399"/>
                </a:lnTo>
                <a:lnTo>
                  <a:pt x="1404313" y="1282699"/>
                </a:lnTo>
                <a:lnTo>
                  <a:pt x="1409110" y="1269999"/>
                </a:lnTo>
                <a:lnTo>
                  <a:pt x="1412269" y="1244599"/>
                </a:lnTo>
                <a:lnTo>
                  <a:pt x="1417838" y="1219199"/>
                </a:lnTo>
                <a:lnTo>
                  <a:pt x="1425338" y="1206499"/>
                </a:lnTo>
                <a:lnTo>
                  <a:pt x="1434292" y="1193799"/>
                </a:lnTo>
                <a:lnTo>
                  <a:pt x="1442262" y="1193799"/>
                </a:lnTo>
                <a:lnTo>
                  <a:pt x="1445972" y="1206499"/>
                </a:lnTo>
                <a:lnTo>
                  <a:pt x="1446365" y="1219199"/>
                </a:lnTo>
                <a:lnTo>
                  <a:pt x="1444281" y="1219199"/>
                </a:lnTo>
                <a:lnTo>
                  <a:pt x="1442252" y="1231899"/>
                </a:lnTo>
                <a:lnTo>
                  <a:pt x="1439390" y="1231899"/>
                </a:lnTo>
                <a:lnTo>
                  <a:pt x="1440223" y="1244599"/>
                </a:lnTo>
                <a:lnTo>
                  <a:pt x="1476070" y="1244599"/>
                </a:lnTo>
                <a:lnTo>
                  <a:pt x="1472038" y="1257299"/>
                </a:lnTo>
                <a:lnTo>
                  <a:pt x="1488596" y="1257299"/>
                </a:lnTo>
                <a:lnTo>
                  <a:pt x="1486159" y="1269999"/>
                </a:lnTo>
                <a:lnTo>
                  <a:pt x="1498248" y="1269999"/>
                </a:lnTo>
                <a:lnTo>
                  <a:pt x="1491154" y="1282699"/>
                </a:lnTo>
                <a:lnTo>
                  <a:pt x="1482782" y="1308099"/>
                </a:lnTo>
                <a:close/>
              </a:path>
              <a:path w="1503044" h="1447800">
                <a:moveTo>
                  <a:pt x="1458374" y="1244599"/>
                </a:moveTo>
                <a:lnTo>
                  <a:pt x="1440223" y="1244599"/>
                </a:lnTo>
                <a:lnTo>
                  <a:pt x="1442252" y="1231899"/>
                </a:lnTo>
                <a:lnTo>
                  <a:pt x="1445322" y="1231899"/>
                </a:lnTo>
                <a:lnTo>
                  <a:pt x="1451773" y="1219199"/>
                </a:lnTo>
                <a:lnTo>
                  <a:pt x="1463707" y="1219199"/>
                </a:lnTo>
                <a:lnTo>
                  <a:pt x="1461528" y="1231899"/>
                </a:lnTo>
                <a:lnTo>
                  <a:pt x="1458374" y="1244599"/>
                </a:lnTo>
                <a:close/>
              </a:path>
              <a:path w="1503044" h="1447800">
                <a:moveTo>
                  <a:pt x="1440223" y="1244599"/>
                </a:moveTo>
                <a:lnTo>
                  <a:pt x="1439390" y="1231899"/>
                </a:lnTo>
                <a:lnTo>
                  <a:pt x="1442252" y="1231899"/>
                </a:lnTo>
                <a:lnTo>
                  <a:pt x="1440223" y="1244599"/>
                </a:lnTo>
                <a:close/>
              </a:path>
              <a:path w="1503044" h="1447800">
                <a:moveTo>
                  <a:pt x="1476070" y="1244599"/>
                </a:moveTo>
                <a:lnTo>
                  <a:pt x="1462387" y="1244599"/>
                </a:lnTo>
                <a:lnTo>
                  <a:pt x="1471856" y="1231899"/>
                </a:lnTo>
                <a:lnTo>
                  <a:pt x="1480181" y="1231899"/>
                </a:lnTo>
                <a:lnTo>
                  <a:pt x="1476070" y="1244599"/>
                </a:lnTo>
                <a:close/>
              </a:path>
              <a:path w="1503044" h="1447800">
                <a:moveTo>
                  <a:pt x="1491248" y="1257299"/>
                </a:moveTo>
                <a:lnTo>
                  <a:pt x="1480909" y="1257299"/>
                </a:lnTo>
                <a:lnTo>
                  <a:pt x="1486944" y="1244599"/>
                </a:lnTo>
                <a:lnTo>
                  <a:pt x="1491003" y="1244599"/>
                </a:lnTo>
                <a:lnTo>
                  <a:pt x="1491248" y="1257299"/>
                </a:lnTo>
                <a:close/>
              </a:path>
              <a:path w="1503044" h="1447800">
                <a:moveTo>
                  <a:pt x="1502551" y="1269999"/>
                </a:moveTo>
                <a:lnTo>
                  <a:pt x="1492876" y="1269999"/>
                </a:lnTo>
                <a:lnTo>
                  <a:pt x="1497558" y="1257299"/>
                </a:lnTo>
                <a:lnTo>
                  <a:pt x="1502553" y="1257299"/>
                </a:lnTo>
                <a:lnTo>
                  <a:pt x="1502551" y="1269999"/>
                </a:lnTo>
                <a:close/>
              </a:path>
            </a:pathLst>
          </a:custGeom>
          <a:solidFill>
            <a:srgbClr val="905C4B"/>
          </a:solidFill>
        </p:spPr>
        <p:txBody>
          <a:bodyPr wrap="square" lIns="0" tIns="0" rIns="0" bIns="0" rtlCol="0"/>
          <a:lstStyle/>
          <a:p>
            <a:endParaRPr/>
          </a:p>
        </p:txBody>
      </p:sp>
      <p:pic>
        <p:nvPicPr>
          <p:cNvPr id="12" name="Picture 11">
            <a:extLst>
              <a:ext uri="{FF2B5EF4-FFF2-40B4-BE49-F238E27FC236}">
                <a16:creationId xmlns:a16="http://schemas.microsoft.com/office/drawing/2014/main" id="{176F7BB9-A4A2-AB9E-3122-1D6ADA5A7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3428" y="1808893"/>
            <a:ext cx="6271310" cy="6787638"/>
          </a:xfrm>
          <a:prstGeom prst="rect">
            <a:avLst/>
          </a:prstGeom>
        </p:spPr>
      </p:pic>
      <p:sp>
        <p:nvSpPr>
          <p:cNvPr id="13" name="TextBox 12">
            <a:extLst>
              <a:ext uri="{FF2B5EF4-FFF2-40B4-BE49-F238E27FC236}">
                <a16:creationId xmlns:a16="http://schemas.microsoft.com/office/drawing/2014/main" id="{C064BA98-26D1-99D9-855B-8CCC9AC76E14}"/>
              </a:ext>
            </a:extLst>
          </p:cNvPr>
          <p:cNvSpPr txBox="1"/>
          <p:nvPr/>
        </p:nvSpPr>
        <p:spPr>
          <a:xfrm>
            <a:off x="107207" y="2458657"/>
            <a:ext cx="11044887" cy="3046988"/>
          </a:xfrm>
          <a:prstGeom prst="rect">
            <a:avLst/>
          </a:prstGeom>
          <a:noFill/>
        </p:spPr>
        <p:txBody>
          <a:bodyPr wrap="square">
            <a:spAutoFit/>
          </a:bodyPr>
          <a:lstStyle/>
          <a:p>
            <a:r>
              <a:rPr lang="en-US" sz="3200"/>
              <a:t>Once the fetus is</a:t>
            </a:r>
            <a:r>
              <a:rPr lang="en-GB" sz="3200"/>
              <a:t> </a:t>
            </a:r>
            <a:r>
              <a:rPr lang="en-US" sz="3200"/>
              <a:t>delivered, an oxytocic agent</a:t>
            </a:r>
            <a:endParaRPr lang="en-GB" sz="3200"/>
          </a:p>
          <a:p>
            <a:r>
              <a:rPr lang="en-US" sz="3200"/>
              <a:t> (5 </a:t>
            </a:r>
            <a:r>
              <a:rPr lang="en-US" sz="3200" err="1"/>
              <a:t>IUSyntocinon™IV</a:t>
            </a:r>
            <a:r>
              <a:rPr lang="en-US" sz="3200"/>
              <a:t>) is administered to aid uterine</a:t>
            </a:r>
            <a:r>
              <a:rPr lang="en-GB" sz="3200"/>
              <a:t> </a:t>
            </a:r>
            <a:r>
              <a:rPr lang="en-US" sz="3200"/>
              <a:t>contraction and placental separation. The placenta is delivered by controlled cord</a:t>
            </a:r>
            <a:r>
              <a:rPr lang="en-GB" sz="3200"/>
              <a:t> </a:t>
            </a:r>
            <a:r>
              <a:rPr lang="en-US" sz="3200"/>
              <a:t>traction; manual removal significantly increases the intraoperative blood loss and</a:t>
            </a:r>
          </a:p>
          <a:p>
            <a:r>
              <a:rPr lang="en-US" sz="3200"/>
              <a:t>postoperative infectious morbidity.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3" name="object 3"/>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4" name="object 4"/>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10" name="object 10"/>
          <p:cNvSpPr/>
          <p:nvPr/>
        </p:nvSpPr>
        <p:spPr>
          <a:xfrm>
            <a:off x="16535457" y="8529126"/>
            <a:ext cx="1503045" cy="1447800"/>
          </a:xfrm>
          <a:custGeom>
            <a:avLst/>
            <a:gdLst/>
            <a:ahLst/>
            <a:cxnLst/>
            <a:rect l="l" t="t" r="r" b="b"/>
            <a:pathLst>
              <a:path w="1503044" h="1447800">
                <a:moveTo>
                  <a:pt x="898973" y="1447799"/>
                </a:moveTo>
                <a:lnTo>
                  <a:pt x="796541" y="1447799"/>
                </a:lnTo>
                <a:lnTo>
                  <a:pt x="766633" y="1435099"/>
                </a:lnTo>
                <a:lnTo>
                  <a:pt x="735134" y="1409699"/>
                </a:lnTo>
                <a:lnTo>
                  <a:pt x="639714" y="1358899"/>
                </a:lnTo>
                <a:lnTo>
                  <a:pt x="594343" y="1333499"/>
                </a:lnTo>
                <a:lnTo>
                  <a:pt x="552021" y="1295399"/>
                </a:lnTo>
                <a:lnTo>
                  <a:pt x="513863" y="1257299"/>
                </a:lnTo>
                <a:lnTo>
                  <a:pt x="480989" y="1231899"/>
                </a:lnTo>
                <a:lnTo>
                  <a:pt x="454514" y="1206499"/>
                </a:lnTo>
                <a:lnTo>
                  <a:pt x="435555" y="1181099"/>
                </a:lnTo>
                <a:lnTo>
                  <a:pt x="415651" y="1155699"/>
                </a:lnTo>
                <a:lnTo>
                  <a:pt x="395103" y="1117599"/>
                </a:lnTo>
                <a:lnTo>
                  <a:pt x="374360" y="1079499"/>
                </a:lnTo>
                <a:lnTo>
                  <a:pt x="353871" y="1041399"/>
                </a:lnTo>
                <a:lnTo>
                  <a:pt x="332871" y="1003299"/>
                </a:lnTo>
                <a:lnTo>
                  <a:pt x="315739" y="952499"/>
                </a:lnTo>
                <a:lnTo>
                  <a:pt x="302284" y="914399"/>
                </a:lnTo>
                <a:lnTo>
                  <a:pt x="292315" y="863599"/>
                </a:lnTo>
                <a:lnTo>
                  <a:pt x="285641" y="812799"/>
                </a:lnTo>
                <a:lnTo>
                  <a:pt x="282071" y="761999"/>
                </a:lnTo>
                <a:lnTo>
                  <a:pt x="277508" y="736599"/>
                </a:lnTo>
                <a:lnTo>
                  <a:pt x="264468" y="711199"/>
                </a:lnTo>
                <a:lnTo>
                  <a:pt x="240745" y="673099"/>
                </a:lnTo>
                <a:lnTo>
                  <a:pt x="204130" y="634999"/>
                </a:lnTo>
                <a:lnTo>
                  <a:pt x="152417" y="596899"/>
                </a:lnTo>
                <a:lnTo>
                  <a:pt x="111149" y="558799"/>
                </a:lnTo>
                <a:lnTo>
                  <a:pt x="76653" y="520699"/>
                </a:lnTo>
                <a:lnTo>
                  <a:pt x="48764" y="482599"/>
                </a:lnTo>
                <a:lnTo>
                  <a:pt x="27317" y="431799"/>
                </a:lnTo>
                <a:lnTo>
                  <a:pt x="12150" y="393699"/>
                </a:lnTo>
                <a:lnTo>
                  <a:pt x="3099" y="355599"/>
                </a:lnTo>
                <a:lnTo>
                  <a:pt x="0" y="317499"/>
                </a:lnTo>
                <a:lnTo>
                  <a:pt x="2688" y="279399"/>
                </a:lnTo>
                <a:lnTo>
                  <a:pt x="11000" y="241299"/>
                </a:lnTo>
                <a:lnTo>
                  <a:pt x="24773" y="203199"/>
                </a:lnTo>
                <a:lnTo>
                  <a:pt x="43842" y="165099"/>
                </a:lnTo>
                <a:lnTo>
                  <a:pt x="68043" y="126999"/>
                </a:lnTo>
                <a:lnTo>
                  <a:pt x="97214" y="88899"/>
                </a:lnTo>
                <a:lnTo>
                  <a:pt x="131189" y="63499"/>
                </a:lnTo>
                <a:lnTo>
                  <a:pt x="171555" y="25399"/>
                </a:lnTo>
                <a:lnTo>
                  <a:pt x="214916" y="12699"/>
                </a:lnTo>
                <a:lnTo>
                  <a:pt x="260325" y="0"/>
                </a:lnTo>
                <a:lnTo>
                  <a:pt x="392101" y="0"/>
                </a:lnTo>
                <a:lnTo>
                  <a:pt x="433036" y="25399"/>
                </a:lnTo>
                <a:lnTo>
                  <a:pt x="471846" y="38099"/>
                </a:lnTo>
                <a:lnTo>
                  <a:pt x="507783" y="63499"/>
                </a:lnTo>
                <a:lnTo>
                  <a:pt x="540103" y="101599"/>
                </a:lnTo>
                <a:lnTo>
                  <a:pt x="568058" y="139699"/>
                </a:lnTo>
                <a:lnTo>
                  <a:pt x="590903" y="177799"/>
                </a:lnTo>
                <a:lnTo>
                  <a:pt x="607892" y="228599"/>
                </a:lnTo>
                <a:lnTo>
                  <a:pt x="618279" y="279399"/>
                </a:lnTo>
                <a:lnTo>
                  <a:pt x="619181" y="279399"/>
                </a:lnTo>
                <a:lnTo>
                  <a:pt x="623937" y="317499"/>
                </a:lnTo>
                <a:lnTo>
                  <a:pt x="635619" y="342899"/>
                </a:lnTo>
                <a:lnTo>
                  <a:pt x="657300" y="368299"/>
                </a:lnTo>
                <a:lnTo>
                  <a:pt x="674333" y="380999"/>
                </a:lnTo>
                <a:lnTo>
                  <a:pt x="674781" y="406399"/>
                </a:lnTo>
                <a:lnTo>
                  <a:pt x="665553" y="419099"/>
                </a:lnTo>
                <a:lnTo>
                  <a:pt x="653554" y="431799"/>
                </a:lnTo>
                <a:lnTo>
                  <a:pt x="647971" y="431799"/>
                </a:lnTo>
                <a:lnTo>
                  <a:pt x="644943" y="444499"/>
                </a:lnTo>
                <a:lnTo>
                  <a:pt x="643516" y="457199"/>
                </a:lnTo>
                <a:lnTo>
                  <a:pt x="642732" y="469899"/>
                </a:lnTo>
                <a:lnTo>
                  <a:pt x="639090" y="482599"/>
                </a:lnTo>
                <a:lnTo>
                  <a:pt x="641275" y="482599"/>
                </a:lnTo>
                <a:lnTo>
                  <a:pt x="641900" y="495299"/>
                </a:lnTo>
                <a:lnTo>
                  <a:pt x="642208" y="495299"/>
                </a:lnTo>
                <a:lnTo>
                  <a:pt x="642030" y="507999"/>
                </a:lnTo>
                <a:lnTo>
                  <a:pt x="641578" y="520699"/>
                </a:lnTo>
                <a:lnTo>
                  <a:pt x="641067" y="520699"/>
                </a:lnTo>
                <a:lnTo>
                  <a:pt x="629033" y="546099"/>
                </a:lnTo>
                <a:lnTo>
                  <a:pt x="601329" y="558799"/>
                </a:lnTo>
                <a:lnTo>
                  <a:pt x="565405" y="571499"/>
                </a:lnTo>
                <a:lnTo>
                  <a:pt x="528709" y="571499"/>
                </a:lnTo>
                <a:lnTo>
                  <a:pt x="498690" y="584199"/>
                </a:lnTo>
                <a:lnTo>
                  <a:pt x="482797" y="609599"/>
                </a:lnTo>
                <a:lnTo>
                  <a:pt x="492625" y="634999"/>
                </a:lnTo>
                <a:lnTo>
                  <a:pt x="525447" y="660399"/>
                </a:lnTo>
                <a:lnTo>
                  <a:pt x="576199" y="685799"/>
                </a:lnTo>
                <a:lnTo>
                  <a:pt x="639818" y="723899"/>
                </a:lnTo>
                <a:lnTo>
                  <a:pt x="856812" y="723899"/>
                </a:lnTo>
                <a:lnTo>
                  <a:pt x="848823" y="749299"/>
                </a:lnTo>
                <a:lnTo>
                  <a:pt x="826475" y="787399"/>
                </a:lnTo>
                <a:lnTo>
                  <a:pt x="798609" y="825499"/>
                </a:lnTo>
                <a:lnTo>
                  <a:pt x="814253" y="838199"/>
                </a:lnTo>
                <a:lnTo>
                  <a:pt x="829644" y="850899"/>
                </a:lnTo>
                <a:lnTo>
                  <a:pt x="844761" y="863599"/>
                </a:lnTo>
                <a:lnTo>
                  <a:pt x="859586" y="876299"/>
                </a:lnTo>
                <a:lnTo>
                  <a:pt x="1213438" y="876299"/>
                </a:lnTo>
                <a:lnTo>
                  <a:pt x="1240611" y="901699"/>
                </a:lnTo>
                <a:lnTo>
                  <a:pt x="1272288" y="927099"/>
                </a:lnTo>
                <a:lnTo>
                  <a:pt x="1295946" y="939799"/>
                </a:lnTo>
                <a:lnTo>
                  <a:pt x="1060832" y="939799"/>
                </a:lnTo>
                <a:lnTo>
                  <a:pt x="1053021" y="952499"/>
                </a:lnTo>
                <a:lnTo>
                  <a:pt x="1047825" y="965199"/>
                </a:lnTo>
                <a:lnTo>
                  <a:pt x="1044501" y="990599"/>
                </a:lnTo>
                <a:lnTo>
                  <a:pt x="1042310" y="1015999"/>
                </a:lnTo>
                <a:lnTo>
                  <a:pt x="1178797" y="1015999"/>
                </a:lnTo>
                <a:lnTo>
                  <a:pt x="1213002" y="1041399"/>
                </a:lnTo>
                <a:lnTo>
                  <a:pt x="1245290" y="1079499"/>
                </a:lnTo>
                <a:lnTo>
                  <a:pt x="1275271" y="1130299"/>
                </a:lnTo>
                <a:lnTo>
                  <a:pt x="1302556" y="1181099"/>
                </a:lnTo>
                <a:lnTo>
                  <a:pt x="1307525" y="1193799"/>
                </a:lnTo>
                <a:lnTo>
                  <a:pt x="1130482" y="1193799"/>
                </a:lnTo>
                <a:lnTo>
                  <a:pt x="1112570" y="1219199"/>
                </a:lnTo>
                <a:lnTo>
                  <a:pt x="1092187" y="1244599"/>
                </a:lnTo>
                <a:lnTo>
                  <a:pt x="1068993" y="1282699"/>
                </a:lnTo>
                <a:lnTo>
                  <a:pt x="1042648" y="1320799"/>
                </a:lnTo>
                <a:lnTo>
                  <a:pt x="1012814" y="1358899"/>
                </a:lnTo>
                <a:lnTo>
                  <a:pt x="979149" y="1396999"/>
                </a:lnTo>
                <a:lnTo>
                  <a:pt x="941316" y="1422399"/>
                </a:lnTo>
                <a:lnTo>
                  <a:pt x="898973" y="1447799"/>
                </a:lnTo>
                <a:close/>
              </a:path>
              <a:path w="1503044" h="1447800">
                <a:moveTo>
                  <a:pt x="860523" y="469899"/>
                </a:moveTo>
                <a:lnTo>
                  <a:pt x="834613" y="469899"/>
                </a:lnTo>
                <a:lnTo>
                  <a:pt x="841558" y="444499"/>
                </a:lnTo>
                <a:lnTo>
                  <a:pt x="847880" y="419099"/>
                </a:lnTo>
                <a:lnTo>
                  <a:pt x="854279" y="393699"/>
                </a:lnTo>
                <a:lnTo>
                  <a:pt x="861459" y="380999"/>
                </a:lnTo>
                <a:lnTo>
                  <a:pt x="862084" y="380999"/>
                </a:lnTo>
                <a:lnTo>
                  <a:pt x="864781" y="393699"/>
                </a:lnTo>
                <a:lnTo>
                  <a:pt x="861420" y="419099"/>
                </a:lnTo>
                <a:lnTo>
                  <a:pt x="858001" y="457199"/>
                </a:lnTo>
                <a:lnTo>
                  <a:pt x="860523" y="469899"/>
                </a:lnTo>
                <a:close/>
              </a:path>
              <a:path w="1503044" h="1447800">
                <a:moveTo>
                  <a:pt x="888558" y="469899"/>
                </a:moveTo>
                <a:lnTo>
                  <a:pt x="861043" y="469899"/>
                </a:lnTo>
                <a:lnTo>
                  <a:pt x="870005" y="457199"/>
                </a:lnTo>
                <a:lnTo>
                  <a:pt x="890777" y="406399"/>
                </a:lnTo>
                <a:lnTo>
                  <a:pt x="899856" y="393699"/>
                </a:lnTo>
                <a:lnTo>
                  <a:pt x="901625" y="393699"/>
                </a:lnTo>
                <a:lnTo>
                  <a:pt x="903188" y="419099"/>
                </a:lnTo>
                <a:lnTo>
                  <a:pt x="896800" y="444499"/>
                </a:lnTo>
                <a:lnTo>
                  <a:pt x="888558" y="469899"/>
                </a:lnTo>
                <a:close/>
              </a:path>
              <a:path w="1503044" h="1447800">
                <a:moveTo>
                  <a:pt x="884560" y="482599"/>
                </a:moveTo>
                <a:lnTo>
                  <a:pt x="802147" y="482599"/>
                </a:lnTo>
                <a:lnTo>
                  <a:pt x="804792" y="469899"/>
                </a:lnTo>
                <a:lnTo>
                  <a:pt x="806296" y="444499"/>
                </a:lnTo>
                <a:lnTo>
                  <a:pt x="808249" y="419099"/>
                </a:lnTo>
                <a:lnTo>
                  <a:pt x="812241" y="406399"/>
                </a:lnTo>
                <a:lnTo>
                  <a:pt x="818528" y="406399"/>
                </a:lnTo>
                <a:lnTo>
                  <a:pt x="823179" y="431799"/>
                </a:lnTo>
                <a:lnTo>
                  <a:pt x="828085" y="457199"/>
                </a:lnTo>
                <a:lnTo>
                  <a:pt x="834405" y="469899"/>
                </a:lnTo>
                <a:lnTo>
                  <a:pt x="888558" y="469899"/>
                </a:lnTo>
                <a:lnTo>
                  <a:pt x="884560" y="482599"/>
                </a:lnTo>
                <a:close/>
              </a:path>
              <a:path w="1503044" h="1447800">
                <a:moveTo>
                  <a:pt x="856812" y="723899"/>
                </a:moveTo>
                <a:lnTo>
                  <a:pt x="723480" y="723899"/>
                </a:lnTo>
                <a:lnTo>
                  <a:pt x="756898" y="685799"/>
                </a:lnTo>
                <a:lnTo>
                  <a:pt x="778049" y="622299"/>
                </a:lnTo>
                <a:lnTo>
                  <a:pt x="788901" y="571499"/>
                </a:lnTo>
                <a:lnTo>
                  <a:pt x="791422" y="520699"/>
                </a:lnTo>
                <a:lnTo>
                  <a:pt x="787579" y="495299"/>
                </a:lnTo>
                <a:lnTo>
                  <a:pt x="779654" y="482599"/>
                </a:lnTo>
                <a:lnTo>
                  <a:pt x="775769" y="469899"/>
                </a:lnTo>
                <a:lnTo>
                  <a:pt x="775551" y="457199"/>
                </a:lnTo>
                <a:lnTo>
                  <a:pt x="784020" y="457199"/>
                </a:lnTo>
                <a:lnTo>
                  <a:pt x="790272" y="469899"/>
                </a:lnTo>
                <a:lnTo>
                  <a:pt x="796426" y="482599"/>
                </a:lnTo>
                <a:lnTo>
                  <a:pt x="909419" y="482599"/>
                </a:lnTo>
                <a:lnTo>
                  <a:pt x="899115" y="495299"/>
                </a:lnTo>
                <a:lnTo>
                  <a:pt x="879424" y="533399"/>
                </a:lnTo>
                <a:lnTo>
                  <a:pt x="874258" y="609599"/>
                </a:lnTo>
                <a:lnTo>
                  <a:pt x="873563" y="660399"/>
                </a:lnTo>
                <a:lnTo>
                  <a:pt x="864802" y="698499"/>
                </a:lnTo>
                <a:lnTo>
                  <a:pt x="856812" y="723899"/>
                </a:lnTo>
                <a:close/>
              </a:path>
              <a:path w="1503044" h="1447800">
                <a:moveTo>
                  <a:pt x="909419" y="482599"/>
                </a:moveTo>
                <a:lnTo>
                  <a:pt x="884664" y="482599"/>
                </a:lnTo>
                <a:lnTo>
                  <a:pt x="891000" y="469899"/>
                </a:lnTo>
                <a:lnTo>
                  <a:pt x="903121" y="469899"/>
                </a:lnTo>
                <a:lnTo>
                  <a:pt x="916315" y="457199"/>
                </a:lnTo>
                <a:lnTo>
                  <a:pt x="927639" y="457199"/>
                </a:lnTo>
                <a:lnTo>
                  <a:pt x="919723" y="469899"/>
                </a:lnTo>
                <a:lnTo>
                  <a:pt x="909419" y="482599"/>
                </a:lnTo>
                <a:close/>
              </a:path>
              <a:path w="1503044" h="1447800">
                <a:moveTo>
                  <a:pt x="712450" y="571499"/>
                </a:moveTo>
                <a:lnTo>
                  <a:pt x="691430" y="571499"/>
                </a:lnTo>
                <a:lnTo>
                  <a:pt x="697020" y="558799"/>
                </a:lnTo>
                <a:lnTo>
                  <a:pt x="702122" y="533399"/>
                </a:lnTo>
                <a:lnTo>
                  <a:pt x="707263" y="520699"/>
                </a:lnTo>
                <a:lnTo>
                  <a:pt x="712970" y="507999"/>
                </a:lnTo>
                <a:lnTo>
                  <a:pt x="713491" y="507999"/>
                </a:lnTo>
                <a:lnTo>
                  <a:pt x="715786" y="520699"/>
                </a:lnTo>
                <a:lnTo>
                  <a:pt x="713126" y="546099"/>
                </a:lnTo>
                <a:lnTo>
                  <a:pt x="710388" y="558799"/>
                </a:lnTo>
                <a:lnTo>
                  <a:pt x="712450" y="571499"/>
                </a:lnTo>
                <a:close/>
              </a:path>
              <a:path w="1503044" h="1447800">
                <a:moveTo>
                  <a:pt x="731805" y="584199"/>
                </a:moveTo>
                <a:lnTo>
                  <a:pt x="668018" y="584199"/>
                </a:lnTo>
                <a:lnTo>
                  <a:pt x="669785" y="571499"/>
                </a:lnTo>
                <a:lnTo>
                  <a:pt x="670060" y="558799"/>
                </a:lnTo>
                <a:lnTo>
                  <a:pt x="670666" y="533399"/>
                </a:lnTo>
                <a:lnTo>
                  <a:pt x="673429" y="520699"/>
                </a:lnTo>
                <a:lnTo>
                  <a:pt x="674053" y="520699"/>
                </a:lnTo>
                <a:lnTo>
                  <a:pt x="678417" y="533399"/>
                </a:lnTo>
                <a:lnTo>
                  <a:pt x="682117" y="546099"/>
                </a:lnTo>
                <a:lnTo>
                  <a:pt x="686052" y="558799"/>
                </a:lnTo>
                <a:lnTo>
                  <a:pt x="691118" y="571499"/>
                </a:lnTo>
                <a:lnTo>
                  <a:pt x="735048" y="571499"/>
                </a:lnTo>
                <a:lnTo>
                  <a:pt x="731805" y="584199"/>
                </a:lnTo>
                <a:close/>
              </a:path>
              <a:path w="1503044" h="1447800">
                <a:moveTo>
                  <a:pt x="735048" y="571499"/>
                </a:moveTo>
                <a:lnTo>
                  <a:pt x="712762" y="571499"/>
                </a:lnTo>
                <a:lnTo>
                  <a:pt x="719997" y="558799"/>
                </a:lnTo>
                <a:lnTo>
                  <a:pt x="728345" y="546099"/>
                </a:lnTo>
                <a:lnTo>
                  <a:pt x="736731" y="520699"/>
                </a:lnTo>
                <a:lnTo>
                  <a:pt x="745540" y="520699"/>
                </a:lnTo>
                <a:lnTo>
                  <a:pt x="746803" y="533399"/>
                </a:lnTo>
                <a:lnTo>
                  <a:pt x="741677" y="558799"/>
                </a:lnTo>
                <a:lnTo>
                  <a:pt x="735048" y="571499"/>
                </a:lnTo>
                <a:close/>
              </a:path>
              <a:path w="1503044" h="1447800">
                <a:moveTo>
                  <a:pt x="723480" y="723899"/>
                </a:moveTo>
                <a:lnTo>
                  <a:pt x="639818" y="723899"/>
                </a:lnTo>
                <a:lnTo>
                  <a:pt x="650404" y="685799"/>
                </a:lnTo>
                <a:lnTo>
                  <a:pt x="655518" y="647699"/>
                </a:lnTo>
                <a:lnTo>
                  <a:pt x="656163" y="622299"/>
                </a:lnTo>
                <a:lnTo>
                  <a:pt x="653346" y="596899"/>
                </a:lnTo>
                <a:lnTo>
                  <a:pt x="646910" y="584199"/>
                </a:lnTo>
                <a:lnTo>
                  <a:pt x="643773" y="571499"/>
                </a:lnTo>
                <a:lnTo>
                  <a:pt x="643600" y="558799"/>
                </a:lnTo>
                <a:lnTo>
                  <a:pt x="646166" y="558799"/>
                </a:lnTo>
                <a:lnTo>
                  <a:pt x="650902" y="571499"/>
                </a:lnTo>
                <a:lnTo>
                  <a:pt x="656897" y="571499"/>
                </a:lnTo>
                <a:lnTo>
                  <a:pt x="662833" y="584199"/>
                </a:lnTo>
                <a:lnTo>
                  <a:pt x="747048" y="584199"/>
                </a:lnTo>
                <a:lnTo>
                  <a:pt x="739960" y="596899"/>
                </a:lnTo>
                <a:lnTo>
                  <a:pt x="726545" y="634999"/>
                </a:lnTo>
                <a:lnTo>
                  <a:pt x="723480" y="685799"/>
                </a:lnTo>
                <a:lnTo>
                  <a:pt x="723890" y="698499"/>
                </a:lnTo>
                <a:lnTo>
                  <a:pt x="724026" y="698499"/>
                </a:lnTo>
                <a:lnTo>
                  <a:pt x="723890" y="711199"/>
                </a:lnTo>
                <a:lnTo>
                  <a:pt x="723480" y="723899"/>
                </a:lnTo>
                <a:close/>
              </a:path>
              <a:path w="1503044" h="1447800">
                <a:moveTo>
                  <a:pt x="747048" y="584199"/>
                </a:moveTo>
                <a:lnTo>
                  <a:pt x="735886" y="584199"/>
                </a:lnTo>
                <a:lnTo>
                  <a:pt x="743355" y="571499"/>
                </a:lnTo>
                <a:lnTo>
                  <a:pt x="754136" y="571499"/>
                </a:lnTo>
                <a:lnTo>
                  <a:pt x="747048" y="584199"/>
                </a:lnTo>
                <a:close/>
              </a:path>
              <a:path w="1503044" h="1447800">
                <a:moveTo>
                  <a:pt x="1213438" y="876299"/>
                </a:moveTo>
                <a:lnTo>
                  <a:pt x="859586" y="876299"/>
                </a:lnTo>
                <a:lnTo>
                  <a:pt x="885200" y="825499"/>
                </a:lnTo>
                <a:lnTo>
                  <a:pt x="917312" y="787399"/>
                </a:lnTo>
                <a:lnTo>
                  <a:pt x="955081" y="774699"/>
                </a:lnTo>
                <a:lnTo>
                  <a:pt x="997669" y="761999"/>
                </a:lnTo>
                <a:lnTo>
                  <a:pt x="1034650" y="774699"/>
                </a:lnTo>
                <a:lnTo>
                  <a:pt x="1073767" y="787399"/>
                </a:lnTo>
                <a:lnTo>
                  <a:pt x="1114613" y="800099"/>
                </a:lnTo>
                <a:lnTo>
                  <a:pt x="1156778" y="825499"/>
                </a:lnTo>
                <a:lnTo>
                  <a:pt x="1199852" y="863599"/>
                </a:lnTo>
                <a:lnTo>
                  <a:pt x="1213438" y="876299"/>
                </a:lnTo>
                <a:close/>
              </a:path>
              <a:path w="1503044" h="1447800">
                <a:moveTo>
                  <a:pt x="1407237" y="952499"/>
                </a:moveTo>
                <a:lnTo>
                  <a:pt x="1312649" y="952499"/>
                </a:lnTo>
                <a:lnTo>
                  <a:pt x="1324601" y="939799"/>
                </a:lnTo>
                <a:lnTo>
                  <a:pt x="1330612" y="939799"/>
                </a:lnTo>
                <a:lnTo>
                  <a:pt x="1332272" y="914399"/>
                </a:lnTo>
                <a:lnTo>
                  <a:pt x="1331171" y="901699"/>
                </a:lnTo>
                <a:lnTo>
                  <a:pt x="1327744" y="888999"/>
                </a:lnTo>
                <a:lnTo>
                  <a:pt x="1323419" y="863599"/>
                </a:lnTo>
                <a:lnTo>
                  <a:pt x="1321748" y="838199"/>
                </a:lnTo>
                <a:lnTo>
                  <a:pt x="1326281" y="825499"/>
                </a:lnTo>
                <a:lnTo>
                  <a:pt x="1337660" y="825499"/>
                </a:lnTo>
                <a:lnTo>
                  <a:pt x="1342370" y="838199"/>
                </a:lnTo>
                <a:lnTo>
                  <a:pt x="1345617" y="838199"/>
                </a:lnTo>
                <a:lnTo>
                  <a:pt x="1347508" y="850899"/>
                </a:lnTo>
                <a:lnTo>
                  <a:pt x="1348861" y="863599"/>
                </a:lnTo>
                <a:lnTo>
                  <a:pt x="1402177" y="863599"/>
                </a:lnTo>
                <a:lnTo>
                  <a:pt x="1402579" y="876299"/>
                </a:lnTo>
                <a:lnTo>
                  <a:pt x="1417720" y="876299"/>
                </a:lnTo>
                <a:lnTo>
                  <a:pt x="1416358" y="888999"/>
                </a:lnTo>
                <a:lnTo>
                  <a:pt x="1414313" y="901699"/>
                </a:lnTo>
                <a:lnTo>
                  <a:pt x="1413222" y="914399"/>
                </a:lnTo>
                <a:lnTo>
                  <a:pt x="1412218" y="927099"/>
                </a:lnTo>
                <a:lnTo>
                  <a:pt x="1410493" y="927099"/>
                </a:lnTo>
                <a:lnTo>
                  <a:pt x="1407237" y="952499"/>
                </a:lnTo>
                <a:close/>
              </a:path>
              <a:path w="1503044" h="1447800">
                <a:moveTo>
                  <a:pt x="1366607" y="863599"/>
                </a:moveTo>
                <a:lnTo>
                  <a:pt x="1352048" y="863599"/>
                </a:lnTo>
                <a:lnTo>
                  <a:pt x="1353179" y="850899"/>
                </a:lnTo>
                <a:lnTo>
                  <a:pt x="1355325" y="838199"/>
                </a:lnTo>
                <a:lnTo>
                  <a:pt x="1365446" y="838199"/>
                </a:lnTo>
                <a:lnTo>
                  <a:pt x="1366563" y="850899"/>
                </a:lnTo>
                <a:lnTo>
                  <a:pt x="1366607" y="863599"/>
                </a:lnTo>
                <a:close/>
              </a:path>
              <a:path w="1503044" h="1447800">
                <a:moveTo>
                  <a:pt x="1384037" y="863599"/>
                </a:moveTo>
                <a:lnTo>
                  <a:pt x="1372378" y="863599"/>
                </a:lnTo>
                <a:lnTo>
                  <a:pt x="1376124" y="838199"/>
                </a:lnTo>
                <a:lnTo>
                  <a:pt x="1383408" y="838199"/>
                </a:lnTo>
                <a:lnTo>
                  <a:pt x="1385907" y="850899"/>
                </a:lnTo>
                <a:lnTo>
                  <a:pt x="1384904" y="850899"/>
                </a:lnTo>
                <a:lnTo>
                  <a:pt x="1384037" y="863599"/>
                </a:lnTo>
                <a:close/>
              </a:path>
              <a:path w="1503044" h="1447800">
                <a:moveTo>
                  <a:pt x="1402068" y="863599"/>
                </a:moveTo>
                <a:lnTo>
                  <a:pt x="1394854" y="863599"/>
                </a:lnTo>
                <a:lnTo>
                  <a:pt x="1396415" y="850899"/>
                </a:lnTo>
                <a:lnTo>
                  <a:pt x="1400369" y="850899"/>
                </a:lnTo>
                <a:lnTo>
                  <a:pt x="1402068" y="863599"/>
                </a:lnTo>
                <a:close/>
              </a:path>
              <a:path w="1503044" h="1447800">
                <a:moveTo>
                  <a:pt x="1417720" y="876299"/>
                </a:moveTo>
                <a:lnTo>
                  <a:pt x="1410983" y="876299"/>
                </a:lnTo>
                <a:lnTo>
                  <a:pt x="1410983" y="863599"/>
                </a:lnTo>
                <a:lnTo>
                  <a:pt x="1417795" y="863599"/>
                </a:lnTo>
                <a:lnTo>
                  <a:pt x="1417720" y="876299"/>
                </a:lnTo>
                <a:close/>
              </a:path>
              <a:path w="1503044" h="1447800">
                <a:moveTo>
                  <a:pt x="1336790" y="1066799"/>
                </a:moveTo>
                <a:lnTo>
                  <a:pt x="1330131" y="1066799"/>
                </a:lnTo>
                <a:lnTo>
                  <a:pt x="1291261" y="1054099"/>
                </a:lnTo>
                <a:lnTo>
                  <a:pt x="1246222" y="1028699"/>
                </a:lnTo>
                <a:lnTo>
                  <a:pt x="1198577" y="1003299"/>
                </a:lnTo>
                <a:lnTo>
                  <a:pt x="1151885" y="965199"/>
                </a:lnTo>
                <a:lnTo>
                  <a:pt x="1109709" y="939799"/>
                </a:lnTo>
                <a:lnTo>
                  <a:pt x="1295946" y="939799"/>
                </a:lnTo>
                <a:lnTo>
                  <a:pt x="1312649" y="952499"/>
                </a:lnTo>
                <a:lnTo>
                  <a:pt x="1407237" y="952499"/>
                </a:lnTo>
                <a:lnTo>
                  <a:pt x="1401166" y="977899"/>
                </a:lnTo>
                <a:lnTo>
                  <a:pt x="1391056" y="1003299"/>
                </a:lnTo>
                <a:lnTo>
                  <a:pt x="1374312" y="1041399"/>
                </a:lnTo>
                <a:lnTo>
                  <a:pt x="1348341" y="1054099"/>
                </a:lnTo>
                <a:lnTo>
                  <a:pt x="1342826" y="1054099"/>
                </a:lnTo>
                <a:lnTo>
                  <a:pt x="1336790" y="1066799"/>
                </a:lnTo>
                <a:close/>
              </a:path>
              <a:path w="1503044" h="1447800">
                <a:moveTo>
                  <a:pt x="1178797" y="1015999"/>
                </a:moveTo>
                <a:lnTo>
                  <a:pt x="1042310" y="1015999"/>
                </a:lnTo>
                <a:lnTo>
                  <a:pt x="1058380" y="1003299"/>
                </a:lnTo>
                <a:lnTo>
                  <a:pt x="1074411" y="1003299"/>
                </a:lnTo>
                <a:lnTo>
                  <a:pt x="1090364" y="990599"/>
                </a:lnTo>
                <a:lnTo>
                  <a:pt x="1106201" y="990599"/>
                </a:lnTo>
                <a:lnTo>
                  <a:pt x="1143067" y="1003299"/>
                </a:lnTo>
                <a:lnTo>
                  <a:pt x="1178797" y="1015999"/>
                </a:lnTo>
                <a:close/>
              </a:path>
              <a:path w="1503044" h="1447800">
                <a:moveTo>
                  <a:pt x="1393906" y="1409699"/>
                </a:moveTo>
                <a:lnTo>
                  <a:pt x="1361140" y="1409699"/>
                </a:lnTo>
                <a:lnTo>
                  <a:pt x="1329512" y="1396999"/>
                </a:lnTo>
                <a:lnTo>
                  <a:pt x="1297622" y="1371599"/>
                </a:lnTo>
                <a:lnTo>
                  <a:pt x="1265908" y="1320799"/>
                </a:lnTo>
                <a:lnTo>
                  <a:pt x="1234810" y="1282699"/>
                </a:lnTo>
                <a:lnTo>
                  <a:pt x="1204765" y="1231899"/>
                </a:lnTo>
                <a:lnTo>
                  <a:pt x="1176213" y="1206499"/>
                </a:lnTo>
                <a:lnTo>
                  <a:pt x="1149592" y="1193799"/>
                </a:lnTo>
                <a:lnTo>
                  <a:pt x="1307525" y="1193799"/>
                </a:lnTo>
                <a:lnTo>
                  <a:pt x="1327402" y="1244599"/>
                </a:lnTo>
                <a:lnTo>
                  <a:pt x="1348445" y="1282699"/>
                </a:lnTo>
                <a:lnTo>
                  <a:pt x="1365975" y="1295399"/>
                </a:lnTo>
                <a:lnTo>
                  <a:pt x="1380286" y="1308099"/>
                </a:lnTo>
                <a:lnTo>
                  <a:pt x="1477826" y="1308099"/>
                </a:lnTo>
                <a:lnTo>
                  <a:pt x="1474588" y="1320799"/>
                </a:lnTo>
                <a:lnTo>
                  <a:pt x="1469671" y="1320799"/>
                </a:lnTo>
                <a:lnTo>
                  <a:pt x="1459682" y="1333499"/>
                </a:lnTo>
                <a:lnTo>
                  <a:pt x="1442192" y="1358899"/>
                </a:lnTo>
                <a:lnTo>
                  <a:pt x="1420439" y="1384299"/>
                </a:lnTo>
                <a:lnTo>
                  <a:pt x="1393906" y="1409699"/>
                </a:lnTo>
                <a:close/>
              </a:path>
              <a:path w="1503044" h="1447800">
                <a:moveTo>
                  <a:pt x="1482782" y="1308099"/>
                </a:moveTo>
                <a:lnTo>
                  <a:pt x="1380286" y="1308099"/>
                </a:lnTo>
                <a:lnTo>
                  <a:pt x="1390116" y="1295399"/>
                </a:lnTo>
                <a:lnTo>
                  <a:pt x="1398054" y="1295399"/>
                </a:lnTo>
                <a:lnTo>
                  <a:pt x="1404313" y="1282699"/>
                </a:lnTo>
                <a:lnTo>
                  <a:pt x="1409110" y="1269999"/>
                </a:lnTo>
                <a:lnTo>
                  <a:pt x="1412269" y="1244599"/>
                </a:lnTo>
                <a:lnTo>
                  <a:pt x="1417838" y="1219199"/>
                </a:lnTo>
                <a:lnTo>
                  <a:pt x="1425338" y="1206499"/>
                </a:lnTo>
                <a:lnTo>
                  <a:pt x="1434292" y="1193799"/>
                </a:lnTo>
                <a:lnTo>
                  <a:pt x="1442262" y="1193799"/>
                </a:lnTo>
                <a:lnTo>
                  <a:pt x="1445972" y="1206499"/>
                </a:lnTo>
                <a:lnTo>
                  <a:pt x="1446365" y="1219199"/>
                </a:lnTo>
                <a:lnTo>
                  <a:pt x="1444281" y="1219199"/>
                </a:lnTo>
                <a:lnTo>
                  <a:pt x="1442252" y="1231899"/>
                </a:lnTo>
                <a:lnTo>
                  <a:pt x="1439390" y="1231899"/>
                </a:lnTo>
                <a:lnTo>
                  <a:pt x="1440223" y="1244599"/>
                </a:lnTo>
                <a:lnTo>
                  <a:pt x="1476070" y="1244599"/>
                </a:lnTo>
                <a:lnTo>
                  <a:pt x="1472038" y="1257299"/>
                </a:lnTo>
                <a:lnTo>
                  <a:pt x="1488596" y="1257299"/>
                </a:lnTo>
                <a:lnTo>
                  <a:pt x="1486159" y="1269999"/>
                </a:lnTo>
                <a:lnTo>
                  <a:pt x="1498248" y="1269999"/>
                </a:lnTo>
                <a:lnTo>
                  <a:pt x="1491154" y="1282699"/>
                </a:lnTo>
                <a:lnTo>
                  <a:pt x="1482782" y="1308099"/>
                </a:lnTo>
                <a:close/>
              </a:path>
              <a:path w="1503044" h="1447800">
                <a:moveTo>
                  <a:pt x="1458374" y="1244599"/>
                </a:moveTo>
                <a:lnTo>
                  <a:pt x="1440223" y="1244599"/>
                </a:lnTo>
                <a:lnTo>
                  <a:pt x="1442252" y="1231899"/>
                </a:lnTo>
                <a:lnTo>
                  <a:pt x="1445322" y="1231899"/>
                </a:lnTo>
                <a:lnTo>
                  <a:pt x="1451773" y="1219199"/>
                </a:lnTo>
                <a:lnTo>
                  <a:pt x="1463707" y="1219199"/>
                </a:lnTo>
                <a:lnTo>
                  <a:pt x="1461528" y="1231899"/>
                </a:lnTo>
                <a:lnTo>
                  <a:pt x="1458374" y="1244599"/>
                </a:lnTo>
                <a:close/>
              </a:path>
              <a:path w="1503044" h="1447800">
                <a:moveTo>
                  <a:pt x="1440223" y="1244599"/>
                </a:moveTo>
                <a:lnTo>
                  <a:pt x="1439390" y="1231899"/>
                </a:lnTo>
                <a:lnTo>
                  <a:pt x="1442252" y="1231899"/>
                </a:lnTo>
                <a:lnTo>
                  <a:pt x="1440223" y="1244599"/>
                </a:lnTo>
                <a:close/>
              </a:path>
              <a:path w="1503044" h="1447800">
                <a:moveTo>
                  <a:pt x="1476070" y="1244599"/>
                </a:moveTo>
                <a:lnTo>
                  <a:pt x="1462387" y="1244599"/>
                </a:lnTo>
                <a:lnTo>
                  <a:pt x="1471856" y="1231899"/>
                </a:lnTo>
                <a:lnTo>
                  <a:pt x="1480181" y="1231899"/>
                </a:lnTo>
                <a:lnTo>
                  <a:pt x="1476070" y="1244599"/>
                </a:lnTo>
                <a:close/>
              </a:path>
              <a:path w="1503044" h="1447800">
                <a:moveTo>
                  <a:pt x="1491248" y="1257299"/>
                </a:moveTo>
                <a:lnTo>
                  <a:pt x="1480909" y="1257299"/>
                </a:lnTo>
                <a:lnTo>
                  <a:pt x="1486944" y="1244599"/>
                </a:lnTo>
                <a:lnTo>
                  <a:pt x="1491003" y="1244599"/>
                </a:lnTo>
                <a:lnTo>
                  <a:pt x="1491248" y="1257299"/>
                </a:lnTo>
                <a:close/>
              </a:path>
              <a:path w="1503044" h="1447800">
                <a:moveTo>
                  <a:pt x="1502551" y="1269999"/>
                </a:moveTo>
                <a:lnTo>
                  <a:pt x="1492876" y="1269999"/>
                </a:lnTo>
                <a:lnTo>
                  <a:pt x="1497558" y="1257299"/>
                </a:lnTo>
                <a:lnTo>
                  <a:pt x="1502553" y="1257299"/>
                </a:lnTo>
                <a:lnTo>
                  <a:pt x="1502551" y="1269999"/>
                </a:lnTo>
                <a:close/>
              </a:path>
            </a:pathLst>
          </a:custGeom>
          <a:solidFill>
            <a:srgbClr val="905C4B"/>
          </a:solidFill>
        </p:spPr>
        <p:txBody>
          <a:bodyPr wrap="square" lIns="0" tIns="0" rIns="0" bIns="0" rtlCol="0"/>
          <a:lstStyle/>
          <a:p>
            <a:endParaRPr/>
          </a:p>
        </p:txBody>
      </p:sp>
      <p:sp>
        <p:nvSpPr>
          <p:cNvPr id="12" name="Title 11">
            <a:extLst>
              <a:ext uri="{FF2B5EF4-FFF2-40B4-BE49-F238E27FC236}">
                <a16:creationId xmlns:a16="http://schemas.microsoft.com/office/drawing/2014/main" id="{5984C425-3B46-0E97-B54A-37BA70A9879F}"/>
              </a:ext>
            </a:extLst>
          </p:cNvPr>
          <p:cNvSpPr>
            <a:spLocks noGrp="1"/>
          </p:cNvSpPr>
          <p:nvPr>
            <p:ph type="title"/>
          </p:nvPr>
        </p:nvSpPr>
        <p:spPr>
          <a:xfrm>
            <a:off x="2769588" y="395454"/>
            <a:ext cx="7961668" cy="1046480"/>
          </a:xfrm>
        </p:spPr>
        <p:txBody>
          <a:bodyPr/>
          <a:lstStyle/>
          <a:p>
            <a:r>
              <a:rPr lang="en-GB"/>
              <a:t>Closure </a:t>
            </a:r>
            <a:endParaRPr lang="en-US"/>
          </a:p>
        </p:txBody>
      </p:sp>
      <p:sp>
        <p:nvSpPr>
          <p:cNvPr id="14" name="TextBox 13">
            <a:extLst>
              <a:ext uri="{FF2B5EF4-FFF2-40B4-BE49-F238E27FC236}">
                <a16:creationId xmlns:a16="http://schemas.microsoft.com/office/drawing/2014/main" id="{C790D880-E3C4-116A-FC9C-2079E91BF4CC}"/>
              </a:ext>
            </a:extLst>
          </p:cNvPr>
          <p:cNvSpPr txBox="1"/>
          <p:nvPr/>
        </p:nvSpPr>
        <p:spPr>
          <a:xfrm>
            <a:off x="2115671" y="2435358"/>
            <a:ext cx="13841505" cy="4524315"/>
          </a:xfrm>
          <a:prstGeom prst="rect">
            <a:avLst/>
          </a:prstGeom>
          <a:noFill/>
        </p:spPr>
        <p:txBody>
          <a:bodyPr wrap="square">
            <a:spAutoFit/>
          </a:bodyPr>
          <a:lstStyle/>
          <a:p>
            <a:r>
              <a:rPr lang="en-US" sz="3200"/>
              <a:t>Closure of the uterus should be performed in either single or double layers with</a:t>
            </a:r>
          </a:p>
          <a:p>
            <a:r>
              <a:rPr lang="en-US" sz="3200"/>
              <a:t>continuous or interrupted sutures. The initial suture should be placed just lateral to</a:t>
            </a:r>
            <a:r>
              <a:rPr lang="en-GB" sz="3200"/>
              <a:t> </a:t>
            </a:r>
            <a:r>
              <a:rPr lang="en-US" sz="3200"/>
              <a:t>the incision angle, and the closure continued to a point just lateral to the angle on</a:t>
            </a:r>
            <a:r>
              <a:rPr lang="en-GB" sz="3200"/>
              <a:t> </a:t>
            </a:r>
            <a:r>
              <a:rPr lang="en-US" sz="3200"/>
              <a:t>the opposite side. A running stitch is often employed and this may be locked to</a:t>
            </a:r>
          </a:p>
          <a:p>
            <a:r>
              <a:rPr lang="en-US" sz="3200"/>
              <a:t>improve haemostasis. A second layer is commonly used as a means to improve</a:t>
            </a:r>
          </a:p>
          <a:p>
            <a:r>
              <a:rPr lang="en-US" sz="3200"/>
              <a:t>haemostasis and with the aim to improve the integrity of the scar. Once repaired,</a:t>
            </a:r>
          </a:p>
          <a:p>
            <a:r>
              <a:rPr lang="en-US" sz="3200"/>
              <a:t>the incision is assessed for haemostasis and additional ‘figure-of-eight’ sutures</a:t>
            </a:r>
          </a:p>
          <a:p>
            <a:r>
              <a:rPr lang="en-US" sz="3200"/>
              <a:t>can be employed to control any bleeding points. Peritoneal closure is not routine</a:t>
            </a:r>
          </a:p>
          <a:p>
            <a:r>
              <a:rPr lang="en-US" sz="3200"/>
              <a:t>and depends on the operator’s preference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76902" y="0"/>
            <a:ext cx="5605780" cy="1678305"/>
          </a:xfrm>
          <a:custGeom>
            <a:avLst/>
            <a:gdLst/>
            <a:ahLst/>
            <a:cxnLst/>
            <a:rect l="l" t="t" r="r" b="b"/>
            <a:pathLst>
              <a:path w="5605780" h="1678305">
                <a:moveTo>
                  <a:pt x="2764449" y="1677720"/>
                </a:moveTo>
                <a:lnTo>
                  <a:pt x="2702669" y="1676991"/>
                </a:lnTo>
                <a:lnTo>
                  <a:pt x="2644120" y="1674976"/>
                </a:lnTo>
                <a:lnTo>
                  <a:pt x="2588928" y="1671866"/>
                </a:lnTo>
                <a:lnTo>
                  <a:pt x="2537222" y="1667851"/>
                </a:lnTo>
                <a:lnTo>
                  <a:pt x="2489126" y="1663123"/>
                </a:lnTo>
                <a:lnTo>
                  <a:pt x="2444769" y="1657873"/>
                </a:lnTo>
                <a:lnTo>
                  <a:pt x="2385520" y="1649434"/>
                </a:lnTo>
                <a:lnTo>
                  <a:pt x="2320789" y="1638135"/>
                </a:lnTo>
                <a:lnTo>
                  <a:pt x="2264230" y="1626081"/>
                </a:lnTo>
                <a:lnTo>
                  <a:pt x="2192977" y="1607473"/>
                </a:lnTo>
                <a:lnTo>
                  <a:pt x="2151780" y="1595644"/>
                </a:lnTo>
                <a:lnTo>
                  <a:pt x="2110479" y="1582935"/>
                </a:lnTo>
                <a:lnTo>
                  <a:pt x="2069078" y="1569356"/>
                </a:lnTo>
                <a:lnTo>
                  <a:pt x="2027583" y="1554916"/>
                </a:lnTo>
                <a:lnTo>
                  <a:pt x="1985998" y="1539623"/>
                </a:lnTo>
                <a:lnTo>
                  <a:pt x="1944329" y="1523487"/>
                </a:lnTo>
                <a:lnTo>
                  <a:pt x="1902581" y="1506518"/>
                </a:lnTo>
                <a:lnTo>
                  <a:pt x="1860759" y="1488723"/>
                </a:lnTo>
                <a:lnTo>
                  <a:pt x="1818867" y="1470113"/>
                </a:lnTo>
                <a:lnTo>
                  <a:pt x="1776912" y="1450696"/>
                </a:lnTo>
                <a:lnTo>
                  <a:pt x="1734898" y="1430482"/>
                </a:lnTo>
                <a:lnTo>
                  <a:pt x="1692830" y="1409479"/>
                </a:lnTo>
                <a:lnTo>
                  <a:pt x="1650713" y="1387697"/>
                </a:lnTo>
                <a:lnTo>
                  <a:pt x="1608552" y="1365145"/>
                </a:lnTo>
                <a:lnTo>
                  <a:pt x="1566354" y="1341832"/>
                </a:lnTo>
                <a:lnTo>
                  <a:pt x="1524121" y="1317767"/>
                </a:lnTo>
                <a:lnTo>
                  <a:pt x="1481860" y="1292959"/>
                </a:lnTo>
                <a:lnTo>
                  <a:pt x="1439576" y="1267418"/>
                </a:lnTo>
                <a:lnTo>
                  <a:pt x="1397274" y="1241152"/>
                </a:lnTo>
                <a:lnTo>
                  <a:pt x="1354959" y="1214171"/>
                </a:lnTo>
                <a:lnTo>
                  <a:pt x="1312635" y="1186483"/>
                </a:lnTo>
                <a:lnTo>
                  <a:pt x="1270309" y="1158099"/>
                </a:lnTo>
                <a:lnTo>
                  <a:pt x="1227985" y="1129026"/>
                </a:lnTo>
                <a:lnTo>
                  <a:pt x="1185668" y="1099275"/>
                </a:lnTo>
                <a:lnTo>
                  <a:pt x="1143363" y="1068854"/>
                </a:lnTo>
                <a:lnTo>
                  <a:pt x="1101076" y="1037772"/>
                </a:lnTo>
                <a:lnTo>
                  <a:pt x="1058811" y="1006039"/>
                </a:lnTo>
                <a:lnTo>
                  <a:pt x="1016574" y="973663"/>
                </a:lnTo>
                <a:lnTo>
                  <a:pt x="974369" y="940654"/>
                </a:lnTo>
                <a:lnTo>
                  <a:pt x="932202" y="907021"/>
                </a:lnTo>
                <a:lnTo>
                  <a:pt x="890078" y="872772"/>
                </a:lnTo>
                <a:lnTo>
                  <a:pt x="848002" y="837918"/>
                </a:lnTo>
                <a:lnTo>
                  <a:pt x="805978" y="802467"/>
                </a:lnTo>
                <a:lnTo>
                  <a:pt x="764013" y="766429"/>
                </a:lnTo>
                <a:lnTo>
                  <a:pt x="722111" y="729812"/>
                </a:lnTo>
                <a:lnTo>
                  <a:pt x="680277" y="692625"/>
                </a:lnTo>
                <a:lnTo>
                  <a:pt x="638517" y="654879"/>
                </a:lnTo>
                <a:lnTo>
                  <a:pt x="596835" y="616581"/>
                </a:lnTo>
                <a:lnTo>
                  <a:pt x="555236" y="577741"/>
                </a:lnTo>
                <a:lnTo>
                  <a:pt x="513726" y="538368"/>
                </a:lnTo>
                <a:lnTo>
                  <a:pt x="472310" y="498471"/>
                </a:lnTo>
                <a:lnTo>
                  <a:pt x="430992" y="458060"/>
                </a:lnTo>
                <a:lnTo>
                  <a:pt x="389778" y="417143"/>
                </a:lnTo>
                <a:lnTo>
                  <a:pt x="354585" y="381728"/>
                </a:lnTo>
                <a:lnTo>
                  <a:pt x="319475" y="345956"/>
                </a:lnTo>
                <a:lnTo>
                  <a:pt x="284450" y="309831"/>
                </a:lnTo>
                <a:lnTo>
                  <a:pt x="249515" y="273361"/>
                </a:lnTo>
                <a:lnTo>
                  <a:pt x="214672" y="236549"/>
                </a:lnTo>
                <a:lnTo>
                  <a:pt x="179924" y="199403"/>
                </a:lnTo>
                <a:lnTo>
                  <a:pt x="145275" y="161927"/>
                </a:lnTo>
                <a:lnTo>
                  <a:pt x="110728" y="124128"/>
                </a:lnTo>
                <a:lnTo>
                  <a:pt x="76286" y="86011"/>
                </a:lnTo>
                <a:lnTo>
                  <a:pt x="41952" y="47582"/>
                </a:lnTo>
                <a:lnTo>
                  <a:pt x="0" y="0"/>
                </a:lnTo>
                <a:lnTo>
                  <a:pt x="5605266" y="0"/>
                </a:lnTo>
                <a:lnTo>
                  <a:pt x="5540907" y="88947"/>
                </a:lnTo>
                <a:lnTo>
                  <a:pt x="5491290" y="154936"/>
                </a:lnTo>
                <a:lnTo>
                  <a:pt x="5441498" y="219124"/>
                </a:lnTo>
                <a:lnTo>
                  <a:pt x="5391546" y="281536"/>
                </a:lnTo>
                <a:lnTo>
                  <a:pt x="5341451" y="342194"/>
                </a:lnTo>
                <a:lnTo>
                  <a:pt x="5291229" y="401124"/>
                </a:lnTo>
                <a:lnTo>
                  <a:pt x="5240895" y="458348"/>
                </a:lnTo>
                <a:lnTo>
                  <a:pt x="5190465" y="513891"/>
                </a:lnTo>
                <a:lnTo>
                  <a:pt x="5139955" y="567776"/>
                </a:lnTo>
                <a:lnTo>
                  <a:pt x="5089382" y="620028"/>
                </a:lnTo>
                <a:lnTo>
                  <a:pt x="5038760" y="670670"/>
                </a:lnTo>
                <a:lnTo>
                  <a:pt x="4988106" y="719727"/>
                </a:lnTo>
                <a:lnTo>
                  <a:pt x="4937435" y="767221"/>
                </a:lnTo>
                <a:lnTo>
                  <a:pt x="4886764" y="813177"/>
                </a:lnTo>
                <a:lnTo>
                  <a:pt x="4836107" y="857618"/>
                </a:lnTo>
                <a:lnTo>
                  <a:pt x="4785482" y="900569"/>
                </a:lnTo>
                <a:lnTo>
                  <a:pt x="4734904" y="942054"/>
                </a:lnTo>
                <a:lnTo>
                  <a:pt x="4684389" y="982095"/>
                </a:lnTo>
                <a:lnTo>
                  <a:pt x="4633952" y="1020718"/>
                </a:lnTo>
                <a:lnTo>
                  <a:pt x="4583609" y="1057946"/>
                </a:lnTo>
                <a:lnTo>
                  <a:pt x="4533377" y="1093802"/>
                </a:lnTo>
                <a:lnTo>
                  <a:pt x="4483271" y="1128311"/>
                </a:lnTo>
                <a:lnTo>
                  <a:pt x="4433307" y="1161497"/>
                </a:lnTo>
                <a:lnTo>
                  <a:pt x="4383501" y="1193383"/>
                </a:lnTo>
                <a:lnTo>
                  <a:pt x="4333869" y="1223993"/>
                </a:lnTo>
                <a:lnTo>
                  <a:pt x="4284426" y="1253351"/>
                </a:lnTo>
                <a:lnTo>
                  <a:pt x="4235188" y="1281481"/>
                </a:lnTo>
                <a:lnTo>
                  <a:pt x="4186172" y="1308407"/>
                </a:lnTo>
                <a:lnTo>
                  <a:pt x="4137393" y="1334153"/>
                </a:lnTo>
                <a:lnTo>
                  <a:pt x="4088867" y="1358742"/>
                </a:lnTo>
                <a:lnTo>
                  <a:pt x="4040610" y="1382198"/>
                </a:lnTo>
                <a:lnTo>
                  <a:pt x="3992637" y="1404546"/>
                </a:lnTo>
                <a:lnTo>
                  <a:pt x="3944965" y="1425809"/>
                </a:lnTo>
                <a:lnTo>
                  <a:pt x="3897610" y="1446010"/>
                </a:lnTo>
                <a:lnTo>
                  <a:pt x="3850586" y="1465175"/>
                </a:lnTo>
                <a:lnTo>
                  <a:pt x="3803911" y="1483326"/>
                </a:lnTo>
                <a:lnTo>
                  <a:pt x="3757599" y="1500488"/>
                </a:lnTo>
                <a:lnTo>
                  <a:pt x="3711667" y="1516684"/>
                </a:lnTo>
                <a:lnTo>
                  <a:pt x="3666131" y="1531938"/>
                </a:lnTo>
                <a:lnTo>
                  <a:pt x="3621007" y="1546274"/>
                </a:lnTo>
                <a:lnTo>
                  <a:pt x="3576309" y="1559716"/>
                </a:lnTo>
                <a:lnTo>
                  <a:pt x="3532055" y="1572288"/>
                </a:lnTo>
                <a:lnTo>
                  <a:pt x="3488260" y="1584014"/>
                </a:lnTo>
                <a:lnTo>
                  <a:pt x="3444940" y="1594917"/>
                </a:lnTo>
                <a:lnTo>
                  <a:pt x="3402110" y="1605021"/>
                </a:lnTo>
                <a:lnTo>
                  <a:pt x="3359787" y="1614351"/>
                </a:lnTo>
                <a:lnTo>
                  <a:pt x="3317987" y="1622929"/>
                </a:lnTo>
                <a:lnTo>
                  <a:pt x="3276724" y="1630781"/>
                </a:lnTo>
                <a:lnTo>
                  <a:pt x="3236016" y="1637929"/>
                </a:lnTo>
                <a:lnTo>
                  <a:pt x="3195878" y="1644398"/>
                </a:lnTo>
                <a:lnTo>
                  <a:pt x="3156326" y="1650212"/>
                </a:lnTo>
                <a:lnTo>
                  <a:pt x="3117375" y="1655394"/>
                </a:lnTo>
                <a:lnTo>
                  <a:pt x="3079042" y="1659968"/>
                </a:lnTo>
                <a:lnTo>
                  <a:pt x="3004292" y="1667388"/>
                </a:lnTo>
                <a:lnTo>
                  <a:pt x="2932202" y="1672663"/>
                </a:lnTo>
                <a:lnTo>
                  <a:pt x="2862899" y="1675984"/>
                </a:lnTo>
                <a:lnTo>
                  <a:pt x="2796511" y="1677542"/>
                </a:lnTo>
                <a:lnTo>
                  <a:pt x="2764449" y="1677720"/>
                </a:lnTo>
                <a:close/>
              </a:path>
            </a:pathLst>
          </a:custGeom>
          <a:solidFill>
            <a:srgbClr val="FFFFFF"/>
          </a:solidFill>
        </p:spPr>
        <p:txBody>
          <a:bodyPr wrap="square" lIns="0" tIns="0" rIns="0" bIns="0" rtlCol="0"/>
          <a:lstStyle/>
          <a:p>
            <a:endParaRPr/>
          </a:p>
        </p:txBody>
      </p:sp>
      <p:sp>
        <p:nvSpPr>
          <p:cNvPr id="3" name="object 3"/>
          <p:cNvSpPr/>
          <p:nvPr/>
        </p:nvSpPr>
        <p:spPr>
          <a:xfrm>
            <a:off x="0" y="8596531"/>
            <a:ext cx="2963545" cy="1691005"/>
          </a:xfrm>
          <a:custGeom>
            <a:avLst/>
            <a:gdLst/>
            <a:ahLst/>
            <a:cxnLst/>
            <a:rect l="l" t="t" r="r" b="b"/>
            <a:pathLst>
              <a:path w="2963545" h="1691004">
                <a:moveTo>
                  <a:pt x="2963051" y="1690468"/>
                </a:moveTo>
                <a:lnTo>
                  <a:pt x="0" y="1690468"/>
                </a:lnTo>
                <a:lnTo>
                  <a:pt x="0" y="28223"/>
                </a:lnTo>
                <a:lnTo>
                  <a:pt x="38928" y="18392"/>
                </a:lnTo>
                <a:lnTo>
                  <a:pt x="102851" y="7556"/>
                </a:lnTo>
                <a:lnTo>
                  <a:pt x="174217" y="1333"/>
                </a:lnTo>
                <a:lnTo>
                  <a:pt x="212937" y="37"/>
                </a:lnTo>
                <a:lnTo>
                  <a:pt x="253812" y="0"/>
                </a:lnTo>
                <a:lnTo>
                  <a:pt x="302058" y="2092"/>
                </a:lnTo>
                <a:lnTo>
                  <a:pt x="349960" y="6871"/>
                </a:lnTo>
                <a:lnTo>
                  <a:pt x="397490" y="14221"/>
                </a:lnTo>
                <a:lnTo>
                  <a:pt x="444617" y="24022"/>
                </a:lnTo>
                <a:lnTo>
                  <a:pt x="491312" y="36155"/>
                </a:lnTo>
                <a:lnTo>
                  <a:pt x="537546" y="50504"/>
                </a:lnTo>
                <a:lnTo>
                  <a:pt x="583289" y="66950"/>
                </a:lnTo>
                <a:lnTo>
                  <a:pt x="628512" y="85374"/>
                </a:lnTo>
                <a:lnTo>
                  <a:pt x="673187" y="105659"/>
                </a:lnTo>
                <a:lnTo>
                  <a:pt x="717282" y="127686"/>
                </a:lnTo>
                <a:lnTo>
                  <a:pt x="760769" y="151337"/>
                </a:lnTo>
                <a:lnTo>
                  <a:pt x="803619" y="176495"/>
                </a:lnTo>
                <a:lnTo>
                  <a:pt x="845803" y="203040"/>
                </a:lnTo>
                <a:lnTo>
                  <a:pt x="887289" y="230854"/>
                </a:lnTo>
                <a:lnTo>
                  <a:pt x="928051" y="259820"/>
                </a:lnTo>
                <a:lnTo>
                  <a:pt x="968057" y="289819"/>
                </a:lnTo>
                <a:lnTo>
                  <a:pt x="1007279" y="320734"/>
                </a:lnTo>
                <a:lnTo>
                  <a:pt x="1045688" y="352445"/>
                </a:lnTo>
                <a:lnTo>
                  <a:pt x="1083253" y="384835"/>
                </a:lnTo>
                <a:lnTo>
                  <a:pt x="1119946" y="417785"/>
                </a:lnTo>
                <a:lnTo>
                  <a:pt x="1155737" y="451178"/>
                </a:lnTo>
                <a:lnTo>
                  <a:pt x="1190596" y="484896"/>
                </a:lnTo>
                <a:lnTo>
                  <a:pt x="1224496" y="518819"/>
                </a:lnTo>
                <a:lnTo>
                  <a:pt x="1257405" y="552830"/>
                </a:lnTo>
                <a:lnTo>
                  <a:pt x="1289295" y="586810"/>
                </a:lnTo>
                <a:lnTo>
                  <a:pt x="1320136" y="620643"/>
                </a:lnTo>
                <a:lnTo>
                  <a:pt x="1349899" y="654208"/>
                </a:lnTo>
                <a:lnTo>
                  <a:pt x="1383216" y="691333"/>
                </a:lnTo>
                <a:lnTo>
                  <a:pt x="1417393" y="727556"/>
                </a:lnTo>
                <a:lnTo>
                  <a:pt x="1452409" y="762871"/>
                </a:lnTo>
                <a:lnTo>
                  <a:pt x="1488244" y="797269"/>
                </a:lnTo>
                <a:lnTo>
                  <a:pt x="1524876" y="830745"/>
                </a:lnTo>
                <a:lnTo>
                  <a:pt x="1562286" y="863292"/>
                </a:lnTo>
                <a:lnTo>
                  <a:pt x="1600453" y="894903"/>
                </a:lnTo>
                <a:lnTo>
                  <a:pt x="1639357" y="925571"/>
                </a:lnTo>
                <a:lnTo>
                  <a:pt x="1678978" y="955290"/>
                </a:lnTo>
                <a:lnTo>
                  <a:pt x="1719294" y="984052"/>
                </a:lnTo>
                <a:lnTo>
                  <a:pt x="1760286" y="1011852"/>
                </a:lnTo>
                <a:lnTo>
                  <a:pt x="1801933" y="1038681"/>
                </a:lnTo>
                <a:lnTo>
                  <a:pt x="1844215" y="1064533"/>
                </a:lnTo>
                <a:lnTo>
                  <a:pt x="1887111" y="1089403"/>
                </a:lnTo>
                <a:lnTo>
                  <a:pt x="1930600" y="1113281"/>
                </a:lnTo>
                <a:lnTo>
                  <a:pt x="1974664" y="1136163"/>
                </a:lnTo>
                <a:lnTo>
                  <a:pt x="2019280" y="1158041"/>
                </a:lnTo>
                <a:lnTo>
                  <a:pt x="2064428" y="1178908"/>
                </a:lnTo>
                <a:lnTo>
                  <a:pt x="2110089" y="1198758"/>
                </a:lnTo>
                <a:lnTo>
                  <a:pt x="2156242" y="1217584"/>
                </a:lnTo>
                <a:lnTo>
                  <a:pt x="2202866" y="1235378"/>
                </a:lnTo>
                <a:lnTo>
                  <a:pt x="2944819" y="1666490"/>
                </a:lnTo>
                <a:lnTo>
                  <a:pt x="2963051" y="1690468"/>
                </a:lnTo>
                <a:close/>
              </a:path>
            </a:pathLst>
          </a:custGeom>
          <a:solidFill>
            <a:srgbClr val="FDC4B0"/>
          </a:solidFill>
        </p:spPr>
        <p:txBody>
          <a:bodyPr wrap="square" lIns="0" tIns="0" rIns="0" bIns="0" rtlCol="0"/>
          <a:lstStyle/>
          <a:p>
            <a:endParaRPr/>
          </a:p>
        </p:txBody>
      </p:sp>
      <p:sp>
        <p:nvSpPr>
          <p:cNvPr id="4" name="object 4"/>
          <p:cNvSpPr/>
          <p:nvPr/>
        </p:nvSpPr>
        <p:spPr>
          <a:xfrm>
            <a:off x="14712339" y="0"/>
            <a:ext cx="3575685" cy="1295400"/>
          </a:xfrm>
          <a:custGeom>
            <a:avLst/>
            <a:gdLst/>
            <a:ahLst/>
            <a:cxnLst/>
            <a:rect l="l" t="t" r="r" b="b"/>
            <a:pathLst>
              <a:path w="3575684" h="1295400">
                <a:moveTo>
                  <a:pt x="3092560" y="584200"/>
                </a:moveTo>
                <a:lnTo>
                  <a:pt x="2974947" y="584200"/>
                </a:lnTo>
                <a:lnTo>
                  <a:pt x="3005873" y="558800"/>
                </a:lnTo>
                <a:lnTo>
                  <a:pt x="3021055" y="546100"/>
                </a:lnTo>
                <a:lnTo>
                  <a:pt x="3035870" y="533400"/>
                </a:lnTo>
                <a:lnTo>
                  <a:pt x="3081353" y="495300"/>
                </a:lnTo>
                <a:lnTo>
                  <a:pt x="3124414" y="457200"/>
                </a:lnTo>
                <a:lnTo>
                  <a:pt x="3165014" y="419100"/>
                </a:lnTo>
                <a:lnTo>
                  <a:pt x="3203110" y="381000"/>
                </a:lnTo>
                <a:lnTo>
                  <a:pt x="3238662" y="355600"/>
                </a:lnTo>
                <a:lnTo>
                  <a:pt x="3265956" y="317500"/>
                </a:lnTo>
                <a:lnTo>
                  <a:pt x="3291767" y="292100"/>
                </a:lnTo>
                <a:lnTo>
                  <a:pt x="3316076" y="266700"/>
                </a:lnTo>
                <a:lnTo>
                  <a:pt x="3338866" y="241300"/>
                </a:lnTo>
                <a:lnTo>
                  <a:pt x="3123658" y="241300"/>
                </a:lnTo>
                <a:lnTo>
                  <a:pt x="3178236" y="228600"/>
                </a:lnTo>
                <a:lnTo>
                  <a:pt x="3229679" y="228600"/>
                </a:lnTo>
                <a:lnTo>
                  <a:pt x="3276942" y="215900"/>
                </a:lnTo>
                <a:lnTo>
                  <a:pt x="3318981" y="203200"/>
                </a:lnTo>
                <a:lnTo>
                  <a:pt x="3383213" y="177800"/>
                </a:lnTo>
                <a:lnTo>
                  <a:pt x="3423475" y="127000"/>
                </a:lnTo>
                <a:lnTo>
                  <a:pt x="3457819" y="76200"/>
                </a:lnTo>
                <a:lnTo>
                  <a:pt x="3472345" y="50800"/>
                </a:lnTo>
                <a:lnTo>
                  <a:pt x="3487623" y="25400"/>
                </a:lnTo>
                <a:lnTo>
                  <a:pt x="3494387" y="12700"/>
                </a:lnTo>
                <a:lnTo>
                  <a:pt x="3500185" y="0"/>
                </a:lnTo>
                <a:lnTo>
                  <a:pt x="3575661" y="0"/>
                </a:lnTo>
                <a:lnTo>
                  <a:pt x="3575661" y="63500"/>
                </a:lnTo>
                <a:lnTo>
                  <a:pt x="3560693" y="88900"/>
                </a:lnTo>
                <a:lnTo>
                  <a:pt x="3537499" y="127000"/>
                </a:lnTo>
                <a:lnTo>
                  <a:pt x="3511142" y="165100"/>
                </a:lnTo>
                <a:lnTo>
                  <a:pt x="3481307" y="203200"/>
                </a:lnTo>
                <a:lnTo>
                  <a:pt x="3465685" y="215900"/>
                </a:lnTo>
                <a:lnTo>
                  <a:pt x="3449141" y="241300"/>
                </a:lnTo>
                <a:lnTo>
                  <a:pt x="3431686" y="254000"/>
                </a:lnTo>
                <a:lnTo>
                  <a:pt x="3413329" y="279400"/>
                </a:lnTo>
                <a:lnTo>
                  <a:pt x="3412471" y="279400"/>
                </a:lnTo>
                <a:lnTo>
                  <a:pt x="3400149" y="292100"/>
                </a:lnTo>
                <a:lnTo>
                  <a:pt x="3387479" y="304800"/>
                </a:lnTo>
                <a:lnTo>
                  <a:pt x="3374434" y="317500"/>
                </a:lnTo>
                <a:lnTo>
                  <a:pt x="3360986" y="342900"/>
                </a:lnTo>
                <a:lnTo>
                  <a:pt x="3334147" y="368300"/>
                </a:lnTo>
                <a:lnTo>
                  <a:pt x="3309382" y="406400"/>
                </a:lnTo>
                <a:lnTo>
                  <a:pt x="3303165" y="419100"/>
                </a:lnTo>
                <a:lnTo>
                  <a:pt x="3273748" y="419100"/>
                </a:lnTo>
                <a:lnTo>
                  <a:pt x="3235677" y="457200"/>
                </a:lnTo>
                <a:lnTo>
                  <a:pt x="3195425" y="495300"/>
                </a:lnTo>
                <a:lnTo>
                  <a:pt x="3153028" y="533400"/>
                </a:lnTo>
                <a:lnTo>
                  <a:pt x="3108521" y="571500"/>
                </a:lnTo>
                <a:lnTo>
                  <a:pt x="3092560" y="584200"/>
                </a:lnTo>
                <a:close/>
              </a:path>
              <a:path w="3575684" h="1295400">
                <a:moveTo>
                  <a:pt x="3227859" y="254000"/>
                </a:moveTo>
                <a:lnTo>
                  <a:pt x="2951546" y="254000"/>
                </a:lnTo>
                <a:lnTo>
                  <a:pt x="3009268" y="241300"/>
                </a:lnTo>
                <a:lnTo>
                  <a:pt x="3271065" y="241300"/>
                </a:lnTo>
                <a:lnTo>
                  <a:pt x="3227859" y="254000"/>
                </a:lnTo>
                <a:close/>
              </a:path>
              <a:path w="3575684" h="1295400">
                <a:moveTo>
                  <a:pt x="2601125" y="508000"/>
                </a:moveTo>
                <a:lnTo>
                  <a:pt x="2550339" y="508000"/>
                </a:lnTo>
                <a:lnTo>
                  <a:pt x="2496778" y="495300"/>
                </a:lnTo>
                <a:lnTo>
                  <a:pt x="2440161" y="482600"/>
                </a:lnTo>
                <a:lnTo>
                  <a:pt x="2380205" y="469900"/>
                </a:lnTo>
                <a:lnTo>
                  <a:pt x="2387695" y="457200"/>
                </a:lnTo>
                <a:lnTo>
                  <a:pt x="2409048" y="444500"/>
                </a:lnTo>
                <a:lnTo>
                  <a:pt x="2443568" y="419100"/>
                </a:lnTo>
                <a:lnTo>
                  <a:pt x="2490559" y="381000"/>
                </a:lnTo>
                <a:lnTo>
                  <a:pt x="2549327" y="342900"/>
                </a:lnTo>
                <a:lnTo>
                  <a:pt x="2619176" y="317500"/>
                </a:lnTo>
                <a:lnTo>
                  <a:pt x="2699409" y="279400"/>
                </a:lnTo>
                <a:lnTo>
                  <a:pt x="2741493" y="279400"/>
                </a:lnTo>
                <a:lnTo>
                  <a:pt x="2788793" y="266700"/>
                </a:lnTo>
                <a:lnTo>
                  <a:pt x="2840264" y="254000"/>
                </a:lnTo>
                <a:lnTo>
                  <a:pt x="3179914" y="254000"/>
                </a:lnTo>
                <a:lnTo>
                  <a:pt x="3128326" y="279400"/>
                </a:lnTo>
                <a:lnTo>
                  <a:pt x="3074194" y="292100"/>
                </a:lnTo>
                <a:lnTo>
                  <a:pt x="3018613" y="330200"/>
                </a:lnTo>
                <a:lnTo>
                  <a:pt x="2980018" y="355600"/>
                </a:lnTo>
                <a:lnTo>
                  <a:pt x="2941477" y="368300"/>
                </a:lnTo>
                <a:lnTo>
                  <a:pt x="2863421" y="419100"/>
                </a:lnTo>
                <a:lnTo>
                  <a:pt x="2823342" y="444500"/>
                </a:lnTo>
                <a:lnTo>
                  <a:pt x="2739667" y="469900"/>
                </a:lnTo>
                <a:lnTo>
                  <a:pt x="2695507" y="482600"/>
                </a:lnTo>
                <a:lnTo>
                  <a:pt x="2649420" y="495300"/>
                </a:lnTo>
                <a:lnTo>
                  <a:pt x="2601125" y="508000"/>
                </a:lnTo>
                <a:close/>
              </a:path>
              <a:path w="3575684" h="1295400">
                <a:moveTo>
                  <a:pt x="916494" y="711200"/>
                </a:moveTo>
                <a:lnTo>
                  <a:pt x="708579" y="711200"/>
                </a:lnTo>
                <a:lnTo>
                  <a:pt x="674272" y="698500"/>
                </a:lnTo>
                <a:lnTo>
                  <a:pt x="822226" y="698500"/>
                </a:lnTo>
                <a:lnTo>
                  <a:pt x="805549" y="673100"/>
                </a:lnTo>
                <a:lnTo>
                  <a:pt x="779414" y="647700"/>
                </a:lnTo>
                <a:lnTo>
                  <a:pt x="742628" y="622300"/>
                </a:lnTo>
                <a:lnTo>
                  <a:pt x="693995" y="609600"/>
                </a:lnTo>
                <a:lnTo>
                  <a:pt x="632322" y="584200"/>
                </a:lnTo>
                <a:lnTo>
                  <a:pt x="556414" y="571500"/>
                </a:lnTo>
                <a:lnTo>
                  <a:pt x="506481" y="558800"/>
                </a:lnTo>
                <a:lnTo>
                  <a:pt x="298048" y="508000"/>
                </a:lnTo>
                <a:lnTo>
                  <a:pt x="247817" y="482600"/>
                </a:lnTo>
                <a:lnTo>
                  <a:pt x="199958" y="469900"/>
                </a:lnTo>
                <a:lnTo>
                  <a:pt x="155281" y="444500"/>
                </a:lnTo>
                <a:lnTo>
                  <a:pt x="114598" y="419100"/>
                </a:lnTo>
                <a:lnTo>
                  <a:pt x="78719" y="393700"/>
                </a:lnTo>
                <a:lnTo>
                  <a:pt x="48453" y="368300"/>
                </a:lnTo>
                <a:lnTo>
                  <a:pt x="8008" y="317500"/>
                </a:lnTo>
                <a:lnTo>
                  <a:pt x="7055" y="304800"/>
                </a:lnTo>
                <a:lnTo>
                  <a:pt x="138202" y="304800"/>
                </a:lnTo>
                <a:lnTo>
                  <a:pt x="203151" y="317500"/>
                </a:lnTo>
                <a:lnTo>
                  <a:pt x="276280" y="330200"/>
                </a:lnTo>
                <a:lnTo>
                  <a:pt x="355338" y="355600"/>
                </a:lnTo>
                <a:lnTo>
                  <a:pt x="393871" y="381000"/>
                </a:lnTo>
                <a:lnTo>
                  <a:pt x="434892" y="393700"/>
                </a:lnTo>
                <a:lnTo>
                  <a:pt x="477817" y="419100"/>
                </a:lnTo>
                <a:lnTo>
                  <a:pt x="522064" y="457200"/>
                </a:lnTo>
                <a:lnTo>
                  <a:pt x="612193" y="508000"/>
                </a:lnTo>
                <a:lnTo>
                  <a:pt x="656910" y="546100"/>
                </a:lnTo>
                <a:lnTo>
                  <a:pt x="700618" y="571500"/>
                </a:lnTo>
                <a:lnTo>
                  <a:pt x="742734" y="609600"/>
                </a:lnTo>
                <a:lnTo>
                  <a:pt x="782675" y="635000"/>
                </a:lnTo>
                <a:lnTo>
                  <a:pt x="819860" y="660400"/>
                </a:lnTo>
                <a:lnTo>
                  <a:pt x="853704" y="685800"/>
                </a:lnTo>
                <a:lnTo>
                  <a:pt x="883626" y="698500"/>
                </a:lnTo>
                <a:lnTo>
                  <a:pt x="916494" y="711200"/>
                </a:lnTo>
                <a:close/>
              </a:path>
              <a:path w="3575684" h="1295400">
                <a:moveTo>
                  <a:pt x="853884" y="317500"/>
                </a:moveTo>
                <a:lnTo>
                  <a:pt x="764354" y="317500"/>
                </a:lnTo>
                <a:lnTo>
                  <a:pt x="763305" y="304800"/>
                </a:lnTo>
                <a:lnTo>
                  <a:pt x="816456" y="304800"/>
                </a:lnTo>
                <a:lnTo>
                  <a:pt x="853884" y="317500"/>
                </a:lnTo>
                <a:close/>
              </a:path>
              <a:path w="3575684" h="1295400">
                <a:moveTo>
                  <a:pt x="1835123" y="838200"/>
                </a:moveTo>
                <a:lnTo>
                  <a:pt x="1700705" y="838200"/>
                </a:lnTo>
                <a:lnTo>
                  <a:pt x="1696129" y="825500"/>
                </a:lnTo>
                <a:lnTo>
                  <a:pt x="1687059" y="812800"/>
                </a:lnTo>
                <a:lnTo>
                  <a:pt x="1670713" y="787400"/>
                </a:lnTo>
                <a:lnTo>
                  <a:pt x="1644997" y="762000"/>
                </a:lnTo>
                <a:lnTo>
                  <a:pt x="1607818" y="749300"/>
                </a:lnTo>
                <a:lnTo>
                  <a:pt x="1557084" y="723900"/>
                </a:lnTo>
                <a:lnTo>
                  <a:pt x="1490701" y="698500"/>
                </a:lnTo>
                <a:lnTo>
                  <a:pt x="1406576" y="685800"/>
                </a:lnTo>
                <a:lnTo>
                  <a:pt x="1233933" y="647700"/>
                </a:lnTo>
                <a:lnTo>
                  <a:pt x="1177478" y="622300"/>
                </a:lnTo>
                <a:lnTo>
                  <a:pt x="1122443" y="596900"/>
                </a:lnTo>
                <a:lnTo>
                  <a:pt x="1069353" y="571500"/>
                </a:lnTo>
                <a:lnTo>
                  <a:pt x="1018731" y="533400"/>
                </a:lnTo>
                <a:lnTo>
                  <a:pt x="971101" y="508000"/>
                </a:lnTo>
                <a:lnTo>
                  <a:pt x="926987" y="482600"/>
                </a:lnTo>
                <a:lnTo>
                  <a:pt x="886914" y="444500"/>
                </a:lnTo>
                <a:lnTo>
                  <a:pt x="851406" y="419100"/>
                </a:lnTo>
                <a:lnTo>
                  <a:pt x="820986" y="393700"/>
                </a:lnTo>
                <a:lnTo>
                  <a:pt x="796178" y="368300"/>
                </a:lnTo>
                <a:lnTo>
                  <a:pt x="777508" y="342900"/>
                </a:lnTo>
                <a:lnTo>
                  <a:pt x="765498" y="317500"/>
                </a:lnTo>
                <a:lnTo>
                  <a:pt x="949771" y="317500"/>
                </a:lnTo>
                <a:lnTo>
                  <a:pt x="1005511" y="330200"/>
                </a:lnTo>
                <a:lnTo>
                  <a:pt x="1187610" y="368300"/>
                </a:lnTo>
                <a:lnTo>
                  <a:pt x="1248738" y="393700"/>
                </a:lnTo>
                <a:lnTo>
                  <a:pt x="1307815" y="419100"/>
                </a:lnTo>
                <a:lnTo>
                  <a:pt x="1363482" y="444500"/>
                </a:lnTo>
                <a:lnTo>
                  <a:pt x="1412356" y="482600"/>
                </a:lnTo>
                <a:lnTo>
                  <a:pt x="1459484" y="520700"/>
                </a:lnTo>
                <a:lnTo>
                  <a:pt x="1504867" y="558800"/>
                </a:lnTo>
                <a:lnTo>
                  <a:pt x="1548507" y="596900"/>
                </a:lnTo>
                <a:lnTo>
                  <a:pt x="1590407" y="635000"/>
                </a:lnTo>
                <a:lnTo>
                  <a:pt x="1630568" y="673100"/>
                </a:lnTo>
                <a:lnTo>
                  <a:pt x="1668992" y="711200"/>
                </a:lnTo>
                <a:lnTo>
                  <a:pt x="1705681" y="736600"/>
                </a:lnTo>
                <a:lnTo>
                  <a:pt x="1740637" y="774700"/>
                </a:lnTo>
                <a:lnTo>
                  <a:pt x="1773861" y="800100"/>
                </a:lnTo>
                <a:lnTo>
                  <a:pt x="1805356" y="825500"/>
                </a:lnTo>
                <a:lnTo>
                  <a:pt x="1835123" y="838200"/>
                </a:lnTo>
                <a:close/>
              </a:path>
              <a:path w="3575684" h="1295400">
                <a:moveTo>
                  <a:pt x="2097439" y="431800"/>
                </a:moveTo>
                <a:lnTo>
                  <a:pt x="1966997" y="431800"/>
                </a:lnTo>
                <a:lnTo>
                  <a:pt x="2031125" y="419100"/>
                </a:lnTo>
                <a:lnTo>
                  <a:pt x="2097439" y="431800"/>
                </a:lnTo>
                <a:close/>
              </a:path>
              <a:path w="3575684" h="1295400">
                <a:moveTo>
                  <a:pt x="3183460" y="1143000"/>
                </a:moveTo>
                <a:lnTo>
                  <a:pt x="3177387" y="1130300"/>
                </a:lnTo>
                <a:lnTo>
                  <a:pt x="3162699" y="1104900"/>
                </a:lnTo>
                <a:lnTo>
                  <a:pt x="3142969" y="1066800"/>
                </a:lnTo>
                <a:lnTo>
                  <a:pt x="3121773" y="1028700"/>
                </a:lnTo>
                <a:lnTo>
                  <a:pt x="3106092" y="990600"/>
                </a:lnTo>
                <a:lnTo>
                  <a:pt x="3093665" y="939800"/>
                </a:lnTo>
                <a:lnTo>
                  <a:pt x="3086366" y="889000"/>
                </a:lnTo>
                <a:lnTo>
                  <a:pt x="3086066" y="850900"/>
                </a:lnTo>
                <a:lnTo>
                  <a:pt x="3094638" y="800100"/>
                </a:lnTo>
                <a:lnTo>
                  <a:pt x="3113955" y="762000"/>
                </a:lnTo>
                <a:lnTo>
                  <a:pt x="3139168" y="723900"/>
                </a:lnTo>
                <a:lnTo>
                  <a:pt x="3164389" y="673100"/>
                </a:lnTo>
                <a:lnTo>
                  <a:pt x="3189136" y="622300"/>
                </a:lnTo>
                <a:lnTo>
                  <a:pt x="3212927" y="571500"/>
                </a:lnTo>
                <a:lnTo>
                  <a:pt x="3235281" y="520700"/>
                </a:lnTo>
                <a:lnTo>
                  <a:pt x="3255715" y="469900"/>
                </a:lnTo>
                <a:lnTo>
                  <a:pt x="3273748" y="419100"/>
                </a:lnTo>
                <a:lnTo>
                  <a:pt x="3303165" y="419100"/>
                </a:lnTo>
                <a:lnTo>
                  <a:pt x="3290731" y="444500"/>
                </a:lnTo>
                <a:lnTo>
                  <a:pt x="3282234" y="482600"/>
                </a:lnTo>
                <a:lnTo>
                  <a:pt x="3282322" y="495300"/>
                </a:lnTo>
                <a:lnTo>
                  <a:pt x="3290433" y="533400"/>
                </a:lnTo>
                <a:lnTo>
                  <a:pt x="3312111" y="571500"/>
                </a:lnTo>
                <a:lnTo>
                  <a:pt x="3342105" y="609600"/>
                </a:lnTo>
                <a:lnTo>
                  <a:pt x="3375389" y="647700"/>
                </a:lnTo>
                <a:lnTo>
                  <a:pt x="3406939" y="698500"/>
                </a:lnTo>
                <a:lnTo>
                  <a:pt x="3431729" y="749300"/>
                </a:lnTo>
                <a:lnTo>
                  <a:pt x="3440411" y="774700"/>
                </a:lnTo>
                <a:lnTo>
                  <a:pt x="3445053" y="800100"/>
                </a:lnTo>
                <a:lnTo>
                  <a:pt x="3444869" y="825500"/>
                </a:lnTo>
                <a:lnTo>
                  <a:pt x="3415077" y="889000"/>
                </a:lnTo>
                <a:lnTo>
                  <a:pt x="3380106" y="939800"/>
                </a:lnTo>
                <a:lnTo>
                  <a:pt x="3338510" y="990600"/>
                </a:lnTo>
                <a:lnTo>
                  <a:pt x="3294640" y="1041400"/>
                </a:lnTo>
                <a:lnTo>
                  <a:pt x="3252848" y="1079500"/>
                </a:lnTo>
                <a:lnTo>
                  <a:pt x="3217486" y="1104900"/>
                </a:lnTo>
                <a:lnTo>
                  <a:pt x="3192906" y="1130300"/>
                </a:lnTo>
                <a:lnTo>
                  <a:pt x="3183460" y="1143000"/>
                </a:lnTo>
                <a:close/>
              </a:path>
              <a:path w="3575684" h="1295400">
                <a:moveTo>
                  <a:pt x="2444241" y="800100"/>
                </a:moveTo>
                <a:lnTo>
                  <a:pt x="2396368" y="800100"/>
                </a:lnTo>
                <a:lnTo>
                  <a:pt x="2353605" y="787400"/>
                </a:lnTo>
                <a:lnTo>
                  <a:pt x="2294761" y="762000"/>
                </a:lnTo>
                <a:lnTo>
                  <a:pt x="2245463" y="736600"/>
                </a:lnTo>
                <a:lnTo>
                  <a:pt x="2222330" y="711200"/>
                </a:lnTo>
                <a:lnTo>
                  <a:pt x="2199107" y="698500"/>
                </a:lnTo>
                <a:lnTo>
                  <a:pt x="2174968" y="673100"/>
                </a:lnTo>
                <a:lnTo>
                  <a:pt x="2149088" y="660400"/>
                </a:lnTo>
                <a:lnTo>
                  <a:pt x="2120640" y="635000"/>
                </a:lnTo>
                <a:lnTo>
                  <a:pt x="2088800" y="609600"/>
                </a:lnTo>
                <a:lnTo>
                  <a:pt x="2052741" y="596900"/>
                </a:lnTo>
                <a:lnTo>
                  <a:pt x="2011638" y="571500"/>
                </a:lnTo>
                <a:lnTo>
                  <a:pt x="1964665" y="546100"/>
                </a:lnTo>
                <a:lnTo>
                  <a:pt x="1910997" y="533400"/>
                </a:lnTo>
                <a:lnTo>
                  <a:pt x="1849807" y="508000"/>
                </a:lnTo>
                <a:lnTo>
                  <a:pt x="1780271" y="495300"/>
                </a:lnTo>
                <a:lnTo>
                  <a:pt x="1701563" y="482600"/>
                </a:lnTo>
                <a:lnTo>
                  <a:pt x="1709639" y="482600"/>
                </a:lnTo>
                <a:lnTo>
                  <a:pt x="1730088" y="469900"/>
                </a:lnTo>
                <a:lnTo>
                  <a:pt x="1761455" y="457200"/>
                </a:lnTo>
                <a:lnTo>
                  <a:pt x="1802284" y="457200"/>
                </a:lnTo>
                <a:lnTo>
                  <a:pt x="1851121" y="444500"/>
                </a:lnTo>
                <a:lnTo>
                  <a:pt x="1906511" y="431800"/>
                </a:lnTo>
                <a:lnTo>
                  <a:pt x="2164484" y="431800"/>
                </a:lnTo>
                <a:lnTo>
                  <a:pt x="2230805" y="457200"/>
                </a:lnTo>
                <a:lnTo>
                  <a:pt x="2278604" y="469900"/>
                </a:lnTo>
                <a:lnTo>
                  <a:pt x="2313728" y="495300"/>
                </a:lnTo>
                <a:lnTo>
                  <a:pt x="2354463" y="558800"/>
                </a:lnTo>
                <a:lnTo>
                  <a:pt x="2366807" y="596900"/>
                </a:lnTo>
                <a:lnTo>
                  <a:pt x="2372769" y="635000"/>
                </a:lnTo>
                <a:lnTo>
                  <a:pt x="2377658" y="673100"/>
                </a:lnTo>
                <a:lnTo>
                  <a:pt x="2386784" y="711200"/>
                </a:lnTo>
                <a:lnTo>
                  <a:pt x="2400169" y="736600"/>
                </a:lnTo>
                <a:lnTo>
                  <a:pt x="2421786" y="749300"/>
                </a:lnTo>
                <a:lnTo>
                  <a:pt x="2454076" y="762000"/>
                </a:lnTo>
                <a:lnTo>
                  <a:pt x="2662252" y="762000"/>
                </a:lnTo>
                <a:lnTo>
                  <a:pt x="2550401" y="787400"/>
                </a:lnTo>
                <a:lnTo>
                  <a:pt x="2495995" y="787400"/>
                </a:lnTo>
                <a:lnTo>
                  <a:pt x="2444241" y="800100"/>
                </a:lnTo>
                <a:close/>
              </a:path>
              <a:path w="3575684" h="1295400">
                <a:moveTo>
                  <a:pt x="2662252" y="762000"/>
                </a:moveTo>
                <a:lnTo>
                  <a:pt x="2499478" y="762000"/>
                </a:lnTo>
                <a:lnTo>
                  <a:pt x="2546401" y="749300"/>
                </a:lnTo>
                <a:lnTo>
                  <a:pt x="2594558" y="749300"/>
                </a:lnTo>
                <a:lnTo>
                  <a:pt x="2739981" y="711200"/>
                </a:lnTo>
                <a:lnTo>
                  <a:pt x="2786620" y="685800"/>
                </a:lnTo>
                <a:lnTo>
                  <a:pt x="2831267" y="673100"/>
                </a:lnTo>
                <a:lnTo>
                  <a:pt x="2841373" y="673100"/>
                </a:lnTo>
                <a:lnTo>
                  <a:pt x="2858912" y="660400"/>
                </a:lnTo>
                <a:lnTo>
                  <a:pt x="2876137" y="647700"/>
                </a:lnTo>
                <a:lnTo>
                  <a:pt x="2910114" y="622300"/>
                </a:lnTo>
                <a:lnTo>
                  <a:pt x="2926823" y="609600"/>
                </a:lnTo>
                <a:lnTo>
                  <a:pt x="2935133" y="609600"/>
                </a:lnTo>
                <a:lnTo>
                  <a:pt x="2943389" y="596900"/>
                </a:lnTo>
                <a:lnTo>
                  <a:pt x="2959203" y="584200"/>
                </a:lnTo>
                <a:lnTo>
                  <a:pt x="3076224" y="584200"/>
                </a:lnTo>
                <a:lnTo>
                  <a:pt x="3042926" y="609600"/>
                </a:lnTo>
                <a:lnTo>
                  <a:pt x="2995131" y="647700"/>
                </a:lnTo>
                <a:lnTo>
                  <a:pt x="2955847" y="685800"/>
                </a:lnTo>
                <a:lnTo>
                  <a:pt x="2934687" y="711200"/>
                </a:lnTo>
                <a:lnTo>
                  <a:pt x="2884373" y="711200"/>
                </a:lnTo>
                <a:lnTo>
                  <a:pt x="2852576" y="736600"/>
                </a:lnTo>
                <a:lnTo>
                  <a:pt x="2717238" y="736600"/>
                </a:lnTo>
                <a:lnTo>
                  <a:pt x="2662252" y="762000"/>
                </a:lnTo>
                <a:close/>
              </a:path>
              <a:path w="3575684" h="1295400">
                <a:moveTo>
                  <a:pt x="710963" y="685800"/>
                </a:moveTo>
                <a:lnTo>
                  <a:pt x="277867" y="685800"/>
                </a:lnTo>
                <a:lnTo>
                  <a:pt x="298848" y="673100"/>
                </a:lnTo>
                <a:lnTo>
                  <a:pt x="675329" y="673100"/>
                </a:lnTo>
                <a:lnTo>
                  <a:pt x="710963" y="685800"/>
                </a:lnTo>
                <a:close/>
              </a:path>
              <a:path w="3575684" h="1295400">
                <a:moveTo>
                  <a:pt x="354957" y="698500"/>
                </a:moveTo>
                <a:lnTo>
                  <a:pt x="191922" y="698500"/>
                </a:lnTo>
                <a:lnTo>
                  <a:pt x="206952" y="685800"/>
                </a:lnTo>
                <a:lnTo>
                  <a:pt x="366864" y="685800"/>
                </a:lnTo>
                <a:lnTo>
                  <a:pt x="354957" y="698500"/>
                </a:lnTo>
                <a:close/>
              </a:path>
              <a:path w="3575684" h="1295400">
                <a:moveTo>
                  <a:pt x="822226" y="698500"/>
                </a:moveTo>
                <a:lnTo>
                  <a:pt x="575768" y="698500"/>
                </a:lnTo>
                <a:lnTo>
                  <a:pt x="544806" y="685800"/>
                </a:lnTo>
                <a:lnTo>
                  <a:pt x="793914" y="685800"/>
                </a:lnTo>
                <a:lnTo>
                  <a:pt x="822226" y="698500"/>
                </a:lnTo>
                <a:close/>
              </a:path>
              <a:path w="3575684" h="1295400">
                <a:moveTo>
                  <a:pt x="236900" y="711200"/>
                </a:moveTo>
                <a:lnTo>
                  <a:pt x="128703" y="711200"/>
                </a:lnTo>
                <a:lnTo>
                  <a:pt x="145300" y="698500"/>
                </a:lnTo>
                <a:lnTo>
                  <a:pt x="253570" y="698500"/>
                </a:lnTo>
                <a:lnTo>
                  <a:pt x="236900" y="711200"/>
                </a:lnTo>
                <a:close/>
              </a:path>
              <a:path w="3575684" h="1295400">
                <a:moveTo>
                  <a:pt x="160459" y="723900"/>
                </a:moveTo>
                <a:lnTo>
                  <a:pt x="111930" y="723900"/>
                </a:lnTo>
                <a:lnTo>
                  <a:pt x="106782" y="711200"/>
                </a:lnTo>
                <a:lnTo>
                  <a:pt x="170309" y="711200"/>
                </a:lnTo>
                <a:lnTo>
                  <a:pt x="160459" y="723900"/>
                </a:lnTo>
                <a:close/>
              </a:path>
              <a:path w="3575684" h="1295400">
                <a:moveTo>
                  <a:pt x="983230" y="723900"/>
                </a:moveTo>
                <a:lnTo>
                  <a:pt x="803306" y="723900"/>
                </a:lnTo>
                <a:lnTo>
                  <a:pt x="755394" y="711200"/>
                </a:lnTo>
                <a:lnTo>
                  <a:pt x="949710" y="711200"/>
                </a:lnTo>
                <a:lnTo>
                  <a:pt x="983230" y="723900"/>
                </a:lnTo>
                <a:close/>
              </a:path>
              <a:path w="3575684" h="1295400">
                <a:moveTo>
                  <a:pt x="2188745" y="1295400"/>
                </a:moveTo>
                <a:lnTo>
                  <a:pt x="2134891" y="1295400"/>
                </a:lnTo>
                <a:lnTo>
                  <a:pt x="2164557" y="1244600"/>
                </a:lnTo>
                <a:lnTo>
                  <a:pt x="2198838" y="1206500"/>
                </a:lnTo>
                <a:lnTo>
                  <a:pt x="2236932" y="1155700"/>
                </a:lnTo>
                <a:lnTo>
                  <a:pt x="2278038" y="1117600"/>
                </a:lnTo>
                <a:lnTo>
                  <a:pt x="2321353" y="1079500"/>
                </a:lnTo>
                <a:lnTo>
                  <a:pt x="2366077" y="1041400"/>
                </a:lnTo>
                <a:lnTo>
                  <a:pt x="2456541" y="990600"/>
                </a:lnTo>
                <a:lnTo>
                  <a:pt x="2500678" y="965200"/>
                </a:lnTo>
                <a:lnTo>
                  <a:pt x="2543015" y="939800"/>
                </a:lnTo>
                <a:lnTo>
                  <a:pt x="2582752" y="914400"/>
                </a:lnTo>
                <a:lnTo>
                  <a:pt x="2619086" y="901700"/>
                </a:lnTo>
                <a:lnTo>
                  <a:pt x="2651216" y="889000"/>
                </a:lnTo>
                <a:lnTo>
                  <a:pt x="2678339" y="876300"/>
                </a:lnTo>
                <a:lnTo>
                  <a:pt x="2721358" y="850900"/>
                </a:lnTo>
                <a:lnTo>
                  <a:pt x="2765389" y="825500"/>
                </a:lnTo>
                <a:lnTo>
                  <a:pt x="2808513" y="787400"/>
                </a:lnTo>
                <a:lnTo>
                  <a:pt x="2848813" y="749300"/>
                </a:lnTo>
                <a:lnTo>
                  <a:pt x="2884373" y="711200"/>
                </a:lnTo>
                <a:lnTo>
                  <a:pt x="2934687" y="711200"/>
                </a:lnTo>
                <a:lnTo>
                  <a:pt x="2924107" y="723900"/>
                </a:lnTo>
                <a:lnTo>
                  <a:pt x="2898940" y="749300"/>
                </a:lnTo>
                <a:lnTo>
                  <a:pt x="2879377" y="787400"/>
                </a:lnTo>
                <a:lnTo>
                  <a:pt x="2853188" y="838200"/>
                </a:lnTo>
                <a:lnTo>
                  <a:pt x="2837786" y="889000"/>
                </a:lnTo>
                <a:lnTo>
                  <a:pt x="2831707" y="914400"/>
                </a:lnTo>
                <a:lnTo>
                  <a:pt x="2825418" y="927100"/>
                </a:lnTo>
                <a:lnTo>
                  <a:pt x="2808329" y="977900"/>
                </a:lnTo>
                <a:lnTo>
                  <a:pt x="2778765" y="1028700"/>
                </a:lnTo>
                <a:lnTo>
                  <a:pt x="2728974" y="1079500"/>
                </a:lnTo>
                <a:lnTo>
                  <a:pt x="2694071" y="1117600"/>
                </a:lnTo>
                <a:lnTo>
                  <a:pt x="2632706" y="1155700"/>
                </a:lnTo>
                <a:lnTo>
                  <a:pt x="2569425" y="1193800"/>
                </a:lnTo>
                <a:lnTo>
                  <a:pt x="2442633" y="1244600"/>
                </a:lnTo>
                <a:lnTo>
                  <a:pt x="2381884" y="1257300"/>
                </a:lnTo>
                <a:lnTo>
                  <a:pt x="2324741" y="1270000"/>
                </a:lnTo>
                <a:lnTo>
                  <a:pt x="2272582" y="1282700"/>
                </a:lnTo>
                <a:lnTo>
                  <a:pt x="2226790" y="1282700"/>
                </a:lnTo>
                <a:lnTo>
                  <a:pt x="2188745" y="1295400"/>
                </a:lnTo>
                <a:close/>
              </a:path>
              <a:path w="3575684" h="1295400">
                <a:moveTo>
                  <a:pt x="1252003" y="774700"/>
                </a:moveTo>
                <a:lnTo>
                  <a:pt x="1089684" y="774700"/>
                </a:lnTo>
                <a:lnTo>
                  <a:pt x="1004329" y="749300"/>
                </a:lnTo>
                <a:lnTo>
                  <a:pt x="952826" y="749300"/>
                </a:lnTo>
                <a:lnTo>
                  <a:pt x="852235" y="723900"/>
                </a:lnTo>
                <a:lnTo>
                  <a:pt x="1017010" y="723900"/>
                </a:lnTo>
                <a:lnTo>
                  <a:pt x="1063068" y="736600"/>
                </a:lnTo>
                <a:lnTo>
                  <a:pt x="1109618" y="736600"/>
                </a:lnTo>
                <a:lnTo>
                  <a:pt x="1252003" y="774700"/>
                </a:lnTo>
                <a:close/>
              </a:path>
              <a:path w="3575684" h="1295400">
                <a:moveTo>
                  <a:pt x="2737546" y="800100"/>
                </a:moveTo>
                <a:lnTo>
                  <a:pt x="2597680" y="800100"/>
                </a:lnTo>
                <a:lnTo>
                  <a:pt x="2604831" y="787400"/>
                </a:lnTo>
                <a:lnTo>
                  <a:pt x="2626473" y="787400"/>
                </a:lnTo>
                <a:lnTo>
                  <a:pt x="2633719" y="774700"/>
                </a:lnTo>
                <a:lnTo>
                  <a:pt x="2651167" y="774700"/>
                </a:lnTo>
                <a:lnTo>
                  <a:pt x="2671093" y="762000"/>
                </a:lnTo>
                <a:lnTo>
                  <a:pt x="2681065" y="762000"/>
                </a:lnTo>
                <a:lnTo>
                  <a:pt x="2691019" y="749300"/>
                </a:lnTo>
                <a:lnTo>
                  <a:pt x="2717238" y="736600"/>
                </a:lnTo>
                <a:lnTo>
                  <a:pt x="2852576" y="736600"/>
                </a:lnTo>
                <a:lnTo>
                  <a:pt x="2836588" y="749300"/>
                </a:lnTo>
                <a:lnTo>
                  <a:pt x="2820494" y="749300"/>
                </a:lnTo>
                <a:lnTo>
                  <a:pt x="2800481" y="762000"/>
                </a:lnTo>
                <a:lnTo>
                  <a:pt x="2779806" y="774700"/>
                </a:lnTo>
                <a:lnTo>
                  <a:pt x="2737546" y="800100"/>
                </a:lnTo>
                <a:close/>
              </a:path>
              <a:path w="3575684" h="1295400">
                <a:moveTo>
                  <a:pt x="1398067" y="800100"/>
                </a:moveTo>
                <a:lnTo>
                  <a:pt x="1145108" y="800100"/>
                </a:lnTo>
                <a:lnTo>
                  <a:pt x="1176898" y="787400"/>
                </a:lnTo>
                <a:lnTo>
                  <a:pt x="1133067" y="774700"/>
                </a:lnTo>
                <a:lnTo>
                  <a:pt x="1300305" y="774700"/>
                </a:lnTo>
                <a:lnTo>
                  <a:pt x="1398067" y="800100"/>
                </a:lnTo>
                <a:close/>
              </a:path>
              <a:path w="3575684" h="1295400">
                <a:moveTo>
                  <a:pt x="1547705" y="825500"/>
                </a:moveTo>
                <a:lnTo>
                  <a:pt x="1328109" y="825500"/>
                </a:lnTo>
                <a:lnTo>
                  <a:pt x="1323914" y="812800"/>
                </a:lnTo>
                <a:lnTo>
                  <a:pt x="1062151" y="812800"/>
                </a:lnTo>
                <a:lnTo>
                  <a:pt x="1106521" y="800100"/>
                </a:lnTo>
                <a:lnTo>
                  <a:pt x="1447553" y="800100"/>
                </a:lnTo>
                <a:lnTo>
                  <a:pt x="1547705" y="825500"/>
                </a:lnTo>
                <a:close/>
              </a:path>
              <a:path w="3575684" h="1295400">
                <a:moveTo>
                  <a:pt x="2705556" y="812800"/>
                </a:moveTo>
                <a:lnTo>
                  <a:pt x="2549402" y="812800"/>
                </a:lnTo>
                <a:lnTo>
                  <a:pt x="2569364" y="800100"/>
                </a:lnTo>
                <a:lnTo>
                  <a:pt x="2716261" y="800100"/>
                </a:lnTo>
                <a:lnTo>
                  <a:pt x="2705556" y="812800"/>
                </a:lnTo>
                <a:close/>
              </a:path>
              <a:path w="3575684" h="1295400">
                <a:moveTo>
                  <a:pt x="519052" y="1092200"/>
                </a:moveTo>
                <a:lnTo>
                  <a:pt x="348137" y="1092200"/>
                </a:lnTo>
                <a:lnTo>
                  <a:pt x="222278" y="1066800"/>
                </a:lnTo>
                <a:lnTo>
                  <a:pt x="163569" y="1041400"/>
                </a:lnTo>
                <a:lnTo>
                  <a:pt x="110584" y="1028700"/>
                </a:lnTo>
                <a:lnTo>
                  <a:pt x="65504" y="1016000"/>
                </a:lnTo>
                <a:lnTo>
                  <a:pt x="30512" y="1003300"/>
                </a:lnTo>
                <a:lnTo>
                  <a:pt x="7790" y="990600"/>
                </a:lnTo>
                <a:lnTo>
                  <a:pt x="0" y="990600"/>
                </a:lnTo>
                <a:lnTo>
                  <a:pt x="7585" y="977900"/>
                </a:lnTo>
                <a:lnTo>
                  <a:pt x="28019" y="977900"/>
                </a:lnTo>
                <a:lnTo>
                  <a:pt x="59684" y="965200"/>
                </a:lnTo>
                <a:lnTo>
                  <a:pt x="100968" y="939800"/>
                </a:lnTo>
                <a:lnTo>
                  <a:pt x="150255" y="927100"/>
                </a:lnTo>
                <a:lnTo>
                  <a:pt x="205930" y="914400"/>
                </a:lnTo>
                <a:lnTo>
                  <a:pt x="266379" y="889000"/>
                </a:lnTo>
                <a:lnTo>
                  <a:pt x="460220" y="850900"/>
                </a:lnTo>
                <a:lnTo>
                  <a:pt x="731309" y="850900"/>
                </a:lnTo>
                <a:lnTo>
                  <a:pt x="789069" y="838200"/>
                </a:lnTo>
                <a:lnTo>
                  <a:pt x="847134" y="838200"/>
                </a:lnTo>
                <a:lnTo>
                  <a:pt x="904489" y="825500"/>
                </a:lnTo>
                <a:lnTo>
                  <a:pt x="960120" y="825500"/>
                </a:lnTo>
                <a:lnTo>
                  <a:pt x="1013012" y="812800"/>
                </a:lnTo>
                <a:lnTo>
                  <a:pt x="1102074" y="812800"/>
                </a:lnTo>
                <a:lnTo>
                  <a:pt x="1037876" y="825500"/>
                </a:lnTo>
                <a:lnTo>
                  <a:pt x="979635" y="838200"/>
                </a:lnTo>
                <a:lnTo>
                  <a:pt x="947146" y="850900"/>
                </a:lnTo>
                <a:lnTo>
                  <a:pt x="912129" y="863600"/>
                </a:lnTo>
                <a:lnTo>
                  <a:pt x="874801" y="889000"/>
                </a:lnTo>
                <a:lnTo>
                  <a:pt x="835379" y="914400"/>
                </a:lnTo>
                <a:lnTo>
                  <a:pt x="794082" y="952500"/>
                </a:lnTo>
                <a:lnTo>
                  <a:pt x="751125" y="977900"/>
                </a:lnTo>
                <a:lnTo>
                  <a:pt x="706726" y="1003300"/>
                </a:lnTo>
                <a:lnTo>
                  <a:pt x="661102" y="1028700"/>
                </a:lnTo>
                <a:lnTo>
                  <a:pt x="567048" y="1079500"/>
                </a:lnTo>
                <a:lnTo>
                  <a:pt x="519052" y="1092200"/>
                </a:lnTo>
                <a:close/>
              </a:path>
              <a:path w="3575684" h="1295400">
                <a:moveTo>
                  <a:pt x="2687682" y="825500"/>
                </a:moveTo>
                <a:lnTo>
                  <a:pt x="2529511" y="825500"/>
                </a:lnTo>
                <a:lnTo>
                  <a:pt x="2539452" y="812800"/>
                </a:lnTo>
                <a:lnTo>
                  <a:pt x="2691210" y="812800"/>
                </a:lnTo>
                <a:lnTo>
                  <a:pt x="2687682" y="825500"/>
                </a:lnTo>
                <a:close/>
              </a:path>
              <a:path w="3575684" h="1295400">
                <a:moveTo>
                  <a:pt x="2069106" y="876300"/>
                </a:moveTo>
                <a:lnTo>
                  <a:pt x="1624913" y="876300"/>
                </a:lnTo>
                <a:lnTo>
                  <a:pt x="1524019" y="850900"/>
                </a:lnTo>
                <a:lnTo>
                  <a:pt x="1474312" y="850900"/>
                </a:lnTo>
                <a:lnTo>
                  <a:pt x="1376360" y="825500"/>
                </a:lnTo>
                <a:lnTo>
                  <a:pt x="1598347" y="825500"/>
                </a:lnTo>
                <a:lnTo>
                  <a:pt x="1649351" y="838200"/>
                </a:lnTo>
                <a:lnTo>
                  <a:pt x="1835123" y="838200"/>
                </a:lnTo>
                <a:lnTo>
                  <a:pt x="1863164" y="850900"/>
                </a:lnTo>
                <a:lnTo>
                  <a:pt x="1889482" y="863600"/>
                </a:lnTo>
                <a:lnTo>
                  <a:pt x="2023932" y="863600"/>
                </a:lnTo>
                <a:lnTo>
                  <a:pt x="2069106" y="876300"/>
                </a:lnTo>
                <a:close/>
              </a:path>
              <a:path w="3575684" h="1295400">
                <a:moveTo>
                  <a:pt x="2655742" y="838200"/>
                </a:moveTo>
                <a:lnTo>
                  <a:pt x="2475355" y="838200"/>
                </a:lnTo>
                <a:lnTo>
                  <a:pt x="2486321" y="825500"/>
                </a:lnTo>
                <a:lnTo>
                  <a:pt x="2662989" y="825500"/>
                </a:lnTo>
                <a:lnTo>
                  <a:pt x="2655742" y="838200"/>
                </a:lnTo>
                <a:close/>
              </a:path>
              <a:path w="3575684" h="1295400">
                <a:moveTo>
                  <a:pt x="2589225" y="863600"/>
                </a:moveTo>
                <a:lnTo>
                  <a:pt x="2336939" y="863600"/>
                </a:lnTo>
                <a:lnTo>
                  <a:pt x="2441796" y="838200"/>
                </a:lnTo>
                <a:lnTo>
                  <a:pt x="2633528" y="838200"/>
                </a:lnTo>
                <a:lnTo>
                  <a:pt x="2626091" y="850900"/>
                </a:lnTo>
                <a:lnTo>
                  <a:pt x="2602256" y="850900"/>
                </a:lnTo>
                <a:lnTo>
                  <a:pt x="2589225" y="863600"/>
                </a:lnTo>
                <a:close/>
              </a:path>
              <a:path w="3575684" h="1295400">
                <a:moveTo>
                  <a:pt x="2550008" y="876300"/>
                </a:moveTo>
                <a:lnTo>
                  <a:pt x="2176414" y="876300"/>
                </a:lnTo>
                <a:lnTo>
                  <a:pt x="2230141" y="863600"/>
                </a:lnTo>
                <a:lnTo>
                  <a:pt x="2563092" y="863600"/>
                </a:lnTo>
                <a:lnTo>
                  <a:pt x="2550008" y="876300"/>
                </a:lnTo>
                <a:close/>
              </a:path>
              <a:path w="3575684" h="1295400">
                <a:moveTo>
                  <a:pt x="2343022" y="914400"/>
                </a:moveTo>
                <a:lnTo>
                  <a:pt x="1925425" y="914400"/>
                </a:lnTo>
                <a:lnTo>
                  <a:pt x="1874608" y="901700"/>
                </a:lnTo>
                <a:lnTo>
                  <a:pt x="1774403" y="901700"/>
                </a:lnTo>
                <a:lnTo>
                  <a:pt x="1676106" y="876300"/>
                </a:lnTo>
                <a:lnTo>
                  <a:pt x="2511650" y="876300"/>
                </a:lnTo>
                <a:lnTo>
                  <a:pt x="2498905" y="889000"/>
                </a:lnTo>
                <a:lnTo>
                  <a:pt x="2447897" y="889000"/>
                </a:lnTo>
                <a:lnTo>
                  <a:pt x="2343022" y="914400"/>
                </a:lnTo>
                <a:close/>
              </a:path>
              <a:path w="3575684" h="1295400">
                <a:moveTo>
                  <a:pt x="1216736" y="1257300"/>
                </a:moveTo>
                <a:lnTo>
                  <a:pt x="1015465" y="1257300"/>
                </a:lnTo>
                <a:lnTo>
                  <a:pt x="1025969" y="1231900"/>
                </a:lnTo>
                <a:lnTo>
                  <a:pt x="1045195" y="1219200"/>
                </a:lnTo>
                <a:lnTo>
                  <a:pt x="1074393" y="1181100"/>
                </a:lnTo>
                <a:lnTo>
                  <a:pt x="1114812" y="1143000"/>
                </a:lnTo>
                <a:lnTo>
                  <a:pt x="1167704" y="1104900"/>
                </a:lnTo>
                <a:lnTo>
                  <a:pt x="1234318" y="1066800"/>
                </a:lnTo>
                <a:lnTo>
                  <a:pt x="1315905" y="1016000"/>
                </a:lnTo>
                <a:lnTo>
                  <a:pt x="1349540" y="1003300"/>
                </a:lnTo>
                <a:lnTo>
                  <a:pt x="1388297" y="990600"/>
                </a:lnTo>
                <a:lnTo>
                  <a:pt x="1431561" y="990600"/>
                </a:lnTo>
                <a:lnTo>
                  <a:pt x="1478717" y="977900"/>
                </a:lnTo>
                <a:lnTo>
                  <a:pt x="1529148" y="965200"/>
                </a:lnTo>
                <a:lnTo>
                  <a:pt x="1582241" y="952500"/>
                </a:lnTo>
                <a:lnTo>
                  <a:pt x="1637380" y="952500"/>
                </a:lnTo>
                <a:lnTo>
                  <a:pt x="1693949" y="939800"/>
                </a:lnTo>
                <a:lnTo>
                  <a:pt x="1751334" y="939800"/>
                </a:lnTo>
                <a:lnTo>
                  <a:pt x="1808918" y="927100"/>
                </a:lnTo>
                <a:lnTo>
                  <a:pt x="1866087" y="927100"/>
                </a:lnTo>
                <a:lnTo>
                  <a:pt x="1922226" y="914400"/>
                </a:lnTo>
                <a:lnTo>
                  <a:pt x="2086934" y="914400"/>
                </a:lnTo>
                <a:lnTo>
                  <a:pt x="1931860" y="952500"/>
                </a:lnTo>
                <a:lnTo>
                  <a:pt x="1882493" y="965200"/>
                </a:lnTo>
                <a:lnTo>
                  <a:pt x="1836785" y="990600"/>
                </a:lnTo>
                <a:lnTo>
                  <a:pt x="1796237" y="1003300"/>
                </a:lnTo>
                <a:lnTo>
                  <a:pt x="1769792" y="1016000"/>
                </a:lnTo>
                <a:lnTo>
                  <a:pt x="1742778" y="1041400"/>
                </a:lnTo>
                <a:lnTo>
                  <a:pt x="1714924" y="1054100"/>
                </a:lnTo>
                <a:lnTo>
                  <a:pt x="1685961" y="1079500"/>
                </a:lnTo>
                <a:lnTo>
                  <a:pt x="1655617" y="1092200"/>
                </a:lnTo>
                <a:lnTo>
                  <a:pt x="1623622" y="1117600"/>
                </a:lnTo>
                <a:lnTo>
                  <a:pt x="1589706" y="1130300"/>
                </a:lnTo>
                <a:lnTo>
                  <a:pt x="1553597" y="1155700"/>
                </a:lnTo>
                <a:lnTo>
                  <a:pt x="1515026" y="1168400"/>
                </a:lnTo>
                <a:lnTo>
                  <a:pt x="1473722" y="1193800"/>
                </a:lnTo>
                <a:lnTo>
                  <a:pt x="1429414" y="1206500"/>
                </a:lnTo>
                <a:lnTo>
                  <a:pt x="1381832" y="1219200"/>
                </a:lnTo>
                <a:lnTo>
                  <a:pt x="1330705" y="1231900"/>
                </a:lnTo>
                <a:lnTo>
                  <a:pt x="1275763" y="1244600"/>
                </a:lnTo>
                <a:lnTo>
                  <a:pt x="1216736" y="1257300"/>
                </a:lnTo>
                <a:close/>
              </a:path>
              <a:path w="3575684" h="1295400">
                <a:moveTo>
                  <a:pt x="2137254" y="927100"/>
                </a:moveTo>
                <a:lnTo>
                  <a:pt x="2086934" y="914400"/>
                </a:lnTo>
                <a:lnTo>
                  <a:pt x="2188073" y="914400"/>
                </a:lnTo>
                <a:lnTo>
                  <a:pt x="2137254" y="927100"/>
                </a:lnTo>
                <a:close/>
              </a:path>
            </a:pathLst>
          </a:custGeom>
          <a:solidFill>
            <a:srgbClr val="90507B"/>
          </a:solidFill>
        </p:spPr>
        <p:txBody>
          <a:bodyPr wrap="square" lIns="0" tIns="0" rIns="0" bIns="0" rtlCol="0"/>
          <a:lstStyle/>
          <a:p>
            <a:endParaRPr/>
          </a:p>
        </p:txBody>
      </p:sp>
      <p:sp>
        <p:nvSpPr>
          <p:cNvPr id="5" name="object 5"/>
          <p:cNvSpPr txBox="1">
            <a:spLocks noGrp="1"/>
          </p:cNvSpPr>
          <p:nvPr>
            <p:ph type="title"/>
          </p:nvPr>
        </p:nvSpPr>
        <p:spPr>
          <a:xfrm>
            <a:off x="1828490" y="990746"/>
            <a:ext cx="5711825" cy="787400"/>
          </a:xfrm>
          <a:prstGeom prst="rect">
            <a:avLst/>
          </a:prstGeom>
        </p:spPr>
        <p:txBody>
          <a:bodyPr vert="horz" wrap="square" lIns="0" tIns="12065" rIns="0" bIns="0" rtlCol="0">
            <a:spAutoFit/>
          </a:bodyPr>
          <a:lstStyle/>
          <a:p>
            <a:pPr marL="12700">
              <a:lnSpc>
                <a:spcPct val="100000"/>
              </a:lnSpc>
              <a:spcBef>
                <a:spcPts val="95"/>
              </a:spcBef>
            </a:pPr>
            <a:r>
              <a:rPr sz="5000" spc="-125"/>
              <a:t>Abdominal</a:t>
            </a:r>
            <a:r>
              <a:rPr sz="5000" spc="-55"/>
              <a:t> </a:t>
            </a:r>
            <a:r>
              <a:rPr sz="5000" spc="-15"/>
              <a:t>closure</a:t>
            </a:r>
            <a:endParaRPr sz="5000"/>
          </a:p>
        </p:txBody>
      </p:sp>
      <p:sp>
        <p:nvSpPr>
          <p:cNvPr id="10" name="object 10"/>
          <p:cNvSpPr/>
          <p:nvPr/>
        </p:nvSpPr>
        <p:spPr>
          <a:xfrm>
            <a:off x="16535457" y="8529126"/>
            <a:ext cx="1503045" cy="1447800"/>
          </a:xfrm>
          <a:custGeom>
            <a:avLst/>
            <a:gdLst/>
            <a:ahLst/>
            <a:cxnLst/>
            <a:rect l="l" t="t" r="r" b="b"/>
            <a:pathLst>
              <a:path w="1503044" h="1447800">
                <a:moveTo>
                  <a:pt x="898973" y="1447799"/>
                </a:moveTo>
                <a:lnTo>
                  <a:pt x="796541" y="1447799"/>
                </a:lnTo>
                <a:lnTo>
                  <a:pt x="766633" y="1435099"/>
                </a:lnTo>
                <a:lnTo>
                  <a:pt x="735134" y="1409699"/>
                </a:lnTo>
                <a:lnTo>
                  <a:pt x="639714" y="1358899"/>
                </a:lnTo>
                <a:lnTo>
                  <a:pt x="594343" y="1333499"/>
                </a:lnTo>
                <a:lnTo>
                  <a:pt x="552021" y="1295399"/>
                </a:lnTo>
                <a:lnTo>
                  <a:pt x="513863" y="1257299"/>
                </a:lnTo>
                <a:lnTo>
                  <a:pt x="480989" y="1231899"/>
                </a:lnTo>
                <a:lnTo>
                  <a:pt x="454514" y="1206499"/>
                </a:lnTo>
                <a:lnTo>
                  <a:pt x="435555" y="1181099"/>
                </a:lnTo>
                <a:lnTo>
                  <a:pt x="415651" y="1155699"/>
                </a:lnTo>
                <a:lnTo>
                  <a:pt x="395103" y="1117599"/>
                </a:lnTo>
                <a:lnTo>
                  <a:pt x="374360" y="1079499"/>
                </a:lnTo>
                <a:lnTo>
                  <a:pt x="353871" y="1041399"/>
                </a:lnTo>
                <a:lnTo>
                  <a:pt x="332871" y="1003299"/>
                </a:lnTo>
                <a:lnTo>
                  <a:pt x="315739" y="952499"/>
                </a:lnTo>
                <a:lnTo>
                  <a:pt x="302284" y="914399"/>
                </a:lnTo>
                <a:lnTo>
                  <a:pt x="292315" y="863599"/>
                </a:lnTo>
                <a:lnTo>
                  <a:pt x="285641" y="812799"/>
                </a:lnTo>
                <a:lnTo>
                  <a:pt x="282071" y="761999"/>
                </a:lnTo>
                <a:lnTo>
                  <a:pt x="277508" y="736599"/>
                </a:lnTo>
                <a:lnTo>
                  <a:pt x="264468" y="711199"/>
                </a:lnTo>
                <a:lnTo>
                  <a:pt x="240745" y="673099"/>
                </a:lnTo>
                <a:lnTo>
                  <a:pt x="204130" y="634999"/>
                </a:lnTo>
                <a:lnTo>
                  <a:pt x="152417" y="596899"/>
                </a:lnTo>
                <a:lnTo>
                  <a:pt x="111149" y="558799"/>
                </a:lnTo>
                <a:lnTo>
                  <a:pt x="76653" y="520699"/>
                </a:lnTo>
                <a:lnTo>
                  <a:pt x="48764" y="482599"/>
                </a:lnTo>
                <a:lnTo>
                  <a:pt x="27317" y="431799"/>
                </a:lnTo>
                <a:lnTo>
                  <a:pt x="12150" y="393699"/>
                </a:lnTo>
                <a:lnTo>
                  <a:pt x="3099" y="355599"/>
                </a:lnTo>
                <a:lnTo>
                  <a:pt x="0" y="317499"/>
                </a:lnTo>
                <a:lnTo>
                  <a:pt x="2688" y="279399"/>
                </a:lnTo>
                <a:lnTo>
                  <a:pt x="11000" y="241299"/>
                </a:lnTo>
                <a:lnTo>
                  <a:pt x="24773" y="203199"/>
                </a:lnTo>
                <a:lnTo>
                  <a:pt x="43842" y="165099"/>
                </a:lnTo>
                <a:lnTo>
                  <a:pt x="68043" y="126999"/>
                </a:lnTo>
                <a:lnTo>
                  <a:pt x="97214" y="88899"/>
                </a:lnTo>
                <a:lnTo>
                  <a:pt x="131189" y="63499"/>
                </a:lnTo>
                <a:lnTo>
                  <a:pt x="171555" y="25399"/>
                </a:lnTo>
                <a:lnTo>
                  <a:pt x="214916" y="12699"/>
                </a:lnTo>
                <a:lnTo>
                  <a:pt x="260325" y="0"/>
                </a:lnTo>
                <a:lnTo>
                  <a:pt x="392101" y="0"/>
                </a:lnTo>
                <a:lnTo>
                  <a:pt x="433036" y="25399"/>
                </a:lnTo>
                <a:lnTo>
                  <a:pt x="471846" y="38099"/>
                </a:lnTo>
                <a:lnTo>
                  <a:pt x="507783" y="63499"/>
                </a:lnTo>
                <a:lnTo>
                  <a:pt x="540103" y="101599"/>
                </a:lnTo>
                <a:lnTo>
                  <a:pt x="568058" y="139699"/>
                </a:lnTo>
                <a:lnTo>
                  <a:pt x="590903" y="177799"/>
                </a:lnTo>
                <a:lnTo>
                  <a:pt x="607892" y="228599"/>
                </a:lnTo>
                <a:lnTo>
                  <a:pt x="618279" y="279399"/>
                </a:lnTo>
                <a:lnTo>
                  <a:pt x="619181" y="279399"/>
                </a:lnTo>
                <a:lnTo>
                  <a:pt x="623937" y="317499"/>
                </a:lnTo>
                <a:lnTo>
                  <a:pt x="635619" y="342899"/>
                </a:lnTo>
                <a:lnTo>
                  <a:pt x="657300" y="368299"/>
                </a:lnTo>
                <a:lnTo>
                  <a:pt x="674333" y="380999"/>
                </a:lnTo>
                <a:lnTo>
                  <a:pt x="674781" y="406399"/>
                </a:lnTo>
                <a:lnTo>
                  <a:pt x="665553" y="419099"/>
                </a:lnTo>
                <a:lnTo>
                  <a:pt x="653554" y="431799"/>
                </a:lnTo>
                <a:lnTo>
                  <a:pt x="647971" y="431799"/>
                </a:lnTo>
                <a:lnTo>
                  <a:pt x="644943" y="444499"/>
                </a:lnTo>
                <a:lnTo>
                  <a:pt x="643516" y="457199"/>
                </a:lnTo>
                <a:lnTo>
                  <a:pt x="642732" y="469899"/>
                </a:lnTo>
                <a:lnTo>
                  <a:pt x="639090" y="482599"/>
                </a:lnTo>
                <a:lnTo>
                  <a:pt x="641275" y="482599"/>
                </a:lnTo>
                <a:lnTo>
                  <a:pt x="641900" y="495299"/>
                </a:lnTo>
                <a:lnTo>
                  <a:pt x="642208" y="495299"/>
                </a:lnTo>
                <a:lnTo>
                  <a:pt x="642030" y="507999"/>
                </a:lnTo>
                <a:lnTo>
                  <a:pt x="641578" y="520699"/>
                </a:lnTo>
                <a:lnTo>
                  <a:pt x="641067" y="520699"/>
                </a:lnTo>
                <a:lnTo>
                  <a:pt x="629033" y="546099"/>
                </a:lnTo>
                <a:lnTo>
                  <a:pt x="601329" y="558799"/>
                </a:lnTo>
                <a:lnTo>
                  <a:pt x="565405" y="571499"/>
                </a:lnTo>
                <a:lnTo>
                  <a:pt x="528709" y="571499"/>
                </a:lnTo>
                <a:lnTo>
                  <a:pt x="498690" y="584199"/>
                </a:lnTo>
                <a:lnTo>
                  <a:pt x="482797" y="609599"/>
                </a:lnTo>
                <a:lnTo>
                  <a:pt x="492625" y="634999"/>
                </a:lnTo>
                <a:lnTo>
                  <a:pt x="525447" y="660399"/>
                </a:lnTo>
                <a:lnTo>
                  <a:pt x="576199" y="685799"/>
                </a:lnTo>
                <a:lnTo>
                  <a:pt x="639818" y="723899"/>
                </a:lnTo>
                <a:lnTo>
                  <a:pt x="856812" y="723899"/>
                </a:lnTo>
                <a:lnTo>
                  <a:pt x="848823" y="749299"/>
                </a:lnTo>
                <a:lnTo>
                  <a:pt x="826475" y="787399"/>
                </a:lnTo>
                <a:lnTo>
                  <a:pt x="798609" y="825499"/>
                </a:lnTo>
                <a:lnTo>
                  <a:pt x="814253" y="838199"/>
                </a:lnTo>
                <a:lnTo>
                  <a:pt x="829644" y="850899"/>
                </a:lnTo>
                <a:lnTo>
                  <a:pt x="844761" y="863599"/>
                </a:lnTo>
                <a:lnTo>
                  <a:pt x="859586" y="876299"/>
                </a:lnTo>
                <a:lnTo>
                  <a:pt x="1213438" y="876299"/>
                </a:lnTo>
                <a:lnTo>
                  <a:pt x="1240611" y="901699"/>
                </a:lnTo>
                <a:lnTo>
                  <a:pt x="1272288" y="927099"/>
                </a:lnTo>
                <a:lnTo>
                  <a:pt x="1295946" y="939799"/>
                </a:lnTo>
                <a:lnTo>
                  <a:pt x="1060832" y="939799"/>
                </a:lnTo>
                <a:lnTo>
                  <a:pt x="1053021" y="952499"/>
                </a:lnTo>
                <a:lnTo>
                  <a:pt x="1047825" y="965199"/>
                </a:lnTo>
                <a:lnTo>
                  <a:pt x="1044501" y="990599"/>
                </a:lnTo>
                <a:lnTo>
                  <a:pt x="1042310" y="1015999"/>
                </a:lnTo>
                <a:lnTo>
                  <a:pt x="1178797" y="1015999"/>
                </a:lnTo>
                <a:lnTo>
                  <a:pt x="1213002" y="1041399"/>
                </a:lnTo>
                <a:lnTo>
                  <a:pt x="1245290" y="1079499"/>
                </a:lnTo>
                <a:lnTo>
                  <a:pt x="1275271" y="1130299"/>
                </a:lnTo>
                <a:lnTo>
                  <a:pt x="1302556" y="1181099"/>
                </a:lnTo>
                <a:lnTo>
                  <a:pt x="1307525" y="1193799"/>
                </a:lnTo>
                <a:lnTo>
                  <a:pt x="1130482" y="1193799"/>
                </a:lnTo>
                <a:lnTo>
                  <a:pt x="1112570" y="1219199"/>
                </a:lnTo>
                <a:lnTo>
                  <a:pt x="1092187" y="1244599"/>
                </a:lnTo>
                <a:lnTo>
                  <a:pt x="1068993" y="1282699"/>
                </a:lnTo>
                <a:lnTo>
                  <a:pt x="1042648" y="1320799"/>
                </a:lnTo>
                <a:lnTo>
                  <a:pt x="1012814" y="1358899"/>
                </a:lnTo>
                <a:lnTo>
                  <a:pt x="979149" y="1396999"/>
                </a:lnTo>
                <a:lnTo>
                  <a:pt x="941316" y="1422399"/>
                </a:lnTo>
                <a:lnTo>
                  <a:pt x="898973" y="1447799"/>
                </a:lnTo>
                <a:close/>
              </a:path>
              <a:path w="1503044" h="1447800">
                <a:moveTo>
                  <a:pt x="860523" y="469899"/>
                </a:moveTo>
                <a:lnTo>
                  <a:pt x="834613" y="469899"/>
                </a:lnTo>
                <a:lnTo>
                  <a:pt x="841558" y="444499"/>
                </a:lnTo>
                <a:lnTo>
                  <a:pt x="847880" y="419099"/>
                </a:lnTo>
                <a:lnTo>
                  <a:pt x="854279" y="393699"/>
                </a:lnTo>
                <a:lnTo>
                  <a:pt x="861459" y="380999"/>
                </a:lnTo>
                <a:lnTo>
                  <a:pt x="862084" y="380999"/>
                </a:lnTo>
                <a:lnTo>
                  <a:pt x="864781" y="393699"/>
                </a:lnTo>
                <a:lnTo>
                  <a:pt x="861420" y="419099"/>
                </a:lnTo>
                <a:lnTo>
                  <a:pt x="858001" y="457199"/>
                </a:lnTo>
                <a:lnTo>
                  <a:pt x="860523" y="469899"/>
                </a:lnTo>
                <a:close/>
              </a:path>
              <a:path w="1503044" h="1447800">
                <a:moveTo>
                  <a:pt x="888558" y="469899"/>
                </a:moveTo>
                <a:lnTo>
                  <a:pt x="861043" y="469899"/>
                </a:lnTo>
                <a:lnTo>
                  <a:pt x="870005" y="457199"/>
                </a:lnTo>
                <a:lnTo>
                  <a:pt x="890777" y="406399"/>
                </a:lnTo>
                <a:lnTo>
                  <a:pt x="899856" y="393699"/>
                </a:lnTo>
                <a:lnTo>
                  <a:pt x="901625" y="393699"/>
                </a:lnTo>
                <a:lnTo>
                  <a:pt x="903188" y="419099"/>
                </a:lnTo>
                <a:lnTo>
                  <a:pt x="896800" y="444499"/>
                </a:lnTo>
                <a:lnTo>
                  <a:pt x="888558" y="469899"/>
                </a:lnTo>
                <a:close/>
              </a:path>
              <a:path w="1503044" h="1447800">
                <a:moveTo>
                  <a:pt x="884560" y="482599"/>
                </a:moveTo>
                <a:lnTo>
                  <a:pt x="802147" y="482599"/>
                </a:lnTo>
                <a:lnTo>
                  <a:pt x="804792" y="469899"/>
                </a:lnTo>
                <a:lnTo>
                  <a:pt x="806296" y="444499"/>
                </a:lnTo>
                <a:lnTo>
                  <a:pt x="808249" y="419099"/>
                </a:lnTo>
                <a:lnTo>
                  <a:pt x="812241" y="406399"/>
                </a:lnTo>
                <a:lnTo>
                  <a:pt x="818528" y="406399"/>
                </a:lnTo>
                <a:lnTo>
                  <a:pt x="823179" y="431799"/>
                </a:lnTo>
                <a:lnTo>
                  <a:pt x="828085" y="457199"/>
                </a:lnTo>
                <a:lnTo>
                  <a:pt x="834405" y="469899"/>
                </a:lnTo>
                <a:lnTo>
                  <a:pt x="888558" y="469899"/>
                </a:lnTo>
                <a:lnTo>
                  <a:pt x="884560" y="482599"/>
                </a:lnTo>
                <a:close/>
              </a:path>
              <a:path w="1503044" h="1447800">
                <a:moveTo>
                  <a:pt x="856812" y="723899"/>
                </a:moveTo>
                <a:lnTo>
                  <a:pt x="723480" y="723899"/>
                </a:lnTo>
                <a:lnTo>
                  <a:pt x="756898" y="685799"/>
                </a:lnTo>
                <a:lnTo>
                  <a:pt x="778049" y="622299"/>
                </a:lnTo>
                <a:lnTo>
                  <a:pt x="788901" y="571499"/>
                </a:lnTo>
                <a:lnTo>
                  <a:pt x="791422" y="520699"/>
                </a:lnTo>
                <a:lnTo>
                  <a:pt x="787579" y="495299"/>
                </a:lnTo>
                <a:lnTo>
                  <a:pt x="779654" y="482599"/>
                </a:lnTo>
                <a:lnTo>
                  <a:pt x="775769" y="469899"/>
                </a:lnTo>
                <a:lnTo>
                  <a:pt x="775551" y="457199"/>
                </a:lnTo>
                <a:lnTo>
                  <a:pt x="784020" y="457199"/>
                </a:lnTo>
                <a:lnTo>
                  <a:pt x="790272" y="469899"/>
                </a:lnTo>
                <a:lnTo>
                  <a:pt x="796426" y="482599"/>
                </a:lnTo>
                <a:lnTo>
                  <a:pt x="909419" y="482599"/>
                </a:lnTo>
                <a:lnTo>
                  <a:pt x="899115" y="495299"/>
                </a:lnTo>
                <a:lnTo>
                  <a:pt x="879424" y="533399"/>
                </a:lnTo>
                <a:lnTo>
                  <a:pt x="874258" y="609599"/>
                </a:lnTo>
                <a:lnTo>
                  <a:pt x="873563" y="660399"/>
                </a:lnTo>
                <a:lnTo>
                  <a:pt x="864802" y="698499"/>
                </a:lnTo>
                <a:lnTo>
                  <a:pt x="856812" y="723899"/>
                </a:lnTo>
                <a:close/>
              </a:path>
              <a:path w="1503044" h="1447800">
                <a:moveTo>
                  <a:pt x="909419" y="482599"/>
                </a:moveTo>
                <a:lnTo>
                  <a:pt x="884664" y="482599"/>
                </a:lnTo>
                <a:lnTo>
                  <a:pt x="891000" y="469899"/>
                </a:lnTo>
                <a:lnTo>
                  <a:pt x="903121" y="469899"/>
                </a:lnTo>
                <a:lnTo>
                  <a:pt x="916315" y="457199"/>
                </a:lnTo>
                <a:lnTo>
                  <a:pt x="927639" y="457199"/>
                </a:lnTo>
                <a:lnTo>
                  <a:pt x="919723" y="469899"/>
                </a:lnTo>
                <a:lnTo>
                  <a:pt x="909419" y="482599"/>
                </a:lnTo>
                <a:close/>
              </a:path>
              <a:path w="1503044" h="1447800">
                <a:moveTo>
                  <a:pt x="712450" y="571499"/>
                </a:moveTo>
                <a:lnTo>
                  <a:pt x="691430" y="571499"/>
                </a:lnTo>
                <a:lnTo>
                  <a:pt x="697020" y="558799"/>
                </a:lnTo>
                <a:lnTo>
                  <a:pt x="702122" y="533399"/>
                </a:lnTo>
                <a:lnTo>
                  <a:pt x="707263" y="520699"/>
                </a:lnTo>
                <a:lnTo>
                  <a:pt x="712970" y="507999"/>
                </a:lnTo>
                <a:lnTo>
                  <a:pt x="713491" y="507999"/>
                </a:lnTo>
                <a:lnTo>
                  <a:pt x="715786" y="520699"/>
                </a:lnTo>
                <a:lnTo>
                  <a:pt x="713126" y="546099"/>
                </a:lnTo>
                <a:lnTo>
                  <a:pt x="710388" y="558799"/>
                </a:lnTo>
                <a:lnTo>
                  <a:pt x="712450" y="571499"/>
                </a:lnTo>
                <a:close/>
              </a:path>
              <a:path w="1503044" h="1447800">
                <a:moveTo>
                  <a:pt x="731805" y="584199"/>
                </a:moveTo>
                <a:lnTo>
                  <a:pt x="668018" y="584199"/>
                </a:lnTo>
                <a:lnTo>
                  <a:pt x="669785" y="571499"/>
                </a:lnTo>
                <a:lnTo>
                  <a:pt x="670060" y="558799"/>
                </a:lnTo>
                <a:lnTo>
                  <a:pt x="670666" y="533399"/>
                </a:lnTo>
                <a:lnTo>
                  <a:pt x="673429" y="520699"/>
                </a:lnTo>
                <a:lnTo>
                  <a:pt x="674053" y="520699"/>
                </a:lnTo>
                <a:lnTo>
                  <a:pt x="678417" y="533399"/>
                </a:lnTo>
                <a:lnTo>
                  <a:pt x="682117" y="546099"/>
                </a:lnTo>
                <a:lnTo>
                  <a:pt x="686052" y="558799"/>
                </a:lnTo>
                <a:lnTo>
                  <a:pt x="691118" y="571499"/>
                </a:lnTo>
                <a:lnTo>
                  <a:pt x="735048" y="571499"/>
                </a:lnTo>
                <a:lnTo>
                  <a:pt x="731805" y="584199"/>
                </a:lnTo>
                <a:close/>
              </a:path>
              <a:path w="1503044" h="1447800">
                <a:moveTo>
                  <a:pt x="735048" y="571499"/>
                </a:moveTo>
                <a:lnTo>
                  <a:pt x="712762" y="571499"/>
                </a:lnTo>
                <a:lnTo>
                  <a:pt x="719997" y="558799"/>
                </a:lnTo>
                <a:lnTo>
                  <a:pt x="728345" y="546099"/>
                </a:lnTo>
                <a:lnTo>
                  <a:pt x="736731" y="520699"/>
                </a:lnTo>
                <a:lnTo>
                  <a:pt x="745540" y="520699"/>
                </a:lnTo>
                <a:lnTo>
                  <a:pt x="746803" y="533399"/>
                </a:lnTo>
                <a:lnTo>
                  <a:pt x="741677" y="558799"/>
                </a:lnTo>
                <a:lnTo>
                  <a:pt x="735048" y="571499"/>
                </a:lnTo>
                <a:close/>
              </a:path>
              <a:path w="1503044" h="1447800">
                <a:moveTo>
                  <a:pt x="723480" y="723899"/>
                </a:moveTo>
                <a:lnTo>
                  <a:pt x="639818" y="723899"/>
                </a:lnTo>
                <a:lnTo>
                  <a:pt x="650404" y="685799"/>
                </a:lnTo>
                <a:lnTo>
                  <a:pt x="655518" y="647699"/>
                </a:lnTo>
                <a:lnTo>
                  <a:pt x="656163" y="622299"/>
                </a:lnTo>
                <a:lnTo>
                  <a:pt x="653346" y="596899"/>
                </a:lnTo>
                <a:lnTo>
                  <a:pt x="646910" y="584199"/>
                </a:lnTo>
                <a:lnTo>
                  <a:pt x="643773" y="571499"/>
                </a:lnTo>
                <a:lnTo>
                  <a:pt x="643600" y="558799"/>
                </a:lnTo>
                <a:lnTo>
                  <a:pt x="646166" y="558799"/>
                </a:lnTo>
                <a:lnTo>
                  <a:pt x="650902" y="571499"/>
                </a:lnTo>
                <a:lnTo>
                  <a:pt x="656897" y="571499"/>
                </a:lnTo>
                <a:lnTo>
                  <a:pt x="662833" y="584199"/>
                </a:lnTo>
                <a:lnTo>
                  <a:pt x="747048" y="584199"/>
                </a:lnTo>
                <a:lnTo>
                  <a:pt x="739960" y="596899"/>
                </a:lnTo>
                <a:lnTo>
                  <a:pt x="726545" y="634999"/>
                </a:lnTo>
                <a:lnTo>
                  <a:pt x="723480" y="685799"/>
                </a:lnTo>
                <a:lnTo>
                  <a:pt x="723890" y="698499"/>
                </a:lnTo>
                <a:lnTo>
                  <a:pt x="724026" y="698499"/>
                </a:lnTo>
                <a:lnTo>
                  <a:pt x="723890" y="711199"/>
                </a:lnTo>
                <a:lnTo>
                  <a:pt x="723480" y="723899"/>
                </a:lnTo>
                <a:close/>
              </a:path>
              <a:path w="1503044" h="1447800">
                <a:moveTo>
                  <a:pt x="747048" y="584199"/>
                </a:moveTo>
                <a:lnTo>
                  <a:pt x="735886" y="584199"/>
                </a:lnTo>
                <a:lnTo>
                  <a:pt x="743355" y="571499"/>
                </a:lnTo>
                <a:lnTo>
                  <a:pt x="754136" y="571499"/>
                </a:lnTo>
                <a:lnTo>
                  <a:pt x="747048" y="584199"/>
                </a:lnTo>
                <a:close/>
              </a:path>
              <a:path w="1503044" h="1447800">
                <a:moveTo>
                  <a:pt x="1213438" y="876299"/>
                </a:moveTo>
                <a:lnTo>
                  <a:pt x="859586" y="876299"/>
                </a:lnTo>
                <a:lnTo>
                  <a:pt x="885200" y="825499"/>
                </a:lnTo>
                <a:lnTo>
                  <a:pt x="917312" y="787399"/>
                </a:lnTo>
                <a:lnTo>
                  <a:pt x="955081" y="774699"/>
                </a:lnTo>
                <a:lnTo>
                  <a:pt x="997669" y="761999"/>
                </a:lnTo>
                <a:lnTo>
                  <a:pt x="1034650" y="774699"/>
                </a:lnTo>
                <a:lnTo>
                  <a:pt x="1073767" y="787399"/>
                </a:lnTo>
                <a:lnTo>
                  <a:pt x="1114613" y="800099"/>
                </a:lnTo>
                <a:lnTo>
                  <a:pt x="1156778" y="825499"/>
                </a:lnTo>
                <a:lnTo>
                  <a:pt x="1199852" y="863599"/>
                </a:lnTo>
                <a:lnTo>
                  <a:pt x="1213438" y="876299"/>
                </a:lnTo>
                <a:close/>
              </a:path>
              <a:path w="1503044" h="1447800">
                <a:moveTo>
                  <a:pt x="1407237" y="952499"/>
                </a:moveTo>
                <a:lnTo>
                  <a:pt x="1312649" y="952499"/>
                </a:lnTo>
                <a:lnTo>
                  <a:pt x="1324601" y="939799"/>
                </a:lnTo>
                <a:lnTo>
                  <a:pt x="1330612" y="939799"/>
                </a:lnTo>
                <a:lnTo>
                  <a:pt x="1332272" y="914399"/>
                </a:lnTo>
                <a:lnTo>
                  <a:pt x="1331171" y="901699"/>
                </a:lnTo>
                <a:lnTo>
                  <a:pt x="1327744" y="888999"/>
                </a:lnTo>
                <a:lnTo>
                  <a:pt x="1323419" y="863599"/>
                </a:lnTo>
                <a:lnTo>
                  <a:pt x="1321748" y="838199"/>
                </a:lnTo>
                <a:lnTo>
                  <a:pt x="1326281" y="825499"/>
                </a:lnTo>
                <a:lnTo>
                  <a:pt x="1337660" y="825499"/>
                </a:lnTo>
                <a:lnTo>
                  <a:pt x="1342370" y="838199"/>
                </a:lnTo>
                <a:lnTo>
                  <a:pt x="1345617" y="838199"/>
                </a:lnTo>
                <a:lnTo>
                  <a:pt x="1347508" y="850899"/>
                </a:lnTo>
                <a:lnTo>
                  <a:pt x="1348861" y="863599"/>
                </a:lnTo>
                <a:lnTo>
                  <a:pt x="1402177" y="863599"/>
                </a:lnTo>
                <a:lnTo>
                  <a:pt x="1402579" y="876299"/>
                </a:lnTo>
                <a:lnTo>
                  <a:pt x="1417720" y="876299"/>
                </a:lnTo>
                <a:lnTo>
                  <a:pt x="1416358" y="888999"/>
                </a:lnTo>
                <a:lnTo>
                  <a:pt x="1414313" y="901699"/>
                </a:lnTo>
                <a:lnTo>
                  <a:pt x="1413222" y="914399"/>
                </a:lnTo>
                <a:lnTo>
                  <a:pt x="1412218" y="927099"/>
                </a:lnTo>
                <a:lnTo>
                  <a:pt x="1410493" y="927099"/>
                </a:lnTo>
                <a:lnTo>
                  <a:pt x="1407237" y="952499"/>
                </a:lnTo>
                <a:close/>
              </a:path>
              <a:path w="1503044" h="1447800">
                <a:moveTo>
                  <a:pt x="1366607" y="863599"/>
                </a:moveTo>
                <a:lnTo>
                  <a:pt x="1352048" y="863599"/>
                </a:lnTo>
                <a:lnTo>
                  <a:pt x="1353179" y="850899"/>
                </a:lnTo>
                <a:lnTo>
                  <a:pt x="1355325" y="838199"/>
                </a:lnTo>
                <a:lnTo>
                  <a:pt x="1365446" y="838199"/>
                </a:lnTo>
                <a:lnTo>
                  <a:pt x="1366563" y="850899"/>
                </a:lnTo>
                <a:lnTo>
                  <a:pt x="1366607" y="863599"/>
                </a:lnTo>
                <a:close/>
              </a:path>
              <a:path w="1503044" h="1447800">
                <a:moveTo>
                  <a:pt x="1384037" y="863599"/>
                </a:moveTo>
                <a:lnTo>
                  <a:pt x="1372378" y="863599"/>
                </a:lnTo>
                <a:lnTo>
                  <a:pt x="1376124" y="838199"/>
                </a:lnTo>
                <a:lnTo>
                  <a:pt x="1383408" y="838199"/>
                </a:lnTo>
                <a:lnTo>
                  <a:pt x="1385907" y="850899"/>
                </a:lnTo>
                <a:lnTo>
                  <a:pt x="1384904" y="850899"/>
                </a:lnTo>
                <a:lnTo>
                  <a:pt x="1384037" y="863599"/>
                </a:lnTo>
                <a:close/>
              </a:path>
              <a:path w="1503044" h="1447800">
                <a:moveTo>
                  <a:pt x="1402068" y="863599"/>
                </a:moveTo>
                <a:lnTo>
                  <a:pt x="1394854" y="863599"/>
                </a:lnTo>
                <a:lnTo>
                  <a:pt x="1396415" y="850899"/>
                </a:lnTo>
                <a:lnTo>
                  <a:pt x="1400369" y="850899"/>
                </a:lnTo>
                <a:lnTo>
                  <a:pt x="1402068" y="863599"/>
                </a:lnTo>
                <a:close/>
              </a:path>
              <a:path w="1503044" h="1447800">
                <a:moveTo>
                  <a:pt x="1417720" y="876299"/>
                </a:moveTo>
                <a:lnTo>
                  <a:pt x="1410983" y="876299"/>
                </a:lnTo>
                <a:lnTo>
                  <a:pt x="1410983" y="863599"/>
                </a:lnTo>
                <a:lnTo>
                  <a:pt x="1417795" y="863599"/>
                </a:lnTo>
                <a:lnTo>
                  <a:pt x="1417720" y="876299"/>
                </a:lnTo>
                <a:close/>
              </a:path>
              <a:path w="1503044" h="1447800">
                <a:moveTo>
                  <a:pt x="1336790" y="1066799"/>
                </a:moveTo>
                <a:lnTo>
                  <a:pt x="1330131" y="1066799"/>
                </a:lnTo>
                <a:lnTo>
                  <a:pt x="1291261" y="1054099"/>
                </a:lnTo>
                <a:lnTo>
                  <a:pt x="1246222" y="1028699"/>
                </a:lnTo>
                <a:lnTo>
                  <a:pt x="1198577" y="1003299"/>
                </a:lnTo>
                <a:lnTo>
                  <a:pt x="1151885" y="965199"/>
                </a:lnTo>
                <a:lnTo>
                  <a:pt x="1109709" y="939799"/>
                </a:lnTo>
                <a:lnTo>
                  <a:pt x="1295946" y="939799"/>
                </a:lnTo>
                <a:lnTo>
                  <a:pt x="1312649" y="952499"/>
                </a:lnTo>
                <a:lnTo>
                  <a:pt x="1407237" y="952499"/>
                </a:lnTo>
                <a:lnTo>
                  <a:pt x="1401166" y="977899"/>
                </a:lnTo>
                <a:lnTo>
                  <a:pt x="1391056" y="1003299"/>
                </a:lnTo>
                <a:lnTo>
                  <a:pt x="1374312" y="1041399"/>
                </a:lnTo>
                <a:lnTo>
                  <a:pt x="1348341" y="1054099"/>
                </a:lnTo>
                <a:lnTo>
                  <a:pt x="1342826" y="1054099"/>
                </a:lnTo>
                <a:lnTo>
                  <a:pt x="1336790" y="1066799"/>
                </a:lnTo>
                <a:close/>
              </a:path>
              <a:path w="1503044" h="1447800">
                <a:moveTo>
                  <a:pt x="1178797" y="1015999"/>
                </a:moveTo>
                <a:lnTo>
                  <a:pt x="1042310" y="1015999"/>
                </a:lnTo>
                <a:lnTo>
                  <a:pt x="1058380" y="1003299"/>
                </a:lnTo>
                <a:lnTo>
                  <a:pt x="1074411" y="1003299"/>
                </a:lnTo>
                <a:lnTo>
                  <a:pt x="1090364" y="990599"/>
                </a:lnTo>
                <a:lnTo>
                  <a:pt x="1106201" y="990599"/>
                </a:lnTo>
                <a:lnTo>
                  <a:pt x="1143067" y="1003299"/>
                </a:lnTo>
                <a:lnTo>
                  <a:pt x="1178797" y="1015999"/>
                </a:lnTo>
                <a:close/>
              </a:path>
              <a:path w="1503044" h="1447800">
                <a:moveTo>
                  <a:pt x="1393906" y="1409699"/>
                </a:moveTo>
                <a:lnTo>
                  <a:pt x="1361140" y="1409699"/>
                </a:lnTo>
                <a:lnTo>
                  <a:pt x="1329512" y="1396999"/>
                </a:lnTo>
                <a:lnTo>
                  <a:pt x="1297622" y="1371599"/>
                </a:lnTo>
                <a:lnTo>
                  <a:pt x="1265908" y="1320799"/>
                </a:lnTo>
                <a:lnTo>
                  <a:pt x="1234810" y="1282699"/>
                </a:lnTo>
                <a:lnTo>
                  <a:pt x="1204765" y="1231899"/>
                </a:lnTo>
                <a:lnTo>
                  <a:pt x="1176213" y="1206499"/>
                </a:lnTo>
                <a:lnTo>
                  <a:pt x="1149592" y="1193799"/>
                </a:lnTo>
                <a:lnTo>
                  <a:pt x="1307525" y="1193799"/>
                </a:lnTo>
                <a:lnTo>
                  <a:pt x="1327402" y="1244599"/>
                </a:lnTo>
                <a:lnTo>
                  <a:pt x="1348445" y="1282699"/>
                </a:lnTo>
                <a:lnTo>
                  <a:pt x="1365975" y="1295399"/>
                </a:lnTo>
                <a:lnTo>
                  <a:pt x="1380286" y="1308099"/>
                </a:lnTo>
                <a:lnTo>
                  <a:pt x="1477826" y="1308099"/>
                </a:lnTo>
                <a:lnTo>
                  <a:pt x="1474588" y="1320799"/>
                </a:lnTo>
                <a:lnTo>
                  <a:pt x="1469671" y="1320799"/>
                </a:lnTo>
                <a:lnTo>
                  <a:pt x="1459682" y="1333499"/>
                </a:lnTo>
                <a:lnTo>
                  <a:pt x="1442192" y="1358899"/>
                </a:lnTo>
                <a:lnTo>
                  <a:pt x="1420439" y="1384299"/>
                </a:lnTo>
                <a:lnTo>
                  <a:pt x="1393906" y="1409699"/>
                </a:lnTo>
                <a:close/>
              </a:path>
              <a:path w="1503044" h="1447800">
                <a:moveTo>
                  <a:pt x="1482782" y="1308099"/>
                </a:moveTo>
                <a:lnTo>
                  <a:pt x="1380286" y="1308099"/>
                </a:lnTo>
                <a:lnTo>
                  <a:pt x="1390116" y="1295399"/>
                </a:lnTo>
                <a:lnTo>
                  <a:pt x="1398054" y="1295399"/>
                </a:lnTo>
                <a:lnTo>
                  <a:pt x="1404313" y="1282699"/>
                </a:lnTo>
                <a:lnTo>
                  <a:pt x="1409110" y="1269999"/>
                </a:lnTo>
                <a:lnTo>
                  <a:pt x="1412269" y="1244599"/>
                </a:lnTo>
                <a:lnTo>
                  <a:pt x="1417838" y="1219199"/>
                </a:lnTo>
                <a:lnTo>
                  <a:pt x="1425338" y="1206499"/>
                </a:lnTo>
                <a:lnTo>
                  <a:pt x="1434292" y="1193799"/>
                </a:lnTo>
                <a:lnTo>
                  <a:pt x="1442262" y="1193799"/>
                </a:lnTo>
                <a:lnTo>
                  <a:pt x="1445972" y="1206499"/>
                </a:lnTo>
                <a:lnTo>
                  <a:pt x="1446365" y="1219199"/>
                </a:lnTo>
                <a:lnTo>
                  <a:pt x="1444281" y="1219199"/>
                </a:lnTo>
                <a:lnTo>
                  <a:pt x="1442252" y="1231899"/>
                </a:lnTo>
                <a:lnTo>
                  <a:pt x="1439390" y="1231899"/>
                </a:lnTo>
                <a:lnTo>
                  <a:pt x="1440223" y="1244599"/>
                </a:lnTo>
                <a:lnTo>
                  <a:pt x="1476070" y="1244599"/>
                </a:lnTo>
                <a:lnTo>
                  <a:pt x="1472038" y="1257299"/>
                </a:lnTo>
                <a:lnTo>
                  <a:pt x="1488596" y="1257299"/>
                </a:lnTo>
                <a:lnTo>
                  <a:pt x="1486159" y="1269999"/>
                </a:lnTo>
                <a:lnTo>
                  <a:pt x="1498248" y="1269999"/>
                </a:lnTo>
                <a:lnTo>
                  <a:pt x="1491154" y="1282699"/>
                </a:lnTo>
                <a:lnTo>
                  <a:pt x="1482782" y="1308099"/>
                </a:lnTo>
                <a:close/>
              </a:path>
              <a:path w="1503044" h="1447800">
                <a:moveTo>
                  <a:pt x="1458374" y="1244599"/>
                </a:moveTo>
                <a:lnTo>
                  <a:pt x="1440223" y="1244599"/>
                </a:lnTo>
                <a:lnTo>
                  <a:pt x="1442252" y="1231899"/>
                </a:lnTo>
                <a:lnTo>
                  <a:pt x="1445322" y="1231899"/>
                </a:lnTo>
                <a:lnTo>
                  <a:pt x="1451773" y="1219199"/>
                </a:lnTo>
                <a:lnTo>
                  <a:pt x="1463707" y="1219199"/>
                </a:lnTo>
                <a:lnTo>
                  <a:pt x="1461528" y="1231899"/>
                </a:lnTo>
                <a:lnTo>
                  <a:pt x="1458374" y="1244599"/>
                </a:lnTo>
                <a:close/>
              </a:path>
              <a:path w="1503044" h="1447800">
                <a:moveTo>
                  <a:pt x="1440223" y="1244599"/>
                </a:moveTo>
                <a:lnTo>
                  <a:pt x="1439390" y="1231899"/>
                </a:lnTo>
                <a:lnTo>
                  <a:pt x="1442252" y="1231899"/>
                </a:lnTo>
                <a:lnTo>
                  <a:pt x="1440223" y="1244599"/>
                </a:lnTo>
                <a:close/>
              </a:path>
              <a:path w="1503044" h="1447800">
                <a:moveTo>
                  <a:pt x="1476070" y="1244599"/>
                </a:moveTo>
                <a:lnTo>
                  <a:pt x="1462387" y="1244599"/>
                </a:lnTo>
                <a:lnTo>
                  <a:pt x="1471856" y="1231899"/>
                </a:lnTo>
                <a:lnTo>
                  <a:pt x="1480181" y="1231899"/>
                </a:lnTo>
                <a:lnTo>
                  <a:pt x="1476070" y="1244599"/>
                </a:lnTo>
                <a:close/>
              </a:path>
              <a:path w="1503044" h="1447800">
                <a:moveTo>
                  <a:pt x="1491248" y="1257299"/>
                </a:moveTo>
                <a:lnTo>
                  <a:pt x="1480909" y="1257299"/>
                </a:lnTo>
                <a:lnTo>
                  <a:pt x="1486944" y="1244599"/>
                </a:lnTo>
                <a:lnTo>
                  <a:pt x="1491003" y="1244599"/>
                </a:lnTo>
                <a:lnTo>
                  <a:pt x="1491248" y="1257299"/>
                </a:lnTo>
                <a:close/>
              </a:path>
              <a:path w="1503044" h="1447800">
                <a:moveTo>
                  <a:pt x="1502551" y="1269999"/>
                </a:moveTo>
                <a:lnTo>
                  <a:pt x="1492876" y="1269999"/>
                </a:lnTo>
                <a:lnTo>
                  <a:pt x="1497558" y="1257299"/>
                </a:lnTo>
                <a:lnTo>
                  <a:pt x="1502553" y="1257299"/>
                </a:lnTo>
                <a:lnTo>
                  <a:pt x="1502551" y="1269999"/>
                </a:lnTo>
                <a:close/>
              </a:path>
            </a:pathLst>
          </a:custGeom>
          <a:solidFill>
            <a:srgbClr val="905C4B"/>
          </a:solidFill>
        </p:spPr>
        <p:txBody>
          <a:bodyPr wrap="square" lIns="0" tIns="0" rIns="0" bIns="0" rtlCol="0"/>
          <a:lstStyle/>
          <a:p>
            <a:endParaRPr/>
          </a:p>
        </p:txBody>
      </p:sp>
      <p:sp>
        <p:nvSpPr>
          <p:cNvPr id="12" name="TextBox 11">
            <a:extLst>
              <a:ext uri="{FF2B5EF4-FFF2-40B4-BE49-F238E27FC236}">
                <a16:creationId xmlns:a16="http://schemas.microsoft.com/office/drawing/2014/main" id="{966DB963-DF19-6C74-67C9-866C395DD4DA}"/>
              </a:ext>
            </a:extLst>
          </p:cNvPr>
          <p:cNvSpPr txBox="1"/>
          <p:nvPr/>
        </p:nvSpPr>
        <p:spPr>
          <a:xfrm>
            <a:off x="2017059" y="2705605"/>
            <a:ext cx="12568517" cy="2062103"/>
          </a:xfrm>
          <a:prstGeom prst="rect">
            <a:avLst/>
          </a:prstGeom>
          <a:noFill/>
        </p:spPr>
        <p:txBody>
          <a:bodyPr wrap="square">
            <a:spAutoFit/>
          </a:bodyPr>
          <a:lstStyle/>
          <a:p>
            <a:r>
              <a:rPr lang="en-GB" sz="3200"/>
              <a:t>Abdominal closure is performed in the </a:t>
            </a:r>
            <a:r>
              <a:rPr lang="en-US" sz="3200"/>
              <a:t>anatomical planes with high strength, low reactivity materials, such as</a:t>
            </a:r>
            <a:r>
              <a:rPr lang="en-GB" sz="3200"/>
              <a:t> </a:t>
            </a:r>
            <a:r>
              <a:rPr lang="en-US" sz="3200"/>
              <a:t>polyglycolic acid or polyglactin. The skin can be closed with either absorbable or</a:t>
            </a:r>
            <a:r>
              <a:rPr lang="en-GB" sz="3200"/>
              <a:t> </a:t>
            </a:r>
            <a:r>
              <a:rPr lang="en-US" sz="3200"/>
              <a:t>non-absorbable suture material or with clips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A0CC-5B25-E51A-D769-F600A72AAE9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942F0072-38B4-AD90-D963-999985868DCE}"/>
              </a:ext>
            </a:extLst>
          </p:cNvPr>
          <p:cNvGrpSpPr/>
          <p:nvPr/>
        </p:nvGrpSpPr>
        <p:grpSpPr>
          <a:xfrm>
            <a:off x="10001696" y="0"/>
            <a:ext cx="8286750" cy="8477885"/>
            <a:chOff x="10001696" y="0"/>
            <a:chExt cx="8286750" cy="8477885"/>
          </a:xfrm>
        </p:grpSpPr>
        <p:sp>
          <p:nvSpPr>
            <p:cNvPr id="3" name="object 3">
              <a:extLst>
                <a:ext uri="{FF2B5EF4-FFF2-40B4-BE49-F238E27FC236}">
                  <a16:creationId xmlns:a16="http://schemas.microsoft.com/office/drawing/2014/main" id="{D7B1EF24-D8E3-BADB-2A47-C2D098E83479}"/>
                </a:ext>
              </a:extLst>
            </p:cNvPr>
            <p:cNvSpPr/>
            <p:nvPr/>
          </p:nvSpPr>
          <p:spPr>
            <a:xfrm>
              <a:off x="10641552" y="0"/>
              <a:ext cx="7646670" cy="8470900"/>
            </a:xfrm>
            <a:custGeom>
              <a:avLst/>
              <a:gdLst/>
              <a:ahLst/>
              <a:cxnLst/>
              <a:rect l="l" t="t" r="r" b="b"/>
              <a:pathLst>
                <a:path w="7646669" h="8470900">
                  <a:moveTo>
                    <a:pt x="5017698" y="8432800"/>
                  </a:moveTo>
                  <a:lnTo>
                    <a:pt x="4175727" y="8432800"/>
                  </a:lnTo>
                  <a:lnTo>
                    <a:pt x="4083534" y="8407400"/>
                  </a:lnTo>
                  <a:lnTo>
                    <a:pt x="4037313" y="8407400"/>
                  </a:lnTo>
                  <a:lnTo>
                    <a:pt x="3851875" y="8356600"/>
                  </a:lnTo>
                  <a:lnTo>
                    <a:pt x="3805436" y="8331200"/>
                  </a:lnTo>
                  <a:lnTo>
                    <a:pt x="3666117" y="8293100"/>
                  </a:lnTo>
                  <a:lnTo>
                    <a:pt x="3619716" y="8267700"/>
                  </a:lnTo>
                  <a:lnTo>
                    <a:pt x="3527042" y="8242300"/>
                  </a:lnTo>
                  <a:lnTo>
                    <a:pt x="3480794" y="8216900"/>
                  </a:lnTo>
                  <a:lnTo>
                    <a:pt x="3434620" y="8204200"/>
                  </a:lnTo>
                  <a:lnTo>
                    <a:pt x="3342543" y="8153400"/>
                  </a:lnTo>
                  <a:lnTo>
                    <a:pt x="3296663" y="8140700"/>
                  </a:lnTo>
                  <a:lnTo>
                    <a:pt x="3159803" y="8064500"/>
                  </a:lnTo>
                  <a:lnTo>
                    <a:pt x="3114481" y="8051800"/>
                  </a:lnTo>
                  <a:lnTo>
                    <a:pt x="2935004" y="7950200"/>
                  </a:lnTo>
                  <a:lnTo>
                    <a:pt x="2672513" y="7797800"/>
                  </a:lnTo>
                  <a:lnTo>
                    <a:pt x="2629701" y="7759700"/>
                  </a:lnTo>
                  <a:lnTo>
                    <a:pt x="2587188" y="7734300"/>
                  </a:lnTo>
                  <a:lnTo>
                    <a:pt x="2479500" y="7658100"/>
                  </a:lnTo>
                  <a:lnTo>
                    <a:pt x="2426441" y="7632700"/>
                  </a:lnTo>
                  <a:lnTo>
                    <a:pt x="2322113" y="7556500"/>
                  </a:lnTo>
                  <a:lnTo>
                    <a:pt x="2220339" y="7480300"/>
                  </a:lnTo>
                  <a:lnTo>
                    <a:pt x="2170471" y="7429500"/>
                  </a:lnTo>
                  <a:lnTo>
                    <a:pt x="2121318" y="7391400"/>
                  </a:lnTo>
                  <a:lnTo>
                    <a:pt x="2072903" y="7353300"/>
                  </a:lnTo>
                  <a:lnTo>
                    <a:pt x="2025251" y="7315200"/>
                  </a:lnTo>
                  <a:lnTo>
                    <a:pt x="1978388" y="7277100"/>
                  </a:lnTo>
                  <a:lnTo>
                    <a:pt x="1932338" y="7239000"/>
                  </a:lnTo>
                  <a:lnTo>
                    <a:pt x="1887127" y="7200900"/>
                  </a:lnTo>
                  <a:lnTo>
                    <a:pt x="1842779" y="7162800"/>
                  </a:lnTo>
                  <a:lnTo>
                    <a:pt x="1799320" y="7124700"/>
                  </a:lnTo>
                  <a:lnTo>
                    <a:pt x="1756775" y="7073900"/>
                  </a:lnTo>
                  <a:lnTo>
                    <a:pt x="1715169" y="7035800"/>
                  </a:lnTo>
                  <a:lnTo>
                    <a:pt x="1674526" y="6997700"/>
                  </a:lnTo>
                  <a:lnTo>
                    <a:pt x="1634871" y="6959600"/>
                  </a:lnTo>
                  <a:lnTo>
                    <a:pt x="1596231" y="6921500"/>
                  </a:lnTo>
                  <a:lnTo>
                    <a:pt x="1558629" y="6883400"/>
                  </a:lnTo>
                  <a:lnTo>
                    <a:pt x="1522091" y="6845300"/>
                  </a:lnTo>
                  <a:lnTo>
                    <a:pt x="1486642" y="6807200"/>
                  </a:lnTo>
                  <a:lnTo>
                    <a:pt x="1452307" y="6769100"/>
                  </a:lnTo>
                  <a:lnTo>
                    <a:pt x="1419110" y="6731000"/>
                  </a:lnTo>
                  <a:lnTo>
                    <a:pt x="1387078" y="6692900"/>
                  </a:lnTo>
                  <a:lnTo>
                    <a:pt x="1356234" y="6654800"/>
                  </a:lnTo>
                  <a:lnTo>
                    <a:pt x="1326604" y="6616700"/>
                  </a:lnTo>
                  <a:lnTo>
                    <a:pt x="1298213" y="6578600"/>
                  </a:lnTo>
                  <a:lnTo>
                    <a:pt x="1271086" y="6540500"/>
                  </a:lnTo>
                  <a:lnTo>
                    <a:pt x="1245248" y="6502400"/>
                  </a:lnTo>
                  <a:lnTo>
                    <a:pt x="1220724" y="6477000"/>
                  </a:lnTo>
                  <a:lnTo>
                    <a:pt x="1197540" y="6438900"/>
                  </a:lnTo>
                  <a:lnTo>
                    <a:pt x="1175719" y="6400800"/>
                  </a:lnTo>
                  <a:lnTo>
                    <a:pt x="1155287" y="6362700"/>
                  </a:lnTo>
                  <a:lnTo>
                    <a:pt x="1136269" y="6337300"/>
                  </a:lnTo>
                  <a:lnTo>
                    <a:pt x="1118691" y="6299200"/>
                  </a:lnTo>
                  <a:lnTo>
                    <a:pt x="1102576" y="6273800"/>
                  </a:lnTo>
                  <a:lnTo>
                    <a:pt x="1087951" y="6235700"/>
                  </a:lnTo>
                  <a:lnTo>
                    <a:pt x="1074840" y="6210300"/>
                  </a:lnTo>
                  <a:lnTo>
                    <a:pt x="1063268" y="6184900"/>
                  </a:lnTo>
                  <a:lnTo>
                    <a:pt x="1053260" y="6159500"/>
                  </a:lnTo>
                  <a:lnTo>
                    <a:pt x="1044842" y="6121400"/>
                  </a:lnTo>
                  <a:lnTo>
                    <a:pt x="1038038" y="6096000"/>
                  </a:lnTo>
                  <a:lnTo>
                    <a:pt x="1032873" y="6070600"/>
                  </a:lnTo>
                  <a:lnTo>
                    <a:pt x="1029373" y="6045200"/>
                  </a:lnTo>
                  <a:lnTo>
                    <a:pt x="1027562" y="6032500"/>
                  </a:lnTo>
                  <a:lnTo>
                    <a:pt x="1025217" y="5994400"/>
                  </a:lnTo>
                  <a:lnTo>
                    <a:pt x="1021352" y="5956300"/>
                  </a:lnTo>
                  <a:lnTo>
                    <a:pt x="1016018" y="5918200"/>
                  </a:lnTo>
                  <a:lnTo>
                    <a:pt x="1009269" y="5880100"/>
                  </a:lnTo>
                  <a:lnTo>
                    <a:pt x="1001157" y="5842000"/>
                  </a:lnTo>
                  <a:lnTo>
                    <a:pt x="991735" y="5803900"/>
                  </a:lnTo>
                  <a:lnTo>
                    <a:pt x="981056" y="5765800"/>
                  </a:lnTo>
                  <a:lnTo>
                    <a:pt x="969173" y="5740400"/>
                  </a:lnTo>
                  <a:lnTo>
                    <a:pt x="956138" y="5702300"/>
                  </a:lnTo>
                  <a:lnTo>
                    <a:pt x="942004" y="5664200"/>
                  </a:lnTo>
                  <a:lnTo>
                    <a:pt x="926824" y="5626100"/>
                  </a:lnTo>
                  <a:lnTo>
                    <a:pt x="910651" y="5600700"/>
                  </a:lnTo>
                  <a:lnTo>
                    <a:pt x="893537" y="5562600"/>
                  </a:lnTo>
                  <a:lnTo>
                    <a:pt x="875535" y="5524500"/>
                  </a:lnTo>
                  <a:lnTo>
                    <a:pt x="856698" y="5486400"/>
                  </a:lnTo>
                  <a:lnTo>
                    <a:pt x="837079" y="5461000"/>
                  </a:lnTo>
                  <a:lnTo>
                    <a:pt x="816730" y="5422900"/>
                  </a:lnTo>
                  <a:lnTo>
                    <a:pt x="795704" y="5384800"/>
                  </a:lnTo>
                  <a:lnTo>
                    <a:pt x="774055" y="5346700"/>
                  </a:lnTo>
                  <a:lnTo>
                    <a:pt x="751834" y="5321300"/>
                  </a:lnTo>
                  <a:lnTo>
                    <a:pt x="729094" y="5283200"/>
                  </a:lnTo>
                  <a:lnTo>
                    <a:pt x="705889" y="5245100"/>
                  </a:lnTo>
                  <a:lnTo>
                    <a:pt x="682270" y="5207000"/>
                  </a:lnTo>
                  <a:lnTo>
                    <a:pt x="658292" y="5181600"/>
                  </a:lnTo>
                  <a:lnTo>
                    <a:pt x="634006" y="5143500"/>
                  </a:lnTo>
                  <a:lnTo>
                    <a:pt x="609465" y="5105400"/>
                  </a:lnTo>
                  <a:lnTo>
                    <a:pt x="559830" y="5041900"/>
                  </a:lnTo>
                  <a:lnTo>
                    <a:pt x="434979" y="4851400"/>
                  </a:lnTo>
                  <a:lnTo>
                    <a:pt x="410300" y="4813300"/>
                  </a:lnTo>
                  <a:lnTo>
                    <a:pt x="385840" y="4775200"/>
                  </a:lnTo>
                  <a:lnTo>
                    <a:pt x="361654" y="4737100"/>
                  </a:lnTo>
                  <a:lnTo>
                    <a:pt x="337793" y="4699000"/>
                  </a:lnTo>
                  <a:lnTo>
                    <a:pt x="314311" y="4660900"/>
                  </a:lnTo>
                  <a:lnTo>
                    <a:pt x="291260" y="4622800"/>
                  </a:lnTo>
                  <a:lnTo>
                    <a:pt x="268693" y="4584700"/>
                  </a:lnTo>
                  <a:lnTo>
                    <a:pt x="246662" y="4533900"/>
                  </a:lnTo>
                  <a:lnTo>
                    <a:pt x="225221" y="4495800"/>
                  </a:lnTo>
                  <a:lnTo>
                    <a:pt x="204422" y="4457700"/>
                  </a:lnTo>
                  <a:lnTo>
                    <a:pt x="184318" y="4406900"/>
                  </a:lnTo>
                  <a:lnTo>
                    <a:pt x="164962" y="4368800"/>
                  </a:lnTo>
                  <a:lnTo>
                    <a:pt x="146406" y="4330700"/>
                  </a:lnTo>
                  <a:lnTo>
                    <a:pt x="128703" y="4279900"/>
                  </a:lnTo>
                  <a:lnTo>
                    <a:pt x="111906" y="4241800"/>
                  </a:lnTo>
                  <a:lnTo>
                    <a:pt x="96068" y="4191000"/>
                  </a:lnTo>
                  <a:lnTo>
                    <a:pt x="81242" y="4140200"/>
                  </a:lnTo>
                  <a:lnTo>
                    <a:pt x="67480" y="4102100"/>
                  </a:lnTo>
                  <a:lnTo>
                    <a:pt x="54835" y="4051300"/>
                  </a:lnTo>
                  <a:lnTo>
                    <a:pt x="43359" y="4000500"/>
                  </a:lnTo>
                  <a:lnTo>
                    <a:pt x="33106" y="3949700"/>
                  </a:lnTo>
                  <a:lnTo>
                    <a:pt x="24129" y="3898900"/>
                  </a:lnTo>
                  <a:lnTo>
                    <a:pt x="16479" y="3848100"/>
                  </a:lnTo>
                  <a:lnTo>
                    <a:pt x="10211" y="3797300"/>
                  </a:lnTo>
                  <a:lnTo>
                    <a:pt x="5376" y="3746500"/>
                  </a:lnTo>
                  <a:lnTo>
                    <a:pt x="2027" y="3695700"/>
                  </a:lnTo>
                  <a:lnTo>
                    <a:pt x="217" y="3632200"/>
                  </a:lnTo>
                  <a:lnTo>
                    <a:pt x="0" y="3581400"/>
                  </a:lnTo>
                  <a:lnTo>
                    <a:pt x="1426" y="3517900"/>
                  </a:lnTo>
                  <a:lnTo>
                    <a:pt x="4265" y="3479800"/>
                  </a:lnTo>
                  <a:lnTo>
                    <a:pt x="8916" y="3429000"/>
                  </a:lnTo>
                  <a:lnTo>
                    <a:pt x="15326" y="3378200"/>
                  </a:lnTo>
                  <a:lnTo>
                    <a:pt x="23443" y="3327400"/>
                  </a:lnTo>
                  <a:lnTo>
                    <a:pt x="33216" y="3289300"/>
                  </a:lnTo>
                  <a:lnTo>
                    <a:pt x="44591" y="3238500"/>
                  </a:lnTo>
                  <a:lnTo>
                    <a:pt x="57516" y="3187700"/>
                  </a:lnTo>
                  <a:lnTo>
                    <a:pt x="71940" y="3136900"/>
                  </a:lnTo>
                  <a:lnTo>
                    <a:pt x="87811" y="3098800"/>
                  </a:lnTo>
                  <a:lnTo>
                    <a:pt x="105075" y="3048000"/>
                  </a:lnTo>
                  <a:lnTo>
                    <a:pt x="123681" y="3009900"/>
                  </a:lnTo>
                  <a:lnTo>
                    <a:pt x="143577" y="2959100"/>
                  </a:lnTo>
                  <a:lnTo>
                    <a:pt x="164711" y="2908300"/>
                  </a:lnTo>
                  <a:lnTo>
                    <a:pt x="187029" y="2870200"/>
                  </a:lnTo>
                  <a:lnTo>
                    <a:pt x="210481" y="2832100"/>
                  </a:lnTo>
                  <a:lnTo>
                    <a:pt x="235014" y="2781300"/>
                  </a:lnTo>
                  <a:lnTo>
                    <a:pt x="260576" y="2743200"/>
                  </a:lnTo>
                  <a:lnTo>
                    <a:pt x="287114" y="2692400"/>
                  </a:lnTo>
                  <a:lnTo>
                    <a:pt x="314576" y="2654300"/>
                  </a:lnTo>
                  <a:lnTo>
                    <a:pt x="342911" y="2616200"/>
                  </a:lnTo>
                  <a:lnTo>
                    <a:pt x="372065" y="2578100"/>
                  </a:lnTo>
                  <a:lnTo>
                    <a:pt x="401988" y="2527300"/>
                  </a:lnTo>
                  <a:lnTo>
                    <a:pt x="432626" y="2489200"/>
                  </a:lnTo>
                  <a:lnTo>
                    <a:pt x="463927" y="2451100"/>
                  </a:lnTo>
                  <a:lnTo>
                    <a:pt x="495840" y="2413000"/>
                  </a:lnTo>
                  <a:lnTo>
                    <a:pt x="528312" y="2374900"/>
                  </a:lnTo>
                  <a:lnTo>
                    <a:pt x="561290" y="2336800"/>
                  </a:lnTo>
                  <a:lnTo>
                    <a:pt x="594723" y="2298700"/>
                  </a:lnTo>
                  <a:lnTo>
                    <a:pt x="628559" y="2260600"/>
                  </a:lnTo>
                  <a:lnTo>
                    <a:pt x="697229" y="2184400"/>
                  </a:lnTo>
                  <a:lnTo>
                    <a:pt x="731960" y="2159000"/>
                  </a:lnTo>
                  <a:lnTo>
                    <a:pt x="801949" y="2082800"/>
                  </a:lnTo>
                  <a:lnTo>
                    <a:pt x="837103" y="2057400"/>
                  </a:lnTo>
                  <a:lnTo>
                    <a:pt x="872295" y="2019300"/>
                  </a:lnTo>
                  <a:lnTo>
                    <a:pt x="907472" y="1993900"/>
                  </a:lnTo>
                  <a:lnTo>
                    <a:pt x="942582" y="1955800"/>
                  </a:lnTo>
                  <a:lnTo>
                    <a:pt x="977572" y="1930400"/>
                  </a:lnTo>
                  <a:lnTo>
                    <a:pt x="1012391" y="1892300"/>
                  </a:lnTo>
                  <a:lnTo>
                    <a:pt x="1046986" y="1866900"/>
                  </a:lnTo>
                  <a:lnTo>
                    <a:pt x="1085365" y="1841500"/>
                  </a:lnTo>
                  <a:lnTo>
                    <a:pt x="1123163" y="1803400"/>
                  </a:lnTo>
                  <a:lnTo>
                    <a:pt x="1160376" y="1765300"/>
                  </a:lnTo>
                  <a:lnTo>
                    <a:pt x="1197002" y="1739900"/>
                  </a:lnTo>
                  <a:lnTo>
                    <a:pt x="1233037" y="1701800"/>
                  </a:lnTo>
                  <a:lnTo>
                    <a:pt x="1268478" y="1663700"/>
                  </a:lnTo>
                  <a:lnTo>
                    <a:pt x="1303322" y="1625600"/>
                  </a:lnTo>
                  <a:lnTo>
                    <a:pt x="1337566" y="1587500"/>
                  </a:lnTo>
                  <a:lnTo>
                    <a:pt x="1371208" y="1549400"/>
                  </a:lnTo>
                  <a:lnTo>
                    <a:pt x="1404243" y="1524000"/>
                  </a:lnTo>
                  <a:lnTo>
                    <a:pt x="1436669" y="1485900"/>
                  </a:lnTo>
                  <a:lnTo>
                    <a:pt x="1468484" y="1447800"/>
                  </a:lnTo>
                  <a:lnTo>
                    <a:pt x="1499683" y="1397000"/>
                  </a:lnTo>
                  <a:lnTo>
                    <a:pt x="1530263" y="1358900"/>
                  </a:lnTo>
                  <a:lnTo>
                    <a:pt x="1560223" y="1320800"/>
                  </a:lnTo>
                  <a:lnTo>
                    <a:pt x="1589558" y="1282700"/>
                  </a:lnTo>
                  <a:lnTo>
                    <a:pt x="1618266" y="1244600"/>
                  </a:lnTo>
                  <a:lnTo>
                    <a:pt x="1646344" y="1206500"/>
                  </a:lnTo>
                  <a:lnTo>
                    <a:pt x="1673788" y="1155700"/>
                  </a:lnTo>
                  <a:lnTo>
                    <a:pt x="1700595" y="1117600"/>
                  </a:lnTo>
                  <a:lnTo>
                    <a:pt x="1726763" y="1079500"/>
                  </a:lnTo>
                  <a:lnTo>
                    <a:pt x="1752288" y="1028700"/>
                  </a:lnTo>
                  <a:lnTo>
                    <a:pt x="1777168" y="990600"/>
                  </a:lnTo>
                  <a:lnTo>
                    <a:pt x="1801399" y="939800"/>
                  </a:lnTo>
                  <a:lnTo>
                    <a:pt x="1824978" y="901700"/>
                  </a:lnTo>
                  <a:lnTo>
                    <a:pt x="1847902" y="850900"/>
                  </a:lnTo>
                  <a:lnTo>
                    <a:pt x="1870169" y="812800"/>
                  </a:lnTo>
                  <a:lnTo>
                    <a:pt x="1891774" y="762000"/>
                  </a:lnTo>
                  <a:lnTo>
                    <a:pt x="1912716" y="723900"/>
                  </a:lnTo>
                  <a:lnTo>
                    <a:pt x="1932991" y="673100"/>
                  </a:lnTo>
                  <a:lnTo>
                    <a:pt x="1952595" y="622300"/>
                  </a:lnTo>
                  <a:lnTo>
                    <a:pt x="1971526" y="584200"/>
                  </a:lnTo>
                  <a:lnTo>
                    <a:pt x="2004662" y="495300"/>
                  </a:lnTo>
                  <a:lnTo>
                    <a:pt x="2038601" y="419100"/>
                  </a:lnTo>
                  <a:lnTo>
                    <a:pt x="2073307" y="342900"/>
                  </a:lnTo>
                  <a:lnTo>
                    <a:pt x="2108744" y="266700"/>
                  </a:lnTo>
                  <a:lnTo>
                    <a:pt x="2144877" y="203200"/>
                  </a:lnTo>
                  <a:lnTo>
                    <a:pt x="2181668" y="127000"/>
                  </a:lnTo>
                  <a:lnTo>
                    <a:pt x="2219084" y="63500"/>
                  </a:lnTo>
                  <a:lnTo>
                    <a:pt x="2257086" y="0"/>
                  </a:lnTo>
                  <a:lnTo>
                    <a:pt x="6634786" y="0"/>
                  </a:lnTo>
                  <a:lnTo>
                    <a:pt x="6652498" y="12700"/>
                  </a:lnTo>
                  <a:lnTo>
                    <a:pt x="6691989" y="50800"/>
                  </a:lnTo>
                  <a:lnTo>
                    <a:pt x="6731307" y="76200"/>
                  </a:lnTo>
                  <a:lnTo>
                    <a:pt x="6848148" y="190500"/>
                  </a:lnTo>
                  <a:lnTo>
                    <a:pt x="6963158" y="304800"/>
                  </a:lnTo>
                  <a:lnTo>
                    <a:pt x="7076135" y="419100"/>
                  </a:lnTo>
                  <a:lnTo>
                    <a:pt x="7150223" y="495300"/>
                  </a:lnTo>
                  <a:lnTo>
                    <a:pt x="7223256" y="571500"/>
                  </a:lnTo>
                  <a:lnTo>
                    <a:pt x="7259358" y="622300"/>
                  </a:lnTo>
                  <a:lnTo>
                    <a:pt x="7330697" y="698500"/>
                  </a:lnTo>
                  <a:lnTo>
                    <a:pt x="7400830" y="774700"/>
                  </a:lnTo>
                  <a:lnTo>
                    <a:pt x="7435426" y="812800"/>
                  </a:lnTo>
                  <a:lnTo>
                    <a:pt x="7469698" y="863600"/>
                  </a:lnTo>
                  <a:lnTo>
                    <a:pt x="7503639" y="901700"/>
                  </a:lnTo>
                  <a:lnTo>
                    <a:pt x="7537240" y="939800"/>
                  </a:lnTo>
                  <a:lnTo>
                    <a:pt x="7570495" y="977900"/>
                  </a:lnTo>
                  <a:lnTo>
                    <a:pt x="7603396" y="1016000"/>
                  </a:lnTo>
                  <a:lnTo>
                    <a:pt x="7635936" y="1066800"/>
                  </a:lnTo>
                  <a:lnTo>
                    <a:pt x="7646448" y="1079500"/>
                  </a:lnTo>
                  <a:lnTo>
                    <a:pt x="7646448" y="4533900"/>
                  </a:lnTo>
                  <a:lnTo>
                    <a:pt x="7626194" y="4559300"/>
                  </a:lnTo>
                  <a:lnTo>
                    <a:pt x="7603098" y="4597400"/>
                  </a:lnTo>
                  <a:lnTo>
                    <a:pt x="7580433" y="4635500"/>
                  </a:lnTo>
                  <a:lnTo>
                    <a:pt x="7558184" y="4660900"/>
                  </a:lnTo>
                  <a:lnTo>
                    <a:pt x="7536339" y="4699000"/>
                  </a:lnTo>
                  <a:lnTo>
                    <a:pt x="7514883" y="4737100"/>
                  </a:lnTo>
                  <a:lnTo>
                    <a:pt x="7493804" y="4775200"/>
                  </a:lnTo>
                  <a:lnTo>
                    <a:pt x="7473088" y="4813300"/>
                  </a:lnTo>
                  <a:lnTo>
                    <a:pt x="7452721" y="4851400"/>
                  </a:lnTo>
                  <a:lnTo>
                    <a:pt x="7432690" y="4889500"/>
                  </a:lnTo>
                  <a:lnTo>
                    <a:pt x="7412981" y="4927600"/>
                  </a:lnTo>
                  <a:lnTo>
                    <a:pt x="7393582" y="4965700"/>
                  </a:lnTo>
                  <a:lnTo>
                    <a:pt x="7374477" y="5003800"/>
                  </a:lnTo>
                  <a:lnTo>
                    <a:pt x="7355654" y="5041900"/>
                  </a:lnTo>
                  <a:lnTo>
                    <a:pt x="7337100" y="5080000"/>
                  </a:lnTo>
                  <a:lnTo>
                    <a:pt x="7318801" y="5118100"/>
                  </a:lnTo>
                  <a:lnTo>
                    <a:pt x="7300743" y="5156200"/>
                  </a:lnTo>
                  <a:lnTo>
                    <a:pt x="7282912" y="5194300"/>
                  </a:lnTo>
                  <a:lnTo>
                    <a:pt x="7265296" y="5232400"/>
                  </a:lnTo>
                  <a:lnTo>
                    <a:pt x="7247881" y="5270500"/>
                  </a:lnTo>
                  <a:lnTo>
                    <a:pt x="7230653" y="5321300"/>
                  </a:lnTo>
                  <a:lnTo>
                    <a:pt x="7213599" y="5359400"/>
                  </a:lnTo>
                  <a:lnTo>
                    <a:pt x="7196705" y="5397500"/>
                  </a:lnTo>
                  <a:lnTo>
                    <a:pt x="7179958" y="5435600"/>
                  </a:lnTo>
                  <a:lnTo>
                    <a:pt x="7163345" y="5473700"/>
                  </a:lnTo>
                  <a:lnTo>
                    <a:pt x="7146851" y="5524500"/>
                  </a:lnTo>
                  <a:lnTo>
                    <a:pt x="7130463" y="5562600"/>
                  </a:lnTo>
                  <a:lnTo>
                    <a:pt x="7114168" y="5600700"/>
                  </a:lnTo>
                  <a:lnTo>
                    <a:pt x="7097952" y="5638800"/>
                  </a:lnTo>
                  <a:lnTo>
                    <a:pt x="7081803" y="5689600"/>
                  </a:lnTo>
                  <a:lnTo>
                    <a:pt x="7049646" y="5765800"/>
                  </a:lnTo>
                  <a:lnTo>
                    <a:pt x="7033613" y="5816600"/>
                  </a:lnTo>
                  <a:lnTo>
                    <a:pt x="7001567" y="5892800"/>
                  </a:lnTo>
                  <a:lnTo>
                    <a:pt x="6969461" y="5981700"/>
                  </a:lnTo>
                  <a:lnTo>
                    <a:pt x="6953351" y="6019800"/>
                  </a:lnTo>
                  <a:lnTo>
                    <a:pt x="6937185" y="6070600"/>
                  </a:lnTo>
                  <a:lnTo>
                    <a:pt x="6920950" y="6108700"/>
                  </a:lnTo>
                  <a:lnTo>
                    <a:pt x="6904633" y="6146800"/>
                  </a:lnTo>
                  <a:lnTo>
                    <a:pt x="6888219" y="6197600"/>
                  </a:lnTo>
                  <a:lnTo>
                    <a:pt x="6871695" y="6235700"/>
                  </a:lnTo>
                  <a:lnTo>
                    <a:pt x="6855048" y="6273800"/>
                  </a:lnTo>
                  <a:lnTo>
                    <a:pt x="6838264" y="6324600"/>
                  </a:lnTo>
                  <a:lnTo>
                    <a:pt x="6821330" y="6362700"/>
                  </a:lnTo>
                  <a:lnTo>
                    <a:pt x="6804232" y="6400800"/>
                  </a:lnTo>
                  <a:lnTo>
                    <a:pt x="6786957" y="6451600"/>
                  </a:lnTo>
                  <a:lnTo>
                    <a:pt x="6769491" y="6489700"/>
                  </a:lnTo>
                  <a:lnTo>
                    <a:pt x="6751820" y="6527800"/>
                  </a:lnTo>
                  <a:lnTo>
                    <a:pt x="6733932" y="6578600"/>
                  </a:lnTo>
                  <a:lnTo>
                    <a:pt x="6715812" y="6616700"/>
                  </a:lnTo>
                  <a:lnTo>
                    <a:pt x="6697448" y="6654800"/>
                  </a:lnTo>
                  <a:lnTo>
                    <a:pt x="6678825" y="6692900"/>
                  </a:lnTo>
                  <a:lnTo>
                    <a:pt x="6659931" y="6743700"/>
                  </a:lnTo>
                  <a:lnTo>
                    <a:pt x="6640751" y="6781800"/>
                  </a:lnTo>
                  <a:lnTo>
                    <a:pt x="6621272" y="6819900"/>
                  </a:lnTo>
                  <a:lnTo>
                    <a:pt x="6601481" y="6870700"/>
                  </a:lnTo>
                  <a:lnTo>
                    <a:pt x="6581364" y="6908800"/>
                  </a:lnTo>
                  <a:lnTo>
                    <a:pt x="6560907" y="6946900"/>
                  </a:lnTo>
                  <a:lnTo>
                    <a:pt x="6540098" y="6985000"/>
                  </a:lnTo>
                  <a:lnTo>
                    <a:pt x="6518922" y="7023100"/>
                  </a:lnTo>
                  <a:lnTo>
                    <a:pt x="6497367" y="7073900"/>
                  </a:lnTo>
                  <a:lnTo>
                    <a:pt x="6475418" y="7112000"/>
                  </a:lnTo>
                  <a:lnTo>
                    <a:pt x="6453062" y="7150100"/>
                  </a:lnTo>
                  <a:lnTo>
                    <a:pt x="6430286" y="7188200"/>
                  </a:lnTo>
                  <a:lnTo>
                    <a:pt x="6407076" y="7226300"/>
                  </a:lnTo>
                  <a:lnTo>
                    <a:pt x="6383418" y="7264400"/>
                  </a:lnTo>
                  <a:lnTo>
                    <a:pt x="6359300" y="7302500"/>
                  </a:lnTo>
                  <a:lnTo>
                    <a:pt x="6334707" y="7340600"/>
                  </a:lnTo>
                  <a:lnTo>
                    <a:pt x="6309627" y="7378700"/>
                  </a:lnTo>
                  <a:lnTo>
                    <a:pt x="6284044" y="7416800"/>
                  </a:lnTo>
                  <a:lnTo>
                    <a:pt x="6257947" y="7454900"/>
                  </a:lnTo>
                  <a:lnTo>
                    <a:pt x="6231322" y="7493000"/>
                  </a:lnTo>
                  <a:lnTo>
                    <a:pt x="6204155" y="7531100"/>
                  </a:lnTo>
                  <a:lnTo>
                    <a:pt x="6176432" y="7569200"/>
                  </a:lnTo>
                  <a:lnTo>
                    <a:pt x="6148140" y="7607300"/>
                  </a:lnTo>
                  <a:lnTo>
                    <a:pt x="6119266" y="7645400"/>
                  </a:lnTo>
                  <a:lnTo>
                    <a:pt x="6089796" y="7683500"/>
                  </a:lnTo>
                  <a:lnTo>
                    <a:pt x="6059716" y="7721600"/>
                  </a:lnTo>
                  <a:lnTo>
                    <a:pt x="6029013" y="7759700"/>
                  </a:lnTo>
                  <a:lnTo>
                    <a:pt x="5997674" y="7785100"/>
                  </a:lnTo>
                  <a:lnTo>
                    <a:pt x="5965685" y="7823200"/>
                  </a:lnTo>
                  <a:lnTo>
                    <a:pt x="5933033" y="7861300"/>
                  </a:lnTo>
                  <a:lnTo>
                    <a:pt x="5899703" y="7886700"/>
                  </a:lnTo>
                  <a:lnTo>
                    <a:pt x="5865683" y="7924800"/>
                  </a:lnTo>
                  <a:lnTo>
                    <a:pt x="5830960" y="7962900"/>
                  </a:lnTo>
                  <a:lnTo>
                    <a:pt x="5795518" y="7988300"/>
                  </a:lnTo>
                  <a:lnTo>
                    <a:pt x="5759346" y="8026400"/>
                  </a:lnTo>
                  <a:lnTo>
                    <a:pt x="5722429" y="8051800"/>
                  </a:lnTo>
                  <a:lnTo>
                    <a:pt x="5684754" y="8089900"/>
                  </a:lnTo>
                  <a:lnTo>
                    <a:pt x="5646308" y="8115300"/>
                  </a:lnTo>
                  <a:lnTo>
                    <a:pt x="5607076" y="8153400"/>
                  </a:lnTo>
                  <a:lnTo>
                    <a:pt x="5567046" y="8178800"/>
                  </a:lnTo>
                  <a:lnTo>
                    <a:pt x="5493724" y="8229600"/>
                  </a:lnTo>
                  <a:lnTo>
                    <a:pt x="5456353" y="8255000"/>
                  </a:lnTo>
                  <a:lnTo>
                    <a:pt x="5418526" y="8267700"/>
                  </a:lnTo>
                  <a:lnTo>
                    <a:pt x="5341545" y="8318500"/>
                  </a:lnTo>
                  <a:lnTo>
                    <a:pt x="5262878" y="8343900"/>
                  </a:lnTo>
                  <a:lnTo>
                    <a:pt x="5222941" y="8369300"/>
                  </a:lnTo>
                  <a:lnTo>
                    <a:pt x="5017698" y="8432800"/>
                  </a:lnTo>
                  <a:close/>
                </a:path>
                <a:path w="7646669" h="8470900">
                  <a:moveTo>
                    <a:pt x="4890530" y="8458200"/>
                  </a:moveTo>
                  <a:lnTo>
                    <a:pt x="4313215" y="8458200"/>
                  </a:lnTo>
                  <a:lnTo>
                    <a:pt x="4221675" y="8432800"/>
                  </a:lnTo>
                  <a:lnTo>
                    <a:pt x="4975620" y="8432800"/>
                  </a:lnTo>
                  <a:lnTo>
                    <a:pt x="4890530" y="8458200"/>
                  </a:lnTo>
                  <a:close/>
                </a:path>
                <a:path w="7646669" h="8470900">
                  <a:moveTo>
                    <a:pt x="4760735" y="8470900"/>
                  </a:moveTo>
                  <a:lnTo>
                    <a:pt x="4449460" y="8470900"/>
                  </a:lnTo>
                  <a:lnTo>
                    <a:pt x="4404203" y="8458200"/>
                  </a:lnTo>
                  <a:lnTo>
                    <a:pt x="4804272" y="8458200"/>
                  </a:lnTo>
                  <a:lnTo>
                    <a:pt x="4760735" y="8470900"/>
                  </a:lnTo>
                  <a:close/>
                </a:path>
              </a:pathLst>
            </a:custGeom>
            <a:solidFill>
              <a:srgbClr val="C2E2E2"/>
            </a:solidFill>
          </p:spPr>
          <p:txBody>
            <a:bodyPr wrap="square" lIns="0" tIns="0" rIns="0" bIns="0" rtlCol="0"/>
            <a:lstStyle/>
            <a:p>
              <a:endParaRPr/>
            </a:p>
          </p:txBody>
        </p:sp>
        <p:sp>
          <p:nvSpPr>
            <p:cNvPr id="4" name="object 4">
              <a:extLst>
                <a:ext uri="{FF2B5EF4-FFF2-40B4-BE49-F238E27FC236}">
                  <a16:creationId xmlns:a16="http://schemas.microsoft.com/office/drawing/2014/main" id="{F211A9E9-DD5A-384D-EB47-1346C3577425}"/>
                </a:ext>
              </a:extLst>
            </p:cNvPr>
            <p:cNvSpPr/>
            <p:nvPr/>
          </p:nvSpPr>
          <p:spPr>
            <a:xfrm>
              <a:off x="10001696" y="0"/>
              <a:ext cx="6868159" cy="6442075"/>
            </a:xfrm>
            <a:custGeom>
              <a:avLst/>
              <a:gdLst/>
              <a:ahLst/>
              <a:cxnLst/>
              <a:rect l="l" t="t" r="r" b="b"/>
              <a:pathLst>
                <a:path w="6868159" h="6442075">
                  <a:moveTo>
                    <a:pt x="1080089" y="527987"/>
                  </a:moveTo>
                  <a:lnTo>
                    <a:pt x="753210" y="883112"/>
                  </a:lnTo>
                  <a:lnTo>
                    <a:pt x="776706" y="838833"/>
                  </a:lnTo>
                  <a:lnTo>
                    <a:pt x="1042218" y="550378"/>
                  </a:lnTo>
                  <a:lnTo>
                    <a:pt x="1080089" y="527987"/>
                  </a:lnTo>
                  <a:close/>
                </a:path>
                <a:path w="6868159" h="6442075">
                  <a:moveTo>
                    <a:pt x="1217809" y="397119"/>
                  </a:moveTo>
                  <a:lnTo>
                    <a:pt x="665687" y="996951"/>
                  </a:lnTo>
                  <a:lnTo>
                    <a:pt x="688357" y="953570"/>
                  </a:lnTo>
                  <a:lnTo>
                    <a:pt x="1179299" y="420204"/>
                  </a:lnTo>
                  <a:lnTo>
                    <a:pt x="1217809" y="397119"/>
                  </a:lnTo>
                  <a:close/>
                </a:path>
                <a:path w="6868159" h="6442075">
                  <a:moveTo>
                    <a:pt x="1331229" y="311404"/>
                  </a:moveTo>
                  <a:lnTo>
                    <a:pt x="559071" y="1150285"/>
                  </a:lnTo>
                  <a:lnTo>
                    <a:pt x="580641" y="1108099"/>
                  </a:lnTo>
                  <a:lnTo>
                    <a:pt x="611829" y="1074215"/>
                  </a:lnTo>
                  <a:lnTo>
                    <a:pt x="633948" y="1031432"/>
                  </a:lnTo>
                  <a:lnTo>
                    <a:pt x="1253456" y="358392"/>
                  </a:lnTo>
                  <a:lnTo>
                    <a:pt x="1331229" y="311404"/>
                  </a:lnTo>
                  <a:close/>
                </a:path>
                <a:path w="6868159" h="6442075">
                  <a:moveTo>
                    <a:pt x="2846053" y="6394649"/>
                  </a:moveTo>
                  <a:lnTo>
                    <a:pt x="2791487" y="6394764"/>
                  </a:lnTo>
                  <a:lnTo>
                    <a:pt x="2698020" y="6365039"/>
                  </a:lnTo>
                  <a:lnTo>
                    <a:pt x="2659040" y="6369883"/>
                  </a:lnTo>
                  <a:lnTo>
                    <a:pt x="2306333" y="6265501"/>
                  </a:lnTo>
                  <a:lnTo>
                    <a:pt x="2261852" y="6238816"/>
                  </a:lnTo>
                  <a:lnTo>
                    <a:pt x="2137905" y="6204700"/>
                  </a:lnTo>
                  <a:lnTo>
                    <a:pt x="2093733" y="6177678"/>
                  </a:lnTo>
                  <a:lnTo>
                    <a:pt x="2052662" y="6166041"/>
                  </a:lnTo>
                  <a:lnTo>
                    <a:pt x="2008662" y="6138832"/>
                  </a:lnTo>
                  <a:lnTo>
                    <a:pt x="1967769" y="6127002"/>
                  </a:lnTo>
                  <a:lnTo>
                    <a:pt x="1880233" y="6072081"/>
                  </a:lnTo>
                  <a:lnTo>
                    <a:pt x="1839627" y="6059938"/>
                  </a:lnTo>
                  <a:lnTo>
                    <a:pt x="1762038" y="6012964"/>
                  </a:lnTo>
                  <a:lnTo>
                    <a:pt x="1721746" y="6000479"/>
                  </a:lnTo>
                  <a:lnTo>
                    <a:pt x="1558994" y="5896007"/>
                  </a:lnTo>
                  <a:lnTo>
                    <a:pt x="1440535" y="5818424"/>
                  </a:lnTo>
                  <a:lnTo>
                    <a:pt x="1404519" y="5782541"/>
                  </a:lnTo>
                  <a:lnTo>
                    <a:pt x="1329577" y="5732691"/>
                  </a:lnTo>
                  <a:lnTo>
                    <a:pt x="1293970" y="5696365"/>
                  </a:lnTo>
                  <a:lnTo>
                    <a:pt x="1241831" y="5659246"/>
                  </a:lnTo>
                  <a:lnTo>
                    <a:pt x="1008227" y="5444222"/>
                  </a:lnTo>
                  <a:lnTo>
                    <a:pt x="965074" y="5397341"/>
                  </a:lnTo>
                  <a:lnTo>
                    <a:pt x="934478" y="5374323"/>
                  </a:lnTo>
                  <a:lnTo>
                    <a:pt x="901130" y="5335543"/>
                  </a:lnTo>
                  <a:lnTo>
                    <a:pt x="868044" y="5296478"/>
                  </a:lnTo>
                  <a:lnTo>
                    <a:pt x="844565" y="5265727"/>
                  </a:lnTo>
                  <a:lnTo>
                    <a:pt x="805678" y="5232965"/>
                  </a:lnTo>
                  <a:lnTo>
                    <a:pt x="782726" y="5201642"/>
                  </a:lnTo>
                  <a:lnTo>
                    <a:pt x="750693" y="5161433"/>
                  </a:lnTo>
                  <a:lnTo>
                    <a:pt x="718924" y="5120937"/>
                  </a:lnTo>
                  <a:lnTo>
                    <a:pt x="687419" y="5080154"/>
                  </a:lnTo>
                  <a:lnTo>
                    <a:pt x="665521" y="5047686"/>
                  </a:lnTo>
                  <a:lnTo>
                    <a:pt x="634544" y="5006330"/>
                  </a:lnTo>
                  <a:lnTo>
                    <a:pt x="613174" y="4973288"/>
                  </a:lnTo>
                  <a:lnTo>
                    <a:pt x="582725" y="4931358"/>
                  </a:lnTo>
                  <a:lnTo>
                    <a:pt x="561884" y="4897742"/>
                  </a:lnTo>
                  <a:lnTo>
                    <a:pt x="531964" y="4855238"/>
                  </a:lnTo>
                  <a:lnTo>
                    <a:pt x="511652" y="4821048"/>
                  </a:lnTo>
                  <a:lnTo>
                    <a:pt x="482260" y="4777968"/>
                  </a:lnTo>
                  <a:lnTo>
                    <a:pt x="462478" y="4743203"/>
                  </a:lnTo>
                  <a:lnTo>
                    <a:pt x="439945" y="4692673"/>
                  </a:lnTo>
                  <a:lnTo>
                    <a:pt x="411348" y="4648730"/>
                  </a:lnTo>
                  <a:lnTo>
                    <a:pt x="392360" y="4613101"/>
                  </a:lnTo>
                  <a:lnTo>
                    <a:pt x="373638" y="4577183"/>
                  </a:lnTo>
                  <a:lnTo>
                    <a:pt x="355181" y="4540977"/>
                  </a:lnTo>
                  <a:lnTo>
                    <a:pt x="333974" y="4489007"/>
                  </a:lnTo>
                  <a:lnTo>
                    <a:pt x="316048" y="4452224"/>
                  </a:lnTo>
                  <a:lnTo>
                    <a:pt x="298388" y="4415152"/>
                  </a:lnTo>
                  <a:lnTo>
                    <a:pt x="277978" y="4362315"/>
                  </a:lnTo>
                  <a:lnTo>
                    <a:pt x="260850" y="4324666"/>
                  </a:lnTo>
                  <a:lnTo>
                    <a:pt x="243988" y="4286728"/>
                  </a:lnTo>
                  <a:lnTo>
                    <a:pt x="224376" y="4233024"/>
                  </a:lnTo>
                  <a:lnTo>
                    <a:pt x="208046" y="4194507"/>
                  </a:lnTo>
                  <a:lnTo>
                    <a:pt x="191983" y="4155700"/>
                  </a:lnTo>
                  <a:lnTo>
                    <a:pt x="182515" y="4109729"/>
                  </a:lnTo>
                  <a:lnTo>
                    <a:pt x="166985" y="4070343"/>
                  </a:lnTo>
                  <a:lnTo>
                    <a:pt x="151722" y="4030668"/>
                  </a:lnTo>
                  <a:lnTo>
                    <a:pt x="133709" y="3975226"/>
                  </a:lnTo>
                  <a:lnTo>
                    <a:pt x="128324" y="3943571"/>
                  </a:lnTo>
                  <a:lnTo>
                    <a:pt x="110846" y="3887550"/>
                  </a:lnTo>
                  <a:lnTo>
                    <a:pt x="105996" y="3855314"/>
                  </a:lnTo>
                  <a:lnTo>
                    <a:pt x="89052" y="3798711"/>
                  </a:lnTo>
                  <a:lnTo>
                    <a:pt x="84736" y="3765895"/>
                  </a:lnTo>
                  <a:lnTo>
                    <a:pt x="68328" y="3708711"/>
                  </a:lnTo>
                  <a:lnTo>
                    <a:pt x="64548" y="3675313"/>
                  </a:lnTo>
                  <a:lnTo>
                    <a:pt x="58019" y="3626148"/>
                  </a:lnTo>
                  <a:lnTo>
                    <a:pt x="45430" y="3583567"/>
                  </a:lnTo>
                  <a:lnTo>
                    <a:pt x="39438" y="3533819"/>
                  </a:lnTo>
                  <a:lnTo>
                    <a:pt x="36729" y="3499257"/>
                  </a:lnTo>
                  <a:lnTo>
                    <a:pt x="31273" y="3448926"/>
                  </a:lnTo>
                  <a:lnTo>
                    <a:pt x="19758" y="3405180"/>
                  </a:lnTo>
                  <a:lnTo>
                    <a:pt x="14839" y="3354266"/>
                  </a:lnTo>
                  <a:lnTo>
                    <a:pt x="13204" y="3318536"/>
                  </a:lnTo>
                  <a:lnTo>
                    <a:pt x="8823" y="3267039"/>
                  </a:lnTo>
                  <a:lnTo>
                    <a:pt x="7726" y="3230725"/>
                  </a:lnTo>
                  <a:lnTo>
                    <a:pt x="3883" y="3178643"/>
                  </a:lnTo>
                  <a:lnTo>
                    <a:pt x="3324" y="3141744"/>
                  </a:lnTo>
                  <a:lnTo>
                    <a:pt x="19" y="3089077"/>
                  </a:lnTo>
                  <a:lnTo>
                    <a:pt x="0" y="3051594"/>
                  </a:lnTo>
                  <a:lnTo>
                    <a:pt x="3617" y="2991406"/>
                  </a:lnTo>
                  <a:lnTo>
                    <a:pt x="4081" y="2953397"/>
                  </a:lnTo>
                  <a:lnTo>
                    <a:pt x="4870" y="2915034"/>
                  </a:lnTo>
                  <a:lnTo>
                    <a:pt x="2913" y="2860903"/>
                  </a:lnTo>
                  <a:lnTo>
                    <a:pt x="4242" y="2821954"/>
                  </a:lnTo>
                  <a:lnTo>
                    <a:pt x="12169" y="2775836"/>
                  </a:lnTo>
                  <a:lnTo>
                    <a:pt x="14039" y="2736300"/>
                  </a:lnTo>
                  <a:lnTo>
                    <a:pt x="13162" y="2680995"/>
                  </a:lnTo>
                  <a:lnTo>
                    <a:pt x="24917" y="2649472"/>
                  </a:lnTo>
                  <a:lnTo>
                    <a:pt x="24581" y="2593579"/>
                  </a:lnTo>
                  <a:lnTo>
                    <a:pt x="27533" y="2552867"/>
                  </a:lnTo>
                  <a:lnTo>
                    <a:pt x="37083" y="2504986"/>
                  </a:lnTo>
                  <a:lnTo>
                    <a:pt x="40576" y="2463686"/>
                  </a:lnTo>
                  <a:lnTo>
                    <a:pt x="50668" y="2415217"/>
                  </a:lnTo>
                  <a:lnTo>
                    <a:pt x="64048" y="2381929"/>
                  </a:lnTo>
                  <a:lnTo>
                    <a:pt x="65339" y="2324269"/>
                  </a:lnTo>
                  <a:lnTo>
                    <a:pt x="79261" y="2290391"/>
                  </a:lnTo>
                  <a:lnTo>
                    <a:pt x="90438" y="2240742"/>
                  </a:lnTo>
                  <a:lnTo>
                    <a:pt x="95560" y="2197673"/>
                  </a:lnTo>
                  <a:lnTo>
                    <a:pt x="107281" y="2147434"/>
                  </a:lnTo>
                  <a:lnTo>
                    <a:pt x="122290" y="2112376"/>
                  </a:lnTo>
                  <a:lnTo>
                    <a:pt x="134555" y="2061546"/>
                  </a:lnTo>
                  <a:lnTo>
                    <a:pt x="150108" y="2025896"/>
                  </a:lnTo>
                  <a:lnTo>
                    <a:pt x="162917" y="1974475"/>
                  </a:lnTo>
                  <a:lnTo>
                    <a:pt x="179015" y="1938233"/>
                  </a:lnTo>
                  <a:lnTo>
                    <a:pt x="186041" y="1893095"/>
                  </a:lnTo>
                  <a:lnTo>
                    <a:pt x="209012" y="1849387"/>
                  </a:lnTo>
                  <a:lnTo>
                    <a:pt x="216583" y="1803656"/>
                  </a:lnTo>
                  <a:lnTo>
                    <a:pt x="240099" y="1759355"/>
                  </a:lnTo>
                  <a:lnTo>
                    <a:pt x="275295" y="1683613"/>
                  </a:lnTo>
                  <a:lnTo>
                    <a:pt x="290286" y="1629821"/>
                  </a:lnTo>
                  <a:lnTo>
                    <a:pt x="345949" y="1513091"/>
                  </a:lnTo>
                  <a:lnTo>
                    <a:pt x="371378" y="1466712"/>
                  </a:lnTo>
                  <a:lnTo>
                    <a:pt x="430325" y="1346413"/>
                  </a:lnTo>
                  <a:lnTo>
                    <a:pt x="456851" y="1298843"/>
                  </a:lnTo>
                  <a:lnTo>
                    <a:pt x="477322" y="1257850"/>
                  </a:lnTo>
                  <a:lnTo>
                    <a:pt x="507412" y="1225160"/>
                  </a:lnTo>
                  <a:lnTo>
                    <a:pt x="528432" y="1183571"/>
                  </a:lnTo>
                  <a:lnTo>
                    <a:pt x="1367316" y="272198"/>
                  </a:lnTo>
                  <a:lnTo>
                    <a:pt x="1476119" y="191499"/>
                  </a:lnTo>
                  <a:lnTo>
                    <a:pt x="1756303" y="18371"/>
                  </a:lnTo>
                  <a:lnTo>
                    <a:pt x="1790475" y="0"/>
                  </a:lnTo>
                  <a:lnTo>
                    <a:pt x="1801470" y="6806"/>
                  </a:lnTo>
                  <a:lnTo>
                    <a:pt x="5083509" y="4151"/>
                  </a:lnTo>
                  <a:lnTo>
                    <a:pt x="5182743" y="65115"/>
                  </a:lnTo>
                  <a:lnTo>
                    <a:pt x="5345027" y="170097"/>
                  </a:lnTo>
                  <a:lnTo>
                    <a:pt x="5495972" y="268644"/>
                  </a:lnTo>
                  <a:lnTo>
                    <a:pt x="5531719" y="304818"/>
                  </a:lnTo>
                  <a:lnTo>
                    <a:pt x="5615450" y="363872"/>
                  </a:lnTo>
                  <a:lnTo>
                    <a:pt x="5650772" y="400509"/>
                  </a:lnTo>
                  <a:lnTo>
                    <a:pt x="5682931" y="421829"/>
                  </a:lnTo>
                  <a:lnTo>
                    <a:pt x="5717955" y="458789"/>
                  </a:lnTo>
                  <a:lnTo>
                    <a:pt x="5759154" y="489040"/>
                  </a:lnTo>
                  <a:lnTo>
                    <a:pt x="5793816" y="526393"/>
                  </a:lnTo>
                  <a:lnTo>
                    <a:pt x="5828215" y="564031"/>
                  </a:lnTo>
                  <a:lnTo>
                    <a:pt x="5859336" y="586479"/>
                  </a:lnTo>
                  <a:lnTo>
                    <a:pt x="5893211" y="624688"/>
                  </a:lnTo>
                  <a:lnTo>
                    <a:pt x="5926822" y="663182"/>
                  </a:lnTo>
                  <a:lnTo>
                    <a:pt x="5960171" y="701962"/>
                  </a:lnTo>
                  <a:lnTo>
                    <a:pt x="5990241" y="725551"/>
                  </a:lnTo>
                  <a:lnTo>
                    <a:pt x="6023063" y="764903"/>
                  </a:lnTo>
                  <a:lnTo>
                    <a:pt x="6055623" y="804540"/>
                  </a:lnTo>
                  <a:lnTo>
                    <a:pt x="6087919" y="844464"/>
                  </a:lnTo>
                  <a:lnTo>
                    <a:pt x="6110607" y="876073"/>
                  </a:lnTo>
                  <a:lnTo>
                    <a:pt x="6142376" y="916569"/>
                  </a:lnTo>
                  <a:lnTo>
                    <a:pt x="6173881" y="957351"/>
                  </a:lnTo>
                  <a:lnTo>
                    <a:pt x="6205122" y="998421"/>
                  </a:lnTo>
                  <a:lnTo>
                    <a:pt x="6233084" y="1024301"/>
                  </a:lnTo>
                  <a:lnTo>
                    <a:pt x="6257469" y="1072819"/>
                  </a:lnTo>
                  <a:lnTo>
                    <a:pt x="6278574" y="1106148"/>
                  </a:lnTo>
                  <a:lnTo>
                    <a:pt x="6308759" y="1148365"/>
                  </a:lnTo>
                  <a:lnTo>
                    <a:pt x="6329335" y="1182269"/>
                  </a:lnTo>
                  <a:lnTo>
                    <a:pt x="6358991" y="1225060"/>
                  </a:lnTo>
                  <a:lnTo>
                    <a:pt x="6379038" y="1259539"/>
                  </a:lnTo>
                  <a:lnTo>
                    <a:pt x="6408164" y="1302906"/>
                  </a:lnTo>
                  <a:lnTo>
                    <a:pt x="6427682" y="1337960"/>
                  </a:lnTo>
                  <a:lnTo>
                    <a:pt x="6446934" y="1373301"/>
                  </a:lnTo>
                  <a:lnTo>
                    <a:pt x="6468937" y="1424407"/>
                  </a:lnTo>
                  <a:lnTo>
                    <a:pt x="6487659" y="1460325"/>
                  </a:lnTo>
                  <a:lnTo>
                    <a:pt x="6515460" y="1505133"/>
                  </a:lnTo>
                  <a:lnTo>
                    <a:pt x="6533651" y="1541627"/>
                  </a:lnTo>
                  <a:lnTo>
                    <a:pt x="6551576" y="1578411"/>
                  </a:lnTo>
                  <a:lnTo>
                    <a:pt x="6572252" y="1630959"/>
                  </a:lnTo>
                  <a:lnTo>
                    <a:pt x="6589646" y="1668319"/>
                  </a:lnTo>
                  <a:lnTo>
                    <a:pt x="6606774" y="1705969"/>
                  </a:lnTo>
                  <a:lnTo>
                    <a:pt x="6626652" y="1759384"/>
                  </a:lnTo>
                  <a:lnTo>
                    <a:pt x="6643247" y="1797612"/>
                  </a:lnTo>
                  <a:lnTo>
                    <a:pt x="6659577" y="1836129"/>
                  </a:lnTo>
                  <a:lnTo>
                    <a:pt x="6669311" y="1881811"/>
                  </a:lnTo>
                  <a:lnTo>
                    <a:pt x="6685108" y="1920907"/>
                  </a:lnTo>
                  <a:lnTo>
                    <a:pt x="6703653" y="1975769"/>
                  </a:lnTo>
                  <a:lnTo>
                    <a:pt x="6709572" y="2006844"/>
                  </a:lnTo>
                  <a:lnTo>
                    <a:pt x="6724568" y="2046810"/>
                  </a:lnTo>
                  <a:lnTo>
                    <a:pt x="6742313" y="2102542"/>
                  </a:lnTo>
                  <a:lnTo>
                    <a:pt x="6747431" y="2134488"/>
                  </a:lnTo>
                  <a:lnTo>
                    <a:pt x="2830593" y="6389785"/>
                  </a:lnTo>
                  <a:lnTo>
                    <a:pt x="2846053" y="6394649"/>
                  </a:lnTo>
                  <a:close/>
                </a:path>
                <a:path w="6868159" h="6442075">
                  <a:moveTo>
                    <a:pt x="6845109" y="3341049"/>
                  </a:moveTo>
                  <a:lnTo>
                    <a:pt x="4040193" y="6388341"/>
                  </a:lnTo>
                  <a:lnTo>
                    <a:pt x="2830593" y="6389785"/>
                  </a:lnTo>
                  <a:lnTo>
                    <a:pt x="6747431" y="2134488"/>
                  </a:lnTo>
                  <a:lnTo>
                    <a:pt x="6764641" y="2190800"/>
                  </a:lnTo>
                  <a:lnTo>
                    <a:pt x="6769224" y="2223326"/>
                  </a:lnTo>
                  <a:lnTo>
                    <a:pt x="6785900" y="2280220"/>
                  </a:lnTo>
                  <a:lnTo>
                    <a:pt x="6789948" y="2313327"/>
                  </a:lnTo>
                  <a:lnTo>
                    <a:pt x="6796744" y="2362202"/>
                  </a:lnTo>
                  <a:lnTo>
                    <a:pt x="6809600" y="2404492"/>
                  </a:lnTo>
                  <a:lnTo>
                    <a:pt x="6815861" y="2453948"/>
                  </a:lnTo>
                  <a:lnTo>
                    <a:pt x="6828181" y="2496821"/>
                  </a:lnTo>
                  <a:lnTo>
                    <a:pt x="6833905" y="2546860"/>
                  </a:lnTo>
                  <a:lnTo>
                    <a:pt x="6836345" y="2581714"/>
                  </a:lnTo>
                  <a:lnTo>
                    <a:pt x="6841532" y="2632337"/>
                  </a:lnTo>
                  <a:lnTo>
                    <a:pt x="6843435" y="2667775"/>
                  </a:lnTo>
                  <a:lnTo>
                    <a:pt x="6848085" y="2718980"/>
                  </a:lnTo>
                  <a:lnTo>
                    <a:pt x="6858795" y="2763603"/>
                  </a:lnTo>
                  <a:lnTo>
                    <a:pt x="6853563" y="2806792"/>
                  </a:lnTo>
                  <a:lnTo>
                    <a:pt x="6863734" y="2852000"/>
                  </a:lnTo>
                  <a:lnTo>
                    <a:pt x="6857964" y="2895773"/>
                  </a:lnTo>
                  <a:lnTo>
                    <a:pt x="6867597" y="2941566"/>
                  </a:lnTo>
                  <a:lnTo>
                    <a:pt x="6861289" y="2985924"/>
                  </a:lnTo>
                  <a:lnTo>
                    <a:pt x="6864055" y="3039177"/>
                  </a:lnTo>
                  <a:lnTo>
                    <a:pt x="6863535" y="3077247"/>
                  </a:lnTo>
                  <a:lnTo>
                    <a:pt x="6865762" y="3131085"/>
                  </a:lnTo>
                  <a:lnTo>
                    <a:pt x="6864703" y="3169741"/>
                  </a:lnTo>
                  <a:lnTo>
                    <a:pt x="6857045" y="3215565"/>
                  </a:lnTo>
                  <a:lnTo>
                    <a:pt x="6855446" y="3254808"/>
                  </a:lnTo>
                  <a:lnTo>
                    <a:pt x="6856593" y="3309820"/>
                  </a:lnTo>
                  <a:lnTo>
                    <a:pt x="6845109" y="3341049"/>
                  </a:lnTo>
                  <a:close/>
                </a:path>
                <a:path w="6868159" h="6442075">
                  <a:moveTo>
                    <a:pt x="3017767" y="6419055"/>
                  </a:moveTo>
                  <a:lnTo>
                    <a:pt x="2924284" y="6419265"/>
                  </a:lnTo>
                  <a:lnTo>
                    <a:pt x="2846053" y="6394649"/>
                  </a:lnTo>
                  <a:lnTo>
                    <a:pt x="3033609" y="6394256"/>
                  </a:lnTo>
                  <a:lnTo>
                    <a:pt x="3012065" y="6417661"/>
                  </a:lnTo>
                  <a:lnTo>
                    <a:pt x="3017767" y="6419055"/>
                  </a:lnTo>
                  <a:close/>
                </a:path>
                <a:path w="6868159" h="6442075">
                  <a:moveTo>
                    <a:pt x="3861676" y="6413511"/>
                  </a:moveTo>
                  <a:lnTo>
                    <a:pt x="3855230" y="6417174"/>
                  </a:lnTo>
                  <a:lnTo>
                    <a:pt x="3017767" y="6419055"/>
                  </a:lnTo>
                  <a:lnTo>
                    <a:pt x="3012065" y="6417661"/>
                  </a:lnTo>
                  <a:lnTo>
                    <a:pt x="3861676" y="6413511"/>
                  </a:lnTo>
                  <a:close/>
                </a:path>
                <a:path w="6868159" h="6442075">
                  <a:moveTo>
                    <a:pt x="3881037" y="6392477"/>
                  </a:moveTo>
                  <a:lnTo>
                    <a:pt x="3861676" y="6413511"/>
                  </a:lnTo>
                  <a:lnTo>
                    <a:pt x="3012065" y="6417661"/>
                  </a:lnTo>
                  <a:lnTo>
                    <a:pt x="3033609" y="6394256"/>
                  </a:lnTo>
                  <a:lnTo>
                    <a:pt x="3881037" y="6392477"/>
                  </a:lnTo>
                  <a:close/>
                </a:path>
                <a:path w="6868159" h="6442075">
                  <a:moveTo>
                    <a:pt x="3737233" y="6417439"/>
                  </a:moveTo>
                  <a:lnTo>
                    <a:pt x="3728294" y="6427150"/>
                  </a:lnTo>
                  <a:lnTo>
                    <a:pt x="3309962" y="6430011"/>
                  </a:lnTo>
                  <a:lnTo>
                    <a:pt x="3054338" y="6427994"/>
                  </a:lnTo>
                  <a:lnTo>
                    <a:pt x="3017767" y="6419055"/>
                  </a:lnTo>
                  <a:lnTo>
                    <a:pt x="3737233" y="6417439"/>
                  </a:lnTo>
                  <a:close/>
                </a:path>
                <a:path w="6868159" h="6442075">
                  <a:moveTo>
                    <a:pt x="3705637" y="6433135"/>
                  </a:moveTo>
                  <a:lnTo>
                    <a:pt x="3682683" y="6439197"/>
                  </a:lnTo>
                  <a:lnTo>
                    <a:pt x="3145274" y="6441715"/>
                  </a:lnTo>
                  <a:lnTo>
                    <a:pt x="3102961" y="6431427"/>
                  </a:lnTo>
                  <a:lnTo>
                    <a:pt x="3309962" y="6430011"/>
                  </a:lnTo>
                  <a:lnTo>
                    <a:pt x="3705637" y="6433135"/>
                  </a:lnTo>
                  <a:close/>
                </a:path>
                <a:path w="6868159" h="6442075">
                  <a:moveTo>
                    <a:pt x="3728294" y="6427150"/>
                  </a:moveTo>
                  <a:lnTo>
                    <a:pt x="3705637" y="6433135"/>
                  </a:lnTo>
                  <a:lnTo>
                    <a:pt x="3309962" y="6430011"/>
                  </a:lnTo>
                  <a:lnTo>
                    <a:pt x="3728294" y="6427150"/>
                  </a:lnTo>
                  <a:close/>
                </a:path>
                <a:path w="6868159" h="6442075">
                  <a:moveTo>
                    <a:pt x="3855230" y="6417174"/>
                  </a:moveTo>
                  <a:lnTo>
                    <a:pt x="3825481" y="6434081"/>
                  </a:lnTo>
                  <a:lnTo>
                    <a:pt x="3705637" y="6433135"/>
                  </a:lnTo>
                  <a:lnTo>
                    <a:pt x="3728294" y="6427150"/>
                  </a:lnTo>
                  <a:lnTo>
                    <a:pt x="3737233" y="6417439"/>
                  </a:lnTo>
                  <a:lnTo>
                    <a:pt x="3855230" y="6417174"/>
                  </a:lnTo>
                  <a:close/>
                </a:path>
                <a:path w="6868159" h="6442075">
                  <a:moveTo>
                    <a:pt x="4033455" y="6392157"/>
                  </a:moveTo>
                  <a:lnTo>
                    <a:pt x="4004134" y="6408763"/>
                  </a:lnTo>
                  <a:lnTo>
                    <a:pt x="3955677" y="6405150"/>
                  </a:lnTo>
                  <a:lnTo>
                    <a:pt x="3910201" y="6417051"/>
                  </a:lnTo>
                  <a:lnTo>
                    <a:pt x="3855230" y="6417174"/>
                  </a:lnTo>
                  <a:lnTo>
                    <a:pt x="3861676" y="6413511"/>
                  </a:lnTo>
                  <a:lnTo>
                    <a:pt x="3881037" y="6392477"/>
                  </a:lnTo>
                  <a:lnTo>
                    <a:pt x="4033455" y="6392157"/>
                  </a:lnTo>
                  <a:close/>
                </a:path>
                <a:path w="6868159" h="6442075">
                  <a:moveTo>
                    <a:pt x="6410767" y="4731798"/>
                  </a:moveTo>
                  <a:lnTo>
                    <a:pt x="5385188" y="5845999"/>
                  </a:lnTo>
                  <a:lnTo>
                    <a:pt x="5225816" y="5944132"/>
                  </a:lnTo>
                  <a:lnTo>
                    <a:pt x="5191991" y="5962128"/>
                  </a:lnTo>
                  <a:lnTo>
                    <a:pt x="5030223" y="6062864"/>
                  </a:lnTo>
                  <a:lnTo>
                    <a:pt x="4986491" y="6072870"/>
                  </a:lnTo>
                  <a:lnTo>
                    <a:pt x="4945670" y="6098465"/>
                  </a:lnTo>
                  <a:lnTo>
                    <a:pt x="4901733" y="6108694"/>
                  </a:lnTo>
                  <a:lnTo>
                    <a:pt x="4860713" y="6134507"/>
                  </a:lnTo>
                  <a:lnTo>
                    <a:pt x="4825925" y="6153547"/>
                  </a:lnTo>
                  <a:lnTo>
                    <a:pt x="4784717" y="6179564"/>
                  </a:lnTo>
                  <a:lnTo>
                    <a:pt x="4740403" y="6190202"/>
                  </a:lnTo>
                  <a:lnTo>
                    <a:pt x="4699018" y="6216410"/>
                  </a:lnTo>
                  <a:lnTo>
                    <a:pt x="4529947" y="6268823"/>
                  </a:lnTo>
                  <a:lnTo>
                    <a:pt x="4478827" y="6286856"/>
                  </a:lnTo>
                  <a:lnTo>
                    <a:pt x="4308332" y="6340816"/>
                  </a:lnTo>
                  <a:lnTo>
                    <a:pt x="4269547" y="6345446"/>
                  </a:lnTo>
                  <a:lnTo>
                    <a:pt x="4088570" y="6392041"/>
                  </a:lnTo>
                  <a:lnTo>
                    <a:pt x="4033455" y="6392157"/>
                  </a:lnTo>
                  <a:lnTo>
                    <a:pt x="4040193" y="6388341"/>
                  </a:lnTo>
                  <a:lnTo>
                    <a:pt x="6845109" y="3341049"/>
                  </a:lnTo>
                  <a:lnTo>
                    <a:pt x="6845714" y="3396649"/>
                  </a:lnTo>
                  <a:lnTo>
                    <a:pt x="6843034" y="3437066"/>
                  </a:lnTo>
                  <a:lnTo>
                    <a:pt x="6833754" y="3484653"/>
                  </a:lnTo>
                  <a:lnTo>
                    <a:pt x="6830532" y="3525659"/>
                  </a:lnTo>
                  <a:lnTo>
                    <a:pt x="6820710" y="3573834"/>
                  </a:lnTo>
                  <a:lnTo>
                    <a:pt x="6807602" y="3606827"/>
                  </a:lnTo>
                  <a:lnTo>
                    <a:pt x="6806583" y="3664193"/>
                  </a:lnTo>
                  <a:lnTo>
                    <a:pt x="6792932" y="3697776"/>
                  </a:lnTo>
                  <a:lnTo>
                    <a:pt x="6782026" y="3747129"/>
                  </a:lnTo>
                  <a:lnTo>
                    <a:pt x="6777176" y="3789903"/>
                  </a:lnTo>
                  <a:lnTo>
                    <a:pt x="6765727" y="3839847"/>
                  </a:lnTo>
                  <a:lnTo>
                    <a:pt x="6750990" y="3874610"/>
                  </a:lnTo>
                  <a:lnTo>
                    <a:pt x="6738997" y="3925145"/>
                  </a:lnTo>
                  <a:lnTo>
                    <a:pt x="6733060" y="3969099"/>
                  </a:lnTo>
                  <a:lnTo>
                    <a:pt x="6720523" y="4020225"/>
                  </a:lnTo>
                  <a:lnTo>
                    <a:pt x="6704698" y="4056170"/>
                  </a:lnTo>
                  <a:lnTo>
                    <a:pt x="6691616" y="4107888"/>
                  </a:lnTo>
                  <a:lnTo>
                    <a:pt x="6658603" y="4181258"/>
                  </a:lnTo>
                  <a:lnTo>
                    <a:pt x="6644704" y="4233863"/>
                  </a:lnTo>
                  <a:lnTo>
                    <a:pt x="6610055" y="4309012"/>
                  </a:lnTo>
                  <a:lnTo>
                    <a:pt x="6595337" y="4362507"/>
                  </a:lnTo>
                  <a:lnTo>
                    <a:pt x="6559049" y="4439435"/>
                  </a:lnTo>
                  <a:lnTo>
                    <a:pt x="6534167" y="4485220"/>
                  </a:lnTo>
                  <a:lnTo>
                    <a:pt x="6496239" y="4563931"/>
                  </a:lnTo>
                  <a:lnTo>
                    <a:pt x="6470536" y="4610608"/>
                  </a:lnTo>
                  <a:lnTo>
                    <a:pt x="6410767" y="4731798"/>
                  </a:lnTo>
                  <a:close/>
                </a:path>
                <a:path w="6868159" h="6442075">
                  <a:moveTo>
                    <a:pt x="6311565" y="4895831"/>
                  </a:moveTo>
                  <a:lnTo>
                    <a:pt x="5539421" y="5734696"/>
                  </a:lnTo>
                  <a:lnTo>
                    <a:pt x="5421690" y="5806343"/>
                  </a:lnTo>
                  <a:lnTo>
                    <a:pt x="6380952" y="4764190"/>
                  </a:lnTo>
                  <a:lnTo>
                    <a:pt x="6360207" y="4805480"/>
                  </a:lnTo>
                  <a:lnTo>
                    <a:pt x="6332859" y="4853944"/>
                  </a:lnTo>
                  <a:lnTo>
                    <a:pt x="6311565" y="4895831"/>
                  </a:lnTo>
                  <a:close/>
                </a:path>
                <a:path w="6868159" h="6442075">
                  <a:moveTo>
                    <a:pt x="6258808" y="4971899"/>
                  </a:moveTo>
                  <a:lnTo>
                    <a:pt x="5614177" y="5672234"/>
                  </a:lnTo>
                  <a:lnTo>
                    <a:pt x="5569036" y="5702522"/>
                  </a:lnTo>
                  <a:lnTo>
                    <a:pt x="6280651" y="4929415"/>
                  </a:lnTo>
                  <a:lnTo>
                    <a:pt x="6258808" y="4971899"/>
                  </a:lnTo>
                  <a:close/>
                </a:path>
                <a:path w="6868159" h="6442075">
                  <a:moveTo>
                    <a:pt x="6204951" y="5049163"/>
                  </a:moveTo>
                  <a:lnTo>
                    <a:pt x="5717343" y="5578905"/>
                  </a:lnTo>
                  <a:lnTo>
                    <a:pt x="5678989" y="5601821"/>
                  </a:lnTo>
                  <a:lnTo>
                    <a:pt x="6227345" y="5006081"/>
                  </a:lnTo>
                  <a:lnTo>
                    <a:pt x="6204951" y="5049163"/>
                  </a:lnTo>
                  <a:close/>
                </a:path>
                <a:path w="6868159" h="6442075">
                  <a:moveTo>
                    <a:pt x="6117429" y="5162999"/>
                  </a:moveTo>
                  <a:lnTo>
                    <a:pt x="5790557" y="5518117"/>
                  </a:lnTo>
                  <a:lnTo>
                    <a:pt x="5752523" y="5540686"/>
                  </a:lnTo>
                  <a:lnTo>
                    <a:pt x="6140649" y="5119021"/>
                  </a:lnTo>
                  <a:lnTo>
                    <a:pt x="6117429" y="5162999"/>
                  </a:lnTo>
                  <a:close/>
                </a:path>
              </a:pathLst>
            </a:custGeom>
            <a:solidFill>
              <a:srgbClr val="FFFFFF"/>
            </a:solidFill>
          </p:spPr>
          <p:txBody>
            <a:bodyPr wrap="square" lIns="0" tIns="0" rIns="0" bIns="0" rtlCol="0"/>
            <a:lstStyle/>
            <a:p>
              <a:endParaRPr/>
            </a:p>
          </p:txBody>
        </p:sp>
      </p:grpSp>
      <p:sp>
        <p:nvSpPr>
          <p:cNvPr id="5" name="object 5">
            <a:extLst>
              <a:ext uri="{FF2B5EF4-FFF2-40B4-BE49-F238E27FC236}">
                <a16:creationId xmlns:a16="http://schemas.microsoft.com/office/drawing/2014/main" id="{6FDC778F-3D97-6C03-5EA5-CF6647DCA2EE}"/>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grpSp>
        <p:nvGrpSpPr>
          <p:cNvPr id="6" name="object 6">
            <a:extLst>
              <a:ext uri="{FF2B5EF4-FFF2-40B4-BE49-F238E27FC236}">
                <a16:creationId xmlns:a16="http://schemas.microsoft.com/office/drawing/2014/main" id="{A4FC37D0-E28A-5EED-8D3B-FA8F6F2D73D3}"/>
              </a:ext>
            </a:extLst>
          </p:cNvPr>
          <p:cNvGrpSpPr/>
          <p:nvPr/>
        </p:nvGrpSpPr>
        <p:grpSpPr>
          <a:xfrm>
            <a:off x="0" y="7221563"/>
            <a:ext cx="1882775" cy="3060700"/>
            <a:chOff x="0" y="7221563"/>
            <a:chExt cx="1882775" cy="3060700"/>
          </a:xfrm>
        </p:grpSpPr>
        <p:sp>
          <p:nvSpPr>
            <p:cNvPr id="7" name="object 7">
              <a:extLst>
                <a:ext uri="{FF2B5EF4-FFF2-40B4-BE49-F238E27FC236}">
                  <a16:creationId xmlns:a16="http://schemas.microsoft.com/office/drawing/2014/main" id="{D765B7CF-FA7D-1EAA-0CA0-2553B355B0CB}"/>
                </a:ext>
              </a:extLst>
            </p:cNvPr>
            <p:cNvSpPr/>
            <p:nvPr/>
          </p:nvSpPr>
          <p:spPr>
            <a:xfrm>
              <a:off x="0" y="7221563"/>
              <a:ext cx="1882775" cy="3060700"/>
            </a:xfrm>
            <a:custGeom>
              <a:avLst/>
              <a:gdLst/>
              <a:ahLst/>
              <a:cxnLst/>
              <a:rect l="l" t="t" r="r" b="b"/>
              <a:pathLst>
                <a:path w="1882775" h="3060700">
                  <a:moveTo>
                    <a:pt x="809763" y="1155699"/>
                  </a:moveTo>
                  <a:lnTo>
                    <a:pt x="778811" y="1155699"/>
                  </a:lnTo>
                  <a:lnTo>
                    <a:pt x="771560" y="1117599"/>
                  </a:lnTo>
                  <a:lnTo>
                    <a:pt x="762367" y="1079499"/>
                  </a:lnTo>
                  <a:lnTo>
                    <a:pt x="751401" y="1041399"/>
                  </a:lnTo>
                  <a:lnTo>
                    <a:pt x="738826" y="990599"/>
                  </a:lnTo>
                  <a:lnTo>
                    <a:pt x="724811" y="939799"/>
                  </a:lnTo>
                  <a:lnTo>
                    <a:pt x="709522" y="888999"/>
                  </a:lnTo>
                  <a:lnTo>
                    <a:pt x="693126" y="838199"/>
                  </a:lnTo>
                  <a:lnTo>
                    <a:pt x="675789" y="774699"/>
                  </a:lnTo>
                  <a:lnTo>
                    <a:pt x="657680" y="723899"/>
                  </a:lnTo>
                  <a:lnTo>
                    <a:pt x="638964" y="673099"/>
                  </a:lnTo>
                  <a:lnTo>
                    <a:pt x="619808" y="622299"/>
                  </a:lnTo>
                  <a:lnTo>
                    <a:pt x="600379" y="571499"/>
                  </a:lnTo>
                  <a:lnTo>
                    <a:pt x="580845" y="533399"/>
                  </a:lnTo>
                  <a:lnTo>
                    <a:pt x="558327" y="469899"/>
                  </a:lnTo>
                  <a:lnTo>
                    <a:pt x="540570" y="406399"/>
                  </a:lnTo>
                  <a:lnTo>
                    <a:pt x="527011" y="342899"/>
                  </a:lnTo>
                  <a:lnTo>
                    <a:pt x="517090" y="279399"/>
                  </a:lnTo>
                  <a:lnTo>
                    <a:pt x="510244" y="215899"/>
                  </a:lnTo>
                  <a:lnTo>
                    <a:pt x="505912" y="152399"/>
                  </a:lnTo>
                  <a:lnTo>
                    <a:pt x="503532" y="101599"/>
                  </a:lnTo>
                  <a:lnTo>
                    <a:pt x="502543" y="63499"/>
                  </a:lnTo>
                  <a:lnTo>
                    <a:pt x="502492" y="0"/>
                  </a:lnTo>
                  <a:lnTo>
                    <a:pt x="509136" y="0"/>
                  </a:lnTo>
                  <a:lnTo>
                    <a:pt x="526620" y="12699"/>
                  </a:lnTo>
                  <a:lnTo>
                    <a:pt x="552571" y="38099"/>
                  </a:lnTo>
                  <a:lnTo>
                    <a:pt x="584799" y="76199"/>
                  </a:lnTo>
                  <a:lnTo>
                    <a:pt x="621115" y="126999"/>
                  </a:lnTo>
                  <a:lnTo>
                    <a:pt x="659329" y="165099"/>
                  </a:lnTo>
                  <a:lnTo>
                    <a:pt x="697253" y="215899"/>
                  </a:lnTo>
                  <a:lnTo>
                    <a:pt x="732697" y="279399"/>
                  </a:lnTo>
                  <a:lnTo>
                    <a:pt x="763472" y="330199"/>
                  </a:lnTo>
                  <a:lnTo>
                    <a:pt x="787390" y="380999"/>
                  </a:lnTo>
                  <a:lnTo>
                    <a:pt x="800874" y="431799"/>
                  </a:lnTo>
                  <a:lnTo>
                    <a:pt x="807450" y="482599"/>
                  </a:lnTo>
                  <a:lnTo>
                    <a:pt x="808272" y="533399"/>
                  </a:lnTo>
                  <a:lnTo>
                    <a:pt x="804493" y="584199"/>
                  </a:lnTo>
                  <a:lnTo>
                    <a:pt x="797267" y="634999"/>
                  </a:lnTo>
                  <a:lnTo>
                    <a:pt x="787747" y="685799"/>
                  </a:lnTo>
                  <a:lnTo>
                    <a:pt x="766442" y="787399"/>
                  </a:lnTo>
                  <a:lnTo>
                    <a:pt x="756964" y="838199"/>
                  </a:lnTo>
                  <a:lnTo>
                    <a:pt x="749807" y="876299"/>
                  </a:lnTo>
                  <a:lnTo>
                    <a:pt x="746125" y="914399"/>
                  </a:lnTo>
                  <a:lnTo>
                    <a:pt x="747072" y="952499"/>
                  </a:lnTo>
                  <a:lnTo>
                    <a:pt x="759004" y="1015999"/>
                  </a:lnTo>
                  <a:lnTo>
                    <a:pt x="777915" y="1079499"/>
                  </a:lnTo>
                  <a:lnTo>
                    <a:pt x="800537" y="1130299"/>
                  </a:lnTo>
                  <a:lnTo>
                    <a:pt x="809763" y="1155699"/>
                  </a:lnTo>
                  <a:close/>
                </a:path>
                <a:path w="1882775" h="3060700">
                  <a:moveTo>
                    <a:pt x="386786" y="482599"/>
                  </a:moveTo>
                  <a:lnTo>
                    <a:pt x="364388" y="482599"/>
                  </a:lnTo>
                  <a:lnTo>
                    <a:pt x="360060" y="469899"/>
                  </a:lnTo>
                  <a:lnTo>
                    <a:pt x="355786" y="457199"/>
                  </a:lnTo>
                  <a:lnTo>
                    <a:pt x="347326" y="431799"/>
                  </a:lnTo>
                  <a:lnTo>
                    <a:pt x="340613" y="406399"/>
                  </a:lnTo>
                  <a:lnTo>
                    <a:pt x="334221" y="393699"/>
                  </a:lnTo>
                  <a:lnTo>
                    <a:pt x="328186" y="368299"/>
                  </a:lnTo>
                  <a:lnTo>
                    <a:pt x="322545" y="355599"/>
                  </a:lnTo>
                  <a:lnTo>
                    <a:pt x="318458" y="330199"/>
                  </a:lnTo>
                  <a:lnTo>
                    <a:pt x="314515" y="317499"/>
                  </a:lnTo>
                  <a:lnTo>
                    <a:pt x="310750" y="304799"/>
                  </a:lnTo>
                  <a:lnTo>
                    <a:pt x="307199" y="279399"/>
                  </a:lnTo>
                  <a:lnTo>
                    <a:pt x="304373" y="266699"/>
                  </a:lnTo>
                  <a:lnTo>
                    <a:pt x="302243" y="253999"/>
                  </a:lnTo>
                  <a:lnTo>
                    <a:pt x="300471" y="253999"/>
                  </a:lnTo>
                  <a:lnTo>
                    <a:pt x="295795" y="215899"/>
                  </a:lnTo>
                  <a:lnTo>
                    <a:pt x="293641" y="203199"/>
                  </a:lnTo>
                  <a:lnTo>
                    <a:pt x="311203" y="203199"/>
                  </a:lnTo>
                  <a:lnTo>
                    <a:pt x="313168" y="215899"/>
                  </a:lnTo>
                  <a:lnTo>
                    <a:pt x="315505" y="228599"/>
                  </a:lnTo>
                  <a:lnTo>
                    <a:pt x="318637" y="241299"/>
                  </a:lnTo>
                  <a:lnTo>
                    <a:pt x="322593" y="266699"/>
                  </a:lnTo>
                  <a:lnTo>
                    <a:pt x="324937" y="279399"/>
                  </a:lnTo>
                  <a:lnTo>
                    <a:pt x="327978" y="292099"/>
                  </a:lnTo>
                  <a:lnTo>
                    <a:pt x="331728" y="304799"/>
                  </a:lnTo>
                  <a:lnTo>
                    <a:pt x="335674" y="317499"/>
                  </a:lnTo>
                  <a:lnTo>
                    <a:pt x="339800" y="342899"/>
                  </a:lnTo>
                  <a:lnTo>
                    <a:pt x="344086" y="355599"/>
                  </a:lnTo>
                  <a:lnTo>
                    <a:pt x="349912" y="368299"/>
                  </a:lnTo>
                  <a:lnTo>
                    <a:pt x="356095" y="393699"/>
                  </a:lnTo>
                  <a:lnTo>
                    <a:pt x="362636" y="419099"/>
                  </a:lnTo>
                  <a:lnTo>
                    <a:pt x="369534" y="431799"/>
                  </a:lnTo>
                  <a:lnTo>
                    <a:pt x="378125" y="457199"/>
                  </a:lnTo>
                  <a:lnTo>
                    <a:pt x="386786" y="482599"/>
                  </a:lnTo>
                  <a:close/>
                </a:path>
                <a:path w="1882775" h="3060700">
                  <a:moveTo>
                    <a:pt x="1079070" y="1612899"/>
                  </a:moveTo>
                  <a:lnTo>
                    <a:pt x="1032059" y="1612899"/>
                  </a:lnTo>
                  <a:lnTo>
                    <a:pt x="1005639" y="1574799"/>
                  </a:lnTo>
                  <a:lnTo>
                    <a:pt x="978949" y="1523999"/>
                  </a:lnTo>
                  <a:lnTo>
                    <a:pt x="952046" y="1485899"/>
                  </a:lnTo>
                  <a:lnTo>
                    <a:pt x="924986" y="1435099"/>
                  </a:lnTo>
                  <a:lnTo>
                    <a:pt x="870623" y="1358899"/>
                  </a:lnTo>
                  <a:lnTo>
                    <a:pt x="843433" y="1308099"/>
                  </a:lnTo>
                  <a:lnTo>
                    <a:pt x="789369" y="1231899"/>
                  </a:lnTo>
                  <a:lnTo>
                    <a:pt x="736024" y="1155699"/>
                  </a:lnTo>
                  <a:lnTo>
                    <a:pt x="709789" y="1104899"/>
                  </a:lnTo>
                  <a:lnTo>
                    <a:pt x="683933" y="1066799"/>
                  </a:lnTo>
                  <a:lnTo>
                    <a:pt x="658525" y="1028699"/>
                  </a:lnTo>
                  <a:lnTo>
                    <a:pt x="640015" y="1003299"/>
                  </a:lnTo>
                  <a:lnTo>
                    <a:pt x="621817" y="977899"/>
                  </a:lnTo>
                  <a:lnTo>
                    <a:pt x="603960" y="939799"/>
                  </a:lnTo>
                  <a:lnTo>
                    <a:pt x="586468" y="914399"/>
                  </a:lnTo>
                  <a:lnTo>
                    <a:pt x="557727" y="901699"/>
                  </a:lnTo>
                  <a:lnTo>
                    <a:pt x="523600" y="876299"/>
                  </a:lnTo>
                  <a:lnTo>
                    <a:pt x="485024" y="850899"/>
                  </a:lnTo>
                  <a:lnTo>
                    <a:pt x="442937" y="825499"/>
                  </a:lnTo>
                  <a:lnTo>
                    <a:pt x="398277" y="800099"/>
                  </a:lnTo>
                  <a:lnTo>
                    <a:pt x="351982" y="774699"/>
                  </a:lnTo>
                  <a:lnTo>
                    <a:pt x="304989" y="736599"/>
                  </a:lnTo>
                  <a:lnTo>
                    <a:pt x="258237" y="711199"/>
                  </a:lnTo>
                  <a:lnTo>
                    <a:pt x="212663" y="685799"/>
                  </a:lnTo>
                  <a:lnTo>
                    <a:pt x="169206" y="647699"/>
                  </a:lnTo>
                  <a:lnTo>
                    <a:pt x="128802" y="622299"/>
                  </a:lnTo>
                  <a:lnTo>
                    <a:pt x="92391" y="596899"/>
                  </a:lnTo>
                  <a:lnTo>
                    <a:pt x="60909" y="571499"/>
                  </a:lnTo>
                  <a:lnTo>
                    <a:pt x="6113" y="507999"/>
                  </a:lnTo>
                  <a:lnTo>
                    <a:pt x="0" y="495299"/>
                  </a:lnTo>
                  <a:lnTo>
                    <a:pt x="0" y="304799"/>
                  </a:lnTo>
                  <a:lnTo>
                    <a:pt x="64743" y="342899"/>
                  </a:lnTo>
                  <a:lnTo>
                    <a:pt x="102376" y="380999"/>
                  </a:lnTo>
                  <a:lnTo>
                    <a:pt x="139631" y="419099"/>
                  </a:lnTo>
                  <a:lnTo>
                    <a:pt x="176107" y="457199"/>
                  </a:lnTo>
                  <a:lnTo>
                    <a:pt x="211406" y="495299"/>
                  </a:lnTo>
                  <a:lnTo>
                    <a:pt x="245128" y="533399"/>
                  </a:lnTo>
                  <a:lnTo>
                    <a:pt x="276873" y="584199"/>
                  </a:lnTo>
                  <a:lnTo>
                    <a:pt x="306244" y="622299"/>
                  </a:lnTo>
                  <a:lnTo>
                    <a:pt x="332839" y="673099"/>
                  </a:lnTo>
                  <a:lnTo>
                    <a:pt x="376788" y="736599"/>
                  </a:lnTo>
                  <a:lnTo>
                    <a:pt x="420383" y="787399"/>
                  </a:lnTo>
                  <a:lnTo>
                    <a:pt x="461774" y="812799"/>
                  </a:lnTo>
                  <a:lnTo>
                    <a:pt x="499115" y="838199"/>
                  </a:lnTo>
                  <a:lnTo>
                    <a:pt x="530557" y="850899"/>
                  </a:lnTo>
                  <a:lnTo>
                    <a:pt x="554252" y="863599"/>
                  </a:lnTo>
                  <a:lnTo>
                    <a:pt x="586591" y="863599"/>
                  </a:lnTo>
                  <a:lnTo>
                    <a:pt x="595320" y="876299"/>
                  </a:lnTo>
                  <a:lnTo>
                    <a:pt x="622550" y="927099"/>
                  </a:lnTo>
                  <a:lnTo>
                    <a:pt x="650732" y="965199"/>
                  </a:lnTo>
                  <a:lnTo>
                    <a:pt x="679780" y="1003299"/>
                  </a:lnTo>
                  <a:lnTo>
                    <a:pt x="703952" y="1041399"/>
                  </a:lnTo>
                  <a:lnTo>
                    <a:pt x="728545" y="1079499"/>
                  </a:lnTo>
                  <a:lnTo>
                    <a:pt x="753512" y="1117599"/>
                  </a:lnTo>
                  <a:lnTo>
                    <a:pt x="778811" y="1155699"/>
                  </a:lnTo>
                  <a:lnTo>
                    <a:pt x="809763" y="1155699"/>
                  </a:lnTo>
                  <a:lnTo>
                    <a:pt x="823603" y="1193799"/>
                  </a:lnTo>
                  <a:lnTo>
                    <a:pt x="843844" y="1231899"/>
                  </a:lnTo>
                  <a:lnTo>
                    <a:pt x="857994" y="1269999"/>
                  </a:lnTo>
                  <a:lnTo>
                    <a:pt x="862783" y="1282699"/>
                  </a:lnTo>
                  <a:lnTo>
                    <a:pt x="866404" y="1282699"/>
                  </a:lnTo>
                  <a:lnTo>
                    <a:pt x="921795" y="1358899"/>
                  </a:lnTo>
                  <a:lnTo>
                    <a:pt x="949581" y="1409699"/>
                  </a:lnTo>
                  <a:lnTo>
                    <a:pt x="1005026" y="1485899"/>
                  </a:lnTo>
                  <a:lnTo>
                    <a:pt x="1032562" y="1536699"/>
                  </a:lnTo>
                  <a:lnTo>
                    <a:pt x="1059891" y="1574799"/>
                  </a:lnTo>
                  <a:lnTo>
                    <a:pt x="1079070" y="1612899"/>
                  </a:lnTo>
                  <a:close/>
                </a:path>
                <a:path w="1882775" h="3060700">
                  <a:moveTo>
                    <a:pt x="586591" y="863599"/>
                  </a:moveTo>
                  <a:lnTo>
                    <a:pt x="554252" y="863599"/>
                  </a:lnTo>
                  <a:lnTo>
                    <a:pt x="539762" y="838199"/>
                  </a:lnTo>
                  <a:lnTo>
                    <a:pt x="525610" y="812799"/>
                  </a:lnTo>
                  <a:lnTo>
                    <a:pt x="511817" y="787399"/>
                  </a:lnTo>
                  <a:lnTo>
                    <a:pt x="498398" y="761999"/>
                  </a:lnTo>
                  <a:lnTo>
                    <a:pt x="481111" y="736599"/>
                  </a:lnTo>
                  <a:lnTo>
                    <a:pt x="464824" y="698499"/>
                  </a:lnTo>
                  <a:lnTo>
                    <a:pt x="449288" y="673099"/>
                  </a:lnTo>
                  <a:lnTo>
                    <a:pt x="434252" y="647699"/>
                  </a:lnTo>
                  <a:lnTo>
                    <a:pt x="427507" y="634999"/>
                  </a:lnTo>
                  <a:lnTo>
                    <a:pt x="420825" y="609599"/>
                  </a:lnTo>
                  <a:lnTo>
                    <a:pt x="407469" y="584199"/>
                  </a:lnTo>
                  <a:lnTo>
                    <a:pt x="401199" y="571499"/>
                  </a:lnTo>
                  <a:lnTo>
                    <a:pt x="395484" y="558799"/>
                  </a:lnTo>
                  <a:lnTo>
                    <a:pt x="390018" y="546099"/>
                  </a:lnTo>
                  <a:lnTo>
                    <a:pt x="384499" y="533399"/>
                  </a:lnTo>
                  <a:lnTo>
                    <a:pt x="373538" y="507999"/>
                  </a:lnTo>
                  <a:lnTo>
                    <a:pt x="371089" y="495299"/>
                  </a:lnTo>
                  <a:lnTo>
                    <a:pt x="368820" y="495299"/>
                  </a:lnTo>
                  <a:lnTo>
                    <a:pt x="366621" y="482599"/>
                  </a:lnTo>
                  <a:lnTo>
                    <a:pt x="389075" y="482599"/>
                  </a:lnTo>
                  <a:lnTo>
                    <a:pt x="393582" y="495299"/>
                  </a:lnTo>
                  <a:lnTo>
                    <a:pt x="396032" y="507999"/>
                  </a:lnTo>
                  <a:lnTo>
                    <a:pt x="401465" y="520699"/>
                  </a:lnTo>
                  <a:lnTo>
                    <a:pt x="404181" y="520699"/>
                  </a:lnTo>
                  <a:lnTo>
                    <a:pt x="406897" y="533399"/>
                  </a:lnTo>
                  <a:lnTo>
                    <a:pt x="412458" y="546099"/>
                  </a:lnTo>
                  <a:lnTo>
                    <a:pt x="429963" y="584199"/>
                  </a:lnTo>
                  <a:lnTo>
                    <a:pt x="456556" y="634999"/>
                  </a:lnTo>
                  <a:lnTo>
                    <a:pt x="471530" y="660399"/>
                  </a:lnTo>
                  <a:lnTo>
                    <a:pt x="486925" y="698499"/>
                  </a:lnTo>
                  <a:lnTo>
                    <a:pt x="503052" y="723899"/>
                  </a:lnTo>
                  <a:lnTo>
                    <a:pt x="520225" y="749299"/>
                  </a:lnTo>
                  <a:lnTo>
                    <a:pt x="544071" y="800099"/>
                  </a:lnTo>
                  <a:lnTo>
                    <a:pt x="569132" y="838199"/>
                  </a:lnTo>
                  <a:lnTo>
                    <a:pt x="586591" y="863599"/>
                  </a:lnTo>
                  <a:close/>
                </a:path>
                <a:path w="1882775" h="3060700">
                  <a:moveTo>
                    <a:pt x="1234696" y="1841499"/>
                  </a:moveTo>
                  <a:lnTo>
                    <a:pt x="1207722" y="1841499"/>
                  </a:lnTo>
                  <a:lnTo>
                    <a:pt x="1190450" y="1790699"/>
                  </a:lnTo>
                  <a:lnTo>
                    <a:pt x="1172955" y="1739899"/>
                  </a:lnTo>
                  <a:lnTo>
                    <a:pt x="1155517" y="1676399"/>
                  </a:lnTo>
                  <a:lnTo>
                    <a:pt x="1138413" y="1625599"/>
                  </a:lnTo>
                  <a:lnTo>
                    <a:pt x="1121922" y="1574799"/>
                  </a:lnTo>
                  <a:lnTo>
                    <a:pt x="1106324" y="1511299"/>
                  </a:lnTo>
                  <a:lnTo>
                    <a:pt x="1091895" y="1460499"/>
                  </a:lnTo>
                  <a:lnTo>
                    <a:pt x="1078916" y="1409699"/>
                  </a:lnTo>
                  <a:lnTo>
                    <a:pt x="1067663" y="1358899"/>
                  </a:lnTo>
                  <a:lnTo>
                    <a:pt x="1058417" y="1308099"/>
                  </a:lnTo>
                  <a:lnTo>
                    <a:pt x="1051455" y="1269999"/>
                  </a:lnTo>
                  <a:lnTo>
                    <a:pt x="1047056" y="1231899"/>
                  </a:lnTo>
                  <a:lnTo>
                    <a:pt x="1045499" y="1193799"/>
                  </a:lnTo>
                  <a:lnTo>
                    <a:pt x="1054174" y="1104899"/>
                  </a:lnTo>
                  <a:lnTo>
                    <a:pt x="1067635" y="1028699"/>
                  </a:lnTo>
                  <a:lnTo>
                    <a:pt x="1084081" y="952499"/>
                  </a:lnTo>
                  <a:lnTo>
                    <a:pt x="1101710" y="901699"/>
                  </a:lnTo>
                  <a:lnTo>
                    <a:pt x="1118723" y="863599"/>
                  </a:lnTo>
                  <a:lnTo>
                    <a:pt x="1143696" y="825499"/>
                  </a:lnTo>
                  <a:lnTo>
                    <a:pt x="1148151" y="825499"/>
                  </a:lnTo>
                  <a:lnTo>
                    <a:pt x="1178437" y="888999"/>
                  </a:lnTo>
                  <a:lnTo>
                    <a:pt x="1203395" y="952499"/>
                  </a:lnTo>
                  <a:lnTo>
                    <a:pt x="1223443" y="1015999"/>
                  </a:lnTo>
                  <a:lnTo>
                    <a:pt x="1239001" y="1066799"/>
                  </a:lnTo>
                  <a:lnTo>
                    <a:pt x="1250487" y="1117599"/>
                  </a:lnTo>
                  <a:lnTo>
                    <a:pt x="1258320" y="1181099"/>
                  </a:lnTo>
                  <a:lnTo>
                    <a:pt x="1262918" y="1219199"/>
                  </a:lnTo>
                  <a:lnTo>
                    <a:pt x="1264702" y="1269999"/>
                  </a:lnTo>
                  <a:lnTo>
                    <a:pt x="1264088" y="1320799"/>
                  </a:lnTo>
                  <a:lnTo>
                    <a:pt x="1261497" y="1358899"/>
                  </a:lnTo>
                  <a:lnTo>
                    <a:pt x="1257347" y="1396999"/>
                  </a:lnTo>
                  <a:lnTo>
                    <a:pt x="1252057" y="1435099"/>
                  </a:lnTo>
                  <a:lnTo>
                    <a:pt x="1246046" y="1473199"/>
                  </a:lnTo>
                  <a:lnTo>
                    <a:pt x="1239732" y="1511299"/>
                  </a:lnTo>
                  <a:lnTo>
                    <a:pt x="1233534" y="1549399"/>
                  </a:lnTo>
                  <a:lnTo>
                    <a:pt x="1227872" y="1574799"/>
                  </a:lnTo>
                  <a:lnTo>
                    <a:pt x="1223163" y="1612899"/>
                  </a:lnTo>
                  <a:lnTo>
                    <a:pt x="1219827" y="1638299"/>
                  </a:lnTo>
                  <a:lnTo>
                    <a:pt x="1218648" y="1689099"/>
                  </a:lnTo>
                  <a:lnTo>
                    <a:pt x="1221162" y="1739899"/>
                  </a:lnTo>
                  <a:lnTo>
                    <a:pt x="1226725" y="1790699"/>
                  </a:lnTo>
                  <a:lnTo>
                    <a:pt x="1234696" y="1841499"/>
                  </a:lnTo>
                  <a:close/>
                </a:path>
                <a:path w="1882775" h="3060700">
                  <a:moveTo>
                    <a:pt x="1396538" y="2489199"/>
                  </a:moveTo>
                  <a:lnTo>
                    <a:pt x="1338778" y="2489199"/>
                  </a:lnTo>
                  <a:lnTo>
                    <a:pt x="1338587" y="2438399"/>
                  </a:lnTo>
                  <a:lnTo>
                    <a:pt x="1338397" y="2438399"/>
                  </a:lnTo>
                  <a:lnTo>
                    <a:pt x="1337729" y="2425699"/>
                  </a:lnTo>
                  <a:lnTo>
                    <a:pt x="1336855" y="2412999"/>
                  </a:lnTo>
                  <a:lnTo>
                    <a:pt x="1335954" y="2412999"/>
                  </a:lnTo>
                  <a:lnTo>
                    <a:pt x="1334107" y="2387599"/>
                  </a:lnTo>
                  <a:lnTo>
                    <a:pt x="1333005" y="2374899"/>
                  </a:lnTo>
                  <a:lnTo>
                    <a:pt x="1331439" y="2362199"/>
                  </a:lnTo>
                  <a:lnTo>
                    <a:pt x="1327912" y="2349499"/>
                  </a:lnTo>
                  <a:lnTo>
                    <a:pt x="1326302" y="2336799"/>
                  </a:lnTo>
                  <a:lnTo>
                    <a:pt x="1320096" y="2298699"/>
                  </a:lnTo>
                  <a:lnTo>
                    <a:pt x="1308554" y="2247899"/>
                  </a:lnTo>
                  <a:lnTo>
                    <a:pt x="1294957" y="2197099"/>
                  </a:lnTo>
                  <a:lnTo>
                    <a:pt x="1279481" y="2146299"/>
                  </a:lnTo>
                  <a:lnTo>
                    <a:pt x="1262301" y="2095499"/>
                  </a:lnTo>
                  <a:lnTo>
                    <a:pt x="1243593" y="2044699"/>
                  </a:lnTo>
                  <a:lnTo>
                    <a:pt x="1223530" y="1993899"/>
                  </a:lnTo>
                  <a:lnTo>
                    <a:pt x="1202289" y="1943099"/>
                  </a:lnTo>
                  <a:lnTo>
                    <a:pt x="1183546" y="1904999"/>
                  </a:lnTo>
                  <a:lnTo>
                    <a:pt x="1164223" y="1866899"/>
                  </a:lnTo>
                  <a:lnTo>
                    <a:pt x="1144346" y="1816099"/>
                  </a:lnTo>
                  <a:lnTo>
                    <a:pt x="1123941" y="1777999"/>
                  </a:lnTo>
                  <a:lnTo>
                    <a:pt x="1107380" y="1765299"/>
                  </a:lnTo>
                  <a:lnTo>
                    <a:pt x="1084316" y="1739899"/>
                  </a:lnTo>
                  <a:lnTo>
                    <a:pt x="1055405" y="1714499"/>
                  </a:lnTo>
                  <a:lnTo>
                    <a:pt x="1021302" y="1701799"/>
                  </a:lnTo>
                  <a:lnTo>
                    <a:pt x="982662" y="1676399"/>
                  </a:lnTo>
                  <a:lnTo>
                    <a:pt x="940140" y="1663699"/>
                  </a:lnTo>
                  <a:lnTo>
                    <a:pt x="894390" y="1638299"/>
                  </a:lnTo>
                  <a:lnTo>
                    <a:pt x="846069" y="1612899"/>
                  </a:lnTo>
                  <a:lnTo>
                    <a:pt x="795831" y="1600199"/>
                  </a:lnTo>
                  <a:lnTo>
                    <a:pt x="640165" y="1523999"/>
                  </a:lnTo>
                  <a:lnTo>
                    <a:pt x="588809" y="1485899"/>
                  </a:lnTo>
                  <a:lnTo>
                    <a:pt x="538811" y="1460499"/>
                  </a:lnTo>
                  <a:lnTo>
                    <a:pt x="488612" y="1422399"/>
                  </a:lnTo>
                  <a:lnTo>
                    <a:pt x="441688" y="1371599"/>
                  </a:lnTo>
                  <a:lnTo>
                    <a:pt x="398156" y="1333499"/>
                  </a:lnTo>
                  <a:lnTo>
                    <a:pt x="358132" y="1282699"/>
                  </a:lnTo>
                  <a:lnTo>
                    <a:pt x="321730" y="1231899"/>
                  </a:lnTo>
                  <a:lnTo>
                    <a:pt x="289067" y="1181099"/>
                  </a:lnTo>
                  <a:lnTo>
                    <a:pt x="260258" y="1130299"/>
                  </a:lnTo>
                  <a:lnTo>
                    <a:pt x="235418" y="1079499"/>
                  </a:lnTo>
                  <a:lnTo>
                    <a:pt x="214664" y="1041399"/>
                  </a:lnTo>
                  <a:lnTo>
                    <a:pt x="198110" y="1003299"/>
                  </a:lnTo>
                  <a:lnTo>
                    <a:pt x="185872" y="977899"/>
                  </a:lnTo>
                  <a:lnTo>
                    <a:pt x="178067" y="965199"/>
                  </a:lnTo>
                  <a:lnTo>
                    <a:pt x="238094" y="965199"/>
                  </a:lnTo>
                  <a:lnTo>
                    <a:pt x="272580" y="977899"/>
                  </a:lnTo>
                  <a:lnTo>
                    <a:pt x="310880" y="1003299"/>
                  </a:lnTo>
                  <a:lnTo>
                    <a:pt x="352265" y="1015999"/>
                  </a:lnTo>
                  <a:lnTo>
                    <a:pt x="396004" y="1041399"/>
                  </a:lnTo>
                  <a:lnTo>
                    <a:pt x="441368" y="1079499"/>
                  </a:lnTo>
                  <a:lnTo>
                    <a:pt x="487627" y="1104899"/>
                  </a:lnTo>
                  <a:lnTo>
                    <a:pt x="534050" y="1142999"/>
                  </a:lnTo>
                  <a:lnTo>
                    <a:pt x="579909" y="1181099"/>
                  </a:lnTo>
                  <a:lnTo>
                    <a:pt x="624473" y="1219199"/>
                  </a:lnTo>
                  <a:lnTo>
                    <a:pt x="667013" y="1257299"/>
                  </a:lnTo>
                  <a:lnTo>
                    <a:pt x="706799" y="1308099"/>
                  </a:lnTo>
                  <a:lnTo>
                    <a:pt x="743101" y="1358899"/>
                  </a:lnTo>
                  <a:lnTo>
                    <a:pt x="775189" y="1409699"/>
                  </a:lnTo>
                  <a:lnTo>
                    <a:pt x="822291" y="1473199"/>
                  </a:lnTo>
                  <a:lnTo>
                    <a:pt x="865759" y="1523999"/>
                  </a:lnTo>
                  <a:lnTo>
                    <a:pt x="905160" y="1574799"/>
                  </a:lnTo>
                  <a:lnTo>
                    <a:pt x="940057" y="1600199"/>
                  </a:lnTo>
                  <a:lnTo>
                    <a:pt x="970016" y="1612899"/>
                  </a:lnTo>
                  <a:lnTo>
                    <a:pt x="1079070" y="1612899"/>
                  </a:lnTo>
                  <a:lnTo>
                    <a:pt x="1085463" y="1625599"/>
                  </a:lnTo>
                  <a:lnTo>
                    <a:pt x="1110757" y="1663699"/>
                  </a:lnTo>
                  <a:lnTo>
                    <a:pt x="1135701" y="1701799"/>
                  </a:lnTo>
                  <a:lnTo>
                    <a:pt x="1160224" y="1752599"/>
                  </a:lnTo>
                  <a:lnTo>
                    <a:pt x="1184255" y="1790699"/>
                  </a:lnTo>
                  <a:lnTo>
                    <a:pt x="1207722" y="1841499"/>
                  </a:lnTo>
                  <a:lnTo>
                    <a:pt x="1234696" y="1841499"/>
                  </a:lnTo>
                  <a:lnTo>
                    <a:pt x="1244430" y="1892299"/>
                  </a:lnTo>
                  <a:lnTo>
                    <a:pt x="1255284" y="1943099"/>
                  </a:lnTo>
                  <a:lnTo>
                    <a:pt x="1275426" y="1993899"/>
                  </a:lnTo>
                  <a:lnTo>
                    <a:pt x="1294658" y="2031999"/>
                  </a:lnTo>
                  <a:lnTo>
                    <a:pt x="1312828" y="2082799"/>
                  </a:lnTo>
                  <a:lnTo>
                    <a:pt x="1329784" y="2133599"/>
                  </a:lnTo>
                  <a:lnTo>
                    <a:pt x="1345374" y="2184399"/>
                  </a:lnTo>
                  <a:lnTo>
                    <a:pt x="1359448" y="2235199"/>
                  </a:lnTo>
                  <a:lnTo>
                    <a:pt x="1371852" y="2285999"/>
                  </a:lnTo>
                  <a:lnTo>
                    <a:pt x="1379505" y="2324099"/>
                  </a:lnTo>
                  <a:lnTo>
                    <a:pt x="1383778" y="2349499"/>
                  </a:lnTo>
                  <a:lnTo>
                    <a:pt x="1385959" y="2362199"/>
                  </a:lnTo>
                  <a:lnTo>
                    <a:pt x="1391029" y="2400299"/>
                  </a:lnTo>
                  <a:lnTo>
                    <a:pt x="1394823" y="2438399"/>
                  </a:lnTo>
                  <a:lnTo>
                    <a:pt x="1395966" y="2463799"/>
                  </a:lnTo>
                  <a:lnTo>
                    <a:pt x="1396252" y="2476499"/>
                  </a:lnTo>
                  <a:lnTo>
                    <a:pt x="1396538" y="2489199"/>
                  </a:lnTo>
                  <a:close/>
                </a:path>
                <a:path w="1882775" h="3060700">
                  <a:moveTo>
                    <a:pt x="1064529" y="2324099"/>
                  </a:moveTo>
                  <a:lnTo>
                    <a:pt x="988299" y="2324099"/>
                  </a:lnTo>
                  <a:lnTo>
                    <a:pt x="953842" y="2311399"/>
                  </a:lnTo>
                  <a:lnTo>
                    <a:pt x="918152" y="2285999"/>
                  </a:lnTo>
                  <a:lnTo>
                    <a:pt x="881273" y="2260599"/>
                  </a:lnTo>
                  <a:lnTo>
                    <a:pt x="839113" y="2197099"/>
                  </a:lnTo>
                  <a:lnTo>
                    <a:pt x="804102" y="2146299"/>
                  </a:lnTo>
                  <a:lnTo>
                    <a:pt x="775567" y="2082799"/>
                  </a:lnTo>
                  <a:lnTo>
                    <a:pt x="752833" y="2019299"/>
                  </a:lnTo>
                  <a:lnTo>
                    <a:pt x="735229" y="1968499"/>
                  </a:lnTo>
                  <a:lnTo>
                    <a:pt x="722080" y="1904999"/>
                  </a:lnTo>
                  <a:lnTo>
                    <a:pt x="712714" y="1866899"/>
                  </a:lnTo>
                  <a:lnTo>
                    <a:pt x="706456" y="1816099"/>
                  </a:lnTo>
                  <a:lnTo>
                    <a:pt x="702634" y="1790699"/>
                  </a:lnTo>
                  <a:lnTo>
                    <a:pt x="700575" y="1765299"/>
                  </a:lnTo>
                  <a:lnTo>
                    <a:pt x="699605" y="1752599"/>
                  </a:lnTo>
                  <a:lnTo>
                    <a:pt x="745036" y="1828799"/>
                  </a:lnTo>
                  <a:lnTo>
                    <a:pt x="788156" y="1879599"/>
                  </a:lnTo>
                  <a:lnTo>
                    <a:pt x="829080" y="1930399"/>
                  </a:lnTo>
                  <a:lnTo>
                    <a:pt x="867922" y="1968499"/>
                  </a:lnTo>
                  <a:lnTo>
                    <a:pt x="904796" y="2006599"/>
                  </a:lnTo>
                  <a:lnTo>
                    <a:pt x="939819" y="2031999"/>
                  </a:lnTo>
                  <a:lnTo>
                    <a:pt x="973104" y="2057399"/>
                  </a:lnTo>
                  <a:lnTo>
                    <a:pt x="1004767" y="2082799"/>
                  </a:lnTo>
                  <a:lnTo>
                    <a:pt x="1034922" y="2095499"/>
                  </a:lnTo>
                  <a:lnTo>
                    <a:pt x="1063683" y="2120899"/>
                  </a:lnTo>
                  <a:lnTo>
                    <a:pt x="1091166" y="2133599"/>
                  </a:lnTo>
                  <a:lnTo>
                    <a:pt x="1117486" y="2146299"/>
                  </a:lnTo>
                  <a:lnTo>
                    <a:pt x="1142757" y="2158999"/>
                  </a:lnTo>
                  <a:lnTo>
                    <a:pt x="1167094" y="2171699"/>
                  </a:lnTo>
                  <a:lnTo>
                    <a:pt x="1190612" y="2197099"/>
                  </a:lnTo>
                  <a:lnTo>
                    <a:pt x="1213425" y="2209799"/>
                  </a:lnTo>
                  <a:lnTo>
                    <a:pt x="1235649" y="2235199"/>
                  </a:lnTo>
                  <a:lnTo>
                    <a:pt x="1259667" y="2273299"/>
                  </a:lnTo>
                  <a:lnTo>
                    <a:pt x="1269737" y="2298699"/>
                  </a:lnTo>
                  <a:lnTo>
                    <a:pt x="1142660" y="2298699"/>
                  </a:lnTo>
                  <a:lnTo>
                    <a:pt x="1104962" y="2311399"/>
                  </a:lnTo>
                  <a:lnTo>
                    <a:pt x="1064529" y="2324099"/>
                  </a:lnTo>
                  <a:close/>
                </a:path>
                <a:path w="1882775" h="3060700">
                  <a:moveTo>
                    <a:pt x="1418323" y="2755899"/>
                  </a:moveTo>
                  <a:lnTo>
                    <a:pt x="1378715" y="2755899"/>
                  </a:lnTo>
                  <a:lnTo>
                    <a:pt x="1397939" y="2705099"/>
                  </a:lnTo>
                  <a:lnTo>
                    <a:pt x="1416418" y="2654299"/>
                  </a:lnTo>
                  <a:lnTo>
                    <a:pt x="1431803" y="2603499"/>
                  </a:lnTo>
                  <a:lnTo>
                    <a:pt x="1441750" y="2552699"/>
                  </a:lnTo>
                  <a:lnTo>
                    <a:pt x="1443909" y="2501899"/>
                  </a:lnTo>
                  <a:lnTo>
                    <a:pt x="1443694" y="2476499"/>
                  </a:lnTo>
                  <a:lnTo>
                    <a:pt x="1444195" y="2438399"/>
                  </a:lnTo>
                  <a:lnTo>
                    <a:pt x="1445722" y="2400299"/>
                  </a:lnTo>
                  <a:lnTo>
                    <a:pt x="1448587" y="2349499"/>
                  </a:lnTo>
                  <a:lnTo>
                    <a:pt x="1453099" y="2311399"/>
                  </a:lnTo>
                  <a:lnTo>
                    <a:pt x="1459570" y="2260599"/>
                  </a:lnTo>
                  <a:lnTo>
                    <a:pt x="1468309" y="2197099"/>
                  </a:lnTo>
                  <a:lnTo>
                    <a:pt x="1479628" y="2146299"/>
                  </a:lnTo>
                  <a:lnTo>
                    <a:pt x="1493837" y="2095499"/>
                  </a:lnTo>
                  <a:lnTo>
                    <a:pt x="1511245" y="2044699"/>
                  </a:lnTo>
                  <a:lnTo>
                    <a:pt x="1532165" y="1981199"/>
                  </a:lnTo>
                  <a:lnTo>
                    <a:pt x="1556906" y="1930399"/>
                  </a:lnTo>
                  <a:lnTo>
                    <a:pt x="1585780" y="1879599"/>
                  </a:lnTo>
                  <a:lnTo>
                    <a:pt x="1619095" y="1841499"/>
                  </a:lnTo>
                  <a:lnTo>
                    <a:pt x="1621754" y="1841499"/>
                  </a:lnTo>
                  <a:lnTo>
                    <a:pt x="1628331" y="1866899"/>
                  </a:lnTo>
                  <a:lnTo>
                    <a:pt x="1637729" y="1892299"/>
                  </a:lnTo>
                  <a:lnTo>
                    <a:pt x="1648851" y="1930399"/>
                  </a:lnTo>
                  <a:lnTo>
                    <a:pt x="1660599" y="1968499"/>
                  </a:lnTo>
                  <a:lnTo>
                    <a:pt x="1671875" y="2019299"/>
                  </a:lnTo>
                  <a:lnTo>
                    <a:pt x="1681583" y="2082799"/>
                  </a:lnTo>
                  <a:lnTo>
                    <a:pt x="1688625" y="2146299"/>
                  </a:lnTo>
                  <a:lnTo>
                    <a:pt x="1691903" y="2209799"/>
                  </a:lnTo>
                  <a:lnTo>
                    <a:pt x="1690320" y="2285999"/>
                  </a:lnTo>
                  <a:lnTo>
                    <a:pt x="1682779" y="2349499"/>
                  </a:lnTo>
                  <a:lnTo>
                    <a:pt x="1668182" y="2425699"/>
                  </a:lnTo>
                  <a:lnTo>
                    <a:pt x="1654420" y="2463799"/>
                  </a:lnTo>
                  <a:lnTo>
                    <a:pt x="1639608" y="2501899"/>
                  </a:lnTo>
                  <a:lnTo>
                    <a:pt x="1623851" y="2539999"/>
                  </a:lnTo>
                  <a:lnTo>
                    <a:pt x="1589924" y="2578099"/>
                  </a:lnTo>
                  <a:lnTo>
                    <a:pt x="1571965" y="2603499"/>
                  </a:lnTo>
                  <a:lnTo>
                    <a:pt x="1553482" y="2616199"/>
                  </a:lnTo>
                  <a:lnTo>
                    <a:pt x="1534582" y="2628899"/>
                  </a:lnTo>
                  <a:lnTo>
                    <a:pt x="1515370" y="2641599"/>
                  </a:lnTo>
                  <a:lnTo>
                    <a:pt x="1495952" y="2666999"/>
                  </a:lnTo>
                  <a:lnTo>
                    <a:pt x="1476432" y="2679699"/>
                  </a:lnTo>
                  <a:lnTo>
                    <a:pt x="1437513" y="2730499"/>
                  </a:lnTo>
                  <a:lnTo>
                    <a:pt x="1418323" y="2755899"/>
                  </a:lnTo>
                  <a:close/>
                </a:path>
                <a:path w="1882775" h="3060700">
                  <a:moveTo>
                    <a:pt x="1316137" y="3060699"/>
                  </a:moveTo>
                  <a:lnTo>
                    <a:pt x="1239721" y="3060699"/>
                  </a:lnTo>
                  <a:lnTo>
                    <a:pt x="1251649" y="3022599"/>
                  </a:lnTo>
                  <a:lnTo>
                    <a:pt x="1268055" y="2959099"/>
                  </a:lnTo>
                  <a:lnTo>
                    <a:pt x="1272861" y="2946399"/>
                  </a:lnTo>
                  <a:lnTo>
                    <a:pt x="1277479" y="2933699"/>
                  </a:lnTo>
                  <a:lnTo>
                    <a:pt x="1282008" y="2908299"/>
                  </a:lnTo>
                  <a:lnTo>
                    <a:pt x="1288802" y="2882899"/>
                  </a:lnTo>
                  <a:lnTo>
                    <a:pt x="1291014" y="2870199"/>
                  </a:lnTo>
                  <a:lnTo>
                    <a:pt x="1295410" y="2857499"/>
                  </a:lnTo>
                  <a:lnTo>
                    <a:pt x="1302940" y="2819399"/>
                  </a:lnTo>
                  <a:lnTo>
                    <a:pt x="1310255" y="2768599"/>
                  </a:lnTo>
                  <a:lnTo>
                    <a:pt x="1313797" y="2755899"/>
                  </a:lnTo>
                  <a:lnTo>
                    <a:pt x="1317142" y="2730499"/>
                  </a:lnTo>
                  <a:lnTo>
                    <a:pt x="1317104" y="2679699"/>
                  </a:lnTo>
                  <a:lnTo>
                    <a:pt x="1313875" y="2628899"/>
                  </a:lnTo>
                  <a:lnTo>
                    <a:pt x="1308909" y="2578099"/>
                  </a:lnTo>
                  <a:lnTo>
                    <a:pt x="1301943" y="2527299"/>
                  </a:lnTo>
                  <a:lnTo>
                    <a:pt x="1292717" y="2476499"/>
                  </a:lnTo>
                  <a:lnTo>
                    <a:pt x="1280968" y="2425699"/>
                  </a:lnTo>
                  <a:lnTo>
                    <a:pt x="1247018" y="2336799"/>
                  </a:lnTo>
                  <a:lnTo>
                    <a:pt x="1202500" y="2298699"/>
                  </a:lnTo>
                  <a:lnTo>
                    <a:pt x="1269737" y="2298699"/>
                  </a:lnTo>
                  <a:lnTo>
                    <a:pt x="1279807" y="2324099"/>
                  </a:lnTo>
                  <a:lnTo>
                    <a:pt x="1296381" y="2362199"/>
                  </a:lnTo>
                  <a:lnTo>
                    <a:pt x="1309701" y="2425699"/>
                  </a:lnTo>
                  <a:lnTo>
                    <a:pt x="1320078" y="2476499"/>
                  </a:lnTo>
                  <a:lnTo>
                    <a:pt x="1327823" y="2539999"/>
                  </a:lnTo>
                  <a:lnTo>
                    <a:pt x="1333250" y="2590799"/>
                  </a:lnTo>
                  <a:lnTo>
                    <a:pt x="1393965" y="2590799"/>
                  </a:lnTo>
                  <a:lnTo>
                    <a:pt x="1392638" y="2616199"/>
                  </a:lnTo>
                  <a:lnTo>
                    <a:pt x="1391213" y="2641599"/>
                  </a:lnTo>
                  <a:lnTo>
                    <a:pt x="1389448" y="2654299"/>
                  </a:lnTo>
                  <a:lnTo>
                    <a:pt x="1387102" y="2679699"/>
                  </a:lnTo>
                  <a:lnTo>
                    <a:pt x="1385068" y="2705099"/>
                  </a:lnTo>
                  <a:lnTo>
                    <a:pt x="1382980" y="2717799"/>
                  </a:lnTo>
                  <a:lnTo>
                    <a:pt x="1380856" y="2730499"/>
                  </a:lnTo>
                  <a:lnTo>
                    <a:pt x="1378715" y="2755899"/>
                  </a:lnTo>
                  <a:lnTo>
                    <a:pt x="1418323" y="2755899"/>
                  </a:lnTo>
                  <a:lnTo>
                    <a:pt x="1399455" y="2793999"/>
                  </a:lnTo>
                  <a:lnTo>
                    <a:pt x="1381013" y="2832099"/>
                  </a:lnTo>
                  <a:lnTo>
                    <a:pt x="1363104" y="2882899"/>
                  </a:lnTo>
                  <a:lnTo>
                    <a:pt x="1345831" y="2946399"/>
                  </a:lnTo>
                  <a:lnTo>
                    <a:pt x="1341262" y="2959099"/>
                  </a:lnTo>
                  <a:lnTo>
                    <a:pt x="1336658" y="2984499"/>
                  </a:lnTo>
                  <a:lnTo>
                    <a:pt x="1331945" y="2997199"/>
                  </a:lnTo>
                  <a:lnTo>
                    <a:pt x="1327055" y="3022599"/>
                  </a:lnTo>
                  <a:lnTo>
                    <a:pt x="1316137" y="3060699"/>
                  </a:lnTo>
                  <a:close/>
                </a:path>
                <a:path w="1882775" h="3060700">
                  <a:moveTo>
                    <a:pt x="1068729" y="3060699"/>
                  </a:moveTo>
                  <a:lnTo>
                    <a:pt x="996540" y="3060699"/>
                  </a:lnTo>
                  <a:lnTo>
                    <a:pt x="975365" y="2997199"/>
                  </a:lnTo>
                  <a:lnTo>
                    <a:pt x="957179" y="2946399"/>
                  </a:lnTo>
                  <a:lnTo>
                    <a:pt x="940531" y="2895599"/>
                  </a:lnTo>
                  <a:lnTo>
                    <a:pt x="926225" y="2844799"/>
                  </a:lnTo>
                  <a:lnTo>
                    <a:pt x="915068" y="2793999"/>
                  </a:lnTo>
                  <a:lnTo>
                    <a:pt x="907866" y="2755899"/>
                  </a:lnTo>
                  <a:lnTo>
                    <a:pt x="904118" y="2666999"/>
                  </a:lnTo>
                  <a:lnTo>
                    <a:pt x="908195" y="2590799"/>
                  </a:lnTo>
                  <a:lnTo>
                    <a:pt x="917464" y="2527299"/>
                  </a:lnTo>
                  <a:lnTo>
                    <a:pt x="929292" y="2463799"/>
                  </a:lnTo>
                  <a:lnTo>
                    <a:pt x="941047" y="2425699"/>
                  </a:lnTo>
                  <a:lnTo>
                    <a:pt x="950096" y="2400299"/>
                  </a:lnTo>
                  <a:lnTo>
                    <a:pt x="953807" y="2387599"/>
                  </a:lnTo>
                  <a:lnTo>
                    <a:pt x="993138" y="2438399"/>
                  </a:lnTo>
                  <a:lnTo>
                    <a:pt x="1025195" y="2489199"/>
                  </a:lnTo>
                  <a:lnTo>
                    <a:pt x="1050608" y="2527299"/>
                  </a:lnTo>
                  <a:lnTo>
                    <a:pt x="1070002" y="2578099"/>
                  </a:lnTo>
                  <a:lnTo>
                    <a:pt x="1084008" y="2628899"/>
                  </a:lnTo>
                  <a:lnTo>
                    <a:pt x="1093251" y="2666999"/>
                  </a:lnTo>
                  <a:lnTo>
                    <a:pt x="1098361" y="2717799"/>
                  </a:lnTo>
                  <a:lnTo>
                    <a:pt x="1099966" y="2755899"/>
                  </a:lnTo>
                  <a:lnTo>
                    <a:pt x="1098693" y="2806699"/>
                  </a:lnTo>
                  <a:lnTo>
                    <a:pt x="1095169" y="2857499"/>
                  </a:lnTo>
                  <a:lnTo>
                    <a:pt x="1090024" y="2895599"/>
                  </a:lnTo>
                  <a:lnTo>
                    <a:pt x="1083885" y="2946399"/>
                  </a:lnTo>
                  <a:lnTo>
                    <a:pt x="1077381" y="2984499"/>
                  </a:lnTo>
                  <a:lnTo>
                    <a:pt x="1071138" y="3035299"/>
                  </a:lnTo>
                  <a:lnTo>
                    <a:pt x="1068729" y="3060699"/>
                  </a:lnTo>
                  <a:close/>
                </a:path>
                <a:path w="1882775" h="3060700">
                  <a:moveTo>
                    <a:pt x="1393965" y="2590799"/>
                  </a:moveTo>
                  <a:lnTo>
                    <a:pt x="1333250" y="2590799"/>
                  </a:lnTo>
                  <a:lnTo>
                    <a:pt x="1333790" y="2578099"/>
                  </a:lnTo>
                  <a:lnTo>
                    <a:pt x="1335251" y="2565399"/>
                  </a:lnTo>
                  <a:lnTo>
                    <a:pt x="1336657" y="2539999"/>
                  </a:lnTo>
                  <a:lnTo>
                    <a:pt x="1337315" y="2527299"/>
                  </a:lnTo>
                  <a:lnTo>
                    <a:pt x="1337920" y="2514599"/>
                  </a:lnTo>
                  <a:lnTo>
                    <a:pt x="1338778" y="2501899"/>
                  </a:lnTo>
                  <a:lnTo>
                    <a:pt x="1338873" y="2489199"/>
                  </a:lnTo>
                  <a:lnTo>
                    <a:pt x="1396634" y="2489199"/>
                  </a:lnTo>
                  <a:lnTo>
                    <a:pt x="1397015" y="2514599"/>
                  </a:lnTo>
                  <a:lnTo>
                    <a:pt x="1397015" y="2527299"/>
                  </a:lnTo>
                  <a:lnTo>
                    <a:pt x="1396729" y="2527299"/>
                  </a:lnTo>
                  <a:lnTo>
                    <a:pt x="1396634" y="2539999"/>
                  </a:lnTo>
                  <a:lnTo>
                    <a:pt x="1396157" y="2539999"/>
                  </a:lnTo>
                  <a:lnTo>
                    <a:pt x="1395640" y="2552699"/>
                  </a:lnTo>
                  <a:lnTo>
                    <a:pt x="1395097" y="2565399"/>
                  </a:lnTo>
                  <a:lnTo>
                    <a:pt x="1393965" y="2590799"/>
                  </a:lnTo>
                  <a:close/>
                </a:path>
                <a:path w="1882775" h="3060700">
                  <a:moveTo>
                    <a:pt x="1811130" y="3060699"/>
                  </a:moveTo>
                  <a:lnTo>
                    <a:pt x="1420968" y="3060699"/>
                  </a:lnTo>
                  <a:lnTo>
                    <a:pt x="1445895" y="3035299"/>
                  </a:lnTo>
                  <a:lnTo>
                    <a:pt x="1479407" y="2984499"/>
                  </a:lnTo>
                  <a:lnTo>
                    <a:pt x="1508436" y="2946399"/>
                  </a:lnTo>
                  <a:lnTo>
                    <a:pt x="1539877" y="2908299"/>
                  </a:lnTo>
                  <a:lnTo>
                    <a:pt x="1577941" y="2882899"/>
                  </a:lnTo>
                  <a:lnTo>
                    <a:pt x="1620596" y="2870199"/>
                  </a:lnTo>
                  <a:lnTo>
                    <a:pt x="1665810" y="2857499"/>
                  </a:lnTo>
                  <a:lnTo>
                    <a:pt x="1872800" y="2857499"/>
                  </a:lnTo>
                  <a:lnTo>
                    <a:pt x="1882732" y="2870199"/>
                  </a:lnTo>
                  <a:lnTo>
                    <a:pt x="1879759" y="2882899"/>
                  </a:lnTo>
                  <a:lnTo>
                    <a:pt x="1870147" y="2908299"/>
                  </a:lnTo>
                  <a:lnTo>
                    <a:pt x="1854577" y="2959099"/>
                  </a:lnTo>
                  <a:lnTo>
                    <a:pt x="1833729" y="3009899"/>
                  </a:lnTo>
                  <a:lnTo>
                    <a:pt x="1811130" y="3060699"/>
                  </a:lnTo>
                  <a:close/>
                </a:path>
              </a:pathLst>
            </a:custGeom>
            <a:solidFill>
              <a:srgbClr val="FDC4B0"/>
            </a:solidFill>
          </p:spPr>
          <p:txBody>
            <a:bodyPr wrap="square" lIns="0" tIns="0" rIns="0" bIns="0" rtlCol="0"/>
            <a:lstStyle/>
            <a:p>
              <a:endParaRPr/>
            </a:p>
          </p:txBody>
        </p:sp>
        <p:sp>
          <p:nvSpPr>
            <p:cNvPr id="8" name="object 8">
              <a:extLst>
                <a:ext uri="{FF2B5EF4-FFF2-40B4-BE49-F238E27FC236}">
                  <a16:creationId xmlns:a16="http://schemas.microsoft.com/office/drawing/2014/main" id="{0D0B481A-4CD1-02EA-D439-665ABC29A23B}"/>
                </a:ext>
              </a:extLst>
            </p:cNvPr>
            <p:cNvSpPr/>
            <p:nvPr/>
          </p:nvSpPr>
          <p:spPr>
            <a:xfrm>
              <a:off x="275492" y="9624331"/>
              <a:ext cx="311785" cy="333375"/>
            </a:xfrm>
            <a:custGeom>
              <a:avLst/>
              <a:gdLst/>
              <a:ahLst/>
              <a:cxnLst/>
              <a:rect l="l" t="t" r="r" b="b"/>
              <a:pathLst>
                <a:path w="311784" h="333375">
                  <a:moveTo>
                    <a:pt x="284278" y="104928"/>
                  </a:moveTo>
                  <a:lnTo>
                    <a:pt x="104626" y="104928"/>
                  </a:lnTo>
                  <a:lnTo>
                    <a:pt x="99131" y="81502"/>
                  </a:lnTo>
                  <a:lnTo>
                    <a:pt x="97976" y="57159"/>
                  </a:lnTo>
                  <a:lnTo>
                    <a:pt x="103022" y="33535"/>
                  </a:lnTo>
                  <a:lnTo>
                    <a:pt x="116128" y="12265"/>
                  </a:lnTo>
                  <a:lnTo>
                    <a:pt x="123796" y="3641"/>
                  </a:lnTo>
                  <a:lnTo>
                    <a:pt x="131272" y="0"/>
                  </a:lnTo>
                  <a:lnTo>
                    <a:pt x="138173" y="0"/>
                  </a:lnTo>
                  <a:lnTo>
                    <a:pt x="156512" y="8955"/>
                  </a:lnTo>
                  <a:lnTo>
                    <a:pt x="170942" y="31538"/>
                  </a:lnTo>
                  <a:lnTo>
                    <a:pt x="180322" y="61326"/>
                  </a:lnTo>
                  <a:lnTo>
                    <a:pt x="183510" y="91896"/>
                  </a:lnTo>
                  <a:lnTo>
                    <a:pt x="289526" y="91896"/>
                  </a:lnTo>
                  <a:lnTo>
                    <a:pt x="288143" y="99861"/>
                  </a:lnTo>
                  <a:lnTo>
                    <a:pt x="284278" y="104928"/>
                  </a:lnTo>
                  <a:close/>
                </a:path>
                <a:path w="311784" h="333375">
                  <a:moveTo>
                    <a:pt x="289526" y="91896"/>
                  </a:moveTo>
                  <a:lnTo>
                    <a:pt x="183510" y="91896"/>
                  </a:lnTo>
                  <a:lnTo>
                    <a:pt x="198463" y="77639"/>
                  </a:lnTo>
                  <a:lnTo>
                    <a:pt x="215644" y="65520"/>
                  </a:lnTo>
                  <a:lnTo>
                    <a:pt x="234730" y="57102"/>
                  </a:lnTo>
                  <a:lnTo>
                    <a:pt x="255398" y="53949"/>
                  </a:lnTo>
                  <a:lnTo>
                    <a:pt x="260095" y="53949"/>
                  </a:lnTo>
                  <a:lnTo>
                    <a:pt x="264887" y="54428"/>
                  </a:lnTo>
                  <a:lnTo>
                    <a:pt x="269680" y="55482"/>
                  </a:lnTo>
                  <a:lnTo>
                    <a:pt x="292934" y="72268"/>
                  </a:lnTo>
                  <a:lnTo>
                    <a:pt x="289526" y="91896"/>
                  </a:lnTo>
                  <a:close/>
                </a:path>
                <a:path w="311784" h="333375">
                  <a:moveTo>
                    <a:pt x="55742" y="279521"/>
                  </a:moveTo>
                  <a:lnTo>
                    <a:pt x="51141" y="279521"/>
                  </a:lnTo>
                  <a:lnTo>
                    <a:pt x="46349" y="279042"/>
                  </a:lnTo>
                  <a:lnTo>
                    <a:pt x="41556" y="277988"/>
                  </a:lnTo>
                  <a:lnTo>
                    <a:pt x="18263" y="261160"/>
                  </a:lnTo>
                  <a:lnTo>
                    <a:pt x="23069" y="233561"/>
                  </a:lnTo>
                  <a:lnTo>
                    <a:pt x="45937" y="203644"/>
                  </a:lnTo>
                  <a:lnTo>
                    <a:pt x="76829" y="179863"/>
                  </a:lnTo>
                  <a:lnTo>
                    <a:pt x="53744" y="172851"/>
                  </a:lnTo>
                  <a:lnTo>
                    <a:pt x="32043" y="161644"/>
                  </a:lnTo>
                  <a:lnTo>
                    <a:pt x="14045" y="145460"/>
                  </a:lnTo>
                  <a:lnTo>
                    <a:pt x="2066" y="123518"/>
                  </a:lnTo>
                  <a:lnTo>
                    <a:pt x="0" y="105739"/>
                  </a:lnTo>
                  <a:lnTo>
                    <a:pt x="6092" y="93908"/>
                  </a:lnTo>
                  <a:lnTo>
                    <a:pt x="18511" y="87323"/>
                  </a:lnTo>
                  <a:lnTo>
                    <a:pt x="35422" y="85284"/>
                  </a:lnTo>
                  <a:lnTo>
                    <a:pt x="52786" y="86736"/>
                  </a:lnTo>
                  <a:lnTo>
                    <a:pt x="70958" y="90794"/>
                  </a:lnTo>
                  <a:lnTo>
                    <a:pt x="88664" y="97007"/>
                  </a:lnTo>
                  <a:lnTo>
                    <a:pt x="104626" y="104928"/>
                  </a:lnTo>
                  <a:lnTo>
                    <a:pt x="284278" y="104928"/>
                  </a:lnTo>
                  <a:lnTo>
                    <a:pt x="271851" y="121218"/>
                  </a:lnTo>
                  <a:lnTo>
                    <a:pt x="155618" y="121218"/>
                  </a:lnTo>
                  <a:lnTo>
                    <a:pt x="147782" y="121917"/>
                  </a:lnTo>
                  <a:lnTo>
                    <a:pt x="114916" y="146621"/>
                  </a:lnTo>
                  <a:lnTo>
                    <a:pt x="110365" y="163405"/>
                  </a:lnTo>
                  <a:lnTo>
                    <a:pt x="112481" y="180656"/>
                  </a:lnTo>
                  <a:lnTo>
                    <a:pt x="146133" y="211060"/>
                  </a:lnTo>
                  <a:lnTo>
                    <a:pt x="155618" y="212060"/>
                  </a:lnTo>
                  <a:lnTo>
                    <a:pt x="309422" y="212060"/>
                  </a:lnTo>
                  <a:lnTo>
                    <a:pt x="311290" y="227650"/>
                  </a:lnTo>
                  <a:lnTo>
                    <a:pt x="310882" y="228446"/>
                  </a:lnTo>
                  <a:lnTo>
                    <a:pt x="206610" y="228446"/>
                  </a:lnTo>
                  <a:lnTo>
                    <a:pt x="209684" y="241670"/>
                  </a:lnTo>
                  <a:lnTo>
                    <a:pt x="127630" y="241670"/>
                  </a:lnTo>
                  <a:lnTo>
                    <a:pt x="112691" y="255912"/>
                  </a:lnTo>
                  <a:lnTo>
                    <a:pt x="95532" y="267998"/>
                  </a:lnTo>
                  <a:lnTo>
                    <a:pt x="76450" y="276383"/>
                  </a:lnTo>
                  <a:lnTo>
                    <a:pt x="55742" y="279521"/>
                  </a:lnTo>
                  <a:close/>
                </a:path>
                <a:path w="311784" h="333375">
                  <a:moveTo>
                    <a:pt x="309422" y="212060"/>
                  </a:moveTo>
                  <a:lnTo>
                    <a:pt x="155618" y="212060"/>
                  </a:lnTo>
                  <a:lnTo>
                    <a:pt x="163440" y="211374"/>
                  </a:lnTo>
                  <a:lnTo>
                    <a:pt x="171110" y="209305"/>
                  </a:lnTo>
                  <a:lnTo>
                    <a:pt x="178438" y="205834"/>
                  </a:lnTo>
                  <a:lnTo>
                    <a:pt x="185236" y="200944"/>
                  </a:lnTo>
                  <a:lnTo>
                    <a:pt x="196320" y="186713"/>
                  </a:lnTo>
                  <a:lnTo>
                    <a:pt x="200871" y="169957"/>
                  </a:lnTo>
                  <a:lnTo>
                    <a:pt x="198755" y="152716"/>
                  </a:lnTo>
                  <a:lnTo>
                    <a:pt x="165049" y="122220"/>
                  </a:lnTo>
                  <a:lnTo>
                    <a:pt x="155618" y="121218"/>
                  </a:lnTo>
                  <a:lnTo>
                    <a:pt x="271851" y="121218"/>
                  </a:lnTo>
                  <a:lnTo>
                    <a:pt x="265326" y="129772"/>
                  </a:lnTo>
                  <a:lnTo>
                    <a:pt x="234503" y="153511"/>
                  </a:lnTo>
                  <a:lnTo>
                    <a:pt x="257573" y="160524"/>
                  </a:lnTo>
                  <a:lnTo>
                    <a:pt x="279241" y="171742"/>
                  </a:lnTo>
                  <a:lnTo>
                    <a:pt x="297207" y="187954"/>
                  </a:lnTo>
                  <a:lnTo>
                    <a:pt x="309170" y="209952"/>
                  </a:lnTo>
                  <a:lnTo>
                    <a:pt x="309422" y="212060"/>
                  </a:lnTo>
                  <a:close/>
                </a:path>
                <a:path w="311784" h="333375">
                  <a:moveTo>
                    <a:pt x="275814" y="248186"/>
                  </a:moveTo>
                  <a:lnTo>
                    <a:pt x="258450" y="246719"/>
                  </a:lnTo>
                  <a:lnTo>
                    <a:pt x="240278" y="242628"/>
                  </a:lnTo>
                  <a:lnTo>
                    <a:pt x="222572" y="236382"/>
                  </a:lnTo>
                  <a:lnTo>
                    <a:pt x="206610" y="228446"/>
                  </a:lnTo>
                  <a:lnTo>
                    <a:pt x="310882" y="228446"/>
                  </a:lnTo>
                  <a:lnTo>
                    <a:pt x="305216" y="239490"/>
                  </a:lnTo>
                  <a:lnTo>
                    <a:pt x="292779" y="246120"/>
                  </a:lnTo>
                  <a:lnTo>
                    <a:pt x="275814" y="248186"/>
                  </a:lnTo>
                  <a:close/>
                </a:path>
                <a:path w="311784" h="333375">
                  <a:moveTo>
                    <a:pt x="179964" y="333375"/>
                  </a:moveTo>
                  <a:lnTo>
                    <a:pt x="172967" y="333375"/>
                  </a:lnTo>
                  <a:lnTo>
                    <a:pt x="154722" y="324422"/>
                  </a:lnTo>
                  <a:lnTo>
                    <a:pt x="140306" y="301860"/>
                  </a:lnTo>
                  <a:lnTo>
                    <a:pt x="130886" y="272129"/>
                  </a:lnTo>
                  <a:lnTo>
                    <a:pt x="127630" y="241670"/>
                  </a:lnTo>
                  <a:lnTo>
                    <a:pt x="209684" y="241670"/>
                  </a:lnTo>
                  <a:lnTo>
                    <a:pt x="212065" y="251914"/>
                  </a:lnTo>
                  <a:lnTo>
                    <a:pt x="213224" y="276263"/>
                  </a:lnTo>
                  <a:lnTo>
                    <a:pt x="208201" y="299893"/>
                  </a:lnTo>
                  <a:lnTo>
                    <a:pt x="195108" y="321205"/>
                  </a:lnTo>
                  <a:lnTo>
                    <a:pt x="187344" y="329733"/>
                  </a:lnTo>
                  <a:lnTo>
                    <a:pt x="179964" y="333375"/>
                  </a:lnTo>
                  <a:close/>
                </a:path>
              </a:pathLst>
            </a:custGeom>
            <a:solidFill>
              <a:srgbClr val="0594B9"/>
            </a:solidFill>
          </p:spPr>
          <p:txBody>
            <a:bodyPr wrap="square" lIns="0" tIns="0" rIns="0" bIns="0" rtlCol="0"/>
            <a:lstStyle/>
            <a:p>
              <a:endParaRPr/>
            </a:p>
          </p:txBody>
        </p:sp>
      </p:grpSp>
      <p:sp>
        <p:nvSpPr>
          <p:cNvPr id="9" name="object 9">
            <a:extLst>
              <a:ext uri="{FF2B5EF4-FFF2-40B4-BE49-F238E27FC236}">
                <a16:creationId xmlns:a16="http://schemas.microsoft.com/office/drawing/2014/main" id="{18D25A00-3329-5F96-4169-AA10D51B2D88}"/>
              </a:ext>
            </a:extLst>
          </p:cNvPr>
          <p:cNvSpPr/>
          <p:nvPr/>
        </p:nvSpPr>
        <p:spPr>
          <a:xfrm>
            <a:off x="1971176" y="482570"/>
            <a:ext cx="316230" cy="322580"/>
          </a:xfrm>
          <a:custGeom>
            <a:avLst/>
            <a:gdLst/>
            <a:ahLst/>
            <a:cxnLst/>
            <a:rect l="l" t="t" r="r" b="b"/>
            <a:pathLst>
              <a:path w="316230" h="322580">
                <a:moveTo>
                  <a:pt x="260297" y="107785"/>
                </a:moveTo>
                <a:lnTo>
                  <a:pt x="99198" y="107785"/>
                </a:lnTo>
                <a:lnTo>
                  <a:pt x="90508" y="85558"/>
                </a:lnTo>
                <a:lnTo>
                  <a:pt x="85907" y="61808"/>
                </a:lnTo>
                <a:lnTo>
                  <a:pt x="87453" y="37862"/>
                </a:lnTo>
                <a:lnTo>
                  <a:pt x="97202" y="15048"/>
                </a:lnTo>
                <a:lnTo>
                  <a:pt x="109733" y="2540"/>
                </a:lnTo>
                <a:lnTo>
                  <a:pt x="122691" y="0"/>
                </a:lnTo>
                <a:lnTo>
                  <a:pt x="135470" y="5601"/>
                </a:lnTo>
                <a:lnTo>
                  <a:pt x="164985" y="48530"/>
                </a:lnTo>
                <a:lnTo>
                  <a:pt x="174736" y="83460"/>
                </a:lnTo>
                <a:lnTo>
                  <a:pt x="274631" y="83460"/>
                </a:lnTo>
                <a:lnTo>
                  <a:pt x="272331" y="90088"/>
                </a:lnTo>
                <a:lnTo>
                  <a:pt x="260297" y="107785"/>
                </a:lnTo>
                <a:close/>
              </a:path>
              <a:path w="316230" h="322580">
                <a:moveTo>
                  <a:pt x="274631" y="83460"/>
                </a:moveTo>
                <a:lnTo>
                  <a:pt x="174736" y="83460"/>
                </a:lnTo>
                <a:lnTo>
                  <a:pt x="189589" y="64806"/>
                </a:lnTo>
                <a:lnTo>
                  <a:pt x="207826" y="48957"/>
                </a:lnTo>
                <a:lnTo>
                  <a:pt x="229306" y="38364"/>
                </a:lnTo>
                <a:lnTo>
                  <a:pt x="253886" y="35477"/>
                </a:lnTo>
                <a:lnTo>
                  <a:pt x="265288" y="36142"/>
                </a:lnTo>
                <a:lnTo>
                  <a:pt x="272699" y="39752"/>
                </a:lnTo>
                <a:lnTo>
                  <a:pt x="276975" y="45073"/>
                </a:lnTo>
                <a:lnTo>
                  <a:pt x="276785" y="45168"/>
                </a:lnTo>
                <a:lnTo>
                  <a:pt x="281047" y="64973"/>
                </a:lnTo>
                <a:lnTo>
                  <a:pt x="274631" y="83460"/>
                </a:lnTo>
                <a:close/>
              </a:path>
              <a:path w="316230" h="322580">
                <a:moveTo>
                  <a:pt x="61856" y="286607"/>
                </a:moveTo>
                <a:lnTo>
                  <a:pt x="50549" y="285752"/>
                </a:lnTo>
                <a:lnTo>
                  <a:pt x="43137" y="282237"/>
                </a:lnTo>
                <a:lnTo>
                  <a:pt x="38862" y="276821"/>
                </a:lnTo>
                <a:lnTo>
                  <a:pt x="34598" y="257124"/>
                </a:lnTo>
                <a:lnTo>
                  <a:pt x="43304" y="232056"/>
                </a:lnTo>
                <a:lnTo>
                  <a:pt x="60668" y="206471"/>
                </a:lnTo>
                <a:lnTo>
                  <a:pt x="82379" y="185224"/>
                </a:lnTo>
                <a:lnTo>
                  <a:pt x="62081" y="182361"/>
                </a:lnTo>
                <a:lnTo>
                  <a:pt x="23908" y="166731"/>
                </a:lnTo>
                <a:lnTo>
                  <a:pt x="0" y="112141"/>
                </a:lnTo>
                <a:lnTo>
                  <a:pt x="24419" y="98948"/>
                </a:lnTo>
                <a:lnTo>
                  <a:pt x="61737" y="98369"/>
                </a:lnTo>
                <a:lnTo>
                  <a:pt x="99198" y="107785"/>
                </a:lnTo>
                <a:lnTo>
                  <a:pt x="260297" y="107785"/>
                </a:lnTo>
                <a:lnTo>
                  <a:pt x="254938" y="115665"/>
                </a:lnTo>
                <a:lnTo>
                  <a:pt x="253761" y="116811"/>
                </a:lnTo>
                <a:lnTo>
                  <a:pt x="166375" y="116811"/>
                </a:lnTo>
                <a:lnTo>
                  <a:pt x="148463" y="116955"/>
                </a:lnTo>
                <a:lnTo>
                  <a:pt x="132608" y="123736"/>
                </a:lnTo>
                <a:lnTo>
                  <a:pt x="120477" y="135986"/>
                </a:lnTo>
                <a:lnTo>
                  <a:pt x="113735" y="152538"/>
                </a:lnTo>
                <a:lnTo>
                  <a:pt x="112938" y="162432"/>
                </a:lnTo>
                <a:lnTo>
                  <a:pt x="114270" y="171969"/>
                </a:lnTo>
                <a:lnTo>
                  <a:pt x="141479" y="202811"/>
                </a:lnTo>
                <a:lnTo>
                  <a:pt x="149462" y="205082"/>
                </a:lnTo>
                <a:lnTo>
                  <a:pt x="315487" y="205082"/>
                </a:lnTo>
                <a:lnTo>
                  <a:pt x="315689" y="209916"/>
                </a:lnTo>
                <a:lnTo>
                  <a:pt x="307587" y="214299"/>
                </a:lnTo>
                <a:lnTo>
                  <a:pt x="216544" y="214299"/>
                </a:lnTo>
                <a:lnTo>
                  <a:pt x="225272" y="236526"/>
                </a:lnTo>
                <a:lnTo>
                  <a:pt x="225677" y="238624"/>
                </a:lnTo>
                <a:lnTo>
                  <a:pt x="141100" y="238624"/>
                </a:lnTo>
                <a:lnTo>
                  <a:pt x="126166" y="257238"/>
                </a:lnTo>
                <a:lnTo>
                  <a:pt x="107927" y="273091"/>
                </a:lnTo>
                <a:lnTo>
                  <a:pt x="86464" y="283706"/>
                </a:lnTo>
                <a:lnTo>
                  <a:pt x="61856" y="286607"/>
                </a:lnTo>
                <a:close/>
              </a:path>
              <a:path w="316230" h="322580">
                <a:moveTo>
                  <a:pt x="315487" y="205082"/>
                </a:moveTo>
                <a:lnTo>
                  <a:pt x="149462" y="205082"/>
                </a:lnTo>
                <a:lnTo>
                  <a:pt x="167319" y="204993"/>
                </a:lnTo>
                <a:lnTo>
                  <a:pt x="183145" y="198241"/>
                </a:lnTo>
                <a:lnTo>
                  <a:pt x="195266" y="186002"/>
                </a:lnTo>
                <a:lnTo>
                  <a:pt x="202006" y="169451"/>
                </a:lnTo>
                <a:lnTo>
                  <a:pt x="202818" y="159489"/>
                </a:lnTo>
                <a:lnTo>
                  <a:pt x="201519" y="149901"/>
                </a:lnTo>
                <a:lnTo>
                  <a:pt x="174278" y="119083"/>
                </a:lnTo>
                <a:lnTo>
                  <a:pt x="166375" y="116811"/>
                </a:lnTo>
                <a:lnTo>
                  <a:pt x="253761" y="116811"/>
                </a:lnTo>
                <a:lnTo>
                  <a:pt x="233172" y="136860"/>
                </a:lnTo>
                <a:lnTo>
                  <a:pt x="253498" y="139708"/>
                </a:lnTo>
                <a:lnTo>
                  <a:pt x="273495" y="145602"/>
                </a:lnTo>
                <a:lnTo>
                  <a:pt x="306905" y="169451"/>
                </a:lnTo>
                <a:lnTo>
                  <a:pt x="314507" y="181518"/>
                </a:lnTo>
                <a:lnTo>
                  <a:pt x="315487" y="205082"/>
                </a:lnTo>
                <a:close/>
              </a:path>
              <a:path w="316230" h="322580">
                <a:moveTo>
                  <a:pt x="193265" y="133059"/>
                </a:moveTo>
                <a:close/>
              </a:path>
              <a:path w="316230" h="322580">
                <a:moveTo>
                  <a:pt x="253951" y="223741"/>
                </a:moveTo>
                <a:lnTo>
                  <a:pt x="216544" y="214299"/>
                </a:lnTo>
                <a:lnTo>
                  <a:pt x="307587" y="214299"/>
                </a:lnTo>
                <a:lnTo>
                  <a:pt x="291251" y="223136"/>
                </a:lnTo>
                <a:lnTo>
                  <a:pt x="253951" y="223741"/>
                </a:lnTo>
                <a:close/>
              </a:path>
              <a:path w="316230" h="322580">
                <a:moveTo>
                  <a:pt x="192992" y="322120"/>
                </a:moveTo>
                <a:lnTo>
                  <a:pt x="158684" y="290173"/>
                </a:lnTo>
                <a:lnTo>
                  <a:pt x="141100" y="238624"/>
                </a:lnTo>
                <a:lnTo>
                  <a:pt x="225677" y="238624"/>
                </a:lnTo>
                <a:lnTo>
                  <a:pt x="229858" y="260276"/>
                </a:lnTo>
                <a:lnTo>
                  <a:pt x="228262" y="284221"/>
                </a:lnTo>
                <a:lnTo>
                  <a:pt x="218444" y="307036"/>
                </a:lnTo>
                <a:lnTo>
                  <a:pt x="205954" y="319584"/>
                </a:lnTo>
                <a:lnTo>
                  <a:pt x="192992" y="322120"/>
                </a:lnTo>
                <a:close/>
              </a:path>
            </a:pathLst>
          </a:custGeom>
          <a:solidFill>
            <a:srgbClr val="0E0D49"/>
          </a:solidFill>
        </p:spPr>
        <p:txBody>
          <a:bodyPr wrap="square" lIns="0" tIns="0" rIns="0" bIns="0" rtlCol="0"/>
          <a:lstStyle/>
          <a:p>
            <a:endParaRPr/>
          </a:p>
        </p:txBody>
      </p:sp>
      <p:sp>
        <p:nvSpPr>
          <p:cNvPr id="10" name="object 10">
            <a:extLst>
              <a:ext uri="{FF2B5EF4-FFF2-40B4-BE49-F238E27FC236}">
                <a16:creationId xmlns:a16="http://schemas.microsoft.com/office/drawing/2014/main" id="{EC0F0147-D202-C4D8-ED25-05FB504EC0F6}"/>
              </a:ext>
            </a:extLst>
          </p:cNvPr>
          <p:cNvSpPr txBox="1">
            <a:spLocks noGrp="1"/>
          </p:cNvSpPr>
          <p:nvPr>
            <p:ph type="title"/>
          </p:nvPr>
        </p:nvSpPr>
        <p:spPr>
          <a:xfrm>
            <a:off x="789386" y="2869067"/>
            <a:ext cx="11847727" cy="5035674"/>
          </a:xfrm>
          <a:prstGeom prst="rect">
            <a:avLst/>
          </a:prstGeom>
        </p:spPr>
        <p:txBody>
          <a:bodyPr vert="horz" wrap="square" lIns="0" tIns="215900" rIns="0" bIns="0" rtlCol="0" anchor="t">
            <a:spAutoFit/>
          </a:bodyPr>
          <a:lstStyle/>
          <a:p>
            <a:pPr marL="563245" marR="5080" indent="-551180">
              <a:lnSpc>
                <a:spcPts val="12900"/>
              </a:lnSpc>
              <a:spcBef>
                <a:spcPts val="1700"/>
              </a:spcBef>
            </a:pPr>
            <a:r>
              <a:rPr lang="en-US" sz="9600" spc="-15" dirty="0"/>
              <a:t>Vaginal Birth </a:t>
            </a:r>
            <a:br>
              <a:rPr lang="en-US" sz="9600" spc="-15" dirty="0"/>
            </a:br>
            <a:r>
              <a:rPr lang="en-US" sz="9600" spc="-15" dirty="0"/>
              <a:t>After Cesarean (VBAC)</a:t>
            </a:r>
            <a:endParaRPr lang="en-US" dirty="0"/>
          </a:p>
        </p:txBody>
      </p:sp>
      <p:pic>
        <p:nvPicPr>
          <p:cNvPr id="14" name="Picture 13" descr="Normal Delivery - Dr. Sankar Das Mahapatra">
            <a:extLst>
              <a:ext uri="{FF2B5EF4-FFF2-40B4-BE49-F238E27FC236}">
                <a16:creationId xmlns:a16="http://schemas.microsoft.com/office/drawing/2014/main" id="{97A456E9-F656-9B05-0300-9C0E2D0C60ED}"/>
              </a:ext>
            </a:extLst>
          </p:cNvPr>
          <p:cNvPicPr>
            <a:picLocks noChangeAspect="1"/>
          </p:cNvPicPr>
          <p:nvPr/>
        </p:nvPicPr>
        <p:blipFill>
          <a:blip r:embed="rId2"/>
          <a:stretch>
            <a:fillRect/>
          </a:stretch>
        </p:blipFill>
        <p:spPr>
          <a:xfrm>
            <a:off x="10367318" y="2414499"/>
            <a:ext cx="7546887" cy="5458001"/>
          </a:xfrm>
          <a:prstGeom prst="rect">
            <a:avLst/>
          </a:prstGeom>
        </p:spPr>
      </p:pic>
    </p:spTree>
    <p:extLst>
      <p:ext uri="{BB962C8B-B14F-4D97-AF65-F5344CB8AC3E}">
        <p14:creationId xmlns:p14="http://schemas.microsoft.com/office/powerpoint/2010/main" val="3586589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3983-F5B2-A8E5-3CFC-12EBC44E0914}"/>
              </a:ext>
            </a:extLst>
          </p:cNvPr>
          <p:cNvSpPr>
            <a:spLocks noGrp="1"/>
          </p:cNvSpPr>
          <p:nvPr>
            <p:ph type="title"/>
          </p:nvPr>
        </p:nvSpPr>
        <p:spPr>
          <a:xfrm>
            <a:off x="5657435" y="934547"/>
            <a:ext cx="7961668" cy="1046480"/>
          </a:xfrm>
        </p:spPr>
        <p:txBody>
          <a:bodyPr wrap="square" lIns="0" tIns="0" rIns="0" bIns="0" anchor="t">
            <a:spAutoFit/>
          </a:bodyPr>
          <a:lstStyle/>
          <a:p>
            <a:r>
              <a:rPr lang="en-US" b="0" dirty="0"/>
              <a:t>What is VBAC?</a:t>
            </a:r>
            <a:endParaRPr lang="en-US" dirty="0"/>
          </a:p>
        </p:txBody>
      </p:sp>
      <p:sp>
        <p:nvSpPr>
          <p:cNvPr id="3" name="Text Placeholder 2">
            <a:extLst>
              <a:ext uri="{FF2B5EF4-FFF2-40B4-BE49-F238E27FC236}">
                <a16:creationId xmlns:a16="http://schemas.microsoft.com/office/drawing/2014/main" id="{6626DB8E-2409-A0F8-E2B0-FC8B34688612}"/>
              </a:ext>
            </a:extLst>
          </p:cNvPr>
          <p:cNvSpPr>
            <a:spLocks noGrp="1"/>
          </p:cNvSpPr>
          <p:nvPr>
            <p:ph type="body" idx="1"/>
          </p:nvPr>
        </p:nvSpPr>
        <p:spPr>
          <a:xfrm>
            <a:off x="2662088" y="2768844"/>
            <a:ext cx="12980389" cy="4047262"/>
          </a:xfrm>
        </p:spPr>
        <p:txBody>
          <a:bodyPr wrap="square" lIns="0" tIns="0" rIns="0" bIns="0" anchor="t">
            <a:spAutoFit/>
          </a:bodyPr>
          <a:lstStyle/>
          <a:p>
            <a:pPr marL="285750" indent="-285750" algn="l">
              <a:buFont typeface="Arial"/>
              <a:buChar char="•"/>
            </a:pPr>
            <a:r>
              <a:rPr lang="en-US" sz="3800" b="1" dirty="0"/>
              <a:t>VBAC</a:t>
            </a:r>
            <a:r>
              <a:rPr lang="en-US" sz="3800" dirty="0"/>
              <a:t> = Vaginal birth after one or more previous cesarean deliveries</a:t>
            </a:r>
          </a:p>
          <a:p>
            <a:pPr marL="285750" indent="-285750" algn="l">
              <a:buFont typeface="Arial"/>
              <a:buChar char="•"/>
            </a:pPr>
            <a:r>
              <a:rPr lang="en-US" sz="3800" dirty="0"/>
              <a:t>A </a:t>
            </a:r>
            <a:r>
              <a:rPr lang="en-US" sz="3800" b="1" dirty="0"/>
              <a:t>trial of labor after cesarean (TOLAC)</a:t>
            </a:r>
            <a:r>
              <a:rPr lang="en-US" sz="3800" dirty="0"/>
              <a:t> is the process of attempting VBAC</a:t>
            </a:r>
          </a:p>
          <a:p>
            <a:pPr marL="285750" indent="-285750" algn="l">
              <a:buFont typeface="Arial"/>
              <a:buChar char="•"/>
            </a:pPr>
            <a:r>
              <a:rPr lang="en-US" sz="3800" b="1" dirty="0"/>
              <a:t>Successful VBAC</a:t>
            </a:r>
            <a:r>
              <a:rPr lang="en-US" sz="3800" dirty="0"/>
              <a:t> = vaginal delivery after prior cesarean</a:t>
            </a:r>
          </a:p>
          <a:p>
            <a:pPr marL="285750" indent="-285750" algn="l">
              <a:buFont typeface="Arial"/>
              <a:buChar char="•"/>
            </a:pPr>
            <a:r>
              <a:rPr lang="en-US" sz="3800" dirty="0"/>
              <a:t>Alternative: </a:t>
            </a:r>
            <a:r>
              <a:rPr lang="en-US" sz="3800" b="1" dirty="0"/>
              <a:t>Elective repeat cesarean delivery (ERCD)</a:t>
            </a:r>
            <a:endParaRPr lang="en-US" sz="3800" dirty="0"/>
          </a:p>
          <a:p>
            <a:endParaRPr lang="en-US" dirty="0"/>
          </a:p>
        </p:txBody>
      </p:sp>
      <p:sp>
        <p:nvSpPr>
          <p:cNvPr id="5" name="object 5">
            <a:extLst>
              <a:ext uri="{FF2B5EF4-FFF2-40B4-BE49-F238E27FC236}">
                <a16:creationId xmlns:a16="http://schemas.microsoft.com/office/drawing/2014/main" id="{E107E7B8-1DF1-9DC9-545B-24C52FBF850A}"/>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49659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D21A-607A-274F-6DD4-F142AAD96D8B}"/>
              </a:ext>
            </a:extLst>
          </p:cNvPr>
          <p:cNvSpPr>
            <a:spLocks noGrp="1"/>
          </p:cNvSpPr>
          <p:nvPr>
            <p:ph type="title"/>
          </p:nvPr>
        </p:nvSpPr>
        <p:spPr>
          <a:xfrm>
            <a:off x="4318339" y="721886"/>
            <a:ext cx="9660722" cy="1031051"/>
          </a:xfrm>
        </p:spPr>
        <p:txBody>
          <a:bodyPr wrap="square" lIns="0" tIns="0" rIns="0" bIns="0" anchor="t">
            <a:spAutoFit/>
          </a:bodyPr>
          <a:lstStyle/>
          <a:p>
            <a:r>
              <a:rPr lang="en-US" b="0" dirty="0"/>
              <a:t>Why Consider VBAC?</a:t>
            </a:r>
            <a:endParaRPr lang="en-US" dirty="0"/>
          </a:p>
        </p:txBody>
      </p:sp>
      <p:sp>
        <p:nvSpPr>
          <p:cNvPr id="3" name="Text Placeholder 2">
            <a:extLst>
              <a:ext uri="{FF2B5EF4-FFF2-40B4-BE49-F238E27FC236}">
                <a16:creationId xmlns:a16="http://schemas.microsoft.com/office/drawing/2014/main" id="{C55337AD-54E5-C819-7D71-BCFCE1FE4C3F}"/>
              </a:ext>
            </a:extLst>
          </p:cNvPr>
          <p:cNvSpPr>
            <a:spLocks noGrp="1"/>
          </p:cNvSpPr>
          <p:nvPr>
            <p:ph type="body" idx="1"/>
          </p:nvPr>
        </p:nvSpPr>
        <p:spPr>
          <a:xfrm>
            <a:off x="547112" y="2928228"/>
            <a:ext cx="10212209" cy="4632037"/>
          </a:xfrm>
        </p:spPr>
        <p:txBody>
          <a:bodyPr wrap="square" lIns="0" tIns="0" rIns="0" bIns="0" anchor="t">
            <a:spAutoFit/>
          </a:bodyPr>
          <a:lstStyle/>
          <a:p>
            <a:pPr marL="285750" indent="-285750" algn="l">
              <a:buFont typeface="Arial"/>
              <a:buChar char="•"/>
            </a:pPr>
            <a:r>
              <a:rPr lang="en-US" sz="3800" dirty="0"/>
              <a:t>Avoids major surgery and associated risks</a:t>
            </a:r>
          </a:p>
          <a:p>
            <a:pPr marL="285750" indent="-285750" algn="l">
              <a:buFont typeface="Arial"/>
              <a:buChar char="•"/>
            </a:pPr>
            <a:r>
              <a:rPr lang="en-US" sz="3800" dirty="0"/>
              <a:t>Shorter recovery time</a:t>
            </a:r>
          </a:p>
          <a:p>
            <a:pPr marL="285750" indent="-285750" algn="l">
              <a:buFont typeface="Arial"/>
              <a:buChar char="•"/>
            </a:pPr>
            <a:r>
              <a:rPr lang="en-US" sz="3800" dirty="0"/>
              <a:t>Lower risk of infection, hemorrhage, and thromboembolism</a:t>
            </a:r>
          </a:p>
          <a:p>
            <a:pPr marL="285750" indent="-285750" algn="l">
              <a:buFont typeface="Arial"/>
              <a:buChar char="•"/>
            </a:pPr>
            <a:r>
              <a:rPr lang="en-US" sz="3800" dirty="0"/>
              <a:t>Lower neonatal respiratory morbidity</a:t>
            </a:r>
          </a:p>
          <a:p>
            <a:pPr marL="285750" indent="-285750" algn="l">
              <a:buFont typeface="Arial"/>
              <a:buChar char="•"/>
            </a:pPr>
            <a:r>
              <a:rPr lang="en-US" sz="3800" dirty="0"/>
              <a:t>Improved maternal satisfaction and future fertility</a:t>
            </a:r>
          </a:p>
          <a:p>
            <a:endParaRPr lang="en-US" dirty="0"/>
          </a:p>
        </p:txBody>
      </p:sp>
      <p:pic>
        <p:nvPicPr>
          <p:cNvPr id="4" name="Picture 3" descr="Reducing the risk of infection | DPT">
            <a:extLst>
              <a:ext uri="{FF2B5EF4-FFF2-40B4-BE49-F238E27FC236}">
                <a16:creationId xmlns:a16="http://schemas.microsoft.com/office/drawing/2014/main" id="{1F261E35-4DD6-D219-20F4-EE507CEC6B51}"/>
              </a:ext>
            </a:extLst>
          </p:cNvPr>
          <p:cNvPicPr>
            <a:picLocks noChangeAspect="1"/>
          </p:cNvPicPr>
          <p:nvPr/>
        </p:nvPicPr>
        <p:blipFill>
          <a:blip r:embed="rId2"/>
          <a:stretch>
            <a:fillRect/>
          </a:stretch>
        </p:blipFill>
        <p:spPr>
          <a:xfrm>
            <a:off x="11046941" y="2932637"/>
            <a:ext cx="6512010" cy="3155157"/>
          </a:xfrm>
          <a:prstGeom prst="rect">
            <a:avLst/>
          </a:prstGeom>
        </p:spPr>
      </p:pic>
      <p:sp>
        <p:nvSpPr>
          <p:cNvPr id="6" name="object 5">
            <a:extLst>
              <a:ext uri="{FF2B5EF4-FFF2-40B4-BE49-F238E27FC236}">
                <a16:creationId xmlns:a16="http://schemas.microsoft.com/office/drawing/2014/main" id="{BA3C8956-E787-C6CA-895B-D8BFA90A6AE7}"/>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196548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80D6-D638-15EA-5E04-7D54CCA912A6}"/>
              </a:ext>
            </a:extLst>
          </p:cNvPr>
          <p:cNvSpPr>
            <a:spLocks noGrp="1"/>
          </p:cNvSpPr>
          <p:nvPr>
            <p:ph type="title"/>
          </p:nvPr>
        </p:nvSpPr>
        <p:spPr>
          <a:xfrm>
            <a:off x="4112841" y="718304"/>
            <a:ext cx="10880951" cy="1031051"/>
          </a:xfrm>
        </p:spPr>
        <p:txBody>
          <a:bodyPr wrap="square" lIns="0" tIns="0" rIns="0" bIns="0" anchor="t">
            <a:spAutoFit/>
          </a:bodyPr>
          <a:lstStyle/>
          <a:p>
            <a:r>
              <a:rPr lang="en-US" b="0" dirty="0"/>
              <a:t>Who is Eligible for VBAC?</a:t>
            </a:r>
            <a:endParaRPr lang="en-US" dirty="0"/>
          </a:p>
        </p:txBody>
      </p:sp>
      <p:sp>
        <p:nvSpPr>
          <p:cNvPr id="3" name="Text Placeholder 2">
            <a:extLst>
              <a:ext uri="{FF2B5EF4-FFF2-40B4-BE49-F238E27FC236}">
                <a16:creationId xmlns:a16="http://schemas.microsoft.com/office/drawing/2014/main" id="{89726A64-CF20-B5CA-196F-796F2A7BE557}"/>
              </a:ext>
            </a:extLst>
          </p:cNvPr>
          <p:cNvSpPr>
            <a:spLocks noGrp="1"/>
          </p:cNvSpPr>
          <p:nvPr>
            <p:ph type="body" idx="1"/>
          </p:nvPr>
        </p:nvSpPr>
        <p:spPr>
          <a:xfrm>
            <a:off x="856031" y="2928228"/>
            <a:ext cx="8544046" cy="5386090"/>
          </a:xfrm>
        </p:spPr>
        <p:txBody>
          <a:bodyPr wrap="square" lIns="0" tIns="0" rIns="0" bIns="0" anchor="t">
            <a:spAutoFit/>
          </a:bodyPr>
          <a:lstStyle/>
          <a:p>
            <a:pPr algn="l"/>
            <a:r>
              <a:rPr lang="en-US" b="1" dirty="0"/>
              <a:t>VBAC Candidates:</a:t>
            </a:r>
            <a:endParaRPr lang="en-US" dirty="0"/>
          </a:p>
          <a:p>
            <a:pPr algn="l"/>
            <a:endParaRPr lang="en-US" b="1" dirty="0"/>
          </a:p>
          <a:p>
            <a:pPr marL="285750" indent="-285750" algn="l">
              <a:buFont typeface="Arial"/>
              <a:buChar char="•"/>
            </a:pPr>
            <a:r>
              <a:rPr lang="en-US" dirty="0"/>
              <a:t>One previous </a:t>
            </a:r>
            <a:r>
              <a:rPr lang="en-US" b="1" dirty="0"/>
              <a:t>low transverse cesarean section</a:t>
            </a:r>
            <a:endParaRPr lang="en-US" dirty="0"/>
          </a:p>
          <a:p>
            <a:pPr marL="285750" indent="-285750" algn="l">
              <a:buFont typeface="Arial"/>
              <a:buChar char="•"/>
            </a:pPr>
            <a:r>
              <a:rPr lang="en-US" dirty="0"/>
              <a:t>No contraindication to vaginal delivery</a:t>
            </a:r>
          </a:p>
          <a:p>
            <a:pPr marL="285750" indent="-285750" algn="l">
              <a:buFont typeface="Arial"/>
              <a:buChar char="•"/>
            </a:pPr>
            <a:r>
              <a:rPr lang="en-US" dirty="0"/>
              <a:t>Clinically adequate pelvis</a:t>
            </a:r>
          </a:p>
          <a:p>
            <a:pPr marL="285750" indent="-285750" algn="l">
              <a:buFont typeface="Arial"/>
              <a:buChar char="•"/>
            </a:pPr>
            <a:r>
              <a:rPr lang="en-US" dirty="0"/>
              <a:t>No history of </a:t>
            </a:r>
            <a:r>
              <a:rPr lang="en-US" b="1" dirty="0"/>
              <a:t>uterine rupture</a:t>
            </a:r>
            <a:endParaRPr lang="en-US" dirty="0"/>
          </a:p>
          <a:p>
            <a:pPr marL="285750" indent="-285750" algn="l">
              <a:buFont typeface="Arial"/>
              <a:buChar char="•"/>
            </a:pPr>
            <a:r>
              <a:rPr lang="en-US" dirty="0"/>
              <a:t>No </a:t>
            </a:r>
            <a:r>
              <a:rPr lang="en-US" b="1" dirty="0"/>
              <a:t>vertical/classical incision</a:t>
            </a:r>
            <a:r>
              <a:rPr lang="en-US" dirty="0"/>
              <a:t> or extensive uterine surgery</a:t>
            </a:r>
          </a:p>
          <a:p>
            <a:endParaRPr lang="en-US" dirty="0"/>
          </a:p>
        </p:txBody>
      </p:sp>
      <p:sp>
        <p:nvSpPr>
          <p:cNvPr id="5" name="Text Placeholder 2">
            <a:extLst>
              <a:ext uri="{FF2B5EF4-FFF2-40B4-BE49-F238E27FC236}">
                <a16:creationId xmlns:a16="http://schemas.microsoft.com/office/drawing/2014/main" id="{0D0F1730-C0FE-8EB5-443E-D1ADF302A72A}"/>
              </a:ext>
            </a:extLst>
          </p:cNvPr>
          <p:cNvSpPr txBox="1">
            <a:spLocks/>
          </p:cNvSpPr>
          <p:nvPr/>
        </p:nvSpPr>
        <p:spPr>
          <a:xfrm>
            <a:off x="9550039" y="2926169"/>
            <a:ext cx="8544046" cy="5386090"/>
          </a:xfrm>
          <a:prstGeom prst="rect">
            <a:avLst/>
          </a:prstGeom>
        </p:spPr>
        <p:txBody>
          <a:bodyPr wrap="square" lIns="0" tIns="0" rIns="0" bIns="0" anchor="t">
            <a:spAutoFit/>
          </a:bodyPr>
          <a:lstStyle>
            <a:lvl1pPr marL="0">
              <a:defRPr sz="3500" b="0" i="0">
                <a:solidFill>
                  <a:srgbClr val="0E0D49"/>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b="1" kern="0" dirty="0"/>
              <a:t>VBAC Contraindications:</a:t>
            </a:r>
            <a:endParaRPr lang="en-US" kern="0" dirty="0"/>
          </a:p>
          <a:p>
            <a:endParaRPr lang="en-US" b="1" kern="0" dirty="0"/>
          </a:p>
          <a:p>
            <a:pPr>
              <a:buFont typeface="Arial"/>
              <a:buChar char="•"/>
            </a:pPr>
            <a:r>
              <a:rPr lang="en-US" kern="0" dirty="0"/>
              <a:t>Prior </a:t>
            </a:r>
            <a:r>
              <a:rPr lang="en-US" b="1" kern="0" dirty="0"/>
              <a:t>classical (vertical) uterine incision</a:t>
            </a:r>
          </a:p>
          <a:p>
            <a:pPr>
              <a:buFont typeface="Arial"/>
              <a:buChar char="•"/>
            </a:pPr>
            <a:r>
              <a:rPr lang="en-US" kern="0" dirty="0"/>
              <a:t>Prior </a:t>
            </a:r>
            <a:r>
              <a:rPr lang="en-US" b="1" kern="0" dirty="0"/>
              <a:t>uterine rupture</a:t>
            </a:r>
            <a:endParaRPr lang="en-US" dirty="0"/>
          </a:p>
          <a:p>
            <a:pPr>
              <a:buFont typeface="Arial"/>
              <a:buChar char="•"/>
            </a:pPr>
            <a:r>
              <a:rPr lang="en-US" kern="0" dirty="0"/>
              <a:t>Extensive uterine surgery (e.g. myomectomy entering the cavity)</a:t>
            </a:r>
            <a:endParaRPr lang="en-US" dirty="0"/>
          </a:p>
          <a:p>
            <a:pPr>
              <a:buFont typeface="Arial"/>
              <a:buChar char="•"/>
            </a:pPr>
            <a:r>
              <a:rPr lang="en-US" kern="0" dirty="0"/>
              <a:t>Placenta previa</a:t>
            </a:r>
            <a:endParaRPr lang="en-US" dirty="0"/>
          </a:p>
          <a:p>
            <a:pPr>
              <a:buFont typeface="Arial"/>
              <a:buChar char="•"/>
            </a:pPr>
            <a:r>
              <a:rPr lang="en-US" kern="0" dirty="0"/>
              <a:t>Inadequate facility for </a:t>
            </a:r>
            <a:r>
              <a:rPr lang="en-US" b="1" kern="0" dirty="0"/>
              <a:t>emergency cesarean</a:t>
            </a:r>
            <a:endParaRPr lang="en-US" dirty="0"/>
          </a:p>
          <a:p>
            <a:pPr algn="l"/>
            <a:endParaRPr lang="en-US" kern="0" dirty="0"/>
          </a:p>
        </p:txBody>
      </p:sp>
      <p:sp>
        <p:nvSpPr>
          <p:cNvPr id="7" name="object 5">
            <a:extLst>
              <a:ext uri="{FF2B5EF4-FFF2-40B4-BE49-F238E27FC236}">
                <a16:creationId xmlns:a16="http://schemas.microsoft.com/office/drawing/2014/main" id="{4B7A3921-02BE-1D57-C8A8-12C6787211D8}"/>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136338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49043" y="6865780"/>
            <a:ext cx="1239520" cy="3416300"/>
          </a:xfrm>
          <a:custGeom>
            <a:avLst/>
            <a:gdLst/>
            <a:ahLst/>
            <a:cxnLst/>
            <a:rect l="l" t="t" r="r" b="b"/>
            <a:pathLst>
              <a:path w="1239519" h="3416300">
                <a:moveTo>
                  <a:pt x="870248" y="1955800"/>
                </a:moveTo>
                <a:lnTo>
                  <a:pt x="794708" y="1955800"/>
                </a:lnTo>
                <a:lnTo>
                  <a:pt x="790758" y="1905000"/>
                </a:lnTo>
                <a:lnTo>
                  <a:pt x="786895" y="1841500"/>
                </a:lnTo>
                <a:lnTo>
                  <a:pt x="783217" y="1790700"/>
                </a:lnTo>
                <a:lnTo>
                  <a:pt x="779823" y="1739900"/>
                </a:lnTo>
                <a:lnTo>
                  <a:pt x="776810" y="1689100"/>
                </a:lnTo>
                <a:lnTo>
                  <a:pt x="774277" y="1625600"/>
                </a:lnTo>
                <a:lnTo>
                  <a:pt x="772322" y="1574800"/>
                </a:lnTo>
                <a:lnTo>
                  <a:pt x="770836" y="1524000"/>
                </a:lnTo>
                <a:lnTo>
                  <a:pt x="770286" y="1485900"/>
                </a:lnTo>
                <a:lnTo>
                  <a:pt x="770200" y="1422400"/>
                </a:lnTo>
                <a:lnTo>
                  <a:pt x="771203" y="1371600"/>
                </a:lnTo>
                <a:lnTo>
                  <a:pt x="773190" y="1320800"/>
                </a:lnTo>
                <a:lnTo>
                  <a:pt x="776236" y="1270000"/>
                </a:lnTo>
                <a:lnTo>
                  <a:pt x="780419" y="1219200"/>
                </a:lnTo>
                <a:lnTo>
                  <a:pt x="784225" y="1181100"/>
                </a:lnTo>
                <a:lnTo>
                  <a:pt x="788647" y="1143000"/>
                </a:lnTo>
                <a:lnTo>
                  <a:pt x="793694" y="1117600"/>
                </a:lnTo>
                <a:lnTo>
                  <a:pt x="799375" y="1079500"/>
                </a:lnTo>
                <a:lnTo>
                  <a:pt x="785274" y="1041400"/>
                </a:lnTo>
                <a:lnTo>
                  <a:pt x="767935" y="1003300"/>
                </a:lnTo>
                <a:lnTo>
                  <a:pt x="747940" y="965200"/>
                </a:lnTo>
                <a:lnTo>
                  <a:pt x="725871" y="927100"/>
                </a:lnTo>
                <a:lnTo>
                  <a:pt x="702312" y="876300"/>
                </a:lnTo>
                <a:lnTo>
                  <a:pt x="677842" y="825500"/>
                </a:lnTo>
                <a:lnTo>
                  <a:pt x="653046" y="774700"/>
                </a:lnTo>
                <a:lnTo>
                  <a:pt x="628505" y="723900"/>
                </a:lnTo>
                <a:lnTo>
                  <a:pt x="604801" y="673100"/>
                </a:lnTo>
                <a:lnTo>
                  <a:pt x="582517" y="622300"/>
                </a:lnTo>
                <a:lnTo>
                  <a:pt x="562234" y="571500"/>
                </a:lnTo>
                <a:lnTo>
                  <a:pt x="544535" y="520700"/>
                </a:lnTo>
                <a:lnTo>
                  <a:pt x="530001" y="469900"/>
                </a:lnTo>
                <a:lnTo>
                  <a:pt x="519216" y="431800"/>
                </a:lnTo>
                <a:lnTo>
                  <a:pt x="512761" y="381000"/>
                </a:lnTo>
                <a:lnTo>
                  <a:pt x="511218" y="342900"/>
                </a:lnTo>
                <a:lnTo>
                  <a:pt x="541235" y="190500"/>
                </a:lnTo>
                <a:lnTo>
                  <a:pt x="600678" y="76200"/>
                </a:lnTo>
                <a:lnTo>
                  <a:pt x="658852" y="12700"/>
                </a:lnTo>
                <a:lnTo>
                  <a:pt x="685065" y="0"/>
                </a:lnTo>
                <a:lnTo>
                  <a:pt x="716355" y="25400"/>
                </a:lnTo>
                <a:lnTo>
                  <a:pt x="742107" y="63500"/>
                </a:lnTo>
                <a:lnTo>
                  <a:pt x="762677" y="101600"/>
                </a:lnTo>
                <a:lnTo>
                  <a:pt x="778423" y="139700"/>
                </a:lnTo>
                <a:lnTo>
                  <a:pt x="789701" y="190500"/>
                </a:lnTo>
                <a:lnTo>
                  <a:pt x="796870" y="228600"/>
                </a:lnTo>
                <a:lnTo>
                  <a:pt x="800285" y="279400"/>
                </a:lnTo>
                <a:lnTo>
                  <a:pt x="800305" y="330200"/>
                </a:lnTo>
                <a:lnTo>
                  <a:pt x="797286" y="381000"/>
                </a:lnTo>
                <a:lnTo>
                  <a:pt x="791585" y="431800"/>
                </a:lnTo>
                <a:lnTo>
                  <a:pt x="783560" y="482600"/>
                </a:lnTo>
                <a:lnTo>
                  <a:pt x="773569" y="533400"/>
                </a:lnTo>
                <a:lnTo>
                  <a:pt x="761967" y="584200"/>
                </a:lnTo>
                <a:lnTo>
                  <a:pt x="749112" y="635000"/>
                </a:lnTo>
                <a:lnTo>
                  <a:pt x="735361" y="673100"/>
                </a:lnTo>
                <a:lnTo>
                  <a:pt x="721170" y="736600"/>
                </a:lnTo>
                <a:lnTo>
                  <a:pt x="718315" y="800100"/>
                </a:lnTo>
                <a:lnTo>
                  <a:pt x="724539" y="850900"/>
                </a:lnTo>
                <a:lnTo>
                  <a:pt x="737588" y="889000"/>
                </a:lnTo>
                <a:lnTo>
                  <a:pt x="755205" y="927100"/>
                </a:lnTo>
                <a:lnTo>
                  <a:pt x="775133" y="965200"/>
                </a:lnTo>
                <a:lnTo>
                  <a:pt x="795118" y="990600"/>
                </a:lnTo>
                <a:lnTo>
                  <a:pt x="812902" y="1016000"/>
                </a:lnTo>
                <a:lnTo>
                  <a:pt x="860743" y="1016000"/>
                </a:lnTo>
                <a:lnTo>
                  <a:pt x="853494" y="1054100"/>
                </a:lnTo>
                <a:lnTo>
                  <a:pt x="845551" y="1117600"/>
                </a:lnTo>
                <a:lnTo>
                  <a:pt x="839301" y="1168400"/>
                </a:lnTo>
                <a:lnTo>
                  <a:pt x="834716" y="1219200"/>
                </a:lnTo>
                <a:lnTo>
                  <a:pt x="832277" y="1270000"/>
                </a:lnTo>
                <a:lnTo>
                  <a:pt x="830775" y="1308100"/>
                </a:lnTo>
                <a:lnTo>
                  <a:pt x="830148" y="1358900"/>
                </a:lnTo>
                <a:lnTo>
                  <a:pt x="830334" y="1409700"/>
                </a:lnTo>
                <a:lnTo>
                  <a:pt x="870897" y="1409700"/>
                </a:lnTo>
                <a:lnTo>
                  <a:pt x="849908" y="1447800"/>
                </a:lnTo>
                <a:lnTo>
                  <a:pt x="832621" y="1485900"/>
                </a:lnTo>
                <a:lnTo>
                  <a:pt x="833450" y="1511300"/>
                </a:lnTo>
                <a:lnTo>
                  <a:pt x="834395" y="1536700"/>
                </a:lnTo>
                <a:lnTo>
                  <a:pt x="835501" y="1549400"/>
                </a:lnTo>
                <a:lnTo>
                  <a:pt x="836812" y="1574800"/>
                </a:lnTo>
                <a:lnTo>
                  <a:pt x="840349" y="1625600"/>
                </a:lnTo>
                <a:lnTo>
                  <a:pt x="844449" y="1676400"/>
                </a:lnTo>
                <a:lnTo>
                  <a:pt x="849022" y="1739900"/>
                </a:lnTo>
                <a:lnTo>
                  <a:pt x="853979" y="1790700"/>
                </a:lnTo>
                <a:lnTo>
                  <a:pt x="859229" y="1841500"/>
                </a:lnTo>
                <a:lnTo>
                  <a:pt x="864682" y="1892300"/>
                </a:lnTo>
                <a:lnTo>
                  <a:pt x="870248" y="1955800"/>
                </a:lnTo>
                <a:close/>
              </a:path>
              <a:path w="1239519" h="3416300">
                <a:moveTo>
                  <a:pt x="1238956" y="444500"/>
                </a:moveTo>
                <a:lnTo>
                  <a:pt x="1188608" y="444500"/>
                </a:lnTo>
                <a:lnTo>
                  <a:pt x="1201557" y="431800"/>
                </a:lnTo>
                <a:lnTo>
                  <a:pt x="1213506" y="419100"/>
                </a:lnTo>
                <a:lnTo>
                  <a:pt x="1238956" y="406400"/>
                </a:lnTo>
                <a:lnTo>
                  <a:pt x="1238956" y="444500"/>
                </a:lnTo>
                <a:close/>
              </a:path>
              <a:path w="1239519" h="3416300">
                <a:moveTo>
                  <a:pt x="1028070" y="635000"/>
                </a:moveTo>
                <a:lnTo>
                  <a:pt x="981124" y="635000"/>
                </a:lnTo>
                <a:lnTo>
                  <a:pt x="985320" y="622300"/>
                </a:lnTo>
                <a:lnTo>
                  <a:pt x="989943" y="622300"/>
                </a:lnTo>
                <a:lnTo>
                  <a:pt x="994727" y="609600"/>
                </a:lnTo>
                <a:lnTo>
                  <a:pt x="999546" y="609600"/>
                </a:lnTo>
                <a:lnTo>
                  <a:pt x="1013685" y="596900"/>
                </a:lnTo>
                <a:lnTo>
                  <a:pt x="1031858" y="571500"/>
                </a:lnTo>
                <a:lnTo>
                  <a:pt x="1040570" y="558800"/>
                </a:lnTo>
                <a:lnTo>
                  <a:pt x="1059436" y="546100"/>
                </a:lnTo>
                <a:lnTo>
                  <a:pt x="1077685" y="520700"/>
                </a:lnTo>
                <a:lnTo>
                  <a:pt x="1095238" y="508000"/>
                </a:lnTo>
                <a:lnTo>
                  <a:pt x="1145497" y="469900"/>
                </a:lnTo>
                <a:lnTo>
                  <a:pt x="1174980" y="444500"/>
                </a:lnTo>
                <a:lnTo>
                  <a:pt x="1228750" y="444500"/>
                </a:lnTo>
                <a:lnTo>
                  <a:pt x="1217346" y="457200"/>
                </a:lnTo>
                <a:lnTo>
                  <a:pt x="1205049" y="457200"/>
                </a:lnTo>
                <a:lnTo>
                  <a:pt x="1192126" y="469900"/>
                </a:lnTo>
                <a:lnTo>
                  <a:pt x="1132590" y="520700"/>
                </a:lnTo>
                <a:lnTo>
                  <a:pt x="1116866" y="533400"/>
                </a:lnTo>
                <a:lnTo>
                  <a:pt x="1100464" y="546100"/>
                </a:lnTo>
                <a:lnTo>
                  <a:pt x="1083454" y="571500"/>
                </a:lnTo>
                <a:lnTo>
                  <a:pt x="1065909" y="584200"/>
                </a:lnTo>
                <a:lnTo>
                  <a:pt x="1049405" y="609600"/>
                </a:lnTo>
                <a:lnTo>
                  <a:pt x="1040992" y="622300"/>
                </a:lnTo>
                <a:lnTo>
                  <a:pt x="1028070" y="635000"/>
                </a:lnTo>
                <a:close/>
              </a:path>
              <a:path w="1239519" h="3416300">
                <a:moveTo>
                  <a:pt x="860743" y="1016000"/>
                </a:moveTo>
                <a:lnTo>
                  <a:pt x="812902" y="1016000"/>
                </a:lnTo>
                <a:lnTo>
                  <a:pt x="819851" y="977900"/>
                </a:lnTo>
                <a:lnTo>
                  <a:pt x="827417" y="952500"/>
                </a:lnTo>
                <a:lnTo>
                  <a:pt x="835608" y="927100"/>
                </a:lnTo>
                <a:lnTo>
                  <a:pt x="844433" y="901700"/>
                </a:lnTo>
                <a:lnTo>
                  <a:pt x="856626" y="863600"/>
                </a:lnTo>
                <a:lnTo>
                  <a:pt x="870248" y="825500"/>
                </a:lnTo>
                <a:lnTo>
                  <a:pt x="884727" y="800100"/>
                </a:lnTo>
                <a:lnTo>
                  <a:pt x="899492" y="762000"/>
                </a:lnTo>
                <a:lnTo>
                  <a:pt x="932547" y="698500"/>
                </a:lnTo>
                <a:lnTo>
                  <a:pt x="940830" y="685800"/>
                </a:lnTo>
                <a:lnTo>
                  <a:pt x="949872" y="673100"/>
                </a:lnTo>
                <a:lnTo>
                  <a:pt x="959111" y="660400"/>
                </a:lnTo>
                <a:lnTo>
                  <a:pt x="976830" y="635000"/>
                </a:lnTo>
                <a:lnTo>
                  <a:pt x="1023542" y="635000"/>
                </a:lnTo>
                <a:lnTo>
                  <a:pt x="1019050" y="647700"/>
                </a:lnTo>
                <a:lnTo>
                  <a:pt x="1014755" y="647700"/>
                </a:lnTo>
                <a:lnTo>
                  <a:pt x="1010932" y="660400"/>
                </a:lnTo>
                <a:lnTo>
                  <a:pt x="1007039" y="660400"/>
                </a:lnTo>
                <a:lnTo>
                  <a:pt x="1003074" y="673100"/>
                </a:lnTo>
                <a:lnTo>
                  <a:pt x="999037" y="673100"/>
                </a:lnTo>
                <a:lnTo>
                  <a:pt x="990907" y="685800"/>
                </a:lnTo>
                <a:lnTo>
                  <a:pt x="982438" y="698500"/>
                </a:lnTo>
                <a:lnTo>
                  <a:pt x="974148" y="711200"/>
                </a:lnTo>
                <a:lnTo>
                  <a:pt x="966554" y="723900"/>
                </a:lnTo>
                <a:lnTo>
                  <a:pt x="959232" y="736600"/>
                </a:lnTo>
                <a:lnTo>
                  <a:pt x="936929" y="787400"/>
                </a:lnTo>
                <a:lnTo>
                  <a:pt x="923743" y="812800"/>
                </a:lnTo>
                <a:lnTo>
                  <a:pt x="910816" y="838200"/>
                </a:lnTo>
                <a:lnTo>
                  <a:pt x="898657" y="876300"/>
                </a:lnTo>
                <a:lnTo>
                  <a:pt x="887775" y="914400"/>
                </a:lnTo>
                <a:lnTo>
                  <a:pt x="874577" y="965200"/>
                </a:lnTo>
                <a:lnTo>
                  <a:pt x="863160" y="1003300"/>
                </a:lnTo>
                <a:lnTo>
                  <a:pt x="860743" y="1016000"/>
                </a:lnTo>
                <a:close/>
              </a:path>
              <a:path w="1239519" h="3416300">
                <a:moveTo>
                  <a:pt x="804615" y="2946400"/>
                </a:moveTo>
                <a:lnTo>
                  <a:pt x="681350" y="2946400"/>
                </a:lnTo>
                <a:lnTo>
                  <a:pt x="691066" y="2933700"/>
                </a:lnTo>
                <a:lnTo>
                  <a:pt x="697639" y="2921000"/>
                </a:lnTo>
                <a:lnTo>
                  <a:pt x="702688" y="2921000"/>
                </a:lnTo>
                <a:lnTo>
                  <a:pt x="714690" y="2895600"/>
                </a:lnTo>
                <a:lnTo>
                  <a:pt x="726883" y="2870200"/>
                </a:lnTo>
                <a:lnTo>
                  <a:pt x="731075" y="2870200"/>
                </a:lnTo>
                <a:lnTo>
                  <a:pt x="734790" y="2857500"/>
                </a:lnTo>
                <a:lnTo>
                  <a:pt x="737076" y="2857500"/>
                </a:lnTo>
                <a:lnTo>
                  <a:pt x="753842" y="2819400"/>
                </a:lnTo>
                <a:lnTo>
                  <a:pt x="757996" y="2806700"/>
                </a:lnTo>
                <a:lnTo>
                  <a:pt x="761570" y="2794000"/>
                </a:lnTo>
                <a:lnTo>
                  <a:pt x="764947" y="2781300"/>
                </a:lnTo>
                <a:lnTo>
                  <a:pt x="768511" y="2781300"/>
                </a:lnTo>
                <a:lnTo>
                  <a:pt x="775418" y="2755900"/>
                </a:lnTo>
                <a:lnTo>
                  <a:pt x="778585" y="2743200"/>
                </a:lnTo>
                <a:lnTo>
                  <a:pt x="781181" y="2730500"/>
                </a:lnTo>
                <a:lnTo>
                  <a:pt x="791160" y="2679700"/>
                </a:lnTo>
                <a:lnTo>
                  <a:pt x="799197" y="2641600"/>
                </a:lnTo>
                <a:lnTo>
                  <a:pt x="805447" y="2590800"/>
                </a:lnTo>
                <a:lnTo>
                  <a:pt x="810068" y="2540000"/>
                </a:lnTo>
                <a:lnTo>
                  <a:pt x="813215" y="2501900"/>
                </a:lnTo>
                <a:lnTo>
                  <a:pt x="815045" y="2451100"/>
                </a:lnTo>
                <a:lnTo>
                  <a:pt x="815714" y="2400300"/>
                </a:lnTo>
                <a:lnTo>
                  <a:pt x="815379" y="2349500"/>
                </a:lnTo>
                <a:lnTo>
                  <a:pt x="814435" y="2298700"/>
                </a:lnTo>
                <a:lnTo>
                  <a:pt x="812814" y="2247900"/>
                </a:lnTo>
                <a:lnTo>
                  <a:pt x="810616" y="2197100"/>
                </a:lnTo>
                <a:lnTo>
                  <a:pt x="807941" y="2159000"/>
                </a:lnTo>
                <a:lnTo>
                  <a:pt x="804891" y="2108200"/>
                </a:lnTo>
                <a:lnTo>
                  <a:pt x="801566" y="2057400"/>
                </a:lnTo>
                <a:lnTo>
                  <a:pt x="777800" y="2019300"/>
                </a:lnTo>
                <a:lnTo>
                  <a:pt x="750193" y="1993900"/>
                </a:lnTo>
                <a:lnTo>
                  <a:pt x="719226" y="1955800"/>
                </a:lnTo>
                <a:lnTo>
                  <a:pt x="685376" y="1930400"/>
                </a:lnTo>
                <a:lnTo>
                  <a:pt x="649122" y="1892300"/>
                </a:lnTo>
                <a:lnTo>
                  <a:pt x="610943" y="1854200"/>
                </a:lnTo>
                <a:lnTo>
                  <a:pt x="571318" y="1816100"/>
                </a:lnTo>
                <a:lnTo>
                  <a:pt x="530724" y="1778000"/>
                </a:lnTo>
                <a:lnTo>
                  <a:pt x="489642" y="1739900"/>
                </a:lnTo>
                <a:lnTo>
                  <a:pt x="448549" y="1689100"/>
                </a:lnTo>
                <a:lnTo>
                  <a:pt x="407924" y="1651000"/>
                </a:lnTo>
                <a:lnTo>
                  <a:pt x="368245" y="1612900"/>
                </a:lnTo>
                <a:lnTo>
                  <a:pt x="329992" y="1574800"/>
                </a:lnTo>
                <a:lnTo>
                  <a:pt x="293643" y="1549400"/>
                </a:lnTo>
                <a:lnTo>
                  <a:pt x="259677" y="1511300"/>
                </a:lnTo>
                <a:lnTo>
                  <a:pt x="228572" y="1473200"/>
                </a:lnTo>
                <a:lnTo>
                  <a:pt x="200807" y="1447800"/>
                </a:lnTo>
                <a:lnTo>
                  <a:pt x="176860" y="1422400"/>
                </a:lnTo>
                <a:lnTo>
                  <a:pt x="112253" y="1231900"/>
                </a:lnTo>
                <a:lnTo>
                  <a:pt x="121598" y="990600"/>
                </a:lnTo>
                <a:lnTo>
                  <a:pt x="160075" y="787400"/>
                </a:lnTo>
                <a:lnTo>
                  <a:pt x="182862" y="698500"/>
                </a:lnTo>
                <a:lnTo>
                  <a:pt x="183243" y="698500"/>
                </a:lnTo>
                <a:lnTo>
                  <a:pt x="183338" y="711200"/>
                </a:lnTo>
                <a:lnTo>
                  <a:pt x="205466" y="723900"/>
                </a:lnTo>
                <a:lnTo>
                  <a:pt x="229028" y="749300"/>
                </a:lnTo>
                <a:lnTo>
                  <a:pt x="253749" y="774700"/>
                </a:lnTo>
                <a:lnTo>
                  <a:pt x="279351" y="800100"/>
                </a:lnTo>
                <a:lnTo>
                  <a:pt x="305559" y="838200"/>
                </a:lnTo>
                <a:lnTo>
                  <a:pt x="358689" y="914400"/>
                </a:lnTo>
                <a:lnTo>
                  <a:pt x="385058" y="965200"/>
                </a:lnTo>
                <a:lnTo>
                  <a:pt x="410928" y="1016000"/>
                </a:lnTo>
                <a:lnTo>
                  <a:pt x="436023" y="1066800"/>
                </a:lnTo>
                <a:lnTo>
                  <a:pt x="460068" y="1117600"/>
                </a:lnTo>
                <a:lnTo>
                  <a:pt x="482785" y="1168400"/>
                </a:lnTo>
                <a:lnTo>
                  <a:pt x="503899" y="1219200"/>
                </a:lnTo>
                <a:lnTo>
                  <a:pt x="523134" y="1270000"/>
                </a:lnTo>
                <a:lnTo>
                  <a:pt x="540214" y="1320800"/>
                </a:lnTo>
                <a:lnTo>
                  <a:pt x="554862" y="1384300"/>
                </a:lnTo>
                <a:lnTo>
                  <a:pt x="566802" y="1435100"/>
                </a:lnTo>
                <a:lnTo>
                  <a:pt x="575758" y="1485900"/>
                </a:lnTo>
                <a:lnTo>
                  <a:pt x="581454" y="1536700"/>
                </a:lnTo>
                <a:lnTo>
                  <a:pt x="583615" y="1587500"/>
                </a:lnTo>
                <a:lnTo>
                  <a:pt x="588190" y="1651000"/>
                </a:lnTo>
                <a:lnTo>
                  <a:pt x="600160" y="1714500"/>
                </a:lnTo>
                <a:lnTo>
                  <a:pt x="618176" y="1765300"/>
                </a:lnTo>
                <a:lnTo>
                  <a:pt x="640889" y="1816100"/>
                </a:lnTo>
                <a:lnTo>
                  <a:pt x="666951" y="1854200"/>
                </a:lnTo>
                <a:lnTo>
                  <a:pt x="723728" y="1905000"/>
                </a:lnTo>
                <a:lnTo>
                  <a:pt x="751746" y="1930400"/>
                </a:lnTo>
                <a:lnTo>
                  <a:pt x="763362" y="1943100"/>
                </a:lnTo>
                <a:lnTo>
                  <a:pt x="774441" y="1943100"/>
                </a:lnTo>
                <a:lnTo>
                  <a:pt x="784914" y="1955800"/>
                </a:lnTo>
                <a:lnTo>
                  <a:pt x="870248" y="1955800"/>
                </a:lnTo>
                <a:lnTo>
                  <a:pt x="875585" y="2006600"/>
                </a:lnTo>
                <a:lnTo>
                  <a:pt x="880843" y="2057400"/>
                </a:lnTo>
                <a:lnTo>
                  <a:pt x="885894" y="2120900"/>
                </a:lnTo>
                <a:lnTo>
                  <a:pt x="890612" y="2171700"/>
                </a:lnTo>
                <a:lnTo>
                  <a:pt x="894870" y="2222500"/>
                </a:lnTo>
                <a:lnTo>
                  <a:pt x="898540" y="2286000"/>
                </a:lnTo>
                <a:lnTo>
                  <a:pt x="952339" y="2286000"/>
                </a:lnTo>
                <a:lnTo>
                  <a:pt x="945895" y="2298700"/>
                </a:lnTo>
                <a:lnTo>
                  <a:pt x="923296" y="2349500"/>
                </a:lnTo>
                <a:lnTo>
                  <a:pt x="903874" y="2400300"/>
                </a:lnTo>
                <a:lnTo>
                  <a:pt x="904599" y="2451100"/>
                </a:lnTo>
                <a:lnTo>
                  <a:pt x="904107" y="2501900"/>
                </a:lnTo>
                <a:lnTo>
                  <a:pt x="902197" y="2552700"/>
                </a:lnTo>
                <a:lnTo>
                  <a:pt x="898668" y="2603500"/>
                </a:lnTo>
                <a:lnTo>
                  <a:pt x="893317" y="2654300"/>
                </a:lnTo>
                <a:lnTo>
                  <a:pt x="885943" y="2705100"/>
                </a:lnTo>
                <a:lnTo>
                  <a:pt x="876345" y="2755900"/>
                </a:lnTo>
                <a:lnTo>
                  <a:pt x="867102" y="2794000"/>
                </a:lnTo>
                <a:lnTo>
                  <a:pt x="863390" y="2806700"/>
                </a:lnTo>
                <a:lnTo>
                  <a:pt x="859704" y="2819400"/>
                </a:lnTo>
                <a:lnTo>
                  <a:pt x="856197" y="2832100"/>
                </a:lnTo>
                <a:lnTo>
                  <a:pt x="852405" y="2844800"/>
                </a:lnTo>
                <a:lnTo>
                  <a:pt x="847862" y="2857500"/>
                </a:lnTo>
                <a:lnTo>
                  <a:pt x="827191" y="2908300"/>
                </a:lnTo>
                <a:lnTo>
                  <a:pt x="823762" y="2908300"/>
                </a:lnTo>
                <a:lnTo>
                  <a:pt x="815951" y="2921000"/>
                </a:lnTo>
                <a:lnTo>
                  <a:pt x="804615" y="2946400"/>
                </a:lnTo>
                <a:close/>
              </a:path>
              <a:path w="1239519" h="3416300">
                <a:moveTo>
                  <a:pt x="870897" y="1409700"/>
                </a:moveTo>
                <a:lnTo>
                  <a:pt x="830334" y="1409700"/>
                </a:lnTo>
                <a:lnTo>
                  <a:pt x="850159" y="1384300"/>
                </a:lnTo>
                <a:lnTo>
                  <a:pt x="873649" y="1346200"/>
                </a:lnTo>
                <a:lnTo>
                  <a:pt x="900225" y="1308100"/>
                </a:lnTo>
                <a:lnTo>
                  <a:pt x="929311" y="1270000"/>
                </a:lnTo>
                <a:lnTo>
                  <a:pt x="960327" y="1231900"/>
                </a:lnTo>
                <a:lnTo>
                  <a:pt x="992696" y="1193800"/>
                </a:lnTo>
                <a:lnTo>
                  <a:pt x="1059181" y="1092200"/>
                </a:lnTo>
                <a:lnTo>
                  <a:pt x="1092141" y="1054100"/>
                </a:lnTo>
                <a:lnTo>
                  <a:pt x="1124142" y="1003300"/>
                </a:lnTo>
                <a:lnTo>
                  <a:pt x="1154605" y="965200"/>
                </a:lnTo>
                <a:lnTo>
                  <a:pt x="1182953" y="914400"/>
                </a:lnTo>
                <a:lnTo>
                  <a:pt x="1208608" y="876300"/>
                </a:lnTo>
                <a:lnTo>
                  <a:pt x="1230992" y="838200"/>
                </a:lnTo>
                <a:lnTo>
                  <a:pt x="1238956" y="838200"/>
                </a:lnTo>
                <a:lnTo>
                  <a:pt x="1238956" y="1155700"/>
                </a:lnTo>
                <a:lnTo>
                  <a:pt x="1225660" y="1155700"/>
                </a:lnTo>
                <a:lnTo>
                  <a:pt x="1175369" y="1168400"/>
                </a:lnTo>
                <a:lnTo>
                  <a:pt x="1128077" y="1181100"/>
                </a:lnTo>
                <a:lnTo>
                  <a:pt x="1084778" y="1193800"/>
                </a:lnTo>
                <a:lnTo>
                  <a:pt x="1046462" y="1206500"/>
                </a:lnTo>
                <a:lnTo>
                  <a:pt x="1014122" y="1231900"/>
                </a:lnTo>
                <a:lnTo>
                  <a:pt x="988750" y="1244600"/>
                </a:lnTo>
                <a:lnTo>
                  <a:pt x="954515" y="1282700"/>
                </a:lnTo>
                <a:lnTo>
                  <a:pt x="923357" y="1320800"/>
                </a:lnTo>
                <a:lnTo>
                  <a:pt x="895432" y="1358900"/>
                </a:lnTo>
                <a:lnTo>
                  <a:pt x="870897" y="1409700"/>
                </a:lnTo>
                <a:close/>
              </a:path>
              <a:path w="1239519" h="3416300">
                <a:moveTo>
                  <a:pt x="952339" y="2286000"/>
                </a:moveTo>
                <a:lnTo>
                  <a:pt x="898540" y="2286000"/>
                </a:lnTo>
                <a:lnTo>
                  <a:pt x="909085" y="2235200"/>
                </a:lnTo>
                <a:lnTo>
                  <a:pt x="920961" y="2184400"/>
                </a:lnTo>
                <a:lnTo>
                  <a:pt x="934232" y="2133600"/>
                </a:lnTo>
                <a:lnTo>
                  <a:pt x="948961" y="2070100"/>
                </a:lnTo>
                <a:lnTo>
                  <a:pt x="965211" y="2019300"/>
                </a:lnTo>
                <a:lnTo>
                  <a:pt x="983045" y="1968500"/>
                </a:lnTo>
                <a:lnTo>
                  <a:pt x="1002527" y="1917700"/>
                </a:lnTo>
                <a:lnTo>
                  <a:pt x="1023718" y="1879600"/>
                </a:lnTo>
                <a:lnTo>
                  <a:pt x="1046683" y="1828800"/>
                </a:lnTo>
                <a:lnTo>
                  <a:pt x="1071484" y="1790700"/>
                </a:lnTo>
                <a:lnTo>
                  <a:pt x="1098185" y="1752600"/>
                </a:lnTo>
                <a:lnTo>
                  <a:pt x="1126849" y="1714500"/>
                </a:lnTo>
                <a:lnTo>
                  <a:pt x="1157539" y="1689100"/>
                </a:lnTo>
                <a:lnTo>
                  <a:pt x="1190317" y="1663700"/>
                </a:lnTo>
                <a:lnTo>
                  <a:pt x="1238956" y="1638300"/>
                </a:lnTo>
                <a:lnTo>
                  <a:pt x="1238956" y="2057400"/>
                </a:lnTo>
                <a:lnTo>
                  <a:pt x="1209784" y="2070100"/>
                </a:lnTo>
                <a:lnTo>
                  <a:pt x="1172728" y="2095500"/>
                </a:lnTo>
                <a:lnTo>
                  <a:pt x="1138047" y="2108200"/>
                </a:lnTo>
                <a:lnTo>
                  <a:pt x="1106224" y="2133600"/>
                </a:lnTo>
                <a:lnTo>
                  <a:pt x="1077746" y="2146300"/>
                </a:lnTo>
                <a:lnTo>
                  <a:pt x="1053096" y="2159000"/>
                </a:lnTo>
                <a:lnTo>
                  <a:pt x="1032759" y="2171700"/>
                </a:lnTo>
                <a:lnTo>
                  <a:pt x="1000627" y="2209800"/>
                </a:lnTo>
                <a:lnTo>
                  <a:pt x="971672" y="2247900"/>
                </a:lnTo>
                <a:lnTo>
                  <a:pt x="952339" y="2286000"/>
                </a:lnTo>
                <a:close/>
              </a:path>
              <a:path w="1239519" h="3416300">
                <a:moveTo>
                  <a:pt x="429698" y="3416300"/>
                </a:moveTo>
                <a:lnTo>
                  <a:pt x="254318" y="3416300"/>
                </a:lnTo>
                <a:lnTo>
                  <a:pt x="294258" y="3378200"/>
                </a:lnTo>
                <a:lnTo>
                  <a:pt x="374998" y="3302000"/>
                </a:lnTo>
                <a:lnTo>
                  <a:pt x="419553" y="3263900"/>
                </a:lnTo>
                <a:lnTo>
                  <a:pt x="434630" y="3238500"/>
                </a:lnTo>
                <a:lnTo>
                  <a:pt x="464923" y="3213100"/>
                </a:lnTo>
                <a:lnTo>
                  <a:pt x="479473" y="3200400"/>
                </a:lnTo>
                <a:lnTo>
                  <a:pt x="486784" y="3187700"/>
                </a:lnTo>
                <a:lnTo>
                  <a:pt x="494167" y="3175000"/>
                </a:lnTo>
                <a:lnTo>
                  <a:pt x="538359" y="3136900"/>
                </a:lnTo>
                <a:lnTo>
                  <a:pt x="553037" y="3111500"/>
                </a:lnTo>
                <a:lnTo>
                  <a:pt x="559038" y="3111500"/>
                </a:lnTo>
                <a:lnTo>
                  <a:pt x="562086" y="3098800"/>
                </a:lnTo>
                <a:lnTo>
                  <a:pt x="580515" y="3060700"/>
                </a:lnTo>
                <a:lnTo>
                  <a:pt x="597716" y="3009900"/>
                </a:lnTo>
                <a:lnTo>
                  <a:pt x="613021" y="2959100"/>
                </a:lnTo>
                <a:lnTo>
                  <a:pt x="625761" y="2921000"/>
                </a:lnTo>
                <a:lnTo>
                  <a:pt x="635269" y="2870200"/>
                </a:lnTo>
                <a:lnTo>
                  <a:pt x="640875" y="2819400"/>
                </a:lnTo>
                <a:lnTo>
                  <a:pt x="641913" y="2768600"/>
                </a:lnTo>
                <a:lnTo>
                  <a:pt x="637829" y="2730500"/>
                </a:lnTo>
                <a:lnTo>
                  <a:pt x="628172" y="2705100"/>
                </a:lnTo>
                <a:lnTo>
                  <a:pt x="613407" y="2692400"/>
                </a:lnTo>
                <a:lnTo>
                  <a:pt x="593998" y="2667000"/>
                </a:lnTo>
                <a:lnTo>
                  <a:pt x="563672" y="2654300"/>
                </a:lnTo>
                <a:lnTo>
                  <a:pt x="527769" y="2641600"/>
                </a:lnTo>
                <a:lnTo>
                  <a:pt x="487285" y="2641600"/>
                </a:lnTo>
                <a:lnTo>
                  <a:pt x="443218" y="2628900"/>
                </a:lnTo>
                <a:lnTo>
                  <a:pt x="396563" y="2628900"/>
                </a:lnTo>
                <a:lnTo>
                  <a:pt x="348315" y="2616200"/>
                </a:lnTo>
                <a:lnTo>
                  <a:pt x="299472" y="2616200"/>
                </a:lnTo>
                <a:lnTo>
                  <a:pt x="251030" y="2603500"/>
                </a:lnTo>
                <a:lnTo>
                  <a:pt x="203985" y="2578100"/>
                </a:lnTo>
                <a:lnTo>
                  <a:pt x="159333" y="2552700"/>
                </a:lnTo>
                <a:lnTo>
                  <a:pt x="131233" y="2540000"/>
                </a:lnTo>
                <a:lnTo>
                  <a:pt x="105000" y="2514600"/>
                </a:lnTo>
                <a:lnTo>
                  <a:pt x="80928" y="2476500"/>
                </a:lnTo>
                <a:lnTo>
                  <a:pt x="59311" y="2438400"/>
                </a:lnTo>
                <a:lnTo>
                  <a:pt x="0" y="2197100"/>
                </a:lnTo>
                <a:lnTo>
                  <a:pt x="26197" y="1968500"/>
                </a:lnTo>
                <a:lnTo>
                  <a:pt x="82526" y="1790700"/>
                </a:lnTo>
                <a:lnTo>
                  <a:pt x="113609" y="1714500"/>
                </a:lnTo>
                <a:lnTo>
                  <a:pt x="120946" y="1752600"/>
                </a:lnTo>
                <a:lnTo>
                  <a:pt x="132958" y="1803400"/>
                </a:lnTo>
                <a:lnTo>
                  <a:pt x="149220" y="1841500"/>
                </a:lnTo>
                <a:lnTo>
                  <a:pt x="169304" y="1879600"/>
                </a:lnTo>
                <a:lnTo>
                  <a:pt x="192787" y="1930400"/>
                </a:lnTo>
                <a:lnTo>
                  <a:pt x="219243" y="1968500"/>
                </a:lnTo>
                <a:lnTo>
                  <a:pt x="248245" y="2019300"/>
                </a:lnTo>
                <a:lnTo>
                  <a:pt x="279369" y="2057400"/>
                </a:lnTo>
                <a:lnTo>
                  <a:pt x="312189" y="2108200"/>
                </a:lnTo>
                <a:lnTo>
                  <a:pt x="346279" y="2159000"/>
                </a:lnTo>
                <a:lnTo>
                  <a:pt x="381214" y="2197100"/>
                </a:lnTo>
                <a:lnTo>
                  <a:pt x="416568" y="2247900"/>
                </a:lnTo>
                <a:lnTo>
                  <a:pt x="451916" y="2286000"/>
                </a:lnTo>
                <a:lnTo>
                  <a:pt x="486832" y="2336800"/>
                </a:lnTo>
                <a:lnTo>
                  <a:pt x="520890" y="2374900"/>
                </a:lnTo>
                <a:lnTo>
                  <a:pt x="553665" y="2413000"/>
                </a:lnTo>
                <a:lnTo>
                  <a:pt x="584732" y="2451100"/>
                </a:lnTo>
                <a:lnTo>
                  <a:pt x="613665" y="2489200"/>
                </a:lnTo>
                <a:lnTo>
                  <a:pt x="640038" y="2527300"/>
                </a:lnTo>
                <a:lnTo>
                  <a:pt x="663426" y="2565400"/>
                </a:lnTo>
                <a:lnTo>
                  <a:pt x="683403" y="2603500"/>
                </a:lnTo>
                <a:lnTo>
                  <a:pt x="699544" y="2628900"/>
                </a:lnTo>
                <a:lnTo>
                  <a:pt x="714078" y="2667000"/>
                </a:lnTo>
                <a:lnTo>
                  <a:pt x="721615" y="2717800"/>
                </a:lnTo>
                <a:lnTo>
                  <a:pt x="722927" y="2755900"/>
                </a:lnTo>
                <a:lnTo>
                  <a:pt x="718785" y="2806700"/>
                </a:lnTo>
                <a:lnTo>
                  <a:pt x="709960" y="2857500"/>
                </a:lnTo>
                <a:lnTo>
                  <a:pt x="697225" y="2895600"/>
                </a:lnTo>
                <a:lnTo>
                  <a:pt x="681350" y="2946400"/>
                </a:lnTo>
                <a:lnTo>
                  <a:pt x="804615" y="2946400"/>
                </a:lnTo>
                <a:lnTo>
                  <a:pt x="793279" y="2971800"/>
                </a:lnTo>
                <a:lnTo>
                  <a:pt x="789469" y="2971800"/>
                </a:lnTo>
                <a:lnTo>
                  <a:pt x="785087" y="2984500"/>
                </a:lnTo>
                <a:lnTo>
                  <a:pt x="771458" y="2997200"/>
                </a:lnTo>
                <a:lnTo>
                  <a:pt x="757987" y="3022600"/>
                </a:lnTo>
                <a:lnTo>
                  <a:pt x="724252" y="3073400"/>
                </a:lnTo>
                <a:lnTo>
                  <a:pt x="710480" y="3086100"/>
                </a:lnTo>
                <a:lnTo>
                  <a:pt x="696020" y="3111500"/>
                </a:lnTo>
                <a:lnTo>
                  <a:pt x="649629" y="3175000"/>
                </a:lnTo>
                <a:lnTo>
                  <a:pt x="797473" y="3175000"/>
                </a:lnTo>
                <a:lnTo>
                  <a:pt x="749860" y="3187700"/>
                </a:lnTo>
                <a:lnTo>
                  <a:pt x="698026" y="3200400"/>
                </a:lnTo>
                <a:lnTo>
                  <a:pt x="641475" y="3225800"/>
                </a:lnTo>
                <a:lnTo>
                  <a:pt x="579709" y="3251200"/>
                </a:lnTo>
                <a:lnTo>
                  <a:pt x="579138" y="3251200"/>
                </a:lnTo>
                <a:lnTo>
                  <a:pt x="571572" y="3263900"/>
                </a:lnTo>
                <a:lnTo>
                  <a:pt x="564123" y="3276600"/>
                </a:lnTo>
                <a:lnTo>
                  <a:pt x="556727" y="3276600"/>
                </a:lnTo>
                <a:lnTo>
                  <a:pt x="549322" y="3289300"/>
                </a:lnTo>
                <a:lnTo>
                  <a:pt x="541664" y="3302000"/>
                </a:lnTo>
                <a:lnTo>
                  <a:pt x="526348" y="3314700"/>
                </a:lnTo>
                <a:lnTo>
                  <a:pt x="518744" y="3327400"/>
                </a:lnTo>
                <a:lnTo>
                  <a:pt x="503421" y="3340100"/>
                </a:lnTo>
                <a:lnTo>
                  <a:pt x="473238" y="3365500"/>
                </a:lnTo>
                <a:lnTo>
                  <a:pt x="457969" y="3390900"/>
                </a:lnTo>
                <a:lnTo>
                  <a:pt x="429698" y="3416300"/>
                </a:lnTo>
                <a:close/>
              </a:path>
              <a:path w="1239519" h="3416300">
                <a:moveTo>
                  <a:pt x="841361" y="3175000"/>
                </a:moveTo>
                <a:lnTo>
                  <a:pt x="649629" y="3175000"/>
                </a:lnTo>
                <a:lnTo>
                  <a:pt x="693966" y="3149600"/>
                </a:lnTo>
                <a:lnTo>
                  <a:pt x="739821" y="3111500"/>
                </a:lnTo>
                <a:lnTo>
                  <a:pt x="784206" y="3086100"/>
                </a:lnTo>
                <a:lnTo>
                  <a:pt x="824129" y="3060700"/>
                </a:lnTo>
                <a:lnTo>
                  <a:pt x="856601" y="3022600"/>
                </a:lnTo>
                <a:lnTo>
                  <a:pt x="878631" y="2984500"/>
                </a:lnTo>
                <a:lnTo>
                  <a:pt x="888868" y="2971800"/>
                </a:lnTo>
                <a:lnTo>
                  <a:pt x="918676" y="2921000"/>
                </a:lnTo>
                <a:lnTo>
                  <a:pt x="961182" y="2870200"/>
                </a:lnTo>
                <a:lnTo>
                  <a:pt x="987293" y="2844800"/>
                </a:lnTo>
                <a:lnTo>
                  <a:pt x="1016692" y="2806700"/>
                </a:lnTo>
                <a:lnTo>
                  <a:pt x="1049418" y="2781300"/>
                </a:lnTo>
                <a:lnTo>
                  <a:pt x="1085509" y="2755900"/>
                </a:lnTo>
                <a:lnTo>
                  <a:pt x="1125002" y="2730500"/>
                </a:lnTo>
                <a:lnTo>
                  <a:pt x="1167937" y="2692400"/>
                </a:lnTo>
                <a:lnTo>
                  <a:pt x="1214350" y="2667000"/>
                </a:lnTo>
                <a:lnTo>
                  <a:pt x="1238956" y="2667000"/>
                </a:lnTo>
                <a:lnTo>
                  <a:pt x="1238956" y="3111500"/>
                </a:lnTo>
                <a:lnTo>
                  <a:pt x="1220268" y="3111500"/>
                </a:lnTo>
                <a:lnTo>
                  <a:pt x="1184590" y="3136900"/>
                </a:lnTo>
                <a:lnTo>
                  <a:pt x="1150648" y="3136900"/>
                </a:lnTo>
                <a:lnTo>
                  <a:pt x="1117945" y="3149600"/>
                </a:lnTo>
                <a:lnTo>
                  <a:pt x="1085984" y="3149600"/>
                </a:lnTo>
                <a:lnTo>
                  <a:pt x="1054270" y="3162300"/>
                </a:lnTo>
                <a:lnTo>
                  <a:pt x="882021" y="3162300"/>
                </a:lnTo>
                <a:lnTo>
                  <a:pt x="841361" y="3175000"/>
                </a:lnTo>
                <a:close/>
              </a:path>
            </a:pathLst>
          </a:custGeom>
          <a:solidFill>
            <a:srgbClr val="FDC4B0"/>
          </a:solidFill>
        </p:spPr>
        <p:txBody>
          <a:bodyPr wrap="square" lIns="0" tIns="0" rIns="0" bIns="0" rtlCol="0"/>
          <a:lstStyle/>
          <a:p>
            <a:endParaRPr/>
          </a:p>
        </p:txBody>
      </p:sp>
      <p:sp>
        <p:nvSpPr>
          <p:cNvPr id="3" name="object 3"/>
          <p:cNvSpPr/>
          <p:nvPr/>
        </p:nvSpPr>
        <p:spPr>
          <a:xfrm>
            <a:off x="0" y="235916"/>
            <a:ext cx="1198880" cy="3467100"/>
          </a:xfrm>
          <a:custGeom>
            <a:avLst/>
            <a:gdLst/>
            <a:ahLst/>
            <a:cxnLst/>
            <a:rect l="l" t="t" r="r" b="b"/>
            <a:pathLst>
              <a:path w="1198880" h="3467100">
                <a:moveTo>
                  <a:pt x="752706" y="1739900"/>
                </a:moveTo>
                <a:lnTo>
                  <a:pt x="709416" y="1739900"/>
                </a:lnTo>
                <a:lnTo>
                  <a:pt x="708168" y="1689100"/>
                </a:lnTo>
                <a:lnTo>
                  <a:pt x="704247" y="1574800"/>
                </a:lnTo>
                <a:lnTo>
                  <a:pt x="701700" y="1524000"/>
                </a:lnTo>
                <a:lnTo>
                  <a:pt x="698848" y="1485900"/>
                </a:lnTo>
                <a:lnTo>
                  <a:pt x="695752" y="1435100"/>
                </a:lnTo>
                <a:lnTo>
                  <a:pt x="692476" y="1384300"/>
                </a:lnTo>
                <a:lnTo>
                  <a:pt x="689072" y="1333500"/>
                </a:lnTo>
                <a:lnTo>
                  <a:pt x="678619" y="1181100"/>
                </a:lnTo>
                <a:lnTo>
                  <a:pt x="675255" y="1143000"/>
                </a:lnTo>
                <a:lnTo>
                  <a:pt x="672051" y="1092200"/>
                </a:lnTo>
                <a:lnTo>
                  <a:pt x="669066" y="1041400"/>
                </a:lnTo>
                <a:lnTo>
                  <a:pt x="667057" y="1016000"/>
                </a:lnTo>
                <a:lnTo>
                  <a:pt x="665200" y="977900"/>
                </a:lnTo>
                <a:lnTo>
                  <a:pt x="663539" y="939800"/>
                </a:lnTo>
                <a:lnTo>
                  <a:pt x="646976" y="876300"/>
                </a:lnTo>
                <a:lnTo>
                  <a:pt x="628107" y="838200"/>
                </a:lnTo>
                <a:lnTo>
                  <a:pt x="606213" y="800100"/>
                </a:lnTo>
                <a:lnTo>
                  <a:pt x="581998" y="762000"/>
                </a:lnTo>
                <a:lnTo>
                  <a:pt x="556163" y="711200"/>
                </a:lnTo>
                <a:lnTo>
                  <a:pt x="529411" y="660400"/>
                </a:lnTo>
                <a:lnTo>
                  <a:pt x="502444" y="622300"/>
                </a:lnTo>
                <a:lnTo>
                  <a:pt x="475966" y="571500"/>
                </a:lnTo>
                <a:lnTo>
                  <a:pt x="450678" y="520700"/>
                </a:lnTo>
                <a:lnTo>
                  <a:pt x="427284" y="469900"/>
                </a:lnTo>
                <a:lnTo>
                  <a:pt x="406485" y="431800"/>
                </a:lnTo>
                <a:lnTo>
                  <a:pt x="388984" y="381000"/>
                </a:lnTo>
                <a:lnTo>
                  <a:pt x="375483" y="342900"/>
                </a:lnTo>
                <a:lnTo>
                  <a:pt x="358257" y="266700"/>
                </a:lnTo>
                <a:lnTo>
                  <a:pt x="349993" y="190500"/>
                </a:lnTo>
                <a:lnTo>
                  <a:pt x="348398" y="127000"/>
                </a:lnTo>
                <a:lnTo>
                  <a:pt x="351178" y="76200"/>
                </a:lnTo>
                <a:lnTo>
                  <a:pt x="356038" y="25400"/>
                </a:lnTo>
                <a:lnTo>
                  <a:pt x="360686" y="0"/>
                </a:lnTo>
                <a:lnTo>
                  <a:pt x="369678" y="0"/>
                </a:lnTo>
                <a:lnTo>
                  <a:pt x="422260" y="38100"/>
                </a:lnTo>
                <a:lnTo>
                  <a:pt x="445424" y="76200"/>
                </a:lnTo>
                <a:lnTo>
                  <a:pt x="466501" y="114300"/>
                </a:lnTo>
                <a:lnTo>
                  <a:pt x="485488" y="152400"/>
                </a:lnTo>
                <a:lnTo>
                  <a:pt x="502383" y="203200"/>
                </a:lnTo>
                <a:lnTo>
                  <a:pt x="517185" y="254000"/>
                </a:lnTo>
                <a:lnTo>
                  <a:pt x="529891" y="304800"/>
                </a:lnTo>
                <a:lnTo>
                  <a:pt x="540499" y="355600"/>
                </a:lnTo>
                <a:lnTo>
                  <a:pt x="549007" y="419100"/>
                </a:lnTo>
                <a:lnTo>
                  <a:pt x="555413" y="469900"/>
                </a:lnTo>
                <a:lnTo>
                  <a:pt x="559715" y="520700"/>
                </a:lnTo>
                <a:lnTo>
                  <a:pt x="561911" y="571500"/>
                </a:lnTo>
                <a:lnTo>
                  <a:pt x="569078" y="647700"/>
                </a:lnTo>
                <a:lnTo>
                  <a:pt x="583404" y="711200"/>
                </a:lnTo>
                <a:lnTo>
                  <a:pt x="602260" y="762000"/>
                </a:lnTo>
                <a:lnTo>
                  <a:pt x="623020" y="800100"/>
                </a:lnTo>
                <a:lnTo>
                  <a:pt x="643056" y="825500"/>
                </a:lnTo>
                <a:lnTo>
                  <a:pt x="659740" y="850900"/>
                </a:lnTo>
                <a:lnTo>
                  <a:pt x="686867" y="850900"/>
                </a:lnTo>
                <a:lnTo>
                  <a:pt x="688028" y="876300"/>
                </a:lnTo>
                <a:lnTo>
                  <a:pt x="690968" y="927100"/>
                </a:lnTo>
                <a:lnTo>
                  <a:pt x="694469" y="977900"/>
                </a:lnTo>
                <a:lnTo>
                  <a:pt x="698472" y="1028700"/>
                </a:lnTo>
                <a:lnTo>
                  <a:pt x="702017" y="1079500"/>
                </a:lnTo>
                <a:lnTo>
                  <a:pt x="705776" y="1117600"/>
                </a:lnTo>
                <a:lnTo>
                  <a:pt x="709713" y="1168400"/>
                </a:lnTo>
                <a:lnTo>
                  <a:pt x="713794" y="1206500"/>
                </a:lnTo>
                <a:lnTo>
                  <a:pt x="742109" y="1206500"/>
                </a:lnTo>
                <a:lnTo>
                  <a:pt x="735302" y="1257300"/>
                </a:lnTo>
                <a:lnTo>
                  <a:pt x="730957" y="1308100"/>
                </a:lnTo>
                <a:lnTo>
                  <a:pt x="728440" y="1346200"/>
                </a:lnTo>
                <a:lnTo>
                  <a:pt x="727117" y="1358900"/>
                </a:lnTo>
                <a:lnTo>
                  <a:pt x="727497" y="1358900"/>
                </a:lnTo>
                <a:lnTo>
                  <a:pt x="731918" y="1409700"/>
                </a:lnTo>
                <a:lnTo>
                  <a:pt x="736000" y="1460500"/>
                </a:lnTo>
                <a:lnTo>
                  <a:pt x="739868" y="1511300"/>
                </a:lnTo>
                <a:lnTo>
                  <a:pt x="743454" y="1562100"/>
                </a:lnTo>
                <a:lnTo>
                  <a:pt x="746693" y="1612900"/>
                </a:lnTo>
                <a:lnTo>
                  <a:pt x="749516" y="1663700"/>
                </a:lnTo>
                <a:lnTo>
                  <a:pt x="751859" y="1714500"/>
                </a:lnTo>
                <a:lnTo>
                  <a:pt x="752706" y="1739900"/>
                </a:lnTo>
                <a:close/>
              </a:path>
              <a:path w="1198880" h="3467100">
                <a:moveTo>
                  <a:pt x="742109" y="1206500"/>
                </a:moveTo>
                <a:lnTo>
                  <a:pt x="713794" y="1206500"/>
                </a:lnTo>
                <a:lnTo>
                  <a:pt x="722836" y="1181100"/>
                </a:lnTo>
                <a:lnTo>
                  <a:pt x="733386" y="1143000"/>
                </a:lnTo>
                <a:lnTo>
                  <a:pt x="745084" y="1092200"/>
                </a:lnTo>
                <a:lnTo>
                  <a:pt x="757574" y="1054100"/>
                </a:lnTo>
                <a:lnTo>
                  <a:pt x="770498" y="1003300"/>
                </a:lnTo>
                <a:lnTo>
                  <a:pt x="783497" y="939800"/>
                </a:lnTo>
                <a:lnTo>
                  <a:pt x="796214" y="889000"/>
                </a:lnTo>
                <a:lnTo>
                  <a:pt x="808291" y="825500"/>
                </a:lnTo>
                <a:lnTo>
                  <a:pt x="819370" y="774700"/>
                </a:lnTo>
                <a:lnTo>
                  <a:pt x="829093" y="723900"/>
                </a:lnTo>
                <a:lnTo>
                  <a:pt x="837102" y="660400"/>
                </a:lnTo>
                <a:lnTo>
                  <a:pt x="843040" y="609600"/>
                </a:lnTo>
                <a:lnTo>
                  <a:pt x="846548" y="571500"/>
                </a:lnTo>
                <a:lnTo>
                  <a:pt x="855884" y="508000"/>
                </a:lnTo>
                <a:lnTo>
                  <a:pt x="871239" y="444500"/>
                </a:lnTo>
                <a:lnTo>
                  <a:pt x="891153" y="381000"/>
                </a:lnTo>
                <a:lnTo>
                  <a:pt x="914166" y="317500"/>
                </a:lnTo>
                <a:lnTo>
                  <a:pt x="938817" y="254000"/>
                </a:lnTo>
                <a:lnTo>
                  <a:pt x="963646" y="203200"/>
                </a:lnTo>
                <a:lnTo>
                  <a:pt x="987193" y="152400"/>
                </a:lnTo>
                <a:lnTo>
                  <a:pt x="1007997" y="114300"/>
                </a:lnTo>
                <a:lnTo>
                  <a:pt x="1024598" y="88900"/>
                </a:lnTo>
                <a:lnTo>
                  <a:pt x="1035537" y="76200"/>
                </a:lnTo>
                <a:lnTo>
                  <a:pt x="1039351" y="63500"/>
                </a:lnTo>
                <a:lnTo>
                  <a:pt x="1042322" y="76200"/>
                </a:lnTo>
                <a:lnTo>
                  <a:pt x="1049120" y="88900"/>
                </a:lnTo>
                <a:lnTo>
                  <a:pt x="1058539" y="127000"/>
                </a:lnTo>
                <a:lnTo>
                  <a:pt x="1069376" y="177800"/>
                </a:lnTo>
                <a:lnTo>
                  <a:pt x="1080427" y="228600"/>
                </a:lnTo>
                <a:lnTo>
                  <a:pt x="1090486" y="292100"/>
                </a:lnTo>
                <a:lnTo>
                  <a:pt x="1098352" y="355600"/>
                </a:lnTo>
                <a:lnTo>
                  <a:pt x="1102818" y="419100"/>
                </a:lnTo>
                <a:lnTo>
                  <a:pt x="1102680" y="482600"/>
                </a:lnTo>
                <a:lnTo>
                  <a:pt x="1096735" y="546100"/>
                </a:lnTo>
                <a:lnTo>
                  <a:pt x="1085637" y="584200"/>
                </a:lnTo>
                <a:lnTo>
                  <a:pt x="1067285" y="635000"/>
                </a:lnTo>
                <a:lnTo>
                  <a:pt x="1043037" y="685800"/>
                </a:lnTo>
                <a:lnTo>
                  <a:pt x="1014252" y="723900"/>
                </a:lnTo>
                <a:lnTo>
                  <a:pt x="982289" y="762000"/>
                </a:lnTo>
                <a:lnTo>
                  <a:pt x="948505" y="812800"/>
                </a:lnTo>
                <a:lnTo>
                  <a:pt x="914259" y="850900"/>
                </a:lnTo>
                <a:lnTo>
                  <a:pt x="880909" y="889000"/>
                </a:lnTo>
                <a:lnTo>
                  <a:pt x="849815" y="927100"/>
                </a:lnTo>
                <a:lnTo>
                  <a:pt x="822333" y="952500"/>
                </a:lnTo>
                <a:lnTo>
                  <a:pt x="799824" y="990600"/>
                </a:lnTo>
                <a:lnTo>
                  <a:pt x="783644" y="1016000"/>
                </a:lnTo>
                <a:lnTo>
                  <a:pt x="765646" y="1079500"/>
                </a:lnTo>
                <a:lnTo>
                  <a:pt x="752012" y="1143000"/>
                </a:lnTo>
                <a:lnTo>
                  <a:pt x="742109" y="1206500"/>
                </a:lnTo>
                <a:close/>
              </a:path>
              <a:path w="1198880" h="3467100">
                <a:moveTo>
                  <a:pt x="700661" y="431800"/>
                </a:moveTo>
                <a:lnTo>
                  <a:pt x="680556" y="431800"/>
                </a:lnTo>
                <a:lnTo>
                  <a:pt x="681628" y="419100"/>
                </a:lnTo>
                <a:lnTo>
                  <a:pt x="685958" y="393700"/>
                </a:lnTo>
                <a:lnTo>
                  <a:pt x="688025" y="381000"/>
                </a:lnTo>
                <a:lnTo>
                  <a:pt x="690002" y="368300"/>
                </a:lnTo>
                <a:lnTo>
                  <a:pt x="694925" y="342900"/>
                </a:lnTo>
                <a:lnTo>
                  <a:pt x="699697" y="330200"/>
                </a:lnTo>
                <a:lnTo>
                  <a:pt x="704308" y="304800"/>
                </a:lnTo>
                <a:lnTo>
                  <a:pt x="708750" y="292100"/>
                </a:lnTo>
                <a:lnTo>
                  <a:pt x="713909" y="266700"/>
                </a:lnTo>
                <a:lnTo>
                  <a:pt x="718694" y="254000"/>
                </a:lnTo>
                <a:lnTo>
                  <a:pt x="723122" y="241300"/>
                </a:lnTo>
                <a:lnTo>
                  <a:pt x="727212" y="215900"/>
                </a:lnTo>
                <a:lnTo>
                  <a:pt x="731403" y="203200"/>
                </a:lnTo>
                <a:lnTo>
                  <a:pt x="735550" y="190500"/>
                </a:lnTo>
                <a:lnTo>
                  <a:pt x="739430" y="190500"/>
                </a:lnTo>
                <a:lnTo>
                  <a:pt x="748414" y="165100"/>
                </a:lnTo>
                <a:lnTo>
                  <a:pt x="755761" y="139700"/>
                </a:lnTo>
                <a:lnTo>
                  <a:pt x="759948" y="139700"/>
                </a:lnTo>
                <a:lnTo>
                  <a:pt x="764136" y="152400"/>
                </a:lnTo>
                <a:lnTo>
                  <a:pt x="768418" y="152400"/>
                </a:lnTo>
                <a:lnTo>
                  <a:pt x="765361" y="165100"/>
                </a:lnTo>
                <a:lnTo>
                  <a:pt x="761553" y="177800"/>
                </a:lnTo>
                <a:lnTo>
                  <a:pt x="756237" y="190500"/>
                </a:lnTo>
                <a:lnTo>
                  <a:pt x="753122" y="203200"/>
                </a:lnTo>
                <a:lnTo>
                  <a:pt x="749516" y="215900"/>
                </a:lnTo>
                <a:lnTo>
                  <a:pt x="745678" y="228600"/>
                </a:lnTo>
                <a:lnTo>
                  <a:pt x="741867" y="241300"/>
                </a:lnTo>
                <a:lnTo>
                  <a:pt x="738083" y="254000"/>
                </a:lnTo>
                <a:lnTo>
                  <a:pt x="734004" y="266700"/>
                </a:lnTo>
                <a:lnTo>
                  <a:pt x="729622" y="279400"/>
                </a:lnTo>
                <a:lnTo>
                  <a:pt x="724928" y="304800"/>
                </a:lnTo>
                <a:lnTo>
                  <a:pt x="720916" y="317500"/>
                </a:lnTo>
                <a:lnTo>
                  <a:pt x="716744" y="342900"/>
                </a:lnTo>
                <a:lnTo>
                  <a:pt x="712429" y="355600"/>
                </a:lnTo>
                <a:lnTo>
                  <a:pt x="707988" y="381000"/>
                </a:lnTo>
                <a:lnTo>
                  <a:pt x="706308" y="393700"/>
                </a:lnTo>
                <a:lnTo>
                  <a:pt x="704539" y="406400"/>
                </a:lnTo>
                <a:lnTo>
                  <a:pt x="702662" y="419100"/>
                </a:lnTo>
                <a:lnTo>
                  <a:pt x="700661" y="431800"/>
                </a:lnTo>
                <a:close/>
              </a:path>
              <a:path w="1198880" h="3467100">
                <a:moveTo>
                  <a:pt x="698722" y="444500"/>
                </a:moveTo>
                <a:lnTo>
                  <a:pt x="678269" y="444500"/>
                </a:lnTo>
                <a:lnTo>
                  <a:pt x="679403" y="431800"/>
                </a:lnTo>
                <a:lnTo>
                  <a:pt x="699731" y="431800"/>
                </a:lnTo>
                <a:lnTo>
                  <a:pt x="698722" y="444500"/>
                </a:lnTo>
                <a:close/>
              </a:path>
              <a:path w="1198880" h="3467100">
                <a:moveTo>
                  <a:pt x="686867" y="850900"/>
                </a:moveTo>
                <a:lnTo>
                  <a:pt x="659740" y="850900"/>
                </a:lnTo>
                <a:lnTo>
                  <a:pt x="658729" y="787400"/>
                </a:lnTo>
                <a:lnTo>
                  <a:pt x="658625" y="774700"/>
                </a:lnTo>
                <a:lnTo>
                  <a:pt x="658581" y="723900"/>
                </a:lnTo>
                <a:lnTo>
                  <a:pt x="658737" y="698500"/>
                </a:lnTo>
                <a:lnTo>
                  <a:pt x="659668" y="660400"/>
                </a:lnTo>
                <a:lnTo>
                  <a:pt x="660992" y="635000"/>
                </a:lnTo>
                <a:lnTo>
                  <a:pt x="662404" y="596900"/>
                </a:lnTo>
                <a:lnTo>
                  <a:pt x="663780" y="584200"/>
                </a:lnTo>
                <a:lnTo>
                  <a:pt x="665057" y="558800"/>
                </a:lnTo>
                <a:lnTo>
                  <a:pt x="666245" y="546100"/>
                </a:lnTo>
                <a:lnTo>
                  <a:pt x="667353" y="533400"/>
                </a:lnTo>
                <a:lnTo>
                  <a:pt x="668730" y="520700"/>
                </a:lnTo>
                <a:lnTo>
                  <a:pt x="670517" y="508000"/>
                </a:lnTo>
                <a:lnTo>
                  <a:pt x="672412" y="482600"/>
                </a:lnTo>
                <a:lnTo>
                  <a:pt x="674110" y="469900"/>
                </a:lnTo>
                <a:lnTo>
                  <a:pt x="677250" y="444500"/>
                </a:lnTo>
                <a:lnTo>
                  <a:pt x="697730" y="444500"/>
                </a:lnTo>
                <a:lnTo>
                  <a:pt x="696854" y="457200"/>
                </a:lnTo>
                <a:lnTo>
                  <a:pt x="695546" y="469900"/>
                </a:lnTo>
                <a:lnTo>
                  <a:pt x="694847" y="482600"/>
                </a:lnTo>
                <a:lnTo>
                  <a:pt x="694095" y="482600"/>
                </a:lnTo>
                <a:lnTo>
                  <a:pt x="692683" y="495300"/>
                </a:lnTo>
                <a:lnTo>
                  <a:pt x="691085" y="508000"/>
                </a:lnTo>
                <a:lnTo>
                  <a:pt x="689611" y="520700"/>
                </a:lnTo>
                <a:lnTo>
                  <a:pt x="688575" y="546100"/>
                </a:lnTo>
                <a:lnTo>
                  <a:pt x="687741" y="558800"/>
                </a:lnTo>
                <a:lnTo>
                  <a:pt x="686826" y="571500"/>
                </a:lnTo>
                <a:lnTo>
                  <a:pt x="684864" y="596900"/>
                </a:lnTo>
                <a:lnTo>
                  <a:pt x="683994" y="635000"/>
                </a:lnTo>
                <a:lnTo>
                  <a:pt x="683186" y="673100"/>
                </a:lnTo>
                <a:lnTo>
                  <a:pt x="682789" y="698500"/>
                </a:lnTo>
                <a:lnTo>
                  <a:pt x="683151" y="736600"/>
                </a:lnTo>
                <a:lnTo>
                  <a:pt x="684061" y="787400"/>
                </a:lnTo>
                <a:lnTo>
                  <a:pt x="685706" y="825500"/>
                </a:lnTo>
                <a:lnTo>
                  <a:pt x="686867" y="850900"/>
                </a:lnTo>
                <a:close/>
              </a:path>
              <a:path w="1198880" h="3467100">
                <a:moveTo>
                  <a:pt x="618534" y="2641600"/>
                </a:moveTo>
                <a:lnTo>
                  <a:pt x="553536" y="2641600"/>
                </a:lnTo>
                <a:lnTo>
                  <a:pt x="557343" y="2628900"/>
                </a:lnTo>
                <a:lnTo>
                  <a:pt x="561054" y="2628900"/>
                </a:lnTo>
                <a:lnTo>
                  <a:pt x="564861" y="2616200"/>
                </a:lnTo>
                <a:lnTo>
                  <a:pt x="568572" y="2616200"/>
                </a:lnTo>
                <a:lnTo>
                  <a:pt x="572474" y="2603500"/>
                </a:lnTo>
                <a:lnTo>
                  <a:pt x="576090" y="2603500"/>
                </a:lnTo>
                <a:lnTo>
                  <a:pt x="578755" y="2590800"/>
                </a:lnTo>
                <a:lnTo>
                  <a:pt x="587439" y="2578100"/>
                </a:lnTo>
                <a:lnTo>
                  <a:pt x="591736" y="2565400"/>
                </a:lnTo>
                <a:lnTo>
                  <a:pt x="600207" y="2540000"/>
                </a:lnTo>
                <a:lnTo>
                  <a:pt x="604247" y="2540000"/>
                </a:lnTo>
                <a:lnTo>
                  <a:pt x="612157" y="2514600"/>
                </a:lnTo>
                <a:lnTo>
                  <a:pt x="616208" y="2501900"/>
                </a:lnTo>
                <a:lnTo>
                  <a:pt x="620151" y="2489200"/>
                </a:lnTo>
                <a:lnTo>
                  <a:pt x="623880" y="2476500"/>
                </a:lnTo>
                <a:lnTo>
                  <a:pt x="627289" y="2476500"/>
                </a:lnTo>
                <a:lnTo>
                  <a:pt x="642436" y="2425700"/>
                </a:lnTo>
                <a:lnTo>
                  <a:pt x="655724" y="2374900"/>
                </a:lnTo>
                <a:lnTo>
                  <a:pt x="667251" y="2311400"/>
                </a:lnTo>
                <a:lnTo>
                  <a:pt x="677115" y="2260600"/>
                </a:lnTo>
                <a:lnTo>
                  <a:pt x="685414" y="2209800"/>
                </a:lnTo>
                <a:lnTo>
                  <a:pt x="692246" y="2159000"/>
                </a:lnTo>
                <a:lnTo>
                  <a:pt x="697710" y="2108200"/>
                </a:lnTo>
                <a:lnTo>
                  <a:pt x="701478" y="2057400"/>
                </a:lnTo>
                <a:lnTo>
                  <a:pt x="704515" y="2019300"/>
                </a:lnTo>
                <a:lnTo>
                  <a:pt x="706837" y="1968500"/>
                </a:lnTo>
                <a:lnTo>
                  <a:pt x="708464" y="1930400"/>
                </a:lnTo>
                <a:lnTo>
                  <a:pt x="704550" y="1892300"/>
                </a:lnTo>
                <a:lnTo>
                  <a:pt x="694543" y="1866900"/>
                </a:lnTo>
                <a:lnTo>
                  <a:pt x="679150" y="1841500"/>
                </a:lnTo>
                <a:lnTo>
                  <a:pt x="659078" y="1803400"/>
                </a:lnTo>
                <a:lnTo>
                  <a:pt x="635032" y="1765300"/>
                </a:lnTo>
                <a:lnTo>
                  <a:pt x="607721" y="1727200"/>
                </a:lnTo>
                <a:lnTo>
                  <a:pt x="577851" y="1689100"/>
                </a:lnTo>
                <a:lnTo>
                  <a:pt x="546127" y="1651000"/>
                </a:lnTo>
                <a:lnTo>
                  <a:pt x="513257" y="1600200"/>
                </a:lnTo>
                <a:lnTo>
                  <a:pt x="479948" y="1562100"/>
                </a:lnTo>
                <a:lnTo>
                  <a:pt x="446906" y="1511300"/>
                </a:lnTo>
                <a:lnTo>
                  <a:pt x="414838" y="1460500"/>
                </a:lnTo>
                <a:lnTo>
                  <a:pt x="384451" y="1409700"/>
                </a:lnTo>
                <a:lnTo>
                  <a:pt x="356450" y="1358900"/>
                </a:lnTo>
                <a:lnTo>
                  <a:pt x="331824" y="1295400"/>
                </a:lnTo>
                <a:lnTo>
                  <a:pt x="312538" y="1231900"/>
                </a:lnTo>
                <a:lnTo>
                  <a:pt x="297996" y="1168400"/>
                </a:lnTo>
                <a:lnTo>
                  <a:pt x="287603" y="1104900"/>
                </a:lnTo>
                <a:lnTo>
                  <a:pt x="280762" y="1054100"/>
                </a:lnTo>
                <a:lnTo>
                  <a:pt x="276877" y="990600"/>
                </a:lnTo>
                <a:lnTo>
                  <a:pt x="275354" y="927100"/>
                </a:lnTo>
                <a:lnTo>
                  <a:pt x="275595" y="876300"/>
                </a:lnTo>
                <a:lnTo>
                  <a:pt x="277005" y="838200"/>
                </a:lnTo>
                <a:lnTo>
                  <a:pt x="278987" y="800100"/>
                </a:lnTo>
                <a:lnTo>
                  <a:pt x="280947" y="774700"/>
                </a:lnTo>
                <a:lnTo>
                  <a:pt x="282287" y="749300"/>
                </a:lnTo>
                <a:lnTo>
                  <a:pt x="290216" y="749300"/>
                </a:lnTo>
                <a:lnTo>
                  <a:pt x="310440" y="762000"/>
                </a:lnTo>
                <a:lnTo>
                  <a:pt x="332823" y="787400"/>
                </a:lnTo>
                <a:lnTo>
                  <a:pt x="356853" y="812800"/>
                </a:lnTo>
                <a:lnTo>
                  <a:pt x="382023" y="850900"/>
                </a:lnTo>
                <a:lnTo>
                  <a:pt x="433741" y="927100"/>
                </a:lnTo>
                <a:lnTo>
                  <a:pt x="459271" y="977900"/>
                </a:lnTo>
                <a:lnTo>
                  <a:pt x="483902" y="1028700"/>
                </a:lnTo>
                <a:lnTo>
                  <a:pt x="507125" y="1079500"/>
                </a:lnTo>
                <a:lnTo>
                  <a:pt x="528430" y="1130300"/>
                </a:lnTo>
                <a:lnTo>
                  <a:pt x="547309" y="1193800"/>
                </a:lnTo>
                <a:lnTo>
                  <a:pt x="563251" y="1244600"/>
                </a:lnTo>
                <a:lnTo>
                  <a:pt x="575748" y="1308100"/>
                </a:lnTo>
                <a:lnTo>
                  <a:pt x="584289" y="1371600"/>
                </a:lnTo>
                <a:lnTo>
                  <a:pt x="588366" y="1422400"/>
                </a:lnTo>
                <a:lnTo>
                  <a:pt x="594571" y="1511300"/>
                </a:lnTo>
                <a:lnTo>
                  <a:pt x="606258" y="1574800"/>
                </a:lnTo>
                <a:lnTo>
                  <a:pt x="621851" y="1638300"/>
                </a:lnTo>
                <a:lnTo>
                  <a:pt x="639772" y="1676400"/>
                </a:lnTo>
                <a:lnTo>
                  <a:pt x="658441" y="1701800"/>
                </a:lnTo>
                <a:lnTo>
                  <a:pt x="676282" y="1714500"/>
                </a:lnTo>
                <a:lnTo>
                  <a:pt x="691715" y="1727200"/>
                </a:lnTo>
                <a:lnTo>
                  <a:pt x="701993" y="1739900"/>
                </a:lnTo>
                <a:lnTo>
                  <a:pt x="752706" y="1739900"/>
                </a:lnTo>
                <a:lnTo>
                  <a:pt x="753552" y="1765300"/>
                </a:lnTo>
                <a:lnTo>
                  <a:pt x="754679" y="1816100"/>
                </a:lnTo>
                <a:lnTo>
                  <a:pt x="755044" y="1854200"/>
                </a:lnTo>
                <a:lnTo>
                  <a:pt x="754940" y="1917700"/>
                </a:lnTo>
                <a:lnTo>
                  <a:pt x="753926" y="1968500"/>
                </a:lnTo>
                <a:lnTo>
                  <a:pt x="752050" y="2019300"/>
                </a:lnTo>
                <a:lnTo>
                  <a:pt x="782259" y="2019300"/>
                </a:lnTo>
                <a:lnTo>
                  <a:pt x="760424" y="2082800"/>
                </a:lnTo>
                <a:lnTo>
                  <a:pt x="744912" y="2133600"/>
                </a:lnTo>
                <a:lnTo>
                  <a:pt x="739972" y="2171700"/>
                </a:lnTo>
                <a:lnTo>
                  <a:pt x="733786" y="2222500"/>
                </a:lnTo>
                <a:lnTo>
                  <a:pt x="726217" y="2273300"/>
                </a:lnTo>
                <a:lnTo>
                  <a:pt x="717126" y="2324100"/>
                </a:lnTo>
                <a:lnTo>
                  <a:pt x="706376" y="2374900"/>
                </a:lnTo>
                <a:lnTo>
                  <a:pt x="693828" y="2425700"/>
                </a:lnTo>
                <a:lnTo>
                  <a:pt x="679344" y="2489200"/>
                </a:lnTo>
                <a:lnTo>
                  <a:pt x="675687" y="2489200"/>
                </a:lnTo>
                <a:lnTo>
                  <a:pt x="671647" y="2501900"/>
                </a:lnTo>
                <a:lnTo>
                  <a:pt x="667340" y="2514600"/>
                </a:lnTo>
                <a:lnTo>
                  <a:pt x="658417" y="2540000"/>
                </a:lnTo>
                <a:lnTo>
                  <a:pt x="654078" y="2552700"/>
                </a:lnTo>
                <a:lnTo>
                  <a:pt x="649525" y="2565400"/>
                </a:lnTo>
                <a:lnTo>
                  <a:pt x="644418" y="2578100"/>
                </a:lnTo>
                <a:lnTo>
                  <a:pt x="633403" y="2603500"/>
                </a:lnTo>
                <a:lnTo>
                  <a:pt x="627851" y="2616200"/>
                </a:lnTo>
                <a:lnTo>
                  <a:pt x="622245" y="2628900"/>
                </a:lnTo>
                <a:lnTo>
                  <a:pt x="618534" y="2641600"/>
                </a:lnTo>
                <a:close/>
              </a:path>
              <a:path w="1198880" h="3467100">
                <a:moveTo>
                  <a:pt x="782259" y="2019300"/>
                </a:moveTo>
                <a:lnTo>
                  <a:pt x="752050" y="2019300"/>
                </a:lnTo>
                <a:lnTo>
                  <a:pt x="762303" y="1968500"/>
                </a:lnTo>
                <a:lnTo>
                  <a:pt x="773191" y="1905000"/>
                </a:lnTo>
                <a:lnTo>
                  <a:pt x="784689" y="1854200"/>
                </a:lnTo>
                <a:lnTo>
                  <a:pt x="796770" y="1790700"/>
                </a:lnTo>
                <a:lnTo>
                  <a:pt x="809407" y="1739900"/>
                </a:lnTo>
                <a:lnTo>
                  <a:pt x="822573" y="1689100"/>
                </a:lnTo>
                <a:lnTo>
                  <a:pt x="836243" y="1625600"/>
                </a:lnTo>
                <a:lnTo>
                  <a:pt x="850389" y="1574800"/>
                </a:lnTo>
                <a:lnTo>
                  <a:pt x="864986" y="1524000"/>
                </a:lnTo>
                <a:lnTo>
                  <a:pt x="880006" y="1485900"/>
                </a:lnTo>
                <a:lnTo>
                  <a:pt x="895423" y="1447800"/>
                </a:lnTo>
                <a:lnTo>
                  <a:pt x="911211" y="1409700"/>
                </a:lnTo>
                <a:lnTo>
                  <a:pt x="927343" y="1371600"/>
                </a:lnTo>
                <a:lnTo>
                  <a:pt x="979914" y="1295400"/>
                </a:lnTo>
                <a:lnTo>
                  <a:pt x="1029716" y="1231900"/>
                </a:lnTo>
                <a:lnTo>
                  <a:pt x="1075467" y="1181100"/>
                </a:lnTo>
                <a:lnTo>
                  <a:pt x="1115887" y="1155700"/>
                </a:lnTo>
                <a:lnTo>
                  <a:pt x="1149697" y="1130300"/>
                </a:lnTo>
                <a:lnTo>
                  <a:pt x="1175615" y="1104900"/>
                </a:lnTo>
                <a:lnTo>
                  <a:pt x="1192362" y="1104900"/>
                </a:lnTo>
                <a:lnTo>
                  <a:pt x="1198656" y="1092200"/>
                </a:lnTo>
                <a:lnTo>
                  <a:pt x="1192761" y="1168400"/>
                </a:lnTo>
                <a:lnTo>
                  <a:pt x="1183623" y="1231900"/>
                </a:lnTo>
                <a:lnTo>
                  <a:pt x="1171644" y="1295400"/>
                </a:lnTo>
                <a:lnTo>
                  <a:pt x="1157135" y="1358900"/>
                </a:lnTo>
                <a:lnTo>
                  <a:pt x="1140402" y="1409700"/>
                </a:lnTo>
                <a:lnTo>
                  <a:pt x="1121753" y="1460500"/>
                </a:lnTo>
                <a:lnTo>
                  <a:pt x="1101497" y="1511300"/>
                </a:lnTo>
                <a:lnTo>
                  <a:pt x="1079943" y="1549400"/>
                </a:lnTo>
                <a:lnTo>
                  <a:pt x="1057397" y="1587500"/>
                </a:lnTo>
                <a:lnTo>
                  <a:pt x="1034168" y="1625600"/>
                </a:lnTo>
                <a:lnTo>
                  <a:pt x="1010565" y="1663700"/>
                </a:lnTo>
                <a:lnTo>
                  <a:pt x="986894" y="1689100"/>
                </a:lnTo>
                <a:lnTo>
                  <a:pt x="963466" y="1714500"/>
                </a:lnTo>
                <a:lnTo>
                  <a:pt x="940586" y="1752600"/>
                </a:lnTo>
                <a:lnTo>
                  <a:pt x="918565" y="1778000"/>
                </a:lnTo>
                <a:lnTo>
                  <a:pt x="897709" y="1803400"/>
                </a:lnTo>
                <a:lnTo>
                  <a:pt x="860727" y="1854200"/>
                </a:lnTo>
                <a:lnTo>
                  <a:pt x="837960" y="1892300"/>
                </a:lnTo>
                <a:lnTo>
                  <a:pt x="816448" y="1930400"/>
                </a:lnTo>
                <a:lnTo>
                  <a:pt x="796289" y="1981200"/>
                </a:lnTo>
                <a:lnTo>
                  <a:pt x="782259" y="2019300"/>
                </a:lnTo>
                <a:close/>
              </a:path>
              <a:path w="1198880" h="3467100">
                <a:moveTo>
                  <a:pt x="0" y="3352800"/>
                </a:moveTo>
                <a:lnTo>
                  <a:pt x="0" y="3251200"/>
                </a:lnTo>
                <a:lnTo>
                  <a:pt x="21510" y="3225800"/>
                </a:lnTo>
                <a:lnTo>
                  <a:pt x="53066" y="3213100"/>
                </a:lnTo>
                <a:lnTo>
                  <a:pt x="92416" y="3175000"/>
                </a:lnTo>
                <a:lnTo>
                  <a:pt x="132598" y="3136900"/>
                </a:lnTo>
                <a:lnTo>
                  <a:pt x="173460" y="3111500"/>
                </a:lnTo>
                <a:lnTo>
                  <a:pt x="214852" y="3073400"/>
                </a:lnTo>
                <a:lnTo>
                  <a:pt x="256623" y="3022600"/>
                </a:lnTo>
                <a:lnTo>
                  <a:pt x="282662" y="2997200"/>
                </a:lnTo>
                <a:lnTo>
                  <a:pt x="315380" y="2959100"/>
                </a:lnTo>
                <a:lnTo>
                  <a:pt x="321941" y="2959100"/>
                </a:lnTo>
                <a:lnTo>
                  <a:pt x="335038" y="2946400"/>
                </a:lnTo>
                <a:lnTo>
                  <a:pt x="341477" y="2933700"/>
                </a:lnTo>
                <a:lnTo>
                  <a:pt x="354390" y="2921000"/>
                </a:lnTo>
                <a:lnTo>
                  <a:pt x="360828" y="2908300"/>
                </a:lnTo>
                <a:lnTo>
                  <a:pt x="399704" y="2870200"/>
                </a:lnTo>
                <a:lnTo>
                  <a:pt x="412598" y="2844800"/>
                </a:lnTo>
                <a:lnTo>
                  <a:pt x="419735" y="2844800"/>
                </a:lnTo>
                <a:lnTo>
                  <a:pt x="441532" y="2794000"/>
                </a:lnTo>
                <a:lnTo>
                  <a:pt x="462787" y="2755900"/>
                </a:lnTo>
                <a:lnTo>
                  <a:pt x="482875" y="2705100"/>
                </a:lnTo>
                <a:lnTo>
                  <a:pt x="501171" y="2654300"/>
                </a:lnTo>
                <a:lnTo>
                  <a:pt x="517052" y="2616200"/>
                </a:lnTo>
                <a:lnTo>
                  <a:pt x="529894" y="2565400"/>
                </a:lnTo>
                <a:lnTo>
                  <a:pt x="539071" y="2514600"/>
                </a:lnTo>
                <a:lnTo>
                  <a:pt x="542226" y="2476500"/>
                </a:lnTo>
                <a:lnTo>
                  <a:pt x="536335" y="2438400"/>
                </a:lnTo>
                <a:lnTo>
                  <a:pt x="522771" y="2413000"/>
                </a:lnTo>
                <a:lnTo>
                  <a:pt x="502909" y="2400300"/>
                </a:lnTo>
                <a:lnTo>
                  <a:pt x="470171" y="2387600"/>
                </a:lnTo>
                <a:lnTo>
                  <a:pt x="432142" y="2374900"/>
                </a:lnTo>
                <a:lnTo>
                  <a:pt x="391740" y="2374900"/>
                </a:lnTo>
                <a:lnTo>
                  <a:pt x="351883" y="2349500"/>
                </a:lnTo>
                <a:lnTo>
                  <a:pt x="300565" y="2311400"/>
                </a:lnTo>
                <a:lnTo>
                  <a:pt x="280688" y="2273300"/>
                </a:lnTo>
                <a:lnTo>
                  <a:pt x="266234" y="2222500"/>
                </a:lnTo>
                <a:lnTo>
                  <a:pt x="255931" y="2146300"/>
                </a:lnTo>
                <a:lnTo>
                  <a:pt x="253716" y="2082800"/>
                </a:lnTo>
                <a:lnTo>
                  <a:pt x="258092" y="2019300"/>
                </a:lnTo>
                <a:lnTo>
                  <a:pt x="267564" y="1955800"/>
                </a:lnTo>
                <a:lnTo>
                  <a:pt x="280634" y="1892300"/>
                </a:lnTo>
                <a:lnTo>
                  <a:pt x="295807" y="1841500"/>
                </a:lnTo>
                <a:lnTo>
                  <a:pt x="311585" y="1790700"/>
                </a:lnTo>
                <a:lnTo>
                  <a:pt x="326474" y="1752600"/>
                </a:lnTo>
                <a:lnTo>
                  <a:pt x="338976" y="1727200"/>
                </a:lnTo>
                <a:lnTo>
                  <a:pt x="347595" y="1701800"/>
                </a:lnTo>
                <a:lnTo>
                  <a:pt x="350836" y="1701800"/>
                </a:lnTo>
                <a:lnTo>
                  <a:pt x="358118" y="1778000"/>
                </a:lnTo>
                <a:lnTo>
                  <a:pt x="367767" y="1841500"/>
                </a:lnTo>
                <a:lnTo>
                  <a:pt x="379467" y="1905000"/>
                </a:lnTo>
                <a:lnTo>
                  <a:pt x="392907" y="1968500"/>
                </a:lnTo>
                <a:lnTo>
                  <a:pt x="407771" y="2019300"/>
                </a:lnTo>
                <a:lnTo>
                  <a:pt x="423748" y="2057400"/>
                </a:lnTo>
                <a:lnTo>
                  <a:pt x="440523" y="2095500"/>
                </a:lnTo>
                <a:lnTo>
                  <a:pt x="457782" y="2133600"/>
                </a:lnTo>
                <a:lnTo>
                  <a:pt x="475214" y="2159000"/>
                </a:lnTo>
                <a:lnTo>
                  <a:pt x="492503" y="2184400"/>
                </a:lnTo>
                <a:lnTo>
                  <a:pt x="525403" y="2235200"/>
                </a:lnTo>
                <a:lnTo>
                  <a:pt x="553974" y="2286000"/>
                </a:lnTo>
                <a:lnTo>
                  <a:pt x="575708" y="2349500"/>
                </a:lnTo>
                <a:lnTo>
                  <a:pt x="583227" y="2374900"/>
                </a:lnTo>
                <a:lnTo>
                  <a:pt x="586463" y="2425700"/>
                </a:lnTo>
                <a:lnTo>
                  <a:pt x="582802" y="2463800"/>
                </a:lnTo>
                <a:lnTo>
                  <a:pt x="573237" y="2514600"/>
                </a:lnTo>
                <a:lnTo>
                  <a:pt x="558759" y="2578100"/>
                </a:lnTo>
                <a:lnTo>
                  <a:pt x="540360" y="2628900"/>
                </a:lnTo>
                <a:lnTo>
                  <a:pt x="519034" y="2679700"/>
                </a:lnTo>
                <a:lnTo>
                  <a:pt x="495771" y="2730500"/>
                </a:lnTo>
                <a:lnTo>
                  <a:pt x="568492" y="2730500"/>
                </a:lnTo>
                <a:lnTo>
                  <a:pt x="562268" y="2743200"/>
                </a:lnTo>
                <a:lnTo>
                  <a:pt x="549730" y="2755900"/>
                </a:lnTo>
                <a:lnTo>
                  <a:pt x="537071" y="2781300"/>
                </a:lnTo>
                <a:lnTo>
                  <a:pt x="524404" y="2794000"/>
                </a:lnTo>
                <a:lnTo>
                  <a:pt x="511576" y="2819400"/>
                </a:lnTo>
                <a:lnTo>
                  <a:pt x="498436" y="2832100"/>
                </a:lnTo>
                <a:lnTo>
                  <a:pt x="487730" y="2857500"/>
                </a:lnTo>
                <a:lnTo>
                  <a:pt x="455612" y="2895600"/>
                </a:lnTo>
                <a:lnTo>
                  <a:pt x="521552" y="2895600"/>
                </a:lnTo>
                <a:lnTo>
                  <a:pt x="490503" y="2921000"/>
                </a:lnTo>
                <a:lnTo>
                  <a:pt x="456831" y="2933700"/>
                </a:lnTo>
                <a:lnTo>
                  <a:pt x="420137" y="2959100"/>
                </a:lnTo>
                <a:lnTo>
                  <a:pt x="380022" y="2997200"/>
                </a:lnTo>
                <a:lnTo>
                  <a:pt x="336086" y="3048000"/>
                </a:lnTo>
                <a:lnTo>
                  <a:pt x="281080" y="3098800"/>
                </a:lnTo>
                <a:lnTo>
                  <a:pt x="201285" y="3175000"/>
                </a:lnTo>
                <a:lnTo>
                  <a:pt x="161976" y="3213100"/>
                </a:lnTo>
                <a:lnTo>
                  <a:pt x="123203" y="3251200"/>
                </a:lnTo>
                <a:lnTo>
                  <a:pt x="832283" y="3251200"/>
                </a:lnTo>
                <a:lnTo>
                  <a:pt x="808930" y="3263900"/>
                </a:lnTo>
                <a:lnTo>
                  <a:pt x="185440" y="3263900"/>
                </a:lnTo>
                <a:lnTo>
                  <a:pt x="146463" y="3276600"/>
                </a:lnTo>
                <a:lnTo>
                  <a:pt x="64582" y="3302000"/>
                </a:lnTo>
                <a:lnTo>
                  <a:pt x="27372" y="3327400"/>
                </a:lnTo>
                <a:lnTo>
                  <a:pt x="11594" y="3340100"/>
                </a:lnTo>
                <a:lnTo>
                  <a:pt x="0" y="3352800"/>
                </a:lnTo>
                <a:close/>
              </a:path>
              <a:path w="1198880" h="3467100">
                <a:moveTo>
                  <a:pt x="521552" y="2895600"/>
                </a:moveTo>
                <a:lnTo>
                  <a:pt x="455612" y="2895600"/>
                </a:lnTo>
                <a:lnTo>
                  <a:pt x="495162" y="2870200"/>
                </a:lnTo>
                <a:lnTo>
                  <a:pt x="536420" y="2832100"/>
                </a:lnTo>
                <a:lnTo>
                  <a:pt x="575842" y="2794000"/>
                </a:lnTo>
                <a:lnTo>
                  <a:pt x="609882" y="2755900"/>
                </a:lnTo>
                <a:lnTo>
                  <a:pt x="634997" y="2705100"/>
                </a:lnTo>
                <a:lnTo>
                  <a:pt x="649119" y="2679700"/>
                </a:lnTo>
                <a:lnTo>
                  <a:pt x="666666" y="2654300"/>
                </a:lnTo>
                <a:lnTo>
                  <a:pt x="687549" y="2616200"/>
                </a:lnTo>
                <a:lnTo>
                  <a:pt x="711679" y="2578100"/>
                </a:lnTo>
                <a:lnTo>
                  <a:pt x="738964" y="2540000"/>
                </a:lnTo>
                <a:lnTo>
                  <a:pt x="769315" y="2501900"/>
                </a:lnTo>
                <a:lnTo>
                  <a:pt x="802641" y="2463800"/>
                </a:lnTo>
                <a:lnTo>
                  <a:pt x="838854" y="2413000"/>
                </a:lnTo>
                <a:lnTo>
                  <a:pt x="877861" y="2374900"/>
                </a:lnTo>
                <a:lnTo>
                  <a:pt x="919574" y="2336800"/>
                </a:lnTo>
                <a:lnTo>
                  <a:pt x="963902" y="2298700"/>
                </a:lnTo>
                <a:lnTo>
                  <a:pt x="1010755" y="2273300"/>
                </a:lnTo>
                <a:lnTo>
                  <a:pt x="1060043" y="2235200"/>
                </a:lnTo>
                <a:lnTo>
                  <a:pt x="1111676" y="2209800"/>
                </a:lnTo>
                <a:lnTo>
                  <a:pt x="1111078" y="2222500"/>
                </a:lnTo>
                <a:lnTo>
                  <a:pt x="1108409" y="2235200"/>
                </a:lnTo>
                <a:lnTo>
                  <a:pt x="1103217" y="2273300"/>
                </a:lnTo>
                <a:lnTo>
                  <a:pt x="1095051" y="2311400"/>
                </a:lnTo>
                <a:lnTo>
                  <a:pt x="1067984" y="2400300"/>
                </a:lnTo>
                <a:lnTo>
                  <a:pt x="1048179" y="2451100"/>
                </a:lnTo>
                <a:lnTo>
                  <a:pt x="1023589" y="2514600"/>
                </a:lnTo>
                <a:lnTo>
                  <a:pt x="993763" y="2578100"/>
                </a:lnTo>
                <a:lnTo>
                  <a:pt x="958248" y="2641600"/>
                </a:lnTo>
                <a:lnTo>
                  <a:pt x="916591" y="2692400"/>
                </a:lnTo>
                <a:lnTo>
                  <a:pt x="868341" y="2755900"/>
                </a:lnTo>
                <a:lnTo>
                  <a:pt x="835025" y="2781300"/>
                </a:lnTo>
                <a:lnTo>
                  <a:pt x="804280" y="2806700"/>
                </a:lnTo>
                <a:lnTo>
                  <a:pt x="775708" y="2832100"/>
                </a:lnTo>
                <a:lnTo>
                  <a:pt x="748908" y="2844800"/>
                </a:lnTo>
                <a:lnTo>
                  <a:pt x="723482" y="2844800"/>
                </a:lnTo>
                <a:lnTo>
                  <a:pt x="699029" y="2857500"/>
                </a:lnTo>
                <a:lnTo>
                  <a:pt x="675150" y="2857500"/>
                </a:lnTo>
                <a:lnTo>
                  <a:pt x="651445" y="2870200"/>
                </a:lnTo>
                <a:lnTo>
                  <a:pt x="602960" y="2870200"/>
                </a:lnTo>
                <a:lnTo>
                  <a:pt x="577381" y="2882900"/>
                </a:lnTo>
                <a:lnTo>
                  <a:pt x="550378" y="2882900"/>
                </a:lnTo>
                <a:lnTo>
                  <a:pt x="521552" y="2895600"/>
                </a:lnTo>
                <a:close/>
              </a:path>
              <a:path w="1198880" h="3467100">
                <a:moveTo>
                  <a:pt x="0" y="3073400"/>
                </a:moveTo>
                <a:lnTo>
                  <a:pt x="0" y="2832100"/>
                </a:lnTo>
                <a:lnTo>
                  <a:pt x="7195" y="2806700"/>
                </a:lnTo>
                <a:lnTo>
                  <a:pt x="19041" y="2755900"/>
                </a:lnTo>
                <a:lnTo>
                  <a:pt x="32070" y="2705100"/>
                </a:lnTo>
                <a:lnTo>
                  <a:pt x="46595" y="2667000"/>
                </a:lnTo>
                <a:lnTo>
                  <a:pt x="85057" y="2590800"/>
                </a:lnTo>
                <a:lnTo>
                  <a:pt x="126446" y="2527300"/>
                </a:lnTo>
                <a:lnTo>
                  <a:pt x="167558" y="2463800"/>
                </a:lnTo>
                <a:lnTo>
                  <a:pt x="205192" y="2425700"/>
                </a:lnTo>
                <a:lnTo>
                  <a:pt x="236143" y="2400300"/>
                </a:lnTo>
                <a:lnTo>
                  <a:pt x="257209" y="2374900"/>
                </a:lnTo>
                <a:lnTo>
                  <a:pt x="265188" y="2374900"/>
                </a:lnTo>
                <a:lnTo>
                  <a:pt x="275842" y="2425700"/>
                </a:lnTo>
                <a:lnTo>
                  <a:pt x="280422" y="2489200"/>
                </a:lnTo>
                <a:lnTo>
                  <a:pt x="279455" y="2540000"/>
                </a:lnTo>
                <a:lnTo>
                  <a:pt x="273469" y="2590800"/>
                </a:lnTo>
                <a:lnTo>
                  <a:pt x="262991" y="2641600"/>
                </a:lnTo>
                <a:lnTo>
                  <a:pt x="248548" y="2679700"/>
                </a:lnTo>
                <a:lnTo>
                  <a:pt x="230667" y="2730500"/>
                </a:lnTo>
                <a:lnTo>
                  <a:pt x="209876" y="2768600"/>
                </a:lnTo>
                <a:lnTo>
                  <a:pt x="186702" y="2806700"/>
                </a:lnTo>
                <a:lnTo>
                  <a:pt x="161672" y="2844800"/>
                </a:lnTo>
                <a:lnTo>
                  <a:pt x="135314" y="2882900"/>
                </a:lnTo>
                <a:lnTo>
                  <a:pt x="108155" y="2921000"/>
                </a:lnTo>
                <a:lnTo>
                  <a:pt x="80722" y="2946400"/>
                </a:lnTo>
                <a:lnTo>
                  <a:pt x="53542" y="2984500"/>
                </a:lnTo>
                <a:lnTo>
                  <a:pt x="18487" y="3035300"/>
                </a:lnTo>
                <a:lnTo>
                  <a:pt x="0" y="3073400"/>
                </a:lnTo>
                <a:close/>
              </a:path>
              <a:path w="1198880" h="3467100">
                <a:moveTo>
                  <a:pt x="568492" y="2730500"/>
                </a:moveTo>
                <a:lnTo>
                  <a:pt x="499755" y="2730500"/>
                </a:lnTo>
                <a:lnTo>
                  <a:pt x="507722" y="2717800"/>
                </a:lnTo>
                <a:lnTo>
                  <a:pt x="517808" y="2705100"/>
                </a:lnTo>
                <a:lnTo>
                  <a:pt x="523821" y="2692400"/>
                </a:lnTo>
                <a:lnTo>
                  <a:pt x="529799" y="2679700"/>
                </a:lnTo>
                <a:lnTo>
                  <a:pt x="542687" y="2654300"/>
                </a:lnTo>
                <a:lnTo>
                  <a:pt x="546018" y="2654300"/>
                </a:lnTo>
                <a:lnTo>
                  <a:pt x="549825" y="2641600"/>
                </a:lnTo>
                <a:lnTo>
                  <a:pt x="614727" y="2641600"/>
                </a:lnTo>
                <a:lnTo>
                  <a:pt x="607304" y="2667000"/>
                </a:lnTo>
                <a:lnTo>
                  <a:pt x="603783" y="2667000"/>
                </a:lnTo>
                <a:lnTo>
                  <a:pt x="599977" y="2679700"/>
                </a:lnTo>
                <a:lnTo>
                  <a:pt x="596170" y="2679700"/>
                </a:lnTo>
                <a:lnTo>
                  <a:pt x="592459" y="2692400"/>
                </a:lnTo>
                <a:lnTo>
                  <a:pt x="587796" y="2692400"/>
                </a:lnTo>
                <a:lnTo>
                  <a:pt x="585797" y="2705100"/>
                </a:lnTo>
                <a:lnTo>
                  <a:pt x="581039" y="2705100"/>
                </a:lnTo>
                <a:lnTo>
                  <a:pt x="578945" y="2717800"/>
                </a:lnTo>
                <a:lnTo>
                  <a:pt x="574663" y="2717800"/>
                </a:lnTo>
                <a:lnTo>
                  <a:pt x="568492" y="2730500"/>
                </a:lnTo>
                <a:close/>
              </a:path>
              <a:path w="1198880" h="3467100">
                <a:moveTo>
                  <a:pt x="832283" y="3251200"/>
                </a:moveTo>
                <a:lnTo>
                  <a:pt x="123203" y="3251200"/>
                </a:lnTo>
                <a:lnTo>
                  <a:pt x="169646" y="3238500"/>
                </a:lnTo>
                <a:lnTo>
                  <a:pt x="220324" y="3225800"/>
                </a:lnTo>
                <a:lnTo>
                  <a:pt x="273424" y="3200400"/>
                </a:lnTo>
                <a:lnTo>
                  <a:pt x="379639" y="3175000"/>
                </a:lnTo>
                <a:lnTo>
                  <a:pt x="429128" y="3149600"/>
                </a:lnTo>
                <a:lnTo>
                  <a:pt x="473789" y="3124200"/>
                </a:lnTo>
                <a:lnTo>
                  <a:pt x="517927" y="3111500"/>
                </a:lnTo>
                <a:lnTo>
                  <a:pt x="609339" y="3111500"/>
                </a:lnTo>
                <a:lnTo>
                  <a:pt x="654206" y="3124200"/>
                </a:lnTo>
                <a:lnTo>
                  <a:pt x="696912" y="3149600"/>
                </a:lnTo>
                <a:lnTo>
                  <a:pt x="736252" y="3162300"/>
                </a:lnTo>
                <a:lnTo>
                  <a:pt x="778590" y="3187700"/>
                </a:lnTo>
                <a:lnTo>
                  <a:pt x="811587" y="3213100"/>
                </a:lnTo>
                <a:lnTo>
                  <a:pt x="832968" y="3238500"/>
                </a:lnTo>
                <a:lnTo>
                  <a:pt x="840457" y="3238500"/>
                </a:lnTo>
                <a:lnTo>
                  <a:pt x="832283" y="3251200"/>
                </a:lnTo>
                <a:close/>
              </a:path>
              <a:path w="1198880" h="3467100">
                <a:moveTo>
                  <a:pt x="520229" y="3467100"/>
                </a:moveTo>
                <a:lnTo>
                  <a:pt x="471909" y="3467100"/>
                </a:lnTo>
                <a:lnTo>
                  <a:pt x="424588" y="3441700"/>
                </a:lnTo>
                <a:lnTo>
                  <a:pt x="381129" y="3416300"/>
                </a:lnTo>
                <a:lnTo>
                  <a:pt x="339062" y="3378200"/>
                </a:lnTo>
                <a:lnTo>
                  <a:pt x="298617" y="3340100"/>
                </a:lnTo>
                <a:lnTo>
                  <a:pt x="260022" y="3302000"/>
                </a:lnTo>
                <a:lnTo>
                  <a:pt x="223506" y="3276600"/>
                </a:lnTo>
                <a:lnTo>
                  <a:pt x="213731" y="3276600"/>
                </a:lnTo>
                <a:lnTo>
                  <a:pt x="204116" y="3263900"/>
                </a:lnTo>
                <a:lnTo>
                  <a:pt x="808930" y="3263900"/>
                </a:lnTo>
                <a:lnTo>
                  <a:pt x="773436" y="3302000"/>
                </a:lnTo>
                <a:lnTo>
                  <a:pt x="728841" y="3340100"/>
                </a:lnTo>
                <a:lnTo>
                  <a:pt x="678184" y="3378200"/>
                </a:lnTo>
                <a:lnTo>
                  <a:pt x="624504" y="3416300"/>
                </a:lnTo>
                <a:lnTo>
                  <a:pt x="570839" y="3441700"/>
                </a:lnTo>
                <a:lnTo>
                  <a:pt x="520229" y="3467100"/>
                </a:lnTo>
                <a:close/>
              </a:path>
            </a:pathLst>
          </a:custGeom>
          <a:solidFill>
            <a:srgbClr val="FFFFFF"/>
          </a:solidFill>
        </p:spPr>
        <p:txBody>
          <a:bodyPr wrap="square" lIns="0" tIns="0" rIns="0" bIns="0" rtlCol="0"/>
          <a:lstStyle/>
          <a:p>
            <a:endParaRPr/>
          </a:p>
        </p:txBody>
      </p:sp>
      <p:sp>
        <p:nvSpPr>
          <p:cNvPr id="4" name="object 4"/>
          <p:cNvSpPr/>
          <p:nvPr/>
        </p:nvSpPr>
        <p:spPr>
          <a:xfrm>
            <a:off x="185162" y="6938648"/>
            <a:ext cx="1172845" cy="3340100"/>
          </a:xfrm>
          <a:custGeom>
            <a:avLst/>
            <a:gdLst/>
            <a:ahLst/>
            <a:cxnLst/>
            <a:rect l="l" t="t" r="r" b="b"/>
            <a:pathLst>
              <a:path w="1172845" h="3340100">
                <a:moveTo>
                  <a:pt x="587376" y="825500"/>
                </a:moveTo>
                <a:lnTo>
                  <a:pt x="555289" y="825500"/>
                </a:lnTo>
                <a:lnTo>
                  <a:pt x="573202" y="812800"/>
                </a:lnTo>
                <a:lnTo>
                  <a:pt x="595119" y="787400"/>
                </a:lnTo>
                <a:lnTo>
                  <a:pt x="618471" y="749300"/>
                </a:lnTo>
                <a:lnTo>
                  <a:pt x="640687" y="698500"/>
                </a:lnTo>
                <a:lnTo>
                  <a:pt x="659198" y="635000"/>
                </a:lnTo>
                <a:lnTo>
                  <a:pt x="671434" y="558800"/>
                </a:lnTo>
                <a:lnTo>
                  <a:pt x="676986" y="508000"/>
                </a:lnTo>
                <a:lnTo>
                  <a:pt x="684766" y="457200"/>
                </a:lnTo>
                <a:lnTo>
                  <a:pt x="694717" y="406400"/>
                </a:lnTo>
                <a:lnTo>
                  <a:pt x="706785" y="342900"/>
                </a:lnTo>
                <a:lnTo>
                  <a:pt x="720913" y="292100"/>
                </a:lnTo>
                <a:lnTo>
                  <a:pt x="737047" y="241300"/>
                </a:lnTo>
                <a:lnTo>
                  <a:pt x="755129" y="190500"/>
                </a:lnTo>
                <a:lnTo>
                  <a:pt x="775105" y="152400"/>
                </a:lnTo>
                <a:lnTo>
                  <a:pt x="796919" y="101600"/>
                </a:lnTo>
                <a:lnTo>
                  <a:pt x="820515" y="76200"/>
                </a:lnTo>
                <a:lnTo>
                  <a:pt x="845837" y="38100"/>
                </a:lnTo>
                <a:lnTo>
                  <a:pt x="872831" y="12700"/>
                </a:lnTo>
                <a:lnTo>
                  <a:pt x="901439" y="0"/>
                </a:lnTo>
                <a:lnTo>
                  <a:pt x="910075" y="0"/>
                </a:lnTo>
                <a:lnTo>
                  <a:pt x="912945" y="25400"/>
                </a:lnTo>
                <a:lnTo>
                  <a:pt x="915040" y="76200"/>
                </a:lnTo>
                <a:lnTo>
                  <a:pt x="914205" y="127000"/>
                </a:lnTo>
                <a:lnTo>
                  <a:pt x="908285" y="190500"/>
                </a:lnTo>
                <a:lnTo>
                  <a:pt x="895125" y="266700"/>
                </a:lnTo>
                <a:lnTo>
                  <a:pt x="872569" y="342900"/>
                </a:lnTo>
                <a:lnTo>
                  <a:pt x="856416" y="381000"/>
                </a:lnTo>
                <a:lnTo>
                  <a:pt x="836070" y="431800"/>
                </a:lnTo>
                <a:lnTo>
                  <a:pt x="812278" y="469900"/>
                </a:lnTo>
                <a:lnTo>
                  <a:pt x="785784" y="520700"/>
                </a:lnTo>
                <a:lnTo>
                  <a:pt x="757336" y="558800"/>
                </a:lnTo>
                <a:lnTo>
                  <a:pt x="727679" y="609600"/>
                </a:lnTo>
                <a:lnTo>
                  <a:pt x="697560" y="660400"/>
                </a:lnTo>
                <a:lnTo>
                  <a:pt x="667724" y="698500"/>
                </a:lnTo>
                <a:lnTo>
                  <a:pt x="638917" y="749300"/>
                </a:lnTo>
                <a:lnTo>
                  <a:pt x="611886" y="787400"/>
                </a:lnTo>
                <a:lnTo>
                  <a:pt x="587376" y="825500"/>
                </a:lnTo>
                <a:close/>
              </a:path>
              <a:path w="1172845" h="3340100">
                <a:moveTo>
                  <a:pt x="433271" y="1993900"/>
                </a:moveTo>
                <a:lnTo>
                  <a:pt x="385215" y="1993900"/>
                </a:lnTo>
                <a:lnTo>
                  <a:pt x="386751" y="1943100"/>
                </a:lnTo>
                <a:lnTo>
                  <a:pt x="389118" y="1892300"/>
                </a:lnTo>
                <a:lnTo>
                  <a:pt x="392242" y="1841500"/>
                </a:lnTo>
                <a:lnTo>
                  <a:pt x="396048" y="1790700"/>
                </a:lnTo>
                <a:lnTo>
                  <a:pt x="400464" y="1739900"/>
                </a:lnTo>
                <a:lnTo>
                  <a:pt x="405414" y="1689100"/>
                </a:lnTo>
                <a:lnTo>
                  <a:pt x="411178" y="1638300"/>
                </a:lnTo>
                <a:lnTo>
                  <a:pt x="417398" y="1587500"/>
                </a:lnTo>
                <a:lnTo>
                  <a:pt x="424007" y="1536700"/>
                </a:lnTo>
                <a:lnTo>
                  <a:pt x="430935" y="1485900"/>
                </a:lnTo>
                <a:lnTo>
                  <a:pt x="438116" y="1435100"/>
                </a:lnTo>
                <a:lnTo>
                  <a:pt x="445480" y="1384300"/>
                </a:lnTo>
                <a:lnTo>
                  <a:pt x="452958" y="1333500"/>
                </a:lnTo>
                <a:lnTo>
                  <a:pt x="453911" y="1333500"/>
                </a:lnTo>
                <a:lnTo>
                  <a:pt x="453407" y="1320800"/>
                </a:lnTo>
                <a:lnTo>
                  <a:pt x="453110" y="1282700"/>
                </a:lnTo>
                <a:lnTo>
                  <a:pt x="452024" y="1231900"/>
                </a:lnTo>
                <a:lnTo>
                  <a:pt x="449155" y="1181100"/>
                </a:lnTo>
                <a:lnTo>
                  <a:pt x="443507" y="1117600"/>
                </a:lnTo>
                <a:lnTo>
                  <a:pt x="434086" y="1054100"/>
                </a:lnTo>
                <a:lnTo>
                  <a:pt x="419896" y="990600"/>
                </a:lnTo>
                <a:lnTo>
                  <a:pt x="405770" y="952500"/>
                </a:lnTo>
                <a:lnTo>
                  <a:pt x="385445" y="927100"/>
                </a:lnTo>
                <a:lnTo>
                  <a:pt x="360274" y="889000"/>
                </a:lnTo>
                <a:lnTo>
                  <a:pt x="331608" y="850900"/>
                </a:lnTo>
                <a:lnTo>
                  <a:pt x="300799" y="812800"/>
                </a:lnTo>
                <a:lnTo>
                  <a:pt x="269200" y="774700"/>
                </a:lnTo>
                <a:lnTo>
                  <a:pt x="238163" y="723900"/>
                </a:lnTo>
                <a:lnTo>
                  <a:pt x="209039" y="685800"/>
                </a:lnTo>
                <a:lnTo>
                  <a:pt x="183182" y="635000"/>
                </a:lnTo>
                <a:lnTo>
                  <a:pt x="161943" y="584200"/>
                </a:lnTo>
                <a:lnTo>
                  <a:pt x="146673" y="546100"/>
                </a:lnTo>
                <a:lnTo>
                  <a:pt x="138726" y="495300"/>
                </a:lnTo>
                <a:lnTo>
                  <a:pt x="136716" y="431800"/>
                </a:lnTo>
                <a:lnTo>
                  <a:pt x="140757" y="368300"/>
                </a:lnTo>
                <a:lnTo>
                  <a:pt x="149490" y="304800"/>
                </a:lnTo>
                <a:lnTo>
                  <a:pt x="161557" y="241300"/>
                </a:lnTo>
                <a:lnTo>
                  <a:pt x="175600" y="190500"/>
                </a:lnTo>
                <a:lnTo>
                  <a:pt x="190260" y="127000"/>
                </a:lnTo>
                <a:lnTo>
                  <a:pt x="204179" y="88900"/>
                </a:lnTo>
                <a:lnTo>
                  <a:pt x="215999" y="50800"/>
                </a:lnTo>
                <a:lnTo>
                  <a:pt x="224361" y="25400"/>
                </a:lnTo>
                <a:lnTo>
                  <a:pt x="227908" y="12700"/>
                </a:lnTo>
                <a:lnTo>
                  <a:pt x="231350" y="25400"/>
                </a:lnTo>
                <a:lnTo>
                  <a:pt x="241005" y="50800"/>
                </a:lnTo>
                <a:lnTo>
                  <a:pt x="255605" y="76200"/>
                </a:lnTo>
                <a:lnTo>
                  <a:pt x="273789" y="114300"/>
                </a:lnTo>
                <a:lnTo>
                  <a:pt x="294198" y="165100"/>
                </a:lnTo>
                <a:lnTo>
                  <a:pt x="315468" y="215900"/>
                </a:lnTo>
                <a:lnTo>
                  <a:pt x="336241" y="279400"/>
                </a:lnTo>
                <a:lnTo>
                  <a:pt x="355153" y="342900"/>
                </a:lnTo>
                <a:lnTo>
                  <a:pt x="370844" y="406400"/>
                </a:lnTo>
                <a:lnTo>
                  <a:pt x="381954" y="469900"/>
                </a:lnTo>
                <a:lnTo>
                  <a:pt x="387120" y="533400"/>
                </a:lnTo>
                <a:lnTo>
                  <a:pt x="387567" y="584200"/>
                </a:lnTo>
                <a:lnTo>
                  <a:pt x="390164" y="635000"/>
                </a:lnTo>
                <a:lnTo>
                  <a:pt x="394620" y="685800"/>
                </a:lnTo>
                <a:lnTo>
                  <a:pt x="400642" y="736600"/>
                </a:lnTo>
                <a:lnTo>
                  <a:pt x="407939" y="800100"/>
                </a:lnTo>
                <a:lnTo>
                  <a:pt x="416218" y="850900"/>
                </a:lnTo>
                <a:lnTo>
                  <a:pt x="425187" y="914400"/>
                </a:lnTo>
                <a:lnTo>
                  <a:pt x="434556" y="965200"/>
                </a:lnTo>
                <a:lnTo>
                  <a:pt x="444031" y="1016000"/>
                </a:lnTo>
                <a:lnTo>
                  <a:pt x="453321" y="1066800"/>
                </a:lnTo>
                <a:lnTo>
                  <a:pt x="462133" y="1117600"/>
                </a:lnTo>
                <a:lnTo>
                  <a:pt x="470177" y="1155700"/>
                </a:lnTo>
                <a:lnTo>
                  <a:pt x="477159" y="1181100"/>
                </a:lnTo>
                <a:lnTo>
                  <a:pt x="512183" y="1181100"/>
                </a:lnTo>
                <a:lnTo>
                  <a:pt x="500736" y="1257300"/>
                </a:lnTo>
                <a:lnTo>
                  <a:pt x="494018" y="1308100"/>
                </a:lnTo>
                <a:lnTo>
                  <a:pt x="487354" y="1358900"/>
                </a:lnTo>
                <a:lnTo>
                  <a:pt x="480791" y="1409700"/>
                </a:lnTo>
                <a:lnTo>
                  <a:pt x="474376" y="1460500"/>
                </a:lnTo>
                <a:lnTo>
                  <a:pt x="468177" y="1511300"/>
                </a:lnTo>
                <a:lnTo>
                  <a:pt x="462258" y="1562100"/>
                </a:lnTo>
                <a:lnTo>
                  <a:pt x="456689" y="1612900"/>
                </a:lnTo>
                <a:lnTo>
                  <a:pt x="451534" y="1663700"/>
                </a:lnTo>
                <a:lnTo>
                  <a:pt x="446861" y="1714500"/>
                </a:lnTo>
                <a:lnTo>
                  <a:pt x="548863" y="1714500"/>
                </a:lnTo>
                <a:lnTo>
                  <a:pt x="519047" y="1752600"/>
                </a:lnTo>
                <a:lnTo>
                  <a:pt x="492634" y="1778000"/>
                </a:lnTo>
                <a:lnTo>
                  <a:pt x="470335" y="1816100"/>
                </a:lnTo>
                <a:lnTo>
                  <a:pt x="452862" y="1841500"/>
                </a:lnTo>
                <a:lnTo>
                  <a:pt x="440925" y="1866900"/>
                </a:lnTo>
                <a:lnTo>
                  <a:pt x="435236" y="1905000"/>
                </a:lnTo>
                <a:lnTo>
                  <a:pt x="433919" y="1943100"/>
                </a:lnTo>
                <a:lnTo>
                  <a:pt x="433271" y="1993900"/>
                </a:lnTo>
                <a:close/>
              </a:path>
              <a:path w="1172845" h="3340100">
                <a:moveTo>
                  <a:pt x="563804" y="419100"/>
                </a:moveTo>
                <a:lnTo>
                  <a:pt x="542356" y="419100"/>
                </a:lnTo>
                <a:lnTo>
                  <a:pt x="541854" y="406400"/>
                </a:lnTo>
                <a:lnTo>
                  <a:pt x="540691" y="393700"/>
                </a:lnTo>
                <a:lnTo>
                  <a:pt x="539627" y="381000"/>
                </a:lnTo>
                <a:lnTo>
                  <a:pt x="538652" y="368300"/>
                </a:lnTo>
                <a:lnTo>
                  <a:pt x="537757" y="355600"/>
                </a:lnTo>
                <a:lnTo>
                  <a:pt x="534777" y="342900"/>
                </a:lnTo>
                <a:lnTo>
                  <a:pt x="531850" y="317500"/>
                </a:lnTo>
                <a:lnTo>
                  <a:pt x="528994" y="292100"/>
                </a:lnTo>
                <a:lnTo>
                  <a:pt x="526228" y="279400"/>
                </a:lnTo>
                <a:lnTo>
                  <a:pt x="522654" y="254000"/>
                </a:lnTo>
                <a:lnTo>
                  <a:pt x="519356" y="241300"/>
                </a:lnTo>
                <a:lnTo>
                  <a:pt x="516326" y="228600"/>
                </a:lnTo>
                <a:lnTo>
                  <a:pt x="513556" y="215900"/>
                </a:lnTo>
                <a:lnTo>
                  <a:pt x="510619" y="203200"/>
                </a:lnTo>
                <a:lnTo>
                  <a:pt x="507565" y="190500"/>
                </a:lnTo>
                <a:lnTo>
                  <a:pt x="504673" y="177800"/>
                </a:lnTo>
                <a:lnTo>
                  <a:pt x="502218" y="165100"/>
                </a:lnTo>
                <a:lnTo>
                  <a:pt x="497966" y="152400"/>
                </a:lnTo>
                <a:lnTo>
                  <a:pt x="494929" y="139700"/>
                </a:lnTo>
                <a:lnTo>
                  <a:pt x="492499" y="127000"/>
                </a:lnTo>
                <a:lnTo>
                  <a:pt x="497168" y="127000"/>
                </a:lnTo>
                <a:lnTo>
                  <a:pt x="506315" y="114300"/>
                </a:lnTo>
                <a:lnTo>
                  <a:pt x="516795" y="152400"/>
                </a:lnTo>
                <a:lnTo>
                  <a:pt x="519578" y="165100"/>
                </a:lnTo>
                <a:lnTo>
                  <a:pt x="522762" y="177800"/>
                </a:lnTo>
                <a:lnTo>
                  <a:pt x="526108" y="177800"/>
                </a:lnTo>
                <a:lnTo>
                  <a:pt x="529372" y="203200"/>
                </a:lnTo>
                <a:lnTo>
                  <a:pt x="532502" y="215900"/>
                </a:lnTo>
                <a:lnTo>
                  <a:pt x="535899" y="228600"/>
                </a:lnTo>
                <a:lnTo>
                  <a:pt x="539582" y="241300"/>
                </a:lnTo>
                <a:lnTo>
                  <a:pt x="543569" y="266700"/>
                </a:lnTo>
                <a:lnTo>
                  <a:pt x="546695" y="279400"/>
                </a:lnTo>
                <a:lnTo>
                  <a:pt x="549929" y="304800"/>
                </a:lnTo>
                <a:lnTo>
                  <a:pt x="553270" y="330200"/>
                </a:lnTo>
                <a:lnTo>
                  <a:pt x="556718" y="342900"/>
                </a:lnTo>
                <a:lnTo>
                  <a:pt x="557895" y="355600"/>
                </a:lnTo>
                <a:lnTo>
                  <a:pt x="559135" y="368300"/>
                </a:lnTo>
                <a:lnTo>
                  <a:pt x="561768" y="393700"/>
                </a:lnTo>
                <a:lnTo>
                  <a:pt x="562411" y="406400"/>
                </a:lnTo>
                <a:lnTo>
                  <a:pt x="563125" y="406400"/>
                </a:lnTo>
                <a:lnTo>
                  <a:pt x="563804" y="419100"/>
                </a:lnTo>
                <a:close/>
              </a:path>
              <a:path w="1172845" h="3340100">
                <a:moveTo>
                  <a:pt x="512183" y="1181100"/>
                </a:moveTo>
                <a:lnTo>
                  <a:pt x="477159" y="1181100"/>
                </a:lnTo>
                <a:lnTo>
                  <a:pt x="484171" y="1143000"/>
                </a:lnTo>
                <a:lnTo>
                  <a:pt x="491022" y="1092200"/>
                </a:lnTo>
                <a:lnTo>
                  <a:pt x="497659" y="1054100"/>
                </a:lnTo>
                <a:lnTo>
                  <a:pt x="504028" y="1016000"/>
                </a:lnTo>
                <a:lnTo>
                  <a:pt x="511489" y="952500"/>
                </a:lnTo>
                <a:lnTo>
                  <a:pt x="518394" y="901700"/>
                </a:lnTo>
                <a:lnTo>
                  <a:pt x="524680" y="863600"/>
                </a:lnTo>
                <a:lnTo>
                  <a:pt x="530283" y="812800"/>
                </a:lnTo>
                <a:lnTo>
                  <a:pt x="535139" y="762000"/>
                </a:lnTo>
                <a:lnTo>
                  <a:pt x="539186" y="711200"/>
                </a:lnTo>
                <a:lnTo>
                  <a:pt x="541817" y="673100"/>
                </a:lnTo>
                <a:lnTo>
                  <a:pt x="543652" y="647700"/>
                </a:lnTo>
                <a:lnTo>
                  <a:pt x="545041" y="609600"/>
                </a:lnTo>
                <a:lnTo>
                  <a:pt x="546332" y="584200"/>
                </a:lnTo>
                <a:lnTo>
                  <a:pt x="546463" y="546100"/>
                </a:lnTo>
                <a:lnTo>
                  <a:pt x="546564" y="508000"/>
                </a:lnTo>
                <a:lnTo>
                  <a:pt x="546046" y="495300"/>
                </a:lnTo>
                <a:lnTo>
                  <a:pt x="545385" y="469900"/>
                </a:lnTo>
                <a:lnTo>
                  <a:pt x="544903" y="457200"/>
                </a:lnTo>
                <a:lnTo>
                  <a:pt x="544391" y="444500"/>
                </a:lnTo>
                <a:lnTo>
                  <a:pt x="543950" y="431800"/>
                </a:lnTo>
                <a:lnTo>
                  <a:pt x="543502" y="431800"/>
                </a:lnTo>
                <a:lnTo>
                  <a:pt x="542938" y="419100"/>
                </a:lnTo>
                <a:lnTo>
                  <a:pt x="564340" y="419100"/>
                </a:lnTo>
                <a:lnTo>
                  <a:pt x="564971" y="444500"/>
                </a:lnTo>
                <a:lnTo>
                  <a:pt x="565674" y="457200"/>
                </a:lnTo>
                <a:lnTo>
                  <a:pt x="566429" y="469900"/>
                </a:lnTo>
                <a:lnTo>
                  <a:pt x="567353" y="482600"/>
                </a:lnTo>
                <a:lnTo>
                  <a:pt x="568153" y="495300"/>
                </a:lnTo>
                <a:lnTo>
                  <a:pt x="568532" y="508000"/>
                </a:lnTo>
                <a:lnTo>
                  <a:pt x="568623" y="533400"/>
                </a:lnTo>
                <a:lnTo>
                  <a:pt x="568759" y="546100"/>
                </a:lnTo>
                <a:lnTo>
                  <a:pt x="568948" y="558800"/>
                </a:lnTo>
                <a:lnTo>
                  <a:pt x="569199" y="571500"/>
                </a:lnTo>
                <a:lnTo>
                  <a:pt x="568434" y="609600"/>
                </a:lnTo>
                <a:lnTo>
                  <a:pt x="567508" y="647700"/>
                </a:lnTo>
                <a:lnTo>
                  <a:pt x="566118" y="673100"/>
                </a:lnTo>
                <a:lnTo>
                  <a:pt x="563959" y="711200"/>
                </a:lnTo>
                <a:lnTo>
                  <a:pt x="562122" y="736600"/>
                </a:lnTo>
                <a:lnTo>
                  <a:pt x="560053" y="774700"/>
                </a:lnTo>
                <a:lnTo>
                  <a:pt x="557769" y="800100"/>
                </a:lnTo>
                <a:lnTo>
                  <a:pt x="555289" y="825500"/>
                </a:lnTo>
                <a:lnTo>
                  <a:pt x="587376" y="825500"/>
                </a:lnTo>
                <a:lnTo>
                  <a:pt x="566134" y="863600"/>
                </a:lnTo>
                <a:lnTo>
                  <a:pt x="548905" y="889000"/>
                </a:lnTo>
                <a:lnTo>
                  <a:pt x="545266" y="927100"/>
                </a:lnTo>
                <a:lnTo>
                  <a:pt x="541378" y="952500"/>
                </a:lnTo>
                <a:lnTo>
                  <a:pt x="537275" y="990600"/>
                </a:lnTo>
                <a:lnTo>
                  <a:pt x="532993" y="1016000"/>
                </a:lnTo>
                <a:lnTo>
                  <a:pt x="526925" y="1066800"/>
                </a:lnTo>
                <a:lnTo>
                  <a:pt x="520604" y="1117600"/>
                </a:lnTo>
                <a:lnTo>
                  <a:pt x="514090" y="1168400"/>
                </a:lnTo>
                <a:lnTo>
                  <a:pt x="512183" y="1181100"/>
                </a:lnTo>
                <a:close/>
              </a:path>
              <a:path w="1172845" h="3340100">
                <a:moveTo>
                  <a:pt x="548863" y="1714500"/>
                </a:moveTo>
                <a:lnTo>
                  <a:pt x="454292" y="1714500"/>
                </a:lnTo>
                <a:lnTo>
                  <a:pt x="464964" y="1701800"/>
                </a:lnTo>
                <a:lnTo>
                  <a:pt x="481108" y="1689100"/>
                </a:lnTo>
                <a:lnTo>
                  <a:pt x="500156" y="1676400"/>
                </a:lnTo>
                <a:lnTo>
                  <a:pt x="520660" y="1651000"/>
                </a:lnTo>
                <a:lnTo>
                  <a:pt x="541169" y="1612900"/>
                </a:lnTo>
                <a:lnTo>
                  <a:pt x="560238" y="1562100"/>
                </a:lnTo>
                <a:lnTo>
                  <a:pt x="576416" y="1498600"/>
                </a:lnTo>
                <a:lnTo>
                  <a:pt x="588255" y="1409700"/>
                </a:lnTo>
                <a:lnTo>
                  <a:pt x="596197" y="1346200"/>
                </a:lnTo>
                <a:lnTo>
                  <a:pt x="608642" y="1295400"/>
                </a:lnTo>
                <a:lnTo>
                  <a:pt x="625042" y="1231900"/>
                </a:lnTo>
                <a:lnTo>
                  <a:pt x="644851" y="1181100"/>
                </a:lnTo>
                <a:lnTo>
                  <a:pt x="667521" y="1117600"/>
                </a:lnTo>
                <a:lnTo>
                  <a:pt x="692503" y="1066800"/>
                </a:lnTo>
                <a:lnTo>
                  <a:pt x="719251" y="1016000"/>
                </a:lnTo>
                <a:lnTo>
                  <a:pt x="747217" y="965200"/>
                </a:lnTo>
                <a:lnTo>
                  <a:pt x="775852" y="927100"/>
                </a:lnTo>
                <a:lnTo>
                  <a:pt x="804611" y="876300"/>
                </a:lnTo>
                <a:lnTo>
                  <a:pt x="832943" y="838200"/>
                </a:lnTo>
                <a:lnTo>
                  <a:pt x="860304" y="812800"/>
                </a:lnTo>
                <a:lnTo>
                  <a:pt x="886143" y="787400"/>
                </a:lnTo>
                <a:lnTo>
                  <a:pt x="909915" y="762000"/>
                </a:lnTo>
                <a:lnTo>
                  <a:pt x="931071" y="749300"/>
                </a:lnTo>
                <a:lnTo>
                  <a:pt x="939075" y="749300"/>
                </a:lnTo>
                <a:lnTo>
                  <a:pt x="938745" y="762000"/>
                </a:lnTo>
                <a:lnTo>
                  <a:pt x="938866" y="774700"/>
                </a:lnTo>
                <a:lnTo>
                  <a:pt x="938432" y="838200"/>
                </a:lnTo>
                <a:lnTo>
                  <a:pt x="936857" y="889000"/>
                </a:lnTo>
                <a:lnTo>
                  <a:pt x="933700" y="939800"/>
                </a:lnTo>
                <a:lnTo>
                  <a:pt x="928451" y="990600"/>
                </a:lnTo>
                <a:lnTo>
                  <a:pt x="920602" y="1054100"/>
                </a:lnTo>
                <a:lnTo>
                  <a:pt x="909644" y="1117600"/>
                </a:lnTo>
                <a:lnTo>
                  <a:pt x="895069" y="1181100"/>
                </a:lnTo>
                <a:lnTo>
                  <a:pt x="876367" y="1244600"/>
                </a:lnTo>
                <a:lnTo>
                  <a:pt x="853029" y="1295400"/>
                </a:lnTo>
                <a:lnTo>
                  <a:pt x="824548" y="1358900"/>
                </a:lnTo>
                <a:lnTo>
                  <a:pt x="793114" y="1409700"/>
                </a:lnTo>
                <a:lnTo>
                  <a:pt x="759392" y="1460500"/>
                </a:lnTo>
                <a:lnTo>
                  <a:pt x="724095" y="1498600"/>
                </a:lnTo>
                <a:lnTo>
                  <a:pt x="687933" y="1549400"/>
                </a:lnTo>
                <a:lnTo>
                  <a:pt x="651617" y="1587500"/>
                </a:lnTo>
                <a:lnTo>
                  <a:pt x="615860" y="1638300"/>
                </a:lnTo>
                <a:lnTo>
                  <a:pt x="581371" y="1676400"/>
                </a:lnTo>
                <a:lnTo>
                  <a:pt x="548863" y="1714500"/>
                </a:lnTo>
                <a:close/>
              </a:path>
              <a:path w="1172845" h="3340100">
                <a:moveTo>
                  <a:pt x="535947" y="2616200"/>
                </a:moveTo>
                <a:lnTo>
                  <a:pt x="474110" y="2616200"/>
                </a:lnTo>
                <a:lnTo>
                  <a:pt x="469340" y="2603500"/>
                </a:lnTo>
                <a:lnTo>
                  <a:pt x="455245" y="2565400"/>
                </a:lnTo>
                <a:lnTo>
                  <a:pt x="443722" y="2527300"/>
                </a:lnTo>
                <a:lnTo>
                  <a:pt x="436474" y="2501900"/>
                </a:lnTo>
                <a:lnTo>
                  <a:pt x="432985" y="2489200"/>
                </a:lnTo>
                <a:lnTo>
                  <a:pt x="429765" y="2476500"/>
                </a:lnTo>
                <a:lnTo>
                  <a:pt x="426947" y="2463800"/>
                </a:lnTo>
                <a:lnTo>
                  <a:pt x="415875" y="2400300"/>
                </a:lnTo>
                <a:lnTo>
                  <a:pt x="406736" y="2349500"/>
                </a:lnTo>
                <a:lnTo>
                  <a:pt x="399387" y="2298700"/>
                </a:lnTo>
                <a:lnTo>
                  <a:pt x="393684" y="2247900"/>
                </a:lnTo>
                <a:lnTo>
                  <a:pt x="389485" y="2197100"/>
                </a:lnTo>
                <a:lnTo>
                  <a:pt x="386646" y="2146300"/>
                </a:lnTo>
                <a:lnTo>
                  <a:pt x="385024" y="2095500"/>
                </a:lnTo>
                <a:lnTo>
                  <a:pt x="372836" y="2044700"/>
                </a:lnTo>
                <a:lnTo>
                  <a:pt x="359045" y="1993900"/>
                </a:lnTo>
                <a:lnTo>
                  <a:pt x="343649" y="1943100"/>
                </a:lnTo>
                <a:lnTo>
                  <a:pt x="326650" y="1892300"/>
                </a:lnTo>
                <a:lnTo>
                  <a:pt x="308046" y="1854200"/>
                </a:lnTo>
                <a:lnTo>
                  <a:pt x="287839" y="1816100"/>
                </a:lnTo>
                <a:lnTo>
                  <a:pt x="254191" y="1765300"/>
                </a:lnTo>
                <a:lnTo>
                  <a:pt x="235062" y="1739900"/>
                </a:lnTo>
                <a:lnTo>
                  <a:pt x="214834" y="1701800"/>
                </a:lnTo>
                <a:lnTo>
                  <a:pt x="193834" y="1676400"/>
                </a:lnTo>
                <a:lnTo>
                  <a:pt x="172392" y="1651000"/>
                </a:lnTo>
                <a:lnTo>
                  <a:pt x="150835" y="1612900"/>
                </a:lnTo>
                <a:lnTo>
                  <a:pt x="129491" y="1574800"/>
                </a:lnTo>
                <a:lnTo>
                  <a:pt x="108690" y="1536700"/>
                </a:lnTo>
                <a:lnTo>
                  <a:pt x="88758" y="1498600"/>
                </a:lnTo>
                <a:lnTo>
                  <a:pt x="70024" y="1460500"/>
                </a:lnTo>
                <a:lnTo>
                  <a:pt x="52816" y="1409700"/>
                </a:lnTo>
                <a:lnTo>
                  <a:pt x="37463" y="1358900"/>
                </a:lnTo>
                <a:lnTo>
                  <a:pt x="24292" y="1308100"/>
                </a:lnTo>
                <a:lnTo>
                  <a:pt x="13632" y="1244600"/>
                </a:lnTo>
                <a:lnTo>
                  <a:pt x="5812" y="1181100"/>
                </a:lnTo>
                <a:lnTo>
                  <a:pt x="1158" y="1117600"/>
                </a:lnTo>
                <a:lnTo>
                  <a:pt x="0" y="1041400"/>
                </a:lnTo>
                <a:lnTo>
                  <a:pt x="6239" y="1041400"/>
                </a:lnTo>
                <a:lnTo>
                  <a:pt x="22401" y="1054100"/>
                </a:lnTo>
                <a:lnTo>
                  <a:pt x="47206" y="1066800"/>
                </a:lnTo>
                <a:lnTo>
                  <a:pt x="79284" y="1104900"/>
                </a:lnTo>
                <a:lnTo>
                  <a:pt x="117262" y="1143000"/>
                </a:lnTo>
                <a:lnTo>
                  <a:pt x="159767" y="1193800"/>
                </a:lnTo>
                <a:lnTo>
                  <a:pt x="205428" y="1257300"/>
                </a:lnTo>
                <a:lnTo>
                  <a:pt x="252871" y="1333500"/>
                </a:lnTo>
                <a:lnTo>
                  <a:pt x="266878" y="1371600"/>
                </a:lnTo>
                <a:lnTo>
                  <a:pt x="280193" y="1409700"/>
                </a:lnTo>
                <a:lnTo>
                  <a:pt x="292830" y="1447800"/>
                </a:lnTo>
                <a:lnTo>
                  <a:pt x="304805" y="1498600"/>
                </a:lnTo>
                <a:lnTo>
                  <a:pt x="316133" y="1549400"/>
                </a:lnTo>
                <a:lnTo>
                  <a:pt x="326827" y="1600200"/>
                </a:lnTo>
                <a:lnTo>
                  <a:pt x="336903" y="1651000"/>
                </a:lnTo>
                <a:lnTo>
                  <a:pt x="346377" y="1701800"/>
                </a:lnTo>
                <a:lnTo>
                  <a:pt x="355262" y="1765300"/>
                </a:lnTo>
                <a:lnTo>
                  <a:pt x="363573" y="1816100"/>
                </a:lnTo>
                <a:lnTo>
                  <a:pt x="371326" y="1879600"/>
                </a:lnTo>
                <a:lnTo>
                  <a:pt x="378535" y="1930400"/>
                </a:lnTo>
                <a:lnTo>
                  <a:pt x="385215" y="1993900"/>
                </a:lnTo>
                <a:lnTo>
                  <a:pt x="433271" y="1993900"/>
                </a:lnTo>
                <a:lnTo>
                  <a:pt x="433320" y="2032000"/>
                </a:lnTo>
                <a:lnTo>
                  <a:pt x="434093" y="2082800"/>
                </a:lnTo>
                <a:lnTo>
                  <a:pt x="436037" y="2133600"/>
                </a:lnTo>
                <a:lnTo>
                  <a:pt x="439333" y="2184400"/>
                </a:lnTo>
                <a:lnTo>
                  <a:pt x="444096" y="2235200"/>
                </a:lnTo>
                <a:lnTo>
                  <a:pt x="450440" y="2298700"/>
                </a:lnTo>
                <a:lnTo>
                  <a:pt x="458481" y="2349500"/>
                </a:lnTo>
                <a:lnTo>
                  <a:pt x="468334" y="2400300"/>
                </a:lnTo>
                <a:lnTo>
                  <a:pt x="480113" y="2451100"/>
                </a:lnTo>
                <a:lnTo>
                  <a:pt x="482811" y="2463800"/>
                </a:lnTo>
                <a:lnTo>
                  <a:pt x="485830" y="2476500"/>
                </a:lnTo>
                <a:lnTo>
                  <a:pt x="489063" y="2489200"/>
                </a:lnTo>
                <a:lnTo>
                  <a:pt x="492404" y="2489200"/>
                </a:lnTo>
                <a:lnTo>
                  <a:pt x="498907" y="2514600"/>
                </a:lnTo>
                <a:lnTo>
                  <a:pt x="502265" y="2527300"/>
                </a:lnTo>
                <a:lnTo>
                  <a:pt x="505838" y="2540000"/>
                </a:lnTo>
                <a:lnTo>
                  <a:pt x="509444" y="2540000"/>
                </a:lnTo>
                <a:lnTo>
                  <a:pt x="513104" y="2552700"/>
                </a:lnTo>
                <a:lnTo>
                  <a:pt x="520511" y="2578100"/>
                </a:lnTo>
                <a:lnTo>
                  <a:pt x="522798" y="2578100"/>
                </a:lnTo>
                <a:lnTo>
                  <a:pt x="525942" y="2590800"/>
                </a:lnTo>
                <a:lnTo>
                  <a:pt x="529372" y="2590800"/>
                </a:lnTo>
                <a:lnTo>
                  <a:pt x="532612" y="2603500"/>
                </a:lnTo>
                <a:lnTo>
                  <a:pt x="535947" y="2616200"/>
                </a:lnTo>
                <a:close/>
              </a:path>
              <a:path w="1172845" h="3340100">
                <a:moveTo>
                  <a:pt x="699376" y="2882900"/>
                </a:moveTo>
                <a:lnTo>
                  <a:pt x="623128" y="2882900"/>
                </a:lnTo>
                <a:lnTo>
                  <a:pt x="593972" y="2844800"/>
                </a:lnTo>
                <a:lnTo>
                  <a:pt x="584253" y="2819400"/>
                </a:lnTo>
                <a:lnTo>
                  <a:pt x="572385" y="2806700"/>
                </a:lnTo>
                <a:lnTo>
                  <a:pt x="560839" y="2781300"/>
                </a:lnTo>
                <a:lnTo>
                  <a:pt x="549471" y="2768600"/>
                </a:lnTo>
                <a:lnTo>
                  <a:pt x="538138" y="2743200"/>
                </a:lnTo>
                <a:lnTo>
                  <a:pt x="526955" y="2717800"/>
                </a:lnTo>
                <a:lnTo>
                  <a:pt x="594353" y="2717800"/>
                </a:lnTo>
                <a:lnTo>
                  <a:pt x="574602" y="2667000"/>
                </a:lnTo>
                <a:lnTo>
                  <a:pt x="556874" y="2616200"/>
                </a:lnTo>
                <a:lnTo>
                  <a:pt x="542085" y="2552700"/>
                </a:lnTo>
                <a:lnTo>
                  <a:pt x="531148" y="2501900"/>
                </a:lnTo>
                <a:lnTo>
                  <a:pt x="524981" y="2451100"/>
                </a:lnTo>
                <a:lnTo>
                  <a:pt x="524497" y="2400300"/>
                </a:lnTo>
                <a:lnTo>
                  <a:pt x="530611" y="2362200"/>
                </a:lnTo>
                <a:lnTo>
                  <a:pt x="540241" y="2324100"/>
                </a:lnTo>
                <a:lnTo>
                  <a:pt x="565658" y="2273300"/>
                </a:lnTo>
                <a:lnTo>
                  <a:pt x="597543" y="2222500"/>
                </a:lnTo>
                <a:lnTo>
                  <a:pt x="633811" y="2171700"/>
                </a:lnTo>
                <a:lnTo>
                  <a:pt x="672375" y="2120900"/>
                </a:lnTo>
                <a:lnTo>
                  <a:pt x="691866" y="2082800"/>
                </a:lnTo>
                <a:lnTo>
                  <a:pt x="711149" y="2044700"/>
                </a:lnTo>
                <a:lnTo>
                  <a:pt x="729964" y="2006600"/>
                </a:lnTo>
                <a:lnTo>
                  <a:pt x="748048" y="1955800"/>
                </a:lnTo>
                <a:lnTo>
                  <a:pt x="765142" y="1905000"/>
                </a:lnTo>
                <a:lnTo>
                  <a:pt x="780985" y="1841500"/>
                </a:lnTo>
                <a:lnTo>
                  <a:pt x="795316" y="1778000"/>
                </a:lnTo>
                <a:lnTo>
                  <a:pt x="807874" y="1689100"/>
                </a:lnTo>
                <a:lnTo>
                  <a:pt x="810588" y="1701800"/>
                </a:lnTo>
                <a:lnTo>
                  <a:pt x="817892" y="1727200"/>
                </a:lnTo>
                <a:lnTo>
                  <a:pt x="828378" y="1752600"/>
                </a:lnTo>
                <a:lnTo>
                  <a:pt x="840637" y="1790700"/>
                </a:lnTo>
                <a:lnTo>
                  <a:pt x="853259" y="1841500"/>
                </a:lnTo>
                <a:lnTo>
                  <a:pt x="864835" y="1892300"/>
                </a:lnTo>
                <a:lnTo>
                  <a:pt x="873956" y="1955800"/>
                </a:lnTo>
                <a:lnTo>
                  <a:pt x="879213" y="2019300"/>
                </a:lnTo>
                <a:lnTo>
                  <a:pt x="879196" y="2082800"/>
                </a:lnTo>
                <a:lnTo>
                  <a:pt x="872497" y="2159000"/>
                </a:lnTo>
                <a:lnTo>
                  <a:pt x="857706" y="2222500"/>
                </a:lnTo>
                <a:lnTo>
                  <a:pt x="839978" y="2273300"/>
                </a:lnTo>
                <a:lnTo>
                  <a:pt x="817641" y="2311400"/>
                </a:lnTo>
                <a:lnTo>
                  <a:pt x="763284" y="2349500"/>
                </a:lnTo>
                <a:lnTo>
                  <a:pt x="681272" y="2374900"/>
                </a:lnTo>
                <a:lnTo>
                  <a:pt x="642668" y="2374900"/>
                </a:lnTo>
                <a:lnTo>
                  <a:pt x="609121" y="2387600"/>
                </a:lnTo>
                <a:lnTo>
                  <a:pt x="588245" y="2400300"/>
                </a:lnTo>
                <a:lnTo>
                  <a:pt x="573165" y="2425700"/>
                </a:lnTo>
                <a:lnTo>
                  <a:pt x="565106" y="2463800"/>
                </a:lnTo>
                <a:lnTo>
                  <a:pt x="565293" y="2501900"/>
                </a:lnTo>
                <a:lnTo>
                  <a:pt x="571408" y="2552700"/>
                </a:lnTo>
                <a:lnTo>
                  <a:pt x="581119" y="2603500"/>
                </a:lnTo>
                <a:lnTo>
                  <a:pt x="593843" y="2641600"/>
                </a:lnTo>
                <a:lnTo>
                  <a:pt x="608999" y="2692400"/>
                </a:lnTo>
                <a:lnTo>
                  <a:pt x="626005" y="2743200"/>
                </a:lnTo>
                <a:lnTo>
                  <a:pt x="644279" y="2781300"/>
                </a:lnTo>
                <a:lnTo>
                  <a:pt x="663240" y="2832100"/>
                </a:lnTo>
                <a:lnTo>
                  <a:pt x="667718" y="2832100"/>
                </a:lnTo>
                <a:lnTo>
                  <a:pt x="669719" y="2844800"/>
                </a:lnTo>
                <a:lnTo>
                  <a:pt x="693420" y="2870200"/>
                </a:lnTo>
                <a:lnTo>
                  <a:pt x="699376" y="2882900"/>
                </a:lnTo>
                <a:close/>
              </a:path>
              <a:path w="1172845" h="3340100">
                <a:moveTo>
                  <a:pt x="1049587" y="3263900"/>
                </a:moveTo>
                <a:lnTo>
                  <a:pt x="931738" y="3263900"/>
                </a:lnTo>
                <a:lnTo>
                  <a:pt x="895261" y="3225800"/>
                </a:lnTo>
                <a:lnTo>
                  <a:pt x="821199" y="3149600"/>
                </a:lnTo>
                <a:lnTo>
                  <a:pt x="783864" y="3098800"/>
                </a:lnTo>
                <a:lnTo>
                  <a:pt x="745651" y="3060700"/>
                </a:lnTo>
                <a:lnTo>
                  <a:pt x="732890" y="3035300"/>
                </a:lnTo>
                <a:lnTo>
                  <a:pt x="691876" y="2997200"/>
                </a:lnTo>
                <a:lnTo>
                  <a:pt x="654138" y="2959100"/>
                </a:lnTo>
                <a:lnTo>
                  <a:pt x="619338" y="2921000"/>
                </a:lnTo>
                <a:lnTo>
                  <a:pt x="587141" y="2908300"/>
                </a:lnTo>
                <a:lnTo>
                  <a:pt x="557207" y="2882900"/>
                </a:lnTo>
                <a:lnTo>
                  <a:pt x="529200" y="2870200"/>
                </a:lnTo>
                <a:lnTo>
                  <a:pt x="502782" y="2857500"/>
                </a:lnTo>
                <a:lnTo>
                  <a:pt x="477615" y="2857500"/>
                </a:lnTo>
                <a:lnTo>
                  <a:pt x="453363" y="2844800"/>
                </a:lnTo>
                <a:lnTo>
                  <a:pt x="429688" y="2844800"/>
                </a:lnTo>
                <a:lnTo>
                  <a:pt x="406253" y="2832100"/>
                </a:lnTo>
                <a:lnTo>
                  <a:pt x="382720" y="2832100"/>
                </a:lnTo>
                <a:lnTo>
                  <a:pt x="358751" y="2819400"/>
                </a:lnTo>
                <a:lnTo>
                  <a:pt x="334010" y="2806700"/>
                </a:lnTo>
                <a:lnTo>
                  <a:pt x="308159" y="2794000"/>
                </a:lnTo>
                <a:lnTo>
                  <a:pt x="280860" y="2768600"/>
                </a:lnTo>
                <a:lnTo>
                  <a:pt x="251777" y="2743200"/>
                </a:lnTo>
                <a:lnTo>
                  <a:pt x="220572" y="2717800"/>
                </a:lnTo>
                <a:lnTo>
                  <a:pt x="176114" y="2654300"/>
                </a:lnTo>
                <a:lnTo>
                  <a:pt x="138418" y="2590800"/>
                </a:lnTo>
                <a:lnTo>
                  <a:pt x="106936" y="2527300"/>
                </a:lnTo>
                <a:lnTo>
                  <a:pt x="60426" y="2413000"/>
                </a:lnTo>
                <a:lnTo>
                  <a:pt x="44304" y="2349500"/>
                </a:lnTo>
                <a:lnTo>
                  <a:pt x="32208" y="2298700"/>
                </a:lnTo>
                <a:lnTo>
                  <a:pt x="23590" y="2260600"/>
                </a:lnTo>
                <a:lnTo>
                  <a:pt x="17903" y="2222500"/>
                </a:lnTo>
                <a:lnTo>
                  <a:pt x="14600" y="2184400"/>
                </a:lnTo>
                <a:lnTo>
                  <a:pt x="13134" y="2171700"/>
                </a:lnTo>
                <a:lnTo>
                  <a:pt x="12957" y="2159000"/>
                </a:lnTo>
                <a:lnTo>
                  <a:pt x="62926" y="2197100"/>
                </a:lnTo>
                <a:lnTo>
                  <a:pt x="110232" y="2222500"/>
                </a:lnTo>
                <a:lnTo>
                  <a:pt x="154837" y="2260600"/>
                </a:lnTo>
                <a:lnTo>
                  <a:pt x="196703" y="2298700"/>
                </a:lnTo>
                <a:lnTo>
                  <a:pt x="235792" y="2336800"/>
                </a:lnTo>
                <a:lnTo>
                  <a:pt x="272067" y="2387600"/>
                </a:lnTo>
                <a:lnTo>
                  <a:pt x="305489" y="2425700"/>
                </a:lnTo>
                <a:lnTo>
                  <a:pt x="336021" y="2476500"/>
                </a:lnTo>
                <a:lnTo>
                  <a:pt x="363624" y="2514600"/>
                </a:lnTo>
                <a:lnTo>
                  <a:pt x="388262" y="2552700"/>
                </a:lnTo>
                <a:lnTo>
                  <a:pt x="409894" y="2590800"/>
                </a:lnTo>
                <a:lnTo>
                  <a:pt x="428485" y="2628900"/>
                </a:lnTo>
                <a:lnTo>
                  <a:pt x="443996" y="2667000"/>
                </a:lnTo>
                <a:lnTo>
                  <a:pt x="456388" y="2692400"/>
                </a:lnTo>
                <a:lnTo>
                  <a:pt x="478797" y="2730500"/>
                </a:lnTo>
                <a:lnTo>
                  <a:pt x="510114" y="2768600"/>
                </a:lnTo>
                <a:lnTo>
                  <a:pt x="546901" y="2819400"/>
                </a:lnTo>
                <a:lnTo>
                  <a:pt x="585719" y="2857500"/>
                </a:lnTo>
                <a:lnTo>
                  <a:pt x="623128" y="2882900"/>
                </a:lnTo>
                <a:lnTo>
                  <a:pt x="699376" y="2882900"/>
                </a:lnTo>
                <a:lnTo>
                  <a:pt x="705333" y="2895600"/>
                </a:lnTo>
                <a:lnTo>
                  <a:pt x="729126" y="2921000"/>
                </a:lnTo>
                <a:lnTo>
                  <a:pt x="740988" y="2946400"/>
                </a:lnTo>
                <a:lnTo>
                  <a:pt x="753100" y="2959100"/>
                </a:lnTo>
                <a:lnTo>
                  <a:pt x="759170" y="2959100"/>
                </a:lnTo>
                <a:lnTo>
                  <a:pt x="777403" y="2984500"/>
                </a:lnTo>
                <a:lnTo>
                  <a:pt x="801568" y="3009900"/>
                </a:lnTo>
                <a:lnTo>
                  <a:pt x="813686" y="3035300"/>
                </a:lnTo>
                <a:lnTo>
                  <a:pt x="891486" y="3111500"/>
                </a:lnTo>
                <a:lnTo>
                  <a:pt x="929883" y="3149600"/>
                </a:lnTo>
                <a:lnTo>
                  <a:pt x="967768" y="3187700"/>
                </a:lnTo>
                <a:lnTo>
                  <a:pt x="1005008" y="3225800"/>
                </a:lnTo>
                <a:lnTo>
                  <a:pt x="1034939" y="3251200"/>
                </a:lnTo>
                <a:lnTo>
                  <a:pt x="1049587" y="3263900"/>
                </a:lnTo>
                <a:close/>
              </a:path>
              <a:path w="1172845" h="3340100">
                <a:moveTo>
                  <a:pt x="1159376" y="3314700"/>
                </a:moveTo>
                <a:lnTo>
                  <a:pt x="1120677" y="3314700"/>
                </a:lnTo>
                <a:lnTo>
                  <a:pt x="1118561" y="3289300"/>
                </a:lnTo>
                <a:lnTo>
                  <a:pt x="1113877" y="3251200"/>
                </a:lnTo>
                <a:lnTo>
                  <a:pt x="1105689" y="3213100"/>
                </a:lnTo>
                <a:lnTo>
                  <a:pt x="1093063" y="3162300"/>
                </a:lnTo>
                <a:lnTo>
                  <a:pt x="1075064" y="3111500"/>
                </a:lnTo>
                <a:lnTo>
                  <a:pt x="1050756" y="3060700"/>
                </a:lnTo>
                <a:lnTo>
                  <a:pt x="1019204" y="2997200"/>
                </a:lnTo>
                <a:lnTo>
                  <a:pt x="994431" y="2971800"/>
                </a:lnTo>
                <a:lnTo>
                  <a:pt x="969397" y="2933700"/>
                </a:lnTo>
                <a:lnTo>
                  <a:pt x="944651" y="2895600"/>
                </a:lnTo>
                <a:lnTo>
                  <a:pt x="920744" y="2857500"/>
                </a:lnTo>
                <a:lnTo>
                  <a:pt x="898225" y="2819400"/>
                </a:lnTo>
                <a:lnTo>
                  <a:pt x="877644" y="2768600"/>
                </a:lnTo>
                <a:lnTo>
                  <a:pt x="859552" y="2730500"/>
                </a:lnTo>
                <a:lnTo>
                  <a:pt x="844497" y="2692400"/>
                </a:lnTo>
                <a:lnTo>
                  <a:pt x="833029" y="2641600"/>
                </a:lnTo>
                <a:lnTo>
                  <a:pt x="825699" y="2590800"/>
                </a:lnTo>
                <a:lnTo>
                  <a:pt x="823057" y="2540000"/>
                </a:lnTo>
                <a:lnTo>
                  <a:pt x="825651" y="2489200"/>
                </a:lnTo>
                <a:lnTo>
                  <a:pt x="834032" y="2438400"/>
                </a:lnTo>
                <a:lnTo>
                  <a:pt x="848749" y="2374900"/>
                </a:lnTo>
                <a:lnTo>
                  <a:pt x="856264" y="2374900"/>
                </a:lnTo>
                <a:lnTo>
                  <a:pt x="876033" y="2400300"/>
                </a:lnTo>
                <a:lnTo>
                  <a:pt x="904878" y="2438400"/>
                </a:lnTo>
                <a:lnTo>
                  <a:pt x="939618" y="2476500"/>
                </a:lnTo>
                <a:lnTo>
                  <a:pt x="977073" y="2540000"/>
                </a:lnTo>
                <a:lnTo>
                  <a:pt x="1014062" y="2603500"/>
                </a:lnTo>
                <a:lnTo>
                  <a:pt x="1047407" y="2679700"/>
                </a:lnTo>
                <a:lnTo>
                  <a:pt x="1059214" y="2730500"/>
                </a:lnTo>
                <a:lnTo>
                  <a:pt x="1069167" y="2768600"/>
                </a:lnTo>
                <a:lnTo>
                  <a:pt x="1077652" y="2819400"/>
                </a:lnTo>
                <a:lnTo>
                  <a:pt x="1085057" y="2882900"/>
                </a:lnTo>
                <a:lnTo>
                  <a:pt x="1091769" y="2933700"/>
                </a:lnTo>
                <a:lnTo>
                  <a:pt x="1098174" y="2984500"/>
                </a:lnTo>
                <a:lnTo>
                  <a:pt x="1104659" y="3048000"/>
                </a:lnTo>
                <a:lnTo>
                  <a:pt x="1111611" y="3098800"/>
                </a:lnTo>
                <a:lnTo>
                  <a:pt x="1119418" y="3162300"/>
                </a:lnTo>
                <a:lnTo>
                  <a:pt x="1128465" y="3213100"/>
                </a:lnTo>
                <a:lnTo>
                  <a:pt x="1139141" y="3251200"/>
                </a:lnTo>
                <a:lnTo>
                  <a:pt x="1151831" y="3302000"/>
                </a:lnTo>
                <a:lnTo>
                  <a:pt x="1159376" y="3314700"/>
                </a:lnTo>
                <a:close/>
              </a:path>
              <a:path w="1172845" h="3340100">
                <a:moveTo>
                  <a:pt x="542616" y="2628900"/>
                </a:moveTo>
                <a:lnTo>
                  <a:pt x="480589" y="2628900"/>
                </a:lnTo>
                <a:lnTo>
                  <a:pt x="477255" y="2616200"/>
                </a:lnTo>
                <a:lnTo>
                  <a:pt x="539281" y="2616200"/>
                </a:lnTo>
                <a:lnTo>
                  <a:pt x="542616" y="2628900"/>
                </a:lnTo>
                <a:close/>
              </a:path>
              <a:path w="1172845" h="3340100">
                <a:moveTo>
                  <a:pt x="555003" y="2654300"/>
                </a:moveTo>
                <a:lnTo>
                  <a:pt x="490117" y="2654300"/>
                </a:lnTo>
                <a:lnTo>
                  <a:pt x="483829" y="2628900"/>
                </a:lnTo>
                <a:lnTo>
                  <a:pt x="545856" y="2628900"/>
                </a:lnTo>
                <a:lnTo>
                  <a:pt x="549286" y="2641600"/>
                </a:lnTo>
                <a:lnTo>
                  <a:pt x="553192" y="2641600"/>
                </a:lnTo>
                <a:lnTo>
                  <a:pt x="555003" y="2654300"/>
                </a:lnTo>
                <a:close/>
              </a:path>
              <a:path w="1172845" h="3340100">
                <a:moveTo>
                  <a:pt x="569175" y="2679700"/>
                </a:moveTo>
                <a:lnTo>
                  <a:pt x="503361" y="2679700"/>
                </a:lnTo>
                <a:lnTo>
                  <a:pt x="500026" y="2667000"/>
                </a:lnTo>
                <a:lnTo>
                  <a:pt x="493452" y="2654300"/>
                </a:lnTo>
                <a:lnTo>
                  <a:pt x="558528" y="2654300"/>
                </a:lnTo>
                <a:lnTo>
                  <a:pt x="563834" y="2667000"/>
                </a:lnTo>
                <a:lnTo>
                  <a:pt x="569175" y="2679700"/>
                </a:lnTo>
                <a:close/>
              </a:path>
              <a:path w="1172845" h="3340100">
                <a:moveTo>
                  <a:pt x="590738" y="2717800"/>
                </a:moveTo>
                <a:lnTo>
                  <a:pt x="521376" y="2717800"/>
                </a:lnTo>
                <a:lnTo>
                  <a:pt x="515843" y="2705100"/>
                </a:lnTo>
                <a:lnTo>
                  <a:pt x="513842" y="2692400"/>
                </a:lnTo>
                <a:lnTo>
                  <a:pt x="508220" y="2692400"/>
                </a:lnTo>
                <a:lnTo>
                  <a:pt x="507268" y="2679700"/>
                </a:lnTo>
                <a:lnTo>
                  <a:pt x="574553" y="2679700"/>
                </a:lnTo>
                <a:lnTo>
                  <a:pt x="590738" y="2717800"/>
                </a:lnTo>
                <a:close/>
              </a:path>
              <a:path w="1172845" h="3340100">
                <a:moveTo>
                  <a:pt x="750679" y="3340100"/>
                </a:moveTo>
                <a:lnTo>
                  <a:pt x="357462" y="3340100"/>
                </a:lnTo>
                <a:lnTo>
                  <a:pt x="320877" y="3314700"/>
                </a:lnTo>
                <a:lnTo>
                  <a:pt x="278780" y="3263900"/>
                </a:lnTo>
                <a:lnTo>
                  <a:pt x="245407" y="3238500"/>
                </a:lnTo>
                <a:lnTo>
                  <a:pt x="223526" y="3213100"/>
                </a:lnTo>
                <a:lnTo>
                  <a:pt x="215903" y="3200400"/>
                </a:lnTo>
                <a:lnTo>
                  <a:pt x="223823" y="3200400"/>
                </a:lnTo>
                <a:lnTo>
                  <a:pt x="246321" y="3187700"/>
                </a:lnTo>
                <a:lnTo>
                  <a:pt x="280860" y="3162300"/>
                </a:lnTo>
                <a:lnTo>
                  <a:pt x="324903" y="3136900"/>
                </a:lnTo>
                <a:lnTo>
                  <a:pt x="365557" y="3124200"/>
                </a:lnTo>
                <a:lnTo>
                  <a:pt x="409363" y="3111500"/>
                </a:lnTo>
                <a:lnTo>
                  <a:pt x="454995" y="3098800"/>
                </a:lnTo>
                <a:lnTo>
                  <a:pt x="546434" y="3098800"/>
                </a:lnTo>
                <a:lnTo>
                  <a:pt x="589589" y="3111500"/>
                </a:lnTo>
                <a:lnTo>
                  <a:pt x="632843" y="3136900"/>
                </a:lnTo>
                <a:lnTo>
                  <a:pt x="680963" y="3162300"/>
                </a:lnTo>
                <a:lnTo>
                  <a:pt x="732154" y="3187700"/>
                </a:lnTo>
                <a:lnTo>
                  <a:pt x="784623" y="3213100"/>
                </a:lnTo>
                <a:lnTo>
                  <a:pt x="836573" y="3225800"/>
                </a:lnTo>
                <a:lnTo>
                  <a:pt x="886210" y="3251200"/>
                </a:lnTo>
                <a:lnTo>
                  <a:pt x="931738" y="3263900"/>
                </a:lnTo>
                <a:lnTo>
                  <a:pt x="1049587" y="3263900"/>
                </a:lnTo>
                <a:lnTo>
                  <a:pt x="1064236" y="3276600"/>
                </a:lnTo>
                <a:lnTo>
                  <a:pt x="839801" y="3276600"/>
                </a:lnTo>
                <a:lnTo>
                  <a:pt x="829694" y="3289300"/>
                </a:lnTo>
                <a:lnTo>
                  <a:pt x="791522" y="3302000"/>
                </a:lnTo>
                <a:lnTo>
                  <a:pt x="750679" y="3340100"/>
                </a:lnTo>
                <a:close/>
              </a:path>
              <a:path w="1172845" h="3340100">
                <a:moveTo>
                  <a:pt x="1172627" y="3340100"/>
                </a:moveTo>
                <a:lnTo>
                  <a:pt x="1016887" y="3340100"/>
                </a:lnTo>
                <a:lnTo>
                  <a:pt x="986677" y="3314700"/>
                </a:lnTo>
                <a:lnTo>
                  <a:pt x="947423" y="3302000"/>
                </a:lnTo>
                <a:lnTo>
                  <a:pt x="907187" y="3276600"/>
                </a:lnTo>
                <a:lnTo>
                  <a:pt x="1064236" y="3276600"/>
                </a:lnTo>
                <a:lnTo>
                  <a:pt x="1092836" y="3302000"/>
                </a:lnTo>
                <a:lnTo>
                  <a:pt x="1120677" y="3314700"/>
                </a:lnTo>
                <a:lnTo>
                  <a:pt x="1159376" y="3314700"/>
                </a:lnTo>
                <a:lnTo>
                  <a:pt x="1166922" y="3327400"/>
                </a:lnTo>
                <a:lnTo>
                  <a:pt x="1172627" y="3340100"/>
                </a:lnTo>
                <a:close/>
              </a:path>
            </a:pathLst>
          </a:custGeom>
          <a:solidFill>
            <a:srgbClr val="AFD0D1"/>
          </a:solidFill>
        </p:spPr>
        <p:txBody>
          <a:bodyPr wrap="square" lIns="0" tIns="0" rIns="0" bIns="0" rtlCol="0"/>
          <a:lstStyle/>
          <a:p>
            <a:endParaRPr/>
          </a:p>
        </p:txBody>
      </p:sp>
      <p:sp>
        <p:nvSpPr>
          <p:cNvPr id="5" name="object 5"/>
          <p:cNvSpPr/>
          <p:nvPr/>
        </p:nvSpPr>
        <p:spPr>
          <a:xfrm>
            <a:off x="17156128" y="494620"/>
            <a:ext cx="316230" cy="322580"/>
          </a:xfrm>
          <a:custGeom>
            <a:avLst/>
            <a:gdLst/>
            <a:ahLst/>
            <a:cxnLst/>
            <a:rect l="l" t="t" r="r" b="b"/>
            <a:pathLst>
              <a:path w="316230" h="322580">
                <a:moveTo>
                  <a:pt x="260297" y="107785"/>
                </a:moveTo>
                <a:lnTo>
                  <a:pt x="99198" y="107785"/>
                </a:lnTo>
                <a:lnTo>
                  <a:pt x="90508" y="85558"/>
                </a:lnTo>
                <a:lnTo>
                  <a:pt x="85907" y="61808"/>
                </a:lnTo>
                <a:lnTo>
                  <a:pt x="87453" y="37862"/>
                </a:lnTo>
                <a:lnTo>
                  <a:pt x="97202" y="15048"/>
                </a:lnTo>
                <a:lnTo>
                  <a:pt x="109733" y="2540"/>
                </a:lnTo>
                <a:lnTo>
                  <a:pt x="122691" y="0"/>
                </a:lnTo>
                <a:lnTo>
                  <a:pt x="135470" y="5601"/>
                </a:lnTo>
                <a:lnTo>
                  <a:pt x="164985" y="48530"/>
                </a:lnTo>
                <a:lnTo>
                  <a:pt x="174736" y="83460"/>
                </a:lnTo>
                <a:lnTo>
                  <a:pt x="274631" y="83460"/>
                </a:lnTo>
                <a:lnTo>
                  <a:pt x="272331" y="90088"/>
                </a:lnTo>
                <a:lnTo>
                  <a:pt x="260297" y="107785"/>
                </a:lnTo>
                <a:close/>
              </a:path>
              <a:path w="316230" h="322580">
                <a:moveTo>
                  <a:pt x="274631" y="83460"/>
                </a:moveTo>
                <a:lnTo>
                  <a:pt x="174736" y="83460"/>
                </a:lnTo>
                <a:lnTo>
                  <a:pt x="189589" y="64806"/>
                </a:lnTo>
                <a:lnTo>
                  <a:pt x="207826" y="48957"/>
                </a:lnTo>
                <a:lnTo>
                  <a:pt x="229306" y="38364"/>
                </a:lnTo>
                <a:lnTo>
                  <a:pt x="253886" y="35477"/>
                </a:lnTo>
                <a:lnTo>
                  <a:pt x="265288" y="36142"/>
                </a:lnTo>
                <a:lnTo>
                  <a:pt x="272699" y="39752"/>
                </a:lnTo>
                <a:lnTo>
                  <a:pt x="276975" y="45073"/>
                </a:lnTo>
                <a:lnTo>
                  <a:pt x="276785" y="45168"/>
                </a:lnTo>
                <a:lnTo>
                  <a:pt x="281047" y="64973"/>
                </a:lnTo>
                <a:lnTo>
                  <a:pt x="274631" y="83460"/>
                </a:lnTo>
                <a:close/>
              </a:path>
              <a:path w="316230" h="322580">
                <a:moveTo>
                  <a:pt x="61856" y="286607"/>
                </a:moveTo>
                <a:lnTo>
                  <a:pt x="50549" y="285752"/>
                </a:lnTo>
                <a:lnTo>
                  <a:pt x="43137" y="282237"/>
                </a:lnTo>
                <a:lnTo>
                  <a:pt x="38862" y="276821"/>
                </a:lnTo>
                <a:lnTo>
                  <a:pt x="34598" y="257124"/>
                </a:lnTo>
                <a:lnTo>
                  <a:pt x="43304" y="232056"/>
                </a:lnTo>
                <a:lnTo>
                  <a:pt x="60668" y="206471"/>
                </a:lnTo>
                <a:lnTo>
                  <a:pt x="82379" y="185224"/>
                </a:lnTo>
                <a:lnTo>
                  <a:pt x="62081" y="182361"/>
                </a:lnTo>
                <a:lnTo>
                  <a:pt x="23908" y="166731"/>
                </a:lnTo>
                <a:lnTo>
                  <a:pt x="0" y="112141"/>
                </a:lnTo>
                <a:lnTo>
                  <a:pt x="24419" y="98948"/>
                </a:lnTo>
                <a:lnTo>
                  <a:pt x="61737" y="98369"/>
                </a:lnTo>
                <a:lnTo>
                  <a:pt x="99198" y="107785"/>
                </a:lnTo>
                <a:lnTo>
                  <a:pt x="260297" y="107785"/>
                </a:lnTo>
                <a:lnTo>
                  <a:pt x="254938" y="115665"/>
                </a:lnTo>
                <a:lnTo>
                  <a:pt x="253761" y="116811"/>
                </a:lnTo>
                <a:lnTo>
                  <a:pt x="166375" y="116811"/>
                </a:lnTo>
                <a:lnTo>
                  <a:pt x="148463" y="116955"/>
                </a:lnTo>
                <a:lnTo>
                  <a:pt x="132608" y="123736"/>
                </a:lnTo>
                <a:lnTo>
                  <a:pt x="120477" y="135986"/>
                </a:lnTo>
                <a:lnTo>
                  <a:pt x="113735" y="152538"/>
                </a:lnTo>
                <a:lnTo>
                  <a:pt x="112938" y="162432"/>
                </a:lnTo>
                <a:lnTo>
                  <a:pt x="114270" y="171969"/>
                </a:lnTo>
                <a:lnTo>
                  <a:pt x="141479" y="202811"/>
                </a:lnTo>
                <a:lnTo>
                  <a:pt x="149462" y="205082"/>
                </a:lnTo>
                <a:lnTo>
                  <a:pt x="315487" y="205082"/>
                </a:lnTo>
                <a:lnTo>
                  <a:pt x="315689" y="209916"/>
                </a:lnTo>
                <a:lnTo>
                  <a:pt x="307587" y="214299"/>
                </a:lnTo>
                <a:lnTo>
                  <a:pt x="216544" y="214299"/>
                </a:lnTo>
                <a:lnTo>
                  <a:pt x="225272" y="236526"/>
                </a:lnTo>
                <a:lnTo>
                  <a:pt x="225677" y="238624"/>
                </a:lnTo>
                <a:lnTo>
                  <a:pt x="141100" y="238624"/>
                </a:lnTo>
                <a:lnTo>
                  <a:pt x="126166" y="257238"/>
                </a:lnTo>
                <a:lnTo>
                  <a:pt x="107927" y="273091"/>
                </a:lnTo>
                <a:lnTo>
                  <a:pt x="86464" y="283706"/>
                </a:lnTo>
                <a:lnTo>
                  <a:pt x="61856" y="286607"/>
                </a:lnTo>
                <a:close/>
              </a:path>
              <a:path w="316230" h="322580">
                <a:moveTo>
                  <a:pt x="315487" y="205082"/>
                </a:moveTo>
                <a:lnTo>
                  <a:pt x="149462" y="205082"/>
                </a:lnTo>
                <a:lnTo>
                  <a:pt x="167319" y="204993"/>
                </a:lnTo>
                <a:lnTo>
                  <a:pt x="183145" y="198241"/>
                </a:lnTo>
                <a:lnTo>
                  <a:pt x="195266" y="186002"/>
                </a:lnTo>
                <a:lnTo>
                  <a:pt x="202006" y="169451"/>
                </a:lnTo>
                <a:lnTo>
                  <a:pt x="202818" y="159489"/>
                </a:lnTo>
                <a:lnTo>
                  <a:pt x="201519" y="149901"/>
                </a:lnTo>
                <a:lnTo>
                  <a:pt x="174278" y="119083"/>
                </a:lnTo>
                <a:lnTo>
                  <a:pt x="166375" y="116811"/>
                </a:lnTo>
                <a:lnTo>
                  <a:pt x="253761" y="116811"/>
                </a:lnTo>
                <a:lnTo>
                  <a:pt x="233172" y="136860"/>
                </a:lnTo>
                <a:lnTo>
                  <a:pt x="253498" y="139708"/>
                </a:lnTo>
                <a:lnTo>
                  <a:pt x="273495" y="145602"/>
                </a:lnTo>
                <a:lnTo>
                  <a:pt x="306905" y="169451"/>
                </a:lnTo>
                <a:lnTo>
                  <a:pt x="314507" y="181518"/>
                </a:lnTo>
                <a:lnTo>
                  <a:pt x="315487" y="205082"/>
                </a:lnTo>
                <a:close/>
              </a:path>
              <a:path w="316230" h="322580">
                <a:moveTo>
                  <a:pt x="193265" y="133059"/>
                </a:moveTo>
                <a:close/>
              </a:path>
              <a:path w="316230" h="322580">
                <a:moveTo>
                  <a:pt x="253951" y="223741"/>
                </a:moveTo>
                <a:lnTo>
                  <a:pt x="216544" y="214299"/>
                </a:lnTo>
                <a:lnTo>
                  <a:pt x="307587" y="214299"/>
                </a:lnTo>
                <a:lnTo>
                  <a:pt x="291251" y="223136"/>
                </a:lnTo>
                <a:lnTo>
                  <a:pt x="253951" y="223741"/>
                </a:lnTo>
                <a:close/>
              </a:path>
              <a:path w="316230" h="322580">
                <a:moveTo>
                  <a:pt x="192992" y="322120"/>
                </a:moveTo>
                <a:lnTo>
                  <a:pt x="158684" y="290173"/>
                </a:lnTo>
                <a:lnTo>
                  <a:pt x="141100" y="238624"/>
                </a:lnTo>
                <a:lnTo>
                  <a:pt x="225677" y="238624"/>
                </a:lnTo>
                <a:lnTo>
                  <a:pt x="229858" y="260276"/>
                </a:lnTo>
                <a:lnTo>
                  <a:pt x="228262" y="284221"/>
                </a:lnTo>
                <a:lnTo>
                  <a:pt x="218444" y="307036"/>
                </a:lnTo>
                <a:lnTo>
                  <a:pt x="205954" y="319584"/>
                </a:lnTo>
                <a:lnTo>
                  <a:pt x="192992" y="322120"/>
                </a:lnTo>
                <a:close/>
              </a:path>
            </a:pathLst>
          </a:custGeom>
          <a:solidFill>
            <a:srgbClr val="90507B"/>
          </a:solidFill>
        </p:spPr>
        <p:txBody>
          <a:bodyPr wrap="square" lIns="0" tIns="0" rIns="0" bIns="0" rtlCol="0"/>
          <a:lstStyle/>
          <a:p>
            <a:endParaRPr/>
          </a:p>
        </p:txBody>
      </p:sp>
      <p:sp>
        <p:nvSpPr>
          <p:cNvPr id="6" name="object 6"/>
          <p:cNvSpPr/>
          <p:nvPr/>
        </p:nvSpPr>
        <p:spPr>
          <a:xfrm>
            <a:off x="412319" y="4269138"/>
            <a:ext cx="466725" cy="495300"/>
          </a:xfrm>
          <a:custGeom>
            <a:avLst/>
            <a:gdLst/>
            <a:ahLst/>
            <a:cxnLst/>
            <a:rect l="l" t="t" r="r" b="b"/>
            <a:pathLst>
              <a:path w="466725" h="495300">
                <a:moveTo>
                  <a:pt x="426028" y="157254"/>
                </a:moveTo>
                <a:lnTo>
                  <a:pt x="157013" y="157254"/>
                </a:lnTo>
                <a:lnTo>
                  <a:pt x="148820" y="122163"/>
                </a:lnTo>
                <a:lnTo>
                  <a:pt x="147095" y="85670"/>
                </a:lnTo>
                <a:lnTo>
                  <a:pt x="154641" y="50256"/>
                </a:lnTo>
                <a:lnTo>
                  <a:pt x="182769" y="10066"/>
                </a:lnTo>
                <a:lnTo>
                  <a:pt x="207227" y="0"/>
                </a:lnTo>
                <a:lnTo>
                  <a:pt x="234717" y="13427"/>
                </a:lnTo>
                <a:lnTo>
                  <a:pt x="256375" y="47267"/>
                </a:lnTo>
                <a:lnTo>
                  <a:pt x="270470" y="91851"/>
                </a:lnTo>
                <a:lnTo>
                  <a:pt x="275266" y="137514"/>
                </a:lnTo>
                <a:lnTo>
                  <a:pt x="436058" y="137514"/>
                </a:lnTo>
                <a:lnTo>
                  <a:pt x="426028" y="157254"/>
                </a:lnTo>
                <a:close/>
              </a:path>
              <a:path w="466725" h="495300">
                <a:moveTo>
                  <a:pt x="436058" y="137514"/>
                </a:moveTo>
                <a:lnTo>
                  <a:pt x="275266" y="137514"/>
                </a:lnTo>
                <a:lnTo>
                  <a:pt x="297648" y="116087"/>
                </a:lnTo>
                <a:lnTo>
                  <a:pt x="323372" y="97912"/>
                </a:lnTo>
                <a:lnTo>
                  <a:pt x="351970" y="85308"/>
                </a:lnTo>
                <a:lnTo>
                  <a:pt x="382977" y="80591"/>
                </a:lnTo>
                <a:lnTo>
                  <a:pt x="389972" y="80591"/>
                </a:lnTo>
                <a:lnTo>
                  <a:pt x="397160" y="81358"/>
                </a:lnTo>
                <a:lnTo>
                  <a:pt x="404347" y="82891"/>
                </a:lnTo>
                <a:lnTo>
                  <a:pt x="436068" y="101353"/>
                </a:lnTo>
                <a:lnTo>
                  <a:pt x="438957" y="131807"/>
                </a:lnTo>
                <a:lnTo>
                  <a:pt x="436058" y="137514"/>
                </a:lnTo>
                <a:close/>
              </a:path>
              <a:path w="466725" h="495300">
                <a:moveTo>
                  <a:pt x="83608" y="419058"/>
                </a:moveTo>
                <a:lnTo>
                  <a:pt x="76709" y="419058"/>
                </a:lnTo>
                <a:lnTo>
                  <a:pt x="69522" y="418291"/>
                </a:lnTo>
                <a:lnTo>
                  <a:pt x="62334" y="416758"/>
                </a:lnTo>
                <a:lnTo>
                  <a:pt x="30540" y="398269"/>
                </a:lnTo>
                <a:lnTo>
                  <a:pt x="27641" y="367829"/>
                </a:lnTo>
                <a:lnTo>
                  <a:pt x="45920" y="331934"/>
                </a:lnTo>
                <a:lnTo>
                  <a:pt x="77658" y="297078"/>
                </a:lnTo>
                <a:lnTo>
                  <a:pt x="115136" y="269757"/>
                </a:lnTo>
                <a:lnTo>
                  <a:pt x="80572" y="259246"/>
                </a:lnTo>
                <a:lnTo>
                  <a:pt x="48056" y="242446"/>
                </a:lnTo>
                <a:lnTo>
                  <a:pt x="21074" y="218171"/>
                </a:lnTo>
                <a:lnTo>
                  <a:pt x="3112" y="185236"/>
                </a:lnTo>
                <a:lnTo>
                  <a:pt x="0" y="158600"/>
                </a:lnTo>
                <a:lnTo>
                  <a:pt x="9114" y="140832"/>
                </a:lnTo>
                <a:lnTo>
                  <a:pt x="27733" y="130915"/>
                </a:lnTo>
                <a:lnTo>
                  <a:pt x="53135" y="127835"/>
                </a:lnTo>
                <a:lnTo>
                  <a:pt x="79176" y="130006"/>
                </a:lnTo>
                <a:lnTo>
                  <a:pt x="106440" y="136076"/>
                </a:lnTo>
                <a:lnTo>
                  <a:pt x="133020" y="145380"/>
                </a:lnTo>
                <a:lnTo>
                  <a:pt x="157013" y="157254"/>
                </a:lnTo>
                <a:lnTo>
                  <a:pt x="426028" y="157254"/>
                </a:lnTo>
                <a:lnTo>
                  <a:pt x="420706" y="167730"/>
                </a:lnTo>
                <a:lnTo>
                  <a:pt x="407926" y="181786"/>
                </a:lnTo>
                <a:lnTo>
                  <a:pt x="233389" y="181786"/>
                </a:lnTo>
                <a:lnTo>
                  <a:pt x="221563" y="182842"/>
                </a:lnTo>
                <a:lnTo>
                  <a:pt x="172335" y="219850"/>
                </a:lnTo>
                <a:lnTo>
                  <a:pt x="165530" y="245021"/>
                </a:lnTo>
                <a:lnTo>
                  <a:pt x="168697" y="270893"/>
                </a:lnTo>
                <a:lnTo>
                  <a:pt x="192988" y="304618"/>
                </a:lnTo>
                <a:lnTo>
                  <a:pt x="233389" y="317959"/>
                </a:lnTo>
                <a:lnTo>
                  <a:pt x="463887" y="317959"/>
                </a:lnTo>
                <a:lnTo>
                  <a:pt x="466667" y="341104"/>
                </a:lnTo>
                <a:lnTo>
                  <a:pt x="466004" y="342395"/>
                </a:lnTo>
                <a:lnTo>
                  <a:pt x="309764" y="342395"/>
                </a:lnTo>
                <a:lnTo>
                  <a:pt x="314362" y="362232"/>
                </a:lnTo>
                <a:lnTo>
                  <a:pt x="191320" y="362232"/>
                </a:lnTo>
                <a:lnTo>
                  <a:pt x="168965" y="383643"/>
                </a:lnTo>
                <a:lnTo>
                  <a:pt x="143286" y="401785"/>
                </a:lnTo>
                <a:lnTo>
                  <a:pt x="114696" y="414356"/>
                </a:lnTo>
                <a:lnTo>
                  <a:pt x="83608" y="419058"/>
                </a:lnTo>
                <a:close/>
              </a:path>
              <a:path w="466725" h="495300">
                <a:moveTo>
                  <a:pt x="463887" y="317959"/>
                </a:moveTo>
                <a:lnTo>
                  <a:pt x="233389" y="317959"/>
                </a:lnTo>
                <a:lnTo>
                  <a:pt x="245187" y="316930"/>
                </a:lnTo>
                <a:lnTo>
                  <a:pt x="256699" y="313826"/>
                </a:lnTo>
                <a:lnTo>
                  <a:pt x="267671" y="308620"/>
                </a:lnTo>
                <a:lnTo>
                  <a:pt x="277853" y="301285"/>
                </a:lnTo>
                <a:lnTo>
                  <a:pt x="294442" y="279951"/>
                </a:lnTo>
                <a:lnTo>
                  <a:pt x="301247" y="254808"/>
                </a:lnTo>
                <a:lnTo>
                  <a:pt x="298080" y="228946"/>
                </a:lnTo>
                <a:lnTo>
                  <a:pt x="273695" y="195168"/>
                </a:lnTo>
                <a:lnTo>
                  <a:pt x="233389" y="181786"/>
                </a:lnTo>
                <a:lnTo>
                  <a:pt x="407926" y="181786"/>
                </a:lnTo>
                <a:lnTo>
                  <a:pt x="389005" y="202599"/>
                </a:lnTo>
                <a:lnTo>
                  <a:pt x="351545" y="229892"/>
                </a:lnTo>
                <a:lnTo>
                  <a:pt x="386094" y="240405"/>
                </a:lnTo>
                <a:lnTo>
                  <a:pt x="418577" y="257215"/>
                </a:lnTo>
                <a:lnTo>
                  <a:pt x="445526" y="281519"/>
                </a:lnTo>
                <a:lnTo>
                  <a:pt x="463473" y="314509"/>
                </a:lnTo>
                <a:lnTo>
                  <a:pt x="463887" y="317959"/>
                </a:lnTo>
                <a:close/>
              </a:path>
              <a:path w="466725" h="495300">
                <a:moveTo>
                  <a:pt x="413450" y="371910"/>
                </a:moveTo>
                <a:lnTo>
                  <a:pt x="387452" y="369724"/>
                </a:lnTo>
                <a:lnTo>
                  <a:pt x="360206" y="363621"/>
                </a:lnTo>
                <a:lnTo>
                  <a:pt x="333660" y="354284"/>
                </a:lnTo>
                <a:lnTo>
                  <a:pt x="309764" y="342395"/>
                </a:lnTo>
                <a:lnTo>
                  <a:pt x="466004" y="342395"/>
                </a:lnTo>
                <a:lnTo>
                  <a:pt x="457544" y="358878"/>
                </a:lnTo>
                <a:lnTo>
                  <a:pt x="438879" y="368817"/>
                </a:lnTo>
                <a:lnTo>
                  <a:pt x="413450" y="371910"/>
                </a:lnTo>
                <a:close/>
              </a:path>
              <a:path w="466725" h="495300">
                <a:moveTo>
                  <a:pt x="275610" y="495255"/>
                </a:moveTo>
                <a:lnTo>
                  <a:pt x="250364" y="495255"/>
                </a:lnTo>
                <a:lnTo>
                  <a:pt x="231936" y="486250"/>
                </a:lnTo>
                <a:lnTo>
                  <a:pt x="210318" y="452466"/>
                </a:lnTo>
                <a:lnTo>
                  <a:pt x="196210" y="407919"/>
                </a:lnTo>
                <a:lnTo>
                  <a:pt x="191320" y="362232"/>
                </a:lnTo>
                <a:lnTo>
                  <a:pt x="314362" y="362232"/>
                </a:lnTo>
                <a:lnTo>
                  <a:pt x="317917" y="377570"/>
                </a:lnTo>
                <a:lnTo>
                  <a:pt x="319646" y="414075"/>
                </a:lnTo>
                <a:lnTo>
                  <a:pt x="312122" y="449502"/>
                </a:lnTo>
                <a:lnTo>
                  <a:pt x="292515" y="481442"/>
                </a:lnTo>
                <a:lnTo>
                  <a:pt x="283911" y="489664"/>
                </a:lnTo>
                <a:lnTo>
                  <a:pt x="275610" y="495255"/>
                </a:lnTo>
                <a:close/>
              </a:path>
            </a:pathLst>
          </a:custGeom>
          <a:solidFill>
            <a:srgbClr val="0594B9"/>
          </a:solidFill>
        </p:spPr>
        <p:txBody>
          <a:bodyPr wrap="square" lIns="0" tIns="0" rIns="0" bIns="0" rtlCol="0"/>
          <a:lstStyle/>
          <a:p>
            <a:endParaRPr/>
          </a:p>
        </p:txBody>
      </p:sp>
      <p:sp>
        <p:nvSpPr>
          <p:cNvPr id="7" name="object 7"/>
          <p:cNvSpPr/>
          <p:nvPr/>
        </p:nvSpPr>
        <p:spPr>
          <a:xfrm>
            <a:off x="17344130" y="5891099"/>
            <a:ext cx="391795" cy="408940"/>
          </a:xfrm>
          <a:custGeom>
            <a:avLst/>
            <a:gdLst/>
            <a:ahLst/>
            <a:cxnLst/>
            <a:rect l="l" t="t" r="r" b="b"/>
            <a:pathLst>
              <a:path w="391794" h="408939">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39">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39">
                <a:moveTo>
                  <a:pt x="33598" y="72841"/>
                </a:moveTo>
                <a:close/>
              </a:path>
              <a:path w="391794" h="408939">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39">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39">
                <a:moveTo>
                  <a:pt x="155854" y="164292"/>
                </a:moveTo>
                <a:close/>
              </a:path>
              <a:path w="391794" h="408939">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39">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0594B9"/>
          </a:solidFill>
        </p:spPr>
        <p:txBody>
          <a:bodyPr wrap="square" lIns="0" tIns="0" rIns="0" bIns="0" rtlCol="0"/>
          <a:lstStyle/>
          <a:p>
            <a:endParaRPr/>
          </a:p>
        </p:txBody>
      </p:sp>
      <p:sp>
        <p:nvSpPr>
          <p:cNvPr id="9" name="object 9"/>
          <p:cNvSpPr/>
          <p:nvPr/>
        </p:nvSpPr>
        <p:spPr>
          <a:xfrm>
            <a:off x="15799001" y="255038"/>
            <a:ext cx="2489200" cy="2997200"/>
          </a:xfrm>
          <a:custGeom>
            <a:avLst/>
            <a:gdLst/>
            <a:ahLst/>
            <a:cxnLst/>
            <a:rect l="l" t="t" r="r" b="b"/>
            <a:pathLst>
              <a:path w="2489200" h="2997200">
                <a:moveTo>
                  <a:pt x="2477967" y="2997200"/>
                </a:moveTo>
                <a:lnTo>
                  <a:pt x="2451934" y="2997200"/>
                </a:lnTo>
                <a:lnTo>
                  <a:pt x="2423630" y="2984500"/>
                </a:lnTo>
                <a:lnTo>
                  <a:pt x="2392875" y="2984500"/>
                </a:lnTo>
                <a:lnTo>
                  <a:pt x="2359491" y="2971800"/>
                </a:lnTo>
                <a:lnTo>
                  <a:pt x="2323298" y="2959100"/>
                </a:lnTo>
                <a:lnTo>
                  <a:pt x="2284116" y="2946400"/>
                </a:lnTo>
                <a:lnTo>
                  <a:pt x="2241766" y="2921000"/>
                </a:lnTo>
                <a:lnTo>
                  <a:pt x="2196069" y="2895600"/>
                </a:lnTo>
                <a:lnTo>
                  <a:pt x="2146845" y="2870200"/>
                </a:lnTo>
                <a:lnTo>
                  <a:pt x="2093914" y="2844800"/>
                </a:lnTo>
                <a:lnTo>
                  <a:pt x="2037098" y="2819400"/>
                </a:lnTo>
                <a:lnTo>
                  <a:pt x="1976217" y="2794000"/>
                </a:lnTo>
                <a:lnTo>
                  <a:pt x="1911092" y="2755900"/>
                </a:lnTo>
                <a:lnTo>
                  <a:pt x="1841543" y="2717800"/>
                </a:lnTo>
                <a:lnTo>
                  <a:pt x="1767390" y="2679700"/>
                </a:lnTo>
                <a:lnTo>
                  <a:pt x="1722375" y="2667000"/>
                </a:lnTo>
                <a:lnTo>
                  <a:pt x="1631441" y="2616200"/>
                </a:lnTo>
                <a:lnTo>
                  <a:pt x="1585611" y="2603500"/>
                </a:lnTo>
                <a:lnTo>
                  <a:pt x="1539599" y="2578100"/>
                </a:lnTo>
                <a:lnTo>
                  <a:pt x="1493449" y="2565400"/>
                </a:lnTo>
                <a:lnTo>
                  <a:pt x="1447205" y="2540000"/>
                </a:lnTo>
                <a:lnTo>
                  <a:pt x="1400911" y="2527300"/>
                </a:lnTo>
                <a:lnTo>
                  <a:pt x="1354613" y="2501900"/>
                </a:lnTo>
                <a:lnTo>
                  <a:pt x="1308353" y="2489200"/>
                </a:lnTo>
                <a:lnTo>
                  <a:pt x="1262177" y="2463800"/>
                </a:lnTo>
                <a:lnTo>
                  <a:pt x="1216129" y="2451100"/>
                </a:lnTo>
                <a:lnTo>
                  <a:pt x="1170253" y="2425700"/>
                </a:lnTo>
                <a:lnTo>
                  <a:pt x="1079195" y="2400300"/>
                </a:lnTo>
                <a:lnTo>
                  <a:pt x="1034102" y="2374900"/>
                </a:lnTo>
                <a:lnTo>
                  <a:pt x="989358" y="2362200"/>
                </a:lnTo>
                <a:lnTo>
                  <a:pt x="945009" y="2336800"/>
                </a:lnTo>
                <a:lnTo>
                  <a:pt x="901098" y="2324100"/>
                </a:lnTo>
                <a:lnTo>
                  <a:pt x="857670" y="2298700"/>
                </a:lnTo>
                <a:lnTo>
                  <a:pt x="814768" y="2286000"/>
                </a:lnTo>
                <a:lnTo>
                  <a:pt x="730724" y="2235200"/>
                </a:lnTo>
                <a:lnTo>
                  <a:pt x="689671" y="2222500"/>
                </a:lnTo>
                <a:lnTo>
                  <a:pt x="649321" y="2197100"/>
                </a:lnTo>
                <a:lnTo>
                  <a:pt x="609720" y="2171700"/>
                </a:lnTo>
                <a:lnTo>
                  <a:pt x="570913" y="2159000"/>
                </a:lnTo>
                <a:lnTo>
                  <a:pt x="532943" y="2133600"/>
                </a:lnTo>
                <a:lnTo>
                  <a:pt x="495855" y="2108200"/>
                </a:lnTo>
                <a:lnTo>
                  <a:pt x="459694" y="2082800"/>
                </a:lnTo>
                <a:lnTo>
                  <a:pt x="424502" y="2057400"/>
                </a:lnTo>
                <a:lnTo>
                  <a:pt x="390326" y="2032000"/>
                </a:lnTo>
                <a:lnTo>
                  <a:pt x="357209" y="2006600"/>
                </a:lnTo>
                <a:lnTo>
                  <a:pt x="325196" y="1981200"/>
                </a:lnTo>
                <a:lnTo>
                  <a:pt x="294331" y="1943100"/>
                </a:lnTo>
                <a:lnTo>
                  <a:pt x="264658" y="1917700"/>
                </a:lnTo>
                <a:lnTo>
                  <a:pt x="236222" y="1879600"/>
                </a:lnTo>
                <a:lnTo>
                  <a:pt x="209067" y="1854200"/>
                </a:lnTo>
                <a:lnTo>
                  <a:pt x="183238" y="1816100"/>
                </a:lnTo>
                <a:lnTo>
                  <a:pt x="135732" y="1752600"/>
                </a:lnTo>
                <a:lnTo>
                  <a:pt x="114145" y="1714500"/>
                </a:lnTo>
                <a:lnTo>
                  <a:pt x="94061" y="1676400"/>
                </a:lnTo>
                <a:lnTo>
                  <a:pt x="75524" y="1638300"/>
                </a:lnTo>
                <a:lnTo>
                  <a:pt x="58578" y="1587500"/>
                </a:lnTo>
                <a:lnTo>
                  <a:pt x="43269" y="1549400"/>
                </a:lnTo>
                <a:lnTo>
                  <a:pt x="29640" y="1498600"/>
                </a:lnTo>
                <a:lnTo>
                  <a:pt x="17735" y="1460500"/>
                </a:lnTo>
                <a:lnTo>
                  <a:pt x="0" y="914400"/>
                </a:lnTo>
                <a:lnTo>
                  <a:pt x="133013" y="444500"/>
                </a:lnTo>
                <a:lnTo>
                  <a:pt x="299109" y="114300"/>
                </a:lnTo>
                <a:lnTo>
                  <a:pt x="380623" y="0"/>
                </a:lnTo>
                <a:lnTo>
                  <a:pt x="384012" y="38100"/>
                </a:lnTo>
                <a:lnTo>
                  <a:pt x="389372" y="88900"/>
                </a:lnTo>
                <a:lnTo>
                  <a:pt x="396652" y="139700"/>
                </a:lnTo>
                <a:lnTo>
                  <a:pt x="405804" y="190500"/>
                </a:lnTo>
                <a:lnTo>
                  <a:pt x="416777" y="228600"/>
                </a:lnTo>
                <a:lnTo>
                  <a:pt x="429522" y="279400"/>
                </a:lnTo>
                <a:lnTo>
                  <a:pt x="443988" y="317500"/>
                </a:lnTo>
                <a:lnTo>
                  <a:pt x="460126" y="355600"/>
                </a:lnTo>
                <a:lnTo>
                  <a:pt x="477887" y="406400"/>
                </a:lnTo>
                <a:lnTo>
                  <a:pt x="497220" y="444500"/>
                </a:lnTo>
                <a:lnTo>
                  <a:pt x="518075" y="482600"/>
                </a:lnTo>
                <a:lnTo>
                  <a:pt x="525518" y="495300"/>
                </a:lnTo>
                <a:lnTo>
                  <a:pt x="229046" y="495300"/>
                </a:lnTo>
                <a:lnTo>
                  <a:pt x="228189" y="508000"/>
                </a:lnTo>
                <a:lnTo>
                  <a:pt x="227835" y="508000"/>
                </a:lnTo>
                <a:lnTo>
                  <a:pt x="226641" y="520700"/>
                </a:lnTo>
                <a:lnTo>
                  <a:pt x="224839" y="533400"/>
                </a:lnTo>
                <a:lnTo>
                  <a:pt x="222663" y="546100"/>
                </a:lnTo>
                <a:lnTo>
                  <a:pt x="218772" y="571500"/>
                </a:lnTo>
                <a:lnTo>
                  <a:pt x="210236" y="622300"/>
                </a:lnTo>
                <a:lnTo>
                  <a:pt x="206309" y="660400"/>
                </a:lnTo>
                <a:lnTo>
                  <a:pt x="203088" y="698500"/>
                </a:lnTo>
                <a:lnTo>
                  <a:pt x="200930" y="736600"/>
                </a:lnTo>
                <a:lnTo>
                  <a:pt x="200195" y="787400"/>
                </a:lnTo>
                <a:lnTo>
                  <a:pt x="201242" y="825500"/>
                </a:lnTo>
                <a:lnTo>
                  <a:pt x="204427" y="876300"/>
                </a:lnTo>
                <a:lnTo>
                  <a:pt x="210111" y="927100"/>
                </a:lnTo>
                <a:lnTo>
                  <a:pt x="218652" y="977900"/>
                </a:lnTo>
                <a:lnTo>
                  <a:pt x="230408" y="1028700"/>
                </a:lnTo>
                <a:lnTo>
                  <a:pt x="245737" y="1066800"/>
                </a:lnTo>
                <a:lnTo>
                  <a:pt x="264999" y="1117600"/>
                </a:lnTo>
                <a:lnTo>
                  <a:pt x="288552" y="1168400"/>
                </a:lnTo>
                <a:lnTo>
                  <a:pt x="316754" y="1219200"/>
                </a:lnTo>
                <a:lnTo>
                  <a:pt x="349965" y="1257300"/>
                </a:lnTo>
                <a:lnTo>
                  <a:pt x="388542" y="1308100"/>
                </a:lnTo>
                <a:lnTo>
                  <a:pt x="432844" y="1346200"/>
                </a:lnTo>
                <a:lnTo>
                  <a:pt x="483230" y="1384300"/>
                </a:lnTo>
                <a:lnTo>
                  <a:pt x="506713" y="1409700"/>
                </a:lnTo>
                <a:lnTo>
                  <a:pt x="531687" y="1422400"/>
                </a:lnTo>
                <a:lnTo>
                  <a:pt x="558109" y="1435100"/>
                </a:lnTo>
                <a:lnTo>
                  <a:pt x="585932" y="1447800"/>
                </a:lnTo>
                <a:lnTo>
                  <a:pt x="275327" y="1447800"/>
                </a:lnTo>
                <a:lnTo>
                  <a:pt x="249833" y="1460500"/>
                </a:lnTo>
                <a:lnTo>
                  <a:pt x="237811" y="1460500"/>
                </a:lnTo>
                <a:lnTo>
                  <a:pt x="241813" y="1473200"/>
                </a:lnTo>
                <a:lnTo>
                  <a:pt x="242384" y="1485900"/>
                </a:lnTo>
                <a:lnTo>
                  <a:pt x="614575" y="1485900"/>
                </a:lnTo>
                <a:lnTo>
                  <a:pt x="684494" y="1511300"/>
                </a:lnTo>
                <a:lnTo>
                  <a:pt x="756753" y="1536700"/>
                </a:lnTo>
                <a:lnTo>
                  <a:pt x="801126" y="1549400"/>
                </a:lnTo>
                <a:lnTo>
                  <a:pt x="846999" y="1574800"/>
                </a:lnTo>
                <a:lnTo>
                  <a:pt x="894266" y="1600200"/>
                </a:lnTo>
                <a:lnTo>
                  <a:pt x="942818" y="1612900"/>
                </a:lnTo>
                <a:lnTo>
                  <a:pt x="989974" y="1638300"/>
                </a:lnTo>
                <a:lnTo>
                  <a:pt x="1038089" y="1663700"/>
                </a:lnTo>
                <a:lnTo>
                  <a:pt x="1087074" y="1676400"/>
                </a:lnTo>
                <a:lnTo>
                  <a:pt x="1187284" y="1727200"/>
                </a:lnTo>
                <a:lnTo>
                  <a:pt x="1191762" y="1727200"/>
                </a:lnTo>
                <a:lnTo>
                  <a:pt x="1233823" y="1752600"/>
                </a:lnTo>
                <a:lnTo>
                  <a:pt x="1276230" y="1765300"/>
                </a:lnTo>
                <a:lnTo>
                  <a:pt x="1318936" y="1790700"/>
                </a:lnTo>
                <a:lnTo>
                  <a:pt x="1361892" y="1803400"/>
                </a:lnTo>
                <a:lnTo>
                  <a:pt x="1600461" y="1943100"/>
                </a:lnTo>
                <a:lnTo>
                  <a:pt x="1523688" y="1943100"/>
                </a:lnTo>
                <a:lnTo>
                  <a:pt x="1476920" y="1955800"/>
                </a:lnTo>
                <a:lnTo>
                  <a:pt x="1430027" y="1955800"/>
                </a:lnTo>
                <a:lnTo>
                  <a:pt x="1383161" y="1981200"/>
                </a:lnTo>
                <a:lnTo>
                  <a:pt x="1355723" y="1981200"/>
                </a:lnTo>
                <a:lnTo>
                  <a:pt x="1342755" y="1993900"/>
                </a:lnTo>
                <a:lnTo>
                  <a:pt x="1330286" y="1993900"/>
                </a:lnTo>
                <a:lnTo>
                  <a:pt x="1279028" y="2019300"/>
                </a:lnTo>
                <a:lnTo>
                  <a:pt x="1240124" y="2044700"/>
                </a:lnTo>
                <a:lnTo>
                  <a:pt x="1215027" y="2070100"/>
                </a:lnTo>
                <a:lnTo>
                  <a:pt x="1205195" y="2082800"/>
                </a:lnTo>
                <a:lnTo>
                  <a:pt x="1216818" y="2095500"/>
                </a:lnTo>
                <a:lnTo>
                  <a:pt x="1837948" y="2095500"/>
                </a:lnTo>
                <a:lnTo>
                  <a:pt x="1865212" y="2120900"/>
                </a:lnTo>
                <a:lnTo>
                  <a:pt x="1905756" y="2146300"/>
                </a:lnTo>
                <a:lnTo>
                  <a:pt x="1945904" y="2184400"/>
                </a:lnTo>
                <a:lnTo>
                  <a:pt x="1985614" y="2209800"/>
                </a:lnTo>
                <a:lnTo>
                  <a:pt x="2024845" y="2247900"/>
                </a:lnTo>
                <a:lnTo>
                  <a:pt x="2063553" y="2286000"/>
                </a:lnTo>
                <a:lnTo>
                  <a:pt x="2101697" y="2324100"/>
                </a:lnTo>
                <a:lnTo>
                  <a:pt x="2139234" y="2362200"/>
                </a:lnTo>
                <a:lnTo>
                  <a:pt x="2145234" y="2362200"/>
                </a:lnTo>
                <a:lnTo>
                  <a:pt x="2151369" y="2374900"/>
                </a:lnTo>
                <a:lnTo>
                  <a:pt x="2157628" y="2374900"/>
                </a:lnTo>
                <a:lnTo>
                  <a:pt x="2164004" y="2387600"/>
                </a:lnTo>
                <a:lnTo>
                  <a:pt x="2166576" y="2387600"/>
                </a:lnTo>
                <a:lnTo>
                  <a:pt x="2190023" y="2413000"/>
                </a:lnTo>
                <a:lnTo>
                  <a:pt x="1902866" y="2413000"/>
                </a:lnTo>
                <a:lnTo>
                  <a:pt x="1900674" y="2438400"/>
                </a:lnTo>
                <a:lnTo>
                  <a:pt x="1928839" y="2438400"/>
                </a:lnTo>
                <a:lnTo>
                  <a:pt x="1957211" y="2451100"/>
                </a:lnTo>
                <a:lnTo>
                  <a:pt x="1994408" y="2463800"/>
                </a:lnTo>
                <a:lnTo>
                  <a:pt x="2039142" y="2476500"/>
                </a:lnTo>
                <a:lnTo>
                  <a:pt x="2090126" y="2489200"/>
                </a:lnTo>
                <a:lnTo>
                  <a:pt x="2146071" y="2514600"/>
                </a:lnTo>
                <a:lnTo>
                  <a:pt x="2205689" y="2552700"/>
                </a:lnTo>
                <a:lnTo>
                  <a:pt x="2267692" y="2578100"/>
                </a:lnTo>
                <a:lnTo>
                  <a:pt x="2393703" y="2679700"/>
                </a:lnTo>
                <a:lnTo>
                  <a:pt x="2394370" y="2679700"/>
                </a:lnTo>
                <a:lnTo>
                  <a:pt x="2421952" y="2717800"/>
                </a:lnTo>
                <a:lnTo>
                  <a:pt x="2448660" y="2768600"/>
                </a:lnTo>
                <a:lnTo>
                  <a:pt x="2474468" y="2819400"/>
                </a:lnTo>
                <a:lnTo>
                  <a:pt x="2488997" y="2844800"/>
                </a:lnTo>
                <a:lnTo>
                  <a:pt x="2488997" y="2984500"/>
                </a:lnTo>
                <a:lnTo>
                  <a:pt x="2477967" y="2997200"/>
                </a:lnTo>
                <a:close/>
              </a:path>
              <a:path w="2489200" h="2997200">
                <a:moveTo>
                  <a:pt x="997027" y="1612900"/>
                </a:moveTo>
                <a:lnTo>
                  <a:pt x="993312" y="1612900"/>
                </a:lnTo>
                <a:lnTo>
                  <a:pt x="973126" y="1600200"/>
                </a:lnTo>
                <a:lnTo>
                  <a:pt x="953012" y="1600200"/>
                </a:lnTo>
                <a:lnTo>
                  <a:pt x="909957" y="1574800"/>
                </a:lnTo>
                <a:lnTo>
                  <a:pt x="867875" y="1562100"/>
                </a:lnTo>
                <a:lnTo>
                  <a:pt x="826848" y="1536700"/>
                </a:lnTo>
                <a:lnTo>
                  <a:pt x="786954" y="1524000"/>
                </a:lnTo>
                <a:lnTo>
                  <a:pt x="778094" y="1524000"/>
                </a:lnTo>
                <a:lnTo>
                  <a:pt x="772282" y="1511300"/>
                </a:lnTo>
                <a:lnTo>
                  <a:pt x="766471" y="1511300"/>
                </a:lnTo>
                <a:lnTo>
                  <a:pt x="714204" y="1485900"/>
                </a:lnTo>
                <a:lnTo>
                  <a:pt x="664637" y="1460500"/>
                </a:lnTo>
                <a:lnTo>
                  <a:pt x="617991" y="1447800"/>
                </a:lnTo>
                <a:lnTo>
                  <a:pt x="574489" y="1422400"/>
                </a:lnTo>
                <a:lnTo>
                  <a:pt x="534353" y="1397000"/>
                </a:lnTo>
                <a:lnTo>
                  <a:pt x="497806" y="1371600"/>
                </a:lnTo>
                <a:lnTo>
                  <a:pt x="449053" y="1333500"/>
                </a:lnTo>
                <a:lnTo>
                  <a:pt x="406196" y="1295400"/>
                </a:lnTo>
                <a:lnTo>
                  <a:pt x="368889" y="1244600"/>
                </a:lnTo>
                <a:lnTo>
                  <a:pt x="336783" y="1206500"/>
                </a:lnTo>
                <a:lnTo>
                  <a:pt x="309531" y="1155700"/>
                </a:lnTo>
                <a:lnTo>
                  <a:pt x="286784" y="1104900"/>
                </a:lnTo>
                <a:lnTo>
                  <a:pt x="268195" y="1066800"/>
                </a:lnTo>
                <a:lnTo>
                  <a:pt x="253415" y="1016000"/>
                </a:lnTo>
                <a:lnTo>
                  <a:pt x="242097" y="965200"/>
                </a:lnTo>
                <a:lnTo>
                  <a:pt x="233893" y="914400"/>
                </a:lnTo>
                <a:lnTo>
                  <a:pt x="228455" y="876300"/>
                </a:lnTo>
                <a:lnTo>
                  <a:pt x="225435" y="825500"/>
                </a:lnTo>
                <a:lnTo>
                  <a:pt x="224485" y="787400"/>
                </a:lnTo>
                <a:lnTo>
                  <a:pt x="225258" y="736600"/>
                </a:lnTo>
                <a:lnTo>
                  <a:pt x="227404" y="698500"/>
                </a:lnTo>
                <a:lnTo>
                  <a:pt x="230578" y="660400"/>
                </a:lnTo>
                <a:lnTo>
                  <a:pt x="234429" y="635000"/>
                </a:lnTo>
                <a:lnTo>
                  <a:pt x="238611" y="596900"/>
                </a:lnTo>
                <a:lnTo>
                  <a:pt x="242776" y="571500"/>
                </a:lnTo>
                <a:lnTo>
                  <a:pt x="246672" y="546100"/>
                </a:lnTo>
                <a:lnTo>
                  <a:pt x="249172" y="533400"/>
                </a:lnTo>
                <a:lnTo>
                  <a:pt x="251030" y="520700"/>
                </a:lnTo>
                <a:lnTo>
                  <a:pt x="252138" y="508000"/>
                </a:lnTo>
                <a:lnTo>
                  <a:pt x="252388" y="508000"/>
                </a:lnTo>
                <a:lnTo>
                  <a:pt x="252197" y="495300"/>
                </a:lnTo>
                <a:lnTo>
                  <a:pt x="525518" y="495300"/>
                </a:lnTo>
                <a:lnTo>
                  <a:pt x="540403" y="520700"/>
                </a:lnTo>
                <a:lnTo>
                  <a:pt x="564154" y="546100"/>
                </a:lnTo>
                <a:lnTo>
                  <a:pt x="589279" y="584200"/>
                </a:lnTo>
                <a:lnTo>
                  <a:pt x="615727" y="622300"/>
                </a:lnTo>
                <a:lnTo>
                  <a:pt x="643448" y="647700"/>
                </a:lnTo>
                <a:lnTo>
                  <a:pt x="672393" y="685800"/>
                </a:lnTo>
                <a:lnTo>
                  <a:pt x="702512" y="711200"/>
                </a:lnTo>
                <a:lnTo>
                  <a:pt x="733756" y="749300"/>
                </a:lnTo>
                <a:lnTo>
                  <a:pt x="766074" y="774700"/>
                </a:lnTo>
                <a:lnTo>
                  <a:pt x="799416" y="800100"/>
                </a:lnTo>
                <a:lnTo>
                  <a:pt x="833734" y="825500"/>
                </a:lnTo>
                <a:lnTo>
                  <a:pt x="868976" y="850900"/>
                </a:lnTo>
                <a:lnTo>
                  <a:pt x="905094" y="876300"/>
                </a:lnTo>
                <a:lnTo>
                  <a:pt x="942038" y="901700"/>
                </a:lnTo>
                <a:lnTo>
                  <a:pt x="979757" y="927100"/>
                </a:lnTo>
                <a:lnTo>
                  <a:pt x="1018201" y="952500"/>
                </a:lnTo>
                <a:lnTo>
                  <a:pt x="1057322" y="977900"/>
                </a:lnTo>
                <a:lnTo>
                  <a:pt x="1097070" y="1003300"/>
                </a:lnTo>
                <a:lnTo>
                  <a:pt x="1137394" y="1016000"/>
                </a:lnTo>
                <a:lnTo>
                  <a:pt x="1178244" y="1041400"/>
                </a:lnTo>
                <a:lnTo>
                  <a:pt x="1219572" y="1054100"/>
                </a:lnTo>
                <a:lnTo>
                  <a:pt x="1303459" y="1104900"/>
                </a:lnTo>
                <a:lnTo>
                  <a:pt x="1345918" y="1117600"/>
                </a:lnTo>
                <a:lnTo>
                  <a:pt x="813059" y="1117600"/>
                </a:lnTo>
                <a:lnTo>
                  <a:pt x="809445" y="1155700"/>
                </a:lnTo>
                <a:lnTo>
                  <a:pt x="807717" y="1193800"/>
                </a:lnTo>
                <a:lnTo>
                  <a:pt x="808601" y="1244600"/>
                </a:lnTo>
                <a:lnTo>
                  <a:pt x="812825" y="1282700"/>
                </a:lnTo>
                <a:lnTo>
                  <a:pt x="821117" y="1333500"/>
                </a:lnTo>
                <a:lnTo>
                  <a:pt x="834204" y="1384300"/>
                </a:lnTo>
                <a:lnTo>
                  <a:pt x="877673" y="1473200"/>
                </a:lnTo>
                <a:lnTo>
                  <a:pt x="909510" y="1511300"/>
                </a:lnTo>
                <a:lnTo>
                  <a:pt x="949052" y="1562100"/>
                </a:lnTo>
                <a:lnTo>
                  <a:pt x="997027" y="1612900"/>
                </a:lnTo>
                <a:close/>
              </a:path>
              <a:path w="2489200" h="2997200">
                <a:moveTo>
                  <a:pt x="2058729" y="2235200"/>
                </a:moveTo>
                <a:lnTo>
                  <a:pt x="2052156" y="2235200"/>
                </a:lnTo>
                <a:lnTo>
                  <a:pt x="2011646" y="2197100"/>
                </a:lnTo>
                <a:lnTo>
                  <a:pt x="1970607" y="2171700"/>
                </a:lnTo>
                <a:lnTo>
                  <a:pt x="1887140" y="2095500"/>
                </a:lnTo>
                <a:lnTo>
                  <a:pt x="1802148" y="2044700"/>
                </a:lnTo>
                <a:lnTo>
                  <a:pt x="1759205" y="2006600"/>
                </a:lnTo>
                <a:lnTo>
                  <a:pt x="1411433" y="1803400"/>
                </a:lnTo>
                <a:lnTo>
                  <a:pt x="1368176" y="1790700"/>
                </a:lnTo>
                <a:lnTo>
                  <a:pt x="1282347" y="1739900"/>
                </a:lnTo>
                <a:lnTo>
                  <a:pt x="1239875" y="1727200"/>
                </a:lnTo>
                <a:lnTo>
                  <a:pt x="1197764" y="1701800"/>
                </a:lnTo>
                <a:lnTo>
                  <a:pt x="1133652" y="1676400"/>
                </a:lnTo>
                <a:lnTo>
                  <a:pt x="1077205" y="1638300"/>
                </a:lnTo>
                <a:lnTo>
                  <a:pt x="1027967" y="1600200"/>
                </a:lnTo>
                <a:lnTo>
                  <a:pt x="985483" y="1562100"/>
                </a:lnTo>
                <a:lnTo>
                  <a:pt x="949299" y="1524000"/>
                </a:lnTo>
                <a:lnTo>
                  <a:pt x="918960" y="1485900"/>
                </a:lnTo>
                <a:lnTo>
                  <a:pt x="894010" y="1447800"/>
                </a:lnTo>
                <a:lnTo>
                  <a:pt x="873996" y="1409700"/>
                </a:lnTo>
                <a:lnTo>
                  <a:pt x="858463" y="1371600"/>
                </a:lnTo>
                <a:lnTo>
                  <a:pt x="846954" y="1333500"/>
                </a:lnTo>
                <a:lnTo>
                  <a:pt x="839017" y="1295400"/>
                </a:lnTo>
                <a:lnTo>
                  <a:pt x="834195" y="1257300"/>
                </a:lnTo>
                <a:lnTo>
                  <a:pt x="832035" y="1219200"/>
                </a:lnTo>
                <a:lnTo>
                  <a:pt x="832081" y="1193800"/>
                </a:lnTo>
                <a:lnTo>
                  <a:pt x="833878" y="1155700"/>
                </a:lnTo>
                <a:lnTo>
                  <a:pt x="837162" y="1117600"/>
                </a:lnTo>
                <a:lnTo>
                  <a:pt x="1345918" y="1117600"/>
                </a:lnTo>
                <a:lnTo>
                  <a:pt x="1388656" y="1143000"/>
                </a:lnTo>
                <a:lnTo>
                  <a:pt x="1474764" y="1168400"/>
                </a:lnTo>
                <a:lnTo>
                  <a:pt x="1518036" y="1193800"/>
                </a:lnTo>
                <a:lnTo>
                  <a:pt x="1604766" y="1219200"/>
                </a:lnTo>
                <a:lnTo>
                  <a:pt x="1648125" y="1244600"/>
                </a:lnTo>
                <a:lnTo>
                  <a:pt x="1777576" y="1282700"/>
                </a:lnTo>
                <a:lnTo>
                  <a:pt x="1820353" y="1308100"/>
                </a:lnTo>
                <a:lnTo>
                  <a:pt x="1988262" y="1358900"/>
                </a:lnTo>
                <a:lnTo>
                  <a:pt x="2029191" y="1384300"/>
                </a:lnTo>
                <a:lnTo>
                  <a:pt x="2148666" y="1422400"/>
                </a:lnTo>
                <a:lnTo>
                  <a:pt x="2210025" y="1447800"/>
                </a:lnTo>
                <a:lnTo>
                  <a:pt x="2266927" y="1485900"/>
                </a:lnTo>
                <a:lnTo>
                  <a:pt x="2319532" y="1511300"/>
                </a:lnTo>
                <a:lnTo>
                  <a:pt x="2368000" y="1549400"/>
                </a:lnTo>
                <a:lnTo>
                  <a:pt x="2412491" y="1587500"/>
                </a:lnTo>
                <a:lnTo>
                  <a:pt x="2453164" y="1625600"/>
                </a:lnTo>
                <a:lnTo>
                  <a:pt x="2488997" y="1663700"/>
                </a:lnTo>
                <a:lnTo>
                  <a:pt x="2073877" y="1663700"/>
                </a:lnTo>
                <a:lnTo>
                  <a:pt x="2068151" y="1676400"/>
                </a:lnTo>
                <a:lnTo>
                  <a:pt x="2054386" y="1714500"/>
                </a:lnTo>
                <a:lnTo>
                  <a:pt x="2036843" y="1765300"/>
                </a:lnTo>
                <a:lnTo>
                  <a:pt x="2019785" y="1841500"/>
                </a:lnTo>
                <a:lnTo>
                  <a:pt x="2007473" y="1917700"/>
                </a:lnTo>
                <a:lnTo>
                  <a:pt x="2004249" y="1968500"/>
                </a:lnTo>
                <a:lnTo>
                  <a:pt x="2004403" y="2006600"/>
                </a:lnTo>
                <a:lnTo>
                  <a:pt x="2007933" y="2057400"/>
                </a:lnTo>
                <a:lnTo>
                  <a:pt x="2014833" y="2108200"/>
                </a:lnTo>
                <a:lnTo>
                  <a:pt x="2025099" y="2146300"/>
                </a:lnTo>
                <a:lnTo>
                  <a:pt x="2031866" y="2171700"/>
                </a:lnTo>
                <a:lnTo>
                  <a:pt x="2039580" y="2197100"/>
                </a:lnTo>
                <a:lnTo>
                  <a:pt x="2048223" y="2209800"/>
                </a:lnTo>
                <a:lnTo>
                  <a:pt x="2058729" y="2235200"/>
                </a:lnTo>
                <a:close/>
              </a:path>
              <a:path w="2489200" h="2997200">
                <a:moveTo>
                  <a:pt x="588123" y="1460500"/>
                </a:moveTo>
                <a:lnTo>
                  <a:pt x="583550" y="1460500"/>
                </a:lnTo>
                <a:lnTo>
                  <a:pt x="503510" y="1447800"/>
                </a:lnTo>
                <a:lnTo>
                  <a:pt x="588790" y="1447800"/>
                </a:lnTo>
                <a:lnTo>
                  <a:pt x="588123" y="1460500"/>
                </a:lnTo>
                <a:close/>
              </a:path>
              <a:path w="2489200" h="2997200">
                <a:moveTo>
                  <a:pt x="485535" y="1473200"/>
                </a:moveTo>
                <a:lnTo>
                  <a:pt x="333114" y="1473200"/>
                </a:lnTo>
                <a:lnTo>
                  <a:pt x="377178" y="1460500"/>
                </a:lnTo>
                <a:lnTo>
                  <a:pt x="428300" y="1460500"/>
                </a:lnTo>
                <a:lnTo>
                  <a:pt x="485535" y="1473200"/>
                </a:lnTo>
                <a:close/>
              </a:path>
              <a:path w="2489200" h="2997200">
                <a:moveTo>
                  <a:pt x="614575" y="1485900"/>
                </a:moveTo>
                <a:lnTo>
                  <a:pt x="246290" y="1485900"/>
                </a:lnTo>
                <a:lnTo>
                  <a:pt x="252695" y="1473200"/>
                </a:lnTo>
                <a:lnTo>
                  <a:pt x="547941" y="1473200"/>
                </a:lnTo>
                <a:lnTo>
                  <a:pt x="614575" y="1485900"/>
                </a:lnTo>
                <a:close/>
              </a:path>
              <a:path w="2489200" h="2997200">
                <a:moveTo>
                  <a:pt x="2488997" y="2794000"/>
                </a:moveTo>
                <a:lnTo>
                  <a:pt x="2471547" y="2755900"/>
                </a:lnTo>
                <a:lnTo>
                  <a:pt x="2445279" y="2717800"/>
                </a:lnTo>
                <a:lnTo>
                  <a:pt x="2418187" y="2667000"/>
                </a:lnTo>
                <a:lnTo>
                  <a:pt x="2412948" y="2667000"/>
                </a:lnTo>
                <a:lnTo>
                  <a:pt x="2383371" y="2616200"/>
                </a:lnTo>
                <a:lnTo>
                  <a:pt x="2352971" y="2578100"/>
                </a:lnTo>
                <a:lnTo>
                  <a:pt x="2321781" y="2527300"/>
                </a:lnTo>
                <a:lnTo>
                  <a:pt x="2289833" y="2489200"/>
                </a:lnTo>
                <a:lnTo>
                  <a:pt x="2257162" y="2451100"/>
                </a:lnTo>
                <a:lnTo>
                  <a:pt x="2223802" y="2413000"/>
                </a:lnTo>
                <a:lnTo>
                  <a:pt x="2189784" y="2374900"/>
                </a:lnTo>
                <a:lnTo>
                  <a:pt x="2155144" y="2336800"/>
                </a:lnTo>
                <a:lnTo>
                  <a:pt x="2114102" y="2286000"/>
                </a:lnTo>
                <a:lnTo>
                  <a:pt x="2082201" y="2222500"/>
                </a:lnTo>
                <a:lnTo>
                  <a:pt x="2058547" y="2171700"/>
                </a:lnTo>
                <a:lnTo>
                  <a:pt x="2042247" y="2120900"/>
                </a:lnTo>
                <a:lnTo>
                  <a:pt x="2032410" y="2057400"/>
                </a:lnTo>
                <a:lnTo>
                  <a:pt x="2028142" y="2006600"/>
                </a:lnTo>
                <a:lnTo>
                  <a:pt x="2028551" y="1955800"/>
                </a:lnTo>
                <a:lnTo>
                  <a:pt x="2032744" y="1905000"/>
                </a:lnTo>
                <a:lnTo>
                  <a:pt x="2039829" y="1854200"/>
                </a:lnTo>
                <a:lnTo>
                  <a:pt x="2048913" y="1816100"/>
                </a:lnTo>
                <a:lnTo>
                  <a:pt x="2059103" y="1778000"/>
                </a:lnTo>
                <a:lnTo>
                  <a:pt x="2069507" y="1739900"/>
                </a:lnTo>
                <a:lnTo>
                  <a:pt x="2087386" y="1701800"/>
                </a:lnTo>
                <a:lnTo>
                  <a:pt x="2093076" y="1689100"/>
                </a:lnTo>
                <a:lnTo>
                  <a:pt x="2096266" y="1676400"/>
                </a:lnTo>
                <a:lnTo>
                  <a:pt x="2093789" y="1676400"/>
                </a:lnTo>
                <a:lnTo>
                  <a:pt x="2078641" y="1663700"/>
                </a:lnTo>
                <a:lnTo>
                  <a:pt x="2488997" y="1663700"/>
                </a:lnTo>
                <a:lnTo>
                  <a:pt x="2488997" y="2794000"/>
                </a:lnTo>
                <a:close/>
              </a:path>
              <a:path w="2489200" h="2997200">
                <a:moveTo>
                  <a:pt x="1622197" y="1955800"/>
                </a:moveTo>
                <a:lnTo>
                  <a:pt x="1570179" y="1955800"/>
                </a:lnTo>
                <a:lnTo>
                  <a:pt x="1523688" y="1943100"/>
                </a:lnTo>
                <a:lnTo>
                  <a:pt x="1600461" y="1943100"/>
                </a:lnTo>
                <a:lnTo>
                  <a:pt x="1622197" y="1955800"/>
                </a:lnTo>
                <a:close/>
              </a:path>
              <a:path w="2489200" h="2997200">
                <a:moveTo>
                  <a:pt x="1837948" y="2095500"/>
                </a:moveTo>
                <a:lnTo>
                  <a:pt x="1221772" y="2095500"/>
                </a:lnTo>
                <a:lnTo>
                  <a:pt x="1230282" y="2082800"/>
                </a:lnTo>
                <a:lnTo>
                  <a:pt x="1253843" y="2070100"/>
                </a:lnTo>
                <a:lnTo>
                  <a:pt x="1290997" y="2044700"/>
                </a:lnTo>
                <a:lnTo>
                  <a:pt x="1340289" y="2019300"/>
                </a:lnTo>
                <a:lnTo>
                  <a:pt x="1352253" y="2019300"/>
                </a:lnTo>
                <a:lnTo>
                  <a:pt x="1364691" y="2006600"/>
                </a:lnTo>
                <a:lnTo>
                  <a:pt x="1377575" y="2006600"/>
                </a:lnTo>
                <a:lnTo>
                  <a:pt x="1390878" y="1993900"/>
                </a:lnTo>
                <a:lnTo>
                  <a:pt x="1428014" y="1981200"/>
                </a:lnTo>
                <a:lnTo>
                  <a:pt x="1469371" y="1981200"/>
                </a:lnTo>
                <a:lnTo>
                  <a:pt x="1514482" y="1968500"/>
                </a:lnTo>
                <a:lnTo>
                  <a:pt x="1562879" y="1968500"/>
                </a:lnTo>
                <a:lnTo>
                  <a:pt x="1614093" y="1981200"/>
                </a:lnTo>
                <a:lnTo>
                  <a:pt x="1667658" y="1993900"/>
                </a:lnTo>
                <a:lnTo>
                  <a:pt x="1723104" y="2019300"/>
                </a:lnTo>
                <a:lnTo>
                  <a:pt x="1779966" y="2057400"/>
                </a:lnTo>
                <a:lnTo>
                  <a:pt x="1783110" y="2057400"/>
                </a:lnTo>
                <a:lnTo>
                  <a:pt x="1824316" y="2082800"/>
                </a:lnTo>
                <a:lnTo>
                  <a:pt x="1837948" y="2095500"/>
                </a:lnTo>
                <a:close/>
              </a:path>
              <a:path w="2489200" h="2997200">
                <a:moveTo>
                  <a:pt x="2332634" y="2603500"/>
                </a:moveTo>
                <a:lnTo>
                  <a:pt x="2331300" y="2603500"/>
                </a:lnTo>
                <a:lnTo>
                  <a:pt x="2330062" y="2590800"/>
                </a:lnTo>
                <a:lnTo>
                  <a:pt x="2260074" y="2552700"/>
                </a:lnTo>
                <a:lnTo>
                  <a:pt x="2191862" y="2514600"/>
                </a:lnTo>
                <a:lnTo>
                  <a:pt x="2127127" y="2476500"/>
                </a:lnTo>
                <a:lnTo>
                  <a:pt x="2067567" y="2463800"/>
                </a:lnTo>
                <a:lnTo>
                  <a:pt x="2014881" y="2438400"/>
                </a:lnTo>
                <a:lnTo>
                  <a:pt x="1970769" y="2425700"/>
                </a:lnTo>
                <a:lnTo>
                  <a:pt x="1936930" y="2425700"/>
                </a:lnTo>
                <a:lnTo>
                  <a:pt x="1915063" y="2413000"/>
                </a:lnTo>
                <a:lnTo>
                  <a:pt x="2190023" y="2413000"/>
                </a:lnTo>
                <a:lnTo>
                  <a:pt x="2201747" y="2425700"/>
                </a:lnTo>
                <a:lnTo>
                  <a:pt x="2236231" y="2463800"/>
                </a:lnTo>
                <a:lnTo>
                  <a:pt x="2269984" y="2501900"/>
                </a:lnTo>
                <a:lnTo>
                  <a:pt x="2302959" y="2552700"/>
                </a:lnTo>
                <a:lnTo>
                  <a:pt x="2335111" y="2590800"/>
                </a:lnTo>
                <a:lnTo>
                  <a:pt x="2335587" y="2590800"/>
                </a:lnTo>
                <a:lnTo>
                  <a:pt x="2332634" y="2603500"/>
                </a:lnTo>
                <a:close/>
              </a:path>
            </a:pathLst>
          </a:custGeom>
          <a:solidFill>
            <a:srgbClr val="AFD0D1"/>
          </a:solidFill>
        </p:spPr>
        <p:txBody>
          <a:bodyPr wrap="square" lIns="0" tIns="0" rIns="0" bIns="0" rtlCol="0"/>
          <a:lstStyle/>
          <a:p>
            <a:endParaRPr/>
          </a:p>
        </p:txBody>
      </p:sp>
      <p:pic>
        <p:nvPicPr>
          <p:cNvPr id="10" name="object 10"/>
          <p:cNvPicPr/>
          <p:nvPr/>
        </p:nvPicPr>
        <p:blipFill>
          <a:blip r:embed="rId2" cstate="print"/>
          <a:stretch>
            <a:fillRect/>
          </a:stretch>
        </p:blipFill>
        <p:spPr>
          <a:xfrm>
            <a:off x="1619307" y="674774"/>
            <a:ext cx="152399" cy="152399"/>
          </a:xfrm>
          <a:prstGeom prst="rect">
            <a:avLst/>
          </a:prstGeom>
        </p:spPr>
      </p:pic>
      <p:pic>
        <p:nvPicPr>
          <p:cNvPr id="11" name="object 11"/>
          <p:cNvPicPr/>
          <p:nvPr/>
        </p:nvPicPr>
        <p:blipFill>
          <a:blip r:embed="rId3" cstate="print"/>
          <a:stretch>
            <a:fillRect/>
          </a:stretch>
        </p:blipFill>
        <p:spPr>
          <a:xfrm>
            <a:off x="1460557" y="2500399"/>
            <a:ext cx="152399" cy="152399"/>
          </a:xfrm>
          <a:prstGeom prst="rect">
            <a:avLst/>
          </a:prstGeom>
        </p:spPr>
      </p:pic>
      <p:pic>
        <p:nvPicPr>
          <p:cNvPr id="12" name="object 12"/>
          <p:cNvPicPr/>
          <p:nvPr/>
        </p:nvPicPr>
        <p:blipFill>
          <a:blip r:embed="rId3" cstate="print"/>
          <a:stretch>
            <a:fillRect/>
          </a:stretch>
        </p:blipFill>
        <p:spPr>
          <a:xfrm>
            <a:off x="1619307" y="4113299"/>
            <a:ext cx="152399" cy="152399"/>
          </a:xfrm>
          <a:prstGeom prst="rect">
            <a:avLst/>
          </a:prstGeom>
        </p:spPr>
      </p:pic>
      <p:pic>
        <p:nvPicPr>
          <p:cNvPr id="13" name="object 13"/>
          <p:cNvPicPr/>
          <p:nvPr/>
        </p:nvPicPr>
        <p:blipFill>
          <a:blip r:embed="rId4" cstate="print"/>
          <a:stretch>
            <a:fillRect/>
          </a:stretch>
        </p:blipFill>
        <p:spPr>
          <a:xfrm>
            <a:off x="1698682" y="8421687"/>
            <a:ext cx="152399" cy="152399"/>
          </a:xfrm>
          <a:prstGeom prst="rect">
            <a:avLst/>
          </a:prstGeom>
        </p:spPr>
      </p:pic>
      <p:pic>
        <p:nvPicPr>
          <p:cNvPr id="14" name="object 14"/>
          <p:cNvPicPr/>
          <p:nvPr/>
        </p:nvPicPr>
        <p:blipFill>
          <a:blip r:embed="rId5" cstate="print"/>
          <a:stretch>
            <a:fillRect/>
          </a:stretch>
        </p:blipFill>
        <p:spPr>
          <a:xfrm>
            <a:off x="1619307" y="6704012"/>
            <a:ext cx="152399" cy="152399"/>
          </a:xfrm>
          <a:prstGeom prst="rect">
            <a:avLst/>
          </a:prstGeom>
        </p:spPr>
      </p:pic>
      <p:sp>
        <p:nvSpPr>
          <p:cNvPr id="15" name="object 15"/>
          <p:cNvSpPr txBox="1"/>
          <p:nvPr/>
        </p:nvSpPr>
        <p:spPr>
          <a:xfrm>
            <a:off x="1864100" y="492031"/>
            <a:ext cx="14777085" cy="9905276"/>
          </a:xfrm>
          <a:prstGeom prst="rect">
            <a:avLst/>
          </a:prstGeom>
        </p:spPr>
        <p:txBody>
          <a:bodyPr vert="horz" wrap="square" lIns="0" tIns="35560" rIns="0" bIns="0" rtlCol="0" anchor="t">
            <a:spAutoFit/>
          </a:bodyPr>
          <a:lstStyle/>
          <a:p>
            <a:pPr marL="12700" marR="1818005">
              <a:lnSpc>
                <a:spcPts val="3900"/>
              </a:lnSpc>
              <a:spcBef>
                <a:spcPts val="280"/>
              </a:spcBef>
            </a:pPr>
            <a:r>
              <a:rPr lang="en-GB" sz="3300" b="1" spc="35">
                <a:latin typeface="Trebuchet MS"/>
                <a:cs typeface="Trebuchet MS"/>
              </a:rPr>
              <a:t>Maternal</a:t>
            </a:r>
            <a:r>
              <a:rPr lang="en-GB" sz="3300" b="1" spc="-95">
                <a:latin typeface="Trebuchet MS"/>
                <a:cs typeface="Trebuchet MS"/>
              </a:rPr>
              <a:t> </a:t>
            </a:r>
            <a:r>
              <a:rPr lang="en-GB" sz="3300" b="1" spc="-20">
                <a:latin typeface="Trebuchet MS"/>
                <a:cs typeface="Trebuchet MS"/>
              </a:rPr>
              <a:t>mortality</a:t>
            </a:r>
            <a:r>
              <a:rPr lang="en-GB" sz="3300" b="1" spc="-95">
                <a:latin typeface="Trebuchet MS"/>
                <a:cs typeface="Trebuchet MS"/>
              </a:rPr>
              <a:t> </a:t>
            </a:r>
            <a:r>
              <a:rPr lang="en-GB" sz="3300" b="1" spc="-55">
                <a:latin typeface="Trebuchet MS"/>
                <a:cs typeface="Trebuchet MS"/>
              </a:rPr>
              <a:t>rate</a:t>
            </a:r>
            <a:r>
              <a:rPr lang="en-GB" sz="3300" b="1" spc="-140">
                <a:latin typeface="Trebuchet MS"/>
                <a:cs typeface="Trebuchet MS"/>
              </a:rPr>
              <a:t> </a:t>
            </a:r>
            <a:r>
              <a:rPr lang="en-GB" sz="3300" spc="-55">
                <a:latin typeface="Trebuchet MS"/>
                <a:cs typeface="Trebuchet MS"/>
              </a:rPr>
              <a:t>for</a:t>
            </a:r>
            <a:r>
              <a:rPr lang="en-GB" sz="3300" spc="-140">
                <a:latin typeface="Trebuchet MS"/>
                <a:cs typeface="Trebuchet MS"/>
              </a:rPr>
              <a:t> </a:t>
            </a:r>
            <a:r>
              <a:rPr lang="en-GB" sz="3300" spc="5">
                <a:latin typeface="Trebuchet MS"/>
                <a:cs typeface="Trebuchet MS"/>
              </a:rPr>
              <a:t>all</a:t>
            </a:r>
            <a:r>
              <a:rPr lang="en-GB" sz="3300" spc="-140">
                <a:latin typeface="Trebuchet MS"/>
                <a:cs typeface="Trebuchet MS"/>
              </a:rPr>
              <a:t> </a:t>
            </a:r>
            <a:r>
              <a:rPr lang="en-GB" sz="3300" spc="45">
                <a:latin typeface="Trebuchet MS"/>
                <a:cs typeface="Trebuchet MS"/>
              </a:rPr>
              <a:t>Caesarean</a:t>
            </a:r>
            <a:r>
              <a:rPr lang="en-GB" sz="3300" spc="-140">
                <a:latin typeface="Trebuchet MS"/>
                <a:cs typeface="Trebuchet MS"/>
              </a:rPr>
              <a:t> </a:t>
            </a:r>
            <a:r>
              <a:rPr lang="en-GB" sz="3300" spc="15">
                <a:latin typeface="Trebuchet MS"/>
                <a:cs typeface="Trebuchet MS"/>
              </a:rPr>
              <a:t>sections</a:t>
            </a:r>
            <a:r>
              <a:rPr lang="en-GB" sz="3300" spc="-140">
                <a:latin typeface="Trebuchet MS"/>
                <a:cs typeface="Trebuchet MS"/>
              </a:rPr>
              <a:t> </a:t>
            </a:r>
            <a:r>
              <a:rPr lang="en-GB" sz="3300" spc="35">
                <a:latin typeface="Trebuchet MS"/>
                <a:cs typeface="Trebuchet MS"/>
              </a:rPr>
              <a:t>is</a:t>
            </a:r>
            <a:r>
              <a:rPr lang="en-GB" sz="3300" spc="-90">
                <a:latin typeface="Trebuchet MS"/>
                <a:cs typeface="Trebuchet MS"/>
              </a:rPr>
              <a:t> </a:t>
            </a:r>
            <a:r>
              <a:rPr lang="en-GB" sz="3300" b="1" spc="45">
                <a:latin typeface="Trebuchet MS"/>
                <a:cs typeface="Trebuchet MS"/>
              </a:rPr>
              <a:t>5</a:t>
            </a:r>
            <a:r>
              <a:rPr lang="en-GB" sz="3300" b="1" spc="-95">
                <a:latin typeface="Trebuchet MS"/>
                <a:cs typeface="Trebuchet MS"/>
              </a:rPr>
              <a:t> </a:t>
            </a:r>
            <a:r>
              <a:rPr lang="en-GB" sz="3300" b="1" spc="-10">
                <a:latin typeface="Trebuchet MS"/>
                <a:cs typeface="Trebuchet MS"/>
              </a:rPr>
              <a:t>times</a:t>
            </a:r>
            <a:r>
              <a:rPr lang="en-GB" sz="3300" b="1" spc="-140">
                <a:latin typeface="Trebuchet MS"/>
                <a:cs typeface="Trebuchet MS"/>
              </a:rPr>
              <a:t> </a:t>
            </a:r>
            <a:r>
              <a:rPr lang="en-GB" sz="3300" spc="-60">
                <a:latin typeface="Trebuchet MS"/>
                <a:cs typeface="Trebuchet MS"/>
              </a:rPr>
              <a:t>that</a:t>
            </a:r>
            <a:r>
              <a:rPr lang="en-GB" sz="3300" spc="-140">
                <a:latin typeface="Trebuchet MS"/>
                <a:cs typeface="Trebuchet MS"/>
              </a:rPr>
              <a:t> </a:t>
            </a:r>
            <a:r>
              <a:rPr lang="en-GB" sz="3300" spc="-55">
                <a:latin typeface="Trebuchet MS"/>
                <a:cs typeface="Trebuchet MS"/>
              </a:rPr>
              <a:t>for  </a:t>
            </a:r>
            <a:r>
              <a:rPr lang="en-GB" sz="3300" spc="40">
                <a:latin typeface="Trebuchet MS"/>
                <a:cs typeface="Trebuchet MS"/>
              </a:rPr>
              <a:t>vaginal </a:t>
            </a:r>
            <a:r>
              <a:rPr lang="en-GB" sz="3300" spc="-65">
                <a:latin typeface="Trebuchet MS"/>
                <a:cs typeface="Trebuchet MS"/>
              </a:rPr>
              <a:t>delivery, </a:t>
            </a:r>
            <a:r>
              <a:rPr lang="en-GB" sz="3300" spc="5">
                <a:latin typeface="Trebuchet MS"/>
                <a:cs typeface="Trebuchet MS"/>
              </a:rPr>
              <a:t>especially </a:t>
            </a:r>
            <a:r>
              <a:rPr lang="en-GB" sz="3300" spc="15">
                <a:latin typeface="Trebuchet MS"/>
                <a:cs typeface="Trebuchet MS"/>
              </a:rPr>
              <a:t>with emergency </a:t>
            </a:r>
            <a:r>
              <a:rPr lang="en-GB" sz="3300" spc="30">
                <a:latin typeface="Trebuchet MS"/>
                <a:cs typeface="Trebuchet MS"/>
              </a:rPr>
              <a:t>cesareans </a:t>
            </a:r>
            <a:r>
              <a:rPr lang="en-GB" sz="3300" spc="-15">
                <a:latin typeface="Trebuchet MS"/>
                <a:cs typeface="Trebuchet MS"/>
              </a:rPr>
              <a:t>performed </a:t>
            </a:r>
            <a:r>
              <a:rPr lang="en-GB" sz="3300" spc="-55">
                <a:latin typeface="Trebuchet MS"/>
                <a:cs typeface="Trebuchet MS"/>
              </a:rPr>
              <a:t>in  </a:t>
            </a:r>
            <a:r>
              <a:rPr lang="en-GB" sz="3300" spc="-70">
                <a:latin typeface="Trebuchet MS"/>
                <a:cs typeface="Trebuchet MS"/>
              </a:rPr>
              <a:t>labor.</a:t>
            </a:r>
            <a:endParaRPr lang="en-GB" sz="3300">
              <a:latin typeface="Trebuchet MS"/>
              <a:cs typeface="Trebuchet MS"/>
            </a:endParaRPr>
          </a:p>
          <a:p>
            <a:pPr marL="12700">
              <a:lnSpc>
                <a:spcPct val="100000"/>
              </a:lnSpc>
              <a:spcBef>
                <a:spcPts val="120"/>
              </a:spcBef>
            </a:pPr>
            <a:r>
              <a:rPr lang="en-GB" sz="3300" spc="35">
                <a:latin typeface="Trebuchet MS"/>
                <a:cs typeface="Trebuchet MS"/>
              </a:rPr>
              <a:t>Maternal </a:t>
            </a:r>
            <a:r>
              <a:rPr lang="en-GB" sz="3300" spc="-40">
                <a:latin typeface="Trebuchet MS"/>
                <a:cs typeface="Trebuchet MS"/>
              </a:rPr>
              <a:t>mortality </a:t>
            </a:r>
            <a:r>
              <a:rPr lang="en-GB" sz="3300" spc="35">
                <a:latin typeface="Trebuchet MS"/>
                <a:cs typeface="Trebuchet MS"/>
              </a:rPr>
              <a:t>is </a:t>
            </a:r>
            <a:r>
              <a:rPr lang="en-GB" sz="3300" spc="30">
                <a:latin typeface="Trebuchet MS"/>
                <a:cs typeface="Trebuchet MS"/>
              </a:rPr>
              <a:t>largely</a:t>
            </a:r>
            <a:r>
              <a:rPr lang="en-GB" sz="3300" spc="-700">
                <a:latin typeface="Trebuchet MS"/>
                <a:cs typeface="Trebuchet MS"/>
              </a:rPr>
              <a:t> </a:t>
            </a:r>
            <a:r>
              <a:rPr lang="en-GB" sz="3300" i="1" spc="15">
                <a:latin typeface="Arial"/>
                <a:cs typeface="Arial"/>
              </a:rPr>
              <a:t>anesthetic </a:t>
            </a:r>
            <a:r>
              <a:rPr lang="en-GB" sz="3300" i="1" spc="-10">
                <a:latin typeface="Arial"/>
                <a:cs typeface="Arial"/>
              </a:rPr>
              <a:t>related</a:t>
            </a:r>
            <a:r>
              <a:rPr lang="en-GB" sz="3300" spc="-10">
                <a:latin typeface="Trebuchet MS"/>
                <a:cs typeface="Trebuchet MS"/>
              </a:rPr>
              <a:t>.</a:t>
            </a:r>
            <a:endParaRPr sz="3300">
              <a:latin typeface="Trebuchet MS"/>
              <a:cs typeface="Trebuchet MS"/>
            </a:endParaRPr>
          </a:p>
          <a:p>
            <a:pPr marL="12700">
              <a:lnSpc>
                <a:spcPct val="100000"/>
              </a:lnSpc>
              <a:spcBef>
                <a:spcPts val="615"/>
              </a:spcBef>
            </a:pPr>
            <a:r>
              <a:rPr lang="en-GB" sz="3300" spc="120">
                <a:latin typeface="Trebuchet MS"/>
                <a:cs typeface="Trebuchet MS"/>
              </a:rPr>
              <a:t>Risks</a:t>
            </a:r>
            <a:r>
              <a:rPr lang="en-GB" sz="3300" spc="-150">
                <a:latin typeface="Trebuchet MS"/>
                <a:cs typeface="Trebuchet MS"/>
              </a:rPr>
              <a:t> </a:t>
            </a:r>
            <a:r>
              <a:rPr lang="en-GB" sz="3300" spc="-45">
                <a:latin typeface="Trebuchet MS"/>
                <a:cs typeface="Trebuchet MS"/>
              </a:rPr>
              <a:t>are</a:t>
            </a:r>
            <a:r>
              <a:rPr lang="en-GB" sz="3300" spc="-145">
                <a:latin typeface="Trebuchet MS"/>
                <a:cs typeface="Trebuchet MS"/>
              </a:rPr>
              <a:t> </a:t>
            </a:r>
            <a:r>
              <a:rPr lang="en-GB" sz="3300" spc="35">
                <a:latin typeface="Trebuchet MS"/>
                <a:cs typeface="Trebuchet MS"/>
              </a:rPr>
              <a:t>those</a:t>
            </a:r>
            <a:r>
              <a:rPr lang="en-GB" sz="3300" spc="-145">
                <a:latin typeface="Trebuchet MS"/>
                <a:cs typeface="Trebuchet MS"/>
              </a:rPr>
              <a:t> </a:t>
            </a:r>
            <a:r>
              <a:rPr lang="en-GB" sz="3300" spc="-20">
                <a:latin typeface="Trebuchet MS"/>
                <a:cs typeface="Trebuchet MS"/>
              </a:rPr>
              <a:t>from</a:t>
            </a:r>
            <a:r>
              <a:rPr lang="en-GB" sz="3300" spc="-145">
                <a:latin typeface="Trebuchet MS"/>
                <a:cs typeface="Trebuchet MS"/>
              </a:rPr>
              <a:t> </a:t>
            </a:r>
            <a:r>
              <a:rPr lang="en-GB" sz="3300" spc="50">
                <a:latin typeface="Trebuchet MS"/>
                <a:cs typeface="Trebuchet MS"/>
              </a:rPr>
              <a:t>any</a:t>
            </a:r>
            <a:r>
              <a:rPr lang="en-GB" sz="3300" spc="-145">
                <a:latin typeface="Trebuchet MS"/>
                <a:cs typeface="Trebuchet MS"/>
              </a:rPr>
              <a:t> </a:t>
            </a:r>
            <a:r>
              <a:rPr lang="en-GB" sz="3300" spc="-75">
                <a:latin typeface="Trebuchet MS"/>
                <a:cs typeface="Trebuchet MS"/>
              </a:rPr>
              <a:t>major</a:t>
            </a:r>
            <a:r>
              <a:rPr lang="en-GB" sz="3300" spc="-145">
                <a:latin typeface="Trebuchet MS"/>
                <a:cs typeface="Trebuchet MS"/>
              </a:rPr>
              <a:t> </a:t>
            </a:r>
            <a:r>
              <a:rPr lang="en-GB" sz="3300" spc="-60">
                <a:latin typeface="Trebuchet MS"/>
                <a:cs typeface="Trebuchet MS"/>
              </a:rPr>
              <a:t>procedure:</a:t>
            </a:r>
            <a:r>
              <a:rPr lang="en-GB" sz="3300" spc="-145">
                <a:latin typeface="Trebuchet MS"/>
                <a:cs typeface="Trebuchet MS"/>
              </a:rPr>
              <a:t> </a:t>
            </a:r>
            <a:r>
              <a:rPr lang="en-GB" sz="3300" spc="-15">
                <a:latin typeface="Trebuchet MS"/>
                <a:cs typeface="Trebuchet MS"/>
              </a:rPr>
              <a:t>hemorrhage,</a:t>
            </a:r>
            <a:r>
              <a:rPr lang="en-GB" sz="3300" spc="-145">
                <a:latin typeface="Trebuchet MS"/>
                <a:cs typeface="Trebuchet MS"/>
              </a:rPr>
              <a:t> </a:t>
            </a:r>
            <a:r>
              <a:rPr lang="en-GB" sz="3300" spc="-105">
                <a:latin typeface="Trebuchet MS"/>
                <a:cs typeface="Trebuchet MS"/>
              </a:rPr>
              <a:t>infection,</a:t>
            </a:r>
            <a:r>
              <a:rPr lang="en-GB" sz="3300" spc="-145">
                <a:latin typeface="Trebuchet MS"/>
                <a:cs typeface="Trebuchet MS"/>
              </a:rPr>
              <a:t> </a:t>
            </a:r>
            <a:r>
              <a:rPr lang="en-GB" sz="3300" spc="-10">
                <a:latin typeface="Trebuchet MS"/>
                <a:cs typeface="Trebuchet MS"/>
              </a:rPr>
              <a:t>visceral</a:t>
            </a:r>
            <a:endParaRPr sz="3300">
              <a:latin typeface="Trebuchet MS"/>
              <a:cs typeface="Trebuchet MS"/>
            </a:endParaRPr>
          </a:p>
          <a:p>
            <a:pPr>
              <a:lnSpc>
                <a:spcPct val="100000"/>
              </a:lnSpc>
              <a:spcBef>
                <a:spcPts val="20"/>
              </a:spcBef>
            </a:pPr>
            <a:endParaRPr sz="4950">
              <a:latin typeface="Trebuchet MS"/>
              <a:cs typeface="Trebuchet MS"/>
            </a:endParaRPr>
          </a:p>
          <a:p>
            <a:pPr marL="12700" marR="5080">
              <a:lnSpc>
                <a:spcPts val="3900"/>
              </a:lnSpc>
            </a:pPr>
            <a:r>
              <a:rPr lang="en-GB" sz="3300" spc="455">
                <a:latin typeface="Trebuchet MS"/>
                <a:cs typeface="Trebuchet MS"/>
              </a:rPr>
              <a:t>A</a:t>
            </a:r>
            <a:r>
              <a:rPr lang="en-GB" sz="3300" spc="-145">
                <a:latin typeface="Trebuchet MS"/>
                <a:cs typeface="Trebuchet MS"/>
              </a:rPr>
              <a:t> </a:t>
            </a:r>
            <a:r>
              <a:rPr lang="en-GB" sz="3300" spc="5">
                <a:latin typeface="Trebuchet MS"/>
                <a:cs typeface="Trebuchet MS"/>
              </a:rPr>
              <a:t>cesarean</a:t>
            </a:r>
            <a:r>
              <a:rPr lang="en-GB" sz="3300" spc="-140">
                <a:latin typeface="Trebuchet MS"/>
                <a:cs typeface="Trebuchet MS"/>
              </a:rPr>
              <a:t> </a:t>
            </a:r>
            <a:r>
              <a:rPr lang="en-GB" sz="3300" spc="-15">
                <a:latin typeface="Trebuchet MS"/>
                <a:cs typeface="Trebuchet MS"/>
              </a:rPr>
              <a:t>section</a:t>
            </a:r>
            <a:r>
              <a:rPr lang="en-GB" sz="3300" spc="-140">
                <a:latin typeface="Trebuchet MS"/>
                <a:cs typeface="Trebuchet MS"/>
              </a:rPr>
              <a:t> </a:t>
            </a:r>
            <a:r>
              <a:rPr lang="en-GB" sz="3300" spc="35">
                <a:latin typeface="Trebuchet MS"/>
                <a:cs typeface="Trebuchet MS"/>
              </a:rPr>
              <a:t>is</a:t>
            </a:r>
            <a:r>
              <a:rPr lang="en-GB" sz="3300" spc="-140">
                <a:latin typeface="Trebuchet MS"/>
                <a:cs typeface="Trebuchet MS"/>
              </a:rPr>
              <a:t> </a:t>
            </a:r>
            <a:r>
              <a:rPr lang="en-GB" sz="3300" spc="15">
                <a:latin typeface="Trebuchet MS"/>
                <a:cs typeface="Trebuchet MS"/>
              </a:rPr>
              <a:t>a</a:t>
            </a:r>
            <a:r>
              <a:rPr lang="en-GB" sz="3300" spc="-145">
                <a:latin typeface="Trebuchet MS"/>
                <a:cs typeface="Trebuchet MS"/>
              </a:rPr>
              <a:t> </a:t>
            </a:r>
            <a:r>
              <a:rPr lang="en-GB" sz="3300" spc="-75">
                <a:latin typeface="Trebuchet MS"/>
                <a:cs typeface="Trebuchet MS"/>
              </a:rPr>
              <a:t>major</a:t>
            </a:r>
            <a:r>
              <a:rPr lang="en-GB" sz="3300" spc="-140">
                <a:latin typeface="Trebuchet MS"/>
                <a:cs typeface="Trebuchet MS"/>
              </a:rPr>
              <a:t> </a:t>
            </a:r>
            <a:r>
              <a:rPr lang="en-GB" sz="3300" spc="25">
                <a:latin typeface="Trebuchet MS"/>
                <a:cs typeface="Trebuchet MS"/>
              </a:rPr>
              <a:t>surgical</a:t>
            </a:r>
            <a:r>
              <a:rPr lang="en-GB" sz="3300" spc="-140">
                <a:latin typeface="Trebuchet MS"/>
                <a:cs typeface="Trebuchet MS"/>
              </a:rPr>
              <a:t> </a:t>
            </a:r>
            <a:r>
              <a:rPr lang="en-GB" sz="3300" spc="-15">
                <a:latin typeface="Trebuchet MS"/>
                <a:cs typeface="Trebuchet MS"/>
              </a:rPr>
              <a:t>procedure</a:t>
            </a:r>
            <a:r>
              <a:rPr lang="en-GB" sz="3300" spc="-140">
                <a:latin typeface="Trebuchet MS"/>
                <a:cs typeface="Trebuchet MS"/>
              </a:rPr>
              <a:t> </a:t>
            </a:r>
            <a:r>
              <a:rPr lang="en-GB" sz="3300" spc="-60">
                <a:latin typeface="Trebuchet MS"/>
                <a:cs typeface="Trebuchet MS"/>
              </a:rPr>
              <a:t>that</a:t>
            </a:r>
            <a:r>
              <a:rPr lang="en-GB" sz="3300" spc="-140">
                <a:latin typeface="Trebuchet MS"/>
                <a:cs typeface="Trebuchet MS"/>
              </a:rPr>
              <a:t> </a:t>
            </a:r>
            <a:r>
              <a:rPr lang="en-GB" sz="3300" spc="-10">
                <a:latin typeface="Trebuchet MS"/>
                <a:cs typeface="Trebuchet MS"/>
              </a:rPr>
              <a:t>can</a:t>
            </a:r>
            <a:r>
              <a:rPr lang="en-GB" sz="3300" spc="-145">
                <a:latin typeface="Trebuchet MS"/>
                <a:cs typeface="Trebuchet MS"/>
              </a:rPr>
              <a:t> </a:t>
            </a:r>
            <a:r>
              <a:rPr lang="en-GB" sz="3300" spc="75">
                <a:latin typeface="Trebuchet MS"/>
                <a:cs typeface="Trebuchet MS"/>
              </a:rPr>
              <a:t>save</a:t>
            </a:r>
            <a:r>
              <a:rPr lang="en-GB" sz="3300" spc="-140">
                <a:latin typeface="Trebuchet MS"/>
                <a:cs typeface="Trebuchet MS"/>
              </a:rPr>
              <a:t> </a:t>
            </a:r>
            <a:r>
              <a:rPr lang="en-GB" sz="3300" spc="-45">
                <a:latin typeface="Trebuchet MS"/>
                <a:cs typeface="Trebuchet MS"/>
              </a:rPr>
              <a:t>the</a:t>
            </a:r>
            <a:r>
              <a:rPr lang="en-GB" sz="3300" spc="-140">
                <a:latin typeface="Trebuchet MS"/>
                <a:cs typeface="Trebuchet MS"/>
              </a:rPr>
              <a:t> </a:t>
            </a:r>
            <a:r>
              <a:rPr lang="en-GB" sz="3300" spc="20">
                <a:latin typeface="Trebuchet MS"/>
                <a:cs typeface="Trebuchet MS"/>
              </a:rPr>
              <a:t>lives</a:t>
            </a:r>
            <a:r>
              <a:rPr lang="en-GB" sz="3300" spc="-140">
                <a:latin typeface="Trebuchet MS"/>
                <a:cs typeface="Trebuchet MS"/>
              </a:rPr>
              <a:t> </a:t>
            </a:r>
            <a:r>
              <a:rPr lang="en-GB" sz="3300" spc="-30">
                <a:latin typeface="Trebuchet MS"/>
                <a:cs typeface="Trebuchet MS"/>
              </a:rPr>
              <a:t>of</a:t>
            </a:r>
            <a:r>
              <a:rPr lang="en-GB" sz="3300" spc="-140">
                <a:latin typeface="Trebuchet MS"/>
                <a:cs typeface="Trebuchet MS"/>
              </a:rPr>
              <a:t> </a:t>
            </a:r>
            <a:r>
              <a:rPr lang="en-GB" sz="3300" spc="15">
                <a:latin typeface="Trebuchet MS"/>
                <a:cs typeface="Trebuchet MS"/>
              </a:rPr>
              <a:t>both  </a:t>
            </a:r>
            <a:r>
              <a:rPr lang="en-GB" sz="3300" spc="-45">
                <a:latin typeface="Trebuchet MS"/>
                <a:cs typeface="Trebuchet MS"/>
              </a:rPr>
              <a:t>the</a:t>
            </a:r>
            <a:r>
              <a:rPr lang="en-GB" sz="3300" spc="-145">
                <a:latin typeface="Trebuchet MS"/>
                <a:cs typeface="Trebuchet MS"/>
              </a:rPr>
              <a:t> </a:t>
            </a:r>
            <a:r>
              <a:rPr lang="en-GB" sz="3300" spc="-5">
                <a:latin typeface="Trebuchet MS"/>
                <a:cs typeface="Trebuchet MS"/>
              </a:rPr>
              <a:t>fetus</a:t>
            </a:r>
            <a:r>
              <a:rPr lang="en-GB" sz="3300" spc="-140">
                <a:latin typeface="Trebuchet MS"/>
                <a:cs typeface="Trebuchet MS"/>
              </a:rPr>
              <a:t> </a:t>
            </a:r>
            <a:r>
              <a:rPr lang="en-GB" sz="3300" spc="55">
                <a:latin typeface="Trebuchet MS"/>
                <a:cs typeface="Trebuchet MS"/>
              </a:rPr>
              <a:t>and</a:t>
            </a:r>
            <a:r>
              <a:rPr lang="en-GB" sz="3300" spc="-140">
                <a:latin typeface="Trebuchet MS"/>
                <a:cs typeface="Trebuchet MS"/>
              </a:rPr>
              <a:t> </a:t>
            </a:r>
            <a:r>
              <a:rPr lang="en-GB" sz="3300" spc="-45">
                <a:latin typeface="Trebuchet MS"/>
                <a:cs typeface="Trebuchet MS"/>
              </a:rPr>
              <a:t>the</a:t>
            </a:r>
            <a:r>
              <a:rPr lang="en-GB" sz="3300" spc="-140">
                <a:latin typeface="Trebuchet MS"/>
                <a:cs typeface="Trebuchet MS"/>
              </a:rPr>
              <a:t> </a:t>
            </a:r>
            <a:r>
              <a:rPr lang="en-GB" sz="3300" spc="-80">
                <a:latin typeface="Trebuchet MS"/>
                <a:cs typeface="Trebuchet MS"/>
              </a:rPr>
              <a:t>mother.</a:t>
            </a:r>
            <a:r>
              <a:rPr lang="en-GB" sz="3300" spc="-140">
                <a:latin typeface="Trebuchet MS"/>
                <a:cs typeface="Trebuchet MS"/>
              </a:rPr>
              <a:t> </a:t>
            </a:r>
            <a:r>
              <a:rPr lang="en-GB" sz="3300" spc="20">
                <a:latin typeface="Trebuchet MS"/>
                <a:cs typeface="Trebuchet MS"/>
              </a:rPr>
              <a:t>However,</a:t>
            </a:r>
            <a:r>
              <a:rPr lang="en-GB" sz="3300" spc="-140">
                <a:latin typeface="Trebuchet MS"/>
                <a:cs typeface="Trebuchet MS"/>
              </a:rPr>
              <a:t> </a:t>
            </a:r>
            <a:r>
              <a:rPr lang="en-GB" sz="3300" spc="15">
                <a:latin typeface="Trebuchet MS"/>
                <a:cs typeface="Trebuchet MS"/>
              </a:rPr>
              <a:t>a</a:t>
            </a:r>
            <a:r>
              <a:rPr lang="en-GB" sz="3300" spc="-140">
                <a:latin typeface="Trebuchet MS"/>
                <a:cs typeface="Trebuchet MS"/>
              </a:rPr>
              <a:t> </a:t>
            </a:r>
            <a:r>
              <a:rPr lang="en-GB" sz="3300" spc="-10">
                <a:latin typeface="Trebuchet MS"/>
                <a:cs typeface="Trebuchet MS"/>
              </a:rPr>
              <a:t>medically</a:t>
            </a:r>
            <a:r>
              <a:rPr lang="en-GB" sz="3300" spc="-145">
                <a:latin typeface="Trebuchet MS"/>
                <a:cs typeface="Trebuchet MS"/>
              </a:rPr>
              <a:t> </a:t>
            </a:r>
            <a:r>
              <a:rPr lang="en-GB" sz="3300" b="1" spc="-15">
                <a:latin typeface="Trebuchet MS"/>
                <a:cs typeface="Trebuchet MS"/>
              </a:rPr>
              <a:t>unnecessary</a:t>
            </a:r>
            <a:r>
              <a:rPr lang="en-GB" sz="3300" b="1" spc="-140">
                <a:latin typeface="Trebuchet MS"/>
                <a:cs typeface="Trebuchet MS"/>
              </a:rPr>
              <a:t> </a:t>
            </a:r>
            <a:r>
              <a:rPr lang="en-GB" sz="3300" spc="5">
                <a:latin typeface="Trebuchet MS"/>
                <a:cs typeface="Trebuchet MS"/>
              </a:rPr>
              <a:t>cesarean</a:t>
            </a:r>
            <a:r>
              <a:rPr lang="en-GB" sz="3300" spc="-140">
                <a:latin typeface="Trebuchet MS"/>
                <a:cs typeface="Trebuchet MS"/>
              </a:rPr>
              <a:t> </a:t>
            </a:r>
            <a:r>
              <a:rPr lang="en-GB" sz="3300" spc="-15">
                <a:latin typeface="Trebuchet MS"/>
                <a:cs typeface="Trebuchet MS"/>
              </a:rPr>
              <a:t>section  </a:t>
            </a:r>
            <a:r>
              <a:rPr lang="en-GB" sz="3300" spc="35">
                <a:latin typeface="Trebuchet MS"/>
                <a:cs typeface="Trebuchet MS"/>
              </a:rPr>
              <a:t>is </a:t>
            </a:r>
            <a:r>
              <a:rPr lang="en-GB" sz="3300" spc="20">
                <a:latin typeface="Trebuchet MS"/>
                <a:cs typeface="Trebuchet MS"/>
              </a:rPr>
              <a:t>associated </a:t>
            </a:r>
            <a:r>
              <a:rPr lang="en-GB" sz="3300" spc="15">
                <a:latin typeface="Trebuchet MS"/>
                <a:cs typeface="Trebuchet MS"/>
              </a:rPr>
              <a:t>with a higher </a:t>
            </a:r>
            <a:r>
              <a:rPr lang="en-GB" sz="3300" spc="-10">
                <a:latin typeface="Trebuchet MS"/>
                <a:cs typeface="Trebuchet MS"/>
              </a:rPr>
              <a:t>risk </a:t>
            </a:r>
            <a:r>
              <a:rPr lang="en-GB" sz="3300" spc="-30">
                <a:latin typeface="Trebuchet MS"/>
                <a:cs typeface="Trebuchet MS"/>
              </a:rPr>
              <a:t>of </a:t>
            </a:r>
            <a:r>
              <a:rPr lang="en-GB" sz="3300" spc="-35">
                <a:latin typeface="Trebuchet MS"/>
                <a:cs typeface="Trebuchet MS"/>
              </a:rPr>
              <a:t>perinatal </a:t>
            </a:r>
            <a:r>
              <a:rPr lang="en-GB" sz="3300" spc="55">
                <a:latin typeface="Trebuchet MS"/>
                <a:cs typeface="Trebuchet MS"/>
              </a:rPr>
              <a:t>and </a:t>
            </a:r>
            <a:r>
              <a:rPr lang="en-GB" sz="3300" spc="-15">
                <a:latin typeface="Trebuchet MS"/>
                <a:cs typeface="Trebuchet MS"/>
              </a:rPr>
              <a:t>maternal </a:t>
            </a:r>
            <a:r>
              <a:rPr lang="en-GB" sz="3300" spc="-40">
                <a:latin typeface="Trebuchet MS"/>
                <a:cs typeface="Trebuchet MS"/>
              </a:rPr>
              <a:t>mortality </a:t>
            </a:r>
            <a:r>
              <a:rPr lang="en-GB" sz="3300" spc="10">
                <a:latin typeface="Trebuchet MS"/>
                <a:cs typeface="Trebuchet MS"/>
              </a:rPr>
              <a:t>compared  </a:t>
            </a:r>
            <a:r>
              <a:rPr lang="en-GB" sz="3300" spc="-45">
                <a:latin typeface="Trebuchet MS"/>
                <a:cs typeface="Trebuchet MS"/>
              </a:rPr>
              <a:t>to </a:t>
            </a:r>
            <a:r>
              <a:rPr lang="en-GB" sz="3300" spc="15">
                <a:latin typeface="Trebuchet MS"/>
                <a:cs typeface="Trebuchet MS"/>
              </a:rPr>
              <a:t>a </a:t>
            </a:r>
            <a:r>
              <a:rPr lang="en-GB" sz="3300" spc="40">
                <a:latin typeface="Trebuchet MS"/>
                <a:cs typeface="Trebuchet MS"/>
              </a:rPr>
              <a:t>vaginal</a:t>
            </a:r>
            <a:r>
              <a:rPr lang="en-GB" sz="3300" spc="-409">
                <a:latin typeface="Trebuchet MS"/>
                <a:cs typeface="Trebuchet MS"/>
              </a:rPr>
              <a:t> </a:t>
            </a:r>
            <a:r>
              <a:rPr lang="en-GB" sz="3300" spc="-65">
                <a:latin typeface="Trebuchet MS"/>
                <a:cs typeface="Trebuchet MS"/>
              </a:rPr>
              <a:t>delivery.</a:t>
            </a:r>
            <a:endParaRPr sz="3300">
              <a:latin typeface="Trebuchet MS"/>
              <a:cs typeface="Trebuchet MS"/>
            </a:endParaRPr>
          </a:p>
          <a:p>
            <a:pPr marL="12700" marR="5080">
              <a:lnSpc>
                <a:spcPts val="3900"/>
              </a:lnSpc>
            </a:pPr>
            <a:endParaRPr lang="en-US" sz="3300" spc="-65">
              <a:latin typeface="Trebuchet MS"/>
              <a:cs typeface="Trebuchet MS"/>
            </a:endParaRPr>
          </a:p>
          <a:p>
            <a:pPr marL="12700" marR="135890">
              <a:lnSpc>
                <a:spcPts val="3900"/>
              </a:lnSpc>
            </a:pPr>
            <a:r>
              <a:rPr lang="en-GB" sz="3300" spc="140">
                <a:latin typeface="Trebuchet MS"/>
                <a:cs typeface="Trebuchet MS"/>
              </a:rPr>
              <a:t>Due </a:t>
            </a:r>
            <a:r>
              <a:rPr lang="en-GB" sz="3300" spc="-45">
                <a:latin typeface="Trebuchet MS"/>
                <a:cs typeface="Trebuchet MS"/>
              </a:rPr>
              <a:t>to the </a:t>
            </a:r>
            <a:r>
              <a:rPr lang="en-GB" sz="3300" spc="20">
                <a:latin typeface="Trebuchet MS"/>
                <a:cs typeface="Trebuchet MS"/>
              </a:rPr>
              <a:t>rising </a:t>
            </a:r>
            <a:r>
              <a:rPr lang="en-GB" sz="3300" spc="-30">
                <a:latin typeface="Trebuchet MS"/>
                <a:cs typeface="Trebuchet MS"/>
              </a:rPr>
              <a:t>trend of </a:t>
            </a:r>
            <a:r>
              <a:rPr lang="en-GB" sz="3300" spc="5">
                <a:latin typeface="Trebuchet MS"/>
                <a:cs typeface="Trebuchet MS"/>
              </a:rPr>
              <a:t>cesarean </a:t>
            </a:r>
            <a:r>
              <a:rPr lang="en-GB" sz="3300" spc="-15">
                <a:latin typeface="Trebuchet MS"/>
                <a:cs typeface="Trebuchet MS"/>
              </a:rPr>
              <a:t>section </a:t>
            </a:r>
            <a:r>
              <a:rPr lang="en-GB" sz="3300" spc="-20">
                <a:latin typeface="Trebuchet MS"/>
                <a:cs typeface="Trebuchet MS"/>
              </a:rPr>
              <a:t>deliveries </a:t>
            </a:r>
            <a:r>
              <a:rPr lang="en-GB" sz="3300" spc="-55">
                <a:latin typeface="Trebuchet MS"/>
                <a:cs typeface="Trebuchet MS"/>
              </a:rPr>
              <a:t>in </a:t>
            </a:r>
            <a:r>
              <a:rPr lang="en-GB" sz="3300" spc="-120">
                <a:latin typeface="Trebuchet MS"/>
                <a:cs typeface="Trebuchet MS"/>
              </a:rPr>
              <a:t>Jordan, </a:t>
            </a:r>
            <a:r>
              <a:rPr lang="en-GB" sz="3300" spc="-55">
                <a:latin typeface="Trebuchet MS"/>
                <a:cs typeface="Trebuchet MS"/>
              </a:rPr>
              <a:t>there </a:t>
            </a:r>
            <a:r>
              <a:rPr lang="en-GB" sz="3300" spc="35">
                <a:latin typeface="Trebuchet MS"/>
                <a:cs typeface="Trebuchet MS"/>
              </a:rPr>
              <a:t>is </a:t>
            </a:r>
            <a:r>
              <a:rPr lang="en-GB" sz="3300" spc="40">
                <a:latin typeface="Trebuchet MS"/>
                <a:cs typeface="Trebuchet MS"/>
              </a:rPr>
              <a:t>an  </a:t>
            </a:r>
            <a:r>
              <a:rPr lang="en-GB" sz="3300" spc="15">
                <a:latin typeface="Trebuchet MS"/>
                <a:cs typeface="Trebuchet MS"/>
              </a:rPr>
              <a:t>urgent</a:t>
            </a:r>
            <a:r>
              <a:rPr lang="en-GB" sz="3300" spc="-140">
                <a:latin typeface="Trebuchet MS"/>
                <a:cs typeface="Trebuchet MS"/>
              </a:rPr>
              <a:t> </a:t>
            </a:r>
            <a:r>
              <a:rPr lang="en-GB" sz="3300" spc="15">
                <a:latin typeface="Trebuchet MS"/>
                <a:cs typeface="Trebuchet MS"/>
              </a:rPr>
              <a:t>need</a:t>
            </a:r>
            <a:r>
              <a:rPr lang="en-GB" sz="3300" spc="-140">
                <a:latin typeface="Trebuchet MS"/>
                <a:cs typeface="Trebuchet MS"/>
              </a:rPr>
              <a:t> </a:t>
            </a:r>
            <a:r>
              <a:rPr lang="en-GB" sz="3300" spc="-45">
                <a:latin typeface="Trebuchet MS"/>
                <a:cs typeface="Trebuchet MS"/>
              </a:rPr>
              <a:t>to</a:t>
            </a:r>
            <a:r>
              <a:rPr lang="en-GB" sz="3300" spc="-140">
                <a:latin typeface="Trebuchet MS"/>
                <a:cs typeface="Trebuchet MS"/>
              </a:rPr>
              <a:t> </a:t>
            </a:r>
            <a:r>
              <a:rPr lang="en-GB" sz="3300" spc="-20">
                <a:latin typeface="Trebuchet MS"/>
                <a:cs typeface="Trebuchet MS"/>
              </a:rPr>
              <a:t>foster</a:t>
            </a:r>
            <a:r>
              <a:rPr lang="en-GB" sz="3300" spc="-135">
                <a:latin typeface="Trebuchet MS"/>
                <a:cs typeface="Trebuchet MS"/>
              </a:rPr>
              <a:t> </a:t>
            </a:r>
            <a:r>
              <a:rPr lang="en-GB" sz="3300" spc="-45">
                <a:latin typeface="Trebuchet MS"/>
                <a:cs typeface="Trebuchet MS"/>
              </a:rPr>
              <a:t>the</a:t>
            </a:r>
            <a:r>
              <a:rPr lang="en-GB" sz="3300" spc="-140">
                <a:latin typeface="Trebuchet MS"/>
                <a:cs typeface="Trebuchet MS"/>
              </a:rPr>
              <a:t> </a:t>
            </a:r>
            <a:r>
              <a:rPr lang="en-GB" sz="3300" spc="-15">
                <a:latin typeface="Trebuchet MS"/>
                <a:cs typeface="Trebuchet MS"/>
              </a:rPr>
              <a:t>national</a:t>
            </a:r>
            <a:r>
              <a:rPr lang="en-GB" sz="3300" spc="-140">
                <a:latin typeface="Trebuchet MS"/>
                <a:cs typeface="Trebuchet MS"/>
              </a:rPr>
              <a:t> </a:t>
            </a:r>
            <a:r>
              <a:rPr lang="en-GB" sz="3300" spc="45">
                <a:latin typeface="Trebuchet MS"/>
                <a:cs typeface="Trebuchet MS"/>
              </a:rPr>
              <a:t>program</a:t>
            </a:r>
            <a:r>
              <a:rPr lang="en-GB" sz="3300" spc="-135">
                <a:latin typeface="Trebuchet MS"/>
                <a:cs typeface="Trebuchet MS"/>
              </a:rPr>
              <a:t> </a:t>
            </a:r>
            <a:r>
              <a:rPr lang="en-GB" sz="3300" spc="-55">
                <a:latin typeface="Trebuchet MS"/>
                <a:cs typeface="Trebuchet MS"/>
              </a:rPr>
              <a:t>for</a:t>
            </a:r>
            <a:r>
              <a:rPr lang="en-GB" sz="3300" spc="-140">
                <a:latin typeface="Trebuchet MS"/>
                <a:cs typeface="Trebuchet MS"/>
              </a:rPr>
              <a:t> </a:t>
            </a:r>
            <a:r>
              <a:rPr lang="en-GB" sz="3300" spc="5">
                <a:latin typeface="Trebuchet MS"/>
                <a:cs typeface="Trebuchet MS"/>
              </a:rPr>
              <a:t>reducing</a:t>
            </a:r>
            <a:r>
              <a:rPr lang="en-GB" sz="3300" spc="-140">
                <a:latin typeface="Trebuchet MS"/>
                <a:cs typeface="Trebuchet MS"/>
              </a:rPr>
              <a:t> </a:t>
            </a:r>
            <a:r>
              <a:rPr lang="en-GB" sz="3300" spc="40">
                <a:latin typeface="Trebuchet MS"/>
                <a:cs typeface="Trebuchet MS"/>
              </a:rPr>
              <a:t>unnecessary</a:t>
            </a:r>
            <a:r>
              <a:rPr lang="en-GB" sz="3300" spc="-140">
                <a:latin typeface="Trebuchet MS"/>
                <a:cs typeface="Trebuchet MS"/>
              </a:rPr>
              <a:t> </a:t>
            </a:r>
            <a:r>
              <a:rPr lang="en-GB" sz="3300" spc="5">
                <a:latin typeface="Trebuchet MS"/>
                <a:cs typeface="Trebuchet MS"/>
              </a:rPr>
              <a:t>cesarean  </a:t>
            </a:r>
            <a:r>
              <a:rPr lang="en-GB" sz="3300" spc="-15">
                <a:latin typeface="Trebuchet MS"/>
                <a:cs typeface="Trebuchet MS"/>
              </a:rPr>
              <a:t>section</a:t>
            </a:r>
            <a:r>
              <a:rPr lang="en-GB" sz="3300" spc="-150">
                <a:latin typeface="Trebuchet MS"/>
                <a:cs typeface="Trebuchet MS"/>
              </a:rPr>
              <a:t> </a:t>
            </a:r>
            <a:r>
              <a:rPr lang="en-GB" sz="3300" spc="-60">
                <a:latin typeface="Trebuchet MS"/>
                <a:cs typeface="Trebuchet MS"/>
              </a:rPr>
              <a:t>deliveries.</a:t>
            </a:r>
          </a:p>
          <a:p>
            <a:pPr marL="12700" marR="135890">
              <a:lnSpc>
                <a:spcPts val="3900"/>
              </a:lnSpc>
            </a:pPr>
            <a:endParaRPr lang="en-US" sz="3300" spc="-60">
              <a:latin typeface="Trebuchet MS"/>
            </a:endParaRPr>
          </a:p>
          <a:p>
            <a:pPr marL="12700" marR="135890">
              <a:lnSpc>
                <a:spcPts val="3900"/>
              </a:lnSpc>
            </a:pPr>
            <a:r>
              <a:rPr lang="en-US" sz="3200" spc="-60">
                <a:latin typeface="Trebuchet MS"/>
              </a:rPr>
              <a:t>According to the Jordan Population and Family Health Survey 2017–18, the C-section rate in Jordan was approximately 30% and has been increasing over the years.</a:t>
            </a:r>
            <a:endParaRPr lang="en-US">
              <a:latin typeface="Trebuchet MS"/>
            </a:endParaRPr>
          </a:p>
          <a:p>
            <a:pPr marL="12700" marR="135890">
              <a:lnSpc>
                <a:spcPts val="3900"/>
              </a:lnSpc>
            </a:pPr>
            <a:endParaRPr lang="en-US" sz="3300" spc="-60">
              <a:solidFill>
                <a:srgbClr val="0E0D49"/>
              </a:solidFill>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D126-D2D3-2B15-7FF3-8367B3C942A8}"/>
              </a:ext>
            </a:extLst>
          </p:cNvPr>
          <p:cNvSpPr>
            <a:spLocks noGrp="1"/>
          </p:cNvSpPr>
          <p:nvPr>
            <p:ph type="title"/>
          </p:nvPr>
        </p:nvSpPr>
        <p:spPr>
          <a:xfrm>
            <a:off x="4359976" y="718304"/>
            <a:ext cx="9120113" cy="1031051"/>
          </a:xfrm>
        </p:spPr>
        <p:txBody>
          <a:bodyPr wrap="square" lIns="0" tIns="0" rIns="0" bIns="0" anchor="t">
            <a:spAutoFit/>
          </a:bodyPr>
          <a:lstStyle/>
          <a:p>
            <a:r>
              <a:rPr lang="en-US" b="0" dirty="0"/>
              <a:t>Prerequisites for VBAC</a:t>
            </a:r>
            <a:endParaRPr lang="en-US" dirty="0"/>
          </a:p>
        </p:txBody>
      </p:sp>
      <p:sp>
        <p:nvSpPr>
          <p:cNvPr id="3" name="Text Placeholder 2">
            <a:extLst>
              <a:ext uri="{FF2B5EF4-FFF2-40B4-BE49-F238E27FC236}">
                <a16:creationId xmlns:a16="http://schemas.microsoft.com/office/drawing/2014/main" id="{95D9B327-3EE9-4806-AD70-15975C540EEE}"/>
              </a:ext>
            </a:extLst>
          </p:cNvPr>
          <p:cNvSpPr>
            <a:spLocks noGrp="1"/>
          </p:cNvSpPr>
          <p:nvPr>
            <p:ph type="body" idx="1"/>
          </p:nvPr>
        </p:nvSpPr>
        <p:spPr>
          <a:xfrm>
            <a:off x="902369" y="2928228"/>
            <a:ext cx="9949627" cy="4308872"/>
          </a:xfrm>
        </p:spPr>
        <p:txBody>
          <a:bodyPr wrap="square" lIns="0" tIns="0" rIns="0" bIns="0" anchor="t">
            <a:spAutoFit/>
          </a:bodyPr>
          <a:lstStyle/>
          <a:p>
            <a:pPr marL="285750" indent="-285750" algn="l">
              <a:buFont typeface="Arial"/>
              <a:buChar char="•"/>
            </a:pPr>
            <a:r>
              <a:rPr lang="en-US"/>
              <a:t>Availability of </a:t>
            </a:r>
            <a:r>
              <a:rPr lang="en-US" b="1"/>
              <a:t>immediate cesarean delivery</a:t>
            </a:r>
            <a:r>
              <a:rPr lang="en-US"/>
              <a:t> and blood transfusion</a:t>
            </a:r>
          </a:p>
          <a:p>
            <a:pPr marL="285750" indent="-285750" algn="l">
              <a:buFont typeface="Arial"/>
              <a:buChar char="•"/>
            </a:pPr>
            <a:r>
              <a:rPr lang="en-US" b="1" dirty="0"/>
              <a:t>Informed consent</a:t>
            </a:r>
            <a:r>
              <a:rPr lang="en-US" dirty="0"/>
              <a:t> and shared decision-making</a:t>
            </a:r>
          </a:p>
          <a:p>
            <a:pPr marL="285750" indent="-285750" algn="l">
              <a:buFont typeface="Arial"/>
              <a:buChar char="•"/>
            </a:pPr>
            <a:r>
              <a:rPr lang="en-US" dirty="0"/>
              <a:t>One previous </a:t>
            </a:r>
            <a:r>
              <a:rPr lang="en-US" b="1" dirty="0"/>
              <a:t>low transverse cesarean</a:t>
            </a:r>
            <a:endParaRPr lang="en-US" dirty="0"/>
          </a:p>
          <a:p>
            <a:pPr marL="285750" indent="-285750" algn="l">
              <a:buFont typeface="Arial"/>
              <a:buChar char="•"/>
            </a:pPr>
            <a:r>
              <a:rPr lang="en-US" dirty="0"/>
              <a:t>No obstetric contraindications (e.g., breech, previa)</a:t>
            </a:r>
          </a:p>
          <a:p>
            <a:pPr marL="285750" indent="-285750" algn="l">
              <a:buFont typeface="Arial"/>
              <a:buChar char="•"/>
            </a:pPr>
            <a:r>
              <a:rPr lang="en-US" dirty="0"/>
              <a:t>Continuous </a:t>
            </a:r>
            <a:r>
              <a:rPr lang="en-US" b="1" dirty="0"/>
              <a:t>intrapartum monitoring</a:t>
            </a:r>
            <a:endParaRPr lang="en-US" dirty="0"/>
          </a:p>
          <a:p>
            <a:endParaRPr lang="en-US" dirty="0"/>
          </a:p>
        </p:txBody>
      </p:sp>
      <p:pic>
        <p:nvPicPr>
          <p:cNvPr id="4" name="Picture 3" descr="A diagram of a baby&amp;#39;s body&#10;&#10;AI-generated content may be incorrect.">
            <a:extLst>
              <a:ext uri="{FF2B5EF4-FFF2-40B4-BE49-F238E27FC236}">
                <a16:creationId xmlns:a16="http://schemas.microsoft.com/office/drawing/2014/main" id="{7EF5DF5D-2BD1-4DCC-9764-6B81836A96AA}"/>
              </a:ext>
            </a:extLst>
          </p:cNvPr>
          <p:cNvPicPr>
            <a:picLocks noChangeAspect="1"/>
          </p:cNvPicPr>
          <p:nvPr/>
        </p:nvPicPr>
        <p:blipFill>
          <a:blip r:embed="rId2"/>
          <a:stretch>
            <a:fillRect/>
          </a:stretch>
        </p:blipFill>
        <p:spPr>
          <a:xfrm>
            <a:off x="11183637" y="2363359"/>
            <a:ext cx="6362184" cy="5560281"/>
          </a:xfrm>
          <a:prstGeom prst="rect">
            <a:avLst/>
          </a:prstGeom>
        </p:spPr>
      </p:pic>
      <p:sp>
        <p:nvSpPr>
          <p:cNvPr id="6" name="object 5">
            <a:extLst>
              <a:ext uri="{FF2B5EF4-FFF2-40B4-BE49-F238E27FC236}">
                <a16:creationId xmlns:a16="http://schemas.microsoft.com/office/drawing/2014/main" id="{1EF5885D-DC06-02DF-3F86-DA5872262CEA}"/>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197443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7E9A-05A1-0DF2-50BF-1F398A046F04}"/>
              </a:ext>
            </a:extLst>
          </p:cNvPr>
          <p:cNvSpPr>
            <a:spLocks noGrp="1"/>
          </p:cNvSpPr>
          <p:nvPr>
            <p:ph type="title"/>
          </p:nvPr>
        </p:nvSpPr>
        <p:spPr>
          <a:xfrm>
            <a:off x="3047070" y="733750"/>
            <a:ext cx="13120612" cy="1031051"/>
          </a:xfrm>
        </p:spPr>
        <p:txBody>
          <a:bodyPr wrap="square" lIns="0" tIns="0" rIns="0" bIns="0" anchor="t">
            <a:spAutoFit/>
          </a:bodyPr>
          <a:lstStyle/>
          <a:p>
            <a:r>
              <a:rPr lang="en-US" b="0" dirty="0"/>
              <a:t>Predictors of Successful VBAC</a:t>
            </a:r>
            <a:endParaRPr lang="en-US" dirty="0"/>
          </a:p>
        </p:txBody>
      </p:sp>
      <p:sp>
        <p:nvSpPr>
          <p:cNvPr id="3" name="Text Placeholder 2">
            <a:extLst>
              <a:ext uri="{FF2B5EF4-FFF2-40B4-BE49-F238E27FC236}">
                <a16:creationId xmlns:a16="http://schemas.microsoft.com/office/drawing/2014/main" id="{CD1D1482-7795-5DC0-B45C-3D492621D020}"/>
              </a:ext>
            </a:extLst>
          </p:cNvPr>
          <p:cNvSpPr>
            <a:spLocks noGrp="1"/>
          </p:cNvSpPr>
          <p:nvPr>
            <p:ph type="body" idx="1"/>
          </p:nvPr>
        </p:nvSpPr>
        <p:spPr>
          <a:xfrm>
            <a:off x="1211288" y="3314377"/>
            <a:ext cx="9022870" cy="3462486"/>
          </a:xfrm>
        </p:spPr>
        <p:txBody>
          <a:bodyPr wrap="square" lIns="0" tIns="0" rIns="0" bIns="0" anchor="t">
            <a:spAutoFit/>
          </a:bodyPr>
          <a:lstStyle/>
          <a:p>
            <a:pPr marL="285750" indent="-285750" algn="l">
              <a:buFont typeface="Arial"/>
              <a:buChar char="•"/>
            </a:pPr>
            <a:r>
              <a:rPr lang="en-US" sz="3800" dirty="0"/>
              <a:t>Prior vaginal delivery</a:t>
            </a:r>
          </a:p>
          <a:p>
            <a:pPr marL="285750" indent="-285750" algn="l">
              <a:buFont typeface="Arial"/>
              <a:buChar char="•"/>
            </a:pPr>
            <a:r>
              <a:rPr lang="en-US" sz="3800" dirty="0"/>
              <a:t>Spontaneous onset of labor</a:t>
            </a:r>
          </a:p>
          <a:p>
            <a:pPr marL="285750" indent="-285750" algn="l">
              <a:buFont typeface="Arial"/>
              <a:buChar char="•"/>
            </a:pPr>
            <a:r>
              <a:rPr lang="en-US" sz="3800" dirty="0"/>
              <a:t>Favorable cervix (Bishop score ≥6)</a:t>
            </a:r>
          </a:p>
          <a:p>
            <a:pPr marL="285750" indent="-285750" algn="l">
              <a:buFont typeface="Arial"/>
              <a:buChar char="•"/>
            </a:pPr>
            <a:r>
              <a:rPr lang="en-US" sz="3800" dirty="0"/>
              <a:t>Inter-delivery interval &gt;18–24 months</a:t>
            </a:r>
          </a:p>
          <a:p>
            <a:pPr marL="285750" indent="-285750" algn="l">
              <a:buFont typeface="Arial"/>
              <a:buChar char="•"/>
            </a:pPr>
            <a:r>
              <a:rPr lang="en-US" sz="3800" dirty="0"/>
              <a:t>Normal BMI</a:t>
            </a:r>
          </a:p>
          <a:p>
            <a:endParaRPr lang="en-US" dirty="0"/>
          </a:p>
        </p:txBody>
      </p:sp>
      <p:pic>
        <p:nvPicPr>
          <p:cNvPr id="4" name="Picture 3" descr="How to Have a Successful VBAC: 15 Helpful Tips">
            <a:extLst>
              <a:ext uri="{FF2B5EF4-FFF2-40B4-BE49-F238E27FC236}">
                <a16:creationId xmlns:a16="http://schemas.microsoft.com/office/drawing/2014/main" id="{2F547EFC-9736-1733-1997-BE50B46D154B}"/>
              </a:ext>
            </a:extLst>
          </p:cNvPr>
          <p:cNvPicPr>
            <a:picLocks noChangeAspect="1"/>
          </p:cNvPicPr>
          <p:nvPr/>
        </p:nvPicPr>
        <p:blipFill>
          <a:blip r:embed="rId2"/>
          <a:stretch>
            <a:fillRect/>
          </a:stretch>
        </p:blipFill>
        <p:spPr>
          <a:xfrm>
            <a:off x="10243473" y="2533135"/>
            <a:ext cx="7161297" cy="4788244"/>
          </a:xfrm>
          <a:prstGeom prst="rect">
            <a:avLst/>
          </a:prstGeom>
        </p:spPr>
      </p:pic>
      <p:sp>
        <p:nvSpPr>
          <p:cNvPr id="6" name="object 5">
            <a:extLst>
              <a:ext uri="{FF2B5EF4-FFF2-40B4-BE49-F238E27FC236}">
                <a16:creationId xmlns:a16="http://schemas.microsoft.com/office/drawing/2014/main" id="{6347E1F3-AE99-583F-D2D9-77F991374D54}"/>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1122533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464-98E5-1BDB-824E-179AD2CAEC7E}"/>
              </a:ext>
            </a:extLst>
          </p:cNvPr>
          <p:cNvSpPr>
            <a:spLocks noGrp="1"/>
          </p:cNvSpPr>
          <p:nvPr>
            <p:ph type="title"/>
          </p:nvPr>
        </p:nvSpPr>
        <p:spPr>
          <a:xfrm>
            <a:off x="2660922" y="826426"/>
            <a:ext cx="12950706" cy="1031051"/>
          </a:xfrm>
        </p:spPr>
        <p:txBody>
          <a:bodyPr wrap="square" lIns="0" tIns="0" rIns="0" bIns="0" anchor="t">
            <a:spAutoFit/>
          </a:bodyPr>
          <a:lstStyle/>
          <a:p>
            <a:r>
              <a:rPr lang="en-US" b="0" dirty="0"/>
              <a:t>Complications &amp; Risks of VBAC</a:t>
            </a:r>
            <a:endParaRPr lang="en-US" dirty="0"/>
          </a:p>
        </p:txBody>
      </p:sp>
      <p:sp>
        <p:nvSpPr>
          <p:cNvPr id="3" name="Text Placeholder 2">
            <a:extLst>
              <a:ext uri="{FF2B5EF4-FFF2-40B4-BE49-F238E27FC236}">
                <a16:creationId xmlns:a16="http://schemas.microsoft.com/office/drawing/2014/main" id="{D20A4B4D-E5A2-A5FC-691C-27B53B227A79}"/>
              </a:ext>
            </a:extLst>
          </p:cNvPr>
          <p:cNvSpPr>
            <a:spLocks noGrp="1"/>
          </p:cNvSpPr>
          <p:nvPr>
            <p:ph type="body" idx="1"/>
          </p:nvPr>
        </p:nvSpPr>
        <p:spPr>
          <a:xfrm>
            <a:off x="1094883" y="2403066"/>
            <a:ext cx="17193775" cy="7478970"/>
          </a:xfrm>
        </p:spPr>
        <p:txBody>
          <a:bodyPr wrap="square" lIns="0" tIns="0" rIns="0" bIns="0" anchor="t">
            <a:spAutoFit/>
          </a:bodyPr>
          <a:lstStyle/>
          <a:p>
            <a:pPr marL="285750" indent="-285750" algn="l">
              <a:buFont typeface="Arial"/>
              <a:buChar char="•"/>
            </a:pPr>
            <a:r>
              <a:rPr lang="en-US" sz="3200" b="1" dirty="0"/>
              <a:t>Uterine rupture</a:t>
            </a:r>
            <a:r>
              <a:rPr lang="en-US" sz="3200" dirty="0"/>
              <a:t> (0.5–1% risk)</a:t>
            </a:r>
          </a:p>
          <a:p>
            <a:pPr marL="285750" indent="-285750" algn="l">
              <a:buFont typeface="Arial"/>
              <a:buChar char="•"/>
            </a:pPr>
            <a:r>
              <a:rPr lang="en-US" sz="3200" dirty="0"/>
              <a:t>Emergency cesarean delivery</a:t>
            </a:r>
          </a:p>
          <a:p>
            <a:pPr marL="285750" indent="-285750" algn="l">
              <a:buFont typeface="Arial"/>
              <a:buChar char="•"/>
            </a:pPr>
            <a:r>
              <a:rPr lang="en-US" sz="3200" dirty="0"/>
              <a:t>Postpartum hemorrhage</a:t>
            </a:r>
          </a:p>
          <a:p>
            <a:pPr marL="285750" indent="-285750" algn="l">
              <a:buFont typeface="Arial"/>
              <a:buChar char="•"/>
            </a:pPr>
            <a:r>
              <a:rPr lang="en-US" sz="3200" dirty="0"/>
              <a:t>Infection</a:t>
            </a:r>
          </a:p>
          <a:p>
            <a:pPr marL="285750" indent="-285750" algn="l">
              <a:buFont typeface="Arial"/>
              <a:buChar char="•"/>
            </a:pPr>
            <a:r>
              <a:rPr lang="en-US" sz="3200" dirty="0"/>
              <a:t>Fetal hypoxia or death (rare)</a:t>
            </a:r>
          </a:p>
          <a:p>
            <a:pPr marL="285750" indent="-285750" algn="l">
              <a:buFont typeface="Arial"/>
              <a:buChar char="•"/>
            </a:pPr>
            <a:r>
              <a:rPr lang="en-US" sz="3200" dirty="0"/>
              <a:t>Risk increases with induction or augmentation</a:t>
            </a:r>
          </a:p>
          <a:p>
            <a:pPr algn="l"/>
            <a:endParaRPr lang="en-US" sz="3200" b="1" dirty="0"/>
          </a:p>
          <a:p>
            <a:pPr algn="l"/>
            <a:r>
              <a:rPr lang="en-US" sz="3200" u="sng" dirty="0"/>
              <a:t>Uterine Rupture – Key Concern</a:t>
            </a:r>
          </a:p>
          <a:p>
            <a:pPr marL="285750" indent="-285750" algn="l">
              <a:buFont typeface="Arial"/>
              <a:buChar char="•"/>
            </a:pPr>
            <a:r>
              <a:rPr lang="en-US" sz="3200" dirty="0"/>
              <a:t>Sudden abdominal pain during labor</a:t>
            </a:r>
          </a:p>
          <a:p>
            <a:pPr marL="285750" indent="-285750" algn="l">
              <a:buFont typeface="Arial"/>
              <a:buChar char="•"/>
            </a:pPr>
            <a:r>
              <a:rPr lang="en-US" sz="3200" dirty="0"/>
              <a:t>Abnormal fetal heart rate tracing</a:t>
            </a:r>
          </a:p>
          <a:p>
            <a:pPr marL="285750" indent="-285750" algn="l">
              <a:buFont typeface="Arial"/>
              <a:buChar char="•"/>
            </a:pPr>
            <a:r>
              <a:rPr lang="en-US" sz="3200" dirty="0"/>
              <a:t>Vaginal bleeding</a:t>
            </a:r>
          </a:p>
          <a:p>
            <a:pPr marL="285750" indent="-285750" algn="l">
              <a:buFont typeface="Arial"/>
              <a:buChar char="•"/>
            </a:pPr>
            <a:r>
              <a:rPr lang="en-US" sz="3200" dirty="0"/>
              <a:t>Loss of station</a:t>
            </a:r>
          </a:p>
          <a:p>
            <a:pPr marL="285750" indent="-285750" algn="l">
              <a:buFont typeface="Arial"/>
              <a:buChar char="•"/>
            </a:pPr>
            <a:r>
              <a:rPr lang="en-US" sz="3200" dirty="0"/>
              <a:t>Requires </a:t>
            </a:r>
            <a:r>
              <a:rPr lang="en-US" sz="3200" b="1" dirty="0"/>
              <a:t>immediate laparotomy and delivery</a:t>
            </a:r>
            <a:endParaRPr lang="en-US" sz="3200" dirty="0"/>
          </a:p>
          <a:p>
            <a:pPr algn="l"/>
            <a:endParaRPr lang="en-US" dirty="0"/>
          </a:p>
          <a:p>
            <a:endParaRPr lang="en-US" dirty="0"/>
          </a:p>
        </p:txBody>
      </p:sp>
      <p:pic>
        <p:nvPicPr>
          <p:cNvPr id="5" name="Picture 4" descr="A close-up of an open human body&#10;&#10;AI-generated content may be incorrect.">
            <a:extLst>
              <a:ext uri="{FF2B5EF4-FFF2-40B4-BE49-F238E27FC236}">
                <a16:creationId xmlns:a16="http://schemas.microsoft.com/office/drawing/2014/main" id="{2E7F8D49-2018-AF2A-E89D-4ADEEDDF6FDF}"/>
              </a:ext>
            </a:extLst>
          </p:cNvPr>
          <p:cNvPicPr>
            <a:picLocks noChangeAspect="1"/>
          </p:cNvPicPr>
          <p:nvPr/>
        </p:nvPicPr>
        <p:blipFill>
          <a:blip r:embed="rId2"/>
          <a:stretch>
            <a:fillRect/>
          </a:stretch>
        </p:blipFill>
        <p:spPr>
          <a:xfrm>
            <a:off x="10575443" y="3021910"/>
            <a:ext cx="5949811" cy="4839528"/>
          </a:xfrm>
          <a:prstGeom prst="rect">
            <a:avLst/>
          </a:prstGeom>
        </p:spPr>
      </p:pic>
      <p:sp>
        <p:nvSpPr>
          <p:cNvPr id="7" name="object 5">
            <a:extLst>
              <a:ext uri="{FF2B5EF4-FFF2-40B4-BE49-F238E27FC236}">
                <a16:creationId xmlns:a16="http://schemas.microsoft.com/office/drawing/2014/main" id="{FD510402-2801-DF48-9CFB-BA8EFEF5BF08}"/>
              </a:ext>
            </a:extLst>
          </p:cNvPr>
          <p:cNvSpPr/>
          <p:nvPr/>
        </p:nvSpPr>
        <p:spPr>
          <a:xfrm>
            <a:off x="0" y="146111"/>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1583122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5CEF-3A31-5C76-F23A-1A91B9299910}"/>
              </a:ext>
            </a:extLst>
          </p:cNvPr>
          <p:cNvSpPr>
            <a:spLocks noGrp="1"/>
          </p:cNvSpPr>
          <p:nvPr>
            <p:ph type="title"/>
          </p:nvPr>
        </p:nvSpPr>
        <p:spPr>
          <a:xfrm>
            <a:off x="2396773" y="672190"/>
            <a:ext cx="13494450" cy="1031051"/>
          </a:xfrm>
        </p:spPr>
        <p:txBody>
          <a:bodyPr wrap="square" lIns="0" tIns="0" rIns="0" bIns="0" anchor="t">
            <a:spAutoFit/>
          </a:bodyPr>
          <a:lstStyle/>
          <a:p>
            <a:r>
              <a:rPr lang="en-US" b="0" dirty="0"/>
              <a:t>Management During Pregnancy</a:t>
            </a:r>
            <a:endParaRPr lang="en-US" dirty="0"/>
          </a:p>
        </p:txBody>
      </p:sp>
      <p:sp>
        <p:nvSpPr>
          <p:cNvPr id="3" name="Text Placeholder 2">
            <a:extLst>
              <a:ext uri="{FF2B5EF4-FFF2-40B4-BE49-F238E27FC236}">
                <a16:creationId xmlns:a16="http://schemas.microsoft.com/office/drawing/2014/main" id="{70765C82-B300-7DCD-326A-EF0708F4D048}"/>
              </a:ext>
            </a:extLst>
          </p:cNvPr>
          <p:cNvSpPr>
            <a:spLocks noGrp="1"/>
          </p:cNvSpPr>
          <p:nvPr>
            <p:ph type="body" idx="1"/>
          </p:nvPr>
        </p:nvSpPr>
        <p:spPr>
          <a:xfrm>
            <a:off x="547112" y="2928228"/>
            <a:ext cx="17193775" cy="6786473"/>
          </a:xfrm>
        </p:spPr>
        <p:txBody>
          <a:bodyPr wrap="square" lIns="0" tIns="0" rIns="0" bIns="0" anchor="t">
            <a:spAutoFit/>
          </a:bodyPr>
          <a:lstStyle/>
          <a:p>
            <a:pPr marL="285750" indent="-285750" algn="l">
              <a:buFont typeface="Arial"/>
              <a:buChar char="•"/>
            </a:pPr>
            <a:r>
              <a:rPr lang="en-US" sz="2900" b="1" u="sng" dirty="0"/>
              <a:t>Early Counseling</a:t>
            </a:r>
            <a:r>
              <a:rPr lang="en-US" sz="2900" dirty="0"/>
              <a:t>: inform patient about options</a:t>
            </a:r>
          </a:p>
          <a:p>
            <a:pPr marL="285750" indent="-285750" algn="l">
              <a:buFont typeface="Arial"/>
              <a:buChar char="•"/>
            </a:pPr>
            <a:endParaRPr lang="en-US" sz="2900" dirty="0"/>
          </a:p>
          <a:p>
            <a:pPr marL="285750" indent="-285750" algn="l">
              <a:buFont typeface="Arial"/>
              <a:buChar char="•"/>
            </a:pPr>
            <a:r>
              <a:rPr lang="en-US" sz="2900" b="1" u="sng" dirty="0"/>
              <a:t>Antenatal Planning</a:t>
            </a:r>
            <a:r>
              <a:rPr lang="en-US" sz="2900" u="sng" dirty="0"/>
              <a:t>:</a:t>
            </a:r>
          </a:p>
          <a:p>
            <a:pPr marL="285750" indent="-285750" algn="l">
              <a:buFont typeface="Arial"/>
              <a:buChar char="•"/>
            </a:pPr>
            <a:r>
              <a:rPr lang="en-US" sz="2900" dirty="0"/>
              <a:t>Review prior op report (confirm low transverse incision)</a:t>
            </a:r>
          </a:p>
          <a:p>
            <a:pPr marL="285750" indent="-285750" algn="l">
              <a:buFont typeface="Arial"/>
              <a:buChar char="•"/>
            </a:pPr>
            <a:r>
              <a:rPr lang="en-US" sz="2900" dirty="0"/>
              <a:t>Monitor fetal growth, placenta position</a:t>
            </a:r>
          </a:p>
          <a:p>
            <a:pPr marL="285750" indent="-285750" algn="l">
              <a:buFont typeface="Arial"/>
              <a:buChar char="•"/>
            </a:pPr>
            <a:endParaRPr lang="en-US" sz="2900" dirty="0"/>
          </a:p>
          <a:p>
            <a:pPr marL="285750" indent="-285750" algn="l">
              <a:buFont typeface="Arial"/>
              <a:buChar char="•"/>
            </a:pPr>
            <a:r>
              <a:rPr lang="en-US" sz="2900" b="1" u="sng" dirty="0"/>
              <a:t>Birth Plan</a:t>
            </a:r>
            <a:r>
              <a:rPr lang="en-US" sz="2900" u="sng" dirty="0"/>
              <a:t>:</a:t>
            </a:r>
          </a:p>
          <a:p>
            <a:pPr marL="285750" indent="-285750" algn="l">
              <a:buFont typeface="Arial"/>
              <a:buChar char="•"/>
            </a:pPr>
            <a:r>
              <a:rPr lang="en-US" sz="2900" dirty="0"/>
              <a:t>Plan for </a:t>
            </a:r>
            <a:r>
              <a:rPr lang="en-US" sz="2900" b="1" dirty="0"/>
              <a:t>TOLAC</a:t>
            </a:r>
            <a:r>
              <a:rPr lang="en-US" sz="2900" dirty="0"/>
              <a:t> in equipped facility</a:t>
            </a:r>
          </a:p>
          <a:p>
            <a:pPr marL="285750" indent="-285750" algn="l">
              <a:buFont typeface="Arial"/>
              <a:buChar char="•"/>
            </a:pPr>
            <a:r>
              <a:rPr lang="en-US" sz="2900" dirty="0"/>
              <a:t>No prostaglandins for induction (↑ rupture risk)</a:t>
            </a:r>
          </a:p>
          <a:p>
            <a:pPr marL="285750" indent="-285750" algn="l">
              <a:buFont typeface="Arial"/>
              <a:buChar char="•"/>
            </a:pPr>
            <a:r>
              <a:rPr lang="en-US" sz="2900" dirty="0"/>
              <a:t>Use </a:t>
            </a:r>
            <a:r>
              <a:rPr lang="en-US" sz="2900" b="1" dirty="0"/>
              <a:t>oxytocin with caution</a:t>
            </a:r>
            <a:endParaRPr lang="en-US" sz="2900" dirty="0"/>
          </a:p>
          <a:p>
            <a:pPr marL="285750" indent="-285750" algn="l">
              <a:buFont typeface="Arial"/>
              <a:buChar char="•"/>
            </a:pPr>
            <a:endParaRPr lang="en-US" sz="2900" b="1" dirty="0"/>
          </a:p>
          <a:p>
            <a:pPr marL="285750" indent="-285750" algn="l">
              <a:buFont typeface="Arial"/>
              <a:buChar char="•"/>
            </a:pPr>
            <a:r>
              <a:rPr lang="en-US" sz="2900" b="1" u="sng" dirty="0"/>
              <a:t>Intrapartum Monitoring</a:t>
            </a:r>
            <a:r>
              <a:rPr lang="en-US" sz="2900" u="sng" dirty="0"/>
              <a:t>:</a:t>
            </a:r>
          </a:p>
          <a:p>
            <a:pPr marL="285750" indent="-285750" algn="l">
              <a:buFont typeface="Arial"/>
              <a:buChar char="•"/>
            </a:pPr>
            <a:r>
              <a:rPr lang="en-US" sz="2900" dirty="0"/>
              <a:t>Continuous fetal heart rate monitoring</a:t>
            </a:r>
          </a:p>
          <a:p>
            <a:pPr marL="285750" indent="-285750" algn="l">
              <a:buFont typeface="Arial"/>
              <a:buChar char="•"/>
            </a:pPr>
            <a:r>
              <a:rPr lang="en-US" sz="2900" dirty="0"/>
              <a:t>Be ready for </a:t>
            </a:r>
            <a:r>
              <a:rPr lang="en-US" sz="2900" b="1" dirty="0"/>
              <a:t>emergency cesarean</a:t>
            </a:r>
            <a:r>
              <a:rPr lang="en-US" sz="2900" dirty="0"/>
              <a:t> at any point</a:t>
            </a:r>
          </a:p>
          <a:p>
            <a:endParaRPr lang="en-US" dirty="0"/>
          </a:p>
        </p:txBody>
      </p:sp>
      <p:pic>
        <p:nvPicPr>
          <p:cNvPr id="4" name="Picture 3" descr="C-section Scars">
            <a:extLst>
              <a:ext uri="{FF2B5EF4-FFF2-40B4-BE49-F238E27FC236}">
                <a16:creationId xmlns:a16="http://schemas.microsoft.com/office/drawing/2014/main" id="{272E59A0-E79E-54B0-FB7B-C2A176D5FA1B}"/>
              </a:ext>
            </a:extLst>
          </p:cNvPr>
          <p:cNvPicPr>
            <a:picLocks noChangeAspect="1"/>
          </p:cNvPicPr>
          <p:nvPr/>
        </p:nvPicPr>
        <p:blipFill>
          <a:blip r:embed="rId2"/>
          <a:stretch>
            <a:fillRect/>
          </a:stretch>
        </p:blipFill>
        <p:spPr>
          <a:xfrm>
            <a:off x="10571922" y="2237126"/>
            <a:ext cx="4631634" cy="3327965"/>
          </a:xfrm>
          <a:prstGeom prst="rect">
            <a:avLst/>
          </a:prstGeom>
        </p:spPr>
      </p:pic>
      <p:pic>
        <p:nvPicPr>
          <p:cNvPr id="5" name="Picture 4" descr="A pregnant person with a device attached to her belly&#10;&#10;AI-generated content may be incorrect.">
            <a:extLst>
              <a:ext uri="{FF2B5EF4-FFF2-40B4-BE49-F238E27FC236}">
                <a16:creationId xmlns:a16="http://schemas.microsoft.com/office/drawing/2014/main" id="{A16021B2-2989-7BDD-3A04-F4FB1968B99F}"/>
              </a:ext>
            </a:extLst>
          </p:cNvPr>
          <p:cNvPicPr>
            <a:picLocks noChangeAspect="1"/>
          </p:cNvPicPr>
          <p:nvPr/>
        </p:nvPicPr>
        <p:blipFill>
          <a:blip r:embed="rId3"/>
          <a:stretch>
            <a:fillRect/>
          </a:stretch>
        </p:blipFill>
        <p:spPr>
          <a:xfrm>
            <a:off x="13397120" y="6133065"/>
            <a:ext cx="4348370" cy="3238914"/>
          </a:xfrm>
          <a:prstGeom prst="rect">
            <a:avLst/>
          </a:prstGeom>
        </p:spPr>
      </p:pic>
      <p:sp>
        <p:nvSpPr>
          <p:cNvPr id="7" name="object 5">
            <a:extLst>
              <a:ext uri="{FF2B5EF4-FFF2-40B4-BE49-F238E27FC236}">
                <a16:creationId xmlns:a16="http://schemas.microsoft.com/office/drawing/2014/main" id="{2303E933-6088-09E8-0716-C091E5D2D457}"/>
              </a:ext>
            </a:extLst>
          </p:cNvPr>
          <p:cNvSpPr/>
          <p:nvPr/>
        </p:nvSpPr>
        <p:spPr>
          <a:xfrm>
            <a:off x="0" y="228937"/>
            <a:ext cx="1572895" cy="3035300"/>
          </a:xfrm>
          <a:custGeom>
            <a:avLst/>
            <a:gdLst/>
            <a:ahLst/>
            <a:cxnLst/>
            <a:rect l="l" t="t" r="r" b="b"/>
            <a:pathLst>
              <a:path w="1572895" h="3035300">
                <a:moveTo>
                  <a:pt x="858685" y="1524000"/>
                </a:moveTo>
                <a:lnTo>
                  <a:pt x="799909" y="1524000"/>
                </a:lnTo>
                <a:lnTo>
                  <a:pt x="796342" y="1473200"/>
                </a:lnTo>
                <a:lnTo>
                  <a:pt x="792870" y="1422400"/>
                </a:lnTo>
                <a:lnTo>
                  <a:pt x="789621" y="1371600"/>
                </a:lnTo>
                <a:lnTo>
                  <a:pt x="786721" y="1320800"/>
                </a:lnTo>
                <a:lnTo>
                  <a:pt x="782476" y="1231900"/>
                </a:lnTo>
                <a:lnTo>
                  <a:pt x="781183" y="1181100"/>
                </a:lnTo>
                <a:lnTo>
                  <a:pt x="780698" y="1130300"/>
                </a:lnTo>
                <a:lnTo>
                  <a:pt x="781119" y="1079500"/>
                </a:lnTo>
                <a:lnTo>
                  <a:pt x="782540" y="1041400"/>
                </a:lnTo>
                <a:lnTo>
                  <a:pt x="785057" y="990600"/>
                </a:lnTo>
                <a:lnTo>
                  <a:pt x="788764" y="939800"/>
                </a:lnTo>
                <a:lnTo>
                  <a:pt x="795146" y="889000"/>
                </a:lnTo>
                <a:lnTo>
                  <a:pt x="803529" y="838200"/>
                </a:lnTo>
                <a:lnTo>
                  <a:pt x="788320" y="800100"/>
                </a:lnTo>
                <a:lnTo>
                  <a:pt x="768891" y="762000"/>
                </a:lnTo>
                <a:lnTo>
                  <a:pt x="746319" y="723900"/>
                </a:lnTo>
                <a:lnTo>
                  <a:pt x="721679" y="673100"/>
                </a:lnTo>
                <a:lnTo>
                  <a:pt x="696046" y="622300"/>
                </a:lnTo>
                <a:lnTo>
                  <a:pt x="670497" y="558800"/>
                </a:lnTo>
                <a:lnTo>
                  <a:pt x="646107" y="508000"/>
                </a:lnTo>
                <a:lnTo>
                  <a:pt x="623952" y="457200"/>
                </a:lnTo>
                <a:lnTo>
                  <a:pt x="605107" y="406400"/>
                </a:lnTo>
                <a:lnTo>
                  <a:pt x="590648" y="355600"/>
                </a:lnTo>
                <a:lnTo>
                  <a:pt x="581650" y="304800"/>
                </a:lnTo>
                <a:lnTo>
                  <a:pt x="579190" y="266700"/>
                </a:lnTo>
                <a:lnTo>
                  <a:pt x="602551" y="152400"/>
                </a:lnTo>
                <a:lnTo>
                  <a:pt x="648837" y="63500"/>
                </a:lnTo>
                <a:lnTo>
                  <a:pt x="694141" y="12700"/>
                </a:lnTo>
                <a:lnTo>
                  <a:pt x="714556" y="0"/>
                </a:lnTo>
                <a:lnTo>
                  <a:pt x="744330" y="25400"/>
                </a:lnTo>
                <a:lnTo>
                  <a:pt x="767474" y="63500"/>
                </a:lnTo>
                <a:lnTo>
                  <a:pt x="784532" y="101600"/>
                </a:lnTo>
                <a:lnTo>
                  <a:pt x="796046" y="139700"/>
                </a:lnTo>
                <a:lnTo>
                  <a:pt x="802559" y="190500"/>
                </a:lnTo>
                <a:lnTo>
                  <a:pt x="804613" y="241300"/>
                </a:lnTo>
                <a:lnTo>
                  <a:pt x="802751" y="292100"/>
                </a:lnTo>
                <a:lnTo>
                  <a:pt x="797517" y="342900"/>
                </a:lnTo>
                <a:lnTo>
                  <a:pt x="789453" y="381000"/>
                </a:lnTo>
                <a:lnTo>
                  <a:pt x="779101" y="431800"/>
                </a:lnTo>
                <a:lnTo>
                  <a:pt x="767005" y="482600"/>
                </a:lnTo>
                <a:lnTo>
                  <a:pt x="753708" y="520700"/>
                </a:lnTo>
                <a:lnTo>
                  <a:pt x="741028" y="584200"/>
                </a:lnTo>
                <a:lnTo>
                  <a:pt x="742989" y="647700"/>
                </a:lnTo>
                <a:lnTo>
                  <a:pt x="755434" y="698500"/>
                </a:lnTo>
                <a:lnTo>
                  <a:pt x="774207" y="736600"/>
                </a:lnTo>
                <a:lnTo>
                  <a:pt x="795148" y="762000"/>
                </a:lnTo>
                <a:lnTo>
                  <a:pt x="814103" y="787400"/>
                </a:lnTo>
                <a:lnTo>
                  <a:pt x="852493" y="787400"/>
                </a:lnTo>
                <a:lnTo>
                  <a:pt x="849949" y="800100"/>
                </a:lnTo>
                <a:lnTo>
                  <a:pt x="841731" y="850900"/>
                </a:lnTo>
                <a:lnTo>
                  <a:pt x="835420" y="901700"/>
                </a:lnTo>
                <a:lnTo>
                  <a:pt x="830964" y="952500"/>
                </a:lnTo>
                <a:lnTo>
                  <a:pt x="829062" y="990600"/>
                </a:lnTo>
                <a:lnTo>
                  <a:pt x="827401" y="1054100"/>
                </a:lnTo>
                <a:lnTo>
                  <a:pt x="827535" y="1092200"/>
                </a:lnTo>
                <a:lnTo>
                  <a:pt x="859664" y="1092200"/>
                </a:lnTo>
                <a:lnTo>
                  <a:pt x="845923" y="1117600"/>
                </a:lnTo>
                <a:lnTo>
                  <a:pt x="829440" y="1155700"/>
                </a:lnTo>
                <a:lnTo>
                  <a:pt x="830067" y="1168400"/>
                </a:lnTo>
                <a:lnTo>
                  <a:pt x="830810" y="1193800"/>
                </a:lnTo>
                <a:lnTo>
                  <a:pt x="831677" y="1206500"/>
                </a:lnTo>
                <a:lnTo>
                  <a:pt x="832679" y="1219200"/>
                </a:lnTo>
                <a:lnTo>
                  <a:pt x="835922" y="1270000"/>
                </a:lnTo>
                <a:lnTo>
                  <a:pt x="839760" y="1320800"/>
                </a:lnTo>
                <a:lnTo>
                  <a:pt x="844075" y="1371600"/>
                </a:lnTo>
                <a:lnTo>
                  <a:pt x="848746" y="1422400"/>
                </a:lnTo>
                <a:lnTo>
                  <a:pt x="853656" y="1473200"/>
                </a:lnTo>
                <a:lnTo>
                  <a:pt x="858685" y="1524000"/>
                </a:lnTo>
                <a:close/>
              </a:path>
              <a:path w="1572895" h="3035300">
                <a:moveTo>
                  <a:pt x="1168605" y="330200"/>
                </a:moveTo>
                <a:lnTo>
                  <a:pt x="1126069" y="330200"/>
                </a:lnTo>
                <a:lnTo>
                  <a:pt x="1166568" y="304800"/>
                </a:lnTo>
                <a:lnTo>
                  <a:pt x="1176475" y="317500"/>
                </a:lnTo>
                <a:lnTo>
                  <a:pt x="1168605" y="330200"/>
                </a:lnTo>
                <a:close/>
              </a:path>
              <a:path w="1572895" h="3035300">
                <a:moveTo>
                  <a:pt x="1145801" y="342900"/>
                </a:moveTo>
                <a:lnTo>
                  <a:pt x="1106680" y="342900"/>
                </a:lnTo>
                <a:lnTo>
                  <a:pt x="1116759" y="330200"/>
                </a:lnTo>
                <a:lnTo>
                  <a:pt x="1158994" y="330200"/>
                </a:lnTo>
                <a:lnTo>
                  <a:pt x="1145801" y="342900"/>
                </a:lnTo>
                <a:close/>
              </a:path>
              <a:path w="1572895" h="3035300">
                <a:moveTo>
                  <a:pt x="991705" y="482600"/>
                </a:moveTo>
                <a:lnTo>
                  <a:pt x="952994" y="482600"/>
                </a:lnTo>
                <a:lnTo>
                  <a:pt x="958233" y="469900"/>
                </a:lnTo>
                <a:lnTo>
                  <a:pt x="963091" y="469900"/>
                </a:lnTo>
                <a:lnTo>
                  <a:pt x="991384" y="431800"/>
                </a:lnTo>
                <a:lnTo>
                  <a:pt x="1006051" y="419100"/>
                </a:lnTo>
                <a:lnTo>
                  <a:pt x="1020272" y="406400"/>
                </a:lnTo>
                <a:lnTo>
                  <a:pt x="1033956" y="393700"/>
                </a:lnTo>
                <a:lnTo>
                  <a:pt x="1047016" y="381000"/>
                </a:lnTo>
                <a:lnTo>
                  <a:pt x="1060428" y="381000"/>
                </a:lnTo>
                <a:lnTo>
                  <a:pt x="1096075" y="342900"/>
                </a:lnTo>
                <a:lnTo>
                  <a:pt x="1137837" y="342900"/>
                </a:lnTo>
                <a:lnTo>
                  <a:pt x="1128952" y="355600"/>
                </a:lnTo>
                <a:lnTo>
                  <a:pt x="1119371" y="355600"/>
                </a:lnTo>
                <a:lnTo>
                  <a:pt x="1109317" y="368300"/>
                </a:lnTo>
                <a:lnTo>
                  <a:pt x="1063020" y="406400"/>
                </a:lnTo>
                <a:lnTo>
                  <a:pt x="1050795" y="419100"/>
                </a:lnTo>
                <a:lnTo>
                  <a:pt x="1038026" y="431800"/>
                </a:lnTo>
                <a:lnTo>
                  <a:pt x="1024774" y="444500"/>
                </a:lnTo>
                <a:lnTo>
                  <a:pt x="1011103" y="457200"/>
                </a:lnTo>
                <a:lnTo>
                  <a:pt x="998242" y="469900"/>
                </a:lnTo>
                <a:lnTo>
                  <a:pt x="991705" y="482600"/>
                </a:lnTo>
                <a:close/>
              </a:path>
              <a:path w="1572895" h="3035300">
                <a:moveTo>
                  <a:pt x="859664" y="1092200"/>
                </a:moveTo>
                <a:lnTo>
                  <a:pt x="827535" y="1092200"/>
                </a:lnTo>
                <a:lnTo>
                  <a:pt x="847697" y="1066800"/>
                </a:lnTo>
                <a:lnTo>
                  <a:pt x="872283" y="1028700"/>
                </a:lnTo>
                <a:lnTo>
                  <a:pt x="900364" y="1003300"/>
                </a:lnTo>
                <a:lnTo>
                  <a:pt x="931014" y="952500"/>
                </a:lnTo>
                <a:lnTo>
                  <a:pt x="963304" y="914400"/>
                </a:lnTo>
                <a:lnTo>
                  <a:pt x="996306" y="863600"/>
                </a:lnTo>
                <a:lnTo>
                  <a:pt x="1029091" y="825500"/>
                </a:lnTo>
                <a:lnTo>
                  <a:pt x="1060733" y="774700"/>
                </a:lnTo>
                <a:lnTo>
                  <a:pt x="1090303" y="736600"/>
                </a:lnTo>
                <a:lnTo>
                  <a:pt x="1116873" y="685800"/>
                </a:lnTo>
                <a:lnTo>
                  <a:pt x="1139514" y="647700"/>
                </a:lnTo>
                <a:lnTo>
                  <a:pt x="1246037" y="546100"/>
                </a:lnTo>
                <a:lnTo>
                  <a:pt x="1390479" y="469900"/>
                </a:lnTo>
                <a:lnTo>
                  <a:pt x="1517632" y="419100"/>
                </a:lnTo>
                <a:lnTo>
                  <a:pt x="1572285" y="393700"/>
                </a:lnTo>
                <a:lnTo>
                  <a:pt x="1572475" y="393700"/>
                </a:lnTo>
                <a:lnTo>
                  <a:pt x="1571695" y="431800"/>
                </a:lnTo>
                <a:lnTo>
                  <a:pt x="1563163" y="533400"/>
                </a:lnTo>
                <a:lnTo>
                  <a:pt x="1537592" y="647700"/>
                </a:lnTo>
                <a:lnTo>
                  <a:pt x="1485693" y="749300"/>
                </a:lnTo>
                <a:lnTo>
                  <a:pt x="1420656" y="800100"/>
                </a:lnTo>
                <a:lnTo>
                  <a:pt x="1376291" y="825500"/>
                </a:lnTo>
                <a:lnTo>
                  <a:pt x="1326469" y="838200"/>
                </a:lnTo>
                <a:lnTo>
                  <a:pt x="1273019" y="863600"/>
                </a:lnTo>
                <a:lnTo>
                  <a:pt x="1109200" y="901700"/>
                </a:lnTo>
                <a:lnTo>
                  <a:pt x="1059537" y="914400"/>
                </a:lnTo>
                <a:lnTo>
                  <a:pt x="1015395" y="939800"/>
                </a:lnTo>
                <a:lnTo>
                  <a:pt x="978604" y="952500"/>
                </a:lnTo>
                <a:lnTo>
                  <a:pt x="950993" y="965200"/>
                </a:lnTo>
                <a:lnTo>
                  <a:pt x="919284" y="1003300"/>
                </a:lnTo>
                <a:lnTo>
                  <a:pt x="891060" y="1041400"/>
                </a:lnTo>
                <a:lnTo>
                  <a:pt x="866534" y="1079500"/>
                </a:lnTo>
                <a:lnTo>
                  <a:pt x="859664" y="1092200"/>
                </a:lnTo>
                <a:close/>
              </a:path>
              <a:path w="1572895" h="3035300">
                <a:moveTo>
                  <a:pt x="963282" y="520700"/>
                </a:moveTo>
                <a:lnTo>
                  <a:pt x="927925" y="520700"/>
                </a:lnTo>
                <a:lnTo>
                  <a:pt x="934799" y="508000"/>
                </a:lnTo>
                <a:lnTo>
                  <a:pt x="944039" y="495300"/>
                </a:lnTo>
                <a:lnTo>
                  <a:pt x="948326" y="482600"/>
                </a:lnTo>
                <a:lnTo>
                  <a:pt x="985096" y="482600"/>
                </a:lnTo>
                <a:lnTo>
                  <a:pt x="980619" y="495300"/>
                </a:lnTo>
                <a:lnTo>
                  <a:pt x="975570" y="495300"/>
                </a:lnTo>
                <a:lnTo>
                  <a:pt x="971284" y="508000"/>
                </a:lnTo>
                <a:lnTo>
                  <a:pt x="967378" y="508000"/>
                </a:lnTo>
                <a:lnTo>
                  <a:pt x="963282" y="520700"/>
                </a:lnTo>
                <a:close/>
              </a:path>
              <a:path w="1572895" h="3035300">
                <a:moveTo>
                  <a:pt x="852493" y="787400"/>
                </a:moveTo>
                <a:lnTo>
                  <a:pt x="814103" y="787400"/>
                </a:lnTo>
                <a:lnTo>
                  <a:pt x="819538" y="762000"/>
                </a:lnTo>
                <a:lnTo>
                  <a:pt x="825427" y="736600"/>
                </a:lnTo>
                <a:lnTo>
                  <a:pt x="831799" y="723900"/>
                </a:lnTo>
                <a:lnTo>
                  <a:pt x="838680" y="698500"/>
                </a:lnTo>
                <a:lnTo>
                  <a:pt x="858792" y="647700"/>
                </a:lnTo>
                <a:lnTo>
                  <a:pt x="881548" y="596900"/>
                </a:lnTo>
                <a:lnTo>
                  <a:pt x="894622" y="571500"/>
                </a:lnTo>
                <a:lnTo>
                  <a:pt x="907268" y="546100"/>
                </a:lnTo>
                <a:lnTo>
                  <a:pt x="913713" y="533400"/>
                </a:lnTo>
                <a:lnTo>
                  <a:pt x="920748" y="520700"/>
                </a:lnTo>
                <a:lnTo>
                  <a:pt x="958995" y="520700"/>
                </a:lnTo>
                <a:lnTo>
                  <a:pt x="952665" y="533400"/>
                </a:lnTo>
                <a:lnTo>
                  <a:pt x="946075" y="546100"/>
                </a:lnTo>
                <a:lnTo>
                  <a:pt x="939611" y="546100"/>
                </a:lnTo>
                <a:lnTo>
                  <a:pt x="933656" y="558800"/>
                </a:lnTo>
                <a:lnTo>
                  <a:pt x="922165" y="584200"/>
                </a:lnTo>
                <a:lnTo>
                  <a:pt x="910603" y="609600"/>
                </a:lnTo>
                <a:lnTo>
                  <a:pt x="900346" y="635000"/>
                </a:lnTo>
                <a:lnTo>
                  <a:pt x="890276" y="660400"/>
                </a:lnTo>
                <a:lnTo>
                  <a:pt x="880796" y="685800"/>
                </a:lnTo>
                <a:lnTo>
                  <a:pt x="872308" y="711200"/>
                </a:lnTo>
                <a:lnTo>
                  <a:pt x="860125" y="749300"/>
                </a:lnTo>
                <a:lnTo>
                  <a:pt x="852493" y="787400"/>
                </a:lnTo>
                <a:close/>
              </a:path>
              <a:path w="1572895" h="3035300">
                <a:moveTo>
                  <a:pt x="863448" y="2146300"/>
                </a:moveTo>
                <a:lnTo>
                  <a:pt x="785001" y="2146300"/>
                </a:lnTo>
                <a:lnTo>
                  <a:pt x="787469" y="2133600"/>
                </a:lnTo>
                <a:lnTo>
                  <a:pt x="789526" y="2120900"/>
                </a:lnTo>
                <a:lnTo>
                  <a:pt x="799552" y="2082800"/>
                </a:lnTo>
                <a:lnTo>
                  <a:pt x="806959" y="2032000"/>
                </a:lnTo>
                <a:lnTo>
                  <a:pt x="812031" y="1981200"/>
                </a:lnTo>
                <a:lnTo>
                  <a:pt x="815056" y="1930400"/>
                </a:lnTo>
                <a:lnTo>
                  <a:pt x="816318" y="1879600"/>
                </a:lnTo>
                <a:lnTo>
                  <a:pt x="816104" y="1828800"/>
                </a:lnTo>
                <a:lnTo>
                  <a:pt x="815130" y="1778000"/>
                </a:lnTo>
                <a:lnTo>
                  <a:pt x="811158" y="1689100"/>
                </a:lnTo>
                <a:lnTo>
                  <a:pt x="808416" y="1638300"/>
                </a:lnTo>
                <a:lnTo>
                  <a:pt x="805339" y="1600200"/>
                </a:lnTo>
                <a:lnTo>
                  <a:pt x="780974" y="1574800"/>
                </a:lnTo>
                <a:lnTo>
                  <a:pt x="751845" y="1536700"/>
                </a:lnTo>
                <a:lnTo>
                  <a:pt x="718744" y="1498600"/>
                </a:lnTo>
                <a:lnTo>
                  <a:pt x="682462" y="1460500"/>
                </a:lnTo>
                <a:lnTo>
                  <a:pt x="643791" y="1422400"/>
                </a:lnTo>
                <a:lnTo>
                  <a:pt x="603522" y="1384300"/>
                </a:lnTo>
                <a:lnTo>
                  <a:pt x="521358" y="1308100"/>
                </a:lnTo>
                <a:lnTo>
                  <a:pt x="481046" y="1270000"/>
                </a:lnTo>
                <a:lnTo>
                  <a:pt x="442302" y="1231900"/>
                </a:lnTo>
                <a:lnTo>
                  <a:pt x="405918" y="1193800"/>
                </a:lnTo>
                <a:lnTo>
                  <a:pt x="372686" y="1168400"/>
                </a:lnTo>
                <a:lnTo>
                  <a:pt x="343397" y="1130300"/>
                </a:lnTo>
                <a:lnTo>
                  <a:pt x="318842" y="1104900"/>
                </a:lnTo>
                <a:lnTo>
                  <a:pt x="268532" y="952500"/>
                </a:lnTo>
                <a:lnTo>
                  <a:pt x="275808" y="774700"/>
                </a:lnTo>
                <a:lnTo>
                  <a:pt x="305767" y="609600"/>
                </a:lnTo>
                <a:lnTo>
                  <a:pt x="323510" y="546100"/>
                </a:lnTo>
                <a:lnTo>
                  <a:pt x="323891" y="546100"/>
                </a:lnTo>
                <a:lnTo>
                  <a:pt x="345616" y="558800"/>
                </a:lnTo>
                <a:lnTo>
                  <a:pt x="369002" y="584200"/>
                </a:lnTo>
                <a:lnTo>
                  <a:pt x="393629" y="622300"/>
                </a:lnTo>
                <a:lnTo>
                  <a:pt x="419077" y="647700"/>
                </a:lnTo>
                <a:lnTo>
                  <a:pt x="444926" y="685800"/>
                </a:lnTo>
                <a:lnTo>
                  <a:pt x="470755" y="736600"/>
                </a:lnTo>
                <a:lnTo>
                  <a:pt x="496145" y="774700"/>
                </a:lnTo>
                <a:lnTo>
                  <a:pt x="520676" y="825500"/>
                </a:lnTo>
                <a:lnTo>
                  <a:pt x="543927" y="876300"/>
                </a:lnTo>
                <a:lnTo>
                  <a:pt x="565479" y="927100"/>
                </a:lnTo>
                <a:lnTo>
                  <a:pt x="584912" y="977900"/>
                </a:lnTo>
                <a:lnTo>
                  <a:pt x="601805" y="1028700"/>
                </a:lnTo>
                <a:lnTo>
                  <a:pt x="615739" y="1079500"/>
                </a:lnTo>
                <a:lnTo>
                  <a:pt x="626294" y="1130300"/>
                </a:lnTo>
                <a:lnTo>
                  <a:pt x="633049" y="1181100"/>
                </a:lnTo>
                <a:lnTo>
                  <a:pt x="635584" y="1231900"/>
                </a:lnTo>
                <a:lnTo>
                  <a:pt x="641654" y="1308100"/>
                </a:lnTo>
                <a:lnTo>
                  <a:pt x="657346" y="1358900"/>
                </a:lnTo>
                <a:lnTo>
                  <a:pt x="680166" y="1409700"/>
                </a:lnTo>
                <a:lnTo>
                  <a:pt x="707623" y="1447800"/>
                </a:lnTo>
                <a:lnTo>
                  <a:pt x="737222" y="1485900"/>
                </a:lnTo>
                <a:lnTo>
                  <a:pt x="766473" y="1498600"/>
                </a:lnTo>
                <a:lnTo>
                  <a:pt x="775515" y="1511300"/>
                </a:lnTo>
                <a:lnTo>
                  <a:pt x="784156" y="1511300"/>
                </a:lnTo>
                <a:lnTo>
                  <a:pt x="792314" y="1524000"/>
                </a:lnTo>
                <a:lnTo>
                  <a:pt x="858685" y="1524000"/>
                </a:lnTo>
                <a:lnTo>
                  <a:pt x="863663" y="1574800"/>
                </a:lnTo>
                <a:lnTo>
                  <a:pt x="868530" y="1625600"/>
                </a:lnTo>
                <a:lnTo>
                  <a:pt x="873109" y="1676400"/>
                </a:lnTo>
                <a:lnTo>
                  <a:pt x="877222" y="1727200"/>
                </a:lnTo>
                <a:lnTo>
                  <a:pt x="880691" y="1778000"/>
                </a:lnTo>
                <a:lnTo>
                  <a:pt x="921543" y="1778000"/>
                </a:lnTo>
                <a:lnTo>
                  <a:pt x="904174" y="1816100"/>
                </a:lnTo>
                <a:lnTo>
                  <a:pt x="884882" y="1866900"/>
                </a:lnTo>
                <a:lnTo>
                  <a:pt x="885415" y="1917700"/>
                </a:lnTo>
                <a:lnTo>
                  <a:pt x="883977" y="1981200"/>
                </a:lnTo>
                <a:lnTo>
                  <a:pt x="880129" y="2032000"/>
                </a:lnTo>
                <a:lnTo>
                  <a:pt x="873433" y="2082800"/>
                </a:lnTo>
                <a:lnTo>
                  <a:pt x="863448" y="2146300"/>
                </a:lnTo>
                <a:close/>
              </a:path>
              <a:path w="1572895" h="3035300">
                <a:moveTo>
                  <a:pt x="921543" y="1778000"/>
                </a:moveTo>
                <a:lnTo>
                  <a:pt x="880691" y="1778000"/>
                </a:lnTo>
                <a:lnTo>
                  <a:pt x="891326" y="1727200"/>
                </a:lnTo>
                <a:lnTo>
                  <a:pt x="903661" y="1676400"/>
                </a:lnTo>
                <a:lnTo>
                  <a:pt x="917795" y="1625600"/>
                </a:lnTo>
                <a:lnTo>
                  <a:pt x="933831" y="1574800"/>
                </a:lnTo>
                <a:lnTo>
                  <a:pt x="951871" y="1524000"/>
                </a:lnTo>
                <a:lnTo>
                  <a:pt x="972016" y="1473200"/>
                </a:lnTo>
                <a:lnTo>
                  <a:pt x="994369" y="1422400"/>
                </a:lnTo>
                <a:lnTo>
                  <a:pt x="1019031" y="1384300"/>
                </a:lnTo>
                <a:lnTo>
                  <a:pt x="1046103" y="1346200"/>
                </a:lnTo>
                <a:lnTo>
                  <a:pt x="1075688" y="1320800"/>
                </a:lnTo>
                <a:lnTo>
                  <a:pt x="1107888" y="1295400"/>
                </a:lnTo>
                <a:lnTo>
                  <a:pt x="1261230" y="1219200"/>
                </a:lnTo>
                <a:lnTo>
                  <a:pt x="1389324" y="1193800"/>
                </a:lnTo>
                <a:lnTo>
                  <a:pt x="1477177" y="1181100"/>
                </a:lnTo>
                <a:lnTo>
                  <a:pt x="1509793" y="1181100"/>
                </a:lnTo>
                <a:lnTo>
                  <a:pt x="1490361" y="1244600"/>
                </a:lnTo>
                <a:lnTo>
                  <a:pt x="1465708" y="1295400"/>
                </a:lnTo>
                <a:lnTo>
                  <a:pt x="1436570" y="1346200"/>
                </a:lnTo>
                <a:lnTo>
                  <a:pt x="1403686" y="1384300"/>
                </a:lnTo>
                <a:lnTo>
                  <a:pt x="1367793" y="1435100"/>
                </a:lnTo>
                <a:lnTo>
                  <a:pt x="1329628" y="1473200"/>
                </a:lnTo>
                <a:lnTo>
                  <a:pt x="1289929" y="1498600"/>
                </a:lnTo>
                <a:lnTo>
                  <a:pt x="1249434" y="1536700"/>
                </a:lnTo>
                <a:lnTo>
                  <a:pt x="1208879" y="1562100"/>
                </a:lnTo>
                <a:lnTo>
                  <a:pt x="1169002" y="1587500"/>
                </a:lnTo>
                <a:lnTo>
                  <a:pt x="1130542" y="1612900"/>
                </a:lnTo>
                <a:lnTo>
                  <a:pt x="1094234" y="1625600"/>
                </a:lnTo>
                <a:lnTo>
                  <a:pt x="1060818" y="1651000"/>
                </a:lnTo>
                <a:lnTo>
                  <a:pt x="1031029" y="1663700"/>
                </a:lnTo>
                <a:lnTo>
                  <a:pt x="1005607" y="1676400"/>
                </a:lnTo>
                <a:lnTo>
                  <a:pt x="985287" y="1689100"/>
                </a:lnTo>
                <a:lnTo>
                  <a:pt x="954368" y="1727200"/>
                </a:lnTo>
                <a:lnTo>
                  <a:pt x="927333" y="1765300"/>
                </a:lnTo>
                <a:lnTo>
                  <a:pt x="921543" y="1778000"/>
                </a:lnTo>
                <a:close/>
              </a:path>
              <a:path w="1572895" h="3035300">
                <a:moveTo>
                  <a:pt x="19082" y="3035300"/>
                </a:moveTo>
                <a:lnTo>
                  <a:pt x="0" y="3035300"/>
                </a:lnTo>
                <a:lnTo>
                  <a:pt x="0" y="2921000"/>
                </a:lnTo>
                <a:lnTo>
                  <a:pt x="12185" y="2908300"/>
                </a:lnTo>
                <a:lnTo>
                  <a:pt x="45229" y="2895600"/>
                </a:lnTo>
                <a:lnTo>
                  <a:pt x="80809" y="2870200"/>
                </a:lnTo>
                <a:lnTo>
                  <a:pt x="118604" y="2844800"/>
                </a:lnTo>
                <a:lnTo>
                  <a:pt x="158392" y="2819400"/>
                </a:lnTo>
                <a:lnTo>
                  <a:pt x="199921" y="2794000"/>
                </a:lnTo>
                <a:lnTo>
                  <a:pt x="243040" y="2755900"/>
                </a:lnTo>
                <a:lnTo>
                  <a:pt x="287597" y="2730500"/>
                </a:lnTo>
                <a:lnTo>
                  <a:pt x="323952" y="2705100"/>
                </a:lnTo>
                <a:lnTo>
                  <a:pt x="360742" y="2667000"/>
                </a:lnTo>
                <a:lnTo>
                  <a:pt x="397920" y="2641600"/>
                </a:lnTo>
                <a:lnTo>
                  <a:pt x="473260" y="2565400"/>
                </a:lnTo>
                <a:lnTo>
                  <a:pt x="484836" y="2552700"/>
                </a:lnTo>
                <a:lnTo>
                  <a:pt x="496349" y="2552700"/>
                </a:lnTo>
                <a:lnTo>
                  <a:pt x="507916" y="2540000"/>
                </a:lnTo>
                <a:lnTo>
                  <a:pt x="537402" y="2501900"/>
                </a:lnTo>
                <a:lnTo>
                  <a:pt x="543277" y="2501900"/>
                </a:lnTo>
                <a:lnTo>
                  <a:pt x="560303" y="2476500"/>
                </a:lnTo>
                <a:lnTo>
                  <a:pt x="566044" y="2476500"/>
                </a:lnTo>
                <a:lnTo>
                  <a:pt x="611865" y="2425700"/>
                </a:lnTo>
                <a:lnTo>
                  <a:pt x="614151" y="2425700"/>
                </a:lnTo>
                <a:lnTo>
                  <a:pt x="616532" y="2413000"/>
                </a:lnTo>
                <a:lnTo>
                  <a:pt x="618914" y="2413000"/>
                </a:lnTo>
                <a:lnTo>
                  <a:pt x="638772" y="2362200"/>
                </a:lnTo>
                <a:lnTo>
                  <a:pt x="656352" y="2311400"/>
                </a:lnTo>
                <a:lnTo>
                  <a:pt x="670224" y="2260600"/>
                </a:lnTo>
                <a:lnTo>
                  <a:pt x="678957" y="2209800"/>
                </a:lnTo>
                <a:lnTo>
                  <a:pt x="681119" y="2159000"/>
                </a:lnTo>
                <a:lnTo>
                  <a:pt x="677950" y="2133600"/>
                </a:lnTo>
                <a:lnTo>
                  <a:pt x="670414" y="2108200"/>
                </a:lnTo>
                <a:lnTo>
                  <a:pt x="658895" y="2095500"/>
                </a:lnTo>
                <a:lnTo>
                  <a:pt x="643777" y="2082800"/>
                </a:lnTo>
                <a:lnTo>
                  <a:pt x="608676" y="2057400"/>
                </a:lnTo>
                <a:lnTo>
                  <a:pt x="565387" y="2057400"/>
                </a:lnTo>
                <a:lnTo>
                  <a:pt x="516172" y="2044700"/>
                </a:lnTo>
                <a:lnTo>
                  <a:pt x="463295" y="2044700"/>
                </a:lnTo>
                <a:lnTo>
                  <a:pt x="355603" y="2019300"/>
                </a:lnTo>
                <a:lnTo>
                  <a:pt x="305315" y="1993900"/>
                </a:lnTo>
                <a:lnTo>
                  <a:pt x="283454" y="1968500"/>
                </a:lnTo>
                <a:lnTo>
                  <a:pt x="263031" y="1955800"/>
                </a:lnTo>
                <a:lnTo>
                  <a:pt x="244269" y="1930400"/>
                </a:lnTo>
                <a:lnTo>
                  <a:pt x="227392" y="1905000"/>
                </a:lnTo>
                <a:lnTo>
                  <a:pt x="181233" y="1714500"/>
                </a:lnTo>
                <a:lnTo>
                  <a:pt x="201635" y="1524000"/>
                </a:lnTo>
                <a:lnTo>
                  <a:pt x="245490" y="1397000"/>
                </a:lnTo>
                <a:lnTo>
                  <a:pt x="269687" y="1333500"/>
                </a:lnTo>
                <a:lnTo>
                  <a:pt x="277785" y="1371600"/>
                </a:lnTo>
                <a:lnTo>
                  <a:pt x="291816" y="1422400"/>
                </a:lnTo>
                <a:lnTo>
                  <a:pt x="311062" y="1460500"/>
                </a:lnTo>
                <a:lnTo>
                  <a:pt x="334804" y="1498600"/>
                </a:lnTo>
                <a:lnTo>
                  <a:pt x="362325" y="1549400"/>
                </a:lnTo>
                <a:lnTo>
                  <a:pt x="392906" y="1600200"/>
                </a:lnTo>
                <a:lnTo>
                  <a:pt x="425829" y="1638300"/>
                </a:lnTo>
                <a:lnTo>
                  <a:pt x="460377" y="1689100"/>
                </a:lnTo>
                <a:lnTo>
                  <a:pt x="495830" y="1727200"/>
                </a:lnTo>
                <a:lnTo>
                  <a:pt x="531471" y="1778000"/>
                </a:lnTo>
                <a:lnTo>
                  <a:pt x="566582" y="1816100"/>
                </a:lnTo>
                <a:lnTo>
                  <a:pt x="600444" y="1866900"/>
                </a:lnTo>
                <a:lnTo>
                  <a:pt x="632340" y="1905000"/>
                </a:lnTo>
                <a:lnTo>
                  <a:pt x="661550" y="1943100"/>
                </a:lnTo>
                <a:lnTo>
                  <a:pt x="687358" y="1981200"/>
                </a:lnTo>
                <a:lnTo>
                  <a:pt x="709045" y="2019300"/>
                </a:lnTo>
                <a:lnTo>
                  <a:pt x="725892" y="2044700"/>
                </a:lnTo>
                <a:lnTo>
                  <a:pt x="740182" y="2095500"/>
                </a:lnTo>
                <a:lnTo>
                  <a:pt x="744257" y="2133600"/>
                </a:lnTo>
                <a:lnTo>
                  <a:pt x="739767" y="2184400"/>
                </a:lnTo>
                <a:lnTo>
                  <a:pt x="728364" y="2247900"/>
                </a:lnTo>
                <a:lnTo>
                  <a:pt x="711698" y="2298700"/>
                </a:lnTo>
                <a:lnTo>
                  <a:pt x="807530" y="2298700"/>
                </a:lnTo>
                <a:lnTo>
                  <a:pt x="798766" y="2311400"/>
                </a:lnTo>
                <a:lnTo>
                  <a:pt x="795718" y="2311400"/>
                </a:lnTo>
                <a:lnTo>
                  <a:pt x="792289" y="2324100"/>
                </a:lnTo>
                <a:lnTo>
                  <a:pt x="786954" y="2324100"/>
                </a:lnTo>
                <a:lnTo>
                  <a:pt x="765997" y="2362200"/>
                </a:lnTo>
                <a:lnTo>
                  <a:pt x="744932" y="2387600"/>
                </a:lnTo>
                <a:lnTo>
                  <a:pt x="734208" y="2400300"/>
                </a:lnTo>
                <a:lnTo>
                  <a:pt x="722939" y="2425700"/>
                </a:lnTo>
                <a:lnTo>
                  <a:pt x="686835" y="2463800"/>
                </a:lnTo>
                <a:lnTo>
                  <a:pt x="840841" y="2463800"/>
                </a:lnTo>
                <a:lnTo>
                  <a:pt x="796890" y="2476500"/>
                </a:lnTo>
                <a:lnTo>
                  <a:pt x="748053" y="2489200"/>
                </a:lnTo>
                <a:lnTo>
                  <a:pt x="693511" y="2501900"/>
                </a:lnTo>
                <a:lnTo>
                  <a:pt x="632441" y="2527300"/>
                </a:lnTo>
                <a:lnTo>
                  <a:pt x="631965" y="2527300"/>
                </a:lnTo>
                <a:lnTo>
                  <a:pt x="626082" y="2540000"/>
                </a:lnTo>
                <a:lnTo>
                  <a:pt x="620271" y="2552700"/>
                </a:lnTo>
                <a:lnTo>
                  <a:pt x="608721" y="2565400"/>
                </a:lnTo>
                <a:lnTo>
                  <a:pt x="572980" y="2603500"/>
                </a:lnTo>
                <a:lnTo>
                  <a:pt x="549487" y="2628900"/>
                </a:lnTo>
                <a:lnTo>
                  <a:pt x="537561" y="2641600"/>
                </a:lnTo>
                <a:lnTo>
                  <a:pt x="499233" y="2667000"/>
                </a:lnTo>
                <a:lnTo>
                  <a:pt x="423280" y="2743200"/>
                </a:lnTo>
                <a:lnTo>
                  <a:pt x="385802" y="2781300"/>
                </a:lnTo>
                <a:lnTo>
                  <a:pt x="348754" y="2806700"/>
                </a:lnTo>
                <a:lnTo>
                  <a:pt x="303413" y="2844800"/>
                </a:lnTo>
                <a:lnTo>
                  <a:pt x="259376" y="2870200"/>
                </a:lnTo>
                <a:lnTo>
                  <a:pt x="216803" y="2908300"/>
                </a:lnTo>
                <a:lnTo>
                  <a:pt x="175856" y="2933700"/>
                </a:lnTo>
                <a:lnTo>
                  <a:pt x="137044" y="2959100"/>
                </a:lnTo>
                <a:lnTo>
                  <a:pt x="100278" y="2984500"/>
                </a:lnTo>
                <a:lnTo>
                  <a:pt x="65887" y="2997200"/>
                </a:lnTo>
                <a:lnTo>
                  <a:pt x="34203" y="3022600"/>
                </a:lnTo>
                <a:lnTo>
                  <a:pt x="19082" y="3035300"/>
                </a:lnTo>
                <a:close/>
              </a:path>
              <a:path w="1572895" h="3035300">
                <a:moveTo>
                  <a:pt x="984226" y="2463800"/>
                </a:moveTo>
                <a:lnTo>
                  <a:pt x="686835" y="2463800"/>
                </a:lnTo>
                <a:lnTo>
                  <a:pt x="728481" y="2438400"/>
                </a:lnTo>
                <a:lnTo>
                  <a:pt x="771171" y="2413000"/>
                </a:lnTo>
                <a:lnTo>
                  <a:pt x="810869" y="2387600"/>
                </a:lnTo>
                <a:lnTo>
                  <a:pt x="843544" y="2362200"/>
                </a:lnTo>
                <a:lnTo>
                  <a:pt x="865163" y="2324100"/>
                </a:lnTo>
                <a:lnTo>
                  <a:pt x="875860" y="2311400"/>
                </a:lnTo>
                <a:lnTo>
                  <a:pt x="890559" y="2286000"/>
                </a:lnTo>
                <a:lnTo>
                  <a:pt x="909323" y="2260600"/>
                </a:lnTo>
                <a:lnTo>
                  <a:pt x="932215" y="2222500"/>
                </a:lnTo>
                <a:lnTo>
                  <a:pt x="959298" y="2197100"/>
                </a:lnTo>
                <a:lnTo>
                  <a:pt x="990634" y="2171700"/>
                </a:lnTo>
                <a:lnTo>
                  <a:pt x="1026285" y="2146300"/>
                </a:lnTo>
                <a:lnTo>
                  <a:pt x="1066315" y="2108200"/>
                </a:lnTo>
                <a:lnTo>
                  <a:pt x="1110787" y="2082800"/>
                </a:lnTo>
                <a:lnTo>
                  <a:pt x="1159762" y="2070100"/>
                </a:lnTo>
                <a:lnTo>
                  <a:pt x="1213305" y="2044700"/>
                </a:lnTo>
                <a:lnTo>
                  <a:pt x="1271476" y="2032000"/>
                </a:lnTo>
                <a:lnTo>
                  <a:pt x="1334340" y="2019300"/>
                </a:lnTo>
                <a:lnTo>
                  <a:pt x="1401958" y="2006600"/>
                </a:lnTo>
                <a:lnTo>
                  <a:pt x="1398791" y="2044700"/>
                </a:lnTo>
                <a:lnTo>
                  <a:pt x="1376047" y="2146300"/>
                </a:lnTo>
                <a:lnTo>
                  <a:pt x="1313866" y="2260600"/>
                </a:lnTo>
                <a:lnTo>
                  <a:pt x="1192384" y="2387600"/>
                </a:lnTo>
                <a:lnTo>
                  <a:pt x="1152108" y="2413000"/>
                </a:lnTo>
                <a:lnTo>
                  <a:pt x="1115160" y="2425700"/>
                </a:lnTo>
                <a:lnTo>
                  <a:pt x="1080720" y="2438400"/>
                </a:lnTo>
                <a:lnTo>
                  <a:pt x="1047965" y="2451100"/>
                </a:lnTo>
                <a:lnTo>
                  <a:pt x="1016074" y="2451100"/>
                </a:lnTo>
                <a:lnTo>
                  <a:pt x="984226" y="2463800"/>
                </a:lnTo>
                <a:close/>
              </a:path>
              <a:path w="1572895" h="3035300">
                <a:moveTo>
                  <a:pt x="819438" y="2273300"/>
                </a:moveTo>
                <a:lnTo>
                  <a:pt x="728464" y="2273300"/>
                </a:lnTo>
                <a:lnTo>
                  <a:pt x="737799" y="2247900"/>
                </a:lnTo>
                <a:lnTo>
                  <a:pt x="747230" y="2235200"/>
                </a:lnTo>
                <a:lnTo>
                  <a:pt x="750469" y="2235200"/>
                </a:lnTo>
                <a:lnTo>
                  <a:pt x="753422" y="2222500"/>
                </a:lnTo>
                <a:lnTo>
                  <a:pt x="755137" y="2222500"/>
                </a:lnTo>
                <a:lnTo>
                  <a:pt x="768188" y="2197100"/>
                </a:lnTo>
                <a:lnTo>
                  <a:pt x="771434" y="2184400"/>
                </a:lnTo>
                <a:lnTo>
                  <a:pt x="774225" y="2171700"/>
                </a:lnTo>
                <a:lnTo>
                  <a:pt x="776855" y="2171700"/>
                </a:lnTo>
                <a:lnTo>
                  <a:pt x="779619" y="2159000"/>
                </a:lnTo>
                <a:lnTo>
                  <a:pt x="782319" y="2146300"/>
                </a:lnTo>
                <a:lnTo>
                  <a:pt x="861482" y="2146300"/>
                </a:lnTo>
                <a:lnTo>
                  <a:pt x="859007" y="2159000"/>
                </a:lnTo>
                <a:lnTo>
                  <a:pt x="856228" y="2171700"/>
                </a:lnTo>
                <a:lnTo>
                  <a:pt x="850483" y="2197100"/>
                </a:lnTo>
                <a:lnTo>
                  <a:pt x="847766" y="2197100"/>
                </a:lnTo>
                <a:lnTo>
                  <a:pt x="844818" y="2209800"/>
                </a:lnTo>
                <a:lnTo>
                  <a:pt x="841253" y="2222500"/>
                </a:lnTo>
                <a:lnTo>
                  <a:pt x="825154" y="2260600"/>
                </a:lnTo>
                <a:lnTo>
                  <a:pt x="822486" y="2260600"/>
                </a:lnTo>
                <a:lnTo>
                  <a:pt x="819438" y="2273300"/>
                </a:lnTo>
                <a:close/>
              </a:path>
              <a:path w="1572895" h="3035300">
                <a:moveTo>
                  <a:pt x="807530" y="2298700"/>
                </a:moveTo>
                <a:lnTo>
                  <a:pt x="711698" y="2298700"/>
                </a:lnTo>
                <a:lnTo>
                  <a:pt x="719319" y="2286000"/>
                </a:lnTo>
                <a:lnTo>
                  <a:pt x="724463" y="2273300"/>
                </a:lnTo>
                <a:lnTo>
                  <a:pt x="816390" y="2273300"/>
                </a:lnTo>
                <a:lnTo>
                  <a:pt x="807530" y="2298700"/>
                </a:lnTo>
                <a:close/>
              </a:path>
            </a:pathLst>
          </a:custGeom>
          <a:solidFill>
            <a:srgbClr val="AFD0D1"/>
          </a:solidFill>
        </p:spPr>
        <p:txBody>
          <a:bodyPr wrap="square" lIns="0" tIns="0" rIns="0" bIns="0" rtlCol="0"/>
          <a:lstStyle/>
          <a:p>
            <a:endParaRPr/>
          </a:p>
        </p:txBody>
      </p:sp>
    </p:spTree>
    <p:extLst>
      <p:ext uri="{BB962C8B-B14F-4D97-AF65-F5344CB8AC3E}">
        <p14:creationId xmlns:p14="http://schemas.microsoft.com/office/powerpoint/2010/main" val="710206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236506" y="438024"/>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FDC4B0"/>
          </a:solidFill>
        </p:spPr>
        <p:txBody>
          <a:bodyPr wrap="square" lIns="0" tIns="0" rIns="0" bIns="0" rtlCol="0"/>
          <a:lstStyle/>
          <a:p>
            <a:endParaRPr/>
          </a:p>
        </p:txBody>
      </p:sp>
      <p:sp>
        <p:nvSpPr>
          <p:cNvPr id="5" name="object 5"/>
          <p:cNvSpPr/>
          <p:nvPr/>
        </p:nvSpPr>
        <p:spPr>
          <a:xfrm>
            <a:off x="563093" y="1251430"/>
            <a:ext cx="409575" cy="372745"/>
          </a:xfrm>
          <a:custGeom>
            <a:avLst/>
            <a:gdLst/>
            <a:ahLst/>
            <a:cxnLst/>
            <a:rect l="l" t="t" r="r" b="b"/>
            <a:pathLst>
              <a:path w="409575" h="372744">
                <a:moveTo>
                  <a:pt x="178654" y="137114"/>
                </a:moveTo>
                <a:lnTo>
                  <a:pt x="119106" y="137114"/>
                </a:lnTo>
                <a:lnTo>
                  <a:pt x="102687" y="112416"/>
                </a:lnTo>
                <a:lnTo>
                  <a:pt x="90863" y="84811"/>
                </a:lnTo>
                <a:lnTo>
                  <a:pt x="86453" y="55340"/>
                </a:lnTo>
                <a:lnTo>
                  <a:pt x="92273" y="25042"/>
                </a:lnTo>
                <a:lnTo>
                  <a:pt x="104158" y="6508"/>
                </a:lnTo>
                <a:lnTo>
                  <a:pt x="119225" y="0"/>
                </a:lnTo>
                <a:lnTo>
                  <a:pt x="136247" y="3429"/>
                </a:lnTo>
                <a:lnTo>
                  <a:pt x="169373" y="29645"/>
                </a:lnTo>
                <a:lnTo>
                  <a:pt x="195465" y="67521"/>
                </a:lnTo>
                <a:lnTo>
                  <a:pt x="204439" y="87525"/>
                </a:lnTo>
                <a:lnTo>
                  <a:pt x="317624" y="87525"/>
                </a:lnTo>
                <a:lnTo>
                  <a:pt x="310580" y="105096"/>
                </a:lnTo>
                <a:lnTo>
                  <a:pt x="294101" y="130192"/>
                </a:lnTo>
                <a:lnTo>
                  <a:pt x="203112" y="130192"/>
                </a:lnTo>
                <a:lnTo>
                  <a:pt x="181463" y="135114"/>
                </a:lnTo>
                <a:lnTo>
                  <a:pt x="178654" y="137114"/>
                </a:lnTo>
                <a:close/>
              </a:path>
              <a:path w="409575" h="372744">
                <a:moveTo>
                  <a:pt x="317624" y="87525"/>
                </a:moveTo>
                <a:lnTo>
                  <a:pt x="204439" y="87525"/>
                </a:lnTo>
                <a:lnTo>
                  <a:pt x="217596" y="60954"/>
                </a:lnTo>
                <a:lnTo>
                  <a:pt x="235527" y="36871"/>
                </a:lnTo>
                <a:lnTo>
                  <a:pt x="258773" y="18299"/>
                </a:lnTo>
                <a:lnTo>
                  <a:pt x="287876" y="8260"/>
                </a:lnTo>
                <a:lnTo>
                  <a:pt x="297633" y="7496"/>
                </a:lnTo>
                <a:lnTo>
                  <a:pt x="305915" y="8260"/>
                </a:lnTo>
                <a:lnTo>
                  <a:pt x="312810" y="10447"/>
                </a:lnTo>
                <a:lnTo>
                  <a:pt x="318407" y="13949"/>
                </a:lnTo>
                <a:lnTo>
                  <a:pt x="328788" y="36746"/>
                </a:lnTo>
                <a:lnTo>
                  <a:pt x="324866" y="69463"/>
                </a:lnTo>
                <a:lnTo>
                  <a:pt x="317624" y="87525"/>
                </a:lnTo>
                <a:close/>
              </a:path>
              <a:path w="409575" h="372744">
                <a:moveTo>
                  <a:pt x="294507" y="241884"/>
                </a:moveTo>
                <a:lnTo>
                  <a:pt x="205862" y="241884"/>
                </a:lnTo>
                <a:lnTo>
                  <a:pt x="227565" y="236908"/>
                </a:lnTo>
                <a:lnTo>
                  <a:pt x="245020" y="224474"/>
                </a:lnTo>
                <a:lnTo>
                  <a:pt x="256502" y="206404"/>
                </a:lnTo>
                <a:lnTo>
                  <a:pt x="260285" y="184521"/>
                </a:lnTo>
                <a:lnTo>
                  <a:pt x="258662" y="172322"/>
                </a:lnTo>
                <a:lnTo>
                  <a:pt x="232005" y="137299"/>
                </a:lnTo>
                <a:lnTo>
                  <a:pt x="203112" y="130192"/>
                </a:lnTo>
                <a:lnTo>
                  <a:pt x="294101" y="130192"/>
                </a:lnTo>
                <a:lnTo>
                  <a:pt x="289868" y="136639"/>
                </a:lnTo>
                <a:lnTo>
                  <a:pt x="341189" y="136639"/>
                </a:lnTo>
                <a:lnTo>
                  <a:pt x="365734" y="143519"/>
                </a:lnTo>
                <a:lnTo>
                  <a:pt x="400137" y="169256"/>
                </a:lnTo>
                <a:lnTo>
                  <a:pt x="409162" y="203444"/>
                </a:lnTo>
                <a:lnTo>
                  <a:pt x="383023" y="225943"/>
                </a:lnTo>
                <a:lnTo>
                  <a:pt x="344245" y="235057"/>
                </a:lnTo>
                <a:lnTo>
                  <a:pt x="289962" y="235057"/>
                </a:lnTo>
                <a:lnTo>
                  <a:pt x="294507" y="241884"/>
                </a:lnTo>
                <a:close/>
              </a:path>
              <a:path w="409575" h="372744">
                <a:moveTo>
                  <a:pt x="341189" y="136639"/>
                </a:moveTo>
                <a:lnTo>
                  <a:pt x="289868" y="136639"/>
                </a:lnTo>
                <a:lnTo>
                  <a:pt x="315239" y="134714"/>
                </a:lnTo>
                <a:lnTo>
                  <a:pt x="341020" y="136592"/>
                </a:lnTo>
                <a:lnTo>
                  <a:pt x="341189" y="136639"/>
                </a:lnTo>
                <a:close/>
              </a:path>
              <a:path w="409575" h="372744">
                <a:moveTo>
                  <a:pt x="93951" y="237364"/>
                </a:moveTo>
                <a:lnTo>
                  <a:pt x="43402" y="228597"/>
                </a:lnTo>
                <a:lnTo>
                  <a:pt x="8931" y="202820"/>
                </a:lnTo>
                <a:lnTo>
                  <a:pt x="0" y="168620"/>
                </a:lnTo>
                <a:lnTo>
                  <a:pt x="26152" y="146109"/>
                </a:lnTo>
                <a:lnTo>
                  <a:pt x="71238" y="135527"/>
                </a:lnTo>
                <a:lnTo>
                  <a:pt x="119106" y="137114"/>
                </a:lnTo>
                <a:lnTo>
                  <a:pt x="178654" y="137114"/>
                </a:lnTo>
                <a:lnTo>
                  <a:pt x="164036" y="147519"/>
                </a:lnTo>
                <a:lnTo>
                  <a:pt x="152565" y="165579"/>
                </a:lnTo>
                <a:lnTo>
                  <a:pt x="148783" y="187460"/>
                </a:lnTo>
                <a:lnTo>
                  <a:pt x="150460" y="199767"/>
                </a:lnTo>
                <a:lnTo>
                  <a:pt x="154591" y="211034"/>
                </a:lnTo>
                <a:lnTo>
                  <a:pt x="160890" y="220967"/>
                </a:lnTo>
                <a:lnTo>
                  <a:pt x="169073" y="229274"/>
                </a:lnTo>
                <a:lnTo>
                  <a:pt x="176995" y="234777"/>
                </a:lnTo>
                <a:lnTo>
                  <a:pt x="178460" y="235437"/>
                </a:lnTo>
                <a:lnTo>
                  <a:pt x="119296" y="235437"/>
                </a:lnTo>
                <a:lnTo>
                  <a:pt x="93951" y="237364"/>
                </a:lnTo>
                <a:close/>
              </a:path>
              <a:path w="409575" h="372744">
                <a:moveTo>
                  <a:pt x="337897" y="236549"/>
                </a:moveTo>
                <a:lnTo>
                  <a:pt x="289962" y="235057"/>
                </a:lnTo>
                <a:lnTo>
                  <a:pt x="344245" y="235057"/>
                </a:lnTo>
                <a:lnTo>
                  <a:pt x="337897" y="236549"/>
                </a:lnTo>
                <a:close/>
              </a:path>
              <a:path w="409575" h="372744">
                <a:moveTo>
                  <a:pt x="111611" y="364622"/>
                </a:moveTo>
                <a:lnTo>
                  <a:pt x="103308" y="363863"/>
                </a:lnTo>
                <a:lnTo>
                  <a:pt x="96408" y="361682"/>
                </a:lnTo>
                <a:lnTo>
                  <a:pt x="90851" y="358222"/>
                </a:lnTo>
                <a:lnTo>
                  <a:pt x="90662" y="358222"/>
                </a:lnTo>
                <a:lnTo>
                  <a:pt x="80282" y="335357"/>
                </a:lnTo>
                <a:lnTo>
                  <a:pt x="84214" y="302589"/>
                </a:lnTo>
                <a:lnTo>
                  <a:pt x="98528" y="266942"/>
                </a:lnTo>
                <a:lnTo>
                  <a:pt x="119296" y="235437"/>
                </a:lnTo>
                <a:lnTo>
                  <a:pt x="178460" y="235437"/>
                </a:lnTo>
                <a:lnTo>
                  <a:pt x="185962" y="238814"/>
                </a:lnTo>
                <a:lnTo>
                  <a:pt x="195659" y="241234"/>
                </a:lnTo>
                <a:lnTo>
                  <a:pt x="205862" y="241884"/>
                </a:lnTo>
                <a:lnTo>
                  <a:pt x="294507" y="241884"/>
                </a:lnTo>
                <a:lnTo>
                  <a:pt x="306411" y="259768"/>
                </a:lnTo>
                <a:lnTo>
                  <a:pt x="317117" y="284645"/>
                </a:lnTo>
                <a:lnTo>
                  <a:pt x="204724" y="284645"/>
                </a:lnTo>
                <a:lnTo>
                  <a:pt x="191648" y="311216"/>
                </a:lnTo>
                <a:lnTo>
                  <a:pt x="173719" y="335288"/>
                </a:lnTo>
                <a:lnTo>
                  <a:pt x="150457" y="353832"/>
                </a:lnTo>
                <a:lnTo>
                  <a:pt x="137673" y="358222"/>
                </a:lnTo>
                <a:lnTo>
                  <a:pt x="90851" y="358222"/>
                </a:lnTo>
                <a:lnTo>
                  <a:pt x="137673" y="358222"/>
                </a:lnTo>
                <a:lnTo>
                  <a:pt x="121382" y="363816"/>
                </a:lnTo>
                <a:lnTo>
                  <a:pt x="111611" y="364622"/>
                </a:lnTo>
                <a:close/>
              </a:path>
              <a:path w="409575" h="372744">
                <a:moveTo>
                  <a:pt x="289998" y="372171"/>
                </a:moveTo>
                <a:lnTo>
                  <a:pt x="239924" y="342539"/>
                </a:lnTo>
                <a:lnTo>
                  <a:pt x="213767" y="304690"/>
                </a:lnTo>
                <a:lnTo>
                  <a:pt x="204724" y="284645"/>
                </a:lnTo>
                <a:lnTo>
                  <a:pt x="317117" y="284645"/>
                </a:lnTo>
                <a:lnTo>
                  <a:pt x="318300" y="287395"/>
                </a:lnTo>
                <a:lnTo>
                  <a:pt x="322776" y="316871"/>
                </a:lnTo>
                <a:lnTo>
                  <a:pt x="316985" y="347128"/>
                </a:lnTo>
                <a:lnTo>
                  <a:pt x="305060" y="365663"/>
                </a:lnTo>
                <a:lnTo>
                  <a:pt x="289998" y="372171"/>
                </a:lnTo>
                <a:close/>
              </a:path>
            </a:pathLst>
          </a:custGeom>
          <a:solidFill>
            <a:srgbClr val="6FDEF6"/>
          </a:solidFill>
        </p:spPr>
        <p:txBody>
          <a:bodyPr wrap="square" lIns="0" tIns="0" rIns="0" bIns="0" rtlCol="0"/>
          <a:lstStyle/>
          <a:p>
            <a:endParaRPr/>
          </a:p>
        </p:txBody>
      </p:sp>
      <p:grpSp>
        <p:nvGrpSpPr>
          <p:cNvPr id="6" name="object 6"/>
          <p:cNvGrpSpPr/>
          <p:nvPr/>
        </p:nvGrpSpPr>
        <p:grpSpPr>
          <a:xfrm>
            <a:off x="0" y="3231545"/>
            <a:ext cx="7020559" cy="7055484"/>
            <a:chOff x="0" y="3231545"/>
            <a:chExt cx="7020559" cy="7055484"/>
          </a:xfrm>
        </p:grpSpPr>
        <p:sp>
          <p:nvSpPr>
            <p:cNvPr id="7" name="object 7"/>
            <p:cNvSpPr/>
            <p:nvPr/>
          </p:nvSpPr>
          <p:spPr>
            <a:xfrm>
              <a:off x="0" y="3231545"/>
              <a:ext cx="7020559" cy="7048500"/>
            </a:xfrm>
            <a:custGeom>
              <a:avLst/>
              <a:gdLst/>
              <a:ahLst/>
              <a:cxnLst/>
              <a:rect l="l" t="t" r="r" b="b"/>
              <a:pathLst>
                <a:path w="7020559" h="7048500">
                  <a:moveTo>
                    <a:pt x="2766896" y="12700"/>
                  </a:moveTo>
                  <a:lnTo>
                    <a:pt x="2390477" y="12700"/>
                  </a:lnTo>
                  <a:lnTo>
                    <a:pt x="2415565" y="0"/>
                  </a:lnTo>
                  <a:lnTo>
                    <a:pt x="2723822" y="0"/>
                  </a:lnTo>
                  <a:lnTo>
                    <a:pt x="2766896" y="12700"/>
                  </a:lnTo>
                  <a:close/>
                </a:path>
                <a:path w="7020559" h="7048500">
                  <a:moveTo>
                    <a:pt x="2854084" y="25400"/>
                  </a:moveTo>
                  <a:lnTo>
                    <a:pt x="2279473" y="25400"/>
                  </a:lnTo>
                  <a:lnTo>
                    <a:pt x="2308750" y="12700"/>
                  </a:lnTo>
                  <a:lnTo>
                    <a:pt x="2810321" y="12700"/>
                  </a:lnTo>
                  <a:lnTo>
                    <a:pt x="2854084" y="25400"/>
                  </a:lnTo>
                  <a:close/>
                </a:path>
                <a:path w="7020559" h="7048500">
                  <a:moveTo>
                    <a:pt x="5414706" y="7048500"/>
                  </a:moveTo>
                  <a:lnTo>
                    <a:pt x="0" y="7048500"/>
                  </a:lnTo>
                  <a:lnTo>
                    <a:pt x="0" y="2489200"/>
                  </a:lnTo>
                  <a:lnTo>
                    <a:pt x="17949" y="2463800"/>
                  </a:lnTo>
                  <a:lnTo>
                    <a:pt x="45393" y="2425700"/>
                  </a:lnTo>
                  <a:lnTo>
                    <a:pt x="72200" y="2374900"/>
                  </a:lnTo>
                  <a:lnTo>
                    <a:pt x="98368" y="2336800"/>
                  </a:lnTo>
                  <a:lnTo>
                    <a:pt x="123893" y="2298700"/>
                  </a:lnTo>
                  <a:lnTo>
                    <a:pt x="148773" y="2247900"/>
                  </a:lnTo>
                  <a:lnTo>
                    <a:pt x="173004" y="2209800"/>
                  </a:lnTo>
                  <a:lnTo>
                    <a:pt x="196583" y="2159000"/>
                  </a:lnTo>
                  <a:lnTo>
                    <a:pt x="219507" y="2120900"/>
                  </a:lnTo>
                  <a:lnTo>
                    <a:pt x="241774" y="2070100"/>
                  </a:lnTo>
                  <a:lnTo>
                    <a:pt x="263380" y="2032000"/>
                  </a:lnTo>
                  <a:lnTo>
                    <a:pt x="284321" y="1981200"/>
                  </a:lnTo>
                  <a:lnTo>
                    <a:pt x="304596" y="1930400"/>
                  </a:lnTo>
                  <a:lnTo>
                    <a:pt x="324200" y="1892300"/>
                  </a:lnTo>
                  <a:lnTo>
                    <a:pt x="343132" y="1841500"/>
                  </a:lnTo>
                  <a:lnTo>
                    <a:pt x="376267" y="1765300"/>
                  </a:lnTo>
                  <a:lnTo>
                    <a:pt x="410206" y="1689100"/>
                  </a:lnTo>
                  <a:lnTo>
                    <a:pt x="444912" y="1612900"/>
                  </a:lnTo>
                  <a:lnTo>
                    <a:pt x="480349" y="1536700"/>
                  </a:lnTo>
                  <a:lnTo>
                    <a:pt x="516482" y="1460500"/>
                  </a:lnTo>
                  <a:lnTo>
                    <a:pt x="553274" y="1397000"/>
                  </a:lnTo>
                  <a:lnTo>
                    <a:pt x="590689" y="1320800"/>
                  </a:lnTo>
                  <a:lnTo>
                    <a:pt x="628692" y="1257300"/>
                  </a:lnTo>
                  <a:lnTo>
                    <a:pt x="667246" y="1193800"/>
                  </a:lnTo>
                  <a:lnTo>
                    <a:pt x="706316" y="1130300"/>
                  </a:lnTo>
                  <a:lnTo>
                    <a:pt x="745865" y="1079500"/>
                  </a:lnTo>
                  <a:lnTo>
                    <a:pt x="785859" y="1016000"/>
                  </a:lnTo>
                  <a:lnTo>
                    <a:pt x="826260" y="965200"/>
                  </a:lnTo>
                  <a:lnTo>
                    <a:pt x="867033" y="914400"/>
                  </a:lnTo>
                  <a:lnTo>
                    <a:pt x="908142" y="863600"/>
                  </a:lnTo>
                  <a:lnTo>
                    <a:pt x="991224" y="762000"/>
                  </a:lnTo>
                  <a:lnTo>
                    <a:pt x="1033126" y="723900"/>
                  </a:lnTo>
                  <a:lnTo>
                    <a:pt x="1075219" y="673100"/>
                  </a:lnTo>
                  <a:lnTo>
                    <a:pt x="1287315" y="482600"/>
                  </a:lnTo>
                  <a:lnTo>
                    <a:pt x="1329808" y="457200"/>
                  </a:lnTo>
                  <a:lnTo>
                    <a:pt x="1372242" y="419100"/>
                  </a:lnTo>
                  <a:lnTo>
                    <a:pt x="1456788" y="368300"/>
                  </a:lnTo>
                  <a:lnTo>
                    <a:pt x="1498828" y="330200"/>
                  </a:lnTo>
                  <a:lnTo>
                    <a:pt x="1623588" y="254000"/>
                  </a:lnTo>
                  <a:lnTo>
                    <a:pt x="1664601" y="241300"/>
                  </a:lnTo>
                  <a:lnTo>
                    <a:pt x="1705268" y="215900"/>
                  </a:lnTo>
                  <a:lnTo>
                    <a:pt x="1745552" y="203200"/>
                  </a:lnTo>
                  <a:lnTo>
                    <a:pt x="1785418" y="177800"/>
                  </a:lnTo>
                  <a:lnTo>
                    <a:pt x="1824829" y="165100"/>
                  </a:lnTo>
                  <a:lnTo>
                    <a:pt x="1863749" y="139700"/>
                  </a:lnTo>
                  <a:lnTo>
                    <a:pt x="1977210" y="101600"/>
                  </a:lnTo>
                  <a:lnTo>
                    <a:pt x="2084965" y="63500"/>
                  </a:lnTo>
                  <a:lnTo>
                    <a:pt x="2119447" y="63500"/>
                  </a:lnTo>
                  <a:lnTo>
                    <a:pt x="2186042" y="38100"/>
                  </a:lnTo>
                  <a:lnTo>
                    <a:pt x="2218083" y="38100"/>
                  </a:lnTo>
                  <a:lnTo>
                    <a:pt x="2249239" y="25400"/>
                  </a:lnTo>
                  <a:lnTo>
                    <a:pt x="2898174" y="25400"/>
                  </a:lnTo>
                  <a:lnTo>
                    <a:pt x="3261207" y="127000"/>
                  </a:lnTo>
                  <a:lnTo>
                    <a:pt x="3307695" y="152400"/>
                  </a:lnTo>
                  <a:lnTo>
                    <a:pt x="3401278" y="177800"/>
                  </a:lnTo>
                  <a:lnTo>
                    <a:pt x="3495591" y="228600"/>
                  </a:lnTo>
                  <a:lnTo>
                    <a:pt x="3542990" y="241300"/>
                  </a:lnTo>
                  <a:lnTo>
                    <a:pt x="3926444" y="444500"/>
                  </a:lnTo>
                  <a:lnTo>
                    <a:pt x="3974727" y="482600"/>
                  </a:lnTo>
                  <a:lnTo>
                    <a:pt x="4071396" y="533400"/>
                  </a:lnTo>
                  <a:lnTo>
                    <a:pt x="4119758" y="571500"/>
                  </a:lnTo>
                  <a:lnTo>
                    <a:pt x="4168121" y="596900"/>
                  </a:lnTo>
                  <a:lnTo>
                    <a:pt x="4209509" y="622300"/>
                  </a:lnTo>
                  <a:lnTo>
                    <a:pt x="4250882" y="660400"/>
                  </a:lnTo>
                  <a:lnTo>
                    <a:pt x="4333553" y="711200"/>
                  </a:lnTo>
                  <a:lnTo>
                    <a:pt x="4374835" y="749300"/>
                  </a:lnTo>
                  <a:lnTo>
                    <a:pt x="4457258" y="800100"/>
                  </a:lnTo>
                  <a:lnTo>
                    <a:pt x="4498383" y="838200"/>
                  </a:lnTo>
                  <a:lnTo>
                    <a:pt x="4539440" y="863600"/>
                  </a:lnTo>
                  <a:lnTo>
                    <a:pt x="4580422" y="901700"/>
                  </a:lnTo>
                  <a:lnTo>
                    <a:pt x="4621321" y="927100"/>
                  </a:lnTo>
                  <a:lnTo>
                    <a:pt x="4662130" y="965200"/>
                  </a:lnTo>
                  <a:lnTo>
                    <a:pt x="4702841" y="990600"/>
                  </a:lnTo>
                  <a:lnTo>
                    <a:pt x="4783940" y="1066800"/>
                  </a:lnTo>
                  <a:lnTo>
                    <a:pt x="4824312" y="1092200"/>
                  </a:lnTo>
                  <a:lnTo>
                    <a:pt x="4944631" y="1206500"/>
                  </a:lnTo>
                  <a:lnTo>
                    <a:pt x="4984446" y="1231900"/>
                  </a:lnTo>
                  <a:lnTo>
                    <a:pt x="5142050" y="1384300"/>
                  </a:lnTo>
                  <a:lnTo>
                    <a:pt x="5219753" y="1460500"/>
                  </a:lnTo>
                  <a:lnTo>
                    <a:pt x="5258303" y="1485900"/>
                  </a:lnTo>
                  <a:lnTo>
                    <a:pt x="5372658" y="1600200"/>
                  </a:lnTo>
                  <a:lnTo>
                    <a:pt x="5447740" y="1676400"/>
                  </a:lnTo>
                  <a:lnTo>
                    <a:pt x="5484912" y="1727200"/>
                  </a:lnTo>
                  <a:lnTo>
                    <a:pt x="5558480" y="1803400"/>
                  </a:lnTo>
                  <a:lnTo>
                    <a:pt x="5630964" y="1879600"/>
                  </a:lnTo>
                  <a:lnTo>
                    <a:pt x="5702302" y="1955800"/>
                  </a:lnTo>
                  <a:lnTo>
                    <a:pt x="5737523" y="1993900"/>
                  </a:lnTo>
                  <a:lnTo>
                    <a:pt x="5772436" y="2044700"/>
                  </a:lnTo>
                  <a:lnTo>
                    <a:pt x="5807031" y="2082800"/>
                  </a:lnTo>
                  <a:lnTo>
                    <a:pt x="5841304" y="2120900"/>
                  </a:lnTo>
                  <a:lnTo>
                    <a:pt x="5875244" y="2159000"/>
                  </a:lnTo>
                  <a:lnTo>
                    <a:pt x="5908846" y="2197100"/>
                  </a:lnTo>
                  <a:lnTo>
                    <a:pt x="5942101" y="2235200"/>
                  </a:lnTo>
                  <a:lnTo>
                    <a:pt x="5975002" y="2286000"/>
                  </a:lnTo>
                  <a:lnTo>
                    <a:pt x="6007541" y="2324100"/>
                  </a:lnTo>
                  <a:lnTo>
                    <a:pt x="6039712" y="2362200"/>
                  </a:lnTo>
                  <a:lnTo>
                    <a:pt x="6071505" y="2400300"/>
                  </a:lnTo>
                  <a:lnTo>
                    <a:pt x="6102915" y="2451100"/>
                  </a:lnTo>
                  <a:lnTo>
                    <a:pt x="6133933" y="2489200"/>
                  </a:lnTo>
                  <a:lnTo>
                    <a:pt x="6164551" y="2527300"/>
                  </a:lnTo>
                  <a:lnTo>
                    <a:pt x="6194763" y="2565400"/>
                  </a:lnTo>
                  <a:lnTo>
                    <a:pt x="6224561" y="2616200"/>
                  </a:lnTo>
                  <a:lnTo>
                    <a:pt x="6253936" y="2654300"/>
                  </a:lnTo>
                  <a:lnTo>
                    <a:pt x="6282882" y="2692400"/>
                  </a:lnTo>
                  <a:lnTo>
                    <a:pt x="6311392" y="2730500"/>
                  </a:lnTo>
                  <a:lnTo>
                    <a:pt x="6339456" y="2781300"/>
                  </a:lnTo>
                  <a:lnTo>
                    <a:pt x="6367069" y="2819400"/>
                  </a:lnTo>
                  <a:lnTo>
                    <a:pt x="6394223" y="2857500"/>
                  </a:lnTo>
                  <a:lnTo>
                    <a:pt x="6420909" y="2895600"/>
                  </a:lnTo>
                  <a:lnTo>
                    <a:pt x="6447120" y="2946400"/>
                  </a:lnTo>
                  <a:lnTo>
                    <a:pt x="6472850" y="2984500"/>
                  </a:lnTo>
                  <a:lnTo>
                    <a:pt x="6498090" y="3022600"/>
                  </a:lnTo>
                  <a:lnTo>
                    <a:pt x="6522832" y="3060700"/>
                  </a:lnTo>
                  <a:lnTo>
                    <a:pt x="6547070" y="3098800"/>
                  </a:lnTo>
                  <a:lnTo>
                    <a:pt x="6570795" y="3149600"/>
                  </a:lnTo>
                  <a:lnTo>
                    <a:pt x="6594001" y="3187700"/>
                  </a:lnTo>
                  <a:lnTo>
                    <a:pt x="6616679" y="3225800"/>
                  </a:lnTo>
                  <a:lnTo>
                    <a:pt x="6638823" y="3263900"/>
                  </a:lnTo>
                  <a:lnTo>
                    <a:pt x="6660424" y="3302000"/>
                  </a:lnTo>
                  <a:lnTo>
                    <a:pt x="6681475" y="3352800"/>
                  </a:lnTo>
                  <a:lnTo>
                    <a:pt x="6701969" y="3390900"/>
                  </a:lnTo>
                  <a:lnTo>
                    <a:pt x="6721897" y="3429000"/>
                  </a:lnTo>
                  <a:lnTo>
                    <a:pt x="6741253" y="3467100"/>
                  </a:lnTo>
                  <a:lnTo>
                    <a:pt x="6760029" y="3505200"/>
                  </a:lnTo>
                  <a:lnTo>
                    <a:pt x="6778217" y="3543300"/>
                  </a:lnTo>
                  <a:lnTo>
                    <a:pt x="6795810" y="3581400"/>
                  </a:lnTo>
                  <a:lnTo>
                    <a:pt x="6812800" y="3619500"/>
                  </a:lnTo>
                  <a:lnTo>
                    <a:pt x="6829181" y="3657600"/>
                  </a:lnTo>
                  <a:lnTo>
                    <a:pt x="6844943" y="3695700"/>
                  </a:lnTo>
                  <a:lnTo>
                    <a:pt x="6860080" y="3733800"/>
                  </a:lnTo>
                  <a:lnTo>
                    <a:pt x="6874584" y="3771900"/>
                  </a:lnTo>
                  <a:lnTo>
                    <a:pt x="6888448" y="3810000"/>
                  </a:lnTo>
                  <a:lnTo>
                    <a:pt x="6901664" y="3848100"/>
                  </a:lnTo>
                  <a:lnTo>
                    <a:pt x="6914224" y="3886200"/>
                  </a:lnTo>
                  <a:lnTo>
                    <a:pt x="6926121" y="3924300"/>
                  </a:lnTo>
                  <a:lnTo>
                    <a:pt x="6937348" y="3962400"/>
                  </a:lnTo>
                  <a:lnTo>
                    <a:pt x="6947897" y="4000500"/>
                  </a:lnTo>
                  <a:lnTo>
                    <a:pt x="6957760" y="4038600"/>
                  </a:lnTo>
                  <a:lnTo>
                    <a:pt x="6966930" y="4064000"/>
                  </a:lnTo>
                  <a:lnTo>
                    <a:pt x="6975400" y="4102100"/>
                  </a:lnTo>
                  <a:lnTo>
                    <a:pt x="6983161" y="4140200"/>
                  </a:lnTo>
                  <a:lnTo>
                    <a:pt x="6990206" y="4178300"/>
                  </a:lnTo>
                  <a:lnTo>
                    <a:pt x="6996528" y="4203700"/>
                  </a:lnTo>
                  <a:lnTo>
                    <a:pt x="7002120" y="4241800"/>
                  </a:lnTo>
                  <a:lnTo>
                    <a:pt x="7006973" y="4279900"/>
                  </a:lnTo>
                  <a:lnTo>
                    <a:pt x="7011080" y="4305300"/>
                  </a:lnTo>
                  <a:lnTo>
                    <a:pt x="7014433" y="4343400"/>
                  </a:lnTo>
                  <a:lnTo>
                    <a:pt x="7017026" y="4381500"/>
                  </a:lnTo>
                  <a:lnTo>
                    <a:pt x="7018850" y="4406900"/>
                  </a:lnTo>
                  <a:lnTo>
                    <a:pt x="7019898" y="4445000"/>
                  </a:lnTo>
                  <a:lnTo>
                    <a:pt x="7020163" y="4470400"/>
                  </a:lnTo>
                  <a:lnTo>
                    <a:pt x="7019637" y="4508500"/>
                  </a:lnTo>
                  <a:lnTo>
                    <a:pt x="7018312" y="4533900"/>
                  </a:lnTo>
                  <a:lnTo>
                    <a:pt x="7016180" y="4559300"/>
                  </a:lnTo>
                  <a:lnTo>
                    <a:pt x="7013235" y="4597400"/>
                  </a:lnTo>
                  <a:lnTo>
                    <a:pt x="7009469" y="4622800"/>
                  </a:lnTo>
                  <a:lnTo>
                    <a:pt x="7004874" y="4648200"/>
                  </a:lnTo>
                  <a:lnTo>
                    <a:pt x="6999443" y="4673600"/>
                  </a:lnTo>
                  <a:lnTo>
                    <a:pt x="6993168" y="4711700"/>
                  </a:lnTo>
                  <a:lnTo>
                    <a:pt x="6978056" y="4762500"/>
                  </a:lnTo>
                  <a:lnTo>
                    <a:pt x="6959478" y="4813300"/>
                  </a:lnTo>
                  <a:lnTo>
                    <a:pt x="6937374" y="4864100"/>
                  </a:lnTo>
                  <a:lnTo>
                    <a:pt x="6911684" y="4914900"/>
                  </a:lnTo>
                  <a:lnTo>
                    <a:pt x="6897475" y="4927600"/>
                  </a:lnTo>
                  <a:lnTo>
                    <a:pt x="6882347" y="4953000"/>
                  </a:lnTo>
                  <a:lnTo>
                    <a:pt x="6866293" y="4978400"/>
                  </a:lnTo>
                  <a:lnTo>
                    <a:pt x="6849304" y="5003800"/>
                  </a:lnTo>
                  <a:lnTo>
                    <a:pt x="6831373" y="5016500"/>
                  </a:lnTo>
                  <a:lnTo>
                    <a:pt x="6812493" y="5041900"/>
                  </a:lnTo>
                  <a:lnTo>
                    <a:pt x="6792656" y="5054600"/>
                  </a:lnTo>
                  <a:lnTo>
                    <a:pt x="6771854" y="5080000"/>
                  </a:lnTo>
                  <a:lnTo>
                    <a:pt x="6750081" y="5092700"/>
                  </a:lnTo>
                  <a:lnTo>
                    <a:pt x="6727328" y="5118100"/>
                  </a:lnTo>
                  <a:lnTo>
                    <a:pt x="6703588" y="5130800"/>
                  </a:lnTo>
                  <a:lnTo>
                    <a:pt x="6678853" y="5143500"/>
                  </a:lnTo>
                  <a:lnTo>
                    <a:pt x="6642131" y="5168900"/>
                  </a:lnTo>
                  <a:lnTo>
                    <a:pt x="6606150" y="5194300"/>
                  </a:lnTo>
                  <a:lnTo>
                    <a:pt x="6570897" y="5219700"/>
                  </a:lnTo>
                  <a:lnTo>
                    <a:pt x="6536357" y="5245100"/>
                  </a:lnTo>
                  <a:lnTo>
                    <a:pt x="6502518" y="5270500"/>
                  </a:lnTo>
                  <a:lnTo>
                    <a:pt x="6469366" y="5295900"/>
                  </a:lnTo>
                  <a:lnTo>
                    <a:pt x="6436887" y="5321300"/>
                  </a:lnTo>
                  <a:lnTo>
                    <a:pt x="6405069" y="5346700"/>
                  </a:lnTo>
                  <a:lnTo>
                    <a:pt x="6373896" y="5384800"/>
                  </a:lnTo>
                  <a:lnTo>
                    <a:pt x="6343357" y="5410200"/>
                  </a:lnTo>
                  <a:lnTo>
                    <a:pt x="6313437" y="5435600"/>
                  </a:lnTo>
                  <a:lnTo>
                    <a:pt x="6284123" y="5461000"/>
                  </a:lnTo>
                  <a:lnTo>
                    <a:pt x="6255402" y="5499100"/>
                  </a:lnTo>
                  <a:lnTo>
                    <a:pt x="6227259" y="5524500"/>
                  </a:lnTo>
                  <a:lnTo>
                    <a:pt x="6199682" y="5562600"/>
                  </a:lnTo>
                  <a:lnTo>
                    <a:pt x="6172657" y="5588000"/>
                  </a:lnTo>
                  <a:lnTo>
                    <a:pt x="6146170" y="5626100"/>
                  </a:lnTo>
                  <a:lnTo>
                    <a:pt x="6120208" y="5651500"/>
                  </a:lnTo>
                  <a:lnTo>
                    <a:pt x="6094758" y="5689600"/>
                  </a:lnTo>
                  <a:lnTo>
                    <a:pt x="6069805" y="5715000"/>
                  </a:lnTo>
                  <a:lnTo>
                    <a:pt x="6045337" y="5753100"/>
                  </a:lnTo>
                  <a:lnTo>
                    <a:pt x="6021340" y="5791200"/>
                  </a:lnTo>
                  <a:lnTo>
                    <a:pt x="5997800" y="5816600"/>
                  </a:lnTo>
                  <a:lnTo>
                    <a:pt x="5974704" y="5854700"/>
                  </a:lnTo>
                  <a:lnTo>
                    <a:pt x="5952038" y="5892800"/>
                  </a:lnTo>
                  <a:lnTo>
                    <a:pt x="5929790" y="5930900"/>
                  </a:lnTo>
                  <a:lnTo>
                    <a:pt x="5907944" y="5969000"/>
                  </a:lnTo>
                  <a:lnTo>
                    <a:pt x="5886489" y="5994400"/>
                  </a:lnTo>
                  <a:lnTo>
                    <a:pt x="5865410" y="6032500"/>
                  </a:lnTo>
                  <a:lnTo>
                    <a:pt x="5844693" y="6070600"/>
                  </a:lnTo>
                  <a:lnTo>
                    <a:pt x="5824327" y="6108700"/>
                  </a:lnTo>
                  <a:lnTo>
                    <a:pt x="5804296" y="6146800"/>
                  </a:lnTo>
                  <a:lnTo>
                    <a:pt x="5784587" y="6184900"/>
                  </a:lnTo>
                  <a:lnTo>
                    <a:pt x="5765187" y="6223000"/>
                  </a:lnTo>
                  <a:lnTo>
                    <a:pt x="5746083" y="6261100"/>
                  </a:lnTo>
                  <a:lnTo>
                    <a:pt x="5727260" y="6299200"/>
                  </a:lnTo>
                  <a:lnTo>
                    <a:pt x="5708706" y="6337300"/>
                  </a:lnTo>
                  <a:lnTo>
                    <a:pt x="5690406" y="6375400"/>
                  </a:lnTo>
                  <a:lnTo>
                    <a:pt x="5672348" y="6413500"/>
                  </a:lnTo>
                  <a:lnTo>
                    <a:pt x="5654518" y="6451600"/>
                  </a:lnTo>
                  <a:lnTo>
                    <a:pt x="5636902" y="6502400"/>
                  </a:lnTo>
                  <a:lnTo>
                    <a:pt x="5619487" y="6540500"/>
                  </a:lnTo>
                  <a:lnTo>
                    <a:pt x="5602259" y="6578600"/>
                  </a:lnTo>
                  <a:lnTo>
                    <a:pt x="5585205" y="6616700"/>
                  </a:lnTo>
                  <a:lnTo>
                    <a:pt x="5568311" y="6654800"/>
                  </a:lnTo>
                  <a:lnTo>
                    <a:pt x="5551564" y="6705600"/>
                  </a:lnTo>
                  <a:lnTo>
                    <a:pt x="5534950" y="6743700"/>
                  </a:lnTo>
                  <a:lnTo>
                    <a:pt x="5518456" y="6781800"/>
                  </a:lnTo>
                  <a:lnTo>
                    <a:pt x="5502068" y="6819900"/>
                  </a:lnTo>
                  <a:lnTo>
                    <a:pt x="5485774" y="6870700"/>
                  </a:lnTo>
                  <a:lnTo>
                    <a:pt x="5453408" y="6946900"/>
                  </a:lnTo>
                  <a:lnTo>
                    <a:pt x="5437311" y="6985000"/>
                  </a:lnTo>
                  <a:lnTo>
                    <a:pt x="5421252" y="7035800"/>
                  </a:lnTo>
                  <a:lnTo>
                    <a:pt x="5414706" y="7048500"/>
                  </a:lnTo>
                  <a:close/>
                </a:path>
              </a:pathLst>
            </a:custGeom>
            <a:solidFill>
              <a:srgbClr val="C2E2E2"/>
            </a:solidFill>
          </p:spPr>
          <p:txBody>
            <a:bodyPr wrap="square" lIns="0" tIns="0" rIns="0" bIns="0" rtlCol="0"/>
            <a:lstStyle/>
            <a:p>
              <a:endParaRPr/>
            </a:p>
          </p:txBody>
        </p:sp>
        <p:sp>
          <p:nvSpPr>
            <p:cNvPr id="8" name="object 8"/>
            <p:cNvSpPr/>
            <p:nvPr/>
          </p:nvSpPr>
          <p:spPr>
            <a:xfrm>
              <a:off x="0" y="4534255"/>
              <a:ext cx="4973955" cy="5753100"/>
            </a:xfrm>
            <a:custGeom>
              <a:avLst/>
              <a:gdLst/>
              <a:ahLst/>
              <a:cxnLst/>
              <a:rect l="l" t="t" r="r" b="b"/>
              <a:pathLst>
                <a:path w="4973955" h="5753100">
                  <a:moveTo>
                    <a:pt x="4195610" y="5752744"/>
                  </a:moveTo>
                  <a:lnTo>
                    <a:pt x="0" y="5752744"/>
                  </a:lnTo>
                  <a:lnTo>
                    <a:pt x="0" y="294573"/>
                  </a:lnTo>
                  <a:lnTo>
                    <a:pt x="4053" y="292099"/>
                  </a:lnTo>
                  <a:lnTo>
                    <a:pt x="45869" y="279399"/>
                  </a:lnTo>
                  <a:lnTo>
                    <a:pt x="87874" y="253999"/>
                  </a:lnTo>
                  <a:lnTo>
                    <a:pt x="172427" y="228599"/>
                  </a:lnTo>
                  <a:lnTo>
                    <a:pt x="214964" y="203199"/>
                  </a:lnTo>
                  <a:lnTo>
                    <a:pt x="648475" y="76199"/>
                  </a:lnTo>
                  <a:lnTo>
                    <a:pt x="2212175" y="76200"/>
                  </a:lnTo>
                  <a:lnTo>
                    <a:pt x="2648221" y="203200"/>
                  </a:lnTo>
                  <a:lnTo>
                    <a:pt x="2691074" y="228600"/>
                  </a:lnTo>
                  <a:lnTo>
                    <a:pt x="2776292" y="254000"/>
                  </a:lnTo>
                  <a:lnTo>
                    <a:pt x="2818646" y="279400"/>
                  </a:lnTo>
                  <a:lnTo>
                    <a:pt x="2860823" y="292100"/>
                  </a:lnTo>
                  <a:lnTo>
                    <a:pt x="2902816" y="317500"/>
                  </a:lnTo>
                  <a:lnTo>
                    <a:pt x="2944621" y="330200"/>
                  </a:lnTo>
                  <a:lnTo>
                    <a:pt x="2986230" y="355600"/>
                  </a:lnTo>
                  <a:lnTo>
                    <a:pt x="3027638" y="368300"/>
                  </a:lnTo>
                  <a:lnTo>
                    <a:pt x="3150601" y="444500"/>
                  </a:lnTo>
                  <a:lnTo>
                    <a:pt x="3191148" y="457200"/>
                  </a:lnTo>
                  <a:lnTo>
                    <a:pt x="3350980" y="558799"/>
                  </a:lnTo>
                  <a:lnTo>
                    <a:pt x="3506763" y="660399"/>
                  </a:lnTo>
                  <a:lnTo>
                    <a:pt x="3545032" y="698499"/>
                  </a:lnTo>
                  <a:lnTo>
                    <a:pt x="3620718" y="749299"/>
                  </a:lnTo>
                  <a:lnTo>
                    <a:pt x="3658123" y="787399"/>
                  </a:lnTo>
                  <a:lnTo>
                    <a:pt x="3732028" y="838199"/>
                  </a:lnTo>
                  <a:lnTo>
                    <a:pt x="3768517" y="876299"/>
                  </a:lnTo>
                  <a:lnTo>
                    <a:pt x="3804688" y="901699"/>
                  </a:lnTo>
                  <a:lnTo>
                    <a:pt x="3840425" y="939799"/>
                  </a:lnTo>
                  <a:lnTo>
                    <a:pt x="3875614" y="977899"/>
                  </a:lnTo>
                  <a:lnTo>
                    <a:pt x="3910253" y="1003299"/>
                  </a:lnTo>
                  <a:lnTo>
                    <a:pt x="3944343" y="1041399"/>
                  </a:lnTo>
                  <a:lnTo>
                    <a:pt x="3977883" y="1079499"/>
                  </a:lnTo>
                  <a:lnTo>
                    <a:pt x="4010873" y="1104899"/>
                  </a:lnTo>
                  <a:lnTo>
                    <a:pt x="4043313" y="1142999"/>
                  </a:lnTo>
                  <a:lnTo>
                    <a:pt x="4075203" y="1181099"/>
                  </a:lnTo>
                  <a:lnTo>
                    <a:pt x="4106542" y="1219199"/>
                  </a:lnTo>
                  <a:lnTo>
                    <a:pt x="4137330" y="1244599"/>
                  </a:lnTo>
                  <a:lnTo>
                    <a:pt x="4167566" y="1282699"/>
                  </a:lnTo>
                  <a:lnTo>
                    <a:pt x="4197251" y="1320799"/>
                  </a:lnTo>
                  <a:lnTo>
                    <a:pt x="4226384" y="1358899"/>
                  </a:lnTo>
                  <a:lnTo>
                    <a:pt x="4254965" y="1396999"/>
                  </a:lnTo>
                  <a:lnTo>
                    <a:pt x="4282993" y="1435099"/>
                  </a:lnTo>
                  <a:lnTo>
                    <a:pt x="4310468" y="1473199"/>
                  </a:lnTo>
                  <a:lnTo>
                    <a:pt x="4337390" y="1511299"/>
                  </a:lnTo>
                  <a:lnTo>
                    <a:pt x="4363759" y="1549399"/>
                  </a:lnTo>
                  <a:lnTo>
                    <a:pt x="4389573" y="1587499"/>
                  </a:lnTo>
                  <a:lnTo>
                    <a:pt x="4414834" y="1625599"/>
                  </a:lnTo>
                  <a:lnTo>
                    <a:pt x="4439541" y="1663699"/>
                  </a:lnTo>
                  <a:lnTo>
                    <a:pt x="4463692" y="1701799"/>
                  </a:lnTo>
                  <a:lnTo>
                    <a:pt x="4487289" y="1739899"/>
                  </a:lnTo>
                  <a:lnTo>
                    <a:pt x="4510331" y="1777999"/>
                  </a:lnTo>
                  <a:lnTo>
                    <a:pt x="4532817" y="1828799"/>
                  </a:lnTo>
                  <a:lnTo>
                    <a:pt x="4554748" y="1866899"/>
                  </a:lnTo>
                  <a:lnTo>
                    <a:pt x="4576122" y="1904999"/>
                  </a:lnTo>
                  <a:lnTo>
                    <a:pt x="4596940" y="1943099"/>
                  </a:lnTo>
                  <a:lnTo>
                    <a:pt x="4617201" y="1981199"/>
                  </a:lnTo>
                  <a:lnTo>
                    <a:pt x="4636905" y="2031999"/>
                  </a:lnTo>
                  <a:lnTo>
                    <a:pt x="4656052" y="2070099"/>
                  </a:lnTo>
                  <a:lnTo>
                    <a:pt x="4674641" y="2108199"/>
                  </a:lnTo>
                  <a:lnTo>
                    <a:pt x="4692672" y="2158999"/>
                  </a:lnTo>
                  <a:lnTo>
                    <a:pt x="4710146" y="2197099"/>
                  </a:lnTo>
                  <a:lnTo>
                    <a:pt x="4727060" y="2235199"/>
                  </a:lnTo>
                  <a:lnTo>
                    <a:pt x="4743416" y="2273299"/>
                  </a:lnTo>
                  <a:lnTo>
                    <a:pt x="4759213" y="2324099"/>
                  </a:lnTo>
                  <a:lnTo>
                    <a:pt x="4774451" y="2362199"/>
                  </a:lnTo>
                  <a:lnTo>
                    <a:pt x="4789129" y="2412999"/>
                  </a:lnTo>
                  <a:lnTo>
                    <a:pt x="4803247" y="2451099"/>
                  </a:lnTo>
                  <a:lnTo>
                    <a:pt x="4816804" y="2489199"/>
                  </a:lnTo>
                  <a:lnTo>
                    <a:pt x="4829801" y="2539999"/>
                  </a:lnTo>
                  <a:lnTo>
                    <a:pt x="4842238" y="2578099"/>
                  </a:lnTo>
                  <a:lnTo>
                    <a:pt x="4854113" y="2628899"/>
                  </a:lnTo>
                  <a:lnTo>
                    <a:pt x="4865426" y="2666999"/>
                  </a:lnTo>
                  <a:lnTo>
                    <a:pt x="4876178" y="2717799"/>
                  </a:lnTo>
                  <a:lnTo>
                    <a:pt x="4886368" y="2755899"/>
                  </a:lnTo>
                  <a:lnTo>
                    <a:pt x="4895996" y="2793999"/>
                  </a:lnTo>
                  <a:lnTo>
                    <a:pt x="4905061" y="2844799"/>
                  </a:lnTo>
                  <a:lnTo>
                    <a:pt x="4913563" y="2882899"/>
                  </a:lnTo>
                  <a:lnTo>
                    <a:pt x="4921502" y="2933699"/>
                  </a:lnTo>
                  <a:lnTo>
                    <a:pt x="4928877" y="2971799"/>
                  </a:lnTo>
                  <a:lnTo>
                    <a:pt x="4935688" y="3022599"/>
                  </a:lnTo>
                  <a:lnTo>
                    <a:pt x="4941936" y="3060699"/>
                  </a:lnTo>
                  <a:lnTo>
                    <a:pt x="4947619" y="3111499"/>
                  </a:lnTo>
                  <a:lnTo>
                    <a:pt x="4952737" y="3149599"/>
                  </a:lnTo>
                  <a:lnTo>
                    <a:pt x="4957291" y="3200399"/>
                  </a:lnTo>
                  <a:lnTo>
                    <a:pt x="4961279" y="3238499"/>
                  </a:lnTo>
                  <a:lnTo>
                    <a:pt x="4964701" y="3289299"/>
                  </a:lnTo>
                  <a:lnTo>
                    <a:pt x="4969848" y="3378199"/>
                  </a:lnTo>
                  <a:lnTo>
                    <a:pt x="4972729" y="3467099"/>
                  </a:lnTo>
                  <a:lnTo>
                    <a:pt x="4973319" y="3517899"/>
                  </a:lnTo>
                  <a:lnTo>
                    <a:pt x="4973342" y="3555999"/>
                  </a:lnTo>
                  <a:lnTo>
                    <a:pt x="4972797" y="3606799"/>
                  </a:lnTo>
                  <a:lnTo>
                    <a:pt x="4970003" y="3695699"/>
                  </a:lnTo>
                  <a:lnTo>
                    <a:pt x="4964935" y="3784599"/>
                  </a:lnTo>
                  <a:lnTo>
                    <a:pt x="4961548" y="3822699"/>
                  </a:lnTo>
                  <a:lnTo>
                    <a:pt x="4957591" y="3873499"/>
                  </a:lnTo>
                  <a:lnTo>
                    <a:pt x="4953064" y="3924299"/>
                  </a:lnTo>
                  <a:lnTo>
                    <a:pt x="4947967" y="3962399"/>
                  </a:lnTo>
                  <a:lnTo>
                    <a:pt x="4942300" y="4013199"/>
                  </a:lnTo>
                  <a:lnTo>
                    <a:pt x="4936063" y="4051299"/>
                  </a:lnTo>
                  <a:lnTo>
                    <a:pt x="4929254" y="4102099"/>
                  </a:lnTo>
                  <a:lnTo>
                    <a:pt x="4921874" y="4140199"/>
                  </a:lnTo>
                  <a:lnTo>
                    <a:pt x="4913923" y="4190999"/>
                  </a:lnTo>
                  <a:lnTo>
                    <a:pt x="4905400" y="4229099"/>
                  </a:lnTo>
                  <a:lnTo>
                    <a:pt x="4896305" y="4279899"/>
                  </a:lnTo>
                  <a:lnTo>
                    <a:pt x="4886637" y="4317999"/>
                  </a:lnTo>
                  <a:lnTo>
                    <a:pt x="4876397" y="4368799"/>
                  </a:lnTo>
                  <a:lnTo>
                    <a:pt x="4865584" y="4406899"/>
                  </a:lnTo>
                  <a:lnTo>
                    <a:pt x="4854197" y="4444999"/>
                  </a:lnTo>
                  <a:lnTo>
                    <a:pt x="4842237" y="4495799"/>
                  </a:lnTo>
                  <a:lnTo>
                    <a:pt x="4829703" y="4533899"/>
                  </a:lnTo>
                  <a:lnTo>
                    <a:pt x="4816595" y="4584699"/>
                  </a:lnTo>
                  <a:lnTo>
                    <a:pt x="4802912" y="4622799"/>
                  </a:lnTo>
                  <a:lnTo>
                    <a:pt x="4788655" y="4673599"/>
                  </a:lnTo>
                  <a:lnTo>
                    <a:pt x="4773823" y="4711699"/>
                  </a:lnTo>
                  <a:lnTo>
                    <a:pt x="4758415" y="4749799"/>
                  </a:lnTo>
                  <a:lnTo>
                    <a:pt x="4742432" y="4800599"/>
                  </a:lnTo>
                  <a:lnTo>
                    <a:pt x="4725872" y="4838699"/>
                  </a:lnTo>
                  <a:lnTo>
                    <a:pt x="4708737" y="4889499"/>
                  </a:lnTo>
                  <a:lnTo>
                    <a:pt x="4691025" y="4927599"/>
                  </a:lnTo>
                  <a:lnTo>
                    <a:pt x="4672736" y="4965699"/>
                  </a:lnTo>
                  <a:lnTo>
                    <a:pt x="4653870" y="5003799"/>
                  </a:lnTo>
                  <a:lnTo>
                    <a:pt x="4634426" y="5054599"/>
                  </a:lnTo>
                  <a:lnTo>
                    <a:pt x="4614405" y="5092699"/>
                  </a:lnTo>
                  <a:lnTo>
                    <a:pt x="4593806" y="5130799"/>
                  </a:lnTo>
                  <a:lnTo>
                    <a:pt x="4572629" y="5181599"/>
                  </a:lnTo>
                  <a:lnTo>
                    <a:pt x="4550872" y="5219699"/>
                  </a:lnTo>
                  <a:lnTo>
                    <a:pt x="4528538" y="5257799"/>
                  </a:lnTo>
                  <a:lnTo>
                    <a:pt x="4505623" y="5295899"/>
                  </a:lnTo>
                  <a:lnTo>
                    <a:pt x="4482130" y="5333999"/>
                  </a:lnTo>
                  <a:lnTo>
                    <a:pt x="4458056" y="5384799"/>
                  </a:lnTo>
                  <a:lnTo>
                    <a:pt x="4433403" y="5422899"/>
                  </a:lnTo>
                  <a:lnTo>
                    <a:pt x="4408169" y="5460999"/>
                  </a:lnTo>
                  <a:lnTo>
                    <a:pt x="4382354" y="5499099"/>
                  </a:lnTo>
                  <a:lnTo>
                    <a:pt x="4355959" y="5537199"/>
                  </a:lnTo>
                  <a:lnTo>
                    <a:pt x="4328982" y="5575299"/>
                  </a:lnTo>
                  <a:lnTo>
                    <a:pt x="4301423" y="5613399"/>
                  </a:lnTo>
                  <a:lnTo>
                    <a:pt x="4244561" y="5689599"/>
                  </a:lnTo>
                  <a:lnTo>
                    <a:pt x="4195610" y="5752744"/>
                  </a:lnTo>
                  <a:close/>
                </a:path>
                <a:path w="4973955" h="5753100">
                  <a:moveTo>
                    <a:pt x="2167946" y="76200"/>
                  </a:moveTo>
                  <a:lnTo>
                    <a:pt x="692513" y="76199"/>
                  </a:lnTo>
                  <a:lnTo>
                    <a:pt x="780887" y="50799"/>
                  </a:lnTo>
                  <a:lnTo>
                    <a:pt x="2079223" y="50800"/>
                  </a:lnTo>
                  <a:lnTo>
                    <a:pt x="2167946" y="76200"/>
                  </a:lnTo>
                  <a:close/>
                </a:path>
                <a:path w="4973955" h="5753100">
                  <a:moveTo>
                    <a:pt x="2034740" y="50800"/>
                  </a:moveTo>
                  <a:lnTo>
                    <a:pt x="825212" y="50799"/>
                  </a:lnTo>
                  <a:lnTo>
                    <a:pt x="914109" y="25399"/>
                  </a:lnTo>
                  <a:lnTo>
                    <a:pt x="1945562" y="25400"/>
                  </a:lnTo>
                  <a:lnTo>
                    <a:pt x="2034740" y="50800"/>
                  </a:lnTo>
                  <a:close/>
                </a:path>
                <a:path w="4973955" h="5753100">
                  <a:moveTo>
                    <a:pt x="1856138" y="25400"/>
                  </a:moveTo>
                  <a:lnTo>
                    <a:pt x="1003295" y="25399"/>
                  </a:lnTo>
                  <a:lnTo>
                    <a:pt x="1047983" y="12699"/>
                  </a:lnTo>
                  <a:lnTo>
                    <a:pt x="1811350" y="12700"/>
                  </a:lnTo>
                  <a:lnTo>
                    <a:pt x="1856138" y="25400"/>
                  </a:lnTo>
                  <a:close/>
                </a:path>
                <a:path w="4973955" h="5753100">
                  <a:moveTo>
                    <a:pt x="1766517" y="12700"/>
                  </a:moveTo>
                  <a:lnTo>
                    <a:pt x="1092725" y="12699"/>
                  </a:lnTo>
                  <a:lnTo>
                    <a:pt x="1137517" y="0"/>
                  </a:lnTo>
                  <a:lnTo>
                    <a:pt x="1721646" y="0"/>
                  </a:lnTo>
                  <a:lnTo>
                    <a:pt x="1766517" y="12700"/>
                  </a:lnTo>
                  <a:close/>
                </a:path>
              </a:pathLst>
            </a:custGeom>
            <a:solidFill>
              <a:srgbClr val="FFFFFF"/>
            </a:solidFill>
          </p:spPr>
          <p:txBody>
            <a:bodyPr wrap="square" lIns="0" tIns="0" rIns="0" bIns="0" rtlCol="0"/>
            <a:lstStyle/>
            <a:p>
              <a:endParaRPr/>
            </a:p>
          </p:txBody>
        </p:sp>
      </p:grpSp>
      <p:pic>
        <p:nvPicPr>
          <p:cNvPr id="10" name="object 10"/>
          <p:cNvPicPr/>
          <p:nvPr/>
        </p:nvPicPr>
        <p:blipFill>
          <a:blip r:embed="rId2" cstate="print"/>
          <a:stretch>
            <a:fillRect/>
          </a:stretch>
        </p:blipFill>
        <p:spPr>
          <a:xfrm>
            <a:off x="13121709" y="0"/>
            <a:ext cx="5166290" cy="2870200"/>
          </a:xfrm>
          <a:prstGeom prst="rect">
            <a:avLst/>
          </a:prstGeom>
        </p:spPr>
      </p:pic>
      <p:sp>
        <p:nvSpPr>
          <p:cNvPr id="11" name="object 11"/>
          <p:cNvSpPr/>
          <p:nvPr/>
        </p:nvSpPr>
        <p:spPr>
          <a:xfrm>
            <a:off x="1738953" y="9068093"/>
            <a:ext cx="386080" cy="408305"/>
          </a:xfrm>
          <a:custGeom>
            <a:avLst/>
            <a:gdLst/>
            <a:ahLst/>
            <a:cxnLst/>
            <a:rect l="l" t="t" r="r" b="b"/>
            <a:pathLst>
              <a:path w="386080" h="408304">
                <a:moveTo>
                  <a:pt x="251203" y="114553"/>
                </a:moveTo>
                <a:lnTo>
                  <a:pt x="152036" y="114553"/>
                </a:lnTo>
                <a:lnTo>
                  <a:pt x="152933" y="85029"/>
                </a:lnTo>
                <a:lnTo>
                  <a:pt x="172755" y="29417"/>
                </a:lnTo>
                <a:lnTo>
                  <a:pt x="203526" y="3600"/>
                </a:lnTo>
                <a:lnTo>
                  <a:pt x="218505" y="0"/>
                </a:lnTo>
                <a:lnTo>
                  <a:pt x="224950" y="838"/>
                </a:lnTo>
                <a:lnTo>
                  <a:pt x="253886" y="48699"/>
                </a:lnTo>
                <a:lnTo>
                  <a:pt x="255540" y="87116"/>
                </a:lnTo>
                <a:lnTo>
                  <a:pt x="251203" y="114553"/>
                </a:lnTo>
                <a:close/>
              </a:path>
              <a:path w="386080" h="408304">
                <a:moveTo>
                  <a:pt x="64162" y="308761"/>
                </a:moveTo>
                <a:lnTo>
                  <a:pt x="22264" y="299577"/>
                </a:lnTo>
                <a:lnTo>
                  <a:pt x="0" y="272276"/>
                </a:lnTo>
                <a:lnTo>
                  <a:pt x="14437" y="241114"/>
                </a:lnTo>
                <a:lnTo>
                  <a:pt x="50993" y="212927"/>
                </a:lnTo>
                <a:lnTo>
                  <a:pt x="95084" y="194551"/>
                </a:lnTo>
                <a:lnTo>
                  <a:pt x="69980" y="178952"/>
                </a:lnTo>
                <a:lnTo>
                  <a:pt x="47824" y="158802"/>
                </a:lnTo>
                <a:lnTo>
                  <a:pt x="31637" y="133906"/>
                </a:lnTo>
                <a:lnTo>
                  <a:pt x="24436" y="104069"/>
                </a:lnTo>
                <a:lnTo>
                  <a:pt x="27636" y="82355"/>
                </a:lnTo>
                <a:lnTo>
                  <a:pt x="38627" y="70257"/>
                </a:lnTo>
                <a:lnTo>
                  <a:pt x="55463" y="66376"/>
                </a:lnTo>
                <a:lnTo>
                  <a:pt x="76194" y="69313"/>
                </a:lnTo>
                <a:lnTo>
                  <a:pt x="96292" y="76541"/>
                </a:lnTo>
                <a:lnTo>
                  <a:pt x="116559" y="87116"/>
                </a:lnTo>
                <a:lnTo>
                  <a:pt x="135603" y="100100"/>
                </a:lnTo>
                <a:lnTo>
                  <a:pt x="152036" y="114553"/>
                </a:lnTo>
                <a:lnTo>
                  <a:pt x="251203" y="114553"/>
                </a:lnTo>
                <a:lnTo>
                  <a:pt x="249695" y="124092"/>
                </a:lnTo>
                <a:lnTo>
                  <a:pt x="376227" y="124092"/>
                </a:lnTo>
                <a:lnTo>
                  <a:pt x="385541" y="135540"/>
                </a:lnTo>
                <a:lnTo>
                  <a:pt x="379584" y="148411"/>
                </a:lnTo>
                <a:lnTo>
                  <a:pt x="197651" y="148411"/>
                </a:lnTo>
                <a:lnTo>
                  <a:pt x="187879" y="148448"/>
                </a:lnTo>
                <a:lnTo>
                  <a:pt x="150922" y="167279"/>
                </a:lnTo>
                <a:lnTo>
                  <a:pt x="137206" y="206864"/>
                </a:lnTo>
                <a:lnTo>
                  <a:pt x="142780" y="228269"/>
                </a:lnTo>
                <a:lnTo>
                  <a:pt x="178387" y="257736"/>
                </a:lnTo>
                <a:lnTo>
                  <a:pt x="187916" y="259404"/>
                </a:lnTo>
                <a:lnTo>
                  <a:pt x="344445" y="259404"/>
                </a:lnTo>
                <a:lnTo>
                  <a:pt x="353864" y="273936"/>
                </a:lnTo>
                <a:lnTo>
                  <a:pt x="356236" y="283804"/>
                </a:lnTo>
                <a:lnTo>
                  <a:pt x="135791" y="283804"/>
                </a:lnTo>
                <a:lnTo>
                  <a:pt x="113579" y="295984"/>
                </a:lnTo>
                <a:lnTo>
                  <a:pt x="89429" y="304878"/>
                </a:lnTo>
                <a:lnTo>
                  <a:pt x="64162" y="308761"/>
                </a:lnTo>
                <a:close/>
              </a:path>
              <a:path w="386080" h="408304">
                <a:moveTo>
                  <a:pt x="376227" y="124092"/>
                </a:moveTo>
                <a:lnTo>
                  <a:pt x="249695" y="124092"/>
                </a:lnTo>
                <a:lnTo>
                  <a:pt x="271920" y="111898"/>
                </a:lnTo>
                <a:lnTo>
                  <a:pt x="296093" y="102971"/>
                </a:lnTo>
                <a:lnTo>
                  <a:pt x="321363" y="99056"/>
                </a:lnTo>
                <a:lnTo>
                  <a:pt x="346882" y="101897"/>
                </a:lnTo>
                <a:lnTo>
                  <a:pt x="352455" y="103408"/>
                </a:lnTo>
                <a:lnTo>
                  <a:pt x="358027" y="105486"/>
                </a:lnTo>
                <a:lnTo>
                  <a:pt x="363316" y="108225"/>
                </a:lnTo>
                <a:lnTo>
                  <a:pt x="376227" y="124092"/>
                </a:lnTo>
                <a:close/>
              </a:path>
              <a:path w="386080" h="408304">
                <a:moveTo>
                  <a:pt x="344445" y="259404"/>
                </a:moveTo>
                <a:lnTo>
                  <a:pt x="187916" y="259404"/>
                </a:lnTo>
                <a:lnTo>
                  <a:pt x="197666" y="259389"/>
                </a:lnTo>
                <a:lnTo>
                  <a:pt x="207434" y="257604"/>
                </a:lnTo>
                <a:lnTo>
                  <a:pt x="217016" y="253959"/>
                </a:lnTo>
                <a:lnTo>
                  <a:pt x="234604" y="240578"/>
                </a:lnTo>
                <a:lnTo>
                  <a:pt x="245303" y="222141"/>
                </a:lnTo>
                <a:lnTo>
                  <a:pt x="248281" y="201031"/>
                </a:lnTo>
                <a:lnTo>
                  <a:pt x="242706" y="179628"/>
                </a:lnTo>
                <a:lnTo>
                  <a:pt x="236133" y="169152"/>
                </a:lnTo>
                <a:lnTo>
                  <a:pt x="227736" y="160632"/>
                </a:lnTo>
                <a:lnTo>
                  <a:pt x="217922" y="154220"/>
                </a:lnTo>
                <a:lnTo>
                  <a:pt x="207099" y="150066"/>
                </a:lnTo>
                <a:lnTo>
                  <a:pt x="197651" y="148411"/>
                </a:lnTo>
                <a:lnTo>
                  <a:pt x="379584" y="148411"/>
                </a:lnTo>
                <a:lnTo>
                  <a:pt x="371108" y="166724"/>
                </a:lnTo>
                <a:lnTo>
                  <a:pt x="334574" y="194915"/>
                </a:lnTo>
                <a:lnTo>
                  <a:pt x="290497" y="213251"/>
                </a:lnTo>
                <a:lnTo>
                  <a:pt x="315586" y="228852"/>
                </a:lnTo>
                <a:lnTo>
                  <a:pt x="337709" y="249012"/>
                </a:lnTo>
                <a:lnTo>
                  <a:pt x="344445" y="259404"/>
                </a:lnTo>
                <a:close/>
              </a:path>
              <a:path w="386080" h="408304">
                <a:moveTo>
                  <a:pt x="166967" y="407711"/>
                </a:moveTo>
                <a:lnTo>
                  <a:pt x="131718" y="359150"/>
                </a:lnTo>
                <a:lnTo>
                  <a:pt x="130018" y="320733"/>
                </a:lnTo>
                <a:lnTo>
                  <a:pt x="135791" y="283804"/>
                </a:lnTo>
                <a:lnTo>
                  <a:pt x="356236" y="283804"/>
                </a:lnTo>
                <a:lnTo>
                  <a:pt x="358507" y="293249"/>
                </a:lnTo>
                <a:lnTo>
                  <a:pt x="233544" y="293249"/>
                </a:lnTo>
                <a:lnTo>
                  <a:pt x="232513" y="322774"/>
                </a:lnTo>
                <a:lnTo>
                  <a:pt x="212705" y="378425"/>
                </a:lnTo>
                <a:lnTo>
                  <a:pt x="181932" y="404187"/>
                </a:lnTo>
                <a:lnTo>
                  <a:pt x="174113" y="406870"/>
                </a:lnTo>
                <a:lnTo>
                  <a:pt x="166967" y="407711"/>
                </a:lnTo>
                <a:close/>
              </a:path>
              <a:path w="386080" h="408304">
                <a:moveTo>
                  <a:pt x="330037" y="341507"/>
                </a:moveTo>
                <a:lnTo>
                  <a:pt x="289195" y="331341"/>
                </a:lnTo>
                <a:lnTo>
                  <a:pt x="249922" y="307717"/>
                </a:lnTo>
                <a:lnTo>
                  <a:pt x="233544" y="293249"/>
                </a:lnTo>
                <a:lnTo>
                  <a:pt x="358507" y="293249"/>
                </a:lnTo>
                <a:lnTo>
                  <a:pt x="361049" y="303827"/>
                </a:lnTo>
                <a:lnTo>
                  <a:pt x="357890" y="325501"/>
                </a:lnTo>
                <a:lnTo>
                  <a:pt x="346894" y="337604"/>
                </a:lnTo>
                <a:lnTo>
                  <a:pt x="330037" y="341507"/>
                </a:lnTo>
                <a:close/>
              </a:path>
            </a:pathLst>
          </a:custGeom>
          <a:solidFill>
            <a:srgbClr val="07A8E2"/>
          </a:solidFill>
        </p:spPr>
        <p:txBody>
          <a:bodyPr wrap="square" lIns="0" tIns="0" rIns="0" bIns="0" rtlCol="0"/>
          <a:lstStyle/>
          <a:p>
            <a:endParaRPr/>
          </a:p>
        </p:txBody>
      </p:sp>
      <p:sp>
        <p:nvSpPr>
          <p:cNvPr id="12" name="object 12"/>
          <p:cNvSpPr/>
          <p:nvPr/>
        </p:nvSpPr>
        <p:spPr>
          <a:xfrm>
            <a:off x="2742375" y="8694330"/>
            <a:ext cx="549275" cy="615950"/>
          </a:xfrm>
          <a:custGeom>
            <a:avLst/>
            <a:gdLst/>
            <a:ahLst/>
            <a:cxnLst/>
            <a:rect l="l" t="t" r="r" b="b"/>
            <a:pathLst>
              <a:path w="549275" h="615950">
                <a:moveTo>
                  <a:pt x="547718" y="181169"/>
                </a:moveTo>
                <a:lnTo>
                  <a:pt x="199162" y="181169"/>
                </a:lnTo>
                <a:lnTo>
                  <a:pt x="196082" y="139908"/>
                </a:lnTo>
                <a:lnTo>
                  <a:pt x="195963" y="135964"/>
                </a:lnTo>
                <a:lnTo>
                  <a:pt x="200683" y="92269"/>
                </a:lnTo>
                <a:lnTo>
                  <a:pt x="216554" y="50630"/>
                </a:lnTo>
                <a:lnTo>
                  <a:pt x="246390" y="15439"/>
                </a:lnTo>
                <a:lnTo>
                  <a:pt x="275435" y="0"/>
                </a:lnTo>
                <a:lnTo>
                  <a:pt x="299845" y="2567"/>
                </a:lnTo>
                <a:lnTo>
                  <a:pt x="334332" y="47244"/>
                </a:lnTo>
                <a:lnTo>
                  <a:pt x="348475" y="111943"/>
                </a:lnTo>
                <a:lnTo>
                  <a:pt x="346595" y="179157"/>
                </a:lnTo>
                <a:lnTo>
                  <a:pt x="547889" y="179157"/>
                </a:lnTo>
                <a:lnTo>
                  <a:pt x="547718" y="181169"/>
                </a:lnTo>
                <a:close/>
              </a:path>
              <a:path w="549275" h="615950">
                <a:moveTo>
                  <a:pt x="80947" y="486457"/>
                </a:moveTo>
                <a:lnTo>
                  <a:pt x="35732" y="478141"/>
                </a:lnTo>
                <a:lnTo>
                  <a:pt x="0" y="448539"/>
                </a:lnTo>
                <a:lnTo>
                  <a:pt x="3188" y="411113"/>
                </a:lnTo>
                <a:lnTo>
                  <a:pt x="32331" y="371279"/>
                </a:lnTo>
                <a:lnTo>
                  <a:pt x="77137" y="335325"/>
                </a:lnTo>
                <a:lnTo>
                  <a:pt x="127314" y="309537"/>
                </a:lnTo>
                <a:lnTo>
                  <a:pt x="92839" y="293470"/>
                </a:lnTo>
                <a:lnTo>
                  <a:pt x="60591" y="272105"/>
                </a:lnTo>
                <a:lnTo>
                  <a:pt x="33445" y="244955"/>
                </a:lnTo>
                <a:lnTo>
                  <a:pt x="14273" y="211537"/>
                </a:lnTo>
                <a:lnTo>
                  <a:pt x="7376" y="186055"/>
                </a:lnTo>
                <a:lnTo>
                  <a:pt x="9237" y="151156"/>
                </a:lnTo>
                <a:lnTo>
                  <a:pt x="26219" y="131244"/>
                </a:lnTo>
                <a:lnTo>
                  <a:pt x="54356" y="124166"/>
                </a:lnTo>
                <a:lnTo>
                  <a:pt x="89683" y="127772"/>
                </a:lnTo>
                <a:lnTo>
                  <a:pt x="128237" y="139908"/>
                </a:lnTo>
                <a:lnTo>
                  <a:pt x="166052" y="158425"/>
                </a:lnTo>
                <a:lnTo>
                  <a:pt x="199162" y="181169"/>
                </a:lnTo>
                <a:lnTo>
                  <a:pt x="547718" y="181169"/>
                </a:lnTo>
                <a:lnTo>
                  <a:pt x="545760" y="204295"/>
                </a:lnTo>
                <a:lnTo>
                  <a:pt x="531125" y="224309"/>
                </a:lnTo>
                <a:lnTo>
                  <a:pt x="281782" y="224309"/>
                </a:lnTo>
                <a:lnTo>
                  <a:pt x="249983" y="227667"/>
                </a:lnTo>
                <a:lnTo>
                  <a:pt x="221776" y="242789"/>
                </a:lnTo>
                <a:lnTo>
                  <a:pt x="200791" y="268536"/>
                </a:lnTo>
                <a:lnTo>
                  <a:pt x="193880" y="285786"/>
                </a:lnTo>
                <a:lnTo>
                  <a:pt x="190984" y="303502"/>
                </a:lnTo>
                <a:lnTo>
                  <a:pt x="191913" y="321075"/>
                </a:lnTo>
                <a:lnTo>
                  <a:pt x="211640" y="362765"/>
                </a:lnTo>
                <a:lnTo>
                  <a:pt x="267152" y="390878"/>
                </a:lnTo>
                <a:lnTo>
                  <a:pt x="527225" y="390878"/>
                </a:lnTo>
                <a:lnTo>
                  <a:pt x="534741" y="403994"/>
                </a:lnTo>
                <a:lnTo>
                  <a:pt x="536908" y="410006"/>
                </a:lnTo>
                <a:lnTo>
                  <a:pt x="538788" y="416244"/>
                </a:lnTo>
                <a:lnTo>
                  <a:pt x="540345" y="422679"/>
                </a:lnTo>
                <a:lnTo>
                  <a:pt x="541542" y="429284"/>
                </a:lnTo>
                <a:lnTo>
                  <a:pt x="541288" y="434170"/>
                </a:lnTo>
                <a:lnTo>
                  <a:pt x="349756" y="434170"/>
                </a:lnTo>
                <a:lnTo>
                  <a:pt x="349909" y="436182"/>
                </a:lnTo>
                <a:lnTo>
                  <a:pt x="202419" y="436182"/>
                </a:lnTo>
                <a:lnTo>
                  <a:pt x="165880" y="461167"/>
                </a:lnTo>
                <a:lnTo>
                  <a:pt x="124859" y="479362"/>
                </a:lnTo>
                <a:lnTo>
                  <a:pt x="80947" y="486457"/>
                </a:lnTo>
                <a:close/>
              </a:path>
              <a:path w="549275" h="615950">
                <a:moveTo>
                  <a:pt x="547889" y="179157"/>
                </a:moveTo>
                <a:lnTo>
                  <a:pt x="346595" y="179157"/>
                </a:lnTo>
                <a:lnTo>
                  <a:pt x="383216" y="154170"/>
                </a:lnTo>
                <a:lnTo>
                  <a:pt x="424238" y="135964"/>
                </a:lnTo>
                <a:lnTo>
                  <a:pt x="468134" y="128841"/>
                </a:lnTo>
                <a:lnTo>
                  <a:pt x="513378" y="137102"/>
                </a:lnTo>
                <a:lnTo>
                  <a:pt x="526596" y="143321"/>
                </a:lnTo>
                <a:lnTo>
                  <a:pt x="536788" y="150430"/>
                </a:lnTo>
                <a:lnTo>
                  <a:pt x="544160" y="158347"/>
                </a:lnTo>
                <a:lnTo>
                  <a:pt x="548919" y="166991"/>
                </a:lnTo>
                <a:lnTo>
                  <a:pt x="547889" y="179157"/>
                </a:lnTo>
                <a:close/>
              </a:path>
              <a:path w="549275" h="615950">
                <a:moveTo>
                  <a:pt x="527225" y="390878"/>
                </a:moveTo>
                <a:lnTo>
                  <a:pt x="267152" y="390878"/>
                </a:lnTo>
                <a:lnTo>
                  <a:pt x="299007" y="387493"/>
                </a:lnTo>
                <a:lnTo>
                  <a:pt x="327234" y="372360"/>
                </a:lnTo>
                <a:lnTo>
                  <a:pt x="348223" y="346611"/>
                </a:lnTo>
                <a:lnTo>
                  <a:pt x="355037" y="329525"/>
                </a:lnTo>
                <a:lnTo>
                  <a:pt x="357899" y="311872"/>
                </a:lnTo>
                <a:lnTo>
                  <a:pt x="356953" y="294274"/>
                </a:lnTo>
                <a:lnTo>
                  <a:pt x="337290" y="252514"/>
                </a:lnTo>
                <a:lnTo>
                  <a:pt x="281782" y="224309"/>
                </a:lnTo>
                <a:lnTo>
                  <a:pt x="531125" y="224309"/>
                </a:lnTo>
                <a:lnTo>
                  <a:pt x="516683" y="244060"/>
                </a:lnTo>
                <a:lnTo>
                  <a:pt x="471942" y="280017"/>
                </a:lnTo>
                <a:lnTo>
                  <a:pt x="421795" y="305897"/>
                </a:lnTo>
                <a:lnTo>
                  <a:pt x="456242" y="321993"/>
                </a:lnTo>
                <a:lnTo>
                  <a:pt x="488435" y="343342"/>
                </a:lnTo>
                <a:lnTo>
                  <a:pt x="515544" y="370493"/>
                </a:lnTo>
                <a:lnTo>
                  <a:pt x="527225" y="390878"/>
                </a:lnTo>
                <a:close/>
              </a:path>
              <a:path w="549275" h="615950">
                <a:moveTo>
                  <a:pt x="494663" y="491223"/>
                </a:moveTo>
                <a:lnTo>
                  <a:pt x="459345" y="487587"/>
                </a:lnTo>
                <a:lnTo>
                  <a:pt x="420782" y="475422"/>
                </a:lnTo>
                <a:lnTo>
                  <a:pt x="382932" y="456894"/>
                </a:lnTo>
                <a:lnTo>
                  <a:pt x="349756" y="434170"/>
                </a:lnTo>
                <a:lnTo>
                  <a:pt x="541288" y="434170"/>
                </a:lnTo>
                <a:lnTo>
                  <a:pt x="539721" y="464238"/>
                </a:lnTo>
                <a:lnTo>
                  <a:pt x="522775" y="484162"/>
                </a:lnTo>
                <a:lnTo>
                  <a:pt x="494663" y="491223"/>
                </a:lnTo>
                <a:close/>
              </a:path>
              <a:path w="549275" h="615950">
                <a:moveTo>
                  <a:pt x="273690" y="615394"/>
                </a:moveTo>
                <a:lnTo>
                  <a:pt x="229665" y="595900"/>
                </a:lnTo>
                <a:lnTo>
                  <a:pt x="205814" y="537406"/>
                </a:lnTo>
                <a:lnTo>
                  <a:pt x="199516" y="468905"/>
                </a:lnTo>
                <a:lnTo>
                  <a:pt x="202419" y="436182"/>
                </a:lnTo>
                <a:lnTo>
                  <a:pt x="349909" y="436182"/>
                </a:lnTo>
                <a:lnTo>
                  <a:pt x="353095" y="478141"/>
                </a:lnTo>
                <a:lnTo>
                  <a:pt x="348343" y="523154"/>
                </a:lnTo>
                <a:lnTo>
                  <a:pt x="332539" y="564830"/>
                </a:lnTo>
                <a:lnTo>
                  <a:pt x="302815" y="599995"/>
                </a:lnTo>
                <a:lnTo>
                  <a:pt x="273690" y="615394"/>
                </a:lnTo>
                <a:close/>
              </a:path>
            </a:pathLst>
          </a:custGeom>
          <a:solidFill>
            <a:srgbClr val="90507B"/>
          </a:solidFill>
        </p:spPr>
        <p:txBody>
          <a:bodyPr wrap="square" lIns="0" tIns="0" rIns="0" bIns="0" rtlCol="0"/>
          <a:lstStyle/>
          <a:p>
            <a:endParaRPr/>
          </a:p>
        </p:txBody>
      </p:sp>
      <p:sp>
        <p:nvSpPr>
          <p:cNvPr id="16" name="object 16"/>
          <p:cNvSpPr txBox="1">
            <a:spLocks noGrp="1"/>
          </p:cNvSpPr>
          <p:nvPr>
            <p:ph type="title"/>
          </p:nvPr>
        </p:nvSpPr>
        <p:spPr>
          <a:xfrm>
            <a:off x="9583427" y="3379276"/>
            <a:ext cx="7543165" cy="2301875"/>
          </a:xfrm>
          <a:prstGeom prst="rect">
            <a:avLst/>
          </a:prstGeom>
        </p:spPr>
        <p:txBody>
          <a:bodyPr vert="horz" wrap="square" lIns="0" tIns="33020" rIns="0" bIns="0" rtlCol="0">
            <a:spAutoFit/>
          </a:bodyPr>
          <a:lstStyle/>
          <a:p>
            <a:pPr marL="583565" marR="5080" indent="-571500">
              <a:lnSpc>
                <a:spcPts val="8930"/>
              </a:lnSpc>
              <a:spcBef>
                <a:spcPts val="260"/>
              </a:spcBef>
            </a:pPr>
            <a:r>
              <a:rPr sz="7500" spc="325"/>
              <a:t>Post </a:t>
            </a:r>
            <a:r>
              <a:rPr sz="7500" spc="114"/>
              <a:t>–</a:t>
            </a:r>
            <a:r>
              <a:rPr sz="7500" spc="-370"/>
              <a:t> </a:t>
            </a:r>
            <a:r>
              <a:rPr sz="7500" spc="25"/>
              <a:t>operative  </a:t>
            </a:r>
            <a:r>
              <a:rPr sz="7500" spc="-114"/>
              <a:t>complications</a:t>
            </a:r>
            <a:endParaRPr sz="7500"/>
          </a:p>
        </p:txBody>
      </p:sp>
      <p:pic>
        <p:nvPicPr>
          <p:cNvPr id="17" name="Picture 16">
            <a:extLst>
              <a:ext uri="{FF2B5EF4-FFF2-40B4-BE49-F238E27FC236}">
                <a16:creationId xmlns:a16="http://schemas.microsoft.com/office/drawing/2014/main" id="{C256F3D7-6C07-7394-FD52-0A1D8E2F8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34" y="2813033"/>
            <a:ext cx="8492466" cy="4606083"/>
          </a:xfrm>
          <a:prstGeom prst="rect">
            <a:avLst/>
          </a:prstGeom>
        </p:spPr>
      </p:pic>
      <p:sp>
        <p:nvSpPr>
          <p:cNvPr id="15" name="object 15"/>
          <p:cNvSpPr/>
          <p:nvPr/>
        </p:nvSpPr>
        <p:spPr>
          <a:xfrm>
            <a:off x="393070" y="527326"/>
            <a:ext cx="3463925" cy="3598378"/>
          </a:xfrm>
          <a:custGeom>
            <a:avLst/>
            <a:gdLst/>
            <a:ahLst/>
            <a:cxnLst/>
            <a:rect l="l" t="t" r="r" b="b"/>
            <a:pathLst>
              <a:path w="3463925" h="3225800">
                <a:moveTo>
                  <a:pt x="3267330" y="457200"/>
                </a:moveTo>
                <a:lnTo>
                  <a:pt x="2742080" y="457200"/>
                </a:lnTo>
                <a:lnTo>
                  <a:pt x="2786560" y="444500"/>
                </a:lnTo>
                <a:lnTo>
                  <a:pt x="2743361" y="431800"/>
                </a:lnTo>
                <a:lnTo>
                  <a:pt x="2696151" y="419100"/>
                </a:lnTo>
                <a:lnTo>
                  <a:pt x="2594534" y="393700"/>
                </a:lnTo>
                <a:lnTo>
                  <a:pt x="2542544" y="368300"/>
                </a:lnTo>
                <a:lnTo>
                  <a:pt x="2491379" y="355600"/>
                </a:lnTo>
                <a:lnTo>
                  <a:pt x="2442248" y="355600"/>
                </a:lnTo>
                <a:lnTo>
                  <a:pt x="2396358" y="342900"/>
                </a:lnTo>
                <a:lnTo>
                  <a:pt x="2347751" y="330200"/>
                </a:lnTo>
                <a:lnTo>
                  <a:pt x="2304590" y="304800"/>
                </a:lnTo>
                <a:lnTo>
                  <a:pt x="2266716" y="266700"/>
                </a:lnTo>
                <a:lnTo>
                  <a:pt x="2233966" y="228600"/>
                </a:lnTo>
                <a:lnTo>
                  <a:pt x="2206178" y="190500"/>
                </a:lnTo>
                <a:lnTo>
                  <a:pt x="2183192" y="152400"/>
                </a:lnTo>
                <a:lnTo>
                  <a:pt x="2161119" y="101600"/>
                </a:lnTo>
                <a:lnTo>
                  <a:pt x="2145892" y="50800"/>
                </a:lnTo>
                <a:lnTo>
                  <a:pt x="2137208" y="25400"/>
                </a:lnTo>
                <a:lnTo>
                  <a:pt x="2134762" y="12700"/>
                </a:lnTo>
                <a:lnTo>
                  <a:pt x="2172725" y="12700"/>
                </a:lnTo>
                <a:lnTo>
                  <a:pt x="2214776" y="0"/>
                </a:lnTo>
                <a:lnTo>
                  <a:pt x="2509082" y="0"/>
                </a:lnTo>
                <a:lnTo>
                  <a:pt x="2559094" y="12700"/>
                </a:lnTo>
                <a:lnTo>
                  <a:pt x="2582799" y="25400"/>
                </a:lnTo>
                <a:lnTo>
                  <a:pt x="2602876" y="50800"/>
                </a:lnTo>
                <a:lnTo>
                  <a:pt x="2619771" y="63500"/>
                </a:lnTo>
                <a:lnTo>
                  <a:pt x="2633931" y="88900"/>
                </a:lnTo>
                <a:lnTo>
                  <a:pt x="2651698" y="139700"/>
                </a:lnTo>
                <a:lnTo>
                  <a:pt x="2665416" y="177800"/>
                </a:lnTo>
                <a:lnTo>
                  <a:pt x="2676772" y="228600"/>
                </a:lnTo>
                <a:lnTo>
                  <a:pt x="2687452" y="279400"/>
                </a:lnTo>
                <a:lnTo>
                  <a:pt x="2699144" y="330200"/>
                </a:lnTo>
                <a:lnTo>
                  <a:pt x="2713535" y="368300"/>
                </a:lnTo>
                <a:lnTo>
                  <a:pt x="2719245" y="368300"/>
                </a:lnTo>
                <a:lnTo>
                  <a:pt x="2725535" y="381000"/>
                </a:lnTo>
                <a:lnTo>
                  <a:pt x="2732451" y="393700"/>
                </a:lnTo>
                <a:lnTo>
                  <a:pt x="2740038" y="393700"/>
                </a:lnTo>
                <a:lnTo>
                  <a:pt x="2777654" y="419100"/>
                </a:lnTo>
                <a:lnTo>
                  <a:pt x="2823467" y="431800"/>
                </a:lnTo>
                <a:lnTo>
                  <a:pt x="2872586" y="431800"/>
                </a:lnTo>
                <a:lnTo>
                  <a:pt x="2920124" y="444500"/>
                </a:lnTo>
                <a:lnTo>
                  <a:pt x="3222833" y="444500"/>
                </a:lnTo>
                <a:lnTo>
                  <a:pt x="3267330" y="457200"/>
                </a:lnTo>
                <a:close/>
              </a:path>
              <a:path w="3463925" h="3225800">
                <a:moveTo>
                  <a:pt x="1549489" y="774700"/>
                </a:moveTo>
                <a:lnTo>
                  <a:pt x="1260168" y="774700"/>
                </a:lnTo>
                <a:lnTo>
                  <a:pt x="1264045" y="762000"/>
                </a:lnTo>
                <a:lnTo>
                  <a:pt x="1275688" y="749300"/>
                </a:lnTo>
                <a:lnTo>
                  <a:pt x="1294722" y="736600"/>
                </a:lnTo>
                <a:lnTo>
                  <a:pt x="1320769" y="711200"/>
                </a:lnTo>
                <a:lnTo>
                  <a:pt x="1353452" y="673100"/>
                </a:lnTo>
                <a:lnTo>
                  <a:pt x="1392395" y="647700"/>
                </a:lnTo>
                <a:lnTo>
                  <a:pt x="1437221" y="609600"/>
                </a:lnTo>
                <a:lnTo>
                  <a:pt x="1487554" y="584200"/>
                </a:lnTo>
                <a:lnTo>
                  <a:pt x="1543016" y="546100"/>
                </a:lnTo>
                <a:lnTo>
                  <a:pt x="1603230" y="508000"/>
                </a:lnTo>
                <a:lnTo>
                  <a:pt x="1667821" y="482600"/>
                </a:lnTo>
                <a:lnTo>
                  <a:pt x="1736411" y="457200"/>
                </a:lnTo>
                <a:lnTo>
                  <a:pt x="1808624" y="444500"/>
                </a:lnTo>
                <a:lnTo>
                  <a:pt x="1855486" y="431800"/>
                </a:lnTo>
                <a:lnTo>
                  <a:pt x="1992377" y="431800"/>
                </a:lnTo>
                <a:lnTo>
                  <a:pt x="2017922" y="444500"/>
                </a:lnTo>
                <a:lnTo>
                  <a:pt x="2041581" y="457200"/>
                </a:lnTo>
                <a:lnTo>
                  <a:pt x="2086410" y="482600"/>
                </a:lnTo>
                <a:lnTo>
                  <a:pt x="2109165" y="482600"/>
                </a:lnTo>
                <a:lnTo>
                  <a:pt x="2133204" y="495300"/>
                </a:lnTo>
                <a:lnTo>
                  <a:pt x="2159319" y="508000"/>
                </a:lnTo>
                <a:lnTo>
                  <a:pt x="2188302" y="520700"/>
                </a:lnTo>
                <a:lnTo>
                  <a:pt x="3437769" y="520700"/>
                </a:lnTo>
                <a:lnTo>
                  <a:pt x="3412261" y="533400"/>
                </a:lnTo>
                <a:lnTo>
                  <a:pt x="2730734" y="533400"/>
                </a:lnTo>
                <a:lnTo>
                  <a:pt x="2682229" y="546100"/>
                </a:lnTo>
                <a:lnTo>
                  <a:pt x="2632303" y="546100"/>
                </a:lnTo>
                <a:lnTo>
                  <a:pt x="2581031" y="558800"/>
                </a:lnTo>
                <a:lnTo>
                  <a:pt x="2269373" y="558800"/>
                </a:lnTo>
                <a:lnTo>
                  <a:pt x="2224027" y="571500"/>
                </a:lnTo>
                <a:lnTo>
                  <a:pt x="2175190" y="571500"/>
                </a:lnTo>
                <a:lnTo>
                  <a:pt x="2125252" y="584200"/>
                </a:lnTo>
                <a:lnTo>
                  <a:pt x="2076601" y="584200"/>
                </a:lnTo>
                <a:lnTo>
                  <a:pt x="2031625" y="596900"/>
                </a:lnTo>
                <a:lnTo>
                  <a:pt x="1992714" y="622300"/>
                </a:lnTo>
                <a:lnTo>
                  <a:pt x="1966272" y="635000"/>
                </a:lnTo>
                <a:lnTo>
                  <a:pt x="1934618" y="647700"/>
                </a:lnTo>
                <a:lnTo>
                  <a:pt x="1898216" y="660400"/>
                </a:lnTo>
                <a:lnTo>
                  <a:pt x="1857531" y="685800"/>
                </a:lnTo>
                <a:lnTo>
                  <a:pt x="1813027" y="698500"/>
                </a:lnTo>
                <a:lnTo>
                  <a:pt x="1765169" y="723900"/>
                </a:lnTo>
                <a:lnTo>
                  <a:pt x="1714422" y="736600"/>
                </a:lnTo>
                <a:lnTo>
                  <a:pt x="1606117" y="762000"/>
                </a:lnTo>
                <a:lnTo>
                  <a:pt x="1549489" y="774700"/>
                </a:lnTo>
                <a:close/>
              </a:path>
              <a:path w="3463925" h="3225800">
                <a:moveTo>
                  <a:pt x="3093195" y="444500"/>
                </a:moveTo>
                <a:lnTo>
                  <a:pt x="2941490" y="444500"/>
                </a:lnTo>
                <a:lnTo>
                  <a:pt x="2962428" y="431800"/>
                </a:lnTo>
                <a:lnTo>
                  <a:pt x="3064733" y="431800"/>
                </a:lnTo>
                <a:lnTo>
                  <a:pt x="3093195" y="444500"/>
                </a:lnTo>
                <a:close/>
              </a:path>
              <a:path w="3463925" h="3225800">
                <a:moveTo>
                  <a:pt x="3408710" y="482600"/>
                </a:moveTo>
                <a:lnTo>
                  <a:pt x="2601869" y="482600"/>
                </a:lnTo>
                <a:lnTo>
                  <a:pt x="2696429" y="457200"/>
                </a:lnTo>
                <a:lnTo>
                  <a:pt x="3343037" y="457200"/>
                </a:lnTo>
                <a:lnTo>
                  <a:pt x="3359174" y="469900"/>
                </a:lnTo>
                <a:lnTo>
                  <a:pt x="3400702" y="469900"/>
                </a:lnTo>
                <a:lnTo>
                  <a:pt x="3408710" y="482600"/>
                </a:lnTo>
                <a:close/>
              </a:path>
              <a:path w="3463925" h="3225800">
                <a:moveTo>
                  <a:pt x="3448464" y="495300"/>
                </a:moveTo>
                <a:lnTo>
                  <a:pt x="2531791" y="495300"/>
                </a:lnTo>
                <a:lnTo>
                  <a:pt x="2553087" y="482600"/>
                </a:lnTo>
                <a:lnTo>
                  <a:pt x="3444270" y="482600"/>
                </a:lnTo>
                <a:lnTo>
                  <a:pt x="3448464" y="495300"/>
                </a:lnTo>
                <a:close/>
              </a:path>
              <a:path w="3463925" h="3225800">
                <a:moveTo>
                  <a:pt x="3437769" y="520700"/>
                </a:moveTo>
                <a:lnTo>
                  <a:pt x="2403976" y="520700"/>
                </a:lnTo>
                <a:lnTo>
                  <a:pt x="2466810" y="508000"/>
                </a:lnTo>
                <a:lnTo>
                  <a:pt x="2488590" y="495300"/>
                </a:lnTo>
                <a:lnTo>
                  <a:pt x="3463527" y="495300"/>
                </a:lnTo>
                <a:lnTo>
                  <a:pt x="3437769" y="520700"/>
                </a:lnTo>
                <a:close/>
              </a:path>
              <a:path w="3463925" h="3225800">
                <a:moveTo>
                  <a:pt x="2148040" y="1155700"/>
                </a:moveTo>
                <a:lnTo>
                  <a:pt x="2115409" y="1155700"/>
                </a:lnTo>
                <a:lnTo>
                  <a:pt x="2139983" y="1104900"/>
                </a:lnTo>
                <a:lnTo>
                  <a:pt x="2166860" y="1054100"/>
                </a:lnTo>
                <a:lnTo>
                  <a:pt x="2195866" y="1003300"/>
                </a:lnTo>
                <a:lnTo>
                  <a:pt x="2226825" y="965200"/>
                </a:lnTo>
                <a:lnTo>
                  <a:pt x="2259559" y="939800"/>
                </a:lnTo>
                <a:lnTo>
                  <a:pt x="2293894" y="901700"/>
                </a:lnTo>
                <a:lnTo>
                  <a:pt x="2329654" y="876300"/>
                </a:lnTo>
                <a:lnTo>
                  <a:pt x="2366662" y="850900"/>
                </a:lnTo>
                <a:lnTo>
                  <a:pt x="2404742" y="838200"/>
                </a:lnTo>
                <a:lnTo>
                  <a:pt x="2443719" y="812800"/>
                </a:lnTo>
                <a:lnTo>
                  <a:pt x="2686555" y="736600"/>
                </a:lnTo>
                <a:lnTo>
                  <a:pt x="2750106" y="711200"/>
                </a:lnTo>
                <a:lnTo>
                  <a:pt x="2806688" y="673100"/>
                </a:lnTo>
                <a:lnTo>
                  <a:pt x="2856335" y="647700"/>
                </a:lnTo>
                <a:lnTo>
                  <a:pt x="2899084" y="609600"/>
                </a:lnTo>
                <a:lnTo>
                  <a:pt x="2934968" y="584200"/>
                </a:lnTo>
                <a:lnTo>
                  <a:pt x="2964024" y="558800"/>
                </a:lnTo>
                <a:lnTo>
                  <a:pt x="2986285" y="533400"/>
                </a:lnTo>
                <a:lnTo>
                  <a:pt x="3072962" y="533400"/>
                </a:lnTo>
                <a:lnTo>
                  <a:pt x="3043432" y="546100"/>
                </a:lnTo>
                <a:lnTo>
                  <a:pt x="3011788" y="558800"/>
                </a:lnTo>
                <a:lnTo>
                  <a:pt x="2978293" y="584200"/>
                </a:lnTo>
                <a:lnTo>
                  <a:pt x="2943212" y="609600"/>
                </a:lnTo>
                <a:lnTo>
                  <a:pt x="2906810" y="635000"/>
                </a:lnTo>
                <a:lnTo>
                  <a:pt x="2869349" y="673100"/>
                </a:lnTo>
                <a:lnTo>
                  <a:pt x="2831095" y="711200"/>
                </a:lnTo>
                <a:lnTo>
                  <a:pt x="2675419" y="863600"/>
                </a:lnTo>
                <a:lnTo>
                  <a:pt x="2637156" y="901700"/>
                </a:lnTo>
                <a:lnTo>
                  <a:pt x="2599683" y="939800"/>
                </a:lnTo>
                <a:lnTo>
                  <a:pt x="2563265" y="965200"/>
                </a:lnTo>
                <a:lnTo>
                  <a:pt x="2528165" y="1003300"/>
                </a:lnTo>
                <a:lnTo>
                  <a:pt x="2494648" y="1028700"/>
                </a:lnTo>
                <a:lnTo>
                  <a:pt x="2423054" y="1066800"/>
                </a:lnTo>
                <a:lnTo>
                  <a:pt x="2354230" y="1092200"/>
                </a:lnTo>
                <a:lnTo>
                  <a:pt x="2290244" y="1117600"/>
                </a:lnTo>
                <a:lnTo>
                  <a:pt x="2233170" y="1130300"/>
                </a:lnTo>
                <a:lnTo>
                  <a:pt x="2185078" y="1143000"/>
                </a:lnTo>
                <a:lnTo>
                  <a:pt x="2148040" y="1155700"/>
                </a:lnTo>
                <a:close/>
              </a:path>
              <a:path w="3463925" h="3225800">
                <a:moveTo>
                  <a:pt x="3361997" y="584200"/>
                </a:moveTo>
                <a:lnTo>
                  <a:pt x="3353607" y="571500"/>
                </a:lnTo>
                <a:lnTo>
                  <a:pt x="3315664" y="571500"/>
                </a:lnTo>
                <a:lnTo>
                  <a:pt x="3308705" y="558800"/>
                </a:lnTo>
                <a:lnTo>
                  <a:pt x="3249762" y="558800"/>
                </a:lnTo>
                <a:lnTo>
                  <a:pt x="3233296" y="546100"/>
                </a:lnTo>
                <a:lnTo>
                  <a:pt x="3172175" y="546100"/>
                </a:lnTo>
                <a:lnTo>
                  <a:pt x="3137534" y="533400"/>
                </a:lnTo>
                <a:lnTo>
                  <a:pt x="3412261" y="533400"/>
                </a:lnTo>
                <a:lnTo>
                  <a:pt x="3387004" y="558800"/>
                </a:lnTo>
                <a:lnTo>
                  <a:pt x="3361997" y="584200"/>
                </a:lnTo>
                <a:close/>
              </a:path>
              <a:path w="3463925" h="3225800">
                <a:moveTo>
                  <a:pt x="2447362" y="584200"/>
                </a:moveTo>
                <a:lnTo>
                  <a:pt x="2213107" y="584200"/>
                </a:lnTo>
                <a:lnTo>
                  <a:pt x="2231919" y="571500"/>
                </a:lnTo>
                <a:lnTo>
                  <a:pt x="2269373" y="558800"/>
                </a:lnTo>
                <a:lnTo>
                  <a:pt x="2581031" y="558800"/>
                </a:lnTo>
                <a:lnTo>
                  <a:pt x="2528491" y="571500"/>
                </a:lnTo>
                <a:lnTo>
                  <a:pt x="2488213" y="571500"/>
                </a:lnTo>
                <a:lnTo>
                  <a:pt x="2447362" y="584200"/>
                </a:lnTo>
                <a:close/>
              </a:path>
              <a:path w="3463925" h="3225800">
                <a:moveTo>
                  <a:pt x="2321533" y="622300"/>
                </a:moveTo>
                <a:lnTo>
                  <a:pt x="2123894" y="622300"/>
                </a:lnTo>
                <a:lnTo>
                  <a:pt x="2194250" y="584200"/>
                </a:lnTo>
                <a:lnTo>
                  <a:pt x="2437051" y="584200"/>
                </a:lnTo>
                <a:lnTo>
                  <a:pt x="2406083" y="596900"/>
                </a:lnTo>
                <a:lnTo>
                  <a:pt x="2385061" y="596900"/>
                </a:lnTo>
                <a:lnTo>
                  <a:pt x="2364040" y="609600"/>
                </a:lnTo>
                <a:lnTo>
                  <a:pt x="2342836" y="609600"/>
                </a:lnTo>
                <a:lnTo>
                  <a:pt x="2321533" y="622300"/>
                </a:lnTo>
                <a:close/>
              </a:path>
              <a:path w="3463925" h="3225800">
                <a:moveTo>
                  <a:pt x="2278526" y="635000"/>
                </a:moveTo>
                <a:lnTo>
                  <a:pt x="2088453" y="635000"/>
                </a:lnTo>
                <a:lnTo>
                  <a:pt x="2100251" y="622300"/>
                </a:lnTo>
                <a:lnTo>
                  <a:pt x="2300105" y="622300"/>
                </a:lnTo>
                <a:lnTo>
                  <a:pt x="2278526" y="635000"/>
                </a:lnTo>
                <a:close/>
              </a:path>
              <a:path w="3463925" h="3225800">
                <a:moveTo>
                  <a:pt x="1630613" y="1701800"/>
                </a:moveTo>
                <a:lnTo>
                  <a:pt x="1624057" y="1701800"/>
                </a:lnTo>
                <a:lnTo>
                  <a:pt x="1664583" y="1638300"/>
                </a:lnTo>
                <a:lnTo>
                  <a:pt x="1698250" y="1562100"/>
                </a:lnTo>
                <a:lnTo>
                  <a:pt x="1725710" y="1511300"/>
                </a:lnTo>
                <a:lnTo>
                  <a:pt x="1747611" y="1447800"/>
                </a:lnTo>
                <a:lnTo>
                  <a:pt x="1777340" y="1358900"/>
                </a:lnTo>
                <a:lnTo>
                  <a:pt x="1786469" y="1308100"/>
                </a:lnTo>
                <a:lnTo>
                  <a:pt x="1792640" y="1270000"/>
                </a:lnTo>
                <a:lnTo>
                  <a:pt x="1796505" y="1231900"/>
                </a:lnTo>
                <a:lnTo>
                  <a:pt x="1798712" y="1193800"/>
                </a:lnTo>
                <a:lnTo>
                  <a:pt x="1800757" y="1130300"/>
                </a:lnTo>
                <a:lnTo>
                  <a:pt x="1801895" y="1104900"/>
                </a:lnTo>
                <a:lnTo>
                  <a:pt x="1803977" y="1066800"/>
                </a:lnTo>
                <a:lnTo>
                  <a:pt x="1807653" y="1041400"/>
                </a:lnTo>
                <a:lnTo>
                  <a:pt x="1813573" y="1016000"/>
                </a:lnTo>
                <a:lnTo>
                  <a:pt x="1822387" y="977900"/>
                </a:lnTo>
                <a:lnTo>
                  <a:pt x="1834746" y="952500"/>
                </a:lnTo>
                <a:lnTo>
                  <a:pt x="1855058" y="914400"/>
                </a:lnTo>
                <a:lnTo>
                  <a:pt x="1882326" y="876300"/>
                </a:lnTo>
                <a:lnTo>
                  <a:pt x="1915489" y="850900"/>
                </a:lnTo>
                <a:lnTo>
                  <a:pt x="1953484" y="812800"/>
                </a:lnTo>
                <a:lnTo>
                  <a:pt x="1995251" y="774700"/>
                </a:lnTo>
                <a:lnTo>
                  <a:pt x="2039729" y="749300"/>
                </a:lnTo>
                <a:lnTo>
                  <a:pt x="2085855" y="711200"/>
                </a:lnTo>
                <a:lnTo>
                  <a:pt x="2132569" y="685800"/>
                </a:lnTo>
                <a:lnTo>
                  <a:pt x="1980225" y="685800"/>
                </a:lnTo>
                <a:lnTo>
                  <a:pt x="1997345" y="673100"/>
                </a:lnTo>
                <a:lnTo>
                  <a:pt x="2014641" y="673100"/>
                </a:lnTo>
                <a:lnTo>
                  <a:pt x="2026176" y="660400"/>
                </a:lnTo>
                <a:lnTo>
                  <a:pt x="2041048" y="660400"/>
                </a:lnTo>
                <a:lnTo>
                  <a:pt x="2045052" y="647700"/>
                </a:lnTo>
                <a:lnTo>
                  <a:pt x="2064858" y="647700"/>
                </a:lnTo>
                <a:lnTo>
                  <a:pt x="2076656" y="635000"/>
                </a:lnTo>
                <a:lnTo>
                  <a:pt x="2266323" y="635000"/>
                </a:lnTo>
                <a:lnTo>
                  <a:pt x="2174010" y="685800"/>
                </a:lnTo>
                <a:lnTo>
                  <a:pt x="2127598" y="723900"/>
                </a:lnTo>
                <a:lnTo>
                  <a:pt x="2082244" y="749300"/>
                </a:lnTo>
                <a:lnTo>
                  <a:pt x="2038868" y="787400"/>
                </a:lnTo>
                <a:lnTo>
                  <a:pt x="1998390" y="812800"/>
                </a:lnTo>
                <a:lnTo>
                  <a:pt x="1961731" y="850900"/>
                </a:lnTo>
                <a:lnTo>
                  <a:pt x="1930972" y="889000"/>
                </a:lnTo>
                <a:lnTo>
                  <a:pt x="1915863" y="927100"/>
                </a:lnTo>
                <a:lnTo>
                  <a:pt x="1913749" y="952500"/>
                </a:lnTo>
                <a:lnTo>
                  <a:pt x="1921976" y="977900"/>
                </a:lnTo>
                <a:lnTo>
                  <a:pt x="1943492" y="1016000"/>
                </a:lnTo>
                <a:lnTo>
                  <a:pt x="1972050" y="1041400"/>
                </a:lnTo>
                <a:lnTo>
                  <a:pt x="2001932" y="1079500"/>
                </a:lnTo>
                <a:lnTo>
                  <a:pt x="2027416" y="1117600"/>
                </a:lnTo>
                <a:lnTo>
                  <a:pt x="2040013" y="1155700"/>
                </a:lnTo>
                <a:lnTo>
                  <a:pt x="2044826" y="1193800"/>
                </a:lnTo>
                <a:lnTo>
                  <a:pt x="2039575" y="1231900"/>
                </a:lnTo>
                <a:lnTo>
                  <a:pt x="2021981" y="1295400"/>
                </a:lnTo>
                <a:lnTo>
                  <a:pt x="1992487" y="1346200"/>
                </a:lnTo>
                <a:lnTo>
                  <a:pt x="1956822" y="1409700"/>
                </a:lnTo>
                <a:lnTo>
                  <a:pt x="1916638" y="1460500"/>
                </a:lnTo>
                <a:lnTo>
                  <a:pt x="1873585" y="1511300"/>
                </a:lnTo>
                <a:lnTo>
                  <a:pt x="1785482" y="1587500"/>
                </a:lnTo>
                <a:lnTo>
                  <a:pt x="1743733" y="1625600"/>
                </a:lnTo>
                <a:lnTo>
                  <a:pt x="1705720" y="1651000"/>
                </a:lnTo>
                <a:lnTo>
                  <a:pt x="1673095" y="1676400"/>
                </a:lnTo>
                <a:lnTo>
                  <a:pt x="1647509" y="1689100"/>
                </a:lnTo>
                <a:lnTo>
                  <a:pt x="1630613" y="1701800"/>
                </a:lnTo>
                <a:close/>
              </a:path>
              <a:path w="3463925" h="3225800">
                <a:moveTo>
                  <a:pt x="2080755" y="711200"/>
                </a:moveTo>
                <a:lnTo>
                  <a:pt x="1943380" y="711200"/>
                </a:lnTo>
                <a:lnTo>
                  <a:pt x="1962515" y="698500"/>
                </a:lnTo>
                <a:lnTo>
                  <a:pt x="1968630" y="685800"/>
                </a:lnTo>
                <a:lnTo>
                  <a:pt x="2125163" y="685800"/>
                </a:lnTo>
                <a:lnTo>
                  <a:pt x="2091903" y="698500"/>
                </a:lnTo>
                <a:lnTo>
                  <a:pt x="2080755" y="711200"/>
                </a:lnTo>
                <a:close/>
              </a:path>
              <a:path w="3463925" h="3225800">
                <a:moveTo>
                  <a:pt x="2047340" y="723900"/>
                </a:moveTo>
                <a:lnTo>
                  <a:pt x="1917965" y="723900"/>
                </a:lnTo>
                <a:lnTo>
                  <a:pt x="1930663" y="711200"/>
                </a:lnTo>
                <a:lnTo>
                  <a:pt x="2058494" y="711200"/>
                </a:lnTo>
                <a:lnTo>
                  <a:pt x="2047340" y="723900"/>
                </a:lnTo>
                <a:close/>
              </a:path>
              <a:path w="3463925" h="3225800">
                <a:moveTo>
                  <a:pt x="1993476" y="749300"/>
                </a:moveTo>
                <a:lnTo>
                  <a:pt x="1881328" y="749300"/>
                </a:lnTo>
                <a:lnTo>
                  <a:pt x="1893002" y="736600"/>
                </a:lnTo>
                <a:lnTo>
                  <a:pt x="1905293" y="723900"/>
                </a:lnTo>
                <a:lnTo>
                  <a:pt x="2040667" y="723900"/>
                </a:lnTo>
                <a:lnTo>
                  <a:pt x="2016261" y="736600"/>
                </a:lnTo>
                <a:lnTo>
                  <a:pt x="1993476" y="749300"/>
                </a:lnTo>
                <a:close/>
              </a:path>
              <a:path w="3463925" h="3225800">
                <a:moveTo>
                  <a:pt x="624402" y="1727200"/>
                </a:moveTo>
                <a:lnTo>
                  <a:pt x="498386" y="1727200"/>
                </a:lnTo>
                <a:lnTo>
                  <a:pt x="492729" y="1714500"/>
                </a:lnTo>
                <a:lnTo>
                  <a:pt x="587326" y="1612900"/>
                </a:lnTo>
                <a:lnTo>
                  <a:pt x="633996" y="1562100"/>
                </a:lnTo>
                <a:lnTo>
                  <a:pt x="680147" y="1524000"/>
                </a:lnTo>
                <a:lnTo>
                  <a:pt x="725704" y="1485900"/>
                </a:lnTo>
                <a:lnTo>
                  <a:pt x="770590" y="1447800"/>
                </a:lnTo>
                <a:lnTo>
                  <a:pt x="814731" y="1422400"/>
                </a:lnTo>
                <a:lnTo>
                  <a:pt x="858051" y="1397000"/>
                </a:lnTo>
                <a:lnTo>
                  <a:pt x="900474" y="1371600"/>
                </a:lnTo>
                <a:lnTo>
                  <a:pt x="941927" y="1358900"/>
                </a:lnTo>
                <a:lnTo>
                  <a:pt x="1021614" y="1333500"/>
                </a:lnTo>
                <a:lnTo>
                  <a:pt x="1059699" y="1320800"/>
                </a:lnTo>
                <a:lnTo>
                  <a:pt x="1096511" y="1308100"/>
                </a:lnTo>
                <a:lnTo>
                  <a:pt x="1166013" y="1282700"/>
                </a:lnTo>
                <a:lnTo>
                  <a:pt x="1198553" y="1270000"/>
                </a:lnTo>
                <a:lnTo>
                  <a:pt x="1229518" y="1270000"/>
                </a:lnTo>
                <a:lnTo>
                  <a:pt x="1258833" y="1257300"/>
                </a:lnTo>
                <a:lnTo>
                  <a:pt x="1296385" y="1231900"/>
                </a:lnTo>
                <a:lnTo>
                  <a:pt x="1335641" y="1219200"/>
                </a:lnTo>
                <a:lnTo>
                  <a:pt x="1416698" y="1168400"/>
                </a:lnTo>
                <a:lnTo>
                  <a:pt x="1457215" y="1130300"/>
                </a:lnTo>
                <a:lnTo>
                  <a:pt x="1496868" y="1104900"/>
                </a:lnTo>
                <a:lnTo>
                  <a:pt x="1535016" y="1079500"/>
                </a:lnTo>
                <a:lnTo>
                  <a:pt x="1565819" y="1041400"/>
                </a:lnTo>
                <a:lnTo>
                  <a:pt x="1597637" y="1003300"/>
                </a:lnTo>
                <a:lnTo>
                  <a:pt x="1630524" y="965200"/>
                </a:lnTo>
                <a:lnTo>
                  <a:pt x="1664539" y="927100"/>
                </a:lnTo>
                <a:lnTo>
                  <a:pt x="1699738" y="901700"/>
                </a:lnTo>
                <a:lnTo>
                  <a:pt x="1736178" y="863600"/>
                </a:lnTo>
                <a:lnTo>
                  <a:pt x="1773916" y="825500"/>
                </a:lnTo>
                <a:lnTo>
                  <a:pt x="1813009" y="800100"/>
                </a:lnTo>
                <a:lnTo>
                  <a:pt x="1823946" y="787400"/>
                </a:lnTo>
                <a:lnTo>
                  <a:pt x="1835222" y="774700"/>
                </a:lnTo>
                <a:lnTo>
                  <a:pt x="1846713" y="774700"/>
                </a:lnTo>
                <a:lnTo>
                  <a:pt x="1869887" y="749300"/>
                </a:lnTo>
                <a:lnTo>
                  <a:pt x="1985564" y="749300"/>
                </a:lnTo>
                <a:lnTo>
                  <a:pt x="1978128" y="762000"/>
                </a:lnTo>
                <a:lnTo>
                  <a:pt x="1962193" y="762000"/>
                </a:lnTo>
                <a:lnTo>
                  <a:pt x="1942719" y="774700"/>
                </a:lnTo>
                <a:lnTo>
                  <a:pt x="1933035" y="787400"/>
                </a:lnTo>
                <a:lnTo>
                  <a:pt x="1923156" y="787400"/>
                </a:lnTo>
                <a:lnTo>
                  <a:pt x="1913062" y="800100"/>
                </a:lnTo>
                <a:lnTo>
                  <a:pt x="1892804" y="812800"/>
                </a:lnTo>
                <a:lnTo>
                  <a:pt x="1882698" y="812800"/>
                </a:lnTo>
                <a:lnTo>
                  <a:pt x="1862559" y="838200"/>
                </a:lnTo>
                <a:lnTo>
                  <a:pt x="1852668" y="838200"/>
                </a:lnTo>
                <a:lnTo>
                  <a:pt x="1813349" y="876300"/>
                </a:lnTo>
                <a:lnTo>
                  <a:pt x="1774908" y="901700"/>
                </a:lnTo>
                <a:lnTo>
                  <a:pt x="1737357" y="939800"/>
                </a:lnTo>
                <a:lnTo>
                  <a:pt x="1700706" y="977900"/>
                </a:lnTo>
                <a:lnTo>
                  <a:pt x="1664966" y="1016000"/>
                </a:lnTo>
                <a:lnTo>
                  <a:pt x="1630150" y="1054100"/>
                </a:lnTo>
                <a:lnTo>
                  <a:pt x="1596267" y="1092200"/>
                </a:lnTo>
                <a:lnTo>
                  <a:pt x="1563330" y="1130300"/>
                </a:lnTo>
                <a:lnTo>
                  <a:pt x="1532240" y="1168400"/>
                </a:lnTo>
                <a:lnTo>
                  <a:pt x="1460750" y="1168400"/>
                </a:lnTo>
                <a:lnTo>
                  <a:pt x="1421577" y="1206500"/>
                </a:lnTo>
                <a:lnTo>
                  <a:pt x="1381042" y="1244600"/>
                </a:lnTo>
                <a:lnTo>
                  <a:pt x="1339469" y="1282700"/>
                </a:lnTo>
                <a:lnTo>
                  <a:pt x="1297181" y="1333500"/>
                </a:lnTo>
                <a:lnTo>
                  <a:pt x="1169255" y="1447800"/>
                </a:lnTo>
                <a:lnTo>
                  <a:pt x="1127335" y="1485900"/>
                </a:lnTo>
                <a:lnTo>
                  <a:pt x="1086314" y="1511300"/>
                </a:lnTo>
                <a:lnTo>
                  <a:pt x="1046516" y="1549400"/>
                </a:lnTo>
                <a:lnTo>
                  <a:pt x="1008262" y="1574800"/>
                </a:lnTo>
                <a:lnTo>
                  <a:pt x="971877" y="1600200"/>
                </a:lnTo>
                <a:lnTo>
                  <a:pt x="937682" y="1625600"/>
                </a:lnTo>
                <a:lnTo>
                  <a:pt x="906002" y="1638300"/>
                </a:lnTo>
                <a:lnTo>
                  <a:pt x="821732" y="1676400"/>
                </a:lnTo>
                <a:lnTo>
                  <a:pt x="746573" y="1701800"/>
                </a:lnTo>
                <a:lnTo>
                  <a:pt x="680727" y="1714500"/>
                </a:lnTo>
                <a:lnTo>
                  <a:pt x="624402" y="1727200"/>
                </a:lnTo>
                <a:close/>
              </a:path>
              <a:path w="3463925" h="3225800">
                <a:moveTo>
                  <a:pt x="1433602" y="787400"/>
                </a:moveTo>
                <a:lnTo>
                  <a:pt x="1375274" y="787400"/>
                </a:lnTo>
                <a:lnTo>
                  <a:pt x="1317307" y="774700"/>
                </a:lnTo>
                <a:lnTo>
                  <a:pt x="1491829" y="774700"/>
                </a:lnTo>
                <a:lnTo>
                  <a:pt x="1433602" y="787400"/>
                </a:lnTo>
                <a:close/>
              </a:path>
              <a:path w="3463925" h="3225800">
                <a:moveTo>
                  <a:pt x="4893" y="2743200"/>
                </a:moveTo>
                <a:lnTo>
                  <a:pt x="0" y="2743200"/>
                </a:lnTo>
                <a:lnTo>
                  <a:pt x="6948" y="2717800"/>
                </a:lnTo>
                <a:lnTo>
                  <a:pt x="18432" y="2692400"/>
                </a:lnTo>
                <a:lnTo>
                  <a:pt x="34187" y="2641600"/>
                </a:lnTo>
                <a:lnTo>
                  <a:pt x="53950" y="2603500"/>
                </a:lnTo>
                <a:lnTo>
                  <a:pt x="77456" y="2540000"/>
                </a:lnTo>
                <a:lnTo>
                  <a:pt x="104442" y="2489200"/>
                </a:lnTo>
                <a:lnTo>
                  <a:pt x="134643" y="2438400"/>
                </a:lnTo>
                <a:lnTo>
                  <a:pt x="167797" y="2374900"/>
                </a:lnTo>
                <a:lnTo>
                  <a:pt x="203639" y="2324100"/>
                </a:lnTo>
                <a:lnTo>
                  <a:pt x="241905" y="2286000"/>
                </a:lnTo>
                <a:lnTo>
                  <a:pt x="277837" y="2247900"/>
                </a:lnTo>
                <a:lnTo>
                  <a:pt x="318794" y="2222500"/>
                </a:lnTo>
                <a:lnTo>
                  <a:pt x="363784" y="2197100"/>
                </a:lnTo>
                <a:lnTo>
                  <a:pt x="411815" y="2171700"/>
                </a:lnTo>
                <a:lnTo>
                  <a:pt x="662837" y="2108200"/>
                </a:lnTo>
                <a:lnTo>
                  <a:pt x="708268" y="2095500"/>
                </a:lnTo>
                <a:lnTo>
                  <a:pt x="749793" y="2082800"/>
                </a:lnTo>
                <a:lnTo>
                  <a:pt x="786417" y="2070100"/>
                </a:lnTo>
                <a:lnTo>
                  <a:pt x="817150" y="2044700"/>
                </a:lnTo>
                <a:lnTo>
                  <a:pt x="868149" y="2006600"/>
                </a:lnTo>
                <a:lnTo>
                  <a:pt x="919225" y="1955800"/>
                </a:lnTo>
                <a:lnTo>
                  <a:pt x="967524" y="1905000"/>
                </a:lnTo>
                <a:lnTo>
                  <a:pt x="1010193" y="1854200"/>
                </a:lnTo>
                <a:lnTo>
                  <a:pt x="1067228" y="1790700"/>
                </a:lnTo>
                <a:lnTo>
                  <a:pt x="1075887" y="1778000"/>
                </a:lnTo>
                <a:lnTo>
                  <a:pt x="1077126" y="1778000"/>
                </a:lnTo>
                <a:lnTo>
                  <a:pt x="1102444" y="1727200"/>
                </a:lnTo>
                <a:lnTo>
                  <a:pt x="1125796" y="1689100"/>
                </a:lnTo>
                <a:lnTo>
                  <a:pt x="1149508" y="1651000"/>
                </a:lnTo>
                <a:lnTo>
                  <a:pt x="1173616" y="1612900"/>
                </a:lnTo>
                <a:lnTo>
                  <a:pt x="1198158" y="1562100"/>
                </a:lnTo>
                <a:lnTo>
                  <a:pt x="1223171" y="1524000"/>
                </a:lnTo>
                <a:lnTo>
                  <a:pt x="1248690" y="1485900"/>
                </a:lnTo>
                <a:lnTo>
                  <a:pt x="1274754" y="1447800"/>
                </a:lnTo>
                <a:lnTo>
                  <a:pt x="1303659" y="1397000"/>
                </a:lnTo>
                <a:lnTo>
                  <a:pt x="1333313" y="1346200"/>
                </a:lnTo>
                <a:lnTo>
                  <a:pt x="1363784" y="1308100"/>
                </a:lnTo>
                <a:lnTo>
                  <a:pt x="1395136" y="1257300"/>
                </a:lnTo>
                <a:lnTo>
                  <a:pt x="1427436" y="1219200"/>
                </a:lnTo>
                <a:lnTo>
                  <a:pt x="1460750" y="1168400"/>
                </a:lnTo>
                <a:lnTo>
                  <a:pt x="1532240" y="1168400"/>
                </a:lnTo>
                <a:lnTo>
                  <a:pt x="1501875" y="1206500"/>
                </a:lnTo>
                <a:lnTo>
                  <a:pt x="1472207" y="1244600"/>
                </a:lnTo>
                <a:lnTo>
                  <a:pt x="1443209" y="1282700"/>
                </a:lnTo>
                <a:lnTo>
                  <a:pt x="1422106" y="1333500"/>
                </a:lnTo>
                <a:lnTo>
                  <a:pt x="1416347" y="1371600"/>
                </a:lnTo>
                <a:lnTo>
                  <a:pt x="1413144" y="1409700"/>
                </a:lnTo>
                <a:lnTo>
                  <a:pt x="1412020" y="1447800"/>
                </a:lnTo>
                <a:lnTo>
                  <a:pt x="1325471" y="1447800"/>
                </a:lnTo>
                <a:lnTo>
                  <a:pt x="1298519" y="1485900"/>
                </a:lnTo>
                <a:lnTo>
                  <a:pt x="1272054" y="1536700"/>
                </a:lnTo>
                <a:lnTo>
                  <a:pt x="1246045" y="1574800"/>
                </a:lnTo>
                <a:lnTo>
                  <a:pt x="1220461" y="1612900"/>
                </a:lnTo>
                <a:lnTo>
                  <a:pt x="1195269" y="1651000"/>
                </a:lnTo>
                <a:lnTo>
                  <a:pt x="1170440" y="1701800"/>
                </a:lnTo>
                <a:lnTo>
                  <a:pt x="1145941" y="1739900"/>
                </a:lnTo>
                <a:lnTo>
                  <a:pt x="1121742" y="1778000"/>
                </a:lnTo>
                <a:lnTo>
                  <a:pt x="1094414" y="1828800"/>
                </a:lnTo>
                <a:lnTo>
                  <a:pt x="1067397" y="1866900"/>
                </a:lnTo>
                <a:lnTo>
                  <a:pt x="1040772" y="1917700"/>
                </a:lnTo>
                <a:lnTo>
                  <a:pt x="997427" y="1917700"/>
                </a:lnTo>
                <a:lnTo>
                  <a:pt x="972349" y="1943100"/>
                </a:lnTo>
                <a:lnTo>
                  <a:pt x="942510" y="1968500"/>
                </a:lnTo>
                <a:lnTo>
                  <a:pt x="908650" y="1993900"/>
                </a:lnTo>
                <a:lnTo>
                  <a:pt x="871511" y="2032000"/>
                </a:lnTo>
                <a:lnTo>
                  <a:pt x="831832" y="2057400"/>
                </a:lnTo>
                <a:lnTo>
                  <a:pt x="790355" y="2095500"/>
                </a:lnTo>
                <a:lnTo>
                  <a:pt x="704965" y="2171700"/>
                </a:lnTo>
                <a:lnTo>
                  <a:pt x="662533" y="2222500"/>
                </a:lnTo>
                <a:lnTo>
                  <a:pt x="621263" y="2260600"/>
                </a:lnTo>
                <a:lnTo>
                  <a:pt x="581898" y="2298700"/>
                </a:lnTo>
                <a:lnTo>
                  <a:pt x="545175" y="2336800"/>
                </a:lnTo>
                <a:lnTo>
                  <a:pt x="511837" y="2374900"/>
                </a:lnTo>
                <a:lnTo>
                  <a:pt x="482623" y="2413000"/>
                </a:lnTo>
                <a:lnTo>
                  <a:pt x="439783" y="2463800"/>
                </a:lnTo>
                <a:lnTo>
                  <a:pt x="391714" y="2501900"/>
                </a:lnTo>
                <a:lnTo>
                  <a:pt x="340120" y="2552700"/>
                </a:lnTo>
                <a:lnTo>
                  <a:pt x="286705" y="2590800"/>
                </a:lnTo>
                <a:lnTo>
                  <a:pt x="233172" y="2616200"/>
                </a:lnTo>
                <a:lnTo>
                  <a:pt x="181225" y="2654300"/>
                </a:lnTo>
                <a:lnTo>
                  <a:pt x="132567" y="2679700"/>
                </a:lnTo>
                <a:lnTo>
                  <a:pt x="88901" y="2705100"/>
                </a:lnTo>
                <a:lnTo>
                  <a:pt x="51931" y="2717800"/>
                </a:lnTo>
                <a:lnTo>
                  <a:pt x="23361" y="2730500"/>
                </a:lnTo>
                <a:lnTo>
                  <a:pt x="4893" y="2743200"/>
                </a:lnTo>
                <a:close/>
              </a:path>
              <a:path w="3463925" h="3225800">
                <a:moveTo>
                  <a:pt x="1103109" y="2603500"/>
                </a:moveTo>
                <a:lnTo>
                  <a:pt x="1096097" y="2603500"/>
                </a:lnTo>
                <a:lnTo>
                  <a:pt x="1094667" y="2590800"/>
                </a:lnTo>
                <a:lnTo>
                  <a:pt x="1086279" y="2578100"/>
                </a:lnTo>
                <a:lnTo>
                  <a:pt x="1079697" y="2540000"/>
                </a:lnTo>
                <a:lnTo>
                  <a:pt x="1074991" y="2514600"/>
                </a:lnTo>
                <a:lnTo>
                  <a:pt x="1072228" y="2476500"/>
                </a:lnTo>
                <a:lnTo>
                  <a:pt x="1071474" y="2425700"/>
                </a:lnTo>
                <a:lnTo>
                  <a:pt x="1072799" y="2387600"/>
                </a:lnTo>
                <a:lnTo>
                  <a:pt x="1076270" y="2336800"/>
                </a:lnTo>
                <a:lnTo>
                  <a:pt x="1081953" y="2286000"/>
                </a:lnTo>
                <a:lnTo>
                  <a:pt x="1089918" y="2235200"/>
                </a:lnTo>
                <a:lnTo>
                  <a:pt x="1100231" y="2171700"/>
                </a:lnTo>
                <a:lnTo>
                  <a:pt x="1112961" y="2120900"/>
                </a:lnTo>
                <a:lnTo>
                  <a:pt x="1128174" y="2070100"/>
                </a:lnTo>
                <a:lnTo>
                  <a:pt x="1145938" y="2006600"/>
                </a:lnTo>
                <a:lnTo>
                  <a:pt x="1166322" y="1955800"/>
                </a:lnTo>
                <a:lnTo>
                  <a:pt x="1189393" y="1905000"/>
                </a:lnTo>
                <a:lnTo>
                  <a:pt x="1215218" y="1854200"/>
                </a:lnTo>
                <a:lnTo>
                  <a:pt x="1243865" y="1803400"/>
                </a:lnTo>
                <a:lnTo>
                  <a:pt x="1290795" y="1727200"/>
                </a:lnTo>
                <a:lnTo>
                  <a:pt x="1322189" y="1651000"/>
                </a:lnTo>
                <a:lnTo>
                  <a:pt x="1340652" y="1600200"/>
                </a:lnTo>
                <a:lnTo>
                  <a:pt x="1348789" y="1549400"/>
                </a:lnTo>
                <a:lnTo>
                  <a:pt x="1349205" y="1511300"/>
                </a:lnTo>
                <a:lnTo>
                  <a:pt x="1344504" y="1485900"/>
                </a:lnTo>
                <a:lnTo>
                  <a:pt x="1337292" y="1473200"/>
                </a:lnTo>
                <a:lnTo>
                  <a:pt x="1326043" y="1447800"/>
                </a:lnTo>
                <a:lnTo>
                  <a:pt x="1412020" y="1447800"/>
                </a:lnTo>
                <a:lnTo>
                  <a:pt x="1412497" y="1498600"/>
                </a:lnTo>
                <a:lnTo>
                  <a:pt x="1414097" y="1549400"/>
                </a:lnTo>
                <a:lnTo>
                  <a:pt x="1416341" y="1600200"/>
                </a:lnTo>
                <a:lnTo>
                  <a:pt x="1418752" y="1651000"/>
                </a:lnTo>
                <a:lnTo>
                  <a:pt x="1420851" y="1714500"/>
                </a:lnTo>
                <a:lnTo>
                  <a:pt x="1422160" y="1765300"/>
                </a:lnTo>
                <a:lnTo>
                  <a:pt x="1422202" y="1828800"/>
                </a:lnTo>
                <a:lnTo>
                  <a:pt x="1420497" y="1892300"/>
                </a:lnTo>
                <a:lnTo>
                  <a:pt x="1416568" y="1943100"/>
                </a:lnTo>
                <a:lnTo>
                  <a:pt x="1409937" y="2006600"/>
                </a:lnTo>
                <a:lnTo>
                  <a:pt x="1397156" y="2070100"/>
                </a:lnTo>
                <a:lnTo>
                  <a:pt x="1378649" y="2133600"/>
                </a:lnTo>
                <a:lnTo>
                  <a:pt x="1355484" y="2197100"/>
                </a:lnTo>
                <a:lnTo>
                  <a:pt x="1328732" y="2247900"/>
                </a:lnTo>
                <a:lnTo>
                  <a:pt x="1299464" y="2311400"/>
                </a:lnTo>
                <a:lnTo>
                  <a:pt x="1268749" y="2362200"/>
                </a:lnTo>
                <a:lnTo>
                  <a:pt x="1237656" y="2413000"/>
                </a:lnTo>
                <a:lnTo>
                  <a:pt x="1207257" y="2463800"/>
                </a:lnTo>
                <a:lnTo>
                  <a:pt x="1178621" y="2501900"/>
                </a:lnTo>
                <a:lnTo>
                  <a:pt x="1152819" y="2540000"/>
                </a:lnTo>
                <a:lnTo>
                  <a:pt x="1130919" y="2565400"/>
                </a:lnTo>
                <a:lnTo>
                  <a:pt x="1113992" y="2578100"/>
                </a:lnTo>
                <a:lnTo>
                  <a:pt x="1103109" y="2603500"/>
                </a:lnTo>
                <a:close/>
              </a:path>
              <a:path w="3463925" h="3225800">
                <a:moveTo>
                  <a:pt x="549762" y="2641600"/>
                </a:moveTo>
                <a:lnTo>
                  <a:pt x="520355" y="2641600"/>
                </a:lnTo>
                <a:lnTo>
                  <a:pt x="529814" y="2628900"/>
                </a:lnTo>
                <a:lnTo>
                  <a:pt x="534470" y="2616200"/>
                </a:lnTo>
                <a:lnTo>
                  <a:pt x="544105" y="2616200"/>
                </a:lnTo>
                <a:lnTo>
                  <a:pt x="548976" y="2603500"/>
                </a:lnTo>
                <a:lnTo>
                  <a:pt x="558414" y="2590800"/>
                </a:lnTo>
                <a:lnTo>
                  <a:pt x="563240" y="2590800"/>
                </a:lnTo>
                <a:lnTo>
                  <a:pt x="568138" y="2578100"/>
                </a:lnTo>
                <a:lnTo>
                  <a:pt x="577975" y="2578100"/>
                </a:lnTo>
                <a:lnTo>
                  <a:pt x="598222" y="2552700"/>
                </a:lnTo>
                <a:lnTo>
                  <a:pt x="618299" y="2527300"/>
                </a:lnTo>
                <a:lnTo>
                  <a:pt x="628484" y="2514600"/>
                </a:lnTo>
                <a:lnTo>
                  <a:pt x="649267" y="2489200"/>
                </a:lnTo>
                <a:lnTo>
                  <a:pt x="669812" y="2451100"/>
                </a:lnTo>
                <a:lnTo>
                  <a:pt x="711902" y="2400300"/>
                </a:lnTo>
                <a:lnTo>
                  <a:pt x="732875" y="2362200"/>
                </a:lnTo>
                <a:lnTo>
                  <a:pt x="761119" y="2324100"/>
                </a:lnTo>
                <a:lnTo>
                  <a:pt x="789415" y="2273300"/>
                </a:lnTo>
                <a:lnTo>
                  <a:pt x="817770" y="2235200"/>
                </a:lnTo>
                <a:lnTo>
                  <a:pt x="903237" y="2082800"/>
                </a:lnTo>
                <a:lnTo>
                  <a:pt x="926601" y="2044700"/>
                </a:lnTo>
                <a:lnTo>
                  <a:pt x="973687" y="1968500"/>
                </a:lnTo>
                <a:lnTo>
                  <a:pt x="997427" y="1917700"/>
                </a:lnTo>
                <a:lnTo>
                  <a:pt x="1040772" y="1917700"/>
                </a:lnTo>
                <a:lnTo>
                  <a:pt x="1014147" y="1968500"/>
                </a:lnTo>
                <a:lnTo>
                  <a:pt x="987835" y="2006600"/>
                </a:lnTo>
                <a:lnTo>
                  <a:pt x="961683" y="2057400"/>
                </a:lnTo>
                <a:lnTo>
                  <a:pt x="935650" y="2095500"/>
                </a:lnTo>
                <a:lnTo>
                  <a:pt x="916418" y="2133600"/>
                </a:lnTo>
                <a:lnTo>
                  <a:pt x="897195" y="2159000"/>
                </a:lnTo>
                <a:lnTo>
                  <a:pt x="877990" y="2197100"/>
                </a:lnTo>
                <a:lnTo>
                  <a:pt x="858811" y="2222500"/>
                </a:lnTo>
                <a:lnTo>
                  <a:pt x="853244" y="2260600"/>
                </a:lnTo>
                <a:lnTo>
                  <a:pt x="851586" y="2273300"/>
                </a:lnTo>
                <a:lnTo>
                  <a:pt x="822680" y="2273300"/>
                </a:lnTo>
                <a:lnTo>
                  <a:pt x="754802" y="2374900"/>
                </a:lnTo>
                <a:lnTo>
                  <a:pt x="732583" y="2413000"/>
                </a:lnTo>
                <a:lnTo>
                  <a:pt x="710185" y="2438400"/>
                </a:lnTo>
                <a:lnTo>
                  <a:pt x="687931" y="2476500"/>
                </a:lnTo>
                <a:lnTo>
                  <a:pt x="666141" y="2501900"/>
                </a:lnTo>
                <a:lnTo>
                  <a:pt x="654950" y="2514600"/>
                </a:lnTo>
                <a:lnTo>
                  <a:pt x="643964" y="2527300"/>
                </a:lnTo>
                <a:lnTo>
                  <a:pt x="633175" y="2540000"/>
                </a:lnTo>
                <a:lnTo>
                  <a:pt x="611950" y="2565400"/>
                </a:lnTo>
                <a:lnTo>
                  <a:pt x="590559" y="2590800"/>
                </a:lnTo>
                <a:lnTo>
                  <a:pt x="580150" y="2603500"/>
                </a:lnTo>
                <a:lnTo>
                  <a:pt x="569937" y="2616200"/>
                </a:lnTo>
                <a:lnTo>
                  <a:pt x="559939" y="2628900"/>
                </a:lnTo>
                <a:lnTo>
                  <a:pt x="554851" y="2628900"/>
                </a:lnTo>
                <a:lnTo>
                  <a:pt x="549762" y="2641600"/>
                </a:lnTo>
                <a:close/>
              </a:path>
              <a:path w="3463925" h="3225800">
                <a:moveTo>
                  <a:pt x="569516" y="3225800"/>
                </a:moveTo>
                <a:lnTo>
                  <a:pt x="559462" y="3225800"/>
                </a:lnTo>
                <a:lnTo>
                  <a:pt x="547704" y="3187700"/>
                </a:lnTo>
                <a:lnTo>
                  <a:pt x="541336" y="3149600"/>
                </a:lnTo>
                <a:lnTo>
                  <a:pt x="539955" y="3111500"/>
                </a:lnTo>
                <a:lnTo>
                  <a:pt x="543163" y="3073400"/>
                </a:lnTo>
                <a:lnTo>
                  <a:pt x="550556" y="3022600"/>
                </a:lnTo>
                <a:lnTo>
                  <a:pt x="561736" y="2971800"/>
                </a:lnTo>
                <a:lnTo>
                  <a:pt x="576301" y="2921000"/>
                </a:lnTo>
                <a:lnTo>
                  <a:pt x="593849" y="2870200"/>
                </a:lnTo>
                <a:lnTo>
                  <a:pt x="613981" y="2819400"/>
                </a:lnTo>
                <a:lnTo>
                  <a:pt x="636295" y="2781300"/>
                </a:lnTo>
                <a:lnTo>
                  <a:pt x="660391" y="2730500"/>
                </a:lnTo>
                <a:lnTo>
                  <a:pt x="685867" y="2679700"/>
                </a:lnTo>
                <a:lnTo>
                  <a:pt x="712323" y="2628900"/>
                </a:lnTo>
                <a:lnTo>
                  <a:pt x="739358" y="2590800"/>
                </a:lnTo>
                <a:lnTo>
                  <a:pt x="775532" y="2527300"/>
                </a:lnTo>
                <a:lnTo>
                  <a:pt x="800544" y="2463800"/>
                </a:lnTo>
                <a:lnTo>
                  <a:pt x="816238" y="2413000"/>
                </a:lnTo>
                <a:lnTo>
                  <a:pt x="824456" y="2374900"/>
                </a:lnTo>
                <a:lnTo>
                  <a:pt x="827040" y="2336800"/>
                </a:lnTo>
                <a:lnTo>
                  <a:pt x="825834" y="2298700"/>
                </a:lnTo>
                <a:lnTo>
                  <a:pt x="822680" y="2273300"/>
                </a:lnTo>
                <a:lnTo>
                  <a:pt x="851586" y="2273300"/>
                </a:lnTo>
                <a:lnTo>
                  <a:pt x="843712" y="2336800"/>
                </a:lnTo>
                <a:lnTo>
                  <a:pt x="839391" y="2387600"/>
                </a:lnTo>
                <a:lnTo>
                  <a:pt x="835126" y="2438400"/>
                </a:lnTo>
                <a:lnTo>
                  <a:pt x="830740" y="2501900"/>
                </a:lnTo>
                <a:lnTo>
                  <a:pt x="826052" y="2552700"/>
                </a:lnTo>
                <a:lnTo>
                  <a:pt x="820884" y="2603500"/>
                </a:lnTo>
                <a:lnTo>
                  <a:pt x="815057" y="2667000"/>
                </a:lnTo>
                <a:lnTo>
                  <a:pt x="808392" y="2717800"/>
                </a:lnTo>
                <a:lnTo>
                  <a:pt x="800710" y="2768600"/>
                </a:lnTo>
                <a:lnTo>
                  <a:pt x="791832" y="2819400"/>
                </a:lnTo>
                <a:lnTo>
                  <a:pt x="781578" y="2857500"/>
                </a:lnTo>
                <a:lnTo>
                  <a:pt x="769769" y="2908300"/>
                </a:lnTo>
                <a:lnTo>
                  <a:pt x="739696" y="2971800"/>
                </a:lnTo>
                <a:lnTo>
                  <a:pt x="706432" y="3048000"/>
                </a:lnTo>
                <a:lnTo>
                  <a:pt x="672184" y="3098800"/>
                </a:lnTo>
                <a:lnTo>
                  <a:pt x="639162" y="3149600"/>
                </a:lnTo>
                <a:lnTo>
                  <a:pt x="609571" y="3175000"/>
                </a:lnTo>
                <a:lnTo>
                  <a:pt x="585620" y="3213100"/>
                </a:lnTo>
                <a:lnTo>
                  <a:pt x="569516" y="3225800"/>
                </a:lnTo>
                <a:close/>
              </a:path>
              <a:path w="3463925" h="3225800">
                <a:moveTo>
                  <a:pt x="299963" y="2857500"/>
                </a:moveTo>
                <a:lnTo>
                  <a:pt x="299391" y="2844800"/>
                </a:lnTo>
                <a:lnTo>
                  <a:pt x="299010" y="2832100"/>
                </a:lnTo>
                <a:lnTo>
                  <a:pt x="307638" y="2832100"/>
                </a:lnTo>
                <a:lnTo>
                  <a:pt x="318235" y="2819400"/>
                </a:lnTo>
                <a:lnTo>
                  <a:pt x="332854" y="2806700"/>
                </a:lnTo>
                <a:lnTo>
                  <a:pt x="341529" y="2794000"/>
                </a:lnTo>
                <a:lnTo>
                  <a:pt x="351205" y="2794000"/>
                </a:lnTo>
                <a:lnTo>
                  <a:pt x="361811" y="2781300"/>
                </a:lnTo>
                <a:lnTo>
                  <a:pt x="373275" y="2781300"/>
                </a:lnTo>
                <a:lnTo>
                  <a:pt x="385462" y="2768600"/>
                </a:lnTo>
                <a:lnTo>
                  <a:pt x="427330" y="2730500"/>
                </a:lnTo>
                <a:lnTo>
                  <a:pt x="458814" y="2705100"/>
                </a:lnTo>
                <a:lnTo>
                  <a:pt x="475700" y="2679700"/>
                </a:lnTo>
                <a:lnTo>
                  <a:pt x="493301" y="2667000"/>
                </a:lnTo>
                <a:lnTo>
                  <a:pt x="502116" y="2654300"/>
                </a:lnTo>
                <a:lnTo>
                  <a:pt x="511128" y="2641600"/>
                </a:lnTo>
                <a:lnTo>
                  <a:pt x="544709" y="2641600"/>
                </a:lnTo>
                <a:lnTo>
                  <a:pt x="539728" y="2654300"/>
                </a:lnTo>
                <a:lnTo>
                  <a:pt x="529825" y="2654300"/>
                </a:lnTo>
                <a:lnTo>
                  <a:pt x="520137" y="2667000"/>
                </a:lnTo>
                <a:lnTo>
                  <a:pt x="510663" y="2679700"/>
                </a:lnTo>
                <a:lnTo>
                  <a:pt x="501404" y="2692400"/>
                </a:lnTo>
                <a:lnTo>
                  <a:pt x="482981" y="2705100"/>
                </a:lnTo>
                <a:lnTo>
                  <a:pt x="465344" y="2717800"/>
                </a:lnTo>
                <a:lnTo>
                  <a:pt x="448529" y="2743200"/>
                </a:lnTo>
                <a:lnTo>
                  <a:pt x="432573" y="2755900"/>
                </a:lnTo>
                <a:lnTo>
                  <a:pt x="417161" y="2768600"/>
                </a:lnTo>
                <a:lnTo>
                  <a:pt x="402662" y="2781300"/>
                </a:lnTo>
                <a:lnTo>
                  <a:pt x="376326" y="2794000"/>
                </a:lnTo>
                <a:lnTo>
                  <a:pt x="364479" y="2806700"/>
                </a:lnTo>
                <a:lnTo>
                  <a:pt x="353553" y="2819400"/>
                </a:lnTo>
                <a:lnTo>
                  <a:pt x="343574" y="2819400"/>
                </a:lnTo>
                <a:lnTo>
                  <a:pt x="319630" y="2844800"/>
                </a:lnTo>
                <a:lnTo>
                  <a:pt x="308794" y="2844800"/>
                </a:lnTo>
                <a:lnTo>
                  <a:pt x="299963" y="2857500"/>
                </a:lnTo>
                <a:close/>
              </a:path>
            </a:pathLst>
          </a:custGeom>
          <a:solidFill>
            <a:srgbClr val="90507B"/>
          </a:solidFill>
        </p:spPr>
        <p:txBody>
          <a:bodyPr wrap="square" lIns="0" tIns="0" rIns="0" bIns="0" rtlCol="0"/>
          <a:lstStyle/>
          <a:p>
            <a:endParaRPr/>
          </a:p>
        </p:txBody>
      </p:sp>
      <p:sp>
        <p:nvSpPr>
          <p:cNvPr id="19" name="object 15">
            <a:extLst>
              <a:ext uri="{FF2B5EF4-FFF2-40B4-BE49-F238E27FC236}">
                <a16:creationId xmlns:a16="http://schemas.microsoft.com/office/drawing/2014/main" id="{0F7DC8FC-E777-05AC-5011-8E099D41C7C7}"/>
              </a:ext>
            </a:extLst>
          </p:cNvPr>
          <p:cNvSpPr/>
          <p:nvPr/>
        </p:nvSpPr>
        <p:spPr>
          <a:xfrm rot="10800000">
            <a:off x="5845740" y="6466538"/>
            <a:ext cx="3576833" cy="3295824"/>
          </a:xfrm>
          <a:custGeom>
            <a:avLst/>
            <a:gdLst/>
            <a:ahLst/>
            <a:cxnLst/>
            <a:rect l="l" t="t" r="r" b="b"/>
            <a:pathLst>
              <a:path w="3463925" h="3225800">
                <a:moveTo>
                  <a:pt x="3267330" y="457200"/>
                </a:moveTo>
                <a:lnTo>
                  <a:pt x="2742080" y="457200"/>
                </a:lnTo>
                <a:lnTo>
                  <a:pt x="2786560" y="444500"/>
                </a:lnTo>
                <a:lnTo>
                  <a:pt x="2743361" y="431800"/>
                </a:lnTo>
                <a:lnTo>
                  <a:pt x="2696151" y="419100"/>
                </a:lnTo>
                <a:lnTo>
                  <a:pt x="2594534" y="393700"/>
                </a:lnTo>
                <a:lnTo>
                  <a:pt x="2542544" y="368300"/>
                </a:lnTo>
                <a:lnTo>
                  <a:pt x="2491379" y="355600"/>
                </a:lnTo>
                <a:lnTo>
                  <a:pt x="2442248" y="355600"/>
                </a:lnTo>
                <a:lnTo>
                  <a:pt x="2396358" y="342900"/>
                </a:lnTo>
                <a:lnTo>
                  <a:pt x="2347751" y="330200"/>
                </a:lnTo>
                <a:lnTo>
                  <a:pt x="2304590" y="304800"/>
                </a:lnTo>
                <a:lnTo>
                  <a:pt x="2266716" y="266700"/>
                </a:lnTo>
                <a:lnTo>
                  <a:pt x="2233966" y="228600"/>
                </a:lnTo>
                <a:lnTo>
                  <a:pt x="2206178" y="190500"/>
                </a:lnTo>
                <a:lnTo>
                  <a:pt x="2183192" y="152400"/>
                </a:lnTo>
                <a:lnTo>
                  <a:pt x="2161119" y="101600"/>
                </a:lnTo>
                <a:lnTo>
                  <a:pt x="2145892" y="50800"/>
                </a:lnTo>
                <a:lnTo>
                  <a:pt x="2137208" y="25400"/>
                </a:lnTo>
                <a:lnTo>
                  <a:pt x="2134762" y="12700"/>
                </a:lnTo>
                <a:lnTo>
                  <a:pt x="2172725" y="12700"/>
                </a:lnTo>
                <a:lnTo>
                  <a:pt x="2214776" y="0"/>
                </a:lnTo>
                <a:lnTo>
                  <a:pt x="2509082" y="0"/>
                </a:lnTo>
                <a:lnTo>
                  <a:pt x="2559094" y="12700"/>
                </a:lnTo>
                <a:lnTo>
                  <a:pt x="2582799" y="25400"/>
                </a:lnTo>
                <a:lnTo>
                  <a:pt x="2602876" y="50800"/>
                </a:lnTo>
                <a:lnTo>
                  <a:pt x="2619771" y="63500"/>
                </a:lnTo>
                <a:lnTo>
                  <a:pt x="2633931" y="88900"/>
                </a:lnTo>
                <a:lnTo>
                  <a:pt x="2651698" y="139700"/>
                </a:lnTo>
                <a:lnTo>
                  <a:pt x="2665416" y="177800"/>
                </a:lnTo>
                <a:lnTo>
                  <a:pt x="2676772" y="228600"/>
                </a:lnTo>
                <a:lnTo>
                  <a:pt x="2687452" y="279400"/>
                </a:lnTo>
                <a:lnTo>
                  <a:pt x="2699144" y="330200"/>
                </a:lnTo>
                <a:lnTo>
                  <a:pt x="2713535" y="368300"/>
                </a:lnTo>
                <a:lnTo>
                  <a:pt x="2719245" y="368300"/>
                </a:lnTo>
                <a:lnTo>
                  <a:pt x="2725535" y="381000"/>
                </a:lnTo>
                <a:lnTo>
                  <a:pt x="2732451" y="393700"/>
                </a:lnTo>
                <a:lnTo>
                  <a:pt x="2740038" y="393700"/>
                </a:lnTo>
                <a:lnTo>
                  <a:pt x="2777654" y="419100"/>
                </a:lnTo>
                <a:lnTo>
                  <a:pt x="2823467" y="431800"/>
                </a:lnTo>
                <a:lnTo>
                  <a:pt x="2872586" y="431800"/>
                </a:lnTo>
                <a:lnTo>
                  <a:pt x="2920124" y="444500"/>
                </a:lnTo>
                <a:lnTo>
                  <a:pt x="3222833" y="444500"/>
                </a:lnTo>
                <a:lnTo>
                  <a:pt x="3267330" y="457200"/>
                </a:lnTo>
                <a:close/>
              </a:path>
              <a:path w="3463925" h="3225800">
                <a:moveTo>
                  <a:pt x="1549489" y="774700"/>
                </a:moveTo>
                <a:lnTo>
                  <a:pt x="1260168" y="774700"/>
                </a:lnTo>
                <a:lnTo>
                  <a:pt x="1264045" y="762000"/>
                </a:lnTo>
                <a:lnTo>
                  <a:pt x="1275688" y="749300"/>
                </a:lnTo>
                <a:lnTo>
                  <a:pt x="1294722" y="736600"/>
                </a:lnTo>
                <a:lnTo>
                  <a:pt x="1320769" y="711200"/>
                </a:lnTo>
                <a:lnTo>
                  <a:pt x="1353452" y="673100"/>
                </a:lnTo>
                <a:lnTo>
                  <a:pt x="1392395" y="647700"/>
                </a:lnTo>
                <a:lnTo>
                  <a:pt x="1437221" y="609600"/>
                </a:lnTo>
                <a:lnTo>
                  <a:pt x="1487554" y="584200"/>
                </a:lnTo>
                <a:lnTo>
                  <a:pt x="1543016" y="546100"/>
                </a:lnTo>
                <a:lnTo>
                  <a:pt x="1603230" y="508000"/>
                </a:lnTo>
                <a:lnTo>
                  <a:pt x="1667821" y="482600"/>
                </a:lnTo>
                <a:lnTo>
                  <a:pt x="1736411" y="457200"/>
                </a:lnTo>
                <a:lnTo>
                  <a:pt x="1808624" y="444500"/>
                </a:lnTo>
                <a:lnTo>
                  <a:pt x="1855486" y="431800"/>
                </a:lnTo>
                <a:lnTo>
                  <a:pt x="1992377" y="431800"/>
                </a:lnTo>
                <a:lnTo>
                  <a:pt x="2017922" y="444500"/>
                </a:lnTo>
                <a:lnTo>
                  <a:pt x="2041581" y="457200"/>
                </a:lnTo>
                <a:lnTo>
                  <a:pt x="2086410" y="482600"/>
                </a:lnTo>
                <a:lnTo>
                  <a:pt x="2109165" y="482600"/>
                </a:lnTo>
                <a:lnTo>
                  <a:pt x="2133204" y="495300"/>
                </a:lnTo>
                <a:lnTo>
                  <a:pt x="2159319" y="508000"/>
                </a:lnTo>
                <a:lnTo>
                  <a:pt x="2188302" y="520700"/>
                </a:lnTo>
                <a:lnTo>
                  <a:pt x="3437769" y="520700"/>
                </a:lnTo>
                <a:lnTo>
                  <a:pt x="3412261" y="533400"/>
                </a:lnTo>
                <a:lnTo>
                  <a:pt x="2730734" y="533400"/>
                </a:lnTo>
                <a:lnTo>
                  <a:pt x="2682229" y="546100"/>
                </a:lnTo>
                <a:lnTo>
                  <a:pt x="2632303" y="546100"/>
                </a:lnTo>
                <a:lnTo>
                  <a:pt x="2581031" y="558800"/>
                </a:lnTo>
                <a:lnTo>
                  <a:pt x="2269373" y="558800"/>
                </a:lnTo>
                <a:lnTo>
                  <a:pt x="2224027" y="571500"/>
                </a:lnTo>
                <a:lnTo>
                  <a:pt x="2175190" y="571500"/>
                </a:lnTo>
                <a:lnTo>
                  <a:pt x="2125252" y="584200"/>
                </a:lnTo>
                <a:lnTo>
                  <a:pt x="2076601" y="584200"/>
                </a:lnTo>
                <a:lnTo>
                  <a:pt x="2031625" y="596900"/>
                </a:lnTo>
                <a:lnTo>
                  <a:pt x="1992714" y="622300"/>
                </a:lnTo>
                <a:lnTo>
                  <a:pt x="1966272" y="635000"/>
                </a:lnTo>
                <a:lnTo>
                  <a:pt x="1934618" y="647700"/>
                </a:lnTo>
                <a:lnTo>
                  <a:pt x="1898216" y="660400"/>
                </a:lnTo>
                <a:lnTo>
                  <a:pt x="1857531" y="685800"/>
                </a:lnTo>
                <a:lnTo>
                  <a:pt x="1813027" y="698500"/>
                </a:lnTo>
                <a:lnTo>
                  <a:pt x="1765169" y="723900"/>
                </a:lnTo>
                <a:lnTo>
                  <a:pt x="1714422" y="736600"/>
                </a:lnTo>
                <a:lnTo>
                  <a:pt x="1606117" y="762000"/>
                </a:lnTo>
                <a:lnTo>
                  <a:pt x="1549489" y="774700"/>
                </a:lnTo>
                <a:close/>
              </a:path>
              <a:path w="3463925" h="3225800">
                <a:moveTo>
                  <a:pt x="3093195" y="444500"/>
                </a:moveTo>
                <a:lnTo>
                  <a:pt x="2941490" y="444500"/>
                </a:lnTo>
                <a:lnTo>
                  <a:pt x="2962428" y="431800"/>
                </a:lnTo>
                <a:lnTo>
                  <a:pt x="3064733" y="431800"/>
                </a:lnTo>
                <a:lnTo>
                  <a:pt x="3093195" y="444500"/>
                </a:lnTo>
                <a:close/>
              </a:path>
              <a:path w="3463925" h="3225800">
                <a:moveTo>
                  <a:pt x="3408710" y="482600"/>
                </a:moveTo>
                <a:lnTo>
                  <a:pt x="2601869" y="482600"/>
                </a:lnTo>
                <a:lnTo>
                  <a:pt x="2696429" y="457200"/>
                </a:lnTo>
                <a:lnTo>
                  <a:pt x="3343037" y="457200"/>
                </a:lnTo>
                <a:lnTo>
                  <a:pt x="3359174" y="469900"/>
                </a:lnTo>
                <a:lnTo>
                  <a:pt x="3400702" y="469900"/>
                </a:lnTo>
                <a:lnTo>
                  <a:pt x="3408710" y="482600"/>
                </a:lnTo>
                <a:close/>
              </a:path>
              <a:path w="3463925" h="3225800">
                <a:moveTo>
                  <a:pt x="3448464" y="495300"/>
                </a:moveTo>
                <a:lnTo>
                  <a:pt x="2531791" y="495300"/>
                </a:lnTo>
                <a:lnTo>
                  <a:pt x="2553087" y="482600"/>
                </a:lnTo>
                <a:lnTo>
                  <a:pt x="3444270" y="482600"/>
                </a:lnTo>
                <a:lnTo>
                  <a:pt x="3448464" y="495300"/>
                </a:lnTo>
                <a:close/>
              </a:path>
              <a:path w="3463925" h="3225800">
                <a:moveTo>
                  <a:pt x="3437769" y="520700"/>
                </a:moveTo>
                <a:lnTo>
                  <a:pt x="2403976" y="520700"/>
                </a:lnTo>
                <a:lnTo>
                  <a:pt x="2466810" y="508000"/>
                </a:lnTo>
                <a:lnTo>
                  <a:pt x="2488590" y="495300"/>
                </a:lnTo>
                <a:lnTo>
                  <a:pt x="3463527" y="495300"/>
                </a:lnTo>
                <a:lnTo>
                  <a:pt x="3437769" y="520700"/>
                </a:lnTo>
                <a:close/>
              </a:path>
              <a:path w="3463925" h="3225800">
                <a:moveTo>
                  <a:pt x="2148040" y="1155700"/>
                </a:moveTo>
                <a:lnTo>
                  <a:pt x="2115409" y="1155700"/>
                </a:lnTo>
                <a:lnTo>
                  <a:pt x="2139983" y="1104900"/>
                </a:lnTo>
                <a:lnTo>
                  <a:pt x="2166860" y="1054100"/>
                </a:lnTo>
                <a:lnTo>
                  <a:pt x="2195866" y="1003300"/>
                </a:lnTo>
                <a:lnTo>
                  <a:pt x="2226825" y="965200"/>
                </a:lnTo>
                <a:lnTo>
                  <a:pt x="2259559" y="939800"/>
                </a:lnTo>
                <a:lnTo>
                  <a:pt x="2293894" y="901700"/>
                </a:lnTo>
                <a:lnTo>
                  <a:pt x="2329654" y="876300"/>
                </a:lnTo>
                <a:lnTo>
                  <a:pt x="2366662" y="850900"/>
                </a:lnTo>
                <a:lnTo>
                  <a:pt x="2404742" y="838200"/>
                </a:lnTo>
                <a:lnTo>
                  <a:pt x="2443719" y="812800"/>
                </a:lnTo>
                <a:lnTo>
                  <a:pt x="2686555" y="736600"/>
                </a:lnTo>
                <a:lnTo>
                  <a:pt x="2750106" y="711200"/>
                </a:lnTo>
                <a:lnTo>
                  <a:pt x="2806688" y="673100"/>
                </a:lnTo>
                <a:lnTo>
                  <a:pt x="2856335" y="647700"/>
                </a:lnTo>
                <a:lnTo>
                  <a:pt x="2899084" y="609600"/>
                </a:lnTo>
                <a:lnTo>
                  <a:pt x="2934968" y="584200"/>
                </a:lnTo>
                <a:lnTo>
                  <a:pt x="2964024" y="558800"/>
                </a:lnTo>
                <a:lnTo>
                  <a:pt x="2986285" y="533400"/>
                </a:lnTo>
                <a:lnTo>
                  <a:pt x="3072962" y="533400"/>
                </a:lnTo>
                <a:lnTo>
                  <a:pt x="3043432" y="546100"/>
                </a:lnTo>
                <a:lnTo>
                  <a:pt x="3011788" y="558800"/>
                </a:lnTo>
                <a:lnTo>
                  <a:pt x="2978293" y="584200"/>
                </a:lnTo>
                <a:lnTo>
                  <a:pt x="2943212" y="609600"/>
                </a:lnTo>
                <a:lnTo>
                  <a:pt x="2906810" y="635000"/>
                </a:lnTo>
                <a:lnTo>
                  <a:pt x="2869349" y="673100"/>
                </a:lnTo>
                <a:lnTo>
                  <a:pt x="2831095" y="711200"/>
                </a:lnTo>
                <a:lnTo>
                  <a:pt x="2675419" y="863600"/>
                </a:lnTo>
                <a:lnTo>
                  <a:pt x="2637156" y="901700"/>
                </a:lnTo>
                <a:lnTo>
                  <a:pt x="2599683" y="939800"/>
                </a:lnTo>
                <a:lnTo>
                  <a:pt x="2563265" y="965200"/>
                </a:lnTo>
                <a:lnTo>
                  <a:pt x="2528165" y="1003300"/>
                </a:lnTo>
                <a:lnTo>
                  <a:pt x="2494648" y="1028700"/>
                </a:lnTo>
                <a:lnTo>
                  <a:pt x="2423054" y="1066800"/>
                </a:lnTo>
                <a:lnTo>
                  <a:pt x="2354230" y="1092200"/>
                </a:lnTo>
                <a:lnTo>
                  <a:pt x="2290244" y="1117600"/>
                </a:lnTo>
                <a:lnTo>
                  <a:pt x="2233170" y="1130300"/>
                </a:lnTo>
                <a:lnTo>
                  <a:pt x="2185078" y="1143000"/>
                </a:lnTo>
                <a:lnTo>
                  <a:pt x="2148040" y="1155700"/>
                </a:lnTo>
                <a:close/>
              </a:path>
              <a:path w="3463925" h="3225800">
                <a:moveTo>
                  <a:pt x="3361997" y="584200"/>
                </a:moveTo>
                <a:lnTo>
                  <a:pt x="3353607" y="571500"/>
                </a:lnTo>
                <a:lnTo>
                  <a:pt x="3315664" y="571500"/>
                </a:lnTo>
                <a:lnTo>
                  <a:pt x="3308705" y="558800"/>
                </a:lnTo>
                <a:lnTo>
                  <a:pt x="3249762" y="558800"/>
                </a:lnTo>
                <a:lnTo>
                  <a:pt x="3233296" y="546100"/>
                </a:lnTo>
                <a:lnTo>
                  <a:pt x="3172175" y="546100"/>
                </a:lnTo>
                <a:lnTo>
                  <a:pt x="3137534" y="533400"/>
                </a:lnTo>
                <a:lnTo>
                  <a:pt x="3412261" y="533400"/>
                </a:lnTo>
                <a:lnTo>
                  <a:pt x="3387004" y="558800"/>
                </a:lnTo>
                <a:lnTo>
                  <a:pt x="3361997" y="584200"/>
                </a:lnTo>
                <a:close/>
              </a:path>
              <a:path w="3463925" h="3225800">
                <a:moveTo>
                  <a:pt x="2447362" y="584200"/>
                </a:moveTo>
                <a:lnTo>
                  <a:pt x="2213107" y="584200"/>
                </a:lnTo>
                <a:lnTo>
                  <a:pt x="2231919" y="571500"/>
                </a:lnTo>
                <a:lnTo>
                  <a:pt x="2269373" y="558800"/>
                </a:lnTo>
                <a:lnTo>
                  <a:pt x="2581031" y="558800"/>
                </a:lnTo>
                <a:lnTo>
                  <a:pt x="2528491" y="571500"/>
                </a:lnTo>
                <a:lnTo>
                  <a:pt x="2488213" y="571500"/>
                </a:lnTo>
                <a:lnTo>
                  <a:pt x="2447362" y="584200"/>
                </a:lnTo>
                <a:close/>
              </a:path>
              <a:path w="3463925" h="3225800">
                <a:moveTo>
                  <a:pt x="2321533" y="622300"/>
                </a:moveTo>
                <a:lnTo>
                  <a:pt x="2123894" y="622300"/>
                </a:lnTo>
                <a:lnTo>
                  <a:pt x="2194250" y="584200"/>
                </a:lnTo>
                <a:lnTo>
                  <a:pt x="2437051" y="584200"/>
                </a:lnTo>
                <a:lnTo>
                  <a:pt x="2406083" y="596900"/>
                </a:lnTo>
                <a:lnTo>
                  <a:pt x="2385061" y="596900"/>
                </a:lnTo>
                <a:lnTo>
                  <a:pt x="2364040" y="609600"/>
                </a:lnTo>
                <a:lnTo>
                  <a:pt x="2342836" y="609600"/>
                </a:lnTo>
                <a:lnTo>
                  <a:pt x="2321533" y="622300"/>
                </a:lnTo>
                <a:close/>
              </a:path>
              <a:path w="3463925" h="3225800">
                <a:moveTo>
                  <a:pt x="2278526" y="635000"/>
                </a:moveTo>
                <a:lnTo>
                  <a:pt x="2088453" y="635000"/>
                </a:lnTo>
                <a:lnTo>
                  <a:pt x="2100251" y="622300"/>
                </a:lnTo>
                <a:lnTo>
                  <a:pt x="2300105" y="622300"/>
                </a:lnTo>
                <a:lnTo>
                  <a:pt x="2278526" y="635000"/>
                </a:lnTo>
                <a:close/>
              </a:path>
              <a:path w="3463925" h="3225800">
                <a:moveTo>
                  <a:pt x="1630613" y="1701800"/>
                </a:moveTo>
                <a:lnTo>
                  <a:pt x="1624057" y="1701800"/>
                </a:lnTo>
                <a:lnTo>
                  <a:pt x="1664583" y="1638300"/>
                </a:lnTo>
                <a:lnTo>
                  <a:pt x="1698250" y="1562100"/>
                </a:lnTo>
                <a:lnTo>
                  <a:pt x="1725710" y="1511300"/>
                </a:lnTo>
                <a:lnTo>
                  <a:pt x="1747611" y="1447800"/>
                </a:lnTo>
                <a:lnTo>
                  <a:pt x="1777340" y="1358900"/>
                </a:lnTo>
                <a:lnTo>
                  <a:pt x="1786469" y="1308100"/>
                </a:lnTo>
                <a:lnTo>
                  <a:pt x="1792640" y="1270000"/>
                </a:lnTo>
                <a:lnTo>
                  <a:pt x="1796505" y="1231900"/>
                </a:lnTo>
                <a:lnTo>
                  <a:pt x="1798712" y="1193800"/>
                </a:lnTo>
                <a:lnTo>
                  <a:pt x="1800757" y="1130300"/>
                </a:lnTo>
                <a:lnTo>
                  <a:pt x="1801895" y="1104900"/>
                </a:lnTo>
                <a:lnTo>
                  <a:pt x="1803977" y="1066800"/>
                </a:lnTo>
                <a:lnTo>
                  <a:pt x="1807653" y="1041400"/>
                </a:lnTo>
                <a:lnTo>
                  <a:pt x="1813573" y="1016000"/>
                </a:lnTo>
                <a:lnTo>
                  <a:pt x="1822387" y="977900"/>
                </a:lnTo>
                <a:lnTo>
                  <a:pt x="1834746" y="952500"/>
                </a:lnTo>
                <a:lnTo>
                  <a:pt x="1855058" y="914400"/>
                </a:lnTo>
                <a:lnTo>
                  <a:pt x="1882326" y="876300"/>
                </a:lnTo>
                <a:lnTo>
                  <a:pt x="1915489" y="850900"/>
                </a:lnTo>
                <a:lnTo>
                  <a:pt x="1953484" y="812800"/>
                </a:lnTo>
                <a:lnTo>
                  <a:pt x="1995251" y="774700"/>
                </a:lnTo>
                <a:lnTo>
                  <a:pt x="2039729" y="749300"/>
                </a:lnTo>
                <a:lnTo>
                  <a:pt x="2085855" y="711200"/>
                </a:lnTo>
                <a:lnTo>
                  <a:pt x="2132569" y="685800"/>
                </a:lnTo>
                <a:lnTo>
                  <a:pt x="1980225" y="685800"/>
                </a:lnTo>
                <a:lnTo>
                  <a:pt x="1997345" y="673100"/>
                </a:lnTo>
                <a:lnTo>
                  <a:pt x="2014641" y="673100"/>
                </a:lnTo>
                <a:lnTo>
                  <a:pt x="2026176" y="660400"/>
                </a:lnTo>
                <a:lnTo>
                  <a:pt x="2041048" y="660400"/>
                </a:lnTo>
                <a:lnTo>
                  <a:pt x="2045052" y="647700"/>
                </a:lnTo>
                <a:lnTo>
                  <a:pt x="2064858" y="647700"/>
                </a:lnTo>
                <a:lnTo>
                  <a:pt x="2076656" y="635000"/>
                </a:lnTo>
                <a:lnTo>
                  <a:pt x="2266323" y="635000"/>
                </a:lnTo>
                <a:lnTo>
                  <a:pt x="2174010" y="685800"/>
                </a:lnTo>
                <a:lnTo>
                  <a:pt x="2127598" y="723900"/>
                </a:lnTo>
                <a:lnTo>
                  <a:pt x="2082244" y="749300"/>
                </a:lnTo>
                <a:lnTo>
                  <a:pt x="2038868" y="787400"/>
                </a:lnTo>
                <a:lnTo>
                  <a:pt x="1998390" y="812800"/>
                </a:lnTo>
                <a:lnTo>
                  <a:pt x="1961731" y="850900"/>
                </a:lnTo>
                <a:lnTo>
                  <a:pt x="1930972" y="889000"/>
                </a:lnTo>
                <a:lnTo>
                  <a:pt x="1915863" y="927100"/>
                </a:lnTo>
                <a:lnTo>
                  <a:pt x="1913749" y="952500"/>
                </a:lnTo>
                <a:lnTo>
                  <a:pt x="1921976" y="977900"/>
                </a:lnTo>
                <a:lnTo>
                  <a:pt x="1943492" y="1016000"/>
                </a:lnTo>
                <a:lnTo>
                  <a:pt x="1972050" y="1041400"/>
                </a:lnTo>
                <a:lnTo>
                  <a:pt x="2001932" y="1079500"/>
                </a:lnTo>
                <a:lnTo>
                  <a:pt x="2027416" y="1117600"/>
                </a:lnTo>
                <a:lnTo>
                  <a:pt x="2040013" y="1155700"/>
                </a:lnTo>
                <a:lnTo>
                  <a:pt x="2044826" y="1193800"/>
                </a:lnTo>
                <a:lnTo>
                  <a:pt x="2039575" y="1231900"/>
                </a:lnTo>
                <a:lnTo>
                  <a:pt x="2021981" y="1295400"/>
                </a:lnTo>
                <a:lnTo>
                  <a:pt x="1992487" y="1346200"/>
                </a:lnTo>
                <a:lnTo>
                  <a:pt x="1956822" y="1409700"/>
                </a:lnTo>
                <a:lnTo>
                  <a:pt x="1916638" y="1460500"/>
                </a:lnTo>
                <a:lnTo>
                  <a:pt x="1873585" y="1511300"/>
                </a:lnTo>
                <a:lnTo>
                  <a:pt x="1785482" y="1587500"/>
                </a:lnTo>
                <a:lnTo>
                  <a:pt x="1743733" y="1625600"/>
                </a:lnTo>
                <a:lnTo>
                  <a:pt x="1705720" y="1651000"/>
                </a:lnTo>
                <a:lnTo>
                  <a:pt x="1673095" y="1676400"/>
                </a:lnTo>
                <a:lnTo>
                  <a:pt x="1647509" y="1689100"/>
                </a:lnTo>
                <a:lnTo>
                  <a:pt x="1630613" y="1701800"/>
                </a:lnTo>
                <a:close/>
              </a:path>
              <a:path w="3463925" h="3225800">
                <a:moveTo>
                  <a:pt x="2080755" y="711200"/>
                </a:moveTo>
                <a:lnTo>
                  <a:pt x="1943380" y="711200"/>
                </a:lnTo>
                <a:lnTo>
                  <a:pt x="1962515" y="698500"/>
                </a:lnTo>
                <a:lnTo>
                  <a:pt x="1968630" y="685800"/>
                </a:lnTo>
                <a:lnTo>
                  <a:pt x="2125163" y="685800"/>
                </a:lnTo>
                <a:lnTo>
                  <a:pt x="2091903" y="698500"/>
                </a:lnTo>
                <a:lnTo>
                  <a:pt x="2080755" y="711200"/>
                </a:lnTo>
                <a:close/>
              </a:path>
              <a:path w="3463925" h="3225800">
                <a:moveTo>
                  <a:pt x="2047340" y="723900"/>
                </a:moveTo>
                <a:lnTo>
                  <a:pt x="1917965" y="723900"/>
                </a:lnTo>
                <a:lnTo>
                  <a:pt x="1930663" y="711200"/>
                </a:lnTo>
                <a:lnTo>
                  <a:pt x="2058494" y="711200"/>
                </a:lnTo>
                <a:lnTo>
                  <a:pt x="2047340" y="723900"/>
                </a:lnTo>
                <a:close/>
              </a:path>
              <a:path w="3463925" h="3225800">
                <a:moveTo>
                  <a:pt x="1993476" y="749300"/>
                </a:moveTo>
                <a:lnTo>
                  <a:pt x="1881328" y="749300"/>
                </a:lnTo>
                <a:lnTo>
                  <a:pt x="1893002" y="736600"/>
                </a:lnTo>
                <a:lnTo>
                  <a:pt x="1905293" y="723900"/>
                </a:lnTo>
                <a:lnTo>
                  <a:pt x="2040667" y="723900"/>
                </a:lnTo>
                <a:lnTo>
                  <a:pt x="2016261" y="736600"/>
                </a:lnTo>
                <a:lnTo>
                  <a:pt x="1993476" y="749300"/>
                </a:lnTo>
                <a:close/>
              </a:path>
              <a:path w="3463925" h="3225800">
                <a:moveTo>
                  <a:pt x="624402" y="1727200"/>
                </a:moveTo>
                <a:lnTo>
                  <a:pt x="498386" y="1727200"/>
                </a:lnTo>
                <a:lnTo>
                  <a:pt x="492729" y="1714500"/>
                </a:lnTo>
                <a:lnTo>
                  <a:pt x="587326" y="1612900"/>
                </a:lnTo>
                <a:lnTo>
                  <a:pt x="633996" y="1562100"/>
                </a:lnTo>
                <a:lnTo>
                  <a:pt x="680147" y="1524000"/>
                </a:lnTo>
                <a:lnTo>
                  <a:pt x="725704" y="1485900"/>
                </a:lnTo>
                <a:lnTo>
                  <a:pt x="770590" y="1447800"/>
                </a:lnTo>
                <a:lnTo>
                  <a:pt x="814731" y="1422400"/>
                </a:lnTo>
                <a:lnTo>
                  <a:pt x="858051" y="1397000"/>
                </a:lnTo>
                <a:lnTo>
                  <a:pt x="900474" y="1371600"/>
                </a:lnTo>
                <a:lnTo>
                  <a:pt x="941927" y="1358900"/>
                </a:lnTo>
                <a:lnTo>
                  <a:pt x="1021614" y="1333500"/>
                </a:lnTo>
                <a:lnTo>
                  <a:pt x="1059699" y="1320800"/>
                </a:lnTo>
                <a:lnTo>
                  <a:pt x="1096511" y="1308100"/>
                </a:lnTo>
                <a:lnTo>
                  <a:pt x="1166013" y="1282700"/>
                </a:lnTo>
                <a:lnTo>
                  <a:pt x="1198553" y="1270000"/>
                </a:lnTo>
                <a:lnTo>
                  <a:pt x="1229518" y="1270000"/>
                </a:lnTo>
                <a:lnTo>
                  <a:pt x="1258833" y="1257300"/>
                </a:lnTo>
                <a:lnTo>
                  <a:pt x="1296385" y="1231900"/>
                </a:lnTo>
                <a:lnTo>
                  <a:pt x="1335641" y="1219200"/>
                </a:lnTo>
                <a:lnTo>
                  <a:pt x="1416698" y="1168400"/>
                </a:lnTo>
                <a:lnTo>
                  <a:pt x="1457215" y="1130300"/>
                </a:lnTo>
                <a:lnTo>
                  <a:pt x="1496868" y="1104900"/>
                </a:lnTo>
                <a:lnTo>
                  <a:pt x="1535016" y="1079500"/>
                </a:lnTo>
                <a:lnTo>
                  <a:pt x="1565819" y="1041400"/>
                </a:lnTo>
                <a:lnTo>
                  <a:pt x="1597637" y="1003300"/>
                </a:lnTo>
                <a:lnTo>
                  <a:pt x="1630524" y="965200"/>
                </a:lnTo>
                <a:lnTo>
                  <a:pt x="1664539" y="927100"/>
                </a:lnTo>
                <a:lnTo>
                  <a:pt x="1699738" y="901700"/>
                </a:lnTo>
                <a:lnTo>
                  <a:pt x="1736178" y="863600"/>
                </a:lnTo>
                <a:lnTo>
                  <a:pt x="1773916" y="825500"/>
                </a:lnTo>
                <a:lnTo>
                  <a:pt x="1813009" y="800100"/>
                </a:lnTo>
                <a:lnTo>
                  <a:pt x="1823946" y="787400"/>
                </a:lnTo>
                <a:lnTo>
                  <a:pt x="1835222" y="774700"/>
                </a:lnTo>
                <a:lnTo>
                  <a:pt x="1846713" y="774700"/>
                </a:lnTo>
                <a:lnTo>
                  <a:pt x="1869887" y="749300"/>
                </a:lnTo>
                <a:lnTo>
                  <a:pt x="1985564" y="749300"/>
                </a:lnTo>
                <a:lnTo>
                  <a:pt x="1978128" y="762000"/>
                </a:lnTo>
                <a:lnTo>
                  <a:pt x="1962193" y="762000"/>
                </a:lnTo>
                <a:lnTo>
                  <a:pt x="1942719" y="774700"/>
                </a:lnTo>
                <a:lnTo>
                  <a:pt x="1933035" y="787400"/>
                </a:lnTo>
                <a:lnTo>
                  <a:pt x="1923156" y="787400"/>
                </a:lnTo>
                <a:lnTo>
                  <a:pt x="1913062" y="800100"/>
                </a:lnTo>
                <a:lnTo>
                  <a:pt x="1892804" y="812800"/>
                </a:lnTo>
                <a:lnTo>
                  <a:pt x="1882698" y="812800"/>
                </a:lnTo>
                <a:lnTo>
                  <a:pt x="1862559" y="838200"/>
                </a:lnTo>
                <a:lnTo>
                  <a:pt x="1852668" y="838200"/>
                </a:lnTo>
                <a:lnTo>
                  <a:pt x="1813349" y="876300"/>
                </a:lnTo>
                <a:lnTo>
                  <a:pt x="1774908" y="901700"/>
                </a:lnTo>
                <a:lnTo>
                  <a:pt x="1737357" y="939800"/>
                </a:lnTo>
                <a:lnTo>
                  <a:pt x="1700706" y="977900"/>
                </a:lnTo>
                <a:lnTo>
                  <a:pt x="1664966" y="1016000"/>
                </a:lnTo>
                <a:lnTo>
                  <a:pt x="1630150" y="1054100"/>
                </a:lnTo>
                <a:lnTo>
                  <a:pt x="1596267" y="1092200"/>
                </a:lnTo>
                <a:lnTo>
                  <a:pt x="1563330" y="1130300"/>
                </a:lnTo>
                <a:lnTo>
                  <a:pt x="1532240" y="1168400"/>
                </a:lnTo>
                <a:lnTo>
                  <a:pt x="1460750" y="1168400"/>
                </a:lnTo>
                <a:lnTo>
                  <a:pt x="1421577" y="1206500"/>
                </a:lnTo>
                <a:lnTo>
                  <a:pt x="1381042" y="1244600"/>
                </a:lnTo>
                <a:lnTo>
                  <a:pt x="1339469" y="1282700"/>
                </a:lnTo>
                <a:lnTo>
                  <a:pt x="1297181" y="1333500"/>
                </a:lnTo>
                <a:lnTo>
                  <a:pt x="1169255" y="1447800"/>
                </a:lnTo>
                <a:lnTo>
                  <a:pt x="1127335" y="1485900"/>
                </a:lnTo>
                <a:lnTo>
                  <a:pt x="1086314" y="1511300"/>
                </a:lnTo>
                <a:lnTo>
                  <a:pt x="1046516" y="1549400"/>
                </a:lnTo>
                <a:lnTo>
                  <a:pt x="1008262" y="1574800"/>
                </a:lnTo>
                <a:lnTo>
                  <a:pt x="971877" y="1600200"/>
                </a:lnTo>
                <a:lnTo>
                  <a:pt x="937682" y="1625600"/>
                </a:lnTo>
                <a:lnTo>
                  <a:pt x="906002" y="1638300"/>
                </a:lnTo>
                <a:lnTo>
                  <a:pt x="821732" y="1676400"/>
                </a:lnTo>
                <a:lnTo>
                  <a:pt x="746573" y="1701800"/>
                </a:lnTo>
                <a:lnTo>
                  <a:pt x="680727" y="1714500"/>
                </a:lnTo>
                <a:lnTo>
                  <a:pt x="624402" y="1727200"/>
                </a:lnTo>
                <a:close/>
              </a:path>
              <a:path w="3463925" h="3225800">
                <a:moveTo>
                  <a:pt x="1433602" y="787400"/>
                </a:moveTo>
                <a:lnTo>
                  <a:pt x="1375274" y="787400"/>
                </a:lnTo>
                <a:lnTo>
                  <a:pt x="1317307" y="774700"/>
                </a:lnTo>
                <a:lnTo>
                  <a:pt x="1491829" y="774700"/>
                </a:lnTo>
                <a:lnTo>
                  <a:pt x="1433602" y="787400"/>
                </a:lnTo>
                <a:close/>
              </a:path>
              <a:path w="3463925" h="3225800">
                <a:moveTo>
                  <a:pt x="4893" y="2743200"/>
                </a:moveTo>
                <a:lnTo>
                  <a:pt x="0" y="2743200"/>
                </a:lnTo>
                <a:lnTo>
                  <a:pt x="6948" y="2717800"/>
                </a:lnTo>
                <a:lnTo>
                  <a:pt x="18432" y="2692400"/>
                </a:lnTo>
                <a:lnTo>
                  <a:pt x="34187" y="2641600"/>
                </a:lnTo>
                <a:lnTo>
                  <a:pt x="53950" y="2603500"/>
                </a:lnTo>
                <a:lnTo>
                  <a:pt x="77456" y="2540000"/>
                </a:lnTo>
                <a:lnTo>
                  <a:pt x="104442" y="2489200"/>
                </a:lnTo>
                <a:lnTo>
                  <a:pt x="134643" y="2438400"/>
                </a:lnTo>
                <a:lnTo>
                  <a:pt x="167797" y="2374900"/>
                </a:lnTo>
                <a:lnTo>
                  <a:pt x="203639" y="2324100"/>
                </a:lnTo>
                <a:lnTo>
                  <a:pt x="241905" y="2286000"/>
                </a:lnTo>
                <a:lnTo>
                  <a:pt x="277837" y="2247900"/>
                </a:lnTo>
                <a:lnTo>
                  <a:pt x="318794" y="2222500"/>
                </a:lnTo>
                <a:lnTo>
                  <a:pt x="363784" y="2197100"/>
                </a:lnTo>
                <a:lnTo>
                  <a:pt x="411815" y="2171700"/>
                </a:lnTo>
                <a:lnTo>
                  <a:pt x="662837" y="2108200"/>
                </a:lnTo>
                <a:lnTo>
                  <a:pt x="708268" y="2095500"/>
                </a:lnTo>
                <a:lnTo>
                  <a:pt x="749793" y="2082800"/>
                </a:lnTo>
                <a:lnTo>
                  <a:pt x="786417" y="2070100"/>
                </a:lnTo>
                <a:lnTo>
                  <a:pt x="817150" y="2044700"/>
                </a:lnTo>
                <a:lnTo>
                  <a:pt x="868149" y="2006600"/>
                </a:lnTo>
                <a:lnTo>
                  <a:pt x="919225" y="1955800"/>
                </a:lnTo>
                <a:lnTo>
                  <a:pt x="967524" y="1905000"/>
                </a:lnTo>
                <a:lnTo>
                  <a:pt x="1010193" y="1854200"/>
                </a:lnTo>
                <a:lnTo>
                  <a:pt x="1067228" y="1790700"/>
                </a:lnTo>
                <a:lnTo>
                  <a:pt x="1075887" y="1778000"/>
                </a:lnTo>
                <a:lnTo>
                  <a:pt x="1077126" y="1778000"/>
                </a:lnTo>
                <a:lnTo>
                  <a:pt x="1102444" y="1727200"/>
                </a:lnTo>
                <a:lnTo>
                  <a:pt x="1125796" y="1689100"/>
                </a:lnTo>
                <a:lnTo>
                  <a:pt x="1149508" y="1651000"/>
                </a:lnTo>
                <a:lnTo>
                  <a:pt x="1173616" y="1612900"/>
                </a:lnTo>
                <a:lnTo>
                  <a:pt x="1198158" y="1562100"/>
                </a:lnTo>
                <a:lnTo>
                  <a:pt x="1223171" y="1524000"/>
                </a:lnTo>
                <a:lnTo>
                  <a:pt x="1248690" y="1485900"/>
                </a:lnTo>
                <a:lnTo>
                  <a:pt x="1274754" y="1447800"/>
                </a:lnTo>
                <a:lnTo>
                  <a:pt x="1303659" y="1397000"/>
                </a:lnTo>
                <a:lnTo>
                  <a:pt x="1333313" y="1346200"/>
                </a:lnTo>
                <a:lnTo>
                  <a:pt x="1363784" y="1308100"/>
                </a:lnTo>
                <a:lnTo>
                  <a:pt x="1395136" y="1257300"/>
                </a:lnTo>
                <a:lnTo>
                  <a:pt x="1427436" y="1219200"/>
                </a:lnTo>
                <a:lnTo>
                  <a:pt x="1460750" y="1168400"/>
                </a:lnTo>
                <a:lnTo>
                  <a:pt x="1532240" y="1168400"/>
                </a:lnTo>
                <a:lnTo>
                  <a:pt x="1501875" y="1206500"/>
                </a:lnTo>
                <a:lnTo>
                  <a:pt x="1472207" y="1244600"/>
                </a:lnTo>
                <a:lnTo>
                  <a:pt x="1443209" y="1282700"/>
                </a:lnTo>
                <a:lnTo>
                  <a:pt x="1422106" y="1333500"/>
                </a:lnTo>
                <a:lnTo>
                  <a:pt x="1416347" y="1371600"/>
                </a:lnTo>
                <a:lnTo>
                  <a:pt x="1413144" y="1409700"/>
                </a:lnTo>
                <a:lnTo>
                  <a:pt x="1412020" y="1447800"/>
                </a:lnTo>
                <a:lnTo>
                  <a:pt x="1325471" y="1447800"/>
                </a:lnTo>
                <a:lnTo>
                  <a:pt x="1298519" y="1485900"/>
                </a:lnTo>
                <a:lnTo>
                  <a:pt x="1272054" y="1536700"/>
                </a:lnTo>
                <a:lnTo>
                  <a:pt x="1246045" y="1574800"/>
                </a:lnTo>
                <a:lnTo>
                  <a:pt x="1220461" y="1612900"/>
                </a:lnTo>
                <a:lnTo>
                  <a:pt x="1195269" y="1651000"/>
                </a:lnTo>
                <a:lnTo>
                  <a:pt x="1170440" y="1701800"/>
                </a:lnTo>
                <a:lnTo>
                  <a:pt x="1145941" y="1739900"/>
                </a:lnTo>
                <a:lnTo>
                  <a:pt x="1121742" y="1778000"/>
                </a:lnTo>
                <a:lnTo>
                  <a:pt x="1094414" y="1828800"/>
                </a:lnTo>
                <a:lnTo>
                  <a:pt x="1067397" y="1866900"/>
                </a:lnTo>
                <a:lnTo>
                  <a:pt x="1040772" y="1917700"/>
                </a:lnTo>
                <a:lnTo>
                  <a:pt x="997427" y="1917700"/>
                </a:lnTo>
                <a:lnTo>
                  <a:pt x="972349" y="1943100"/>
                </a:lnTo>
                <a:lnTo>
                  <a:pt x="942510" y="1968500"/>
                </a:lnTo>
                <a:lnTo>
                  <a:pt x="908650" y="1993900"/>
                </a:lnTo>
                <a:lnTo>
                  <a:pt x="871511" y="2032000"/>
                </a:lnTo>
                <a:lnTo>
                  <a:pt x="831832" y="2057400"/>
                </a:lnTo>
                <a:lnTo>
                  <a:pt x="790355" y="2095500"/>
                </a:lnTo>
                <a:lnTo>
                  <a:pt x="704965" y="2171700"/>
                </a:lnTo>
                <a:lnTo>
                  <a:pt x="662533" y="2222500"/>
                </a:lnTo>
                <a:lnTo>
                  <a:pt x="621263" y="2260600"/>
                </a:lnTo>
                <a:lnTo>
                  <a:pt x="581898" y="2298700"/>
                </a:lnTo>
                <a:lnTo>
                  <a:pt x="545175" y="2336800"/>
                </a:lnTo>
                <a:lnTo>
                  <a:pt x="511837" y="2374900"/>
                </a:lnTo>
                <a:lnTo>
                  <a:pt x="482623" y="2413000"/>
                </a:lnTo>
                <a:lnTo>
                  <a:pt x="439783" y="2463800"/>
                </a:lnTo>
                <a:lnTo>
                  <a:pt x="391714" y="2501900"/>
                </a:lnTo>
                <a:lnTo>
                  <a:pt x="340120" y="2552700"/>
                </a:lnTo>
                <a:lnTo>
                  <a:pt x="286705" y="2590800"/>
                </a:lnTo>
                <a:lnTo>
                  <a:pt x="233172" y="2616200"/>
                </a:lnTo>
                <a:lnTo>
                  <a:pt x="181225" y="2654300"/>
                </a:lnTo>
                <a:lnTo>
                  <a:pt x="132567" y="2679700"/>
                </a:lnTo>
                <a:lnTo>
                  <a:pt x="88901" y="2705100"/>
                </a:lnTo>
                <a:lnTo>
                  <a:pt x="51931" y="2717800"/>
                </a:lnTo>
                <a:lnTo>
                  <a:pt x="23361" y="2730500"/>
                </a:lnTo>
                <a:lnTo>
                  <a:pt x="4893" y="2743200"/>
                </a:lnTo>
                <a:close/>
              </a:path>
              <a:path w="3463925" h="3225800">
                <a:moveTo>
                  <a:pt x="1103109" y="2603500"/>
                </a:moveTo>
                <a:lnTo>
                  <a:pt x="1096097" y="2603500"/>
                </a:lnTo>
                <a:lnTo>
                  <a:pt x="1094667" y="2590800"/>
                </a:lnTo>
                <a:lnTo>
                  <a:pt x="1086279" y="2578100"/>
                </a:lnTo>
                <a:lnTo>
                  <a:pt x="1079697" y="2540000"/>
                </a:lnTo>
                <a:lnTo>
                  <a:pt x="1074991" y="2514600"/>
                </a:lnTo>
                <a:lnTo>
                  <a:pt x="1072228" y="2476500"/>
                </a:lnTo>
                <a:lnTo>
                  <a:pt x="1071474" y="2425700"/>
                </a:lnTo>
                <a:lnTo>
                  <a:pt x="1072799" y="2387600"/>
                </a:lnTo>
                <a:lnTo>
                  <a:pt x="1076270" y="2336800"/>
                </a:lnTo>
                <a:lnTo>
                  <a:pt x="1081953" y="2286000"/>
                </a:lnTo>
                <a:lnTo>
                  <a:pt x="1089918" y="2235200"/>
                </a:lnTo>
                <a:lnTo>
                  <a:pt x="1100231" y="2171700"/>
                </a:lnTo>
                <a:lnTo>
                  <a:pt x="1112961" y="2120900"/>
                </a:lnTo>
                <a:lnTo>
                  <a:pt x="1128174" y="2070100"/>
                </a:lnTo>
                <a:lnTo>
                  <a:pt x="1145938" y="2006600"/>
                </a:lnTo>
                <a:lnTo>
                  <a:pt x="1166322" y="1955800"/>
                </a:lnTo>
                <a:lnTo>
                  <a:pt x="1189393" y="1905000"/>
                </a:lnTo>
                <a:lnTo>
                  <a:pt x="1215218" y="1854200"/>
                </a:lnTo>
                <a:lnTo>
                  <a:pt x="1243865" y="1803400"/>
                </a:lnTo>
                <a:lnTo>
                  <a:pt x="1290795" y="1727200"/>
                </a:lnTo>
                <a:lnTo>
                  <a:pt x="1322189" y="1651000"/>
                </a:lnTo>
                <a:lnTo>
                  <a:pt x="1340652" y="1600200"/>
                </a:lnTo>
                <a:lnTo>
                  <a:pt x="1348789" y="1549400"/>
                </a:lnTo>
                <a:lnTo>
                  <a:pt x="1349205" y="1511300"/>
                </a:lnTo>
                <a:lnTo>
                  <a:pt x="1344504" y="1485900"/>
                </a:lnTo>
                <a:lnTo>
                  <a:pt x="1337292" y="1473200"/>
                </a:lnTo>
                <a:lnTo>
                  <a:pt x="1326043" y="1447800"/>
                </a:lnTo>
                <a:lnTo>
                  <a:pt x="1412020" y="1447800"/>
                </a:lnTo>
                <a:lnTo>
                  <a:pt x="1412497" y="1498600"/>
                </a:lnTo>
                <a:lnTo>
                  <a:pt x="1414097" y="1549400"/>
                </a:lnTo>
                <a:lnTo>
                  <a:pt x="1416341" y="1600200"/>
                </a:lnTo>
                <a:lnTo>
                  <a:pt x="1418752" y="1651000"/>
                </a:lnTo>
                <a:lnTo>
                  <a:pt x="1420851" y="1714500"/>
                </a:lnTo>
                <a:lnTo>
                  <a:pt x="1422160" y="1765300"/>
                </a:lnTo>
                <a:lnTo>
                  <a:pt x="1422202" y="1828800"/>
                </a:lnTo>
                <a:lnTo>
                  <a:pt x="1420497" y="1892300"/>
                </a:lnTo>
                <a:lnTo>
                  <a:pt x="1416568" y="1943100"/>
                </a:lnTo>
                <a:lnTo>
                  <a:pt x="1409937" y="2006600"/>
                </a:lnTo>
                <a:lnTo>
                  <a:pt x="1397156" y="2070100"/>
                </a:lnTo>
                <a:lnTo>
                  <a:pt x="1378649" y="2133600"/>
                </a:lnTo>
                <a:lnTo>
                  <a:pt x="1355484" y="2197100"/>
                </a:lnTo>
                <a:lnTo>
                  <a:pt x="1328732" y="2247900"/>
                </a:lnTo>
                <a:lnTo>
                  <a:pt x="1299464" y="2311400"/>
                </a:lnTo>
                <a:lnTo>
                  <a:pt x="1268749" y="2362200"/>
                </a:lnTo>
                <a:lnTo>
                  <a:pt x="1237656" y="2413000"/>
                </a:lnTo>
                <a:lnTo>
                  <a:pt x="1207257" y="2463800"/>
                </a:lnTo>
                <a:lnTo>
                  <a:pt x="1178621" y="2501900"/>
                </a:lnTo>
                <a:lnTo>
                  <a:pt x="1152819" y="2540000"/>
                </a:lnTo>
                <a:lnTo>
                  <a:pt x="1130919" y="2565400"/>
                </a:lnTo>
                <a:lnTo>
                  <a:pt x="1113992" y="2578100"/>
                </a:lnTo>
                <a:lnTo>
                  <a:pt x="1103109" y="2603500"/>
                </a:lnTo>
                <a:close/>
              </a:path>
              <a:path w="3463925" h="3225800">
                <a:moveTo>
                  <a:pt x="549762" y="2641600"/>
                </a:moveTo>
                <a:lnTo>
                  <a:pt x="520355" y="2641600"/>
                </a:lnTo>
                <a:lnTo>
                  <a:pt x="529814" y="2628900"/>
                </a:lnTo>
                <a:lnTo>
                  <a:pt x="534470" y="2616200"/>
                </a:lnTo>
                <a:lnTo>
                  <a:pt x="544105" y="2616200"/>
                </a:lnTo>
                <a:lnTo>
                  <a:pt x="548976" y="2603500"/>
                </a:lnTo>
                <a:lnTo>
                  <a:pt x="558414" y="2590800"/>
                </a:lnTo>
                <a:lnTo>
                  <a:pt x="563240" y="2590800"/>
                </a:lnTo>
                <a:lnTo>
                  <a:pt x="568138" y="2578100"/>
                </a:lnTo>
                <a:lnTo>
                  <a:pt x="577975" y="2578100"/>
                </a:lnTo>
                <a:lnTo>
                  <a:pt x="598222" y="2552700"/>
                </a:lnTo>
                <a:lnTo>
                  <a:pt x="618299" y="2527300"/>
                </a:lnTo>
                <a:lnTo>
                  <a:pt x="628484" y="2514600"/>
                </a:lnTo>
                <a:lnTo>
                  <a:pt x="649267" y="2489200"/>
                </a:lnTo>
                <a:lnTo>
                  <a:pt x="669812" y="2451100"/>
                </a:lnTo>
                <a:lnTo>
                  <a:pt x="711902" y="2400300"/>
                </a:lnTo>
                <a:lnTo>
                  <a:pt x="732875" y="2362200"/>
                </a:lnTo>
                <a:lnTo>
                  <a:pt x="761119" y="2324100"/>
                </a:lnTo>
                <a:lnTo>
                  <a:pt x="789415" y="2273300"/>
                </a:lnTo>
                <a:lnTo>
                  <a:pt x="817770" y="2235200"/>
                </a:lnTo>
                <a:lnTo>
                  <a:pt x="903237" y="2082800"/>
                </a:lnTo>
                <a:lnTo>
                  <a:pt x="926601" y="2044700"/>
                </a:lnTo>
                <a:lnTo>
                  <a:pt x="973687" y="1968500"/>
                </a:lnTo>
                <a:lnTo>
                  <a:pt x="997427" y="1917700"/>
                </a:lnTo>
                <a:lnTo>
                  <a:pt x="1040772" y="1917700"/>
                </a:lnTo>
                <a:lnTo>
                  <a:pt x="1014147" y="1968500"/>
                </a:lnTo>
                <a:lnTo>
                  <a:pt x="987835" y="2006600"/>
                </a:lnTo>
                <a:lnTo>
                  <a:pt x="961683" y="2057400"/>
                </a:lnTo>
                <a:lnTo>
                  <a:pt x="935650" y="2095500"/>
                </a:lnTo>
                <a:lnTo>
                  <a:pt x="916418" y="2133600"/>
                </a:lnTo>
                <a:lnTo>
                  <a:pt x="897195" y="2159000"/>
                </a:lnTo>
                <a:lnTo>
                  <a:pt x="877990" y="2197100"/>
                </a:lnTo>
                <a:lnTo>
                  <a:pt x="858811" y="2222500"/>
                </a:lnTo>
                <a:lnTo>
                  <a:pt x="853244" y="2260600"/>
                </a:lnTo>
                <a:lnTo>
                  <a:pt x="851586" y="2273300"/>
                </a:lnTo>
                <a:lnTo>
                  <a:pt x="822680" y="2273300"/>
                </a:lnTo>
                <a:lnTo>
                  <a:pt x="754802" y="2374900"/>
                </a:lnTo>
                <a:lnTo>
                  <a:pt x="732583" y="2413000"/>
                </a:lnTo>
                <a:lnTo>
                  <a:pt x="710185" y="2438400"/>
                </a:lnTo>
                <a:lnTo>
                  <a:pt x="687931" y="2476500"/>
                </a:lnTo>
                <a:lnTo>
                  <a:pt x="666141" y="2501900"/>
                </a:lnTo>
                <a:lnTo>
                  <a:pt x="654950" y="2514600"/>
                </a:lnTo>
                <a:lnTo>
                  <a:pt x="643964" y="2527300"/>
                </a:lnTo>
                <a:lnTo>
                  <a:pt x="633175" y="2540000"/>
                </a:lnTo>
                <a:lnTo>
                  <a:pt x="611950" y="2565400"/>
                </a:lnTo>
                <a:lnTo>
                  <a:pt x="590559" y="2590800"/>
                </a:lnTo>
                <a:lnTo>
                  <a:pt x="580150" y="2603500"/>
                </a:lnTo>
                <a:lnTo>
                  <a:pt x="569937" y="2616200"/>
                </a:lnTo>
                <a:lnTo>
                  <a:pt x="559939" y="2628900"/>
                </a:lnTo>
                <a:lnTo>
                  <a:pt x="554851" y="2628900"/>
                </a:lnTo>
                <a:lnTo>
                  <a:pt x="549762" y="2641600"/>
                </a:lnTo>
                <a:close/>
              </a:path>
              <a:path w="3463925" h="3225800">
                <a:moveTo>
                  <a:pt x="569516" y="3225800"/>
                </a:moveTo>
                <a:lnTo>
                  <a:pt x="559462" y="3225800"/>
                </a:lnTo>
                <a:lnTo>
                  <a:pt x="547704" y="3187700"/>
                </a:lnTo>
                <a:lnTo>
                  <a:pt x="541336" y="3149600"/>
                </a:lnTo>
                <a:lnTo>
                  <a:pt x="539955" y="3111500"/>
                </a:lnTo>
                <a:lnTo>
                  <a:pt x="543163" y="3073400"/>
                </a:lnTo>
                <a:lnTo>
                  <a:pt x="550556" y="3022600"/>
                </a:lnTo>
                <a:lnTo>
                  <a:pt x="561736" y="2971800"/>
                </a:lnTo>
                <a:lnTo>
                  <a:pt x="576301" y="2921000"/>
                </a:lnTo>
                <a:lnTo>
                  <a:pt x="593849" y="2870200"/>
                </a:lnTo>
                <a:lnTo>
                  <a:pt x="613981" y="2819400"/>
                </a:lnTo>
                <a:lnTo>
                  <a:pt x="636295" y="2781300"/>
                </a:lnTo>
                <a:lnTo>
                  <a:pt x="660391" y="2730500"/>
                </a:lnTo>
                <a:lnTo>
                  <a:pt x="685867" y="2679700"/>
                </a:lnTo>
                <a:lnTo>
                  <a:pt x="712323" y="2628900"/>
                </a:lnTo>
                <a:lnTo>
                  <a:pt x="739358" y="2590800"/>
                </a:lnTo>
                <a:lnTo>
                  <a:pt x="775532" y="2527300"/>
                </a:lnTo>
                <a:lnTo>
                  <a:pt x="800544" y="2463800"/>
                </a:lnTo>
                <a:lnTo>
                  <a:pt x="816238" y="2413000"/>
                </a:lnTo>
                <a:lnTo>
                  <a:pt x="824456" y="2374900"/>
                </a:lnTo>
                <a:lnTo>
                  <a:pt x="827040" y="2336800"/>
                </a:lnTo>
                <a:lnTo>
                  <a:pt x="825834" y="2298700"/>
                </a:lnTo>
                <a:lnTo>
                  <a:pt x="822680" y="2273300"/>
                </a:lnTo>
                <a:lnTo>
                  <a:pt x="851586" y="2273300"/>
                </a:lnTo>
                <a:lnTo>
                  <a:pt x="843712" y="2336800"/>
                </a:lnTo>
                <a:lnTo>
                  <a:pt x="839391" y="2387600"/>
                </a:lnTo>
                <a:lnTo>
                  <a:pt x="835126" y="2438400"/>
                </a:lnTo>
                <a:lnTo>
                  <a:pt x="830740" y="2501900"/>
                </a:lnTo>
                <a:lnTo>
                  <a:pt x="826052" y="2552700"/>
                </a:lnTo>
                <a:lnTo>
                  <a:pt x="820884" y="2603500"/>
                </a:lnTo>
                <a:lnTo>
                  <a:pt x="815057" y="2667000"/>
                </a:lnTo>
                <a:lnTo>
                  <a:pt x="808392" y="2717800"/>
                </a:lnTo>
                <a:lnTo>
                  <a:pt x="800710" y="2768600"/>
                </a:lnTo>
                <a:lnTo>
                  <a:pt x="791832" y="2819400"/>
                </a:lnTo>
                <a:lnTo>
                  <a:pt x="781578" y="2857500"/>
                </a:lnTo>
                <a:lnTo>
                  <a:pt x="769769" y="2908300"/>
                </a:lnTo>
                <a:lnTo>
                  <a:pt x="739696" y="2971800"/>
                </a:lnTo>
                <a:lnTo>
                  <a:pt x="706432" y="3048000"/>
                </a:lnTo>
                <a:lnTo>
                  <a:pt x="672184" y="3098800"/>
                </a:lnTo>
                <a:lnTo>
                  <a:pt x="639162" y="3149600"/>
                </a:lnTo>
                <a:lnTo>
                  <a:pt x="609571" y="3175000"/>
                </a:lnTo>
                <a:lnTo>
                  <a:pt x="585620" y="3213100"/>
                </a:lnTo>
                <a:lnTo>
                  <a:pt x="569516" y="3225800"/>
                </a:lnTo>
                <a:close/>
              </a:path>
              <a:path w="3463925" h="3225800">
                <a:moveTo>
                  <a:pt x="299963" y="2857500"/>
                </a:moveTo>
                <a:lnTo>
                  <a:pt x="299391" y="2844800"/>
                </a:lnTo>
                <a:lnTo>
                  <a:pt x="299010" y="2832100"/>
                </a:lnTo>
                <a:lnTo>
                  <a:pt x="307638" y="2832100"/>
                </a:lnTo>
                <a:lnTo>
                  <a:pt x="318235" y="2819400"/>
                </a:lnTo>
                <a:lnTo>
                  <a:pt x="332854" y="2806700"/>
                </a:lnTo>
                <a:lnTo>
                  <a:pt x="341529" y="2794000"/>
                </a:lnTo>
                <a:lnTo>
                  <a:pt x="351205" y="2794000"/>
                </a:lnTo>
                <a:lnTo>
                  <a:pt x="361811" y="2781300"/>
                </a:lnTo>
                <a:lnTo>
                  <a:pt x="373275" y="2781300"/>
                </a:lnTo>
                <a:lnTo>
                  <a:pt x="385462" y="2768600"/>
                </a:lnTo>
                <a:lnTo>
                  <a:pt x="427330" y="2730500"/>
                </a:lnTo>
                <a:lnTo>
                  <a:pt x="458814" y="2705100"/>
                </a:lnTo>
                <a:lnTo>
                  <a:pt x="475700" y="2679700"/>
                </a:lnTo>
                <a:lnTo>
                  <a:pt x="493301" y="2667000"/>
                </a:lnTo>
                <a:lnTo>
                  <a:pt x="502116" y="2654300"/>
                </a:lnTo>
                <a:lnTo>
                  <a:pt x="511128" y="2641600"/>
                </a:lnTo>
                <a:lnTo>
                  <a:pt x="544709" y="2641600"/>
                </a:lnTo>
                <a:lnTo>
                  <a:pt x="539728" y="2654300"/>
                </a:lnTo>
                <a:lnTo>
                  <a:pt x="529825" y="2654300"/>
                </a:lnTo>
                <a:lnTo>
                  <a:pt x="520137" y="2667000"/>
                </a:lnTo>
                <a:lnTo>
                  <a:pt x="510663" y="2679700"/>
                </a:lnTo>
                <a:lnTo>
                  <a:pt x="501404" y="2692400"/>
                </a:lnTo>
                <a:lnTo>
                  <a:pt x="482981" y="2705100"/>
                </a:lnTo>
                <a:lnTo>
                  <a:pt x="465344" y="2717800"/>
                </a:lnTo>
                <a:lnTo>
                  <a:pt x="448529" y="2743200"/>
                </a:lnTo>
                <a:lnTo>
                  <a:pt x="432573" y="2755900"/>
                </a:lnTo>
                <a:lnTo>
                  <a:pt x="417161" y="2768600"/>
                </a:lnTo>
                <a:lnTo>
                  <a:pt x="402662" y="2781300"/>
                </a:lnTo>
                <a:lnTo>
                  <a:pt x="376326" y="2794000"/>
                </a:lnTo>
                <a:lnTo>
                  <a:pt x="364479" y="2806700"/>
                </a:lnTo>
                <a:lnTo>
                  <a:pt x="353553" y="2819400"/>
                </a:lnTo>
                <a:lnTo>
                  <a:pt x="343574" y="2819400"/>
                </a:lnTo>
                <a:lnTo>
                  <a:pt x="319630" y="2844800"/>
                </a:lnTo>
                <a:lnTo>
                  <a:pt x="308794" y="2844800"/>
                </a:lnTo>
                <a:lnTo>
                  <a:pt x="299963" y="2857500"/>
                </a:lnTo>
                <a:close/>
              </a:path>
            </a:pathLst>
          </a:custGeom>
          <a:solidFill>
            <a:srgbClr val="90507B"/>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51924" y="3116266"/>
            <a:ext cx="2117090" cy="2700655"/>
          </a:xfrm>
          <a:custGeom>
            <a:avLst/>
            <a:gdLst/>
            <a:ahLst/>
            <a:cxnLst/>
            <a:rect l="l" t="t" r="r" b="b"/>
            <a:pathLst>
              <a:path w="2117090" h="2700654">
                <a:moveTo>
                  <a:pt x="42481" y="2700384"/>
                </a:moveTo>
                <a:lnTo>
                  <a:pt x="27926" y="2699399"/>
                </a:lnTo>
                <a:lnTo>
                  <a:pt x="14406" y="2692645"/>
                </a:lnTo>
                <a:lnTo>
                  <a:pt x="4551" y="2681162"/>
                </a:lnTo>
                <a:lnTo>
                  <a:pt x="0" y="2667285"/>
                </a:lnTo>
                <a:lnTo>
                  <a:pt x="985" y="2652730"/>
                </a:lnTo>
                <a:lnTo>
                  <a:pt x="7739" y="2639210"/>
                </a:lnTo>
                <a:lnTo>
                  <a:pt x="2048660" y="14406"/>
                </a:lnTo>
                <a:lnTo>
                  <a:pt x="2060144" y="4551"/>
                </a:lnTo>
                <a:lnTo>
                  <a:pt x="2074020" y="0"/>
                </a:lnTo>
                <a:lnTo>
                  <a:pt x="2088576" y="985"/>
                </a:lnTo>
                <a:lnTo>
                  <a:pt x="2102095" y="7739"/>
                </a:lnTo>
                <a:lnTo>
                  <a:pt x="2111951" y="19222"/>
                </a:lnTo>
                <a:lnTo>
                  <a:pt x="2116502" y="33099"/>
                </a:lnTo>
                <a:lnTo>
                  <a:pt x="2115517" y="47654"/>
                </a:lnTo>
                <a:lnTo>
                  <a:pt x="2108763" y="61174"/>
                </a:lnTo>
                <a:lnTo>
                  <a:pt x="67841" y="2685978"/>
                </a:lnTo>
                <a:lnTo>
                  <a:pt x="56358" y="2695833"/>
                </a:lnTo>
                <a:lnTo>
                  <a:pt x="42481" y="2700384"/>
                </a:lnTo>
                <a:close/>
              </a:path>
            </a:pathLst>
          </a:custGeom>
          <a:solidFill>
            <a:srgbClr val="90507B"/>
          </a:solidFill>
        </p:spPr>
        <p:txBody>
          <a:bodyPr wrap="square" lIns="0" tIns="0" rIns="0" bIns="0" rtlCol="0"/>
          <a:lstStyle/>
          <a:p>
            <a:endParaRPr/>
          </a:p>
        </p:txBody>
      </p:sp>
      <p:sp>
        <p:nvSpPr>
          <p:cNvPr id="3" name="object 3"/>
          <p:cNvSpPr/>
          <p:nvPr/>
        </p:nvSpPr>
        <p:spPr>
          <a:xfrm>
            <a:off x="9442006" y="3010008"/>
            <a:ext cx="140335" cy="2588895"/>
          </a:xfrm>
          <a:custGeom>
            <a:avLst/>
            <a:gdLst/>
            <a:ahLst/>
            <a:cxnLst/>
            <a:rect l="l" t="t" r="r" b="b"/>
            <a:pathLst>
              <a:path w="140334" h="2588895">
                <a:moveTo>
                  <a:pt x="103155" y="2588704"/>
                </a:moveTo>
                <a:lnTo>
                  <a:pt x="67486" y="2566321"/>
                </a:lnTo>
                <a:lnTo>
                  <a:pt x="0" y="39052"/>
                </a:lnTo>
                <a:lnTo>
                  <a:pt x="2603" y="24150"/>
                </a:lnTo>
                <a:lnTo>
                  <a:pt x="10465" y="11846"/>
                </a:lnTo>
                <a:lnTo>
                  <a:pt x="22382" y="3382"/>
                </a:lnTo>
                <a:lnTo>
                  <a:pt x="37147" y="0"/>
                </a:lnTo>
                <a:lnTo>
                  <a:pt x="52049" y="2603"/>
                </a:lnTo>
                <a:lnTo>
                  <a:pt x="64353" y="10465"/>
                </a:lnTo>
                <a:lnTo>
                  <a:pt x="72817" y="22382"/>
                </a:lnTo>
                <a:lnTo>
                  <a:pt x="76199" y="37147"/>
                </a:lnTo>
                <a:lnTo>
                  <a:pt x="140258" y="2547888"/>
                </a:lnTo>
                <a:lnTo>
                  <a:pt x="140258" y="2549909"/>
                </a:lnTo>
                <a:lnTo>
                  <a:pt x="137700" y="2564553"/>
                </a:lnTo>
                <a:lnTo>
                  <a:pt x="129837" y="2576857"/>
                </a:lnTo>
                <a:lnTo>
                  <a:pt x="117921" y="2585321"/>
                </a:lnTo>
                <a:lnTo>
                  <a:pt x="103155" y="2588704"/>
                </a:lnTo>
                <a:close/>
              </a:path>
            </a:pathLst>
          </a:custGeom>
          <a:solidFill>
            <a:srgbClr val="90507B"/>
          </a:solidFill>
        </p:spPr>
        <p:txBody>
          <a:bodyPr wrap="square" lIns="0" tIns="0" rIns="0" bIns="0" rtlCol="0"/>
          <a:lstStyle/>
          <a:p>
            <a:endParaRPr/>
          </a:p>
        </p:txBody>
      </p:sp>
      <p:sp>
        <p:nvSpPr>
          <p:cNvPr id="4" name="object 4"/>
          <p:cNvSpPr txBox="1"/>
          <p:nvPr/>
        </p:nvSpPr>
        <p:spPr>
          <a:xfrm>
            <a:off x="4619704" y="5752241"/>
            <a:ext cx="1692275" cy="482600"/>
          </a:xfrm>
          <a:prstGeom prst="rect">
            <a:avLst/>
          </a:prstGeom>
        </p:spPr>
        <p:txBody>
          <a:bodyPr vert="horz" wrap="square" lIns="0" tIns="12700" rIns="0" bIns="0" rtlCol="0">
            <a:spAutoFit/>
          </a:bodyPr>
          <a:lstStyle/>
          <a:p>
            <a:pPr marL="12700">
              <a:lnSpc>
                <a:spcPct val="100000"/>
              </a:lnSpc>
              <a:spcBef>
                <a:spcPts val="100"/>
              </a:spcBef>
            </a:pPr>
            <a:r>
              <a:rPr sz="3000" b="1" spc="-245">
                <a:latin typeface="Century Gothic"/>
                <a:cs typeface="Century Gothic"/>
              </a:rPr>
              <a:t>M</a:t>
            </a:r>
            <a:r>
              <a:rPr sz="3000" b="1" spc="-100">
                <a:latin typeface="Century Gothic"/>
                <a:cs typeface="Century Gothic"/>
              </a:rPr>
              <a:t>a</a:t>
            </a:r>
            <a:r>
              <a:rPr sz="3000" b="1" spc="325">
                <a:latin typeface="Century Gothic"/>
                <a:cs typeface="Century Gothic"/>
              </a:rPr>
              <a:t>t</a:t>
            </a:r>
            <a:r>
              <a:rPr sz="3000" b="1" spc="-155">
                <a:latin typeface="Century Gothic"/>
                <a:cs typeface="Century Gothic"/>
              </a:rPr>
              <a:t>e</a:t>
            </a:r>
            <a:r>
              <a:rPr sz="3000" b="1" spc="340">
                <a:latin typeface="Century Gothic"/>
                <a:cs typeface="Century Gothic"/>
              </a:rPr>
              <a:t>r</a:t>
            </a:r>
            <a:r>
              <a:rPr sz="3000" b="1" spc="-15">
                <a:latin typeface="Century Gothic"/>
                <a:cs typeface="Century Gothic"/>
              </a:rPr>
              <a:t>n</a:t>
            </a:r>
            <a:r>
              <a:rPr sz="3000" b="1" spc="-100">
                <a:latin typeface="Century Gothic"/>
                <a:cs typeface="Century Gothic"/>
              </a:rPr>
              <a:t>a</a:t>
            </a:r>
            <a:r>
              <a:rPr sz="3000" b="1" spc="90">
                <a:latin typeface="Century Gothic"/>
                <a:cs typeface="Century Gothic"/>
              </a:rPr>
              <a:t>l</a:t>
            </a:r>
            <a:endParaRPr sz="3000">
              <a:latin typeface="Century Gothic"/>
              <a:cs typeface="Century Gothic"/>
            </a:endParaRPr>
          </a:p>
        </p:txBody>
      </p:sp>
      <p:sp>
        <p:nvSpPr>
          <p:cNvPr id="5" name="object 5"/>
          <p:cNvSpPr txBox="1"/>
          <p:nvPr/>
        </p:nvSpPr>
        <p:spPr>
          <a:xfrm>
            <a:off x="7793146" y="5821459"/>
            <a:ext cx="4053204" cy="939800"/>
          </a:xfrm>
          <a:prstGeom prst="rect">
            <a:avLst/>
          </a:prstGeom>
        </p:spPr>
        <p:txBody>
          <a:bodyPr vert="horz" wrap="square" lIns="0" tIns="12700" rIns="0" bIns="0" rtlCol="0">
            <a:spAutoFit/>
          </a:bodyPr>
          <a:lstStyle/>
          <a:p>
            <a:pPr marL="1267460" marR="5080" indent="-1255395">
              <a:lnSpc>
                <a:spcPct val="100000"/>
              </a:lnSpc>
              <a:spcBef>
                <a:spcPts val="100"/>
              </a:spcBef>
            </a:pPr>
            <a:r>
              <a:rPr sz="3000" b="1" spc="-15">
                <a:latin typeface="Century Gothic"/>
                <a:cs typeface="Century Gothic"/>
              </a:rPr>
              <a:t>Newborn </a:t>
            </a:r>
            <a:r>
              <a:rPr sz="3000" b="1" spc="210">
                <a:latin typeface="Century Gothic"/>
                <a:cs typeface="Century Gothic"/>
              </a:rPr>
              <a:t>of</a:t>
            </a:r>
            <a:r>
              <a:rPr sz="3000" b="1" spc="-30">
                <a:latin typeface="Century Gothic"/>
                <a:cs typeface="Century Gothic"/>
              </a:rPr>
              <a:t> </a:t>
            </a:r>
            <a:r>
              <a:rPr sz="3000" b="1" spc="-65">
                <a:latin typeface="Century Gothic"/>
                <a:cs typeface="Century Gothic"/>
              </a:rPr>
              <a:t>Cesarean  </a:t>
            </a:r>
            <a:r>
              <a:rPr sz="3000" b="1" spc="20">
                <a:latin typeface="Century Gothic"/>
                <a:cs typeface="Century Gothic"/>
              </a:rPr>
              <a:t>Delivery</a:t>
            </a:r>
            <a:endParaRPr sz="3000">
              <a:latin typeface="Century Gothic"/>
              <a:cs typeface="Century Gothic"/>
            </a:endParaRPr>
          </a:p>
        </p:txBody>
      </p:sp>
      <p:sp>
        <p:nvSpPr>
          <p:cNvPr id="6" name="object 6"/>
          <p:cNvSpPr/>
          <p:nvPr/>
        </p:nvSpPr>
        <p:spPr>
          <a:xfrm>
            <a:off x="2498432" y="6502679"/>
            <a:ext cx="5315585" cy="2371090"/>
          </a:xfrm>
          <a:custGeom>
            <a:avLst/>
            <a:gdLst/>
            <a:ahLst/>
            <a:cxnLst/>
            <a:rect l="l" t="t" r="r" b="b"/>
            <a:pathLst>
              <a:path w="5315584" h="2371090">
                <a:moveTo>
                  <a:pt x="5315204" y="2331669"/>
                </a:moveTo>
                <a:lnTo>
                  <a:pt x="5311927" y="2317432"/>
                </a:lnTo>
                <a:lnTo>
                  <a:pt x="5303101" y="2305113"/>
                </a:lnTo>
                <a:lnTo>
                  <a:pt x="2888577" y="53124"/>
                </a:lnTo>
                <a:lnTo>
                  <a:pt x="2891955" y="43599"/>
                </a:lnTo>
                <a:lnTo>
                  <a:pt x="2891320" y="29019"/>
                </a:lnTo>
                <a:lnTo>
                  <a:pt x="2884919" y="15303"/>
                </a:lnTo>
                <a:lnTo>
                  <a:pt x="2873718" y="5143"/>
                </a:lnTo>
                <a:lnTo>
                  <a:pt x="2859976" y="266"/>
                </a:lnTo>
                <a:lnTo>
                  <a:pt x="2845397" y="901"/>
                </a:lnTo>
                <a:lnTo>
                  <a:pt x="2835071" y="5727"/>
                </a:lnTo>
                <a:lnTo>
                  <a:pt x="2829458" y="2273"/>
                </a:lnTo>
                <a:lnTo>
                  <a:pt x="2788501" y="12065"/>
                </a:lnTo>
                <a:lnTo>
                  <a:pt x="2778315" y="39331"/>
                </a:lnTo>
                <a:lnTo>
                  <a:pt x="2779776" y="45694"/>
                </a:lnTo>
                <a:lnTo>
                  <a:pt x="15036" y="2090331"/>
                </a:lnTo>
                <a:lnTo>
                  <a:pt x="4876" y="2101519"/>
                </a:lnTo>
                <a:lnTo>
                  <a:pt x="0" y="2115274"/>
                </a:lnTo>
                <a:lnTo>
                  <a:pt x="635" y="2129853"/>
                </a:lnTo>
                <a:lnTo>
                  <a:pt x="7035" y="2143569"/>
                </a:lnTo>
                <a:lnTo>
                  <a:pt x="18237" y="2153729"/>
                </a:lnTo>
                <a:lnTo>
                  <a:pt x="31978" y="2158606"/>
                </a:lnTo>
                <a:lnTo>
                  <a:pt x="46570" y="2157971"/>
                </a:lnTo>
                <a:lnTo>
                  <a:pt x="60286" y="2151570"/>
                </a:lnTo>
                <a:lnTo>
                  <a:pt x="2830360" y="103149"/>
                </a:lnTo>
                <a:lnTo>
                  <a:pt x="5251196" y="2360828"/>
                </a:lnTo>
                <a:lnTo>
                  <a:pt x="5264061" y="2368715"/>
                </a:lnTo>
                <a:lnTo>
                  <a:pt x="5278501" y="2370988"/>
                </a:lnTo>
                <a:lnTo>
                  <a:pt x="5292725" y="2367699"/>
                </a:lnTo>
                <a:lnTo>
                  <a:pt x="5305006" y="2358923"/>
                </a:lnTo>
                <a:lnTo>
                  <a:pt x="5312905" y="2346071"/>
                </a:lnTo>
                <a:lnTo>
                  <a:pt x="5315204" y="2331669"/>
                </a:lnTo>
                <a:close/>
              </a:path>
            </a:pathLst>
          </a:custGeom>
          <a:solidFill>
            <a:srgbClr val="90507B"/>
          </a:solidFill>
        </p:spPr>
        <p:txBody>
          <a:bodyPr wrap="square" lIns="0" tIns="0" rIns="0" bIns="0" rtlCol="0"/>
          <a:lstStyle/>
          <a:p>
            <a:endParaRPr/>
          </a:p>
        </p:txBody>
      </p:sp>
      <p:sp>
        <p:nvSpPr>
          <p:cNvPr id="7" name="object 7"/>
          <p:cNvSpPr txBox="1"/>
          <p:nvPr/>
        </p:nvSpPr>
        <p:spPr>
          <a:xfrm>
            <a:off x="1530732" y="8941543"/>
            <a:ext cx="2038985" cy="948978"/>
          </a:xfrm>
          <a:prstGeom prst="rect">
            <a:avLst/>
          </a:prstGeom>
        </p:spPr>
        <p:txBody>
          <a:bodyPr vert="horz" wrap="square" lIns="0" tIns="12700" rIns="0" bIns="0" rtlCol="0">
            <a:spAutoFit/>
          </a:bodyPr>
          <a:lstStyle/>
          <a:p>
            <a:pPr marL="12700">
              <a:lnSpc>
                <a:spcPct val="100000"/>
              </a:lnSpc>
              <a:spcBef>
                <a:spcPts val="100"/>
              </a:spcBef>
            </a:pPr>
            <a:r>
              <a:rPr sz="3000" b="1" spc="160">
                <a:latin typeface="Century Gothic"/>
                <a:cs typeface="Century Gothic"/>
              </a:rPr>
              <a:t>Short</a:t>
            </a:r>
            <a:r>
              <a:rPr sz="3000" b="1" spc="-75">
                <a:latin typeface="Century Gothic"/>
                <a:cs typeface="Century Gothic"/>
              </a:rPr>
              <a:t> </a:t>
            </a:r>
            <a:r>
              <a:rPr sz="3000" b="1" spc="114">
                <a:latin typeface="Century Gothic"/>
                <a:cs typeface="Century Gothic"/>
              </a:rPr>
              <a:t>term</a:t>
            </a:r>
            <a:endParaRPr lang="en-US" sz="3000" b="1" spc="114">
              <a:latin typeface="Century Gothic"/>
              <a:cs typeface="Century Gothic"/>
            </a:endParaRPr>
          </a:p>
          <a:p>
            <a:pPr marL="12700">
              <a:lnSpc>
                <a:spcPct val="100000"/>
              </a:lnSpc>
              <a:spcBef>
                <a:spcPts val="100"/>
              </a:spcBef>
            </a:pPr>
            <a:r>
              <a:rPr lang="en-US" sz="3000" b="1" spc="114">
                <a:latin typeface="Century Gothic"/>
                <a:cs typeface="Century Gothic"/>
              </a:rPr>
              <a:t>(Acute)</a:t>
            </a:r>
            <a:endParaRPr sz="3000">
              <a:latin typeface="Century Gothic"/>
              <a:cs typeface="Century Gothic"/>
            </a:endParaRPr>
          </a:p>
        </p:txBody>
      </p:sp>
      <p:sp>
        <p:nvSpPr>
          <p:cNvPr id="8" name="object 8"/>
          <p:cNvSpPr txBox="1"/>
          <p:nvPr/>
        </p:nvSpPr>
        <p:spPr>
          <a:xfrm>
            <a:off x="6991727" y="8965194"/>
            <a:ext cx="1840230" cy="482600"/>
          </a:xfrm>
          <a:prstGeom prst="rect">
            <a:avLst/>
          </a:prstGeom>
        </p:spPr>
        <p:txBody>
          <a:bodyPr vert="horz" wrap="square" lIns="0" tIns="12700" rIns="0" bIns="0" rtlCol="0">
            <a:spAutoFit/>
          </a:bodyPr>
          <a:lstStyle/>
          <a:p>
            <a:pPr marL="12700">
              <a:lnSpc>
                <a:spcPct val="100000"/>
              </a:lnSpc>
              <a:spcBef>
                <a:spcPts val="100"/>
              </a:spcBef>
            </a:pPr>
            <a:r>
              <a:rPr sz="3000" b="1" spc="-10">
                <a:latin typeface="Century Gothic"/>
                <a:cs typeface="Century Gothic"/>
              </a:rPr>
              <a:t>long</a:t>
            </a:r>
            <a:r>
              <a:rPr sz="3000" b="1" spc="-85">
                <a:latin typeface="Century Gothic"/>
                <a:cs typeface="Century Gothic"/>
              </a:rPr>
              <a:t> </a:t>
            </a:r>
            <a:r>
              <a:rPr sz="3000" b="1" spc="114">
                <a:latin typeface="Century Gothic"/>
                <a:cs typeface="Century Gothic"/>
              </a:rPr>
              <a:t>term</a:t>
            </a:r>
            <a:endParaRPr sz="3000">
              <a:latin typeface="Century Gothic"/>
              <a:cs typeface="Century Gothic"/>
            </a:endParaRPr>
          </a:p>
        </p:txBody>
      </p:sp>
      <p:grpSp>
        <p:nvGrpSpPr>
          <p:cNvPr id="9" name="object 9"/>
          <p:cNvGrpSpPr/>
          <p:nvPr/>
        </p:nvGrpSpPr>
        <p:grpSpPr>
          <a:xfrm>
            <a:off x="12014824" y="0"/>
            <a:ext cx="6273800" cy="5421630"/>
            <a:chOff x="12014824" y="0"/>
            <a:chExt cx="6273800" cy="5421630"/>
          </a:xfrm>
        </p:grpSpPr>
        <p:sp>
          <p:nvSpPr>
            <p:cNvPr id="10" name="object 10"/>
            <p:cNvSpPr/>
            <p:nvPr/>
          </p:nvSpPr>
          <p:spPr>
            <a:xfrm>
              <a:off x="14049086" y="0"/>
              <a:ext cx="4239260" cy="2072005"/>
            </a:xfrm>
            <a:custGeom>
              <a:avLst/>
              <a:gdLst/>
              <a:ahLst/>
              <a:cxnLst/>
              <a:rect l="l" t="t" r="r" b="b"/>
              <a:pathLst>
                <a:path w="4239259" h="2072005">
                  <a:moveTo>
                    <a:pt x="2183622" y="2071487"/>
                  </a:moveTo>
                  <a:lnTo>
                    <a:pt x="2122266" y="2070344"/>
                  </a:lnTo>
                  <a:lnTo>
                    <a:pt x="2062124" y="2067854"/>
                  </a:lnTo>
                  <a:lnTo>
                    <a:pt x="2003194" y="2064070"/>
                  </a:lnTo>
                  <a:lnTo>
                    <a:pt x="1945474" y="2059043"/>
                  </a:lnTo>
                  <a:lnTo>
                    <a:pt x="1888960" y="2052826"/>
                  </a:lnTo>
                  <a:lnTo>
                    <a:pt x="1833651" y="2045471"/>
                  </a:lnTo>
                  <a:lnTo>
                    <a:pt x="1779543" y="2037030"/>
                  </a:lnTo>
                  <a:lnTo>
                    <a:pt x="1726634" y="2027555"/>
                  </a:lnTo>
                  <a:lnTo>
                    <a:pt x="1674921" y="2017098"/>
                  </a:lnTo>
                  <a:lnTo>
                    <a:pt x="1624402" y="2005711"/>
                  </a:lnTo>
                  <a:lnTo>
                    <a:pt x="1575074" y="1993446"/>
                  </a:lnTo>
                  <a:lnTo>
                    <a:pt x="1526935" y="1980356"/>
                  </a:lnTo>
                  <a:lnTo>
                    <a:pt x="1479982" y="1966493"/>
                  </a:lnTo>
                  <a:lnTo>
                    <a:pt x="1434212" y="1951908"/>
                  </a:lnTo>
                  <a:lnTo>
                    <a:pt x="1389623" y="1936655"/>
                  </a:lnTo>
                  <a:lnTo>
                    <a:pt x="1346213" y="1920784"/>
                  </a:lnTo>
                  <a:lnTo>
                    <a:pt x="1303978" y="1904348"/>
                  </a:lnTo>
                  <a:lnTo>
                    <a:pt x="1262917" y="1887400"/>
                  </a:lnTo>
                  <a:lnTo>
                    <a:pt x="1223026" y="1869990"/>
                  </a:lnTo>
                  <a:lnTo>
                    <a:pt x="1184303" y="1852173"/>
                  </a:lnTo>
                  <a:lnTo>
                    <a:pt x="1146745" y="1833998"/>
                  </a:lnTo>
                  <a:lnTo>
                    <a:pt x="1110350" y="1815520"/>
                  </a:lnTo>
                  <a:lnTo>
                    <a:pt x="1075116" y="1796789"/>
                  </a:lnTo>
                  <a:lnTo>
                    <a:pt x="1041039" y="1777858"/>
                  </a:lnTo>
                  <a:lnTo>
                    <a:pt x="976347" y="1739605"/>
                  </a:lnTo>
                  <a:lnTo>
                    <a:pt x="916256" y="1701176"/>
                  </a:lnTo>
                  <a:lnTo>
                    <a:pt x="860743" y="1662990"/>
                  </a:lnTo>
                  <a:lnTo>
                    <a:pt x="809789" y="1625462"/>
                  </a:lnTo>
                  <a:lnTo>
                    <a:pt x="763373" y="1589010"/>
                  </a:lnTo>
                  <a:lnTo>
                    <a:pt x="721473" y="1554051"/>
                  </a:lnTo>
                  <a:lnTo>
                    <a:pt x="684071" y="1521002"/>
                  </a:lnTo>
                  <a:lnTo>
                    <a:pt x="651143" y="1490279"/>
                  </a:lnTo>
                  <a:lnTo>
                    <a:pt x="622671" y="1462301"/>
                  </a:lnTo>
                  <a:lnTo>
                    <a:pt x="588272" y="1426388"/>
                  </a:lnTo>
                  <a:lnTo>
                    <a:pt x="557806" y="1392000"/>
                  </a:lnTo>
                  <a:lnTo>
                    <a:pt x="544242" y="1375391"/>
                  </a:lnTo>
                  <a:lnTo>
                    <a:pt x="518206" y="1342628"/>
                  </a:lnTo>
                  <a:lnTo>
                    <a:pt x="492747" y="1308848"/>
                  </a:lnTo>
                  <a:lnTo>
                    <a:pt x="467861" y="1274068"/>
                  </a:lnTo>
                  <a:lnTo>
                    <a:pt x="443545" y="1238307"/>
                  </a:lnTo>
                  <a:lnTo>
                    <a:pt x="419799" y="1201583"/>
                  </a:lnTo>
                  <a:lnTo>
                    <a:pt x="396619" y="1163914"/>
                  </a:lnTo>
                  <a:lnTo>
                    <a:pt x="374002" y="1125318"/>
                  </a:lnTo>
                  <a:lnTo>
                    <a:pt x="351948" y="1085813"/>
                  </a:lnTo>
                  <a:lnTo>
                    <a:pt x="330453" y="1045417"/>
                  </a:lnTo>
                  <a:lnTo>
                    <a:pt x="309514" y="1004149"/>
                  </a:lnTo>
                  <a:lnTo>
                    <a:pt x="289131" y="962026"/>
                  </a:lnTo>
                  <a:lnTo>
                    <a:pt x="269300" y="919066"/>
                  </a:lnTo>
                  <a:lnTo>
                    <a:pt x="250018" y="875288"/>
                  </a:lnTo>
                  <a:lnTo>
                    <a:pt x="231285" y="830710"/>
                  </a:lnTo>
                  <a:lnTo>
                    <a:pt x="213097" y="785349"/>
                  </a:lnTo>
                  <a:lnTo>
                    <a:pt x="195451" y="739224"/>
                  </a:lnTo>
                  <a:lnTo>
                    <a:pt x="178347" y="692353"/>
                  </a:lnTo>
                  <a:lnTo>
                    <a:pt x="161780" y="644754"/>
                  </a:lnTo>
                  <a:lnTo>
                    <a:pt x="145750" y="596444"/>
                  </a:lnTo>
                  <a:lnTo>
                    <a:pt x="130253" y="547443"/>
                  </a:lnTo>
                  <a:lnTo>
                    <a:pt x="115288" y="497768"/>
                  </a:lnTo>
                  <a:lnTo>
                    <a:pt x="100851" y="447437"/>
                  </a:lnTo>
                  <a:lnTo>
                    <a:pt x="86941" y="396469"/>
                  </a:lnTo>
                  <a:lnTo>
                    <a:pt x="73556" y="344881"/>
                  </a:lnTo>
                  <a:lnTo>
                    <a:pt x="60692" y="292691"/>
                  </a:lnTo>
                  <a:lnTo>
                    <a:pt x="48348" y="239918"/>
                  </a:lnTo>
                  <a:lnTo>
                    <a:pt x="36521" y="186580"/>
                  </a:lnTo>
                  <a:lnTo>
                    <a:pt x="25209" y="132694"/>
                  </a:lnTo>
                  <a:lnTo>
                    <a:pt x="14410" y="78279"/>
                  </a:lnTo>
                  <a:lnTo>
                    <a:pt x="4121" y="23353"/>
                  </a:lnTo>
                  <a:lnTo>
                    <a:pt x="0" y="0"/>
                  </a:lnTo>
                  <a:lnTo>
                    <a:pt x="4238912" y="0"/>
                  </a:lnTo>
                  <a:lnTo>
                    <a:pt x="4238912" y="1644497"/>
                  </a:lnTo>
                  <a:lnTo>
                    <a:pt x="4206242" y="1647685"/>
                  </a:lnTo>
                  <a:lnTo>
                    <a:pt x="4155781" y="1653429"/>
                  </a:lnTo>
                  <a:lnTo>
                    <a:pt x="4105412" y="1659981"/>
                  </a:lnTo>
                  <a:lnTo>
                    <a:pt x="4055142" y="1667337"/>
                  </a:lnTo>
                  <a:lnTo>
                    <a:pt x="4004982" y="1675493"/>
                  </a:lnTo>
                  <a:lnTo>
                    <a:pt x="3954941" y="1684445"/>
                  </a:lnTo>
                  <a:lnTo>
                    <a:pt x="3905028" y="1694190"/>
                  </a:lnTo>
                  <a:lnTo>
                    <a:pt x="3855253" y="1704723"/>
                  </a:lnTo>
                  <a:lnTo>
                    <a:pt x="3805624" y="1716042"/>
                  </a:lnTo>
                  <a:lnTo>
                    <a:pt x="3756151" y="1728140"/>
                  </a:lnTo>
                  <a:lnTo>
                    <a:pt x="3706843" y="1741016"/>
                  </a:lnTo>
                  <a:lnTo>
                    <a:pt x="3657710" y="1754665"/>
                  </a:lnTo>
                  <a:lnTo>
                    <a:pt x="3608760" y="1769084"/>
                  </a:lnTo>
                  <a:lnTo>
                    <a:pt x="3560003" y="1784267"/>
                  </a:lnTo>
                  <a:lnTo>
                    <a:pt x="3511448" y="1800213"/>
                  </a:lnTo>
                  <a:lnTo>
                    <a:pt x="3463104" y="1816916"/>
                  </a:lnTo>
                  <a:lnTo>
                    <a:pt x="3332585" y="1864097"/>
                  </a:lnTo>
                  <a:lnTo>
                    <a:pt x="3251447" y="1891589"/>
                  </a:lnTo>
                  <a:lnTo>
                    <a:pt x="3171565" y="1916900"/>
                  </a:lnTo>
                  <a:lnTo>
                    <a:pt x="3092936" y="1940083"/>
                  </a:lnTo>
                  <a:lnTo>
                    <a:pt x="3015558" y="1961190"/>
                  </a:lnTo>
                  <a:lnTo>
                    <a:pt x="2939427" y="1980272"/>
                  </a:lnTo>
                  <a:lnTo>
                    <a:pt x="2864542" y="1997383"/>
                  </a:lnTo>
                  <a:lnTo>
                    <a:pt x="2790900" y="2012573"/>
                  </a:lnTo>
                  <a:lnTo>
                    <a:pt x="2718498" y="2025895"/>
                  </a:lnTo>
                  <a:lnTo>
                    <a:pt x="2647334" y="2037402"/>
                  </a:lnTo>
                  <a:lnTo>
                    <a:pt x="2577405" y="2047145"/>
                  </a:lnTo>
                  <a:lnTo>
                    <a:pt x="2508708" y="2055177"/>
                  </a:lnTo>
                  <a:lnTo>
                    <a:pt x="2441241" y="2061549"/>
                  </a:lnTo>
                  <a:lnTo>
                    <a:pt x="2375002" y="2066314"/>
                  </a:lnTo>
                  <a:lnTo>
                    <a:pt x="2309987" y="2069524"/>
                  </a:lnTo>
                  <a:lnTo>
                    <a:pt x="2246195" y="2071231"/>
                  </a:lnTo>
                  <a:lnTo>
                    <a:pt x="2183622" y="2071487"/>
                  </a:lnTo>
                  <a:close/>
                </a:path>
              </a:pathLst>
            </a:custGeom>
            <a:solidFill>
              <a:srgbClr val="C2E2E2"/>
            </a:solidFill>
          </p:spPr>
          <p:txBody>
            <a:bodyPr wrap="square" lIns="0" tIns="0" rIns="0" bIns="0" rtlCol="0"/>
            <a:lstStyle/>
            <a:p>
              <a:endParaRPr/>
            </a:p>
          </p:txBody>
        </p:sp>
        <p:sp>
          <p:nvSpPr>
            <p:cNvPr id="11" name="object 11"/>
            <p:cNvSpPr/>
            <p:nvPr/>
          </p:nvSpPr>
          <p:spPr>
            <a:xfrm>
              <a:off x="15494677" y="776565"/>
              <a:ext cx="385445" cy="402590"/>
            </a:xfrm>
            <a:custGeom>
              <a:avLst/>
              <a:gdLst/>
              <a:ahLst/>
              <a:cxnLst/>
              <a:rect l="l" t="t" r="r" b="b"/>
              <a:pathLst>
                <a:path w="385444" h="402590">
                  <a:moveTo>
                    <a:pt x="250678" y="111751"/>
                  </a:moveTo>
                  <a:lnTo>
                    <a:pt x="151924" y="111751"/>
                  </a:lnTo>
                  <a:lnTo>
                    <a:pt x="152477" y="86431"/>
                  </a:lnTo>
                  <a:lnTo>
                    <a:pt x="166117" y="37280"/>
                  </a:lnTo>
                  <a:lnTo>
                    <a:pt x="194977" y="5629"/>
                  </a:lnTo>
                  <a:lnTo>
                    <a:pt x="229724" y="0"/>
                  </a:lnTo>
                  <a:lnTo>
                    <a:pt x="249477" y="28076"/>
                  </a:lnTo>
                  <a:lnTo>
                    <a:pt x="255599" y="73820"/>
                  </a:lnTo>
                  <a:lnTo>
                    <a:pt x="250678" y="111751"/>
                  </a:lnTo>
                  <a:close/>
                </a:path>
                <a:path w="385444" h="402590">
                  <a:moveTo>
                    <a:pt x="51671" y="305424"/>
                  </a:moveTo>
                  <a:lnTo>
                    <a:pt x="22199" y="296708"/>
                  </a:lnTo>
                  <a:lnTo>
                    <a:pt x="5005" y="283177"/>
                  </a:lnTo>
                  <a:lnTo>
                    <a:pt x="0" y="267628"/>
                  </a:lnTo>
                  <a:lnTo>
                    <a:pt x="5031" y="251088"/>
                  </a:lnTo>
                  <a:lnTo>
                    <a:pt x="34250" y="220822"/>
                  </a:lnTo>
                  <a:lnTo>
                    <a:pt x="74284" y="198682"/>
                  </a:lnTo>
                  <a:lnTo>
                    <a:pt x="94992" y="191719"/>
                  </a:lnTo>
                  <a:lnTo>
                    <a:pt x="69953" y="176101"/>
                  </a:lnTo>
                  <a:lnTo>
                    <a:pt x="47844" y="155995"/>
                  </a:lnTo>
                  <a:lnTo>
                    <a:pt x="31701" y="131163"/>
                  </a:lnTo>
                  <a:lnTo>
                    <a:pt x="24559" y="101365"/>
                  </a:lnTo>
                  <a:lnTo>
                    <a:pt x="24773" y="91593"/>
                  </a:lnTo>
                  <a:lnTo>
                    <a:pt x="26341" y="83450"/>
                  </a:lnTo>
                  <a:lnTo>
                    <a:pt x="29166" y="76829"/>
                  </a:lnTo>
                  <a:lnTo>
                    <a:pt x="33151" y="71624"/>
                  </a:lnTo>
                  <a:lnTo>
                    <a:pt x="56714" y="63515"/>
                  </a:lnTo>
                  <a:lnTo>
                    <a:pt x="88749" y="70551"/>
                  </a:lnTo>
                  <a:lnTo>
                    <a:pt x="122677" y="88154"/>
                  </a:lnTo>
                  <a:lnTo>
                    <a:pt x="151924" y="111751"/>
                  </a:lnTo>
                  <a:lnTo>
                    <a:pt x="250678" y="111751"/>
                  </a:lnTo>
                  <a:lnTo>
                    <a:pt x="249454" y="121192"/>
                  </a:lnTo>
                  <a:lnTo>
                    <a:pt x="381078" y="121192"/>
                  </a:lnTo>
                  <a:lnTo>
                    <a:pt x="385327" y="134386"/>
                  </a:lnTo>
                  <a:lnTo>
                    <a:pt x="381893" y="145645"/>
                  </a:lnTo>
                  <a:lnTo>
                    <a:pt x="196487" y="145645"/>
                  </a:lnTo>
                  <a:lnTo>
                    <a:pt x="184219" y="146042"/>
                  </a:lnTo>
                  <a:lnTo>
                    <a:pt x="146966" y="169072"/>
                  </a:lnTo>
                  <a:lnTo>
                    <a:pt x="137101" y="197007"/>
                  </a:lnTo>
                  <a:lnTo>
                    <a:pt x="139870" y="218925"/>
                  </a:lnTo>
                  <a:lnTo>
                    <a:pt x="150472" y="237392"/>
                  </a:lnTo>
                  <a:lnTo>
                    <a:pt x="167253" y="250513"/>
                  </a:lnTo>
                  <a:lnTo>
                    <a:pt x="188556" y="256393"/>
                  </a:lnTo>
                  <a:lnTo>
                    <a:pt x="344176" y="256393"/>
                  </a:lnTo>
                  <a:lnTo>
                    <a:pt x="353587" y="270903"/>
                  </a:lnTo>
                  <a:lnTo>
                    <a:pt x="355976" y="280941"/>
                  </a:lnTo>
                  <a:lnTo>
                    <a:pt x="135873" y="280941"/>
                  </a:lnTo>
                  <a:lnTo>
                    <a:pt x="109800" y="294849"/>
                  </a:lnTo>
                  <a:lnTo>
                    <a:pt x="81302" y="303907"/>
                  </a:lnTo>
                  <a:lnTo>
                    <a:pt x="51671" y="305424"/>
                  </a:lnTo>
                  <a:close/>
                </a:path>
                <a:path w="385444" h="402590">
                  <a:moveTo>
                    <a:pt x="381078" y="121192"/>
                  </a:moveTo>
                  <a:lnTo>
                    <a:pt x="249454" y="121192"/>
                  </a:lnTo>
                  <a:lnTo>
                    <a:pt x="275540" y="107267"/>
                  </a:lnTo>
                  <a:lnTo>
                    <a:pt x="304060" y="98167"/>
                  </a:lnTo>
                  <a:lnTo>
                    <a:pt x="333696" y="96590"/>
                  </a:lnTo>
                  <a:lnTo>
                    <a:pt x="363128" y="105236"/>
                  </a:lnTo>
                  <a:lnTo>
                    <a:pt x="380322" y="118846"/>
                  </a:lnTo>
                  <a:lnTo>
                    <a:pt x="381078" y="121192"/>
                  </a:lnTo>
                  <a:close/>
                </a:path>
                <a:path w="385444" h="402590">
                  <a:moveTo>
                    <a:pt x="331296" y="240437"/>
                  </a:moveTo>
                  <a:lnTo>
                    <a:pt x="231987" y="240437"/>
                  </a:lnTo>
                  <a:lnTo>
                    <a:pt x="238173" y="233034"/>
                  </a:lnTo>
                  <a:lnTo>
                    <a:pt x="243022" y="224552"/>
                  </a:lnTo>
                  <a:lnTo>
                    <a:pt x="246366" y="215184"/>
                  </a:lnTo>
                  <a:lnTo>
                    <a:pt x="248037" y="205126"/>
                  </a:lnTo>
                  <a:lnTo>
                    <a:pt x="245214" y="183153"/>
                  </a:lnTo>
                  <a:lnTo>
                    <a:pt x="234583" y="164658"/>
                  </a:lnTo>
                  <a:lnTo>
                    <a:pt x="217792" y="151527"/>
                  </a:lnTo>
                  <a:lnTo>
                    <a:pt x="196487" y="145645"/>
                  </a:lnTo>
                  <a:lnTo>
                    <a:pt x="381893" y="145645"/>
                  </a:lnTo>
                  <a:lnTo>
                    <a:pt x="351091" y="181138"/>
                  </a:lnTo>
                  <a:lnTo>
                    <a:pt x="311082" y="203381"/>
                  </a:lnTo>
                  <a:lnTo>
                    <a:pt x="290335" y="210413"/>
                  </a:lnTo>
                  <a:lnTo>
                    <a:pt x="315372" y="225950"/>
                  </a:lnTo>
                  <a:lnTo>
                    <a:pt x="331296" y="240437"/>
                  </a:lnTo>
                  <a:close/>
                </a:path>
                <a:path w="385444" h="402590">
                  <a:moveTo>
                    <a:pt x="344176" y="256393"/>
                  </a:moveTo>
                  <a:lnTo>
                    <a:pt x="188556" y="256393"/>
                  </a:lnTo>
                  <a:lnTo>
                    <a:pt x="200932" y="255943"/>
                  </a:lnTo>
                  <a:lnTo>
                    <a:pt x="212502" y="252935"/>
                  </a:lnTo>
                  <a:lnTo>
                    <a:pt x="222957" y="247644"/>
                  </a:lnTo>
                  <a:lnTo>
                    <a:pt x="231987" y="240343"/>
                  </a:lnTo>
                  <a:lnTo>
                    <a:pt x="331296" y="240437"/>
                  </a:lnTo>
                  <a:lnTo>
                    <a:pt x="337471" y="246055"/>
                  </a:lnTo>
                  <a:lnTo>
                    <a:pt x="344176" y="256393"/>
                  </a:lnTo>
                  <a:close/>
                </a:path>
                <a:path w="385444" h="402590">
                  <a:moveTo>
                    <a:pt x="155629" y="402080"/>
                  </a:moveTo>
                  <a:lnTo>
                    <a:pt x="135850" y="373986"/>
                  </a:lnTo>
                  <a:lnTo>
                    <a:pt x="129701" y="328260"/>
                  </a:lnTo>
                  <a:lnTo>
                    <a:pt x="135873" y="280941"/>
                  </a:lnTo>
                  <a:lnTo>
                    <a:pt x="355976" y="280941"/>
                  </a:lnTo>
                  <a:lnTo>
                    <a:pt x="358179" y="290193"/>
                  </a:lnTo>
                  <a:lnTo>
                    <a:pt x="233403" y="290193"/>
                  </a:lnTo>
                  <a:lnTo>
                    <a:pt x="232851" y="315541"/>
                  </a:lnTo>
                  <a:lnTo>
                    <a:pt x="219250" y="364783"/>
                  </a:lnTo>
                  <a:lnTo>
                    <a:pt x="190350" y="396504"/>
                  </a:lnTo>
                  <a:lnTo>
                    <a:pt x="155629" y="402080"/>
                  </a:lnTo>
                  <a:close/>
                </a:path>
                <a:path w="385444" h="402590">
                  <a:moveTo>
                    <a:pt x="328639" y="338561"/>
                  </a:moveTo>
                  <a:lnTo>
                    <a:pt x="296554" y="331511"/>
                  </a:lnTo>
                  <a:lnTo>
                    <a:pt x="262611" y="313857"/>
                  </a:lnTo>
                  <a:lnTo>
                    <a:pt x="233403" y="290193"/>
                  </a:lnTo>
                  <a:lnTo>
                    <a:pt x="358179" y="290193"/>
                  </a:lnTo>
                  <a:lnTo>
                    <a:pt x="360674" y="300673"/>
                  </a:lnTo>
                  <a:lnTo>
                    <a:pt x="360501" y="310458"/>
                  </a:lnTo>
                  <a:lnTo>
                    <a:pt x="358939" y="318624"/>
                  </a:lnTo>
                  <a:lnTo>
                    <a:pt x="356120" y="325249"/>
                  </a:lnTo>
                  <a:lnTo>
                    <a:pt x="352176" y="330414"/>
                  </a:lnTo>
                  <a:lnTo>
                    <a:pt x="328639" y="338561"/>
                  </a:lnTo>
                  <a:close/>
                </a:path>
                <a:path w="385444" h="402590">
                  <a:moveTo>
                    <a:pt x="352271" y="330414"/>
                  </a:moveTo>
                  <a:close/>
                </a:path>
              </a:pathLst>
            </a:custGeom>
            <a:solidFill>
              <a:srgbClr val="07A8E2"/>
            </a:solidFill>
          </p:spPr>
          <p:txBody>
            <a:bodyPr wrap="square" lIns="0" tIns="0" rIns="0" bIns="0" rtlCol="0"/>
            <a:lstStyle/>
            <a:p>
              <a:endParaRPr/>
            </a:p>
          </p:txBody>
        </p:sp>
        <p:sp>
          <p:nvSpPr>
            <p:cNvPr id="12" name="object 12"/>
            <p:cNvSpPr/>
            <p:nvPr/>
          </p:nvSpPr>
          <p:spPr>
            <a:xfrm>
              <a:off x="15115904" y="1732182"/>
              <a:ext cx="545465" cy="607060"/>
            </a:xfrm>
            <a:custGeom>
              <a:avLst/>
              <a:gdLst/>
              <a:ahLst/>
              <a:cxnLst/>
              <a:rect l="l" t="t" r="r" b="b"/>
              <a:pathLst>
                <a:path w="545465" h="607060">
                  <a:moveTo>
                    <a:pt x="545167" y="178758"/>
                  </a:moveTo>
                  <a:lnTo>
                    <a:pt x="198567" y="178758"/>
                  </a:lnTo>
                  <a:lnTo>
                    <a:pt x="195205" y="135301"/>
                  </a:lnTo>
                  <a:lnTo>
                    <a:pt x="199887" y="91383"/>
                  </a:lnTo>
                  <a:lnTo>
                    <a:pt x="215458" y="50471"/>
                  </a:lnTo>
                  <a:lnTo>
                    <a:pt x="244765" y="16029"/>
                  </a:lnTo>
                  <a:lnTo>
                    <a:pt x="277937" y="0"/>
                  </a:lnTo>
                  <a:lnTo>
                    <a:pt x="287569" y="190"/>
                  </a:lnTo>
                  <a:lnTo>
                    <a:pt x="317887" y="21397"/>
                  </a:lnTo>
                  <a:lnTo>
                    <a:pt x="337502" y="65809"/>
                  </a:lnTo>
                  <a:lnTo>
                    <a:pt x="346104" y="121677"/>
                  </a:lnTo>
                  <a:lnTo>
                    <a:pt x="343383" y="177156"/>
                  </a:lnTo>
                  <a:lnTo>
                    <a:pt x="544599" y="177156"/>
                  </a:lnTo>
                  <a:lnTo>
                    <a:pt x="545167" y="178758"/>
                  </a:lnTo>
                  <a:close/>
                </a:path>
                <a:path w="545465" h="607060">
                  <a:moveTo>
                    <a:pt x="100491" y="478133"/>
                  </a:moveTo>
                  <a:lnTo>
                    <a:pt x="56282" y="476855"/>
                  </a:lnTo>
                  <a:lnTo>
                    <a:pt x="8641" y="452528"/>
                  </a:lnTo>
                  <a:lnTo>
                    <a:pt x="0" y="428257"/>
                  </a:lnTo>
                  <a:lnTo>
                    <a:pt x="7816" y="400809"/>
                  </a:lnTo>
                  <a:lnTo>
                    <a:pt x="28295" y="372489"/>
                  </a:lnTo>
                  <a:lnTo>
                    <a:pt x="57643" y="345606"/>
                  </a:lnTo>
                  <a:lnTo>
                    <a:pt x="92063" y="322467"/>
                  </a:lnTo>
                  <a:lnTo>
                    <a:pt x="127762" y="305378"/>
                  </a:lnTo>
                  <a:lnTo>
                    <a:pt x="88420" y="286441"/>
                  </a:lnTo>
                  <a:lnTo>
                    <a:pt x="52667" y="260371"/>
                  </a:lnTo>
                  <a:lnTo>
                    <a:pt x="24904" y="226398"/>
                  </a:lnTo>
                  <a:lnTo>
                    <a:pt x="9533" y="183755"/>
                  </a:lnTo>
                  <a:lnTo>
                    <a:pt x="10753" y="151367"/>
                  </a:lnTo>
                  <a:lnTo>
                    <a:pt x="24948" y="131830"/>
                  </a:lnTo>
                  <a:lnTo>
                    <a:pt x="49043" y="123430"/>
                  </a:lnTo>
                  <a:lnTo>
                    <a:pt x="79961" y="124452"/>
                  </a:lnTo>
                  <a:lnTo>
                    <a:pt x="110625" y="131864"/>
                  </a:lnTo>
                  <a:lnTo>
                    <a:pt x="142057" y="144145"/>
                  </a:lnTo>
                  <a:lnTo>
                    <a:pt x="172093" y="160157"/>
                  </a:lnTo>
                  <a:lnTo>
                    <a:pt x="198567" y="178758"/>
                  </a:lnTo>
                  <a:lnTo>
                    <a:pt x="545168" y="178761"/>
                  </a:lnTo>
                  <a:lnTo>
                    <a:pt x="537355" y="206236"/>
                  </a:lnTo>
                  <a:lnTo>
                    <a:pt x="526554" y="221197"/>
                  </a:lnTo>
                  <a:lnTo>
                    <a:pt x="270809" y="221197"/>
                  </a:lnTo>
                  <a:lnTo>
                    <a:pt x="256420" y="222811"/>
                  </a:lnTo>
                  <a:lnTo>
                    <a:pt x="205159" y="256299"/>
                  </a:lnTo>
                  <a:lnTo>
                    <a:pt x="191391" y="316604"/>
                  </a:lnTo>
                  <a:lnTo>
                    <a:pt x="202998" y="347145"/>
                  </a:lnTo>
                  <a:lnTo>
                    <a:pt x="243343" y="380370"/>
                  </a:lnTo>
                  <a:lnTo>
                    <a:pt x="274321" y="385707"/>
                  </a:lnTo>
                  <a:lnTo>
                    <a:pt x="521996" y="385707"/>
                  </a:lnTo>
                  <a:lnTo>
                    <a:pt x="535529" y="423418"/>
                  </a:lnTo>
                  <a:lnTo>
                    <a:pt x="535359" y="428227"/>
                  </a:lnTo>
                  <a:lnTo>
                    <a:pt x="346683" y="428227"/>
                  </a:lnTo>
                  <a:lnTo>
                    <a:pt x="346819" y="430018"/>
                  </a:lnTo>
                  <a:lnTo>
                    <a:pt x="201678" y="430018"/>
                  </a:lnTo>
                  <a:lnTo>
                    <a:pt x="171025" y="451477"/>
                  </a:lnTo>
                  <a:lnTo>
                    <a:pt x="136978" y="468402"/>
                  </a:lnTo>
                  <a:lnTo>
                    <a:pt x="100491" y="478133"/>
                  </a:lnTo>
                  <a:close/>
                </a:path>
                <a:path w="545465" h="607060">
                  <a:moveTo>
                    <a:pt x="544599" y="177156"/>
                  </a:moveTo>
                  <a:lnTo>
                    <a:pt x="343383" y="177156"/>
                  </a:lnTo>
                  <a:lnTo>
                    <a:pt x="374104" y="155667"/>
                  </a:lnTo>
                  <a:lnTo>
                    <a:pt x="408202" y="138677"/>
                  </a:lnTo>
                  <a:lnTo>
                    <a:pt x="444703" y="128882"/>
                  </a:lnTo>
                  <a:lnTo>
                    <a:pt x="482637" y="128978"/>
                  </a:lnTo>
                  <a:lnTo>
                    <a:pt x="536550" y="154467"/>
                  </a:lnTo>
                  <a:lnTo>
                    <a:pt x="544599" y="177156"/>
                  </a:lnTo>
                  <a:close/>
                </a:path>
                <a:path w="545465" h="607060">
                  <a:moveTo>
                    <a:pt x="521996" y="385707"/>
                  </a:moveTo>
                  <a:lnTo>
                    <a:pt x="274321" y="385707"/>
                  </a:lnTo>
                  <a:lnTo>
                    <a:pt x="288665" y="384115"/>
                  </a:lnTo>
                  <a:lnTo>
                    <a:pt x="302744" y="379924"/>
                  </a:lnTo>
                  <a:lnTo>
                    <a:pt x="316230" y="373072"/>
                  </a:lnTo>
                  <a:lnTo>
                    <a:pt x="339996" y="350647"/>
                  </a:lnTo>
                  <a:lnTo>
                    <a:pt x="352776" y="321866"/>
                  </a:lnTo>
                  <a:lnTo>
                    <a:pt x="353764" y="290380"/>
                  </a:lnTo>
                  <a:lnTo>
                    <a:pt x="342158" y="259840"/>
                  </a:lnTo>
                  <a:lnTo>
                    <a:pt x="301799" y="226522"/>
                  </a:lnTo>
                  <a:lnTo>
                    <a:pt x="270809" y="221197"/>
                  </a:lnTo>
                  <a:lnTo>
                    <a:pt x="526554" y="221197"/>
                  </a:lnTo>
                  <a:lnTo>
                    <a:pt x="516895" y="234575"/>
                  </a:lnTo>
                  <a:lnTo>
                    <a:pt x="487574" y="261462"/>
                  </a:lnTo>
                  <a:lnTo>
                    <a:pt x="453177" y="284578"/>
                  </a:lnTo>
                  <a:lnTo>
                    <a:pt x="417488" y="301607"/>
                  </a:lnTo>
                  <a:lnTo>
                    <a:pt x="456801" y="320547"/>
                  </a:lnTo>
                  <a:lnTo>
                    <a:pt x="492489" y="346638"/>
                  </a:lnTo>
                  <a:lnTo>
                    <a:pt x="520187" y="380666"/>
                  </a:lnTo>
                  <a:lnTo>
                    <a:pt x="521996" y="385707"/>
                  </a:lnTo>
                  <a:close/>
                </a:path>
                <a:path w="545465" h="607060">
                  <a:moveTo>
                    <a:pt x="496045" y="483730"/>
                  </a:moveTo>
                  <a:lnTo>
                    <a:pt x="434440" y="475267"/>
                  </a:lnTo>
                  <a:lnTo>
                    <a:pt x="373048" y="446818"/>
                  </a:lnTo>
                  <a:lnTo>
                    <a:pt x="346683" y="428227"/>
                  </a:lnTo>
                  <a:lnTo>
                    <a:pt x="535359" y="428227"/>
                  </a:lnTo>
                  <a:lnTo>
                    <a:pt x="534388" y="455767"/>
                  </a:lnTo>
                  <a:lnTo>
                    <a:pt x="520184" y="475309"/>
                  </a:lnTo>
                  <a:lnTo>
                    <a:pt x="496045" y="483730"/>
                  </a:lnTo>
                  <a:close/>
                </a:path>
                <a:path w="545465" h="607060">
                  <a:moveTo>
                    <a:pt x="267207" y="606934"/>
                  </a:moveTo>
                  <a:lnTo>
                    <a:pt x="257493" y="606701"/>
                  </a:lnTo>
                  <a:lnTo>
                    <a:pt x="227280" y="585657"/>
                  </a:lnTo>
                  <a:lnTo>
                    <a:pt x="207701" y="541305"/>
                  </a:lnTo>
                  <a:lnTo>
                    <a:pt x="199063" y="485481"/>
                  </a:lnTo>
                  <a:lnTo>
                    <a:pt x="201678" y="430018"/>
                  </a:lnTo>
                  <a:lnTo>
                    <a:pt x="346819" y="430018"/>
                  </a:lnTo>
                  <a:lnTo>
                    <a:pt x="349978" y="471713"/>
                  </a:lnTo>
                  <a:lnTo>
                    <a:pt x="345328" y="515614"/>
                  </a:lnTo>
                  <a:lnTo>
                    <a:pt x="329805" y="556527"/>
                  </a:lnTo>
                  <a:lnTo>
                    <a:pt x="300485" y="591051"/>
                  </a:lnTo>
                  <a:lnTo>
                    <a:pt x="267207" y="606934"/>
                  </a:lnTo>
                  <a:close/>
                </a:path>
              </a:pathLst>
            </a:custGeom>
            <a:solidFill>
              <a:srgbClr val="FFFFFF"/>
            </a:solidFill>
          </p:spPr>
          <p:txBody>
            <a:bodyPr wrap="square" lIns="0" tIns="0" rIns="0" bIns="0" rtlCol="0"/>
            <a:lstStyle/>
            <a:p>
              <a:endParaRPr/>
            </a:p>
          </p:txBody>
        </p:sp>
        <p:sp>
          <p:nvSpPr>
            <p:cNvPr id="13" name="object 13"/>
            <p:cNvSpPr/>
            <p:nvPr/>
          </p:nvSpPr>
          <p:spPr>
            <a:xfrm>
              <a:off x="16416158" y="0"/>
              <a:ext cx="1871980" cy="2895600"/>
            </a:xfrm>
            <a:custGeom>
              <a:avLst/>
              <a:gdLst/>
              <a:ahLst/>
              <a:cxnLst/>
              <a:rect l="l" t="t" r="r" b="b"/>
              <a:pathLst>
                <a:path w="1871980" h="2895600">
                  <a:moveTo>
                    <a:pt x="1381347" y="2895599"/>
                  </a:moveTo>
                  <a:lnTo>
                    <a:pt x="1388682" y="2844799"/>
                  </a:lnTo>
                  <a:lnTo>
                    <a:pt x="1393084" y="2793999"/>
                  </a:lnTo>
                  <a:lnTo>
                    <a:pt x="1394648" y="2743199"/>
                  </a:lnTo>
                  <a:lnTo>
                    <a:pt x="1393471" y="2705099"/>
                  </a:lnTo>
                  <a:lnTo>
                    <a:pt x="1389647" y="2654299"/>
                  </a:lnTo>
                  <a:lnTo>
                    <a:pt x="1383272" y="2603499"/>
                  </a:lnTo>
                  <a:lnTo>
                    <a:pt x="1374442" y="2565399"/>
                  </a:lnTo>
                  <a:lnTo>
                    <a:pt x="1363253" y="2527299"/>
                  </a:lnTo>
                  <a:lnTo>
                    <a:pt x="1349800" y="2476499"/>
                  </a:lnTo>
                  <a:lnTo>
                    <a:pt x="1334178" y="2438399"/>
                  </a:lnTo>
                  <a:lnTo>
                    <a:pt x="1316484" y="2400299"/>
                  </a:lnTo>
                  <a:lnTo>
                    <a:pt x="1296812" y="2362199"/>
                  </a:lnTo>
                  <a:lnTo>
                    <a:pt x="1275259" y="2324099"/>
                  </a:lnTo>
                  <a:lnTo>
                    <a:pt x="1251920" y="2285999"/>
                  </a:lnTo>
                  <a:lnTo>
                    <a:pt x="1226891" y="2260599"/>
                  </a:lnTo>
                  <a:lnTo>
                    <a:pt x="1200267" y="2222499"/>
                  </a:lnTo>
                  <a:lnTo>
                    <a:pt x="1172144" y="2184399"/>
                  </a:lnTo>
                  <a:lnTo>
                    <a:pt x="1142618" y="2158999"/>
                  </a:lnTo>
                  <a:lnTo>
                    <a:pt x="1111784" y="2120899"/>
                  </a:lnTo>
                  <a:lnTo>
                    <a:pt x="1079737" y="2082799"/>
                  </a:lnTo>
                  <a:lnTo>
                    <a:pt x="1046574" y="2057399"/>
                  </a:lnTo>
                  <a:lnTo>
                    <a:pt x="1012389" y="2031999"/>
                  </a:lnTo>
                  <a:lnTo>
                    <a:pt x="977279" y="1993899"/>
                  </a:lnTo>
                  <a:lnTo>
                    <a:pt x="941340" y="1968499"/>
                  </a:lnTo>
                  <a:lnTo>
                    <a:pt x="904666" y="1943099"/>
                  </a:lnTo>
                  <a:lnTo>
                    <a:pt x="867353" y="1904999"/>
                  </a:lnTo>
                  <a:lnTo>
                    <a:pt x="829497" y="1879599"/>
                  </a:lnTo>
                  <a:lnTo>
                    <a:pt x="480134" y="1650999"/>
                  </a:lnTo>
                  <a:lnTo>
                    <a:pt x="404587" y="1600199"/>
                  </a:lnTo>
                  <a:lnTo>
                    <a:pt x="367672" y="1574799"/>
                  </a:lnTo>
                  <a:lnTo>
                    <a:pt x="331457" y="1562099"/>
                  </a:lnTo>
                  <a:lnTo>
                    <a:pt x="296037" y="1536699"/>
                  </a:lnTo>
                  <a:lnTo>
                    <a:pt x="242032" y="1498599"/>
                  </a:lnTo>
                  <a:lnTo>
                    <a:pt x="194547" y="1447799"/>
                  </a:lnTo>
                  <a:lnTo>
                    <a:pt x="153227" y="1409699"/>
                  </a:lnTo>
                  <a:lnTo>
                    <a:pt x="117714" y="1358899"/>
                  </a:lnTo>
                  <a:lnTo>
                    <a:pt x="87654" y="1320799"/>
                  </a:lnTo>
                  <a:lnTo>
                    <a:pt x="62690" y="1269999"/>
                  </a:lnTo>
                  <a:lnTo>
                    <a:pt x="42467" y="1219199"/>
                  </a:lnTo>
                  <a:lnTo>
                    <a:pt x="26628" y="1168399"/>
                  </a:lnTo>
                  <a:lnTo>
                    <a:pt x="14818" y="1117599"/>
                  </a:lnTo>
                  <a:lnTo>
                    <a:pt x="6681" y="1066799"/>
                  </a:lnTo>
                  <a:lnTo>
                    <a:pt x="1860" y="1028699"/>
                  </a:lnTo>
                  <a:lnTo>
                    <a:pt x="0" y="977899"/>
                  </a:lnTo>
                  <a:lnTo>
                    <a:pt x="744" y="927099"/>
                  </a:lnTo>
                  <a:lnTo>
                    <a:pt x="3737" y="888999"/>
                  </a:lnTo>
                  <a:lnTo>
                    <a:pt x="8624" y="838199"/>
                  </a:lnTo>
                  <a:lnTo>
                    <a:pt x="15047" y="800099"/>
                  </a:lnTo>
                  <a:lnTo>
                    <a:pt x="22651" y="761999"/>
                  </a:lnTo>
                  <a:lnTo>
                    <a:pt x="31080" y="723899"/>
                  </a:lnTo>
                  <a:lnTo>
                    <a:pt x="39978" y="685799"/>
                  </a:lnTo>
                  <a:lnTo>
                    <a:pt x="48989" y="660399"/>
                  </a:lnTo>
                  <a:lnTo>
                    <a:pt x="57758" y="634999"/>
                  </a:lnTo>
                  <a:lnTo>
                    <a:pt x="65928" y="609599"/>
                  </a:lnTo>
                  <a:lnTo>
                    <a:pt x="73143" y="596899"/>
                  </a:lnTo>
                  <a:lnTo>
                    <a:pt x="79047" y="584199"/>
                  </a:lnTo>
                  <a:lnTo>
                    <a:pt x="83285" y="571499"/>
                  </a:lnTo>
                  <a:lnTo>
                    <a:pt x="113196" y="507999"/>
                  </a:lnTo>
                  <a:lnTo>
                    <a:pt x="141002" y="444499"/>
                  </a:lnTo>
                  <a:lnTo>
                    <a:pt x="167308" y="406399"/>
                  </a:lnTo>
                  <a:lnTo>
                    <a:pt x="192720" y="368299"/>
                  </a:lnTo>
                  <a:lnTo>
                    <a:pt x="217843" y="342899"/>
                  </a:lnTo>
                  <a:lnTo>
                    <a:pt x="207229" y="279399"/>
                  </a:lnTo>
                  <a:lnTo>
                    <a:pt x="200501" y="228599"/>
                  </a:lnTo>
                  <a:lnTo>
                    <a:pt x="194067" y="177799"/>
                  </a:lnTo>
                  <a:lnTo>
                    <a:pt x="188860" y="114299"/>
                  </a:lnTo>
                  <a:lnTo>
                    <a:pt x="185810" y="38099"/>
                  </a:lnTo>
                  <a:lnTo>
                    <a:pt x="185836" y="0"/>
                  </a:lnTo>
                  <a:lnTo>
                    <a:pt x="253578" y="0"/>
                  </a:lnTo>
                  <a:lnTo>
                    <a:pt x="250049" y="12699"/>
                  </a:lnTo>
                  <a:lnTo>
                    <a:pt x="244903" y="63499"/>
                  </a:lnTo>
                  <a:lnTo>
                    <a:pt x="241269" y="101599"/>
                  </a:lnTo>
                  <a:lnTo>
                    <a:pt x="240751" y="152399"/>
                  </a:lnTo>
                  <a:lnTo>
                    <a:pt x="244952" y="190499"/>
                  </a:lnTo>
                  <a:lnTo>
                    <a:pt x="255476" y="253999"/>
                  </a:lnTo>
                  <a:lnTo>
                    <a:pt x="273925" y="304799"/>
                  </a:lnTo>
                  <a:lnTo>
                    <a:pt x="296586" y="304799"/>
                  </a:lnTo>
                  <a:lnTo>
                    <a:pt x="321353" y="317499"/>
                  </a:lnTo>
                  <a:lnTo>
                    <a:pt x="347920" y="317499"/>
                  </a:lnTo>
                  <a:lnTo>
                    <a:pt x="376638" y="330199"/>
                  </a:lnTo>
                  <a:lnTo>
                    <a:pt x="407859" y="355599"/>
                  </a:lnTo>
                  <a:lnTo>
                    <a:pt x="247013" y="355599"/>
                  </a:lnTo>
                  <a:lnTo>
                    <a:pt x="245602" y="368299"/>
                  </a:lnTo>
                  <a:lnTo>
                    <a:pt x="244943" y="368299"/>
                  </a:lnTo>
                  <a:lnTo>
                    <a:pt x="257074" y="419099"/>
                  </a:lnTo>
                  <a:lnTo>
                    <a:pt x="270573" y="469899"/>
                  </a:lnTo>
                  <a:lnTo>
                    <a:pt x="285394" y="507999"/>
                  </a:lnTo>
                  <a:lnTo>
                    <a:pt x="301495" y="558799"/>
                  </a:lnTo>
                  <a:lnTo>
                    <a:pt x="304036" y="571499"/>
                  </a:lnTo>
                  <a:lnTo>
                    <a:pt x="323792" y="622299"/>
                  </a:lnTo>
                  <a:lnTo>
                    <a:pt x="344999" y="673099"/>
                  </a:lnTo>
                  <a:lnTo>
                    <a:pt x="367586" y="711199"/>
                  </a:lnTo>
                  <a:lnTo>
                    <a:pt x="391483" y="761999"/>
                  </a:lnTo>
                  <a:lnTo>
                    <a:pt x="416618" y="812799"/>
                  </a:lnTo>
                  <a:lnTo>
                    <a:pt x="442922" y="850899"/>
                  </a:lnTo>
                  <a:lnTo>
                    <a:pt x="470379" y="914399"/>
                  </a:lnTo>
                  <a:lnTo>
                    <a:pt x="485713" y="977899"/>
                  </a:lnTo>
                  <a:lnTo>
                    <a:pt x="490772" y="1041399"/>
                  </a:lnTo>
                  <a:lnTo>
                    <a:pt x="487402" y="1092199"/>
                  </a:lnTo>
                  <a:lnTo>
                    <a:pt x="477451" y="1142999"/>
                  </a:lnTo>
                  <a:lnTo>
                    <a:pt x="462765" y="1193799"/>
                  </a:lnTo>
                  <a:lnTo>
                    <a:pt x="445191" y="1244599"/>
                  </a:lnTo>
                  <a:lnTo>
                    <a:pt x="426577" y="1282699"/>
                  </a:lnTo>
                  <a:lnTo>
                    <a:pt x="408769" y="1308099"/>
                  </a:lnTo>
                  <a:lnTo>
                    <a:pt x="393615" y="1333499"/>
                  </a:lnTo>
                  <a:lnTo>
                    <a:pt x="382961" y="1346199"/>
                  </a:lnTo>
                  <a:lnTo>
                    <a:pt x="377713" y="1358899"/>
                  </a:lnTo>
                  <a:lnTo>
                    <a:pt x="389099" y="1358899"/>
                  </a:lnTo>
                  <a:lnTo>
                    <a:pt x="389758" y="1371599"/>
                  </a:lnTo>
                  <a:lnTo>
                    <a:pt x="914492" y="1371599"/>
                  </a:lnTo>
                  <a:lnTo>
                    <a:pt x="940038" y="1396999"/>
                  </a:lnTo>
                  <a:lnTo>
                    <a:pt x="978272" y="1422399"/>
                  </a:lnTo>
                  <a:lnTo>
                    <a:pt x="1016319" y="1460499"/>
                  </a:lnTo>
                  <a:lnTo>
                    <a:pt x="1054079" y="1485899"/>
                  </a:lnTo>
                  <a:lnTo>
                    <a:pt x="1109415" y="1523999"/>
                  </a:lnTo>
                  <a:lnTo>
                    <a:pt x="1154351" y="1574799"/>
                  </a:lnTo>
                  <a:lnTo>
                    <a:pt x="1189777" y="1625599"/>
                  </a:lnTo>
                  <a:lnTo>
                    <a:pt x="1216584" y="1663699"/>
                  </a:lnTo>
                  <a:lnTo>
                    <a:pt x="1235664" y="1714499"/>
                  </a:lnTo>
                  <a:lnTo>
                    <a:pt x="1247906" y="1752599"/>
                  </a:lnTo>
                  <a:lnTo>
                    <a:pt x="1254203" y="1790699"/>
                  </a:lnTo>
                  <a:lnTo>
                    <a:pt x="1255446" y="1841499"/>
                  </a:lnTo>
                  <a:lnTo>
                    <a:pt x="1252524" y="1879599"/>
                  </a:lnTo>
                  <a:lnTo>
                    <a:pt x="1246330" y="1904999"/>
                  </a:lnTo>
                  <a:lnTo>
                    <a:pt x="1237754" y="1943099"/>
                  </a:lnTo>
                  <a:lnTo>
                    <a:pt x="1227687" y="1981199"/>
                  </a:lnTo>
                  <a:lnTo>
                    <a:pt x="1609393" y="1981199"/>
                  </a:lnTo>
                  <a:lnTo>
                    <a:pt x="1615157" y="1993899"/>
                  </a:lnTo>
                  <a:lnTo>
                    <a:pt x="1631359" y="2044699"/>
                  </a:lnTo>
                  <a:lnTo>
                    <a:pt x="1641465" y="2108199"/>
                  </a:lnTo>
                  <a:lnTo>
                    <a:pt x="1646232" y="2158999"/>
                  </a:lnTo>
                  <a:lnTo>
                    <a:pt x="1646417" y="2197099"/>
                  </a:lnTo>
                  <a:lnTo>
                    <a:pt x="1642779" y="2247899"/>
                  </a:lnTo>
                  <a:lnTo>
                    <a:pt x="1636075" y="2298699"/>
                  </a:lnTo>
                  <a:lnTo>
                    <a:pt x="1627061" y="2336799"/>
                  </a:lnTo>
                  <a:lnTo>
                    <a:pt x="1616496" y="2387599"/>
                  </a:lnTo>
                  <a:lnTo>
                    <a:pt x="1605136" y="2412999"/>
                  </a:lnTo>
                  <a:lnTo>
                    <a:pt x="1593740" y="2451099"/>
                  </a:lnTo>
                  <a:lnTo>
                    <a:pt x="1583065" y="2476499"/>
                  </a:lnTo>
                  <a:lnTo>
                    <a:pt x="1573868" y="2501899"/>
                  </a:lnTo>
                  <a:lnTo>
                    <a:pt x="1573680" y="2501899"/>
                  </a:lnTo>
                  <a:lnTo>
                    <a:pt x="1569280" y="2514599"/>
                  </a:lnTo>
                  <a:lnTo>
                    <a:pt x="1565858" y="2527299"/>
                  </a:lnTo>
                  <a:lnTo>
                    <a:pt x="1563478" y="2527299"/>
                  </a:lnTo>
                  <a:lnTo>
                    <a:pt x="1562200" y="2539999"/>
                  </a:lnTo>
                  <a:lnTo>
                    <a:pt x="1675316" y="2539999"/>
                  </a:lnTo>
                  <a:lnTo>
                    <a:pt x="1641265" y="2603499"/>
                  </a:lnTo>
                  <a:lnTo>
                    <a:pt x="1462752" y="2819399"/>
                  </a:lnTo>
                  <a:lnTo>
                    <a:pt x="1381347" y="2895599"/>
                  </a:lnTo>
                  <a:close/>
                </a:path>
                <a:path w="1871980" h="2895600">
                  <a:moveTo>
                    <a:pt x="989097" y="1231899"/>
                  </a:moveTo>
                  <a:lnTo>
                    <a:pt x="872877" y="1231899"/>
                  </a:lnTo>
                  <a:lnTo>
                    <a:pt x="775431" y="1206499"/>
                  </a:lnTo>
                  <a:lnTo>
                    <a:pt x="725236" y="1168399"/>
                  </a:lnTo>
                  <a:lnTo>
                    <a:pt x="675811" y="1130299"/>
                  </a:lnTo>
                  <a:lnTo>
                    <a:pt x="673835" y="1130299"/>
                  </a:lnTo>
                  <a:lnTo>
                    <a:pt x="640509" y="1092199"/>
                  </a:lnTo>
                  <a:lnTo>
                    <a:pt x="607852" y="1054099"/>
                  </a:lnTo>
                  <a:lnTo>
                    <a:pt x="575944" y="1015999"/>
                  </a:lnTo>
                  <a:lnTo>
                    <a:pt x="544865" y="965199"/>
                  </a:lnTo>
                  <a:lnTo>
                    <a:pt x="514697" y="927099"/>
                  </a:lnTo>
                  <a:lnTo>
                    <a:pt x="485519" y="888999"/>
                  </a:lnTo>
                  <a:lnTo>
                    <a:pt x="457413" y="838199"/>
                  </a:lnTo>
                  <a:lnTo>
                    <a:pt x="644759" y="838199"/>
                  </a:lnTo>
                  <a:lnTo>
                    <a:pt x="649182" y="825499"/>
                  </a:lnTo>
                  <a:lnTo>
                    <a:pt x="649746" y="825499"/>
                  </a:lnTo>
                  <a:lnTo>
                    <a:pt x="648994" y="812799"/>
                  </a:lnTo>
                  <a:lnTo>
                    <a:pt x="621341" y="812799"/>
                  </a:lnTo>
                  <a:lnTo>
                    <a:pt x="592445" y="787399"/>
                  </a:lnTo>
                  <a:lnTo>
                    <a:pt x="555627" y="774699"/>
                  </a:lnTo>
                  <a:lnTo>
                    <a:pt x="512831" y="749299"/>
                  </a:lnTo>
                  <a:lnTo>
                    <a:pt x="466004" y="711199"/>
                  </a:lnTo>
                  <a:lnTo>
                    <a:pt x="417090" y="673099"/>
                  </a:lnTo>
                  <a:lnTo>
                    <a:pt x="368035" y="622299"/>
                  </a:lnTo>
                  <a:lnTo>
                    <a:pt x="320785" y="558799"/>
                  </a:lnTo>
                  <a:lnTo>
                    <a:pt x="320597" y="558799"/>
                  </a:lnTo>
                  <a:lnTo>
                    <a:pt x="303990" y="507999"/>
                  </a:lnTo>
                  <a:lnTo>
                    <a:pt x="288921" y="457199"/>
                  </a:lnTo>
                  <a:lnTo>
                    <a:pt x="275246" y="406399"/>
                  </a:lnTo>
                  <a:lnTo>
                    <a:pt x="263009" y="355599"/>
                  </a:lnTo>
                  <a:lnTo>
                    <a:pt x="407859" y="355599"/>
                  </a:lnTo>
                  <a:lnTo>
                    <a:pt x="441935" y="380999"/>
                  </a:lnTo>
                  <a:lnTo>
                    <a:pt x="479217" y="406399"/>
                  </a:lnTo>
                  <a:lnTo>
                    <a:pt x="520058" y="431799"/>
                  </a:lnTo>
                  <a:lnTo>
                    <a:pt x="564809" y="469899"/>
                  </a:lnTo>
                  <a:lnTo>
                    <a:pt x="613822" y="507999"/>
                  </a:lnTo>
                  <a:lnTo>
                    <a:pt x="667448" y="558799"/>
                  </a:lnTo>
                  <a:lnTo>
                    <a:pt x="726040" y="609599"/>
                  </a:lnTo>
                  <a:lnTo>
                    <a:pt x="789950" y="660399"/>
                  </a:lnTo>
                  <a:lnTo>
                    <a:pt x="829018" y="685799"/>
                  </a:lnTo>
                  <a:lnTo>
                    <a:pt x="868616" y="723899"/>
                  </a:lnTo>
                  <a:lnTo>
                    <a:pt x="989699" y="800099"/>
                  </a:lnTo>
                  <a:lnTo>
                    <a:pt x="1030525" y="838199"/>
                  </a:lnTo>
                  <a:lnTo>
                    <a:pt x="1234137" y="965199"/>
                  </a:lnTo>
                  <a:lnTo>
                    <a:pt x="1274130" y="1003299"/>
                  </a:lnTo>
                  <a:lnTo>
                    <a:pt x="1352674" y="1054099"/>
                  </a:lnTo>
                  <a:lnTo>
                    <a:pt x="1391047" y="1079499"/>
                  </a:lnTo>
                  <a:lnTo>
                    <a:pt x="1428700" y="1104899"/>
                  </a:lnTo>
                  <a:lnTo>
                    <a:pt x="1465546" y="1142999"/>
                  </a:lnTo>
                  <a:lnTo>
                    <a:pt x="1501494" y="1168399"/>
                  </a:lnTo>
                  <a:lnTo>
                    <a:pt x="1518975" y="1181099"/>
                  </a:lnTo>
                  <a:lnTo>
                    <a:pt x="1100375" y="1181099"/>
                  </a:lnTo>
                  <a:lnTo>
                    <a:pt x="1092795" y="1193799"/>
                  </a:lnTo>
                  <a:lnTo>
                    <a:pt x="1072134" y="1206499"/>
                  </a:lnTo>
                  <a:lnTo>
                    <a:pt x="1040234" y="1206499"/>
                  </a:lnTo>
                  <a:lnTo>
                    <a:pt x="998939" y="1219199"/>
                  </a:lnTo>
                  <a:lnTo>
                    <a:pt x="989097" y="1231899"/>
                  </a:lnTo>
                  <a:close/>
                </a:path>
                <a:path w="1871980" h="2895600">
                  <a:moveTo>
                    <a:pt x="606755" y="825499"/>
                  </a:moveTo>
                  <a:lnTo>
                    <a:pt x="446986" y="825499"/>
                  </a:lnTo>
                  <a:lnTo>
                    <a:pt x="443298" y="812799"/>
                  </a:lnTo>
                  <a:lnTo>
                    <a:pt x="441793" y="812799"/>
                  </a:lnTo>
                  <a:lnTo>
                    <a:pt x="417069" y="774699"/>
                  </a:lnTo>
                  <a:lnTo>
                    <a:pt x="393474" y="723899"/>
                  </a:lnTo>
                  <a:lnTo>
                    <a:pt x="371079" y="685799"/>
                  </a:lnTo>
                  <a:lnTo>
                    <a:pt x="349955" y="634999"/>
                  </a:lnTo>
                  <a:lnTo>
                    <a:pt x="354565" y="634999"/>
                  </a:lnTo>
                  <a:lnTo>
                    <a:pt x="469014" y="736599"/>
                  </a:lnTo>
                  <a:lnTo>
                    <a:pt x="522433" y="774699"/>
                  </a:lnTo>
                  <a:lnTo>
                    <a:pt x="569340" y="800099"/>
                  </a:lnTo>
                  <a:lnTo>
                    <a:pt x="606755" y="825499"/>
                  </a:lnTo>
                  <a:close/>
                </a:path>
                <a:path w="1871980" h="2895600">
                  <a:moveTo>
                    <a:pt x="641183" y="838199"/>
                  </a:moveTo>
                  <a:lnTo>
                    <a:pt x="454043" y="838199"/>
                  </a:lnTo>
                  <a:lnTo>
                    <a:pt x="450567" y="825499"/>
                  </a:lnTo>
                  <a:lnTo>
                    <a:pt x="631696" y="825499"/>
                  </a:lnTo>
                  <a:lnTo>
                    <a:pt x="641183" y="838199"/>
                  </a:lnTo>
                  <a:close/>
                </a:path>
                <a:path w="1871980" h="2895600">
                  <a:moveTo>
                    <a:pt x="914492" y="1371599"/>
                  </a:moveTo>
                  <a:lnTo>
                    <a:pt x="391357" y="1371599"/>
                  </a:lnTo>
                  <a:lnTo>
                    <a:pt x="391922" y="1358899"/>
                  </a:lnTo>
                  <a:lnTo>
                    <a:pt x="393051" y="1358899"/>
                  </a:lnTo>
                  <a:lnTo>
                    <a:pt x="402658" y="1346199"/>
                  </a:lnTo>
                  <a:lnTo>
                    <a:pt x="455216" y="1257299"/>
                  </a:lnTo>
                  <a:lnTo>
                    <a:pt x="483666" y="1193799"/>
                  </a:lnTo>
                  <a:lnTo>
                    <a:pt x="496297" y="1142999"/>
                  </a:lnTo>
                  <a:lnTo>
                    <a:pt x="504685" y="1104899"/>
                  </a:lnTo>
                  <a:lnTo>
                    <a:pt x="508821" y="1054099"/>
                  </a:lnTo>
                  <a:lnTo>
                    <a:pt x="508696" y="1015999"/>
                  </a:lnTo>
                  <a:lnTo>
                    <a:pt x="507321" y="1003299"/>
                  </a:lnTo>
                  <a:lnTo>
                    <a:pt x="505179" y="977899"/>
                  </a:lnTo>
                  <a:lnTo>
                    <a:pt x="502278" y="965199"/>
                  </a:lnTo>
                  <a:lnTo>
                    <a:pt x="498627" y="952499"/>
                  </a:lnTo>
                  <a:lnTo>
                    <a:pt x="498251" y="939799"/>
                  </a:lnTo>
                  <a:lnTo>
                    <a:pt x="503520" y="939799"/>
                  </a:lnTo>
                  <a:lnTo>
                    <a:pt x="536098" y="990599"/>
                  </a:lnTo>
                  <a:lnTo>
                    <a:pt x="569705" y="1028699"/>
                  </a:lnTo>
                  <a:lnTo>
                    <a:pt x="604237" y="1079499"/>
                  </a:lnTo>
                  <a:lnTo>
                    <a:pt x="639596" y="1117599"/>
                  </a:lnTo>
                  <a:lnTo>
                    <a:pt x="675679" y="1155699"/>
                  </a:lnTo>
                  <a:lnTo>
                    <a:pt x="712385" y="1193799"/>
                  </a:lnTo>
                  <a:lnTo>
                    <a:pt x="749612" y="1231899"/>
                  </a:lnTo>
                  <a:lnTo>
                    <a:pt x="787261" y="1257299"/>
                  </a:lnTo>
                  <a:lnTo>
                    <a:pt x="863415" y="1333499"/>
                  </a:lnTo>
                  <a:lnTo>
                    <a:pt x="901719" y="1358899"/>
                  </a:lnTo>
                  <a:lnTo>
                    <a:pt x="914492" y="1371599"/>
                  </a:lnTo>
                  <a:close/>
                </a:path>
                <a:path w="1871980" h="2895600">
                  <a:moveTo>
                    <a:pt x="1603064" y="1257299"/>
                  </a:moveTo>
                  <a:lnTo>
                    <a:pt x="922278" y="1257299"/>
                  </a:lnTo>
                  <a:lnTo>
                    <a:pt x="959606" y="1244599"/>
                  </a:lnTo>
                  <a:lnTo>
                    <a:pt x="1002796" y="1244599"/>
                  </a:lnTo>
                  <a:lnTo>
                    <a:pt x="1045715" y="1231899"/>
                  </a:lnTo>
                  <a:lnTo>
                    <a:pt x="1079097" y="1219199"/>
                  </a:lnTo>
                  <a:lnTo>
                    <a:pt x="1101099" y="1206499"/>
                  </a:lnTo>
                  <a:lnTo>
                    <a:pt x="1111290" y="1206499"/>
                  </a:lnTo>
                  <a:lnTo>
                    <a:pt x="1111666" y="1193799"/>
                  </a:lnTo>
                  <a:lnTo>
                    <a:pt x="1110913" y="1193799"/>
                  </a:lnTo>
                  <a:lnTo>
                    <a:pt x="1103480" y="1181099"/>
                  </a:lnTo>
                  <a:lnTo>
                    <a:pt x="1518975" y="1181099"/>
                  </a:lnTo>
                  <a:lnTo>
                    <a:pt x="1536456" y="1193799"/>
                  </a:lnTo>
                  <a:lnTo>
                    <a:pt x="1570343" y="1231899"/>
                  </a:lnTo>
                  <a:lnTo>
                    <a:pt x="1603064" y="1257299"/>
                  </a:lnTo>
                  <a:close/>
                </a:path>
                <a:path w="1871980" h="2895600">
                  <a:moveTo>
                    <a:pt x="788671" y="1231899"/>
                  </a:moveTo>
                  <a:lnTo>
                    <a:pt x="775177" y="1231899"/>
                  </a:lnTo>
                  <a:lnTo>
                    <a:pt x="776212" y="1219199"/>
                  </a:lnTo>
                  <a:lnTo>
                    <a:pt x="779223" y="1219199"/>
                  </a:lnTo>
                  <a:lnTo>
                    <a:pt x="788671" y="1231899"/>
                  </a:lnTo>
                  <a:close/>
                </a:path>
                <a:path w="1871980" h="2895600">
                  <a:moveTo>
                    <a:pt x="1871840" y="1828799"/>
                  </a:moveTo>
                  <a:lnTo>
                    <a:pt x="1731292" y="1828799"/>
                  </a:lnTo>
                  <a:lnTo>
                    <a:pt x="1731292" y="1816099"/>
                  </a:lnTo>
                  <a:lnTo>
                    <a:pt x="1731010" y="1803399"/>
                  </a:lnTo>
                  <a:lnTo>
                    <a:pt x="1657275" y="1803399"/>
                  </a:lnTo>
                  <a:lnTo>
                    <a:pt x="1609213" y="1790699"/>
                  </a:lnTo>
                  <a:lnTo>
                    <a:pt x="1552723" y="1777999"/>
                  </a:lnTo>
                  <a:lnTo>
                    <a:pt x="1490083" y="1752599"/>
                  </a:lnTo>
                  <a:lnTo>
                    <a:pt x="1423572" y="1727199"/>
                  </a:lnTo>
                  <a:lnTo>
                    <a:pt x="1355470" y="1676399"/>
                  </a:lnTo>
                  <a:lnTo>
                    <a:pt x="1325561" y="1663699"/>
                  </a:lnTo>
                  <a:lnTo>
                    <a:pt x="1294601" y="1638299"/>
                  </a:lnTo>
                  <a:lnTo>
                    <a:pt x="1262672" y="1612899"/>
                  </a:lnTo>
                  <a:lnTo>
                    <a:pt x="1189878" y="1562099"/>
                  </a:lnTo>
                  <a:lnTo>
                    <a:pt x="1148952" y="1536699"/>
                  </a:lnTo>
                  <a:lnTo>
                    <a:pt x="1107214" y="1498599"/>
                  </a:lnTo>
                  <a:lnTo>
                    <a:pt x="1064806" y="1473199"/>
                  </a:lnTo>
                  <a:lnTo>
                    <a:pt x="1063959" y="1473199"/>
                  </a:lnTo>
                  <a:lnTo>
                    <a:pt x="1061795" y="1460499"/>
                  </a:lnTo>
                  <a:lnTo>
                    <a:pt x="980601" y="1409699"/>
                  </a:lnTo>
                  <a:lnTo>
                    <a:pt x="898783" y="1333499"/>
                  </a:lnTo>
                  <a:lnTo>
                    <a:pt x="857913" y="1308099"/>
                  </a:lnTo>
                  <a:lnTo>
                    <a:pt x="776870" y="1231899"/>
                  </a:lnTo>
                  <a:lnTo>
                    <a:pt x="815638" y="1231899"/>
                  </a:lnTo>
                  <a:lnTo>
                    <a:pt x="850161" y="1244599"/>
                  </a:lnTo>
                  <a:lnTo>
                    <a:pt x="885752" y="1257299"/>
                  </a:lnTo>
                  <a:lnTo>
                    <a:pt x="1603064" y="1257299"/>
                  </a:lnTo>
                  <a:lnTo>
                    <a:pt x="1634532" y="1282699"/>
                  </a:lnTo>
                  <a:lnTo>
                    <a:pt x="1664656" y="1320799"/>
                  </a:lnTo>
                  <a:lnTo>
                    <a:pt x="1693348" y="1346199"/>
                  </a:lnTo>
                  <a:lnTo>
                    <a:pt x="1720518" y="1384299"/>
                  </a:lnTo>
                  <a:lnTo>
                    <a:pt x="1746078" y="1422399"/>
                  </a:lnTo>
                  <a:lnTo>
                    <a:pt x="1769937" y="1447799"/>
                  </a:lnTo>
                  <a:lnTo>
                    <a:pt x="1792007" y="1485899"/>
                  </a:lnTo>
                  <a:lnTo>
                    <a:pt x="1812198" y="1523999"/>
                  </a:lnTo>
                  <a:lnTo>
                    <a:pt x="1830422" y="1562099"/>
                  </a:lnTo>
                  <a:lnTo>
                    <a:pt x="1846588" y="1600199"/>
                  </a:lnTo>
                  <a:lnTo>
                    <a:pt x="1860609" y="1638299"/>
                  </a:lnTo>
                  <a:lnTo>
                    <a:pt x="1871840" y="1676399"/>
                  </a:lnTo>
                  <a:lnTo>
                    <a:pt x="1871840" y="1828799"/>
                  </a:lnTo>
                  <a:close/>
                </a:path>
                <a:path w="1871980" h="2895600">
                  <a:moveTo>
                    <a:pt x="1609393" y="1981199"/>
                  </a:moveTo>
                  <a:lnTo>
                    <a:pt x="1245283" y="1981199"/>
                  </a:lnTo>
                  <a:lnTo>
                    <a:pt x="1256361" y="1943099"/>
                  </a:lnTo>
                  <a:lnTo>
                    <a:pt x="1265650" y="1904999"/>
                  </a:lnTo>
                  <a:lnTo>
                    <a:pt x="1272052" y="1866899"/>
                  </a:lnTo>
                  <a:lnTo>
                    <a:pt x="1274470" y="1828799"/>
                  </a:lnTo>
                  <a:lnTo>
                    <a:pt x="1271805" y="1777999"/>
                  </a:lnTo>
                  <a:lnTo>
                    <a:pt x="1262960" y="1739899"/>
                  </a:lnTo>
                  <a:lnTo>
                    <a:pt x="1246835" y="1689099"/>
                  </a:lnTo>
                  <a:lnTo>
                    <a:pt x="1222333" y="1638299"/>
                  </a:lnTo>
                  <a:lnTo>
                    <a:pt x="1188355" y="1587499"/>
                  </a:lnTo>
                  <a:lnTo>
                    <a:pt x="1199044" y="1587499"/>
                  </a:lnTo>
                  <a:lnTo>
                    <a:pt x="1219501" y="1600199"/>
                  </a:lnTo>
                  <a:lnTo>
                    <a:pt x="1248618" y="1625599"/>
                  </a:lnTo>
                  <a:lnTo>
                    <a:pt x="1277064" y="1650999"/>
                  </a:lnTo>
                  <a:lnTo>
                    <a:pt x="1304770" y="1663699"/>
                  </a:lnTo>
                  <a:lnTo>
                    <a:pt x="1331664" y="1689099"/>
                  </a:lnTo>
                  <a:lnTo>
                    <a:pt x="1337592" y="1689099"/>
                  </a:lnTo>
                  <a:lnTo>
                    <a:pt x="1345402" y="1701799"/>
                  </a:lnTo>
                  <a:lnTo>
                    <a:pt x="1387251" y="1727199"/>
                  </a:lnTo>
                  <a:lnTo>
                    <a:pt x="1426200" y="1765299"/>
                  </a:lnTo>
                  <a:lnTo>
                    <a:pt x="1461924" y="1790699"/>
                  </a:lnTo>
                  <a:lnTo>
                    <a:pt x="1494099" y="1816099"/>
                  </a:lnTo>
                  <a:lnTo>
                    <a:pt x="1522398" y="1854199"/>
                  </a:lnTo>
                  <a:lnTo>
                    <a:pt x="1561433" y="1892299"/>
                  </a:lnTo>
                  <a:lnTo>
                    <a:pt x="1592101" y="1943099"/>
                  </a:lnTo>
                  <a:lnTo>
                    <a:pt x="1609393" y="1981199"/>
                  </a:lnTo>
                  <a:close/>
                </a:path>
                <a:path w="1871980" h="2895600">
                  <a:moveTo>
                    <a:pt x="1675316" y="2539999"/>
                  </a:moveTo>
                  <a:lnTo>
                    <a:pt x="1580940" y="2539999"/>
                  </a:lnTo>
                  <a:lnTo>
                    <a:pt x="1583325" y="2527299"/>
                  </a:lnTo>
                  <a:lnTo>
                    <a:pt x="1586557" y="2514599"/>
                  </a:lnTo>
                  <a:lnTo>
                    <a:pt x="1599120" y="2489199"/>
                  </a:lnTo>
                  <a:lnTo>
                    <a:pt x="1609274" y="2463799"/>
                  </a:lnTo>
                  <a:lnTo>
                    <a:pt x="1620155" y="2425699"/>
                  </a:lnTo>
                  <a:lnTo>
                    <a:pt x="1631120" y="2400299"/>
                  </a:lnTo>
                  <a:lnTo>
                    <a:pt x="1641527" y="2362199"/>
                  </a:lnTo>
                  <a:lnTo>
                    <a:pt x="1650734" y="2311399"/>
                  </a:lnTo>
                  <a:lnTo>
                    <a:pt x="1658099" y="2273299"/>
                  </a:lnTo>
                  <a:lnTo>
                    <a:pt x="1662978" y="2222499"/>
                  </a:lnTo>
                  <a:lnTo>
                    <a:pt x="1664730" y="2184399"/>
                  </a:lnTo>
                  <a:lnTo>
                    <a:pt x="1662713" y="2133599"/>
                  </a:lnTo>
                  <a:lnTo>
                    <a:pt x="1656283" y="2082799"/>
                  </a:lnTo>
                  <a:lnTo>
                    <a:pt x="1644800" y="2031999"/>
                  </a:lnTo>
                  <a:lnTo>
                    <a:pt x="1627620" y="1981199"/>
                  </a:lnTo>
                  <a:lnTo>
                    <a:pt x="1604101" y="1930399"/>
                  </a:lnTo>
                  <a:lnTo>
                    <a:pt x="1573601" y="1879599"/>
                  </a:lnTo>
                  <a:lnTo>
                    <a:pt x="1535477" y="1841499"/>
                  </a:lnTo>
                  <a:lnTo>
                    <a:pt x="1520613" y="1816099"/>
                  </a:lnTo>
                  <a:lnTo>
                    <a:pt x="1504566" y="1803399"/>
                  </a:lnTo>
                  <a:lnTo>
                    <a:pt x="1487391" y="1790699"/>
                  </a:lnTo>
                  <a:lnTo>
                    <a:pt x="1469139" y="1777999"/>
                  </a:lnTo>
                  <a:lnTo>
                    <a:pt x="1467257" y="1765299"/>
                  </a:lnTo>
                  <a:lnTo>
                    <a:pt x="1472056" y="1765299"/>
                  </a:lnTo>
                  <a:lnTo>
                    <a:pt x="1551984" y="1790699"/>
                  </a:lnTo>
                  <a:lnTo>
                    <a:pt x="1621966" y="1816099"/>
                  </a:lnTo>
                  <a:lnTo>
                    <a:pt x="1677635" y="1816099"/>
                  </a:lnTo>
                  <a:lnTo>
                    <a:pt x="1714623" y="1828799"/>
                  </a:lnTo>
                  <a:lnTo>
                    <a:pt x="1871840" y="1828799"/>
                  </a:lnTo>
                  <a:lnTo>
                    <a:pt x="1871840" y="1981199"/>
                  </a:lnTo>
                  <a:lnTo>
                    <a:pt x="1818331" y="2273299"/>
                  </a:lnTo>
                  <a:lnTo>
                    <a:pt x="1675316" y="2539999"/>
                  </a:lnTo>
                  <a:close/>
                </a:path>
              </a:pathLst>
            </a:custGeom>
            <a:solidFill>
              <a:srgbClr val="0594B9"/>
            </a:solidFill>
          </p:spPr>
          <p:txBody>
            <a:bodyPr wrap="square" lIns="0" tIns="0" rIns="0" bIns="0" rtlCol="0"/>
            <a:lstStyle/>
            <a:p>
              <a:endParaRPr/>
            </a:p>
          </p:txBody>
        </p:sp>
        <p:sp>
          <p:nvSpPr>
            <p:cNvPr id="14" name="object 14"/>
            <p:cNvSpPr/>
            <p:nvPr/>
          </p:nvSpPr>
          <p:spPr>
            <a:xfrm>
              <a:off x="12014824" y="2904108"/>
              <a:ext cx="2992755" cy="2517775"/>
            </a:xfrm>
            <a:custGeom>
              <a:avLst/>
              <a:gdLst/>
              <a:ahLst/>
              <a:cxnLst/>
              <a:rect l="l" t="t" r="r" b="b"/>
              <a:pathLst>
                <a:path w="2992755" h="2517775">
                  <a:moveTo>
                    <a:pt x="2960774" y="2517231"/>
                  </a:moveTo>
                  <a:lnTo>
                    <a:pt x="13489" y="67246"/>
                  </a:lnTo>
                  <a:lnTo>
                    <a:pt x="0" y="41386"/>
                  </a:lnTo>
                  <a:lnTo>
                    <a:pt x="1501" y="26848"/>
                  </a:lnTo>
                  <a:lnTo>
                    <a:pt x="8727" y="13525"/>
                  </a:lnTo>
                  <a:lnTo>
                    <a:pt x="20550" y="4048"/>
                  </a:lnTo>
                  <a:lnTo>
                    <a:pt x="34587" y="0"/>
                  </a:lnTo>
                  <a:lnTo>
                    <a:pt x="49125" y="1524"/>
                  </a:lnTo>
                  <a:lnTo>
                    <a:pt x="62448" y="8763"/>
                  </a:lnTo>
                  <a:lnTo>
                    <a:pt x="2981860" y="2450115"/>
                  </a:lnTo>
                  <a:lnTo>
                    <a:pt x="2991298" y="2461937"/>
                  </a:lnTo>
                  <a:lnTo>
                    <a:pt x="2992387" y="2465707"/>
                  </a:lnTo>
                  <a:lnTo>
                    <a:pt x="2992387" y="2493158"/>
                  </a:lnTo>
                  <a:lnTo>
                    <a:pt x="2986623" y="2503741"/>
                  </a:lnTo>
                  <a:lnTo>
                    <a:pt x="2974801" y="2513178"/>
                  </a:lnTo>
                  <a:lnTo>
                    <a:pt x="2960774" y="2517231"/>
                  </a:lnTo>
                  <a:close/>
                </a:path>
              </a:pathLst>
            </a:custGeom>
            <a:solidFill>
              <a:srgbClr val="90507B"/>
            </a:solidFill>
          </p:spPr>
          <p:txBody>
            <a:bodyPr wrap="square" lIns="0" tIns="0" rIns="0" bIns="0" rtlCol="0"/>
            <a:lstStyle/>
            <a:p>
              <a:endParaRPr/>
            </a:p>
          </p:txBody>
        </p:sp>
      </p:grpSp>
      <p:sp>
        <p:nvSpPr>
          <p:cNvPr id="15" name="object 15"/>
          <p:cNvSpPr txBox="1"/>
          <p:nvPr/>
        </p:nvSpPr>
        <p:spPr>
          <a:xfrm>
            <a:off x="13324481" y="5516944"/>
            <a:ext cx="3893820" cy="939800"/>
          </a:xfrm>
          <a:prstGeom prst="rect">
            <a:avLst/>
          </a:prstGeom>
        </p:spPr>
        <p:txBody>
          <a:bodyPr vert="horz" wrap="square" lIns="0" tIns="12700" rIns="0" bIns="0" rtlCol="0">
            <a:spAutoFit/>
          </a:bodyPr>
          <a:lstStyle/>
          <a:p>
            <a:pPr marL="162560" marR="5080" indent="-150495">
              <a:lnSpc>
                <a:spcPct val="100000"/>
              </a:lnSpc>
              <a:spcBef>
                <a:spcPts val="100"/>
              </a:spcBef>
            </a:pPr>
            <a:r>
              <a:rPr sz="3000" b="1" spc="-65">
                <a:latin typeface="Century Gothic"/>
                <a:cs typeface="Century Gothic"/>
              </a:rPr>
              <a:t>Cesarean </a:t>
            </a:r>
            <a:r>
              <a:rPr sz="3000" b="1" spc="20">
                <a:latin typeface="Century Gothic"/>
                <a:cs typeface="Century Gothic"/>
              </a:rPr>
              <a:t>Delivery </a:t>
            </a:r>
            <a:r>
              <a:rPr sz="3000" b="1" spc="135">
                <a:latin typeface="Century Gothic"/>
                <a:cs typeface="Century Gothic"/>
              </a:rPr>
              <a:t>to  </a:t>
            </a:r>
            <a:r>
              <a:rPr sz="3000" b="1" spc="110">
                <a:latin typeface="Century Gothic"/>
                <a:cs typeface="Century Gothic"/>
              </a:rPr>
              <a:t>Future</a:t>
            </a:r>
            <a:r>
              <a:rPr sz="3000" b="1" spc="-25">
                <a:latin typeface="Century Gothic"/>
                <a:cs typeface="Century Gothic"/>
              </a:rPr>
              <a:t> Pregnancies</a:t>
            </a:r>
            <a:endParaRPr sz="3000">
              <a:latin typeface="Century Gothic"/>
              <a:cs typeface="Century Gothic"/>
            </a:endParaRPr>
          </a:p>
        </p:txBody>
      </p:sp>
      <p:sp>
        <p:nvSpPr>
          <p:cNvPr id="16" name="object 16"/>
          <p:cNvSpPr txBox="1">
            <a:spLocks noGrp="1"/>
          </p:cNvSpPr>
          <p:nvPr>
            <p:ph type="title"/>
          </p:nvPr>
        </p:nvSpPr>
        <p:spPr>
          <a:xfrm>
            <a:off x="4185719" y="1881010"/>
            <a:ext cx="10789920" cy="894080"/>
          </a:xfrm>
          <a:prstGeom prst="rect">
            <a:avLst/>
          </a:prstGeom>
        </p:spPr>
        <p:txBody>
          <a:bodyPr vert="horz" wrap="square" lIns="0" tIns="12700" rIns="0" bIns="0" rtlCol="0">
            <a:spAutoFit/>
          </a:bodyPr>
          <a:lstStyle/>
          <a:p>
            <a:pPr marL="12700">
              <a:lnSpc>
                <a:spcPct val="100000"/>
              </a:lnSpc>
              <a:spcBef>
                <a:spcPts val="100"/>
              </a:spcBef>
            </a:pPr>
            <a:r>
              <a:rPr sz="5700" spc="250">
                <a:solidFill>
                  <a:srgbClr val="000000"/>
                </a:solidFill>
              </a:rPr>
              <a:t>Post </a:t>
            </a:r>
            <a:r>
              <a:rPr sz="5700" spc="90">
                <a:solidFill>
                  <a:srgbClr val="000000"/>
                </a:solidFill>
              </a:rPr>
              <a:t>– </a:t>
            </a:r>
            <a:r>
              <a:rPr sz="5700" spc="25">
                <a:solidFill>
                  <a:srgbClr val="000000"/>
                </a:solidFill>
              </a:rPr>
              <a:t>operative</a:t>
            </a:r>
            <a:r>
              <a:rPr sz="5700" spc="-365">
                <a:solidFill>
                  <a:srgbClr val="000000"/>
                </a:solidFill>
              </a:rPr>
              <a:t> </a:t>
            </a:r>
            <a:r>
              <a:rPr sz="5700" spc="-85">
                <a:solidFill>
                  <a:srgbClr val="000000"/>
                </a:solidFill>
              </a:rPr>
              <a:t>complications</a:t>
            </a:r>
            <a:endParaRPr sz="5700"/>
          </a:p>
        </p:txBody>
      </p:sp>
      <p:sp>
        <p:nvSpPr>
          <p:cNvPr id="17" name="object 17"/>
          <p:cNvSpPr/>
          <p:nvPr/>
        </p:nvSpPr>
        <p:spPr>
          <a:xfrm>
            <a:off x="556455" y="588046"/>
            <a:ext cx="2649220" cy="2463800"/>
          </a:xfrm>
          <a:custGeom>
            <a:avLst/>
            <a:gdLst/>
            <a:ahLst/>
            <a:cxnLst/>
            <a:rect l="l" t="t" r="r" b="b"/>
            <a:pathLst>
              <a:path w="2649220" h="2463800">
                <a:moveTo>
                  <a:pt x="2427624" y="342899"/>
                </a:moveTo>
                <a:lnTo>
                  <a:pt x="2131534" y="342899"/>
                </a:lnTo>
                <a:lnTo>
                  <a:pt x="2086782" y="330199"/>
                </a:lnTo>
                <a:lnTo>
                  <a:pt x="2037127" y="304799"/>
                </a:lnTo>
                <a:lnTo>
                  <a:pt x="1880649" y="266699"/>
                </a:lnTo>
                <a:lnTo>
                  <a:pt x="1833285" y="253999"/>
                </a:lnTo>
                <a:lnTo>
                  <a:pt x="1789206" y="241299"/>
                </a:lnTo>
                <a:lnTo>
                  <a:pt x="1751086" y="215899"/>
                </a:lnTo>
                <a:lnTo>
                  <a:pt x="1718712" y="190499"/>
                </a:lnTo>
                <a:lnTo>
                  <a:pt x="1691873" y="152399"/>
                </a:lnTo>
                <a:lnTo>
                  <a:pt x="1670353" y="114299"/>
                </a:lnTo>
                <a:lnTo>
                  <a:pt x="1653482" y="76199"/>
                </a:lnTo>
                <a:lnTo>
                  <a:pt x="1641843" y="38099"/>
                </a:lnTo>
                <a:lnTo>
                  <a:pt x="1635205" y="25399"/>
                </a:lnTo>
                <a:lnTo>
                  <a:pt x="1633336" y="12699"/>
                </a:lnTo>
                <a:lnTo>
                  <a:pt x="1645857" y="12699"/>
                </a:lnTo>
                <a:lnTo>
                  <a:pt x="1679574" y="0"/>
                </a:lnTo>
                <a:lnTo>
                  <a:pt x="1907301" y="0"/>
                </a:lnTo>
                <a:lnTo>
                  <a:pt x="1957671" y="12699"/>
                </a:lnTo>
                <a:lnTo>
                  <a:pt x="1991136" y="38099"/>
                </a:lnTo>
                <a:lnTo>
                  <a:pt x="2034002" y="114299"/>
                </a:lnTo>
                <a:lnTo>
                  <a:pt x="2047618" y="177799"/>
                </a:lnTo>
                <a:lnTo>
                  <a:pt x="2060073" y="228599"/>
                </a:lnTo>
                <a:lnTo>
                  <a:pt x="2075718" y="279399"/>
                </a:lnTo>
                <a:lnTo>
                  <a:pt x="2080082" y="279399"/>
                </a:lnTo>
                <a:lnTo>
                  <a:pt x="2084890" y="292099"/>
                </a:lnTo>
                <a:lnTo>
                  <a:pt x="2090176" y="292099"/>
                </a:lnTo>
                <a:lnTo>
                  <a:pt x="2095975" y="304799"/>
                </a:lnTo>
                <a:lnTo>
                  <a:pt x="2124727" y="317499"/>
                </a:lnTo>
                <a:lnTo>
                  <a:pt x="2159743" y="330199"/>
                </a:lnTo>
                <a:lnTo>
                  <a:pt x="2386864" y="330199"/>
                </a:lnTo>
                <a:lnTo>
                  <a:pt x="2427624" y="342899"/>
                </a:lnTo>
                <a:close/>
              </a:path>
              <a:path w="2649220" h="2463800">
                <a:moveTo>
                  <a:pt x="1239925" y="584199"/>
                </a:moveTo>
                <a:lnTo>
                  <a:pt x="969868" y="584199"/>
                </a:lnTo>
                <a:lnTo>
                  <a:pt x="984777" y="571499"/>
                </a:lnTo>
                <a:lnTo>
                  <a:pt x="1008941" y="546099"/>
                </a:lnTo>
                <a:lnTo>
                  <a:pt x="1041726" y="507999"/>
                </a:lnTo>
                <a:lnTo>
                  <a:pt x="1082499" y="482599"/>
                </a:lnTo>
                <a:lnTo>
                  <a:pt x="1130629" y="444499"/>
                </a:lnTo>
                <a:lnTo>
                  <a:pt x="1185482" y="406399"/>
                </a:lnTo>
                <a:lnTo>
                  <a:pt x="1246425" y="380999"/>
                </a:lnTo>
                <a:lnTo>
                  <a:pt x="1312827" y="355599"/>
                </a:lnTo>
                <a:lnTo>
                  <a:pt x="1384054" y="330199"/>
                </a:lnTo>
                <a:lnTo>
                  <a:pt x="1525863" y="330199"/>
                </a:lnTo>
                <a:lnTo>
                  <a:pt x="1550188" y="342899"/>
                </a:lnTo>
                <a:lnTo>
                  <a:pt x="1572524" y="355599"/>
                </a:lnTo>
                <a:lnTo>
                  <a:pt x="1594101" y="355599"/>
                </a:lnTo>
                <a:lnTo>
                  <a:pt x="1616151" y="368299"/>
                </a:lnTo>
                <a:lnTo>
                  <a:pt x="1639905" y="380999"/>
                </a:lnTo>
                <a:lnTo>
                  <a:pt x="1666593" y="393699"/>
                </a:lnTo>
                <a:lnTo>
                  <a:pt x="1697447" y="393699"/>
                </a:lnTo>
                <a:lnTo>
                  <a:pt x="1733697" y="406399"/>
                </a:lnTo>
                <a:lnTo>
                  <a:pt x="2106974" y="406399"/>
                </a:lnTo>
                <a:lnTo>
                  <a:pt x="2051789" y="419099"/>
                </a:lnTo>
                <a:lnTo>
                  <a:pt x="1994159" y="419099"/>
                </a:lnTo>
                <a:lnTo>
                  <a:pt x="1934281" y="431799"/>
                </a:lnTo>
                <a:lnTo>
                  <a:pt x="1683120" y="431799"/>
                </a:lnTo>
                <a:lnTo>
                  <a:pt x="1571227" y="457199"/>
                </a:lnTo>
                <a:lnTo>
                  <a:pt x="1524762" y="469899"/>
                </a:lnTo>
                <a:lnTo>
                  <a:pt x="1498863" y="482599"/>
                </a:lnTo>
                <a:lnTo>
                  <a:pt x="1466876" y="495299"/>
                </a:lnTo>
                <a:lnTo>
                  <a:pt x="1429498" y="520699"/>
                </a:lnTo>
                <a:lnTo>
                  <a:pt x="1387420" y="533399"/>
                </a:lnTo>
                <a:lnTo>
                  <a:pt x="1341336" y="546099"/>
                </a:lnTo>
                <a:lnTo>
                  <a:pt x="1291940" y="558799"/>
                </a:lnTo>
                <a:lnTo>
                  <a:pt x="1239925" y="584199"/>
                </a:lnTo>
                <a:close/>
              </a:path>
              <a:path w="2649220" h="2463800">
                <a:moveTo>
                  <a:pt x="2543679" y="355599"/>
                </a:moveTo>
                <a:lnTo>
                  <a:pt x="2044876" y="355599"/>
                </a:lnTo>
                <a:lnTo>
                  <a:pt x="2088895" y="342899"/>
                </a:lnTo>
                <a:lnTo>
                  <a:pt x="2529685" y="342899"/>
                </a:lnTo>
                <a:lnTo>
                  <a:pt x="2543679" y="355599"/>
                </a:lnTo>
                <a:close/>
              </a:path>
              <a:path w="2649220" h="2463800">
                <a:moveTo>
                  <a:pt x="2607071" y="368299"/>
                </a:moveTo>
                <a:lnTo>
                  <a:pt x="1953080" y="368299"/>
                </a:lnTo>
                <a:lnTo>
                  <a:pt x="1999572" y="355599"/>
                </a:lnTo>
                <a:lnTo>
                  <a:pt x="2600950" y="355599"/>
                </a:lnTo>
                <a:lnTo>
                  <a:pt x="2607071" y="368299"/>
                </a:lnTo>
                <a:close/>
              </a:path>
              <a:path w="2649220" h="2463800">
                <a:moveTo>
                  <a:pt x="2646711" y="380999"/>
                </a:moveTo>
                <a:lnTo>
                  <a:pt x="1920354" y="380999"/>
                </a:lnTo>
                <a:lnTo>
                  <a:pt x="1936802" y="368299"/>
                </a:lnTo>
                <a:lnTo>
                  <a:pt x="2642339" y="368299"/>
                </a:lnTo>
                <a:lnTo>
                  <a:pt x="2646711" y="380999"/>
                </a:lnTo>
                <a:close/>
              </a:path>
              <a:path w="2649220" h="2463800">
                <a:moveTo>
                  <a:pt x="2571365" y="444499"/>
                </a:moveTo>
                <a:lnTo>
                  <a:pt x="2562767" y="444499"/>
                </a:lnTo>
                <a:lnTo>
                  <a:pt x="2560071" y="431799"/>
                </a:lnTo>
                <a:lnTo>
                  <a:pt x="2518390" y="431799"/>
                </a:lnTo>
                <a:lnTo>
                  <a:pt x="2508510" y="419099"/>
                </a:lnTo>
                <a:lnTo>
                  <a:pt x="2450663" y="419099"/>
                </a:lnTo>
                <a:lnTo>
                  <a:pt x="2426276" y="406399"/>
                </a:lnTo>
                <a:lnTo>
                  <a:pt x="1733697" y="406399"/>
                </a:lnTo>
                <a:lnTo>
                  <a:pt x="1776575" y="393699"/>
                </a:lnTo>
                <a:lnTo>
                  <a:pt x="1827310" y="393699"/>
                </a:lnTo>
                <a:lnTo>
                  <a:pt x="1887135" y="380999"/>
                </a:lnTo>
                <a:lnTo>
                  <a:pt x="2648970" y="380999"/>
                </a:lnTo>
                <a:lnTo>
                  <a:pt x="2609785" y="406399"/>
                </a:lnTo>
                <a:lnTo>
                  <a:pt x="2590480" y="431799"/>
                </a:lnTo>
                <a:lnTo>
                  <a:pt x="2571365" y="444499"/>
                </a:lnTo>
                <a:close/>
              </a:path>
              <a:path w="2649220" h="2463800">
                <a:moveTo>
                  <a:pt x="1661341" y="876299"/>
                </a:moveTo>
                <a:lnTo>
                  <a:pt x="1618543" y="876299"/>
                </a:lnTo>
                <a:lnTo>
                  <a:pt x="1643985" y="825499"/>
                </a:lnTo>
                <a:lnTo>
                  <a:pt x="1672478" y="774699"/>
                </a:lnTo>
                <a:lnTo>
                  <a:pt x="1703703" y="736599"/>
                </a:lnTo>
                <a:lnTo>
                  <a:pt x="1737343" y="711199"/>
                </a:lnTo>
                <a:lnTo>
                  <a:pt x="1773077" y="673099"/>
                </a:lnTo>
                <a:lnTo>
                  <a:pt x="1810587" y="647699"/>
                </a:lnTo>
                <a:lnTo>
                  <a:pt x="1849555" y="634999"/>
                </a:lnTo>
                <a:lnTo>
                  <a:pt x="1889661" y="609599"/>
                </a:lnTo>
                <a:lnTo>
                  <a:pt x="2055096" y="558799"/>
                </a:lnTo>
                <a:lnTo>
                  <a:pt x="2111247" y="533399"/>
                </a:lnTo>
                <a:lnTo>
                  <a:pt x="2160155" y="507999"/>
                </a:lnTo>
                <a:lnTo>
                  <a:pt x="2201861" y="482599"/>
                </a:lnTo>
                <a:lnTo>
                  <a:pt x="2236407" y="444499"/>
                </a:lnTo>
                <a:lnTo>
                  <a:pt x="2263837" y="419099"/>
                </a:lnTo>
                <a:lnTo>
                  <a:pt x="2284193" y="406399"/>
                </a:lnTo>
                <a:lnTo>
                  <a:pt x="2343683" y="406399"/>
                </a:lnTo>
                <a:lnTo>
                  <a:pt x="2313166" y="419099"/>
                </a:lnTo>
                <a:lnTo>
                  <a:pt x="2280099" y="444499"/>
                </a:lnTo>
                <a:lnTo>
                  <a:pt x="2244932" y="469899"/>
                </a:lnTo>
                <a:lnTo>
                  <a:pt x="2208116" y="495299"/>
                </a:lnTo>
                <a:lnTo>
                  <a:pt x="2170104" y="533399"/>
                </a:lnTo>
                <a:lnTo>
                  <a:pt x="2053397" y="647699"/>
                </a:lnTo>
                <a:lnTo>
                  <a:pt x="2015110" y="685799"/>
                </a:lnTo>
                <a:lnTo>
                  <a:pt x="1977883" y="723899"/>
                </a:lnTo>
                <a:lnTo>
                  <a:pt x="1942166" y="749299"/>
                </a:lnTo>
                <a:lnTo>
                  <a:pt x="1908412" y="774699"/>
                </a:lnTo>
                <a:lnTo>
                  <a:pt x="1835842" y="825499"/>
                </a:lnTo>
                <a:lnTo>
                  <a:pt x="1767971" y="850899"/>
                </a:lnTo>
                <a:lnTo>
                  <a:pt x="1708554" y="863599"/>
                </a:lnTo>
                <a:lnTo>
                  <a:pt x="1661341" y="876299"/>
                </a:lnTo>
                <a:close/>
              </a:path>
              <a:path w="2649220" h="2463800">
                <a:moveTo>
                  <a:pt x="1903494" y="444499"/>
                </a:moveTo>
                <a:lnTo>
                  <a:pt x="1707597" y="444499"/>
                </a:lnTo>
                <a:lnTo>
                  <a:pt x="1736225" y="431799"/>
                </a:lnTo>
                <a:lnTo>
                  <a:pt x="1918955" y="431799"/>
                </a:lnTo>
                <a:lnTo>
                  <a:pt x="1903494" y="444499"/>
                </a:lnTo>
                <a:close/>
              </a:path>
              <a:path w="2649220" h="2463800">
                <a:moveTo>
                  <a:pt x="1840718" y="457199"/>
                </a:moveTo>
                <a:lnTo>
                  <a:pt x="1660980" y="457199"/>
                </a:lnTo>
                <a:lnTo>
                  <a:pt x="1678805" y="444499"/>
                </a:lnTo>
                <a:lnTo>
                  <a:pt x="1864389" y="444499"/>
                </a:lnTo>
                <a:lnTo>
                  <a:pt x="1840718" y="457199"/>
                </a:lnTo>
                <a:close/>
              </a:path>
              <a:path w="2649220" h="2463800">
                <a:moveTo>
                  <a:pt x="1759715" y="482599"/>
                </a:moveTo>
                <a:lnTo>
                  <a:pt x="1606957" y="482599"/>
                </a:lnTo>
                <a:lnTo>
                  <a:pt x="1643045" y="457199"/>
                </a:lnTo>
                <a:lnTo>
                  <a:pt x="1808583" y="457199"/>
                </a:lnTo>
                <a:lnTo>
                  <a:pt x="1792376" y="469899"/>
                </a:lnTo>
                <a:lnTo>
                  <a:pt x="1776093" y="469899"/>
                </a:lnTo>
                <a:lnTo>
                  <a:pt x="1759715" y="482599"/>
                </a:lnTo>
                <a:close/>
              </a:path>
              <a:path w="2649220" h="2463800">
                <a:moveTo>
                  <a:pt x="1651464" y="533399"/>
                </a:moveTo>
                <a:lnTo>
                  <a:pt x="1616649" y="533399"/>
                </a:lnTo>
                <a:lnTo>
                  <a:pt x="1620634" y="526589"/>
                </a:lnTo>
                <a:lnTo>
                  <a:pt x="1631660" y="520699"/>
                </a:lnTo>
                <a:lnTo>
                  <a:pt x="1526802" y="520699"/>
                </a:lnTo>
                <a:lnTo>
                  <a:pt x="1532705" y="507999"/>
                </a:lnTo>
                <a:lnTo>
                  <a:pt x="1553618" y="507999"/>
                </a:lnTo>
                <a:lnTo>
                  <a:pt x="1554784" y="495299"/>
                </a:lnTo>
                <a:lnTo>
                  <a:pt x="1579905" y="495299"/>
                </a:lnTo>
                <a:lnTo>
                  <a:pt x="1588923" y="482599"/>
                </a:lnTo>
                <a:lnTo>
                  <a:pt x="1733894" y="482599"/>
                </a:lnTo>
                <a:lnTo>
                  <a:pt x="1651464" y="533399"/>
                </a:lnTo>
                <a:close/>
              </a:path>
              <a:path w="2649220" h="2463800">
                <a:moveTo>
                  <a:pt x="1607886" y="533399"/>
                </a:moveTo>
                <a:lnTo>
                  <a:pt x="1503485" y="533399"/>
                </a:lnTo>
                <a:lnTo>
                  <a:pt x="1509460" y="520699"/>
                </a:lnTo>
                <a:lnTo>
                  <a:pt x="1624081" y="520699"/>
                </a:lnTo>
                <a:lnTo>
                  <a:pt x="1620634" y="526589"/>
                </a:lnTo>
                <a:lnTo>
                  <a:pt x="1607886" y="533399"/>
                </a:lnTo>
                <a:close/>
              </a:path>
              <a:path w="2649220" h="2463800">
                <a:moveTo>
                  <a:pt x="1242982" y="1308099"/>
                </a:moveTo>
                <a:lnTo>
                  <a:pt x="1281823" y="1231899"/>
                </a:lnTo>
                <a:lnTo>
                  <a:pt x="1312233" y="1168399"/>
                </a:lnTo>
                <a:lnTo>
                  <a:pt x="1335269" y="1117599"/>
                </a:lnTo>
                <a:lnTo>
                  <a:pt x="1351986" y="1066799"/>
                </a:lnTo>
                <a:lnTo>
                  <a:pt x="1363442" y="1015999"/>
                </a:lnTo>
                <a:lnTo>
                  <a:pt x="1370691" y="977899"/>
                </a:lnTo>
                <a:lnTo>
                  <a:pt x="1374791" y="939799"/>
                </a:lnTo>
                <a:lnTo>
                  <a:pt x="1376797" y="901699"/>
                </a:lnTo>
                <a:lnTo>
                  <a:pt x="1378754" y="838199"/>
                </a:lnTo>
                <a:lnTo>
                  <a:pt x="1380817" y="812799"/>
                </a:lnTo>
                <a:lnTo>
                  <a:pt x="1392394" y="761999"/>
                </a:lnTo>
                <a:lnTo>
                  <a:pt x="1404020" y="723899"/>
                </a:lnTo>
                <a:lnTo>
                  <a:pt x="1425942" y="685799"/>
                </a:lnTo>
                <a:lnTo>
                  <a:pt x="1456836" y="647699"/>
                </a:lnTo>
                <a:lnTo>
                  <a:pt x="1494777" y="622299"/>
                </a:lnTo>
                <a:lnTo>
                  <a:pt x="1537843" y="584199"/>
                </a:lnTo>
                <a:lnTo>
                  <a:pt x="1584112" y="546099"/>
                </a:lnTo>
                <a:lnTo>
                  <a:pt x="1620634" y="526589"/>
                </a:lnTo>
                <a:lnTo>
                  <a:pt x="1616649" y="533399"/>
                </a:lnTo>
                <a:lnTo>
                  <a:pt x="1651464" y="533399"/>
                </a:lnTo>
                <a:lnTo>
                  <a:pt x="1610382" y="558799"/>
                </a:lnTo>
                <a:lnTo>
                  <a:pt x="1570880" y="584199"/>
                </a:lnTo>
                <a:lnTo>
                  <a:pt x="1534073" y="622299"/>
                </a:lnTo>
                <a:lnTo>
                  <a:pt x="1501080" y="647699"/>
                </a:lnTo>
                <a:lnTo>
                  <a:pt x="1477570" y="673099"/>
                </a:lnTo>
                <a:lnTo>
                  <a:pt x="1466022" y="698499"/>
                </a:lnTo>
                <a:lnTo>
                  <a:pt x="1464406" y="723899"/>
                </a:lnTo>
                <a:lnTo>
                  <a:pt x="1470694" y="749299"/>
                </a:lnTo>
                <a:lnTo>
                  <a:pt x="1487140" y="774699"/>
                </a:lnTo>
                <a:lnTo>
                  <a:pt x="1508968" y="800099"/>
                </a:lnTo>
                <a:lnTo>
                  <a:pt x="1531808" y="825499"/>
                </a:lnTo>
                <a:lnTo>
                  <a:pt x="1551286" y="850899"/>
                </a:lnTo>
                <a:lnTo>
                  <a:pt x="1560915" y="876299"/>
                </a:lnTo>
                <a:lnTo>
                  <a:pt x="1564594" y="901699"/>
                </a:lnTo>
                <a:lnTo>
                  <a:pt x="1560580" y="939799"/>
                </a:lnTo>
                <a:lnTo>
                  <a:pt x="1547133" y="977899"/>
                </a:lnTo>
                <a:lnTo>
                  <a:pt x="1515963" y="1041399"/>
                </a:lnTo>
                <a:lnTo>
                  <a:pt x="1477158" y="1104899"/>
                </a:lnTo>
                <a:lnTo>
                  <a:pt x="1433707" y="1155699"/>
                </a:lnTo>
                <a:lnTo>
                  <a:pt x="1388603" y="1193799"/>
                </a:lnTo>
                <a:lnTo>
                  <a:pt x="1344837" y="1231899"/>
                </a:lnTo>
                <a:lnTo>
                  <a:pt x="1305400" y="1257299"/>
                </a:lnTo>
                <a:lnTo>
                  <a:pt x="1273284" y="1282699"/>
                </a:lnTo>
                <a:lnTo>
                  <a:pt x="1251481" y="1295399"/>
                </a:lnTo>
                <a:lnTo>
                  <a:pt x="1242982" y="1308099"/>
                </a:lnTo>
                <a:close/>
              </a:path>
              <a:path w="2649220" h="2463800">
                <a:moveTo>
                  <a:pt x="1554346" y="558799"/>
                </a:moveTo>
                <a:lnTo>
                  <a:pt x="1457942" y="558799"/>
                </a:lnTo>
                <a:lnTo>
                  <a:pt x="1477334" y="546099"/>
                </a:lnTo>
                <a:lnTo>
                  <a:pt x="1487054" y="533399"/>
                </a:lnTo>
                <a:lnTo>
                  <a:pt x="1592056" y="533399"/>
                </a:lnTo>
                <a:lnTo>
                  <a:pt x="1575041" y="546099"/>
                </a:lnTo>
                <a:lnTo>
                  <a:pt x="1561415" y="546099"/>
                </a:lnTo>
                <a:lnTo>
                  <a:pt x="1554346" y="558799"/>
                </a:lnTo>
                <a:close/>
              </a:path>
              <a:path w="2649220" h="2463800">
                <a:moveTo>
                  <a:pt x="1531174" y="571499"/>
                </a:moveTo>
                <a:lnTo>
                  <a:pt x="1439625" y="571499"/>
                </a:lnTo>
                <a:lnTo>
                  <a:pt x="1448548" y="558799"/>
                </a:lnTo>
                <a:lnTo>
                  <a:pt x="1536931" y="558799"/>
                </a:lnTo>
                <a:lnTo>
                  <a:pt x="1531174" y="571499"/>
                </a:lnTo>
                <a:close/>
              </a:path>
              <a:path w="2649220" h="2463800">
                <a:moveTo>
                  <a:pt x="1479147" y="596899"/>
                </a:moveTo>
                <a:lnTo>
                  <a:pt x="1404384" y="596899"/>
                </a:lnTo>
                <a:lnTo>
                  <a:pt x="1413167" y="584199"/>
                </a:lnTo>
                <a:lnTo>
                  <a:pt x="1430880" y="571499"/>
                </a:lnTo>
                <a:lnTo>
                  <a:pt x="1513613" y="571499"/>
                </a:lnTo>
                <a:lnTo>
                  <a:pt x="1508877" y="584199"/>
                </a:lnTo>
                <a:lnTo>
                  <a:pt x="1493984" y="584199"/>
                </a:lnTo>
                <a:lnTo>
                  <a:pt x="1479147" y="596899"/>
                </a:lnTo>
                <a:close/>
              </a:path>
              <a:path w="2649220" h="2463800">
                <a:moveTo>
                  <a:pt x="1130814" y="596899"/>
                </a:moveTo>
                <a:lnTo>
                  <a:pt x="1019550" y="596899"/>
                </a:lnTo>
                <a:lnTo>
                  <a:pt x="964845" y="584199"/>
                </a:lnTo>
                <a:lnTo>
                  <a:pt x="1185986" y="584199"/>
                </a:lnTo>
                <a:lnTo>
                  <a:pt x="1130814" y="596899"/>
                </a:lnTo>
                <a:close/>
              </a:path>
              <a:path w="2649220" h="2463800">
                <a:moveTo>
                  <a:pt x="438808" y="1320799"/>
                </a:moveTo>
                <a:lnTo>
                  <a:pt x="385304" y="1320799"/>
                </a:lnTo>
                <a:lnTo>
                  <a:pt x="378257" y="1308099"/>
                </a:lnTo>
                <a:lnTo>
                  <a:pt x="424183" y="1257299"/>
                </a:lnTo>
                <a:lnTo>
                  <a:pt x="469633" y="1206499"/>
                </a:lnTo>
                <a:lnTo>
                  <a:pt x="514489" y="1168399"/>
                </a:lnTo>
                <a:lnTo>
                  <a:pt x="558634" y="1130299"/>
                </a:lnTo>
                <a:lnTo>
                  <a:pt x="601951" y="1104899"/>
                </a:lnTo>
                <a:lnTo>
                  <a:pt x="644323" y="1079499"/>
                </a:lnTo>
                <a:lnTo>
                  <a:pt x="685633" y="1054099"/>
                </a:lnTo>
                <a:lnTo>
                  <a:pt x="725764" y="1041399"/>
                </a:lnTo>
                <a:lnTo>
                  <a:pt x="764599" y="1015999"/>
                </a:lnTo>
                <a:lnTo>
                  <a:pt x="802020" y="1003299"/>
                </a:lnTo>
                <a:lnTo>
                  <a:pt x="837910" y="990599"/>
                </a:lnTo>
                <a:lnTo>
                  <a:pt x="904631" y="977899"/>
                </a:lnTo>
                <a:lnTo>
                  <a:pt x="935227" y="965199"/>
                </a:lnTo>
                <a:lnTo>
                  <a:pt x="963824" y="952499"/>
                </a:lnTo>
                <a:lnTo>
                  <a:pt x="1004400" y="939799"/>
                </a:lnTo>
                <a:lnTo>
                  <a:pt x="1047145" y="914399"/>
                </a:lnTo>
                <a:lnTo>
                  <a:pt x="1090711" y="888999"/>
                </a:lnTo>
                <a:lnTo>
                  <a:pt x="1133753" y="850899"/>
                </a:lnTo>
                <a:lnTo>
                  <a:pt x="1174923" y="825499"/>
                </a:lnTo>
                <a:lnTo>
                  <a:pt x="1206486" y="787399"/>
                </a:lnTo>
                <a:lnTo>
                  <a:pt x="1239452" y="749299"/>
                </a:lnTo>
                <a:lnTo>
                  <a:pt x="1273923" y="711199"/>
                </a:lnTo>
                <a:lnTo>
                  <a:pt x="1310004" y="673099"/>
                </a:lnTo>
                <a:lnTo>
                  <a:pt x="1347797" y="634999"/>
                </a:lnTo>
                <a:lnTo>
                  <a:pt x="1387406" y="609599"/>
                </a:lnTo>
                <a:lnTo>
                  <a:pt x="1395765" y="596899"/>
                </a:lnTo>
                <a:lnTo>
                  <a:pt x="1471596" y="596899"/>
                </a:lnTo>
                <a:lnTo>
                  <a:pt x="1463881" y="609599"/>
                </a:lnTo>
                <a:lnTo>
                  <a:pt x="1448396" y="622299"/>
                </a:lnTo>
                <a:lnTo>
                  <a:pt x="1440672" y="622299"/>
                </a:lnTo>
                <a:lnTo>
                  <a:pt x="1432948" y="634999"/>
                </a:lnTo>
                <a:lnTo>
                  <a:pt x="1417719" y="634999"/>
                </a:lnTo>
                <a:lnTo>
                  <a:pt x="1377797" y="673099"/>
                </a:lnTo>
                <a:lnTo>
                  <a:pt x="1339073" y="711199"/>
                </a:lnTo>
                <a:lnTo>
                  <a:pt x="1301567" y="749299"/>
                </a:lnTo>
                <a:lnTo>
                  <a:pt x="1265301" y="774699"/>
                </a:lnTo>
                <a:lnTo>
                  <a:pt x="1230293" y="825499"/>
                </a:lnTo>
                <a:lnTo>
                  <a:pt x="1196565" y="863599"/>
                </a:lnTo>
                <a:lnTo>
                  <a:pt x="1172802" y="888999"/>
                </a:lnTo>
                <a:lnTo>
                  <a:pt x="1118159" y="888999"/>
                </a:lnTo>
                <a:lnTo>
                  <a:pt x="1079860" y="927099"/>
                </a:lnTo>
                <a:lnTo>
                  <a:pt x="1039984" y="965199"/>
                </a:lnTo>
                <a:lnTo>
                  <a:pt x="999042" y="1003299"/>
                </a:lnTo>
                <a:lnTo>
                  <a:pt x="874899" y="1117599"/>
                </a:lnTo>
                <a:lnTo>
                  <a:pt x="834776" y="1155699"/>
                </a:lnTo>
                <a:lnTo>
                  <a:pt x="796130" y="1181099"/>
                </a:lnTo>
                <a:lnTo>
                  <a:pt x="759469" y="1206499"/>
                </a:lnTo>
                <a:lnTo>
                  <a:pt x="725303" y="1231899"/>
                </a:lnTo>
                <a:lnTo>
                  <a:pt x="694140" y="1257299"/>
                </a:lnTo>
                <a:lnTo>
                  <a:pt x="612598" y="1282699"/>
                </a:lnTo>
                <a:lnTo>
                  <a:pt x="542640" y="1308099"/>
                </a:lnTo>
                <a:lnTo>
                  <a:pt x="484599" y="1308099"/>
                </a:lnTo>
                <a:lnTo>
                  <a:pt x="438808" y="1320799"/>
                </a:lnTo>
                <a:close/>
              </a:path>
              <a:path w="2649220" h="2463800">
                <a:moveTo>
                  <a:pt x="9150" y="2095499"/>
                </a:moveTo>
                <a:lnTo>
                  <a:pt x="0" y="2095499"/>
                </a:lnTo>
                <a:lnTo>
                  <a:pt x="3215" y="2082799"/>
                </a:lnTo>
                <a:lnTo>
                  <a:pt x="13223" y="2057399"/>
                </a:lnTo>
                <a:lnTo>
                  <a:pt x="29498" y="2019299"/>
                </a:lnTo>
                <a:lnTo>
                  <a:pt x="51517" y="1968499"/>
                </a:lnTo>
                <a:lnTo>
                  <a:pt x="78755" y="1904999"/>
                </a:lnTo>
                <a:lnTo>
                  <a:pt x="110688" y="1841499"/>
                </a:lnTo>
                <a:lnTo>
                  <a:pt x="146792" y="1790699"/>
                </a:lnTo>
                <a:lnTo>
                  <a:pt x="186542" y="1739899"/>
                </a:lnTo>
                <a:lnTo>
                  <a:pt x="223029" y="1714499"/>
                </a:lnTo>
                <a:lnTo>
                  <a:pt x="265623" y="1689099"/>
                </a:lnTo>
                <a:lnTo>
                  <a:pt x="312657" y="1663699"/>
                </a:lnTo>
                <a:lnTo>
                  <a:pt x="362465" y="1650999"/>
                </a:lnTo>
                <a:lnTo>
                  <a:pt x="413380" y="1625599"/>
                </a:lnTo>
                <a:lnTo>
                  <a:pt x="463735" y="1612899"/>
                </a:lnTo>
                <a:lnTo>
                  <a:pt x="511864" y="1600199"/>
                </a:lnTo>
                <a:lnTo>
                  <a:pt x="556100" y="1587499"/>
                </a:lnTo>
                <a:lnTo>
                  <a:pt x="594777" y="1574799"/>
                </a:lnTo>
                <a:lnTo>
                  <a:pt x="716896" y="1485899"/>
                </a:lnTo>
                <a:lnTo>
                  <a:pt x="758145" y="1435099"/>
                </a:lnTo>
                <a:lnTo>
                  <a:pt x="792053" y="1396999"/>
                </a:lnTo>
                <a:lnTo>
                  <a:pt x="815156" y="1371599"/>
                </a:lnTo>
                <a:lnTo>
                  <a:pt x="823991" y="1358899"/>
                </a:lnTo>
                <a:lnTo>
                  <a:pt x="824938" y="1358899"/>
                </a:lnTo>
                <a:lnTo>
                  <a:pt x="850210" y="1308099"/>
                </a:lnTo>
                <a:lnTo>
                  <a:pt x="874189" y="1269999"/>
                </a:lnTo>
                <a:lnTo>
                  <a:pt x="898690" y="1231899"/>
                </a:lnTo>
                <a:lnTo>
                  <a:pt x="923779" y="1181099"/>
                </a:lnTo>
                <a:lnTo>
                  <a:pt x="949525" y="1142999"/>
                </a:lnTo>
                <a:lnTo>
                  <a:pt x="975993" y="1104899"/>
                </a:lnTo>
                <a:lnTo>
                  <a:pt x="1002573" y="1054099"/>
                </a:lnTo>
                <a:lnTo>
                  <a:pt x="1029991" y="1015999"/>
                </a:lnTo>
                <a:lnTo>
                  <a:pt x="1058337" y="977899"/>
                </a:lnTo>
                <a:lnTo>
                  <a:pt x="1087697" y="939799"/>
                </a:lnTo>
                <a:lnTo>
                  <a:pt x="1118159" y="888999"/>
                </a:lnTo>
                <a:lnTo>
                  <a:pt x="1172802" y="888999"/>
                </a:lnTo>
                <a:lnTo>
                  <a:pt x="1149592" y="914399"/>
                </a:lnTo>
                <a:lnTo>
                  <a:pt x="1126915" y="952499"/>
                </a:lnTo>
                <a:lnTo>
                  <a:pt x="1092608" y="1003299"/>
                </a:lnTo>
                <a:lnTo>
                  <a:pt x="1085211" y="1041399"/>
                </a:lnTo>
                <a:lnTo>
                  <a:pt x="1081633" y="1079499"/>
                </a:lnTo>
                <a:lnTo>
                  <a:pt x="1081177" y="1104899"/>
                </a:lnTo>
                <a:lnTo>
                  <a:pt x="1014759" y="1104899"/>
                </a:lnTo>
                <a:lnTo>
                  <a:pt x="987375" y="1142999"/>
                </a:lnTo>
                <a:lnTo>
                  <a:pt x="960640" y="1193799"/>
                </a:lnTo>
                <a:lnTo>
                  <a:pt x="934495" y="1231899"/>
                </a:lnTo>
                <a:lnTo>
                  <a:pt x="908884" y="1269999"/>
                </a:lnTo>
                <a:lnTo>
                  <a:pt x="883752" y="1320799"/>
                </a:lnTo>
                <a:lnTo>
                  <a:pt x="859040" y="1358899"/>
                </a:lnTo>
                <a:lnTo>
                  <a:pt x="834694" y="1396999"/>
                </a:lnTo>
                <a:lnTo>
                  <a:pt x="810666" y="1435099"/>
                </a:lnTo>
                <a:lnTo>
                  <a:pt x="798788" y="1460499"/>
                </a:lnTo>
                <a:lnTo>
                  <a:pt x="764020" y="1460499"/>
                </a:lnTo>
                <a:lnTo>
                  <a:pt x="738969" y="1485899"/>
                </a:lnTo>
                <a:lnTo>
                  <a:pt x="708273" y="1511299"/>
                </a:lnTo>
                <a:lnTo>
                  <a:pt x="673100" y="1536699"/>
                </a:lnTo>
                <a:lnTo>
                  <a:pt x="634615" y="1574799"/>
                </a:lnTo>
                <a:lnTo>
                  <a:pt x="593987" y="1612899"/>
                </a:lnTo>
                <a:lnTo>
                  <a:pt x="510966" y="1689099"/>
                </a:lnTo>
                <a:lnTo>
                  <a:pt x="470906" y="1727199"/>
                </a:lnTo>
                <a:lnTo>
                  <a:pt x="433370" y="1765299"/>
                </a:lnTo>
                <a:lnTo>
                  <a:pt x="399523" y="1803399"/>
                </a:lnTo>
                <a:lnTo>
                  <a:pt x="370533" y="1841499"/>
                </a:lnTo>
                <a:lnTo>
                  <a:pt x="325921" y="1892299"/>
                </a:lnTo>
                <a:lnTo>
                  <a:pt x="274976" y="1930399"/>
                </a:lnTo>
                <a:lnTo>
                  <a:pt x="166433" y="2006599"/>
                </a:lnTo>
                <a:lnTo>
                  <a:pt x="115007" y="2044699"/>
                </a:lnTo>
                <a:lnTo>
                  <a:pt x="69594" y="2070099"/>
                </a:lnTo>
                <a:lnTo>
                  <a:pt x="33279" y="2082799"/>
                </a:lnTo>
                <a:lnTo>
                  <a:pt x="9150" y="2095499"/>
                </a:lnTo>
                <a:close/>
              </a:path>
              <a:path w="2649220" h="2463800">
                <a:moveTo>
                  <a:pt x="846562" y="1981199"/>
                </a:moveTo>
                <a:lnTo>
                  <a:pt x="838346" y="1981199"/>
                </a:lnTo>
                <a:lnTo>
                  <a:pt x="830236" y="1955799"/>
                </a:lnTo>
                <a:lnTo>
                  <a:pt x="824517" y="1930399"/>
                </a:lnTo>
                <a:lnTo>
                  <a:pt x="821302" y="1892299"/>
                </a:lnTo>
                <a:lnTo>
                  <a:pt x="820709" y="1854199"/>
                </a:lnTo>
                <a:lnTo>
                  <a:pt x="822852" y="1803399"/>
                </a:lnTo>
                <a:lnTo>
                  <a:pt x="827847" y="1752599"/>
                </a:lnTo>
                <a:lnTo>
                  <a:pt x="835810" y="1701799"/>
                </a:lnTo>
                <a:lnTo>
                  <a:pt x="846856" y="1638299"/>
                </a:lnTo>
                <a:lnTo>
                  <a:pt x="861101" y="1587499"/>
                </a:lnTo>
                <a:lnTo>
                  <a:pt x="878661" y="1536699"/>
                </a:lnTo>
                <a:lnTo>
                  <a:pt x="899651" y="1473199"/>
                </a:lnTo>
                <a:lnTo>
                  <a:pt x="924187" y="1422399"/>
                </a:lnTo>
                <a:lnTo>
                  <a:pt x="952384" y="1371599"/>
                </a:lnTo>
                <a:lnTo>
                  <a:pt x="993025" y="1308099"/>
                </a:lnTo>
                <a:lnTo>
                  <a:pt x="1017954" y="1244599"/>
                </a:lnTo>
                <a:lnTo>
                  <a:pt x="1030334" y="1193799"/>
                </a:lnTo>
                <a:lnTo>
                  <a:pt x="1033327" y="1168399"/>
                </a:lnTo>
                <a:lnTo>
                  <a:pt x="1030093" y="1142999"/>
                </a:lnTo>
                <a:lnTo>
                  <a:pt x="1023795" y="1117599"/>
                </a:lnTo>
                <a:lnTo>
                  <a:pt x="1019495" y="1104899"/>
                </a:lnTo>
                <a:lnTo>
                  <a:pt x="1081177" y="1104899"/>
                </a:lnTo>
                <a:lnTo>
                  <a:pt x="1080948" y="1117599"/>
                </a:lnTo>
                <a:lnTo>
                  <a:pt x="1082230" y="1168399"/>
                </a:lnTo>
                <a:lnTo>
                  <a:pt x="1086986" y="1282699"/>
                </a:lnTo>
                <a:lnTo>
                  <a:pt x="1088606" y="1346199"/>
                </a:lnTo>
                <a:lnTo>
                  <a:pt x="1088487" y="1409699"/>
                </a:lnTo>
                <a:lnTo>
                  <a:pt x="1085700" y="1473199"/>
                </a:lnTo>
                <a:lnTo>
                  <a:pt x="1079320" y="1536699"/>
                </a:lnTo>
                <a:lnTo>
                  <a:pt x="1066093" y="1587499"/>
                </a:lnTo>
                <a:lnTo>
                  <a:pt x="1046136" y="1650999"/>
                </a:lnTo>
                <a:lnTo>
                  <a:pt x="1021137" y="1714499"/>
                </a:lnTo>
                <a:lnTo>
                  <a:pt x="992780" y="1765299"/>
                </a:lnTo>
                <a:lnTo>
                  <a:pt x="932739" y="1866899"/>
                </a:lnTo>
                <a:lnTo>
                  <a:pt x="904428" y="1904999"/>
                </a:lnTo>
                <a:lnTo>
                  <a:pt x="879504" y="1943099"/>
                </a:lnTo>
                <a:lnTo>
                  <a:pt x="859653" y="1968499"/>
                </a:lnTo>
                <a:lnTo>
                  <a:pt x="846562" y="1981199"/>
                </a:lnTo>
                <a:close/>
              </a:path>
              <a:path w="2649220" h="2463800">
                <a:moveTo>
                  <a:pt x="429629" y="2006599"/>
                </a:moveTo>
                <a:lnTo>
                  <a:pt x="411266" y="2006599"/>
                </a:lnTo>
                <a:lnTo>
                  <a:pt x="416294" y="1993899"/>
                </a:lnTo>
                <a:lnTo>
                  <a:pt x="421249" y="1993899"/>
                </a:lnTo>
                <a:lnTo>
                  <a:pt x="430868" y="1981199"/>
                </a:lnTo>
                <a:lnTo>
                  <a:pt x="435896" y="1968499"/>
                </a:lnTo>
                <a:lnTo>
                  <a:pt x="443415" y="1968499"/>
                </a:lnTo>
                <a:lnTo>
                  <a:pt x="451125" y="1955799"/>
                </a:lnTo>
                <a:lnTo>
                  <a:pt x="458890" y="1943099"/>
                </a:lnTo>
                <a:lnTo>
                  <a:pt x="466573" y="1930399"/>
                </a:lnTo>
                <a:lnTo>
                  <a:pt x="474236" y="1930399"/>
                </a:lnTo>
                <a:lnTo>
                  <a:pt x="497906" y="1892299"/>
                </a:lnTo>
                <a:lnTo>
                  <a:pt x="513610" y="1879599"/>
                </a:lnTo>
                <a:lnTo>
                  <a:pt x="529640" y="1854199"/>
                </a:lnTo>
                <a:lnTo>
                  <a:pt x="545781" y="1828799"/>
                </a:lnTo>
                <a:lnTo>
                  <a:pt x="561812" y="1803399"/>
                </a:lnTo>
                <a:lnTo>
                  <a:pt x="613691" y="1727199"/>
                </a:lnTo>
                <a:lnTo>
                  <a:pt x="639727" y="1676399"/>
                </a:lnTo>
                <a:lnTo>
                  <a:pt x="665837" y="1638299"/>
                </a:lnTo>
                <a:lnTo>
                  <a:pt x="692027" y="1587499"/>
                </a:lnTo>
                <a:lnTo>
                  <a:pt x="709885" y="1562099"/>
                </a:lnTo>
                <a:lnTo>
                  <a:pt x="727832" y="1523999"/>
                </a:lnTo>
                <a:lnTo>
                  <a:pt x="745875" y="1498599"/>
                </a:lnTo>
                <a:lnTo>
                  <a:pt x="764020" y="1460499"/>
                </a:lnTo>
                <a:lnTo>
                  <a:pt x="798788" y="1460499"/>
                </a:lnTo>
                <a:lnTo>
                  <a:pt x="786910" y="1485899"/>
                </a:lnTo>
                <a:lnTo>
                  <a:pt x="763378" y="1523999"/>
                </a:lnTo>
                <a:lnTo>
                  <a:pt x="716802" y="1600199"/>
                </a:lnTo>
                <a:lnTo>
                  <a:pt x="658070" y="1701799"/>
                </a:lnTo>
                <a:lnTo>
                  <a:pt x="652247" y="1739899"/>
                </a:lnTo>
                <a:lnTo>
                  <a:pt x="630453" y="1739899"/>
                </a:lnTo>
                <a:lnTo>
                  <a:pt x="617418" y="1765299"/>
                </a:lnTo>
                <a:lnTo>
                  <a:pt x="604430" y="1777999"/>
                </a:lnTo>
                <a:lnTo>
                  <a:pt x="591484" y="1803399"/>
                </a:lnTo>
                <a:lnTo>
                  <a:pt x="578571" y="1816099"/>
                </a:lnTo>
                <a:lnTo>
                  <a:pt x="561588" y="1841499"/>
                </a:lnTo>
                <a:lnTo>
                  <a:pt x="527459" y="1892299"/>
                </a:lnTo>
                <a:lnTo>
                  <a:pt x="493853" y="1930399"/>
                </a:lnTo>
                <a:lnTo>
                  <a:pt x="477503" y="1955799"/>
                </a:lnTo>
                <a:lnTo>
                  <a:pt x="469383" y="1955799"/>
                </a:lnTo>
                <a:lnTo>
                  <a:pt x="461181" y="1968499"/>
                </a:lnTo>
                <a:lnTo>
                  <a:pt x="453033" y="1981199"/>
                </a:lnTo>
                <a:lnTo>
                  <a:pt x="439830" y="1993899"/>
                </a:lnTo>
                <a:lnTo>
                  <a:pt x="429629" y="2006599"/>
                </a:lnTo>
                <a:close/>
              </a:path>
              <a:path w="2649220" h="2463800">
                <a:moveTo>
                  <a:pt x="440281" y="2463799"/>
                </a:moveTo>
                <a:lnTo>
                  <a:pt x="429265" y="2463799"/>
                </a:lnTo>
                <a:lnTo>
                  <a:pt x="418554" y="2425699"/>
                </a:lnTo>
                <a:lnTo>
                  <a:pt x="414381" y="2387599"/>
                </a:lnTo>
                <a:lnTo>
                  <a:pt x="416113" y="2349499"/>
                </a:lnTo>
                <a:lnTo>
                  <a:pt x="423119" y="2311399"/>
                </a:lnTo>
                <a:lnTo>
                  <a:pt x="434767" y="2260599"/>
                </a:lnTo>
                <a:lnTo>
                  <a:pt x="450426" y="2209799"/>
                </a:lnTo>
                <a:lnTo>
                  <a:pt x="469463" y="2158999"/>
                </a:lnTo>
                <a:lnTo>
                  <a:pt x="491248" y="2108199"/>
                </a:lnTo>
                <a:lnTo>
                  <a:pt x="515147" y="2070099"/>
                </a:lnTo>
                <a:lnTo>
                  <a:pt x="540531" y="2019299"/>
                </a:lnTo>
                <a:lnTo>
                  <a:pt x="566766" y="1981199"/>
                </a:lnTo>
                <a:lnTo>
                  <a:pt x="603008" y="1904999"/>
                </a:lnTo>
                <a:lnTo>
                  <a:pt x="623633" y="1854199"/>
                </a:lnTo>
                <a:lnTo>
                  <a:pt x="632505" y="1803399"/>
                </a:lnTo>
                <a:lnTo>
                  <a:pt x="633490" y="1765299"/>
                </a:lnTo>
                <a:lnTo>
                  <a:pt x="630453" y="1739899"/>
                </a:lnTo>
                <a:lnTo>
                  <a:pt x="652247" y="1739899"/>
                </a:lnTo>
                <a:lnTo>
                  <a:pt x="647208" y="1777999"/>
                </a:lnTo>
                <a:lnTo>
                  <a:pt x="642575" y="1828799"/>
                </a:lnTo>
                <a:lnTo>
                  <a:pt x="637975" y="1892299"/>
                </a:lnTo>
                <a:lnTo>
                  <a:pt x="633031" y="1943099"/>
                </a:lnTo>
                <a:lnTo>
                  <a:pt x="627368" y="2006599"/>
                </a:lnTo>
                <a:lnTo>
                  <a:pt x="620610" y="2070099"/>
                </a:lnTo>
                <a:lnTo>
                  <a:pt x="612381" y="2120899"/>
                </a:lnTo>
                <a:lnTo>
                  <a:pt x="602307" y="2171699"/>
                </a:lnTo>
                <a:lnTo>
                  <a:pt x="590011" y="2222499"/>
                </a:lnTo>
                <a:lnTo>
                  <a:pt x="558738" y="2285999"/>
                </a:lnTo>
                <a:lnTo>
                  <a:pt x="524128" y="2349499"/>
                </a:lnTo>
                <a:lnTo>
                  <a:pt x="490182" y="2400299"/>
                </a:lnTo>
                <a:lnTo>
                  <a:pt x="460900" y="2438399"/>
                </a:lnTo>
                <a:lnTo>
                  <a:pt x="440281" y="2463799"/>
                </a:lnTo>
                <a:close/>
              </a:path>
              <a:path w="2649220" h="2463800">
                <a:moveTo>
                  <a:pt x="419209" y="2019299"/>
                </a:moveTo>
                <a:lnTo>
                  <a:pt x="399373" y="2019299"/>
                </a:lnTo>
                <a:lnTo>
                  <a:pt x="406603" y="2006599"/>
                </a:lnTo>
                <a:lnTo>
                  <a:pt x="424455" y="2006599"/>
                </a:lnTo>
                <a:lnTo>
                  <a:pt x="419209" y="2019299"/>
                </a:lnTo>
                <a:close/>
              </a:path>
              <a:path w="2649220" h="2463800">
                <a:moveTo>
                  <a:pt x="406612" y="2031999"/>
                </a:moveTo>
                <a:lnTo>
                  <a:pt x="385432" y="2031999"/>
                </a:lnTo>
                <a:lnTo>
                  <a:pt x="392321" y="2019299"/>
                </a:lnTo>
                <a:lnTo>
                  <a:pt x="414181" y="2019299"/>
                </a:lnTo>
                <a:lnTo>
                  <a:pt x="406612" y="2031999"/>
                </a:lnTo>
                <a:close/>
              </a:path>
              <a:path w="2649220" h="2463800">
                <a:moveTo>
                  <a:pt x="332277" y="2108199"/>
                </a:moveTo>
                <a:lnTo>
                  <a:pt x="306273" y="2108199"/>
                </a:lnTo>
                <a:lnTo>
                  <a:pt x="316947" y="2095499"/>
                </a:lnTo>
                <a:lnTo>
                  <a:pt x="352334" y="2057399"/>
                </a:lnTo>
                <a:lnTo>
                  <a:pt x="378694" y="2031999"/>
                </a:lnTo>
                <a:lnTo>
                  <a:pt x="399207" y="2031999"/>
                </a:lnTo>
                <a:lnTo>
                  <a:pt x="391965" y="2044699"/>
                </a:lnTo>
                <a:lnTo>
                  <a:pt x="384888" y="2057399"/>
                </a:lnTo>
                <a:lnTo>
                  <a:pt x="370806" y="2070099"/>
                </a:lnTo>
                <a:lnTo>
                  <a:pt x="357326" y="2082799"/>
                </a:lnTo>
                <a:lnTo>
                  <a:pt x="344474" y="2095499"/>
                </a:lnTo>
                <a:lnTo>
                  <a:pt x="332277" y="2108199"/>
                </a:lnTo>
                <a:close/>
              </a:path>
              <a:path w="2649220" h="2463800">
                <a:moveTo>
                  <a:pt x="280230" y="2146299"/>
                </a:moveTo>
                <a:lnTo>
                  <a:pt x="256058" y="2146299"/>
                </a:lnTo>
                <a:lnTo>
                  <a:pt x="262689" y="2133599"/>
                </a:lnTo>
                <a:lnTo>
                  <a:pt x="270085" y="2133599"/>
                </a:lnTo>
                <a:lnTo>
                  <a:pt x="278191" y="2120899"/>
                </a:lnTo>
                <a:lnTo>
                  <a:pt x="286954" y="2120899"/>
                </a:lnTo>
                <a:lnTo>
                  <a:pt x="296268" y="2108199"/>
                </a:lnTo>
                <a:lnTo>
                  <a:pt x="320498" y="2108199"/>
                </a:lnTo>
                <a:lnTo>
                  <a:pt x="309415" y="2120899"/>
                </a:lnTo>
                <a:lnTo>
                  <a:pt x="289285" y="2133599"/>
                </a:lnTo>
                <a:lnTo>
                  <a:pt x="280230" y="2146299"/>
                </a:lnTo>
                <a:close/>
              </a:path>
              <a:path w="2649220" h="2463800">
                <a:moveTo>
                  <a:pt x="230918" y="2184399"/>
                </a:moveTo>
                <a:lnTo>
                  <a:pt x="230481" y="2171699"/>
                </a:lnTo>
                <a:lnTo>
                  <a:pt x="230189" y="2158999"/>
                </a:lnTo>
                <a:lnTo>
                  <a:pt x="244884" y="2146299"/>
                </a:lnTo>
                <a:lnTo>
                  <a:pt x="271879" y="2146299"/>
                </a:lnTo>
                <a:lnTo>
                  <a:pt x="264252" y="2158999"/>
                </a:lnTo>
                <a:lnTo>
                  <a:pt x="245950" y="2171699"/>
                </a:lnTo>
                <a:lnTo>
                  <a:pt x="237667" y="2171699"/>
                </a:lnTo>
                <a:lnTo>
                  <a:pt x="230918" y="2184399"/>
                </a:lnTo>
                <a:close/>
              </a:path>
            </a:pathLst>
          </a:custGeom>
          <a:solidFill>
            <a:srgbClr val="90507B"/>
          </a:solidFill>
        </p:spPr>
        <p:txBody>
          <a:bodyPr wrap="square" lIns="0" tIns="0" rIns="0" bIns="0" rtlCol="0"/>
          <a:lstStyle/>
          <a:p>
            <a:endParaRPr/>
          </a:p>
        </p:txBody>
      </p:sp>
      <p:sp>
        <p:nvSpPr>
          <p:cNvPr id="18" name="object 18"/>
          <p:cNvSpPr/>
          <p:nvPr/>
        </p:nvSpPr>
        <p:spPr>
          <a:xfrm>
            <a:off x="15757659" y="8007844"/>
            <a:ext cx="513715" cy="574040"/>
          </a:xfrm>
          <a:custGeom>
            <a:avLst/>
            <a:gdLst/>
            <a:ahLst/>
            <a:cxnLst/>
            <a:rect l="l" t="t" r="r" b="b"/>
            <a:pathLst>
              <a:path w="513715" h="574040">
                <a:moveTo>
                  <a:pt x="512066" y="168915"/>
                </a:moveTo>
                <a:lnTo>
                  <a:pt x="186696" y="168915"/>
                </a:lnTo>
                <a:lnTo>
                  <a:pt x="183581" y="127812"/>
                </a:lnTo>
                <a:lnTo>
                  <a:pt x="187977" y="86316"/>
                </a:lnTo>
                <a:lnTo>
                  <a:pt x="202649" y="47644"/>
                </a:lnTo>
                <a:lnTo>
                  <a:pt x="230362" y="15013"/>
                </a:lnTo>
                <a:lnTo>
                  <a:pt x="261817" y="0"/>
                </a:lnTo>
                <a:lnTo>
                  <a:pt x="270999" y="220"/>
                </a:lnTo>
                <a:lnTo>
                  <a:pt x="299556" y="20110"/>
                </a:lnTo>
                <a:lnTo>
                  <a:pt x="318063" y="62032"/>
                </a:lnTo>
                <a:lnTo>
                  <a:pt x="326227" y="114798"/>
                </a:lnTo>
                <a:lnTo>
                  <a:pt x="323755" y="167221"/>
                </a:lnTo>
                <a:lnTo>
                  <a:pt x="511783" y="167221"/>
                </a:lnTo>
                <a:lnTo>
                  <a:pt x="512066" y="168915"/>
                </a:lnTo>
                <a:close/>
              </a:path>
              <a:path w="513715" h="574040">
                <a:moveTo>
                  <a:pt x="94047" y="451857"/>
                </a:moveTo>
                <a:lnTo>
                  <a:pt x="50261" y="450519"/>
                </a:lnTo>
                <a:lnTo>
                  <a:pt x="4645" y="424149"/>
                </a:lnTo>
                <a:lnTo>
                  <a:pt x="0" y="396281"/>
                </a:lnTo>
                <a:lnTo>
                  <a:pt x="14871" y="365314"/>
                </a:lnTo>
                <a:lnTo>
                  <a:pt x="43577" y="334725"/>
                </a:lnTo>
                <a:lnTo>
                  <a:pt x="80437" y="307993"/>
                </a:lnTo>
                <a:lnTo>
                  <a:pt x="119770" y="288596"/>
                </a:lnTo>
                <a:lnTo>
                  <a:pt x="82612" y="270694"/>
                </a:lnTo>
                <a:lnTo>
                  <a:pt x="48879" y="246033"/>
                </a:lnTo>
                <a:lnTo>
                  <a:pt x="22699" y="213869"/>
                </a:lnTo>
                <a:lnTo>
                  <a:pt x="8198" y="173460"/>
                </a:lnTo>
                <a:lnTo>
                  <a:pt x="9276" y="142883"/>
                </a:lnTo>
                <a:lnTo>
                  <a:pt x="22702" y="124413"/>
                </a:lnTo>
                <a:lnTo>
                  <a:pt x="45518" y="116452"/>
                </a:lnTo>
                <a:lnTo>
                  <a:pt x="74767" y="117406"/>
                </a:lnTo>
                <a:lnTo>
                  <a:pt x="103748" y="124452"/>
                </a:lnTo>
                <a:lnTo>
                  <a:pt x="133438" y="136143"/>
                </a:lnTo>
                <a:lnTo>
                  <a:pt x="161776" y="151342"/>
                </a:lnTo>
                <a:lnTo>
                  <a:pt x="186696" y="168915"/>
                </a:lnTo>
                <a:lnTo>
                  <a:pt x="512066" y="168915"/>
                </a:lnTo>
                <a:lnTo>
                  <a:pt x="513472" y="177308"/>
                </a:lnTo>
                <a:lnTo>
                  <a:pt x="498588" y="208248"/>
                </a:lnTo>
                <a:lnTo>
                  <a:pt x="497783" y="209104"/>
                </a:lnTo>
                <a:lnTo>
                  <a:pt x="255093" y="209104"/>
                </a:lnTo>
                <a:lnTo>
                  <a:pt x="241535" y="210610"/>
                </a:lnTo>
                <a:lnTo>
                  <a:pt x="193016" y="242244"/>
                </a:lnTo>
                <a:lnTo>
                  <a:pt x="180003" y="299208"/>
                </a:lnTo>
                <a:lnTo>
                  <a:pt x="190973" y="328075"/>
                </a:lnTo>
                <a:lnTo>
                  <a:pt x="229120" y="359567"/>
                </a:lnTo>
                <a:lnTo>
                  <a:pt x="258413" y="364601"/>
                </a:lnTo>
                <a:lnTo>
                  <a:pt x="492616" y="364601"/>
                </a:lnTo>
                <a:lnTo>
                  <a:pt x="505372" y="399991"/>
                </a:lnTo>
                <a:lnTo>
                  <a:pt x="505194" y="404714"/>
                </a:lnTo>
                <a:lnTo>
                  <a:pt x="326696" y="404714"/>
                </a:lnTo>
                <a:lnTo>
                  <a:pt x="326813" y="406229"/>
                </a:lnTo>
                <a:lnTo>
                  <a:pt x="189815" y="406229"/>
                </a:lnTo>
                <a:lnTo>
                  <a:pt x="160777" y="426540"/>
                </a:lnTo>
                <a:lnTo>
                  <a:pt x="128548" y="442599"/>
                </a:lnTo>
                <a:lnTo>
                  <a:pt x="94047" y="451857"/>
                </a:lnTo>
                <a:close/>
              </a:path>
              <a:path w="513715" h="574040">
                <a:moveTo>
                  <a:pt x="511783" y="167221"/>
                </a:moveTo>
                <a:lnTo>
                  <a:pt x="323755" y="167221"/>
                </a:lnTo>
                <a:lnTo>
                  <a:pt x="352729" y="146938"/>
                </a:lnTo>
                <a:lnTo>
                  <a:pt x="384911" y="130940"/>
                </a:lnTo>
                <a:lnTo>
                  <a:pt x="419398" y="121743"/>
                </a:lnTo>
                <a:lnTo>
                  <a:pt x="455289" y="121862"/>
                </a:lnTo>
                <a:lnTo>
                  <a:pt x="508809" y="149467"/>
                </a:lnTo>
                <a:lnTo>
                  <a:pt x="511783" y="167221"/>
                </a:lnTo>
                <a:close/>
              </a:path>
              <a:path w="513715" h="574040">
                <a:moveTo>
                  <a:pt x="492616" y="364601"/>
                </a:moveTo>
                <a:lnTo>
                  <a:pt x="258413" y="364601"/>
                </a:lnTo>
                <a:lnTo>
                  <a:pt x="272013" y="363075"/>
                </a:lnTo>
                <a:lnTo>
                  <a:pt x="285328" y="359109"/>
                </a:lnTo>
                <a:lnTo>
                  <a:pt x="298001" y="352670"/>
                </a:lnTo>
                <a:lnTo>
                  <a:pt x="320465" y="331422"/>
                </a:lnTo>
                <a:lnTo>
                  <a:pt x="332544" y="304192"/>
                </a:lnTo>
                <a:lnTo>
                  <a:pt x="333478" y="274422"/>
                </a:lnTo>
                <a:lnTo>
                  <a:pt x="322508" y="245554"/>
                </a:lnTo>
                <a:lnTo>
                  <a:pt x="284373" y="214149"/>
                </a:lnTo>
                <a:lnTo>
                  <a:pt x="255093" y="209104"/>
                </a:lnTo>
                <a:lnTo>
                  <a:pt x="497783" y="209104"/>
                </a:lnTo>
                <a:lnTo>
                  <a:pt x="469855" y="238824"/>
                </a:lnTo>
                <a:lnTo>
                  <a:pt x="432967" y="265573"/>
                </a:lnTo>
                <a:lnTo>
                  <a:pt x="393622" y="285032"/>
                </a:lnTo>
                <a:lnTo>
                  <a:pt x="430808" y="302931"/>
                </a:lnTo>
                <a:lnTo>
                  <a:pt x="464602" y="327573"/>
                </a:lnTo>
                <a:lnTo>
                  <a:pt x="490844" y="359684"/>
                </a:lnTo>
                <a:lnTo>
                  <a:pt x="492616" y="364601"/>
                </a:lnTo>
                <a:close/>
              </a:path>
              <a:path w="513715" h="574040">
                <a:moveTo>
                  <a:pt x="468027" y="457010"/>
                </a:moveTo>
                <a:lnTo>
                  <a:pt x="409820" y="449039"/>
                </a:lnTo>
                <a:lnTo>
                  <a:pt x="351719" y="422296"/>
                </a:lnTo>
                <a:lnTo>
                  <a:pt x="326696" y="404714"/>
                </a:lnTo>
                <a:lnTo>
                  <a:pt x="505194" y="404714"/>
                </a:lnTo>
                <a:lnTo>
                  <a:pt x="504219" y="430604"/>
                </a:lnTo>
                <a:lnTo>
                  <a:pt x="490802" y="449071"/>
                </a:lnTo>
                <a:lnTo>
                  <a:pt x="468027" y="457010"/>
                </a:lnTo>
                <a:close/>
              </a:path>
              <a:path w="513715" h="574040">
                <a:moveTo>
                  <a:pt x="251675" y="573678"/>
                </a:moveTo>
                <a:lnTo>
                  <a:pt x="242571" y="573498"/>
                </a:lnTo>
                <a:lnTo>
                  <a:pt x="213914" y="553453"/>
                </a:lnTo>
                <a:lnTo>
                  <a:pt x="195374" y="511474"/>
                </a:lnTo>
                <a:lnTo>
                  <a:pt x="187243" y="458667"/>
                </a:lnTo>
                <a:lnTo>
                  <a:pt x="189815" y="406229"/>
                </a:lnTo>
                <a:lnTo>
                  <a:pt x="326813" y="406229"/>
                </a:lnTo>
                <a:lnTo>
                  <a:pt x="329874" y="445790"/>
                </a:lnTo>
                <a:lnTo>
                  <a:pt x="325448" y="487301"/>
                </a:lnTo>
                <a:lnTo>
                  <a:pt x="310730" y="525972"/>
                </a:lnTo>
                <a:lnTo>
                  <a:pt x="283030" y="558527"/>
                </a:lnTo>
                <a:lnTo>
                  <a:pt x="261464" y="571393"/>
                </a:lnTo>
                <a:lnTo>
                  <a:pt x="251675" y="573678"/>
                </a:lnTo>
                <a:close/>
              </a:path>
            </a:pathLst>
          </a:custGeom>
          <a:solidFill>
            <a:srgbClr val="FDC4B0"/>
          </a:solidFill>
        </p:spPr>
        <p:txBody>
          <a:bodyPr wrap="square" lIns="0" tIns="0" rIns="0" bIns="0" rtlCol="0"/>
          <a:lstStyle/>
          <a:p>
            <a:endParaRPr/>
          </a:p>
        </p:txBody>
      </p:sp>
      <p:sp>
        <p:nvSpPr>
          <p:cNvPr id="19" name="object 19"/>
          <p:cNvSpPr/>
          <p:nvPr/>
        </p:nvSpPr>
        <p:spPr>
          <a:xfrm>
            <a:off x="14816925" y="8661361"/>
            <a:ext cx="759460" cy="848360"/>
          </a:xfrm>
          <a:custGeom>
            <a:avLst/>
            <a:gdLst/>
            <a:ahLst/>
            <a:cxnLst/>
            <a:rect l="l" t="t" r="r" b="b"/>
            <a:pathLst>
              <a:path w="759459" h="848359">
                <a:moveTo>
                  <a:pt x="758666" y="249700"/>
                </a:moveTo>
                <a:lnTo>
                  <a:pt x="275986" y="249700"/>
                </a:lnTo>
                <a:lnTo>
                  <a:pt x="271546" y="201254"/>
                </a:lnTo>
                <a:lnTo>
                  <a:pt x="273686" y="151900"/>
                </a:lnTo>
                <a:lnTo>
                  <a:pt x="284503" y="103964"/>
                </a:lnTo>
                <a:lnTo>
                  <a:pt x="306089" y="59917"/>
                </a:lnTo>
                <a:lnTo>
                  <a:pt x="340536" y="22193"/>
                </a:lnTo>
                <a:lnTo>
                  <a:pt x="387035" y="0"/>
                </a:lnTo>
                <a:lnTo>
                  <a:pt x="400607" y="325"/>
                </a:lnTo>
                <a:lnTo>
                  <a:pt x="453614" y="47584"/>
                </a:lnTo>
                <a:lnTo>
                  <a:pt x="470180" y="91700"/>
                </a:lnTo>
                <a:lnTo>
                  <a:pt x="479951" y="142941"/>
                </a:lnTo>
                <a:lnTo>
                  <a:pt x="482799" y="196406"/>
                </a:lnTo>
                <a:lnTo>
                  <a:pt x="478595" y="247197"/>
                </a:lnTo>
                <a:lnTo>
                  <a:pt x="758589" y="247197"/>
                </a:lnTo>
                <a:lnTo>
                  <a:pt x="758666" y="249700"/>
                </a:lnTo>
                <a:close/>
              </a:path>
              <a:path w="759459" h="848359">
                <a:moveTo>
                  <a:pt x="139026" y="667963"/>
                </a:moveTo>
                <a:lnTo>
                  <a:pt x="86023" y="667829"/>
                </a:lnTo>
                <a:lnTo>
                  <a:pt x="17018" y="638828"/>
                </a:lnTo>
                <a:lnTo>
                  <a:pt x="0" y="585806"/>
                </a:lnTo>
                <a:lnTo>
                  <a:pt x="11968" y="555480"/>
                </a:lnTo>
                <a:lnTo>
                  <a:pt x="64418" y="494811"/>
                </a:lnTo>
                <a:lnTo>
                  <a:pt x="99923" y="467516"/>
                </a:lnTo>
                <a:lnTo>
                  <a:pt x="138297" y="444278"/>
                </a:lnTo>
                <a:lnTo>
                  <a:pt x="177052" y="426621"/>
                </a:lnTo>
                <a:lnTo>
                  <a:pt x="132899" y="406214"/>
                </a:lnTo>
                <a:lnTo>
                  <a:pt x="91205" y="379552"/>
                </a:lnTo>
                <a:lnTo>
                  <a:pt x="55094" y="346075"/>
                </a:lnTo>
                <a:lnTo>
                  <a:pt x="27691" y="305218"/>
                </a:lnTo>
                <a:lnTo>
                  <a:pt x="12119" y="256419"/>
                </a:lnTo>
                <a:lnTo>
                  <a:pt x="13712" y="211219"/>
                </a:lnTo>
                <a:lnTo>
                  <a:pt x="33559" y="183915"/>
                </a:lnTo>
                <a:lnTo>
                  <a:pt x="67288" y="172147"/>
                </a:lnTo>
                <a:lnTo>
                  <a:pt x="110526" y="173557"/>
                </a:lnTo>
                <a:lnTo>
                  <a:pt x="153366" y="183972"/>
                </a:lnTo>
                <a:lnTo>
                  <a:pt x="197323" y="201290"/>
                </a:lnTo>
                <a:lnTo>
                  <a:pt x="239147" y="223724"/>
                </a:lnTo>
                <a:lnTo>
                  <a:pt x="275986" y="249700"/>
                </a:lnTo>
                <a:lnTo>
                  <a:pt x="758666" y="249700"/>
                </a:lnTo>
                <a:lnTo>
                  <a:pt x="759045" y="262108"/>
                </a:lnTo>
                <a:lnTo>
                  <a:pt x="747068" y="292406"/>
                </a:lnTo>
                <a:lnTo>
                  <a:pt x="734968" y="309111"/>
                </a:lnTo>
                <a:lnTo>
                  <a:pt x="377095" y="309111"/>
                </a:lnTo>
                <a:lnTo>
                  <a:pt x="357052" y="311336"/>
                </a:lnTo>
                <a:lnTo>
                  <a:pt x="318536" y="326766"/>
                </a:lnTo>
                <a:lnTo>
                  <a:pt x="285328" y="358100"/>
                </a:lnTo>
                <a:lnTo>
                  <a:pt x="267472" y="398314"/>
                </a:lnTo>
                <a:lnTo>
                  <a:pt x="266091" y="442308"/>
                </a:lnTo>
                <a:lnTo>
                  <a:pt x="282309" y="484980"/>
                </a:lnTo>
                <a:lnTo>
                  <a:pt x="317153" y="520565"/>
                </a:lnTo>
                <a:lnTo>
                  <a:pt x="361877" y="537674"/>
                </a:lnTo>
                <a:lnTo>
                  <a:pt x="382002" y="538975"/>
                </a:lnTo>
                <a:lnTo>
                  <a:pt x="729017" y="538975"/>
                </a:lnTo>
                <a:lnTo>
                  <a:pt x="731472" y="542620"/>
                </a:lnTo>
                <a:lnTo>
                  <a:pt x="747072" y="591291"/>
                </a:lnTo>
                <a:lnTo>
                  <a:pt x="746809" y="598273"/>
                </a:lnTo>
                <a:lnTo>
                  <a:pt x="482942" y="598273"/>
                </a:lnTo>
                <a:lnTo>
                  <a:pt x="483152" y="600512"/>
                </a:lnTo>
                <a:lnTo>
                  <a:pt x="280596" y="600512"/>
                </a:lnTo>
                <a:lnTo>
                  <a:pt x="237671" y="630537"/>
                </a:lnTo>
                <a:lnTo>
                  <a:pt x="190028" y="654277"/>
                </a:lnTo>
                <a:lnTo>
                  <a:pt x="139026" y="667963"/>
                </a:lnTo>
                <a:close/>
              </a:path>
              <a:path w="759459" h="848359">
                <a:moveTo>
                  <a:pt x="758589" y="247197"/>
                </a:moveTo>
                <a:lnTo>
                  <a:pt x="478595" y="247197"/>
                </a:lnTo>
                <a:lnTo>
                  <a:pt x="521425" y="217213"/>
                </a:lnTo>
                <a:lnTo>
                  <a:pt x="568998" y="193564"/>
                </a:lnTo>
                <a:lnTo>
                  <a:pt x="619980" y="179969"/>
                </a:lnTo>
                <a:lnTo>
                  <a:pt x="673037" y="180144"/>
                </a:lnTo>
                <a:lnTo>
                  <a:pt x="741979" y="209136"/>
                </a:lnTo>
                <a:lnTo>
                  <a:pt x="758589" y="247197"/>
                </a:lnTo>
                <a:close/>
              </a:path>
              <a:path w="759459" h="848359">
                <a:moveTo>
                  <a:pt x="729017" y="538975"/>
                </a:moveTo>
                <a:lnTo>
                  <a:pt x="382002" y="538975"/>
                </a:lnTo>
                <a:lnTo>
                  <a:pt x="402106" y="536719"/>
                </a:lnTo>
                <a:lnTo>
                  <a:pt x="421790" y="530857"/>
                </a:lnTo>
                <a:lnTo>
                  <a:pt x="440523" y="521339"/>
                </a:lnTo>
                <a:lnTo>
                  <a:pt x="473731" y="489928"/>
                </a:lnTo>
                <a:lnTo>
                  <a:pt x="491587" y="449675"/>
                </a:lnTo>
                <a:lnTo>
                  <a:pt x="492968" y="405667"/>
                </a:lnTo>
                <a:lnTo>
                  <a:pt x="476751" y="362993"/>
                </a:lnTo>
                <a:lnTo>
                  <a:pt x="441989" y="327523"/>
                </a:lnTo>
                <a:lnTo>
                  <a:pt x="397051" y="310430"/>
                </a:lnTo>
                <a:lnTo>
                  <a:pt x="377095" y="309111"/>
                </a:lnTo>
                <a:lnTo>
                  <a:pt x="734968" y="309111"/>
                </a:lnTo>
                <a:lnTo>
                  <a:pt x="694568" y="353044"/>
                </a:lnTo>
                <a:lnTo>
                  <a:pt x="659035" y="380350"/>
                </a:lnTo>
                <a:lnTo>
                  <a:pt x="620639" y="403625"/>
                </a:lnTo>
                <a:lnTo>
                  <a:pt x="581876" y="421352"/>
                </a:lnTo>
                <a:lnTo>
                  <a:pt x="626057" y="441757"/>
                </a:lnTo>
                <a:lnTo>
                  <a:pt x="667816" y="468403"/>
                </a:lnTo>
                <a:lnTo>
                  <a:pt x="704004" y="501841"/>
                </a:lnTo>
                <a:lnTo>
                  <a:pt x="729017" y="538975"/>
                </a:lnTo>
                <a:close/>
              </a:path>
              <a:path w="759459" h="848359">
                <a:moveTo>
                  <a:pt x="691867" y="675581"/>
                </a:moveTo>
                <a:lnTo>
                  <a:pt x="648666" y="674152"/>
                </a:lnTo>
                <a:lnTo>
                  <a:pt x="605821" y="663797"/>
                </a:lnTo>
                <a:lnTo>
                  <a:pt x="561901" y="646636"/>
                </a:lnTo>
                <a:lnTo>
                  <a:pt x="519933" y="624264"/>
                </a:lnTo>
                <a:lnTo>
                  <a:pt x="482942" y="598273"/>
                </a:lnTo>
                <a:lnTo>
                  <a:pt x="746809" y="598273"/>
                </a:lnTo>
                <a:lnTo>
                  <a:pt x="745368" y="636546"/>
                </a:lnTo>
                <a:lnTo>
                  <a:pt x="725533" y="663844"/>
                </a:lnTo>
                <a:lnTo>
                  <a:pt x="691867" y="675581"/>
                </a:lnTo>
                <a:close/>
              </a:path>
              <a:path w="759459" h="848359">
                <a:moveTo>
                  <a:pt x="372041" y="848045"/>
                </a:moveTo>
                <a:lnTo>
                  <a:pt x="358584" y="847780"/>
                </a:lnTo>
                <a:lnTo>
                  <a:pt x="358584" y="847648"/>
                </a:lnTo>
                <a:lnTo>
                  <a:pt x="328701" y="832415"/>
                </a:lnTo>
                <a:lnTo>
                  <a:pt x="305402" y="800262"/>
                </a:lnTo>
                <a:lnTo>
                  <a:pt x="288813" y="756092"/>
                </a:lnTo>
                <a:lnTo>
                  <a:pt x="279064" y="704808"/>
                </a:lnTo>
                <a:lnTo>
                  <a:pt x="276283" y="651313"/>
                </a:lnTo>
                <a:lnTo>
                  <a:pt x="280596" y="600512"/>
                </a:lnTo>
                <a:lnTo>
                  <a:pt x="483152" y="600512"/>
                </a:lnTo>
                <a:lnTo>
                  <a:pt x="487472" y="646644"/>
                </a:lnTo>
                <a:lnTo>
                  <a:pt x="485318" y="696046"/>
                </a:lnTo>
                <a:lnTo>
                  <a:pt x="474444" y="743999"/>
                </a:lnTo>
                <a:lnTo>
                  <a:pt x="452814" y="788027"/>
                </a:lnTo>
                <a:lnTo>
                  <a:pt x="418392" y="825648"/>
                </a:lnTo>
                <a:lnTo>
                  <a:pt x="386512" y="844667"/>
                </a:lnTo>
                <a:lnTo>
                  <a:pt x="372041" y="848045"/>
                </a:lnTo>
                <a:close/>
              </a:path>
            </a:pathLst>
          </a:custGeom>
          <a:solidFill>
            <a:srgbClr val="90507B"/>
          </a:solidFill>
        </p:spPr>
        <p:txBody>
          <a:bodyPr wrap="square" lIns="0" tIns="0" rIns="0" bIns="0" rtlCol="0"/>
          <a:lstStyle/>
          <a:p>
            <a:endParaRPr/>
          </a:p>
        </p:txBody>
      </p:sp>
      <p:sp>
        <p:nvSpPr>
          <p:cNvPr id="20" name="object 20"/>
          <p:cNvSpPr/>
          <p:nvPr/>
        </p:nvSpPr>
        <p:spPr>
          <a:xfrm>
            <a:off x="16154734" y="9082561"/>
            <a:ext cx="385445" cy="402590"/>
          </a:xfrm>
          <a:custGeom>
            <a:avLst/>
            <a:gdLst/>
            <a:ahLst/>
            <a:cxnLst/>
            <a:rect l="l" t="t" r="r" b="b"/>
            <a:pathLst>
              <a:path w="385444" h="402590">
                <a:moveTo>
                  <a:pt x="250678" y="111751"/>
                </a:moveTo>
                <a:lnTo>
                  <a:pt x="151924" y="111751"/>
                </a:lnTo>
                <a:lnTo>
                  <a:pt x="152477" y="86431"/>
                </a:lnTo>
                <a:lnTo>
                  <a:pt x="166117" y="37280"/>
                </a:lnTo>
                <a:lnTo>
                  <a:pt x="194977" y="5629"/>
                </a:lnTo>
                <a:lnTo>
                  <a:pt x="229724" y="0"/>
                </a:lnTo>
                <a:lnTo>
                  <a:pt x="249477" y="28076"/>
                </a:lnTo>
                <a:lnTo>
                  <a:pt x="255599" y="73820"/>
                </a:lnTo>
                <a:lnTo>
                  <a:pt x="250678" y="111751"/>
                </a:lnTo>
                <a:close/>
              </a:path>
              <a:path w="385444" h="402590">
                <a:moveTo>
                  <a:pt x="51671" y="305424"/>
                </a:moveTo>
                <a:lnTo>
                  <a:pt x="22199" y="296708"/>
                </a:lnTo>
                <a:lnTo>
                  <a:pt x="5005" y="283177"/>
                </a:lnTo>
                <a:lnTo>
                  <a:pt x="0" y="267628"/>
                </a:lnTo>
                <a:lnTo>
                  <a:pt x="5031" y="251088"/>
                </a:lnTo>
                <a:lnTo>
                  <a:pt x="34250" y="220822"/>
                </a:lnTo>
                <a:lnTo>
                  <a:pt x="74284" y="198682"/>
                </a:lnTo>
                <a:lnTo>
                  <a:pt x="94992" y="191719"/>
                </a:lnTo>
                <a:lnTo>
                  <a:pt x="69953" y="176101"/>
                </a:lnTo>
                <a:lnTo>
                  <a:pt x="47844" y="155995"/>
                </a:lnTo>
                <a:lnTo>
                  <a:pt x="31701" y="131163"/>
                </a:lnTo>
                <a:lnTo>
                  <a:pt x="24559" y="101365"/>
                </a:lnTo>
                <a:lnTo>
                  <a:pt x="24773" y="91593"/>
                </a:lnTo>
                <a:lnTo>
                  <a:pt x="26341" y="83450"/>
                </a:lnTo>
                <a:lnTo>
                  <a:pt x="29166" y="76829"/>
                </a:lnTo>
                <a:lnTo>
                  <a:pt x="33151" y="71624"/>
                </a:lnTo>
                <a:lnTo>
                  <a:pt x="56714" y="63515"/>
                </a:lnTo>
                <a:lnTo>
                  <a:pt x="88749" y="70551"/>
                </a:lnTo>
                <a:lnTo>
                  <a:pt x="122677" y="88154"/>
                </a:lnTo>
                <a:lnTo>
                  <a:pt x="151924" y="111751"/>
                </a:lnTo>
                <a:lnTo>
                  <a:pt x="250678" y="111751"/>
                </a:lnTo>
                <a:lnTo>
                  <a:pt x="249454" y="121192"/>
                </a:lnTo>
                <a:lnTo>
                  <a:pt x="381078" y="121192"/>
                </a:lnTo>
                <a:lnTo>
                  <a:pt x="385327" y="134386"/>
                </a:lnTo>
                <a:lnTo>
                  <a:pt x="381893" y="145645"/>
                </a:lnTo>
                <a:lnTo>
                  <a:pt x="196487" y="145645"/>
                </a:lnTo>
                <a:lnTo>
                  <a:pt x="184219" y="146042"/>
                </a:lnTo>
                <a:lnTo>
                  <a:pt x="146966" y="169072"/>
                </a:lnTo>
                <a:lnTo>
                  <a:pt x="137101" y="197007"/>
                </a:lnTo>
                <a:lnTo>
                  <a:pt x="139870" y="218925"/>
                </a:lnTo>
                <a:lnTo>
                  <a:pt x="150472" y="237392"/>
                </a:lnTo>
                <a:lnTo>
                  <a:pt x="167253" y="250513"/>
                </a:lnTo>
                <a:lnTo>
                  <a:pt x="188556" y="256393"/>
                </a:lnTo>
                <a:lnTo>
                  <a:pt x="344176" y="256393"/>
                </a:lnTo>
                <a:lnTo>
                  <a:pt x="353587" y="270903"/>
                </a:lnTo>
                <a:lnTo>
                  <a:pt x="355976" y="280941"/>
                </a:lnTo>
                <a:lnTo>
                  <a:pt x="135873" y="280941"/>
                </a:lnTo>
                <a:lnTo>
                  <a:pt x="109800" y="294849"/>
                </a:lnTo>
                <a:lnTo>
                  <a:pt x="81302" y="303907"/>
                </a:lnTo>
                <a:lnTo>
                  <a:pt x="51671" y="305424"/>
                </a:lnTo>
                <a:close/>
              </a:path>
              <a:path w="385444" h="402590">
                <a:moveTo>
                  <a:pt x="381078" y="121192"/>
                </a:moveTo>
                <a:lnTo>
                  <a:pt x="249454" y="121192"/>
                </a:lnTo>
                <a:lnTo>
                  <a:pt x="275540" y="107267"/>
                </a:lnTo>
                <a:lnTo>
                  <a:pt x="304060" y="98167"/>
                </a:lnTo>
                <a:lnTo>
                  <a:pt x="333696" y="96590"/>
                </a:lnTo>
                <a:lnTo>
                  <a:pt x="363128" y="105236"/>
                </a:lnTo>
                <a:lnTo>
                  <a:pt x="380322" y="118846"/>
                </a:lnTo>
                <a:lnTo>
                  <a:pt x="381078" y="121192"/>
                </a:lnTo>
                <a:close/>
              </a:path>
              <a:path w="385444" h="402590">
                <a:moveTo>
                  <a:pt x="331296" y="240437"/>
                </a:moveTo>
                <a:lnTo>
                  <a:pt x="231987" y="240437"/>
                </a:lnTo>
                <a:lnTo>
                  <a:pt x="238173" y="233034"/>
                </a:lnTo>
                <a:lnTo>
                  <a:pt x="243022" y="224552"/>
                </a:lnTo>
                <a:lnTo>
                  <a:pt x="246366" y="215184"/>
                </a:lnTo>
                <a:lnTo>
                  <a:pt x="248037" y="205126"/>
                </a:lnTo>
                <a:lnTo>
                  <a:pt x="245214" y="183153"/>
                </a:lnTo>
                <a:lnTo>
                  <a:pt x="234583" y="164658"/>
                </a:lnTo>
                <a:lnTo>
                  <a:pt x="217792" y="151527"/>
                </a:lnTo>
                <a:lnTo>
                  <a:pt x="196487" y="145645"/>
                </a:lnTo>
                <a:lnTo>
                  <a:pt x="381893" y="145645"/>
                </a:lnTo>
                <a:lnTo>
                  <a:pt x="351091" y="181138"/>
                </a:lnTo>
                <a:lnTo>
                  <a:pt x="311082" y="203381"/>
                </a:lnTo>
                <a:lnTo>
                  <a:pt x="290335" y="210413"/>
                </a:lnTo>
                <a:lnTo>
                  <a:pt x="315372" y="225950"/>
                </a:lnTo>
                <a:lnTo>
                  <a:pt x="331296" y="240437"/>
                </a:lnTo>
                <a:close/>
              </a:path>
              <a:path w="385444" h="402590">
                <a:moveTo>
                  <a:pt x="344176" y="256393"/>
                </a:moveTo>
                <a:lnTo>
                  <a:pt x="188556" y="256393"/>
                </a:lnTo>
                <a:lnTo>
                  <a:pt x="200932" y="255943"/>
                </a:lnTo>
                <a:lnTo>
                  <a:pt x="212502" y="252935"/>
                </a:lnTo>
                <a:lnTo>
                  <a:pt x="222957" y="247644"/>
                </a:lnTo>
                <a:lnTo>
                  <a:pt x="231987" y="240343"/>
                </a:lnTo>
                <a:lnTo>
                  <a:pt x="331296" y="240437"/>
                </a:lnTo>
                <a:lnTo>
                  <a:pt x="337471" y="246055"/>
                </a:lnTo>
                <a:lnTo>
                  <a:pt x="344176" y="256393"/>
                </a:lnTo>
                <a:close/>
              </a:path>
              <a:path w="385444" h="402590">
                <a:moveTo>
                  <a:pt x="155629" y="402080"/>
                </a:moveTo>
                <a:lnTo>
                  <a:pt x="135850" y="373986"/>
                </a:lnTo>
                <a:lnTo>
                  <a:pt x="129701" y="328260"/>
                </a:lnTo>
                <a:lnTo>
                  <a:pt x="135873" y="280941"/>
                </a:lnTo>
                <a:lnTo>
                  <a:pt x="355976" y="280941"/>
                </a:lnTo>
                <a:lnTo>
                  <a:pt x="358179" y="290193"/>
                </a:lnTo>
                <a:lnTo>
                  <a:pt x="233403" y="290193"/>
                </a:lnTo>
                <a:lnTo>
                  <a:pt x="232851" y="315541"/>
                </a:lnTo>
                <a:lnTo>
                  <a:pt x="219250" y="364783"/>
                </a:lnTo>
                <a:lnTo>
                  <a:pt x="190350" y="396504"/>
                </a:lnTo>
                <a:lnTo>
                  <a:pt x="155629" y="402080"/>
                </a:lnTo>
                <a:close/>
              </a:path>
              <a:path w="385444" h="402590">
                <a:moveTo>
                  <a:pt x="328639" y="338561"/>
                </a:moveTo>
                <a:lnTo>
                  <a:pt x="296554" y="331511"/>
                </a:lnTo>
                <a:lnTo>
                  <a:pt x="262611" y="313857"/>
                </a:lnTo>
                <a:lnTo>
                  <a:pt x="233403" y="290193"/>
                </a:lnTo>
                <a:lnTo>
                  <a:pt x="358179" y="290193"/>
                </a:lnTo>
                <a:lnTo>
                  <a:pt x="360674" y="300673"/>
                </a:lnTo>
                <a:lnTo>
                  <a:pt x="360501" y="310458"/>
                </a:lnTo>
                <a:lnTo>
                  <a:pt x="358939" y="318624"/>
                </a:lnTo>
                <a:lnTo>
                  <a:pt x="356120" y="325249"/>
                </a:lnTo>
                <a:lnTo>
                  <a:pt x="352176" y="330414"/>
                </a:lnTo>
                <a:lnTo>
                  <a:pt x="328639" y="338561"/>
                </a:lnTo>
                <a:close/>
              </a:path>
              <a:path w="385444" h="402590">
                <a:moveTo>
                  <a:pt x="352271" y="330414"/>
                </a:moveTo>
                <a:close/>
              </a:path>
            </a:pathLst>
          </a:custGeom>
          <a:solidFill>
            <a:srgbClr val="07A8E2"/>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1867624" y="0"/>
            <a:ext cx="6148070" cy="971550"/>
          </a:xfrm>
          <a:custGeom>
            <a:avLst/>
            <a:gdLst/>
            <a:ahLst/>
            <a:cxnLst/>
            <a:rect l="l" t="t" r="r" b="b"/>
            <a:pathLst>
              <a:path w="6148069" h="971550">
                <a:moveTo>
                  <a:pt x="1685367" y="971337"/>
                </a:moveTo>
                <a:lnTo>
                  <a:pt x="1623695" y="970234"/>
                </a:lnTo>
                <a:lnTo>
                  <a:pt x="1563398" y="967607"/>
                </a:lnTo>
                <a:lnTo>
                  <a:pt x="1504473" y="963525"/>
                </a:lnTo>
                <a:lnTo>
                  <a:pt x="1446916" y="958053"/>
                </a:lnTo>
                <a:lnTo>
                  <a:pt x="1390723" y="951257"/>
                </a:lnTo>
                <a:lnTo>
                  <a:pt x="1335893" y="943205"/>
                </a:lnTo>
                <a:lnTo>
                  <a:pt x="1282420" y="933963"/>
                </a:lnTo>
                <a:lnTo>
                  <a:pt x="1230303" y="923597"/>
                </a:lnTo>
                <a:lnTo>
                  <a:pt x="1179537" y="912174"/>
                </a:lnTo>
                <a:lnTo>
                  <a:pt x="1130119" y="899760"/>
                </a:lnTo>
                <a:lnTo>
                  <a:pt x="1082047" y="886422"/>
                </a:lnTo>
                <a:lnTo>
                  <a:pt x="1035316" y="872226"/>
                </a:lnTo>
                <a:lnTo>
                  <a:pt x="989924" y="857239"/>
                </a:lnTo>
                <a:lnTo>
                  <a:pt x="945867" y="841527"/>
                </a:lnTo>
                <a:lnTo>
                  <a:pt x="903142" y="825157"/>
                </a:lnTo>
                <a:lnTo>
                  <a:pt x="861746" y="808195"/>
                </a:lnTo>
                <a:lnTo>
                  <a:pt x="821675" y="790708"/>
                </a:lnTo>
                <a:lnTo>
                  <a:pt x="782926" y="772762"/>
                </a:lnTo>
                <a:lnTo>
                  <a:pt x="745496" y="754424"/>
                </a:lnTo>
                <a:lnTo>
                  <a:pt x="709381" y="735760"/>
                </a:lnTo>
                <a:lnTo>
                  <a:pt x="674579" y="716837"/>
                </a:lnTo>
                <a:lnTo>
                  <a:pt x="641085" y="697721"/>
                </a:lnTo>
                <a:lnTo>
                  <a:pt x="578011" y="659177"/>
                </a:lnTo>
                <a:lnTo>
                  <a:pt x="520133" y="620659"/>
                </a:lnTo>
                <a:lnTo>
                  <a:pt x="467425" y="582699"/>
                </a:lnTo>
                <a:lnTo>
                  <a:pt x="419860" y="545831"/>
                </a:lnTo>
                <a:lnTo>
                  <a:pt x="377412" y="510585"/>
                </a:lnTo>
                <a:lnTo>
                  <a:pt x="340055" y="477493"/>
                </a:lnTo>
                <a:lnTo>
                  <a:pt x="307762" y="447088"/>
                </a:lnTo>
                <a:lnTo>
                  <a:pt x="280507" y="419901"/>
                </a:lnTo>
                <a:lnTo>
                  <a:pt x="241005" y="377309"/>
                </a:lnTo>
                <a:lnTo>
                  <a:pt x="192513" y="317556"/>
                </a:lnTo>
                <a:lnTo>
                  <a:pt x="166810" y="283083"/>
                </a:lnTo>
                <a:lnTo>
                  <a:pt x="141769" y="247462"/>
                </a:lnTo>
                <a:lnTo>
                  <a:pt x="117386" y="210717"/>
                </a:lnTo>
                <a:lnTo>
                  <a:pt x="93657" y="172873"/>
                </a:lnTo>
                <a:lnTo>
                  <a:pt x="70580" y="133952"/>
                </a:lnTo>
                <a:lnTo>
                  <a:pt x="48152" y="93978"/>
                </a:lnTo>
                <a:lnTo>
                  <a:pt x="26370" y="52975"/>
                </a:lnTo>
                <a:lnTo>
                  <a:pt x="5230" y="10968"/>
                </a:lnTo>
                <a:lnTo>
                  <a:pt x="0" y="0"/>
                </a:lnTo>
                <a:lnTo>
                  <a:pt x="6147538" y="0"/>
                </a:lnTo>
                <a:lnTo>
                  <a:pt x="6119635" y="38346"/>
                </a:lnTo>
                <a:lnTo>
                  <a:pt x="6087972" y="79075"/>
                </a:lnTo>
                <a:lnTo>
                  <a:pt x="6054548" y="119310"/>
                </a:lnTo>
                <a:lnTo>
                  <a:pt x="6019296" y="159018"/>
                </a:lnTo>
                <a:lnTo>
                  <a:pt x="5982147" y="198167"/>
                </a:lnTo>
                <a:lnTo>
                  <a:pt x="5943032" y="236724"/>
                </a:lnTo>
                <a:lnTo>
                  <a:pt x="5901882" y="274657"/>
                </a:lnTo>
                <a:lnTo>
                  <a:pt x="5858629" y="311932"/>
                </a:lnTo>
                <a:lnTo>
                  <a:pt x="5820418" y="342430"/>
                </a:lnTo>
                <a:lnTo>
                  <a:pt x="5781057" y="371195"/>
                </a:lnTo>
                <a:lnTo>
                  <a:pt x="5740600" y="398267"/>
                </a:lnTo>
                <a:lnTo>
                  <a:pt x="5699106" y="423686"/>
                </a:lnTo>
                <a:lnTo>
                  <a:pt x="5656631" y="447493"/>
                </a:lnTo>
                <a:lnTo>
                  <a:pt x="5613230" y="469728"/>
                </a:lnTo>
                <a:lnTo>
                  <a:pt x="5568961" y="490431"/>
                </a:lnTo>
                <a:lnTo>
                  <a:pt x="5523881" y="509643"/>
                </a:lnTo>
                <a:lnTo>
                  <a:pt x="5478045" y="527403"/>
                </a:lnTo>
                <a:lnTo>
                  <a:pt x="5431511" y="543752"/>
                </a:lnTo>
                <a:lnTo>
                  <a:pt x="5384334" y="558731"/>
                </a:lnTo>
                <a:lnTo>
                  <a:pt x="5336573" y="572379"/>
                </a:lnTo>
                <a:lnTo>
                  <a:pt x="5288282" y="584737"/>
                </a:lnTo>
                <a:lnTo>
                  <a:pt x="5239519" y="595845"/>
                </a:lnTo>
                <a:lnTo>
                  <a:pt x="5190340" y="605743"/>
                </a:lnTo>
                <a:lnTo>
                  <a:pt x="5140802" y="614472"/>
                </a:lnTo>
                <a:lnTo>
                  <a:pt x="5090961" y="622072"/>
                </a:lnTo>
                <a:lnTo>
                  <a:pt x="5040875" y="628583"/>
                </a:lnTo>
                <a:lnTo>
                  <a:pt x="4990598" y="634046"/>
                </a:lnTo>
                <a:lnTo>
                  <a:pt x="4940189" y="638500"/>
                </a:lnTo>
                <a:lnTo>
                  <a:pt x="4889703" y="641987"/>
                </a:lnTo>
                <a:lnTo>
                  <a:pt x="4839198" y="644545"/>
                </a:lnTo>
                <a:lnTo>
                  <a:pt x="4788729" y="646217"/>
                </a:lnTo>
                <a:lnTo>
                  <a:pt x="4738354" y="647041"/>
                </a:lnTo>
                <a:lnTo>
                  <a:pt x="4688128" y="647058"/>
                </a:lnTo>
                <a:lnTo>
                  <a:pt x="4638109" y="646309"/>
                </a:lnTo>
                <a:lnTo>
                  <a:pt x="4588353" y="644833"/>
                </a:lnTo>
                <a:lnTo>
                  <a:pt x="4538916" y="642671"/>
                </a:lnTo>
                <a:lnTo>
                  <a:pt x="4489856" y="639863"/>
                </a:lnTo>
                <a:lnTo>
                  <a:pt x="4441228" y="636450"/>
                </a:lnTo>
                <a:lnTo>
                  <a:pt x="4393089" y="632472"/>
                </a:lnTo>
                <a:lnTo>
                  <a:pt x="4345496" y="627968"/>
                </a:lnTo>
                <a:lnTo>
                  <a:pt x="4298506" y="622980"/>
                </a:lnTo>
                <a:lnTo>
                  <a:pt x="4252174" y="617548"/>
                </a:lnTo>
                <a:lnTo>
                  <a:pt x="4206558" y="611711"/>
                </a:lnTo>
                <a:lnTo>
                  <a:pt x="4161715" y="605510"/>
                </a:lnTo>
                <a:lnTo>
                  <a:pt x="4111662" y="598809"/>
                </a:lnTo>
                <a:lnTo>
                  <a:pt x="4061559" y="593054"/>
                </a:lnTo>
                <a:lnTo>
                  <a:pt x="4011416" y="588239"/>
                </a:lnTo>
                <a:lnTo>
                  <a:pt x="3961245" y="584360"/>
                </a:lnTo>
                <a:lnTo>
                  <a:pt x="3911056" y="581413"/>
                </a:lnTo>
                <a:lnTo>
                  <a:pt x="3860860" y="579392"/>
                </a:lnTo>
                <a:lnTo>
                  <a:pt x="3810670" y="578293"/>
                </a:lnTo>
                <a:lnTo>
                  <a:pt x="3760496" y="578112"/>
                </a:lnTo>
                <a:lnTo>
                  <a:pt x="3710350" y="578844"/>
                </a:lnTo>
                <a:lnTo>
                  <a:pt x="3660242" y="580484"/>
                </a:lnTo>
                <a:lnTo>
                  <a:pt x="3610183" y="583027"/>
                </a:lnTo>
                <a:lnTo>
                  <a:pt x="3560186" y="586469"/>
                </a:lnTo>
                <a:lnTo>
                  <a:pt x="3510261" y="590805"/>
                </a:lnTo>
                <a:lnTo>
                  <a:pt x="3460419" y="596030"/>
                </a:lnTo>
                <a:lnTo>
                  <a:pt x="3410671" y="602140"/>
                </a:lnTo>
                <a:lnTo>
                  <a:pt x="3361030" y="609130"/>
                </a:lnTo>
                <a:lnTo>
                  <a:pt x="3311505" y="616996"/>
                </a:lnTo>
                <a:lnTo>
                  <a:pt x="3262108" y="625732"/>
                </a:lnTo>
                <a:lnTo>
                  <a:pt x="3212850" y="635335"/>
                </a:lnTo>
                <a:lnTo>
                  <a:pt x="3163743" y="645798"/>
                </a:lnTo>
                <a:lnTo>
                  <a:pt x="3114798" y="657119"/>
                </a:lnTo>
                <a:lnTo>
                  <a:pt x="3066025" y="669292"/>
                </a:lnTo>
                <a:lnTo>
                  <a:pt x="3017437" y="682312"/>
                </a:lnTo>
                <a:lnTo>
                  <a:pt x="2969043" y="696174"/>
                </a:lnTo>
                <a:lnTo>
                  <a:pt x="2920856" y="710875"/>
                </a:lnTo>
                <a:lnTo>
                  <a:pt x="2872887" y="726409"/>
                </a:lnTo>
                <a:lnTo>
                  <a:pt x="2825146" y="742772"/>
                </a:lnTo>
                <a:lnTo>
                  <a:pt x="2694958" y="789675"/>
                </a:lnTo>
                <a:lnTo>
                  <a:pt x="2613694" y="816870"/>
                </a:lnTo>
                <a:lnTo>
                  <a:pt x="2533852" y="841611"/>
                </a:lnTo>
                <a:lnTo>
                  <a:pt x="2455427" y="863966"/>
                </a:lnTo>
                <a:lnTo>
                  <a:pt x="2378416" y="884000"/>
                </a:lnTo>
                <a:lnTo>
                  <a:pt x="2302816" y="901780"/>
                </a:lnTo>
                <a:lnTo>
                  <a:pt x="2228624" y="917372"/>
                </a:lnTo>
                <a:lnTo>
                  <a:pt x="2155836" y="930844"/>
                </a:lnTo>
                <a:lnTo>
                  <a:pt x="2084449" y="942260"/>
                </a:lnTo>
                <a:lnTo>
                  <a:pt x="2014460" y="951689"/>
                </a:lnTo>
                <a:lnTo>
                  <a:pt x="1945866" y="959196"/>
                </a:lnTo>
                <a:lnTo>
                  <a:pt x="1878662" y="964848"/>
                </a:lnTo>
                <a:lnTo>
                  <a:pt x="1812847" y="968711"/>
                </a:lnTo>
                <a:lnTo>
                  <a:pt x="1748416" y="970852"/>
                </a:lnTo>
                <a:lnTo>
                  <a:pt x="1685367" y="971337"/>
                </a:lnTo>
                <a:close/>
              </a:path>
            </a:pathLst>
          </a:custGeom>
          <a:solidFill>
            <a:srgbClr val="C2E2E2"/>
          </a:solidFill>
        </p:spPr>
        <p:txBody>
          <a:bodyPr wrap="square" lIns="0" tIns="0" rIns="0" bIns="0" rtlCol="0"/>
          <a:lstStyle/>
          <a:p>
            <a:endParaRPr/>
          </a:p>
        </p:txBody>
      </p:sp>
      <p:sp>
        <p:nvSpPr>
          <p:cNvPr id="5" name="object 5"/>
          <p:cNvSpPr txBox="1">
            <a:spLocks noGrp="1"/>
          </p:cNvSpPr>
          <p:nvPr>
            <p:ph type="title"/>
          </p:nvPr>
        </p:nvSpPr>
        <p:spPr>
          <a:xfrm>
            <a:off x="746658" y="802131"/>
            <a:ext cx="11235690" cy="833119"/>
          </a:xfrm>
          <a:prstGeom prst="rect">
            <a:avLst/>
          </a:prstGeom>
        </p:spPr>
        <p:txBody>
          <a:bodyPr vert="horz" wrap="square" lIns="0" tIns="12700" rIns="0" bIns="0" rtlCol="0">
            <a:spAutoFit/>
          </a:bodyPr>
          <a:lstStyle/>
          <a:p>
            <a:pPr marL="12700">
              <a:lnSpc>
                <a:spcPct val="100000"/>
              </a:lnSpc>
              <a:spcBef>
                <a:spcPts val="100"/>
              </a:spcBef>
            </a:pPr>
            <a:r>
              <a:rPr sz="5300" spc="280"/>
              <a:t>Short </a:t>
            </a:r>
            <a:r>
              <a:rPr sz="5300" spc="200"/>
              <a:t>term </a:t>
            </a:r>
            <a:r>
              <a:rPr sz="5300" spc="70"/>
              <a:t>material</a:t>
            </a:r>
            <a:r>
              <a:rPr sz="5300" spc="-535"/>
              <a:t> </a:t>
            </a:r>
            <a:r>
              <a:rPr sz="5300" spc="-80"/>
              <a:t>complications</a:t>
            </a:r>
            <a:endParaRPr sz="5300"/>
          </a:p>
        </p:txBody>
      </p:sp>
      <p:sp>
        <p:nvSpPr>
          <p:cNvPr id="8" name="object 8"/>
          <p:cNvSpPr/>
          <p:nvPr/>
        </p:nvSpPr>
        <p:spPr>
          <a:xfrm>
            <a:off x="282500" y="9096998"/>
            <a:ext cx="2832735" cy="1061720"/>
          </a:xfrm>
          <a:custGeom>
            <a:avLst/>
            <a:gdLst/>
            <a:ahLst/>
            <a:cxnLst/>
            <a:rect l="l" t="t" r="r" b="b"/>
            <a:pathLst>
              <a:path w="2832735" h="1061720">
                <a:moveTo>
                  <a:pt x="820108" y="614680"/>
                </a:moveTo>
                <a:lnTo>
                  <a:pt x="871134" y="615950"/>
                </a:lnTo>
                <a:lnTo>
                  <a:pt x="925810" y="624840"/>
                </a:lnTo>
                <a:lnTo>
                  <a:pt x="984588" y="641350"/>
                </a:lnTo>
                <a:lnTo>
                  <a:pt x="976743" y="648970"/>
                </a:lnTo>
                <a:lnTo>
                  <a:pt x="918337" y="694690"/>
                </a:lnTo>
                <a:lnTo>
                  <a:pt x="869490" y="726440"/>
                </a:lnTo>
                <a:lnTo>
                  <a:pt x="808690" y="756920"/>
                </a:lnTo>
                <a:lnTo>
                  <a:pt x="736794" y="784860"/>
                </a:lnTo>
                <a:lnTo>
                  <a:pt x="695293" y="793750"/>
                </a:lnTo>
                <a:lnTo>
                  <a:pt x="647782" y="801370"/>
                </a:lnTo>
                <a:lnTo>
                  <a:pt x="595845" y="806450"/>
                </a:lnTo>
                <a:lnTo>
                  <a:pt x="429300" y="817880"/>
                </a:lnTo>
                <a:lnTo>
                  <a:pt x="375483" y="822960"/>
                </a:lnTo>
                <a:lnTo>
                  <a:pt x="325153" y="829310"/>
                </a:lnTo>
                <a:lnTo>
                  <a:pt x="279893" y="838200"/>
                </a:lnTo>
                <a:lnTo>
                  <a:pt x="241285" y="849630"/>
                </a:lnTo>
                <a:lnTo>
                  <a:pt x="190360" y="883920"/>
                </a:lnTo>
                <a:lnTo>
                  <a:pt x="160653" y="925830"/>
                </a:lnTo>
                <a:lnTo>
                  <a:pt x="148051" y="946150"/>
                </a:lnTo>
                <a:lnTo>
                  <a:pt x="136775" y="963930"/>
                </a:lnTo>
                <a:lnTo>
                  <a:pt x="124914" y="982980"/>
                </a:lnTo>
                <a:lnTo>
                  <a:pt x="119664" y="991870"/>
                </a:lnTo>
                <a:lnTo>
                  <a:pt x="115163" y="1000760"/>
                </a:lnTo>
                <a:lnTo>
                  <a:pt x="112350" y="1005840"/>
                </a:lnTo>
                <a:lnTo>
                  <a:pt x="109686" y="1010920"/>
                </a:lnTo>
                <a:lnTo>
                  <a:pt x="107318" y="1016000"/>
                </a:lnTo>
                <a:lnTo>
                  <a:pt x="104727" y="1019810"/>
                </a:lnTo>
                <a:lnTo>
                  <a:pt x="103987" y="1022350"/>
                </a:lnTo>
                <a:lnTo>
                  <a:pt x="102359" y="1026160"/>
                </a:lnTo>
                <a:lnTo>
                  <a:pt x="100878" y="1028700"/>
                </a:lnTo>
                <a:lnTo>
                  <a:pt x="99620" y="1031240"/>
                </a:lnTo>
                <a:lnTo>
                  <a:pt x="98510" y="1033780"/>
                </a:lnTo>
                <a:lnTo>
                  <a:pt x="97622" y="1037590"/>
                </a:lnTo>
                <a:lnTo>
                  <a:pt x="96660" y="1040130"/>
                </a:lnTo>
                <a:lnTo>
                  <a:pt x="95994" y="1041400"/>
                </a:lnTo>
                <a:lnTo>
                  <a:pt x="94587" y="1045210"/>
                </a:lnTo>
                <a:lnTo>
                  <a:pt x="93921" y="1047750"/>
                </a:lnTo>
                <a:lnTo>
                  <a:pt x="70535" y="1051560"/>
                </a:lnTo>
                <a:lnTo>
                  <a:pt x="47099" y="1054100"/>
                </a:lnTo>
                <a:lnTo>
                  <a:pt x="0" y="1061720"/>
                </a:lnTo>
                <a:lnTo>
                  <a:pt x="814" y="1060450"/>
                </a:lnTo>
                <a:lnTo>
                  <a:pt x="2294" y="1056640"/>
                </a:lnTo>
                <a:lnTo>
                  <a:pt x="3108" y="1054100"/>
                </a:lnTo>
                <a:lnTo>
                  <a:pt x="3848" y="1051560"/>
                </a:lnTo>
                <a:lnTo>
                  <a:pt x="5032" y="1049020"/>
                </a:lnTo>
                <a:lnTo>
                  <a:pt x="8585" y="1040130"/>
                </a:lnTo>
                <a:lnTo>
                  <a:pt x="10879" y="1035050"/>
                </a:lnTo>
                <a:lnTo>
                  <a:pt x="13100" y="1031240"/>
                </a:lnTo>
                <a:lnTo>
                  <a:pt x="15838" y="1024890"/>
                </a:lnTo>
                <a:lnTo>
                  <a:pt x="18651" y="1019810"/>
                </a:lnTo>
                <a:lnTo>
                  <a:pt x="21389" y="1013460"/>
                </a:lnTo>
                <a:lnTo>
                  <a:pt x="24498" y="1008380"/>
                </a:lnTo>
                <a:lnTo>
                  <a:pt x="27828" y="1002030"/>
                </a:lnTo>
                <a:lnTo>
                  <a:pt x="33114" y="993140"/>
                </a:lnTo>
                <a:lnTo>
                  <a:pt x="39087" y="982980"/>
                </a:lnTo>
                <a:lnTo>
                  <a:pt x="68192" y="935990"/>
                </a:lnTo>
                <a:lnTo>
                  <a:pt x="106657" y="881380"/>
                </a:lnTo>
                <a:lnTo>
                  <a:pt x="129817" y="850900"/>
                </a:lnTo>
                <a:lnTo>
                  <a:pt x="154787" y="820420"/>
                </a:lnTo>
                <a:lnTo>
                  <a:pt x="240392" y="820420"/>
                </a:lnTo>
                <a:lnTo>
                  <a:pt x="275022" y="819150"/>
                </a:lnTo>
                <a:lnTo>
                  <a:pt x="319536" y="812800"/>
                </a:lnTo>
                <a:lnTo>
                  <a:pt x="371595" y="801370"/>
                </a:lnTo>
                <a:lnTo>
                  <a:pt x="428862" y="782320"/>
                </a:lnTo>
                <a:lnTo>
                  <a:pt x="489000" y="751840"/>
                </a:lnTo>
                <a:lnTo>
                  <a:pt x="603890" y="683260"/>
                </a:lnTo>
                <a:lnTo>
                  <a:pt x="643453" y="662940"/>
                </a:lnTo>
                <a:lnTo>
                  <a:pt x="684405" y="645160"/>
                </a:lnTo>
                <a:lnTo>
                  <a:pt x="727196" y="629920"/>
                </a:lnTo>
                <a:lnTo>
                  <a:pt x="772280" y="619760"/>
                </a:lnTo>
                <a:lnTo>
                  <a:pt x="820108" y="614680"/>
                </a:lnTo>
                <a:close/>
              </a:path>
              <a:path w="2832735" h="1061720">
                <a:moveTo>
                  <a:pt x="769018" y="416560"/>
                </a:moveTo>
                <a:lnTo>
                  <a:pt x="891998" y="416560"/>
                </a:lnTo>
                <a:lnTo>
                  <a:pt x="840705" y="421640"/>
                </a:lnTo>
                <a:lnTo>
                  <a:pt x="787928" y="431800"/>
                </a:lnTo>
                <a:lnTo>
                  <a:pt x="735041" y="445770"/>
                </a:lnTo>
                <a:lnTo>
                  <a:pt x="683418" y="463550"/>
                </a:lnTo>
                <a:lnTo>
                  <a:pt x="634435" y="481330"/>
                </a:lnTo>
                <a:lnTo>
                  <a:pt x="629180" y="485140"/>
                </a:lnTo>
                <a:lnTo>
                  <a:pt x="626589" y="486410"/>
                </a:lnTo>
                <a:lnTo>
                  <a:pt x="612974" y="495300"/>
                </a:lnTo>
                <a:lnTo>
                  <a:pt x="599602" y="502920"/>
                </a:lnTo>
                <a:lnTo>
                  <a:pt x="573226" y="520700"/>
                </a:lnTo>
                <a:lnTo>
                  <a:pt x="528984" y="551180"/>
                </a:lnTo>
                <a:lnTo>
                  <a:pt x="510856" y="565150"/>
                </a:lnTo>
                <a:lnTo>
                  <a:pt x="498890" y="574040"/>
                </a:lnTo>
                <a:lnTo>
                  <a:pt x="431762" y="627380"/>
                </a:lnTo>
                <a:lnTo>
                  <a:pt x="390869" y="662940"/>
                </a:lnTo>
                <a:lnTo>
                  <a:pt x="352987" y="698500"/>
                </a:lnTo>
                <a:lnTo>
                  <a:pt x="296991" y="755650"/>
                </a:lnTo>
                <a:lnTo>
                  <a:pt x="258084" y="798830"/>
                </a:lnTo>
                <a:lnTo>
                  <a:pt x="240392" y="820420"/>
                </a:lnTo>
                <a:lnTo>
                  <a:pt x="154787" y="820420"/>
                </a:lnTo>
                <a:lnTo>
                  <a:pt x="168337" y="803910"/>
                </a:lnTo>
                <a:lnTo>
                  <a:pt x="182588" y="787400"/>
                </a:lnTo>
                <a:lnTo>
                  <a:pt x="182736" y="787400"/>
                </a:lnTo>
                <a:lnTo>
                  <a:pt x="183254" y="786130"/>
                </a:lnTo>
                <a:lnTo>
                  <a:pt x="192819" y="775970"/>
                </a:lnTo>
                <a:lnTo>
                  <a:pt x="202655" y="764540"/>
                </a:lnTo>
                <a:lnTo>
                  <a:pt x="212782" y="754380"/>
                </a:lnTo>
                <a:lnTo>
                  <a:pt x="223221" y="742950"/>
                </a:lnTo>
                <a:lnTo>
                  <a:pt x="244055" y="716280"/>
                </a:lnTo>
                <a:lnTo>
                  <a:pt x="263280" y="685800"/>
                </a:lnTo>
                <a:lnTo>
                  <a:pt x="268106" y="675640"/>
                </a:lnTo>
                <a:lnTo>
                  <a:pt x="290943" y="675640"/>
                </a:lnTo>
                <a:lnTo>
                  <a:pt x="320497" y="647700"/>
                </a:lnTo>
                <a:lnTo>
                  <a:pt x="384656" y="593090"/>
                </a:lnTo>
                <a:lnTo>
                  <a:pt x="419206" y="566420"/>
                </a:lnTo>
                <a:lnTo>
                  <a:pt x="431596" y="556260"/>
                </a:lnTo>
                <a:lnTo>
                  <a:pt x="444278" y="547370"/>
                </a:lnTo>
                <a:lnTo>
                  <a:pt x="457154" y="538480"/>
                </a:lnTo>
                <a:lnTo>
                  <a:pt x="470127" y="528320"/>
                </a:lnTo>
                <a:lnTo>
                  <a:pt x="516584" y="490220"/>
                </a:lnTo>
                <a:lnTo>
                  <a:pt x="552473" y="454660"/>
                </a:lnTo>
                <a:lnTo>
                  <a:pt x="557857" y="448310"/>
                </a:lnTo>
                <a:lnTo>
                  <a:pt x="593209" y="448310"/>
                </a:lnTo>
                <a:lnTo>
                  <a:pt x="617893" y="434340"/>
                </a:lnTo>
                <a:lnTo>
                  <a:pt x="622857" y="431800"/>
                </a:lnTo>
                <a:lnTo>
                  <a:pt x="722953" y="431800"/>
                </a:lnTo>
                <a:lnTo>
                  <a:pt x="769018" y="416560"/>
                </a:lnTo>
                <a:close/>
              </a:path>
              <a:path w="2832735" h="1061720">
                <a:moveTo>
                  <a:pt x="2158685" y="466090"/>
                </a:moveTo>
                <a:lnTo>
                  <a:pt x="2194025" y="466090"/>
                </a:lnTo>
                <a:lnTo>
                  <a:pt x="2210412" y="483870"/>
                </a:lnTo>
                <a:lnTo>
                  <a:pt x="2237638" y="505460"/>
                </a:lnTo>
                <a:lnTo>
                  <a:pt x="2277305" y="529590"/>
                </a:lnTo>
                <a:lnTo>
                  <a:pt x="2331016" y="549910"/>
                </a:lnTo>
                <a:lnTo>
                  <a:pt x="2400372" y="565150"/>
                </a:lnTo>
                <a:lnTo>
                  <a:pt x="2451046" y="572770"/>
                </a:lnTo>
                <a:lnTo>
                  <a:pt x="2503606" y="584200"/>
                </a:lnTo>
                <a:lnTo>
                  <a:pt x="2556669" y="598170"/>
                </a:lnTo>
                <a:lnTo>
                  <a:pt x="2608854" y="614680"/>
                </a:lnTo>
                <a:lnTo>
                  <a:pt x="2658777" y="633730"/>
                </a:lnTo>
                <a:lnTo>
                  <a:pt x="2705057" y="655320"/>
                </a:lnTo>
                <a:lnTo>
                  <a:pt x="2746311" y="679450"/>
                </a:lnTo>
                <a:lnTo>
                  <a:pt x="2781156" y="704850"/>
                </a:lnTo>
                <a:lnTo>
                  <a:pt x="2808211" y="732790"/>
                </a:lnTo>
                <a:lnTo>
                  <a:pt x="2826832" y="764540"/>
                </a:lnTo>
                <a:lnTo>
                  <a:pt x="2827572" y="765810"/>
                </a:lnTo>
                <a:lnTo>
                  <a:pt x="2828238" y="768350"/>
                </a:lnTo>
                <a:lnTo>
                  <a:pt x="2818098" y="769620"/>
                </a:lnTo>
                <a:lnTo>
                  <a:pt x="2790196" y="770890"/>
                </a:lnTo>
                <a:lnTo>
                  <a:pt x="2747305" y="769620"/>
                </a:lnTo>
                <a:lnTo>
                  <a:pt x="2692203" y="764540"/>
                </a:lnTo>
                <a:lnTo>
                  <a:pt x="2627664" y="750570"/>
                </a:lnTo>
                <a:lnTo>
                  <a:pt x="2556464" y="727710"/>
                </a:lnTo>
                <a:lnTo>
                  <a:pt x="2517181" y="709930"/>
                </a:lnTo>
                <a:lnTo>
                  <a:pt x="2474863" y="685800"/>
                </a:lnTo>
                <a:lnTo>
                  <a:pt x="2430505" y="657860"/>
                </a:lnTo>
                <a:lnTo>
                  <a:pt x="2339645" y="594360"/>
                </a:lnTo>
                <a:lnTo>
                  <a:pt x="2295130" y="562610"/>
                </a:lnTo>
                <a:lnTo>
                  <a:pt x="2252550" y="530860"/>
                </a:lnTo>
                <a:lnTo>
                  <a:pt x="2177172" y="477520"/>
                </a:lnTo>
                <a:lnTo>
                  <a:pt x="2158685" y="466090"/>
                </a:lnTo>
                <a:close/>
              </a:path>
              <a:path w="2832735" h="1061720">
                <a:moveTo>
                  <a:pt x="1405965" y="351790"/>
                </a:moveTo>
                <a:lnTo>
                  <a:pt x="1511926" y="351790"/>
                </a:lnTo>
                <a:lnTo>
                  <a:pt x="1512074" y="356870"/>
                </a:lnTo>
                <a:lnTo>
                  <a:pt x="1515627" y="365760"/>
                </a:lnTo>
                <a:lnTo>
                  <a:pt x="1550667" y="407670"/>
                </a:lnTo>
                <a:lnTo>
                  <a:pt x="1591164" y="431800"/>
                </a:lnTo>
                <a:lnTo>
                  <a:pt x="1652923" y="453390"/>
                </a:lnTo>
                <a:lnTo>
                  <a:pt x="1796301" y="482600"/>
                </a:lnTo>
                <a:lnTo>
                  <a:pt x="1852225" y="497840"/>
                </a:lnTo>
                <a:lnTo>
                  <a:pt x="1907379" y="518160"/>
                </a:lnTo>
                <a:lnTo>
                  <a:pt x="1960971" y="542290"/>
                </a:lnTo>
                <a:lnTo>
                  <a:pt x="2012204" y="568960"/>
                </a:lnTo>
                <a:lnTo>
                  <a:pt x="2060285" y="598170"/>
                </a:lnTo>
                <a:lnTo>
                  <a:pt x="2104418" y="627380"/>
                </a:lnTo>
                <a:lnTo>
                  <a:pt x="2143809" y="657860"/>
                </a:lnTo>
                <a:lnTo>
                  <a:pt x="2177664" y="685800"/>
                </a:lnTo>
                <a:lnTo>
                  <a:pt x="2205187" y="713740"/>
                </a:lnTo>
                <a:lnTo>
                  <a:pt x="2238062" y="759460"/>
                </a:lnTo>
                <a:lnTo>
                  <a:pt x="2239765" y="764540"/>
                </a:lnTo>
                <a:lnTo>
                  <a:pt x="2240357" y="765810"/>
                </a:lnTo>
                <a:lnTo>
                  <a:pt x="2231615" y="765810"/>
                </a:lnTo>
                <a:lnTo>
                  <a:pt x="2208268" y="764540"/>
                </a:lnTo>
                <a:lnTo>
                  <a:pt x="2172633" y="763270"/>
                </a:lnTo>
                <a:lnTo>
                  <a:pt x="2127029" y="759460"/>
                </a:lnTo>
                <a:lnTo>
                  <a:pt x="2073773" y="753110"/>
                </a:lnTo>
                <a:lnTo>
                  <a:pt x="2015184" y="742950"/>
                </a:lnTo>
                <a:lnTo>
                  <a:pt x="1953580" y="730250"/>
                </a:lnTo>
                <a:lnTo>
                  <a:pt x="1891278" y="711200"/>
                </a:lnTo>
                <a:lnTo>
                  <a:pt x="1830598" y="687070"/>
                </a:lnTo>
                <a:lnTo>
                  <a:pt x="1773856" y="656590"/>
                </a:lnTo>
                <a:lnTo>
                  <a:pt x="1725804" y="623570"/>
                </a:lnTo>
                <a:lnTo>
                  <a:pt x="1679947" y="586740"/>
                </a:lnTo>
                <a:lnTo>
                  <a:pt x="1636282" y="549910"/>
                </a:lnTo>
                <a:lnTo>
                  <a:pt x="1594807" y="511810"/>
                </a:lnTo>
                <a:lnTo>
                  <a:pt x="1518412" y="440690"/>
                </a:lnTo>
                <a:lnTo>
                  <a:pt x="1483487" y="408940"/>
                </a:lnTo>
                <a:lnTo>
                  <a:pt x="1450739" y="381000"/>
                </a:lnTo>
                <a:lnTo>
                  <a:pt x="1420166" y="359410"/>
                </a:lnTo>
                <a:lnTo>
                  <a:pt x="1405965" y="351790"/>
                </a:lnTo>
                <a:close/>
              </a:path>
              <a:path w="2832735" h="1061720">
                <a:moveTo>
                  <a:pt x="921773" y="387350"/>
                </a:moveTo>
                <a:lnTo>
                  <a:pt x="966096" y="387350"/>
                </a:lnTo>
                <a:lnTo>
                  <a:pt x="1005237" y="393700"/>
                </a:lnTo>
                <a:lnTo>
                  <a:pt x="1036204" y="406400"/>
                </a:lnTo>
                <a:lnTo>
                  <a:pt x="1063244" y="420370"/>
                </a:lnTo>
                <a:lnTo>
                  <a:pt x="1087789" y="435610"/>
                </a:lnTo>
                <a:lnTo>
                  <a:pt x="1111274" y="454660"/>
                </a:lnTo>
                <a:lnTo>
                  <a:pt x="1160796" y="494030"/>
                </a:lnTo>
                <a:lnTo>
                  <a:pt x="1223275" y="535940"/>
                </a:lnTo>
                <a:lnTo>
                  <a:pt x="1262957" y="557530"/>
                </a:lnTo>
                <a:lnTo>
                  <a:pt x="1310178" y="577850"/>
                </a:lnTo>
                <a:lnTo>
                  <a:pt x="1366371" y="596900"/>
                </a:lnTo>
                <a:lnTo>
                  <a:pt x="1432970" y="615950"/>
                </a:lnTo>
                <a:lnTo>
                  <a:pt x="1511408" y="632460"/>
                </a:lnTo>
                <a:lnTo>
                  <a:pt x="1479422" y="641350"/>
                </a:lnTo>
                <a:lnTo>
                  <a:pt x="1444531" y="651510"/>
                </a:lnTo>
                <a:lnTo>
                  <a:pt x="1399792" y="661670"/>
                </a:lnTo>
                <a:lnTo>
                  <a:pt x="1347268" y="670560"/>
                </a:lnTo>
                <a:lnTo>
                  <a:pt x="1289020" y="675640"/>
                </a:lnTo>
                <a:lnTo>
                  <a:pt x="1227112" y="675640"/>
                </a:lnTo>
                <a:lnTo>
                  <a:pt x="1163606" y="669290"/>
                </a:lnTo>
                <a:lnTo>
                  <a:pt x="1100565" y="652780"/>
                </a:lnTo>
                <a:lnTo>
                  <a:pt x="1063459" y="637540"/>
                </a:lnTo>
                <a:lnTo>
                  <a:pt x="1017114" y="598170"/>
                </a:lnTo>
                <a:lnTo>
                  <a:pt x="994989" y="543560"/>
                </a:lnTo>
                <a:lnTo>
                  <a:pt x="986565" y="481330"/>
                </a:lnTo>
                <a:lnTo>
                  <a:pt x="979481" y="454660"/>
                </a:lnTo>
                <a:lnTo>
                  <a:pt x="969090" y="438150"/>
                </a:lnTo>
                <a:lnTo>
                  <a:pt x="952309" y="425450"/>
                </a:lnTo>
                <a:lnTo>
                  <a:pt x="927243" y="417830"/>
                </a:lnTo>
                <a:lnTo>
                  <a:pt x="891998" y="416560"/>
                </a:lnTo>
                <a:lnTo>
                  <a:pt x="769018" y="416560"/>
                </a:lnTo>
                <a:lnTo>
                  <a:pt x="772857" y="415290"/>
                </a:lnTo>
                <a:lnTo>
                  <a:pt x="823638" y="402590"/>
                </a:lnTo>
                <a:lnTo>
                  <a:pt x="873782" y="392430"/>
                </a:lnTo>
                <a:lnTo>
                  <a:pt x="921773" y="387350"/>
                </a:lnTo>
                <a:close/>
              </a:path>
              <a:path w="2832735" h="1061720">
                <a:moveTo>
                  <a:pt x="361032" y="121920"/>
                </a:moveTo>
                <a:lnTo>
                  <a:pt x="392465" y="173990"/>
                </a:lnTo>
                <a:lnTo>
                  <a:pt x="426322" y="257810"/>
                </a:lnTo>
                <a:lnTo>
                  <a:pt x="436405" y="311150"/>
                </a:lnTo>
                <a:lnTo>
                  <a:pt x="434262" y="364490"/>
                </a:lnTo>
                <a:lnTo>
                  <a:pt x="414987" y="415290"/>
                </a:lnTo>
                <a:lnTo>
                  <a:pt x="392143" y="453390"/>
                </a:lnTo>
                <a:lnTo>
                  <a:pt x="369374" y="496570"/>
                </a:lnTo>
                <a:lnTo>
                  <a:pt x="347275" y="543560"/>
                </a:lnTo>
                <a:lnTo>
                  <a:pt x="326441" y="589280"/>
                </a:lnTo>
                <a:lnTo>
                  <a:pt x="307466" y="635000"/>
                </a:lnTo>
                <a:lnTo>
                  <a:pt x="290943" y="675640"/>
                </a:lnTo>
                <a:lnTo>
                  <a:pt x="268106" y="675640"/>
                </a:lnTo>
                <a:lnTo>
                  <a:pt x="277759" y="655320"/>
                </a:lnTo>
                <a:lnTo>
                  <a:pt x="284355" y="626110"/>
                </a:lnTo>
                <a:lnTo>
                  <a:pt x="284287" y="618490"/>
                </a:lnTo>
                <a:lnTo>
                  <a:pt x="255794" y="557530"/>
                </a:lnTo>
                <a:lnTo>
                  <a:pt x="225034" y="515620"/>
                </a:lnTo>
                <a:lnTo>
                  <a:pt x="193332" y="471170"/>
                </a:lnTo>
                <a:lnTo>
                  <a:pt x="168304" y="425450"/>
                </a:lnTo>
                <a:lnTo>
                  <a:pt x="161564" y="406400"/>
                </a:lnTo>
                <a:lnTo>
                  <a:pt x="157961" y="387350"/>
                </a:lnTo>
                <a:lnTo>
                  <a:pt x="158104" y="369570"/>
                </a:lnTo>
                <a:lnTo>
                  <a:pt x="189500" y="299720"/>
                </a:lnTo>
                <a:lnTo>
                  <a:pt x="229542" y="247650"/>
                </a:lnTo>
                <a:lnTo>
                  <a:pt x="274725" y="199390"/>
                </a:lnTo>
                <a:lnTo>
                  <a:pt x="317039" y="158750"/>
                </a:lnTo>
                <a:lnTo>
                  <a:pt x="348477" y="132080"/>
                </a:lnTo>
                <a:lnTo>
                  <a:pt x="361032" y="121920"/>
                </a:lnTo>
                <a:close/>
              </a:path>
              <a:path w="2832735" h="1061720">
                <a:moveTo>
                  <a:pt x="2412584" y="485140"/>
                </a:moveTo>
                <a:lnTo>
                  <a:pt x="2519162" y="485140"/>
                </a:lnTo>
                <a:lnTo>
                  <a:pt x="2512353" y="486410"/>
                </a:lnTo>
                <a:lnTo>
                  <a:pt x="2437008" y="486410"/>
                </a:lnTo>
                <a:lnTo>
                  <a:pt x="2412584" y="485140"/>
                </a:lnTo>
                <a:close/>
              </a:path>
              <a:path w="2832735" h="1061720">
                <a:moveTo>
                  <a:pt x="2737425" y="440690"/>
                </a:moveTo>
                <a:lnTo>
                  <a:pt x="2749415" y="452120"/>
                </a:lnTo>
                <a:lnTo>
                  <a:pt x="2732398" y="455930"/>
                </a:lnTo>
                <a:lnTo>
                  <a:pt x="2719514" y="458470"/>
                </a:lnTo>
                <a:lnTo>
                  <a:pt x="2711767" y="461010"/>
                </a:lnTo>
                <a:lnTo>
                  <a:pt x="2703277" y="462280"/>
                </a:lnTo>
                <a:lnTo>
                  <a:pt x="2693858" y="464820"/>
                </a:lnTo>
                <a:lnTo>
                  <a:pt x="2683322" y="467360"/>
                </a:lnTo>
                <a:lnTo>
                  <a:pt x="2671654" y="468630"/>
                </a:lnTo>
                <a:lnTo>
                  <a:pt x="2659203" y="471170"/>
                </a:lnTo>
                <a:lnTo>
                  <a:pt x="2645988" y="473710"/>
                </a:lnTo>
                <a:lnTo>
                  <a:pt x="2632031" y="476250"/>
                </a:lnTo>
                <a:lnTo>
                  <a:pt x="2600317" y="478790"/>
                </a:lnTo>
                <a:lnTo>
                  <a:pt x="2583197" y="481330"/>
                </a:lnTo>
                <a:lnTo>
                  <a:pt x="2525971" y="485140"/>
                </a:lnTo>
                <a:lnTo>
                  <a:pt x="2387494" y="485140"/>
                </a:lnTo>
                <a:lnTo>
                  <a:pt x="2361663" y="483870"/>
                </a:lnTo>
                <a:lnTo>
                  <a:pt x="2280398" y="476250"/>
                </a:lnTo>
                <a:lnTo>
                  <a:pt x="2226871" y="469900"/>
                </a:lnTo>
                <a:lnTo>
                  <a:pt x="2518718" y="469900"/>
                </a:lnTo>
                <a:lnTo>
                  <a:pt x="2528503" y="468630"/>
                </a:lnTo>
                <a:lnTo>
                  <a:pt x="2547517" y="468630"/>
                </a:lnTo>
                <a:lnTo>
                  <a:pt x="2556760" y="467360"/>
                </a:lnTo>
                <a:lnTo>
                  <a:pt x="2621817" y="462280"/>
                </a:lnTo>
                <a:lnTo>
                  <a:pt x="2635466" y="459740"/>
                </a:lnTo>
                <a:lnTo>
                  <a:pt x="2648406" y="457200"/>
                </a:lnTo>
                <a:lnTo>
                  <a:pt x="2671998" y="454660"/>
                </a:lnTo>
                <a:lnTo>
                  <a:pt x="2682392" y="452120"/>
                </a:lnTo>
                <a:lnTo>
                  <a:pt x="2691704" y="450850"/>
                </a:lnTo>
                <a:lnTo>
                  <a:pt x="2700099" y="448310"/>
                </a:lnTo>
                <a:lnTo>
                  <a:pt x="2707746" y="447040"/>
                </a:lnTo>
                <a:lnTo>
                  <a:pt x="2720533" y="444500"/>
                </a:lnTo>
                <a:lnTo>
                  <a:pt x="2729829" y="441960"/>
                </a:lnTo>
                <a:lnTo>
                  <a:pt x="2737425" y="440690"/>
                </a:lnTo>
                <a:close/>
              </a:path>
              <a:path w="2832735" h="1061720">
                <a:moveTo>
                  <a:pt x="2099709" y="344170"/>
                </a:moveTo>
                <a:lnTo>
                  <a:pt x="2378318" y="344170"/>
                </a:lnTo>
                <a:lnTo>
                  <a:pt x="2325478" y="345440"/>
                </a:lnTo>
                <a:lnTo>
                  <a:pt x="2269043" y="347980"/>
                </a:lnTo>
                <a:lnTo>
                  <a:pt x="2210744" y="353060"/>
                </a:lnTo>
                <a:lnTo>
                  <a:pt x="2095472" y="365760"/>
                </a:lnTo>
                <a:lnTo>
                  <a:pt x="2041962" y="373380"/>
                </a:lnTo>
                <a:lnTo>
                  <a:pt x="1918699" y="392430"/>
                </a:lnTo>
                <a:lnTo>
                  <a:pt x="1952724" y="400050"/>
                </a:lnTo>
                <a:lnTo>
                  <a:pt x="2052661" y="419100"/>
                </a:lnTo>
                <a:lnTo>
                  <a:pt x="2100568" y="429260"/>
                </a:lnTo>
                <a:lnTo>
                  <a:pt x="2193611" y="444500"/>
                </a:lnTo>
                <a:lnTo>
                  <a:pt x="2282248" y="457200"/>
                </a:lnTo>
                <a:lnTo>
                  <a:pt x="2385347" y="467360"/>
                </a:lnTo>
                <a:lnTo>
                  <a:pt x="2409383" y="468630"/>
                </a:lnTo>
                <a:lnTo>
                  <a:pt x="2421193" y="468630"/>
                </a:lnTo>
                <a:lnTo>
                  <a:pt x="2432863" y="469900"/>
                </a:lnTo>
                <a:lnTo>
                  <a:pt x="2226871" y="469900"/>
                </a:lnTo>
                <a:lnTo>
                  <a:pt x="2194025" y="466090"/>
                </a:lnTo>
                <a:lnTo>
                  <a:pt x="2158685" y="466090"/>
                </a:lnTo>
                <a:lnTo>
                  <a:pt x="2146361" y="458470"/>
                </a:lnTo>
                <a:lnTo>
                  <a:pt x="2095061" y="450850"/>
                </a:lnTo>
                <a:lnTo>
                  <a:pt x="2069040" y="445770"/>
                </a:lnTo>
                <a:lnTo>
                  <a:pt x="2042818" y="441960"/>
                </a:lnTo>
                <a:lnTo>
                  <a:pt x="1837935" y="405130"/>
                </a:lnTo>
                <a:lnTo>
                  <a:pt x="1785106" y="394970"/>
                </a:lnTo>
                <a:lnTo>
                  <a:pt x="1731679" y="386080"/>
                </a:lnTo>
                <a:lnTo>
                  <a:pt x="1677638" y="375920"/>
                </a:lnTo>
                <a:lnTo>
                  <a:pt x="1654224" y="372110"/>
                </a:lnTo>
                <a:lnTo>
                  <a:pt x="1936427" y="372110"/>
                </a:lnTo>
                <a:lnTo>
                  <a:pt x="2007003" y="367030"/>
                </a:lnTo>
                <a:lnTo>
                  <a:pt x="2071831" y="355600"/>
                </a:lnTo>
                <a:lnTo>
                  <a:pt x="2099709" y="344170"/>
                </a:lnTo>
                <a:close/>
              </a:path>
              <a:path w="2832735" h="1061720">
                <a:moveTo>
                  <a:pt x="1166166" y="0"/>
                </a:moveTo>
                <a:lnTo>
                  <a:pt x="1175021" y="0"/>
                </a:lnTo>
                <a:lnTo>
                  <a:pt x="1145064" y="46990"/>
                </a:lnTo>
                <a:lnTo>
                  <a:pt x="1109578" y="91440"/>
                </a:lnTo>
                <a:lnTo>
                  <a:pt x="1069847" y="132080"/>
                </a:lnTo>
                <a:lnTo>
                  <a:pt x="1027153" y="168910"/>
                </a:lnTo>
                <a:lnTo>
                  <a:pt x="982781" y="201930"/>
                </a:lnTo>
                <a:lnTo>
                  <a:pt x="938013" y="232410"/>
                </a:lnTo>
                <a:lnTo>
                  <a:pt x="894133" y="257810"/>
                </a:lnTo>
                <a:lnTo>
                  <a:pt x="852423" y="280670"/>
                </a:lnTo>
                <a:lnTo>
                  <a:pt x="814168" y="299720"/>
                </a:lnTo>
                <a:lnTo>
                  <a:pt x="753150" y="326390"/>
                </a:lnTo>
                <a:lnTo>
                  <a:pt x="711226" y="346710"/>
                </a:lnTo>
                <a:lnTo>
                  <a:pt x="668656" y="378460"/>
                </a:lnTo>
                <a:lnTo>
                  <a:pt x="628348" y="414020"/>
                </a:lnTo>
                <a:lnTo>
                  <a:pt x="593209" y="448310"/>
                </a:lnTo>
                <a:lnTo>
                  <a:pt x="557857" y="448310"/>
                </a:lnTo>
                <a:lnTo>
                  <a:pt x="598945" y="394970"/>
                </a:lnTo>
                <a:lnTo>
                  <a:pt x="622336" y="341630"/>
                </a:lnTo>
                <a:lnTo>
                  <a:pt x="635438" y="294640"/>
                </a:lnTo>
                <a:lnTo>
                  <a:pt x="642128" y="271780"/>
                </a:lnTo>
                <a:lnTo>
                  <a:pt x="663784" y="223520"/>
                </a:lnTo>
                <a:lnTo>
                  <a:pt x="707132" y="171450"/>
                </a:lnTo>
                <a:lnTo>
                  <a:pt x="740938" y="142240"/>
                </a:lnTo>
                <a:lnTo>
                  <a:pt x="804837" y="100330"/>
                </a:lnTo>
                <a:lnTo>
                  <a:pt x="870746" y="67310"/>
                </a:lnTo>
                <a:lnTo>
                  <a:pt x="936126" y="41910"/>
                </a:lnTo>
                <a:lnTo>
                  <a:pt x="998435" y="24130"/>
                </a:lnTo>
                <a:lnTo>
                  <a:pt x="1055133" y="11430"/>
                </a:lnTo>
                <a:lnTo>
                  <a:pt x="1103682" y="5080"/>
                </a:lnTo>
                <a:lnTo>
                  <a:pt x="1141539" y="1270"/>
                </a:lnTo>
                <a:lnTo>
                  <a:pt x="1166166" y="0"/>
                </a:lnTo>
                <a:close/>
              </a:path>
              <a:path w="2832735" h="1061720">
                <a:moveTo>
                  <a:pt x="852772" y="328930"/>
                </a:moveTo>
                <a:lnTo>
                  <a:pt x="1177552" y="328930"/>
                </a:lnTo>
                <a:lnTo>
                  <a:pt x="1128879" y="330200"/>
                </a:lnTo>
                <a:lnTo>
                  <a:pt x="1080267" y="332740"/>
                </a:lnTo>
                <a:lnTo>
                  <a:pt x="1031914" y="337820"/>
                </a:lnTo>
                <a:lnTo>
                  <a:pt x="984018" y="344170"/>
                </a:lnTo>
                <a:lnTo>
                  <a:pt x="936775" y="351790"/>
                </a:lnTo>
                <a:lnTo>
                  <a:pt x="927971" y="354330"/>
                </a:lnTo>
                <a:lnTo>
                  <a:pt x="919299" y="355600"/>
                </a:lnTo>
                <a:lnTo>
                  <a:pt x="902211" y="360680"/>
                </a:lnTo>
                <a:lnTo>
                  <a:pt x="885087" y="364490"/>
                </a:lnTo>
                <a:lnTo>
                  <a:pt x="876660" y="367030"/>
                </a:lnTo>
                <a:lnTo>
                  <a:pt x="837746" y="379730"/>
                </a:lnTo>
                <a:lnTo>
                  <a:pt x="832787" y="381000"/>
                </a:lnTo>
                <a:lnTo>
                  <a:pt x="827163" y="383540"/>
                </a:lnTo>
                <a:lnTo>
                  <a:pt x="821390" y="386080"/>
                </a:lnTo>
                <a:lnTo>
                  <a:pt x="815765" y="387350"/>
                </a:lnTo>
                <a:lnTo>
                  <a:pt x="787788" y="400050"/>
                </a:lnTo>
                <a:lnTo>
                  <a:pt x="785938" y="400050"/>
                </a:lnTo>
                <a:lnTo>
                  <a:pt x="784606" y="401320"/>
                </a:lnTo>
                <a:lnTo>
                  <a:pt x="782089" y="402590"/>
                </a:lnTo>
                <a:lnTo>
                  <a:pt x="776908" y="405130"/>
                </a:lnTo>
                <a:lnTo>
                  <a:pt x="774244" y="406400"/>
                </a:lnTo>
                <a:lnTo>
                  <a:pt x="743307" y="421640"/>
                </a:lnTo>
                <a:lnTo>
                  <a:pt x="736498" y="424180"/>
                </a:lnTo>
                <a:lnTo>
                  <a:pt x="722953" y="431800"/>
                </a:lnTo>
                <a:lnTo>
                  <a:pt x="622857" y="431800"/>
                </a:lnTo>
                <a:lnTo>
                  <a:pt x="630304" y="427990"/>
                </a:lnTo>
                <a:lnTo>
                  <a:pt x="642798" y="420370"/>
                </a:lnTo>
                <a:lnTo>
                  <a:pt x="658333" y="411480"/>
                </a:lnTo>
                <a:lnTo>
                  <a:pt x="690737" y="396240"/>
                </a:lnTo>
                <a:lnTo>
                  <a:pt x="707189" y="387350"/>
                </a:lnTo>
                <a:lnTo>
                  <a:pt x="743159" y="370840"/>
                </a:lnTo>
                <a:lnTo>
                  <a:pt x="745897" y="368300"/>
                </a:lnTo>
                <a:lnTo>
                  <a:pt x="753225" y="365760"/>
                </a:lnTo>
                <a:lnTo>
                  <a:pt x="753965" y="365760"/>
                </a:lnTo>
                <a:lnTo>
                  <a:pt x="756185" y="364490"/>
                </a:lnTo>
                <a:lnTo>
                  <a:pt x="757888" y="363220"/>
                </a:lnTo>
                <a:lnTo>
                  <a:pt x="759368" y="363220"/>
                </a:lnTo>
                <a:lnTo>
                  <a:pt x="770692" y="358140"/>
                </a:lnTo>
                <a:lnTo>
                  <a:pt x="776539" y="355600"/>
                </a:lnTo>
                <a:lnTo>
                  <a:pt x="782238" y="353060"/>
                </a:lnTo>
                <a:lnTo>
                  <a:pt x="787937" y="351790"/>
                </a:lnTo>
                <a:lnTo>
                  <a:pt x="793710" y="349250"/>
                </a:lnTo>
                <a:lnTo>
                  <a:pt x="799261" y="346710"/>
                </a:lnTo>
                <a:lnTo>
                  <a:pt x="805182" y="344170"/>
                </a:lnTo>
                <a:lnTo>
                  <a:pt x="812213" y="342900"/>
                </a:lnTo>
                <a:lnTo>
                  <a:pt x="822328" y="339090"/>
                </a:lnTo>
                <a:lnTo>
                  <a:pt x="832465" y="336550"/>
                </a:lnTo>
                <a:lnTo>
                  <a:pt x="852772" y="328930"/>
                </a:lnTo>
                <a:close/>
              </a:path>
              <a:path w="2832735" h="1061720">
                <a:moveTo>
                  <a:pt x="1974310" y="26670"/>
                </a:moveTo>
                <a:lnTo>
                  <a:pt x="2046371" y="27940"/>
                </a:lnTo>
                <a:lnTo>
                  <a:pt x="2041991" y="35560"/>
                </a:lnTo>
                <a:lnTo>
                  <a:pt x="2026725" y="55880"/>
                </a:lnTo>
                <a:lnTo>
                  <a:pt x="1998272" y="87630"/>
                </a:lnTo>
                <a:lnTo>
                  <a:pt x="1954332" y="125730"/>
                </a:lnTo>
                <a:lnTo>
                  <a:pt x="1892605" y="168910"/>
                </a:lnTo>
                <a:lnTo>
                  <a:pt x="1810789" y="214630"/>
                </a:lnTo>
                <a:lnTo>
                  <a:pt x="1734830" y="237490"/>
                </a:lnTo>
                <a:lnTo>
                  <a:pt x="1688184" y="247650"/>
                </a:lnTo>
                <a:lnTo>
                  <a:pt x="1637158" y="257810"/>
                </a:lnTo>
                <a:lnTo>
                  <a:pt x="1526167" y="273050"/>
                </a:lnTo>
                <a:lnTo>
                  <a:pt x="1468301" y="279400"/>
                </a:lnTo>
                <a:lnTo>
                  <a:pt x="1297809" y="294640"/>
                </a:lnTo>
                <a:lnTo>
                  <a:pt x="1392752" y="302260"/>
                </a:lnTo>
                <a:lnTo>
                  <a:pt x="1439424" y="307340"/>
                </a:lnTo>
                <a:lnTo>
                  <a:pt x="1531170" y="320040"/>
                </a:lnTo>
                <a:lnTo>
                  <a:pt x="1586698" y="328930"/>
                </a:lnTo>
                <a:lnTo>
                  <a:pt x="1641470" y="339090"/>
                </a:lnTo>
                <a:lnTo>
                  <a:pt x="1695492" y="347980"/>
                </a:lnTo>
                <a:lnTo>
                  <a:pt x="1748771" y="359410"/>
                </a:lnTo>
                <a:lnTo>
                  <a:pt x="1801316" y="369570"/>
                </a:lnTo>
                <a:lnTo>
                  <a:pt x="1806274" y="369570"/>
                </a:lnTo>
                <a:lnTo>
                  <a:pt x="1824457" y="370840"/>
                </a:lnTo>
                <a:lnTo>
                  <a:pt x="1871710" y="372110"/>
                </a:lnTo>
                <a:lnTo>
                  <a:pt x="1654224" y="372110"/>
                </a:lnTo>
                <a:lnTo>
                  <a:pt x="1623006" y="367030"/>
                </a:lnTo>
                <a:lnTo>
                  <a:pt x="1512074" y="351790"/>
                </a:lnTo>
                <a:lnTo>
                  <a:pt x="1405965" y="351790"/>
                </a:lnTo>
                <a:lnTo>
                  <a:pt x="1391763" y="344170"/>
                </a:lnTo>
                <a:lnTo>
                  <a:pt x="1365529" y="336550"/>
                </a:lnTo>
                <a:lnTo>
                  <a:pt x="1296087" y="331470"/>
                </a:lnTo>
                <a:lnTo>
                  <a:pt x="1226090" y="328930"/>
                </a:lnTo>
                <a:lnTo>
                  <a:pt x="852772" y="328930"/>
                </a:lnTo>
                <a:lnTo>
                  <a:pt x="882549" y="321310"/>
                </a:lnTo>
                <a:lnTo>
                  <a:pt x="892442" y="320040"/>
                </a:lnTo>
                <a:lnTo>
                  <a:pt x="922147" y="312420"/>
                </a:lnTo>
                <a:lnTo>
                  <a:pt x="932039" y="311150"/>
                </a:lnTo>
                <a:lnTo>
                  <a:pt x="979625" y="303530"/>
                </a:lnTo>
                <a:lnTo>
                  <a:pt x="1026940" y="297180"/>
                </a:lnTo>
                <a:lnTo>
                  <a:pt x="1073921" y="293370"/>
                </a:lnTo>
                <a:lnTo>
                  <a:pt x="1120508" y="290830"/>
                </a:lnTo>
                <a:lnTo>
                  <a:pt x="1212250" y="290830"/>
                </a:lnTo>
                <a:lnTo>
                  <a:pt x="1308758" y="270510"/>
                </a:lnTo>
                <a:lnTo>
                  <a:pt x="1355901" y="256540"/>
                </a:lnTo>
                <a:lnTo>
                  <a:pt x="1399624" y="242570"/>
                </a:lnTo>
                <a:lnTo>
                  <a:pt x="1437914" y="224790"/>
                </a:lnTo>
                <a:lnTo>
                  <a:pt x="1491676" y="193040"/>
                </a:lnTo>
                <a:lnTo>
                  <a:pt x="1520247" y="173990"/>
                </a:lnTo>
                <a:lnTo>
                  <a:pt x="1583002" y="134620"/>
                </a:lnTo>
                <a:lnTo>
                  <a:pt x="1618077" y="114300"/>
                </a:lnTo>
                <a:lnTo>
                  <a:pt x="1656214" y="95250"/>
                </a:lnTo>
                <a:lnTo>
                  <a:pt x="1697858" y="77470"/>
                </a:lnTo>
                <a:lnTo>
                  <a:pt x="1743456" y="60960"/>
                </a:lnTo>
                <a:lnTo>
                  <a:pt x="1793454" y="46990"/>
                </a:lnTo>
                <a:lnTo>
                  <a:pt x="1848298" y="36830"/>
                </a:lnTo>
                <a:lnTo>
                  <a:pt x="1908434" y="29210"/>
                </a:lnTo>
                <a:lnTo>
                  <a:pt x="1974310" y="26670"/>
                </a:lnTo>
                <a:close/>
              </a:path>
              <a:path w="2832735" h="1061720">
                <a:moveTo>
                  <a:pt x="2466910" y="153670"/>
                </a:moveTo>
                <a:lnTo>
                  <a:pt x="2525347" y="154940"/>
                </a:lnTo>
                <a:lnTo>
                  <a:pt x="2586769" y="163830"/>
                </a:lnTo>
                <a:lnTo>
                  <a:pt x="2647867" y="176530"/>
                </a:lnTo>
                <a:lnTo>
                  <a:pt x="2705332" y="193040"/>
                </a:lnTo>
                <a:lnTo>
                  <a:pt x="2755854" y="209550"/>
                </a:lnTo>
                <a:lnTo>
                  <a:pt x="2796125" y="223520"/>
                </a:lnTo>
                <a:lnTo>
                  <a:pt x="2822837" y="234950"/>
                </a:lnTo>
                <a:lnTo>
                  <a:pt x="2832679" y="238760"/>
                </a:lnTo>
                <a:lnTo>
                  <a:pt x="2832309" y="238760"/>
                </a:lnTo>
                <a:lnTo>
                  <a:pt x="2821573" y="243840"/>
                </a:lnTo>
                <a:lnTo>
                  <a:pt x="2792870" y="255270"/>
                </a:lnTo>
                <a:lnTo>
                  <a:pt x="2749460" y="273050"/>
                </a:lnTo>
                <a:lnTo>
                  <a:pt x="2694599" y="293370"/>
                </a:lnTo>
                <a:lnTo>
                  <a:pt x="2631548" y="312420"/>
                </a:lnTo>
                <a:lnTo>
                  <a:pt x="2563564" y="330200"/>
                </a:lnTo>
                <a:lnTo>
                  <a:pt x="2493906" y="341630"/>
                </a:lnTo>
                <a:lnTo>
                  <a:pt x="2425832" y="345440"/>
                </a:lnTo>
                <a:lnTo>
                  <a:pt x="2378318" y="344170"/>
                </a:lnTo>
                <a:lnTo>
                  <a:pt x="2099709" y="344170"/>
                </a:lnTo>
                <a:lnTo>
                  <a:pt x="2105903" y="341630"/>
                </a:lnTo>
                <a:lnTo>
                  <a:pt x="2143365" y="318770"/>
                </a:lnTo>
                <a:lnTo>
                  <a:pt x="2183815" y="292100"/>
                </a:lnTo>
                <a:lnTo>
                  <a:pt x="2226854" y="261620"/>
                </a:lnTo>
                <a:lnTo>
                  <a:pt x="2272084" y="231140"/>
                </a:lnTo>
                <a:lnTo>
                  <a:pt x="2319104" y="201930"/>
                </a:lnTo>
                <a:lnTo>
                  <a:pt x="2367515" y="177800"/>
                </a:lnTo>
                <a:lnTo>
                  <a:pt x="2416916" y="161290"/>
                </a:lnTo>
                <a:lnTo>
                  <a:pt x="2466910" y="153670"/>
                </a:lnTo>
                <a:close/>
              </a:path>
            </a:pathLst>
          </a:custGeom>
          <a:solidFill>
            <a:srgbClr val="FDC4B0"/>
          </a:solidFill>
        </p:spPr>
        <p:txBody>
          <a:bodyPr wrap="square" lIns="0" tIns="0" rIns="0" bIns="0" rtlCol="0"/>
          <a:lstStyle/>
          <a:p>
            <a:endParaRPr/>
          </a:p>
        </p:txBody>
      </p:sp>
      <p:sp>
        <p:nvSpPr>
          <p:cNvPr id="10" name="object 10"/>
          <p:cNvSpPr txBox="1"/>
          <p:nvPr/>
        </p:nvSpPr>
        <p:spPr>
          <a:xfrm>
            <a:off x="1478149" y="3082251"/>
            <a:ext cx="2179320" cy="635000"/>
          </a:xfrm>
          <a:prstGeom prst="rect">
            <a:avLst/>
          </a:prstGeom>
        </p:spPr>
        <p:txBody>
          <a:bodyPr vert="horz" wrap="square" lIns="0" tIns="12065" rIns="0" bIns="0" rtlCol="0">
            <a:spAutoFit/>
          </a:bodyPr>
          <a:lstStyle/>
          <a:p>
            <a:pPr marL="12700">
              <a:lnSpc>
                <a:spcPct val="100000"/>
              </a:lnSpc>
              <a:spcBef>
                <a:spcPts val="95"/>
              </a:spcBef>
            </a:pPr>
            <a:r>
              <a:rPr lang="en-US" sz="4000" b="1" spc="290">
                <a:solidFill>
                  <a:srgbClr val="90507B"/>
                </a:solidFill>
                <a:latin typeface="Century Gothic"/>
                <a:cs typeface="Century Gothic"/>
              </a:rPr>
              <a:t>B</a:t>
            </a:r>
            <a:r>
              <a:rPr lang="en-US" sz="4000" b="1" spc="114">
                <a:solidFill>
                  <a:srgbClr val="90507B"/>
                </a:solidFill>
                <a:latin typeface="Century Gothic"/>
                <a:cs typeface="Century Gothic"/>
              </a:rPr>
              <a:t>l</a:t>
            </a:r>
            <a:r>
              <a:rPr lang="en-US" sz="4000" b="1" spc="-210">
                <a:solidFill>
                  <a:srgbClr val="90507B"/>
                </a:solidFill>
                <a:latin typeface="Century Gothic"/>
                <a:cs typeface="Century Gothic"/>
              </a:rPr>
              <a:t>e</a:t>
            </a:r>
            <a:r>
              <a:rPr lang="en-US" sz="4000" b="1" spc="-135">
                <a:solidFill>
                  <a:srgbClr val="90507B"/>
                </a:solidFill>
                <a:latin typeface="Century Gothic"/>
                <a:cs typeface="Century Gothic"/>
              </a:rPr>
              <a:t>ed</a:t>
            </a:r>
            <a:r>
              <a:rPr lang="en-US" sz="4000" b="1" spc="-25">
                <a:solidFill>
                  <a:srgbClr val="90507B"/>
                </a:solidFill>
                <a:latin typeface="Century Gothic"/>
                <a:cs typeface="Century Gothic"/>
              </a:rPr>
              <a:t>in</a:t>
            </a:r>
            <a:r>
              <a:rPr lang="en-US" sz="4000" b="1" spc="-90">
                <a:solidFill>
                  <a:srgbClr val="90507B"/>
                </a:solidFill>
                <a:latin typeface="Century Gothic"/>
                <a:cs typeface="Century Gothic"/>
              </a:rPr>
              <a:t>g</a:t>
            </a:r>
            <a:endParaRPr sz="4000">
              <a:latin typeface="Century Gothic"/>
              <a:cs typeface="Century Gothic"/>
            </a:endParaRPr>
          </a:p>
        </p:txBody>
      </p:sp>
      <p:sp>
        <p:nvSpPr>
          <p:cNvPr id="15" name="object 15"/>
          <p:cNvSpPr txBox="1"/>
          <p:nvPr/>
        </p:nvSpPr>
        <p:spPr>
          <a:xfrm>
            <a:off x="1478149" y="3966971"/>
            <a:ext cx="14097635" cy="5432641"/>
          </a:xfrm>
          <a:prstGeom prst="rect">
            <a:avLst/>
          </a:prstGeom>
        </p:spPr>
        <p:txBody>
          <a:bodyPr vert="horz" wrap="square" lIns="0" tIns="12700" rIns="0" bIns="0" rtlCol="0">
            <a:spAutoFit/>
          </a:bodyPr>
          <a:lstStyle/>
          <a:p>
            <a:pPr marL="12700" marR="5080">
              <a:lnSpc>
                <a:spcPct val="115199"/>
              </a:lnSpc>
              <a:spcBef>
                <a:spcPts val="100"/>
              </a:spcBef>
            </a:pPr>
            <a:r>
              <a:rPr lang="en-US" sz="3200" i="0" u="none" strike="noStrike">
                <a:solidFill>
                  <a:srgbClr val="000000"/>
                </a:solidFill>
                <a:effectLst/>
              </a:rPr>
              <a:t>Hemorrhage may be a consequence of damage to the uterine vessels or may be incidental as a consequence of uterine atony or placenta </a:t>
            </a:r>
            <a:r>
              <a:rPr lang="en-US" sz="3200" i="0" u="none" strike="noStrike" err="1">
                <a:solidFill>
                  <a:srgbClr val="000000"/>
                </a:solidFill>
                <a:effectLst/>
              </a:rPr>
              <a:t>previa</a:t>
            </a:r>
            <a:endParaRPr lang="en-US" sz="3200" spc="20">
              <a:solidFill>
                <a:srgbClr val="0E0D49"/>
              </a:solidFill>
              <a:latin typeface="Trebuchet MS"/>
              <a:cs typeface="Trebuchet MS"/>
            </a:endParaRPr>
          </a:p>
          <a:p>
            <a:pPr marL="12700" marR="5080">
              <a:lnSpc>
                <a:spcPct val="115199"/>
              </a:lnSpc>
              <a:spcBef>
                <a:spcPts val="100"/>
              </a:spcBef>
            </a:pPr>
            <a:endParaRPr lang="en-US" sz="3200" spc="20">
              <a:solidFill>
                <a:srgbClr val="0E0D49"/>
              </a:solidFill>
              <a:latin typeface="Trebuchet MS"/>
              <a:cs typeface="Trebuchet MS"/>
            </a:endParaRPr>
          </a:p>
          <a:p>
            <a:r>
              <a:rPr lang="en-US" sz="3200" i="0" u="none" strike="noStrike">
                <a:solidFill>
                  <a:srgbClr val="000000"/>
                </a:solidFill>
                <a:effectLst/>
                <a:latin typeface="YAFdJjTk5UU_0"/>
              </a:rPr>
              <a:t>Blood loss during a cesarean delivery may be greater than vaginal</a:t>
            </a:r>
          </a:p>
          <a:p>
            <a:r>
              <a:rPr lang="en-US" sz="3200" i="0" u="none" strike="noStrike">
                <a:solidFill>
                  <a:srgbClr val="000000"/>
                </a:solidFill>
                <a:effectLst/>
                <a:latin typeface="YAFdJjTk5UU_0"/>
              </a:rPr>
              <a:t>delivery, however, the transfusion rate remains low at 1% to 2% of patients</a:t>
            </a:r>
          </a:p>
          <a:p>
            <a:r>
              <a:rPr lang="en-US" sz="3200" i="0" u="none" strike="noStrike">
                <a:solidFill>
                  <a:srgbClr val="000000"/>
                </a:solidFill>
                <a:effectLst/>
                <a:latin typeface="YAFdJjTk5UU_0"/>
              </a:rPr>
              <a:t>undergoing cesarean section.</a:t>
            </a:r>
            <a:endParaRPr lang="en-US" sz="3200" spc="20">
              <a:solidFill>
                <a:srgbClr val="0E0D49"/>
              </a:solidFill>
              <a:latin typeface="Trebuchet MS"/>
              <a:cs typeface="Trebuchet MS"/>
            </a:endParaRPr>
          </a:p>
          <a:p>
            <a:pPr marL="12700" marR="5080">
              <a:lnSpc>
                <a:spcPct val="115199"/>
              </a:lnSpc>
              <a:spcBef>
                <a:spcPts val="100"/>
              </a:spcBef>
            </a:pPr>
            <a:endParaRPr lang="en-US" sz="3200" spc="20">
              <a:solidFill>
                <a:srgbClr val="0E0D49"/>
              </a:solidFill>
              <a:latin typeface="Trebuchet MS"/>
              <a:cs typeface="Trebuchet MS"/>
            </a:endParaRPr>
          </a:p>
          <a:p>
            <a:pPr marL="12700" marR="275590">
              <a:lnSpc>
                <a:spcPct val="115199"/>
              </a:lnSpc>
            </a:pPr>
            <a:r>
              <a:rPr lang="en-US" sz="3200"/>
              <a:t>The average blood loss during a cesarean delivery is approximately 1000 mL, compared to about 500 mL in a vaginal delivery.</a:t>
            </a:r>
          </a:p>
          <a:p>
            <a:pPr marL="12700" marR="275590">
              <a:lnSpc>
                <a:spcPct val="115199"/>
              </a:lnSpc>
            </a:pPr>
            <a:endParaRPr lang="en-GB" sz="3200">
              <a:latin typeface="Trebuchet MS"/>
              <a:cs typeface="Trebuchet MS"/>
            </a:endParaRPr>
          </a:p>
        </p:txBody>
      </p:sp>
      <p:pic>
        <p:nvPicPr>
          <p:cNvPr id="16" name="object 16"/>
          <p:cNvPicPr/>
          <p:nvPr/>
        </p:nvPicPr>
        <p:blipFill>
          <a:blip r:embed="rId2" cstate="print"/>
          <a:stretch>
            <a:fillRect/>
          </a:stretch>
        </p:blipFill>
        <p:spPr>
          <a:xfrm>
            <a:off x="12499320" y="618264"/>
            <a:ext cx="5197506" cy="3373810"/>
          </a:xfrm>
          <a:prstGeom prst="rect">
            <a:avLst/>
          </a:prstGeom>
        </p:spPr>
      </p:pic>
      <p:sp>
        <p:nvSpPr>
          <p:cNvPr id="17" name="object 17"/>
          <p:cNvSpPr txBox="1"/>
          <p:nvPr/>
        </p:nvSpPr>
        <p:spPr>
          <a:xfrm>
            <a:off x="14710023" y="1814912"/>
            <a:ext cx="2425700" cy="833119"/>
          </a:xfrm>
          <a:prstGeom prst="rect">
            <a:avLst/>
          </a:prstGeom>
        </p:spPr>
        <p:txBody>
          <a:bodyPr vert="horz" wrap="square" lIns="0" tIns="12700" rIns="0" bIns="0" rtlCol="0">
            <a:spAutoFit/>
          </a:bodyPr>
          <a:lstStyle/>
          <a:p>
            <a:pPr marL="12700" marR="5080" indent="513715">
              <a:lnSpc>
                <a:spcPct val="132500"/>
              </a:lnSpc>
              <a:spcBef>
                <a:spcPts val="100"/>
              </a:spcBef>
            </a:pPr>
            <a:r>
              <a:rPr sz="2000" b="1" spc="-5">
                <a:latin typeface="Calibri"/>
                <a:cs typeface="Calibri"/>
              </a:rPr>
              <a:t>OVARIAN</a:t>
            </a:r>
            <a:r>
              <a:rPr sz="2000" b="1" spc="-85">
                <a:latin typeface="Calibri"/>
                <a:cs typeface="Calibri"/>
              </a:rPr>
              <a:t> </a:t>
            </a:r>
            <a:r>
              <a:rPr sz="2000" b="1" spc="-5">
                <a:latin typeface="Calibri"/>
                <a:cs typeface="Calibri"/>
              </a:rPr>
              <a:t>ARTERY  UTERINE</a:t>
            </a:r>
            <a:r>
              <a:rPr sz="2000" b="1" spc="-15">
                <a:latin typeface="Calibri"/>
                <a:cs typeface="Calibri"/>
              </a:rPr>
              <a:t> </a:t>
            </a:r>
            <a:r>
              <a:rPr sz="2000" b="1" spc="-5">
                <a:latin typeface="Calibri"/>
                <a:cs typeface="Calibri"/>
              </a:rPr>
              <a:t>ARTERY</a:t>
            </a:r>
            <a:endParaRPr sz="2000">
              <a:latin typeface="Calibri"/>
              <a:cs typeface="Calibri"/>
            </a:endParaRPr>
          </a:p>
        </p:txBody>
      </p:sp>
      <p:sp>
        <p:nvSpPr>
          <p:cNvPr id="18" name="object 18"/>
          <p:cNvSpPr txBox="1"/>
          <p:nvPr/>
        </p:nvSpPr>
        <p:spPr>
          <a:xfrm>
            <a:off x="13078128" y="3906412"/>
            <a:ext cx="2045970" cy="330200"/>
          </a:xfrm>
          <a:prstGeom prst="rect">
            <a:avLst/>
          </a:prstGeom>
        </p:spPr>
        <p:txBody>
          <a:bodyPr vert="horz" wrap="square" lIns="0" tIns="12700" rIns="0" bIns="0" rtlCol="0">
            <a:spAutoFit/>
          </a:bodyPr>
          <a:lstStyle/>
          <a:p>
            <a:pPr marL="12700">
              <a:lnSpc>
                <a:spcPct val="100000"/>
              </a:lnSpc>
              <a:spcBef>
                <a:spcPts val="100"/>
              </a:spcBef>
            </a:pPr>
            <a:r>
              <a:rPr sz="2000" b="1" spc="-5">
                <a:latin typeface="Calibri"/>
                <a:cs typeface="Calibri"/>
              </a:rPr>
              <a:t>VAGINAL</a:t>
            </a:r>
            <a:r>
              <a:rPr sz="2000" b="1" spc="-75">
                <a:latin typeface="Calibri"/>
                <a:cs typeface="Calibri"/>
              </a:rPr>
              <a:t> </a:t>
            </a:r>
            <a:r>
              <a:rPr sz="2000" b="1" spc="-5">
                <a:latin typeface="Calibri"/>
                <a:cs typeface="Calibri"/>
              </a:rPr>
              <a:t>ARTERIES</a:t>
            </a:r>
            <a:endParaRPr sz="2000">
              <a:latin typeface="Calibri"/>
              <a:cs typeface="Calibri"/>
            </a:endParaRPr>
          </a:p>
        </p:txBody>
      </p:sp>
      <p:sp>
        <p:nvSpPr>
          <p:cNvPr id="19" name="object 19"/>
          <p:cNvSpPr txBox="1"/>
          <p:nvPr/>
        </p:nvSpPr>
        <p:spPr>
          <a:xfrm>
            <a:off x="16079260" y="3283743"/>
            <a:ext cx="1670050" cy="625475"/>
          </a:xfrm>
          <a:prstGeom prst="rect">
            <a:avLst/>
          </a:prstGeom>
        </p:spPr>
        <p:txBody>
          <a:bodyPr vert="horz" wrap="square" lIns="0" tIns="29845" rIns="0" bIns="0" rtlCol="0">
            <a:spAutoFit/>
          </a:bodyPr>
          <a:lstStyle/>
          <a:p>
            <a:pPr marL="12700" marR="5080">
              <a:lnSpc>
                <a:spcPts val="2330"/>
              </a:lnSpc>
              <a:spcBef>
                <a:spcPts val="235"/>
              </a:spcBef>
            </a:pPr>
            <a:r>
              <a:rPr sz="2000" b="1" spc="-5">
                <a:latin typeface="Calibri"/>
                <a:cs typeface="Calibri"/>
              </a:rPr>
              <a:t>INTERNAL</a:t>
            </a:r>
            <a:r>
              <a:rPr sz="2000" b="1" spc="-85">
                <a:latin typeface="Calibri"/>
                <a:cs typeface="Calibri"/>
              </a:rPr>
              <a:t> </a:t>
            </a:r>
            <a:r>
              <a:rPr sz="2000" b="1" spc="-5">
                <a:latin typeface="Calibri"/>
                <a:cs typeface="Calibri"/>
              </a:rPr>
              <a:t>ILIAC  ARTERY</a:t>
            </a:r>
            <a:endParaRPr sz="200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77421-1FF8-C6B5-0E16-EE7BFBE17C6C}"/>
              </a:ext>
            </a:extLst>
          </p:cNvPr>
          <p:cNvSpPr>
            <a:spLocks noGrp="1"/>
          </p:cNvSpPr>
          <p:nvPr>
            <p:ph type="title"/>
          </p:nvPr>
        </p:nvSpPr>
        <p:spPr>
          <a:xfrm>
            <a:off x="1134725" y="2620127"/>
            <a:ext cx="7961668" cy="615553"/>
          </a:xfrm>
        </p:spPr>
        <p:txBody>
          <a:bodyPr/>
          <a:lstStyle/>
          <a:p>
            <a:r>
              <a:rPr lang="en-US" sz="4000"/>
              <a:t>Bleeding Management </a:t>
            </a:r>
            <a:endParaRPr lang="en-JO" sz="4000"/>
          </a:p>
        </p:txBody>
      </p:sp>
      <p:sp>
        <p:nvSpPr>
          <p:cNvPr id="3" name="Text Placeholder 2">
            <a:extLst>
              <a:ext uri="{FF2B5EF4-FFF2-40B4-BE49-F238E27FC236}">
                <a16:creationId xmlns:a16="http://schemas.microsoft.com/office/drawing/2014/main" id="{C77E9790-D361-F9FD-BAD1-33449B67A9C0}"/>
              </a:ext>
            </a:extLst>
          </p:cNvPr>
          <p:cNvSpPr>
            <a:spLocks noGrp="1"/>
          </p:cNvSpPr>
          <p:nvPr>
            <p:ph type="body" idx="1"/>
          </p:nvPr>
        </p:nvSpPr>
        <p:spPr>
          <a:xfrm>
            <a:off x="1134725" y="4308768"/>
            <a:ext cx="13783036" cy="2693045"/>
          </a:xfrm>
        </p:spPr>
        <p:txBody>
          <a:bodyPr/>
          <a:lstStyle/>
          <a:p>
            <a:r>
              <a:rPr lang="en-US">
                <a:solidFill>
                  <a:schemeClr val="tx1"/>
                </a:solidFill>
              </a:rPr>
              <a:t>There are many maneuvers to manage hemorrhage ; these range from oxytocin infusion , administration of prostaglandins, bimanual compression and conservative surgical procedures(such as uterine compression sutures) to the more radical, but life-saving, hysterectomy.</a:t>
            </a:r>
            <a:endParaRPr lang="en-JO">
              <a:solidFill>
                <a:schemeClr val="tx1"/>
              </a:solidFill>
            </a:endParaRPr>
          </a:p>
        </p:txBody>
      </p:sp>
      <p:sp>
        <p:nvSpPr>
          <p:cNvPr id="5" name="object 3">
            <a:extLst>
              <a:ext uri="{FF2B5EF4-FFF2-40B4-BE49-F238E27FC236}">
                <a16:creationId xmlns:a16="http://schemas.microsoft.com/office/drawing/2014/main" id="{2D0548B7-EBAD-F3EA-FF39-4C3470E0A54D}"/>
              </a:ext>
            </a:extLst>
          </p:cNvPr>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7" name="object 2">
            <a:extLst>
              <a:ext uri="{FF2B5EF4-FFF2-40B4-BE49-F238E27FC236}">
                <a16:creationId xmlns:a16="http://schemas.microsoft.com/office/drawing/2014/main" id="{1D2CA3BF-5BF6-F749-1374-6CB7DE13D276}"/>
              </a:ext>
            </a:extLst>
          </p:cNvPr>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9" name="object 17">
            <a:extLst>
              <a:ext uri="{FF2B5EF4-FFF2-40B4-BE49-F238E27FC236}">
                <a16:creationId xmlns:a16="http://schemas.microsoft.com/office/drawing/2014/main" id="{00EEADEC-2246-FA74-F8BE-827C4765B294}"/>
              </a:ext>
            </a:extLst>
          </p:cNvPr>
          <p:cNvSpPr/>
          <p:nvPr/>
        </p:nvSpPr>
        <p:spPr>
          <a:xfrm rot="5400000">
            <a:off x="14825051" y="617348"/>
            <a:ext cx="2649220" cy="2463800"/>
          </a:xfrm>
          <a:custGeom>
            <a:avLst/>
            <a:gdLst/>
            <a:ahLst/>
            <a:cxnLst/>
            <a:rect l="l" t="t" r="r" b="b"/>
            <a:pathLst>
              <a:path w="2649220" h="2463800">
                <a:moveTo>
                  <a:pt x="2427624" y="342899"/>
                </a:moveTo>
                <a:lnTo>
                  <a:pt x="2131534" y="342899"/>
                </a:lnTo>
                <a:lnTo>
                  <a:pt x="2086782" y="330199"/>
                </a:lnTo>
                <a:lnTo>
                  <a:pt x="2037127" y="304799"/>
                </a:lnTo>
                <a:lnTo>
                  <a:pt x="1880649" y="266699"/>
                </a:lnTo>
                <a:lnTo>
                  <a:pt x="1833285" y="253999"/>
                </a:lnTo>
                <a:lnTo>
                  <a:pt x="1789206" y="241299"/>
                </a:lnTo>
                <a:lnTo>
                  <a:pt x="1751086" y="215899"/>
                </a:lnTo>
                <a:lnTo>
                  <a:pt x="1718712" y="190499"/>
                </a:lnTo>
                <a:lnTo>
                  <a:pt x="1691873" y="152399"/>
                </a:lnTo>
                <a:lnTo>
                  <a:pt x="1670353" y="114299"/>
                </a:lnTo>
                <a:lnTo>
                  <a:pt x="1653482" y="76199"/>
                </a:lnTo>
                <a:lnTo>
                  <a:pt x="1641843" y="38099"/>
                </a:lnTo>
                <a:lnTo>
                  <a:pt x="1635205" y="25399"/>
                </a:lnTo>
                <a:lnTo>
                  <a:pt x="1633336" y="12699"/>
                </a:lnTo>
                <a:lnTo>
                  <a:pt x="1645857" y="12699"/>
                </a:lnTo>
                <a:lnTo>
                  <a:pt x="1679574" y="0"/>
                </a:lnTo>
                <a:lnTo>
                  <a:pt x="1907301" y="0"/>
                </a:lnTo>
                <a:lnTo>
                  <a:pt x="1957671" y="12699"/>
                </a:lnTo>
                <a:lnTo>
                  <a:pt x="1991136" y="38099"/>
                </a:lnTo>
                <a:lnTo>
                  <a:pt x="2034002" y="114299"/>
                </a:lnTo>
                <a:lnTo>
                  <a:pt x="2047618" y="177799"/>
                </a:lnTo>
                <a:lnTo>
                  <a:pt x="2060073" y="228599"/>
                </a:lnTo>
                <a:lnTo>
                  <a:pt x="2075718" y="279399"/>
                </a:lnTo>
                <a:lnTo>
                  <a:pt x="2080082" y="279399"/>
                </a:lnTo>
                <a:lnTo>
                  <a:pt x="2084890" y="292099"/>
                </a:lnTo>
                <a:lnTo>
                  <a:pt x="2090176" y="292099"/>
                </a:lnTo>
                <a:lnTo>
                  <a:pt x="2095975" y="304799"/>
                </a:lnTo>
                <a:lnTo>
                  <a:pt x="2124727" y="317499"/>
                </a:lnTo>
                <a:lnTo>
                  <a:pt x="2159743" y="330199"/>
                </a:lnTo>
                <a:lnTo>
                  <a:pt x="2386864" y="330199"/>
                </a:lnTo>
                <a:lnTo>
                  <a:pt x="2427624" y="342899"/>
                </a:lnTo>
                <a:close/>
              </a:path>
              <a:path w="2649220" h="2463800">
                <a:moveTo>
                  <a:pt x="1239925" y="584199"/>
                </a:moveTo>
                <a:lnTo>
                  <a:pt x="969868" y="584199"/>
                </a:lnTo>
                <a:lnTo>
                  <a:pt x="984777" y="571499"/>
                </a:lnTo>
                <a:lnTo>
                  <a:pt x="1008941" y="546099"/>
                </a:lnTo>
                <a:lnTo>
                  <a:pt x="1041726" y="507999"/>
                </a:lnTo>
                <a:lnTo>
                  <a:pt x="1082499" y="482599"/>
                </a:lnTo>
                <a:lnTo>
                  <a:pt x="1130629" y="444499"/>
                </a:lnTo>
                <a:lnTo>
                  <a:pt x="1185482" y="406399"/>
                </a:lnTo>
                <a:lnTo>
                  <a:pt x="1246425" y="380999"/>
                </a:lnTo>
                <a:lnTo>
                  <a:pt x="1312827" y="355599"/>
                </a:lnTo>
                <a:lnTo>
                  <a:pt x="1384054" y="330199"/>
                </a:lnTo>
                <a:lnTo>
                  <a:pt x="1525863" y="330199"/>
                </a:lnTo>
                <a:lnTo>
                  <a:pt x="1550188" y="342899"/>
                </a:lnTo>
                <a:lnTo>
                  <a:pt x="1572524" y="355599"/>
                </a:lnTo>
                <a:lnTo>
                  <a:pt x="1594101" y="355599"/>
                </a:lnTo>
                <a:lnTo>
                  <a:pt x="1616151" y="368299"/>
                </a:lnTo>
                <a:lnTo>
                  <a:pt x="1639905" y="380999"/>
                </a:lnTo>
                <a:lnTo>
                  <a:pt x="1666593" y="393699"/>
                </a:lnTo>
                <a:lnTo>
                  <a:pt x="1697447" y="393699"/>
                </a:lnTo>
                <a:lnTo>
                  <a:pt x="1733697" y="406399"/>
                </a:lnTo>
                <a:lnTo>
                  <a:pt x="2106974" y="406399"/>
                </a:lnTo>
                <a:lnTo>
                  <a:pt x="2051789" y="419099"/>
                </a:lnTo>
                <a:lnTo>
                  <a:pt x="1994159" y="419099"/>
                </a:lnTo>
                <a:lnTo>
                  <a:pt x="1934281" y="431799"/>
                </a:lnTo>
                <a:lnTo>
                  <a:pt x="1683120" y="431799"/>
                </a:lnTo>
                <a:lnTo>
                  <a:pt x="1571227" y="457199"/>
                </a:lnTo>
                <a:lnTo>
                  <a:pt x="1524762" y="469899"/>
                </a:lnTo>
                <a:lnTo>
                  <a:pt x="1498863" y="482599"/>
                </a:lnTo>
                <a:lnTo>
                  <a:pt x="1466876" y="495299"/>
                </a:lnTo>
                <a:lnTo>
                  <a:pt x="1429498" y="520699"/>
                </a:lnTo>
                <a:lnTo>
                  <a:pt x="1387420" y="533399"/>
                </a:lnTo>
                <a:lnTo>
                  <a:pt x="1341336" y="546099"/>
                </a:lnTo>
                <a:lnTo>
                  <a:pt x="1291940" y="558799"/>
                </a:lnTo>
                <a:lnTo>
                  <a:pt x="1239925" y="584199"/>
                </a:lnTo>
                <a:close/>
              </a:path>
              <a:path w="2649220" h="2463800">
                <a:moveTo>
                  <a:pt x="2543679" y="355599"/>
                </a:moveTo>
                <a:lnTo>
                  <a:pt x="2044876" y="355599"/>
                </a:lnTo>
                <a:lnTo>
                  <a:pt x="2088895" y="342899"/>
                </a:lnTo>
                <a:lnTo>
                  <a:pt x="2529685" y="342899"/>
                </a:lnTo>
                <a:lnTo>
                  <a:pt x="2543679" y="355599"/>
                </a:lnTo>
                <a:close/>
              </a:path>
              <a:path w="2649220" h="2463800">
                <a:moveTo>
                  <a:pt x="2607071" y="368299"/>
                </a:moveTo>
                <a:lnTo>
                  <a:pt x="1953080" y="368299"/>
                </a:lnTo>
                <a:lnTo>
                  <a:pt x="1999572" y="355599"/>
                </a:lnTo>
                <a:lnTo>
                  <a:pt x="2600950" y="355599"/>
                </a:lnTo>
                <a:lnTo>
                  <a:pt x="2607071" y="368299"/>
                </a:lnTo>
                <a:close/>
              </a:path>
              <a:path w="2649220" h="2463800">
                <a:moveTo>
                  <a:pt x="2646711" y="380999"/>
                </a:moveTo>
                <a:lnTo>
                  <a:pt x="1920354" y="380999"/>
                </a:lnTo>
                <a:lnTo>
                  <a:pt x="1936802" y="368299"/>
                </a:lnTo>
                <a:lnTo>
                  <a:pt x="2642339" y="368299"/>
                </a:lnTo>
                <a:lnTo>
                  <a:pt x="2646711" y="380999"/>
                </a:lnTo>
                <a:close/>
              </a:path>
              <a:path w="2649220" h="2463800">
                <a:moveTo>
                  <a:pt x="2571365" y="444499"/>
                </a:moveTo>
                <a:lnTo>
                  <a:pt x="2562767" y="444499"/>
                </a:lnTo>
                <a:lnTo>
                  <a:pt x="2560071" y="431799"/>
                </a:lnTo>
                <a:lnTo>
                  <a:pt x="2518390" y="431799"/>
                </a:lnTo>
                <a:lnTo>
                  <a:pt x="2508510" y="419099"/>
                </a:lnTo>
                <a:lnTo>
                  <a:pt x="2450663" y="419099"/>
                </a:lnTo>
                <a:lnTo>
                  <a:pt x="2426276" y="406399"/>
                </a:lnTo>
                <a:lnTo>
                  <a:pt x="1733697" y="406399"/>
                </a:lnTo>
                <a:lnTo>
                  <a:pt x="1776575" y="393699"/>
                </a:lnTo>
                <a:lnTo>
                  <a:pt x="1827310" y="393699"/>
                </a:lnTo>
                <a:lnTo>
                  <a:pt x="1887135" y="380999"/>
                </a:lnTo>
                <a:lnTo>
                  <a:pt x="2648970" y="380999"/>
                </a:lnTo>
                <a:lnTo>
                  <a:pt x="2609785" y="406399"/>
                </a:lnTo>
                <a:lnTo>
                  <a:pt x="2590480" y="431799"/>
                </a:lnTo>
                <a:lnTo>
                  <a:pt x="2571365" y="444499"/>
                </a:lnTo>
                <a:close/>
              </a:path>
              <a:path w="2649220" h="2463800">
                <a:moveTo>
                  <a:pt x="1661341" y="876299"/>
                </a:moveTo>
                <a:lnTo>
                  <a:pt x="1618543" y="876299"/>
                </a:lnTo>
                <a:lnTo>
                  <a:pt x="1643985" y="825499"/>
                </a:lnTo>
                <a:lnTo>
                  <a:pt x="1672478" y="774699"/>
                </a:lnTo>
                <a:lnTo>
                  <a:pt x="1703703" y="736599"/>
                </a:lnTo>
                <a:lnTo>
                  <a:pt x="1737343" y="711199"/>
                </a:lnTo>
                <a:lnTo>
                  <a:pt x="1773077" y="673099"/>
                </a:lnTo>
                <a:lnTo>
                  <a:pt x="1810587" y="647699"/>
                </a:lnTo>
                <a:lnTo>
                  <a:pt x="1849555" y="634999"/>
                </a:lnTo>
                <a:lnTo>
                  <a:pt x="1889661" y="609599"/>
                </a:lnTo>
                <a:lnTo>
                  <a:pt x="2055096" y="558799"/>
                </a:lnTo>
                <a:lnTo>
                  <a:pt x="2111247" y="533399"/>
                </a:lnTo>
                <a:lnTo>
                  <a:pt x="2160155" y="507999"/>
                </a:lnTo>
                <a:lnTo>
                  <a:pt x="2201861" y="482599"/>
                </a:lnTo>
                <a:lnTo>
                  <a:pt x="2236407" y="444499"/>
                </a:lnTo>
                <a:lnTo>
                  <a:pt x="2263837" y="419099"/>
                </a:lnTo>
                <a:lnTo>
                  <a:pt x="2284193" y="406399"/>
                </a:lnTo>
                <a:lnTo>
                  <a:pt x="2343683" y="406399"/>
                </a:lnTo>
                <a:lnTo>
                  <a:pt x="2313166" y="419099"/>
                </a:lnTo>
                <a:lnTo>
                  <a:pt x="2280099" y="444499"/>
                </a:lnTo>
                <a:lnTo>
                  <a:pt x="2244932" y="469899"/>
                </a:lnTo>
                <a:lnTo>
                  <a:pt x="2208116" y="495299"/>
                </a:lnTo>
                <a:lnTo>
                  <a:pt x="2170104" y="533399"/>
                </a:lnTo>
                <a:lnTo>
                  <a:pt x="2053397" y="647699"/>
                </a:lnTo>
                <a:lnTo>
                  <a:pt x="2015110" y="685799"/>
                </a:lnTo>
                <a:lnTo>
                  <a:pt x="1977883" y="723899"/>
                </a:lnTo>
                <a:lnTo>
                  <a:pt x="1942166" y="749299"/>
                </a:lnTo>
                <a:lnTo>
                  <a:pt x="1908412" y="774699"/>
                </a:lnTo>
                <a:lnTo>
                  <a:pt x="1835842" y="825499"/>
                </a:lnTo>
                <a:lnTo>
                  <a:pt x="1767971" y="850899"/>
                </a:lnTo>
                <a:lnTo>
                  <a:pt x="1708554" y="863599"/>
                </a:lnTo>
                <a:lnTo>
                  <a:pt x="1661341" y="876299"/>
                </a:lnTo>
                <a:close/>
              </a:path>
              <a:path w="2649220" h="2463800">
                <a:moveTo>
                  <a:pt x="1903494" y="444499"/>
                </a:moveTo>
                <a:lnTo>
                  <a:pt x="1707597" y="444499"/>
                </a:lnTo>
                <a:lnTo>
                  <a:pt x="1736225" y="431799"/>
                </a:lnTo>
                <a:lnTo>
                  <a:pt x="1918955" y="431799"/>
                </a:lnTo>
                <a:lnTo>
                  <a:pt x="1903494" y="444499"/>
                </a:lnTo>
                <a:close/>
              </a:path>
              <a:path w="2649220" h="2463800">
                <a:moveTo>
                  <a:pt x="1840718" y="457199"/>
                </a:moveTo>
                <a:lnTo>
                  <a:pt x="1660980" y="457199"/>
                </a:lnTo>
                <a:lnTo>
                  <a:pt x="1678805" y="444499"/>
                </a:lnTo>
                <a:lnTo>
                  <a:pt x="1864389" y="444499"/>
                </a:lnTo>
                <a:lnTo>
                  <a:pt x="1840718" y="457199"/>
                </a:lnTo>
                <a:close/>
              </a:path>
              <a:path w="2649220" h="2463800">
                <a:moveTo>
                  <a:pt x="1759715" y="482599"/>
                </a:moveTo>
                <a:lnTo>
                  <a:pt x="1606957" y="482599"/>
                </a:lnTo>
                <a:lnTo>
                  <a:pt x="1643045" y="457199"/>
                </a:lnTo>
                <a:lnTo>
                  <a:pt x="1808583" y="457199"/>
                </a:lnTo>
                <a:lnTo>
                  <a:pt x="1792376" y="469899"/>
                </a:lnTo>
                <a:lnTo>
                  <a:pt x="1776093" y="469899"/>
                </a:lnTo>
                <a:lnTo>
                  <a:pt x="1759715" y="482599"/>
                </a:lnTo>
                <a:close/>
              </a:path>
              <a:path w="2649220" h="2463800">
                <a:moveTo>
                  <a:pt x="1651464" y="533399"/>
                </a:moveTo>
                <a:lnTo>
                  <a:pt x="1616649" y="533399"/>
                </a:lnTo>
                <a:lnTo>
                  <a:pt x="1620634" y="526589"/>
                </a:lnTo>
                <a:lnTo>
                  <a:pt x="1631660" y="520699"/>
                </a:lnTo>
                <a:lnTo>
                  <a:pt x="1526802" y="520699"/>
                </a:lnTo>
                <a:lnTo>
                  <a:pt x="1532705" y="507999"/>
                </a:lnTo>
                <a:lnTo>
                  <a:pt x="1553618" y="507999"/>
                </a:lnTo>
                <a:lnTo>
                  <a:pt x="1554784" y="495299"/>
                </a:lnTo>
                <a:lnTo>
                  <a:pt x="1579905" y="495299"/>
                </a:lnTo>
                <a:lnTo>
                  <a:pt x="1588923" y="482599"/>
                </a:lnTo>
                <a:lnTo>
                  <a:pt x="1733894" y="482599"/>
                </a:lnTo>
                <a:lnTo>
                  <a:pt x="1651464" y="533399"/>
                </a:lnTo>
                <a:close/>
              </a:path>
              <a:path w="2649220" h="2463800">
                <a:moveTo>
                  <a:pt x="1607886" y="533399"/>
                </a:moveTo>
                <a:lnTo>
                  <a:pt x="1503485" y="533399"/>
                </a:lnTo>
                <a:lnTo>
                  <a:pt x="1509460" y="520699"/>
                </a:lnTo>
                <a:lnTo>
                  <a:pt x="1624081" y="520699"/>
                </a:lnTo>
                <a:lnTo>
                  <a:pt x="1620634" y="526589"/>
                </a:lnTo>
                <a:lnTo>
                  <a:pt x="1607886" y="533399"/>
                </a:lnTo>
                <a:close/>
              </a:path>
              <a:path w="2649220" h="2463800">
                <a:moveTo>
                  <a:pt x="1242982" y="1308099"/>
                </a:moveTo>
                <a:lnTo>
                  <a:pt x="1281823" y="1231899"/>
                </a:lnTo>
                <a:lnTo>
                  <a:pt x="1312233" y="1168399"/>
                </a:lnTo>
                <a:lnTo>
                  <a:pt x="1335269" y="1117599"/>
                </a:lnTo>
                <a:lnTo>
                  <a:pt x="1351986" y="1066799"/>
                </a:lnTo>
                <a:lnTo>
                  <a:pt x="1363442" y="1015999"/>
                </a:lnTo>
                <a:lnTo>
                  <a:pt x="1370691" y="977899"/>
                </a:lnTo>
                <a:lnTo>
                  <a:pt x="1374791" y="939799"/>
                </a:lnTo>
                <a:lnTo>
                  <a:pt x="1376797" y="901699"/>
                </a:lnTo>
                <a:lnTo>
                  <a:pt x="1378754" y="838199"/>
                </a:lnTo>
                <a:lnTo>
                  <a:pt x="1380817" y="812799"/>
                </a:lnTo>
                <a:lnTo>
                  <a:pt x="1392394" y="761999"/>
                </a:lnTo>
                <a:lnTo>
                  <a:pt x="1404020" y="723899"/>
                </a:lnTo>
                <a:lnTo>
                  <a:pt x="1425942" y="685799"/>
                </a:lnTo>
                <a:lnTo>
                  <a:pt x="1456836" y="647699"/>
                </a:lnTo>
                <a:lnTo>
                  <a:pt x="1494777" y="622299"/>
                </a:lnTo>
                <a:lnTo>
                  <a:pt x="1537843" y="584199"/>
                </a:lnTo>
                <a:lnTo>
                  <a:pt x="1584112" y="546099"/>
                </a:lnTo>
                <a:lnTo>
                  <a:pt x="1620634" y="526589"/>
                </a:lnTo>
                <a:lnTo>
                  <a:pt x="1616649" y="533399"/>
                </a:lnTo>
                <a:lnTo>
                  <a:pt x="1651464" y="533399"/>
                </a:lnTo>
                <a:lnTo>
                  <a:pt x="1610382" y="558799"/>
                </a:lnTo>
                <a:lnTo>
                  <a:pt x="1570880" y="584199"/>
                </a:lnTo>
                <a:lnTo>
                  <a:pt x="1534073" y="622299"/>
                </a:lnTo>
                <a:lnTo>
                  <a:pt x="1501080" y="647699"/>
                </a:lnTo>
                <a:lnTo>
                  <a:pt x="1477570" y="673099"/>
                </a:lnTo>
                <a:lnTo>
                  <a:pt x="1466022" y="698499"/>
                </a:lnTo>
                <a:lnTo>
                  <a:pt x="1464406" y="723899"/>
                </a:lnTo>
                <a:lnTo>
                  <a:pt x="1470694" y="749299"/>
                </a:lnTo>
                <a:lnTo>
                  <a:pt x="1487140" y="774699"/>
                </a:lnTo>
                <a:lnTo>
                  <a:pt x="1508968" y="800099"/>
                </a:lnTo>
                <a:lnTo>
                  <a:pt x="1531808" y="825499"/>
                </a:lnTo>
                <a:lnTo>
                  <a:pt x="1551286" y="850899"/>
                </a:lnTo>
                <a:lnTo>
                  <a:pt x="1560915" y="876299"/>
                </a:lnTo>
                <a:lnTo>
                  <a:pt x="1564594" y="901699"/>
                </a:lnTo>
                <a:lnTo>
                  <a:pt x="1560580" y="939799"/>
                </a:lnTo>
                <a:lnTo>
                  <a:pt x="1547133" y="977899"/>
                </a:lnTo>
                <a:lnTo>
                  <a:pt x="1515963" y="1041399"/>
                </a:lnTo>
                <a:lnTo>
                  <a:pt x="1477158" y="1104899"/>
                </a:lnTo>
                <a:lnTo>
                  <a:pt x="1433707" y="1155699"/>
                </a:lnTo>
                <a:lnTo>
                  <a:pt x="1388603" y="1193799"/>
                </a:lnTo>
                <a:lnTo>
                  <a:pt x="1344837" y="1231899"/>
                </a:lnTo>
                <a:lnTo>
                  <a:pt x="1305400" y="1257299"/>
                </a:lnTo>
                <a:lnTo>
                  <a:pt x="1273284" y="1282699"/>
                </a:lnTo>
                <a:lnTo>
                  <a:pt x="1251481" y="1295399"/>
                </a:lnTo>
                <a:lnTo>
                  <a:pt x="1242982" y="1308099"/>
                </a:lnTo>
                <a:close/>
              </a:path>
              <a:path w="2649220" h="2463800">
                <a:moveTo>
                  <a:pt x="1554346" y="558799"/>
                </a:moveTo>
                <a:lnTo>
                  <a:pt x="1457942" y="558799"/>
                </a:lnTo>
                <a:lnTo>
                  <a:pt x="1477334" y="546099"/>
                </a:lnTo>
                <a:lnTo>
                  <a:pt x="1487054" y="533399"/>
                </a:lnTo>
                <a:lnTo>
                  <a:pt x="1592056" y="533399"/>
                </a:lnTo>
                <a:lnTo>
                  <a:pt x="1575041" y="546099"/>
                </a:lnTo>
                <a:lnTo>
                  <a:pt x="1561415" y="546099"/>
                </a:lnTo>
                <a:lnTo>
                  <a:pt x="1554346" y="558799"/>
                </a:lnTo>
                <a:close/>
              </a:path>
              <a:path w="2649220" h="2463800">
                <a:moveTo>
                  <a:pt x="1531174" y="571499"/>
                </a:moveTo>
                <a:lnTo>
                  <a:pt x="1439625" y="571499"/>
                </a:lnTo>
                <a:lnTo>
                  <a:pt x="1448548" y="558799"/>
                </a:lnTo>
                <a:lnTo>
                  <a:pt x="1536931" y="558799"/>
                </a:lnTo>
                <a:lnTo>
                  <a:pt x="1531174" y="571499"/>
                </a:lnTo>
                <a:close/>
              </a:path>
              <a:path w="2649220" h="2463800">
                <a:moveTo>
                  <a:pt x="1479147" y="596899"/>
                </a:moveTo>
                <a:lnTo>
                  <a:pt x="1404384" y="596899"/>
                </a:lnTo>
                <a:lnTo>
                  <a:pt x="1413167" y="584199"/>
                </a:lnTo>
                <a:lnTo>
                  <a:pt x="1430880" y="571499"/>
                </a:lnTo>
                <a:lnTo>
                  <a:pt x="1513613" y="571499"/>
                </a:lnTo>
                <a:lnTo>
                  <a:pt x="1508877" y="584199"/>
                </a:lnTo>
                <a:lnTo>
                  <a:pt x="1493984" y="584199"/>
                </a:lnTo>
                <a:lnTo>
                  <a:pt x="1479147" y="596899"/>
                </a:lnTo>
                <a:close/>
              </a:path>
              <a:path w="2649220" h="2463800">
                <a:moveTo>
                  <a:pt x="1130814" y="596899"/>
                </a:moveTo>
                <a:lnTo>
                  <a:pt x="1019550" y="596899"/>
                </a:lnTo>
                <a:lnTo>
                  <a:pt x="964845" y="584199"/>
                </a:lnTo>
                <a:lnTo>
                  <a:pt x="1185986" y="584199"/>
                </a:lnTo>
                <a:lnTo>
                  <a:pt x="1130814" y="596899"/>
                </a:lnTo>
                <a:close/>
              </a:path>
              <a:path w="2649220" h="2463800">
                <a:moveTo>
                  <a:pt x="438808" y="1320799"/>
                </a:moveTo>
                <a:lnTo>
                  <a:pt x="385304" y="1320799"/>
                </a:lnTo>
                <a:lnTo>
                  <a:pt x="378257" y="1308099"/>
                </a:lnTo>
                <a:lnTo>
                  <a:pt x="424183" y="1257299"/>
                </a:lnTo>
                <a:lnTo>
                  <a:pt x="469633" y="1206499"/>
                </a:lnTo>
                <a:lnTo>
                  <a:pt x="514489" y="1168399"/>
                </a:lnTo>
                <a:lnTo>
                  <a:pt x="558634" y="1130299"/>
                </a:lnTo>
                <a:lnTo>
                  <a:pt x="601951" y="1104899"/>
                </a:lnTo>
                <a:lnTo>
                  <a:pt x="644323" y="1079499"/>
                </a:lnTo>
                <a:lnTo>
                  <a:pt x="685633" y="1054099"/>
                </a:lnTo>
                <a:lnTo>
                  <a:pt x="725764" y="1041399"/>
                </a:lnTo>
                <a:lnTo>
                  <a:pt x="764599" y="1015999"/>
                </a:lnTo>
                <a:lnTo>
                  <a:pt x="802020" y="1003299"/>
                </a:lnTo>
                <a:lnTo>
                  <a:pt x="837910" y="990599"/>
                </a:lnTo>
                <a:lnTo>
                  <a:pt x="904631" y="977899"/>
                </a:lnTo>
                <a:lnTo>
                  <a:pt x="935227" y="965199"/>
                </a:lnTo>
                <a:lnTo>
                  <a:pt x="963824" y="952499"/>
                </a:lnTo>
                <a:lnTo>
                  <a:pt x="1004400" y="939799"/>
                </a:lnTo>
                <a:lnTo>
                  <a:pt x="1047145" y="914399"/>
                </a:lnTo>
                <a:lnTo>
                  <a:pt x="1090711" y="888999"/>
                </a:lnTo>
                <a:lnTo>
                  <a:pt x="1133753" y="850899"/>
                </a:lnTo>
                <a:lnTo>
                  <a:pt x="1174923" y="825499"/>
                </a:lnTo>
                <a:lnTo>
                  <a:pt x="1206486" y="787399"/>
                </a:lnTo>
                <a:lnTo>
                  <a:pt x="1239452" y="749299"/>
                </a:lnTo>
                <a:lnTo>
                  <a:pt x="1273923" y="711199"/>
                </a:lnTo>
                <a:lnTo>
                  <a:pt x="1310004" y="673099"/>
                </a:lnTo>
                <a:lnTo>
                  <a:pt x="1347797" y="634999"/>
                </a:lnTo>
                <a:lnTo>
                  <a:pt x="1387406" y="609599"/>
                </a:lnTo>
                <a:lnTo>
                  <a:pt x="1395765" y="596899"/>
                </a:lnTo>
                <a:lnTo>
                  <a:pt x="1471596" y="596899"/>
                </a:lnTo>
                <a:lnTo>
                  <a:pt x="1463881" y="609599"/>
                </a:lnTo>
                <a:lnTo>
                  <a:pt x="1448396" y="622299"/>
                </a:lnTo>
                <a:lnTo>
                  <a:pt x="1440672" y="622299"/>
                </a:lnTo>
                <a:lnTo>
                  <a:pt x="1432948" y="634999"/>
                </a:lnTo>
                <a:lnTo>
                  <a:pt x="1417719" y="634999"/>
                </a:lnTo>
                <a:lnTo>
                  <a:pt x="1377797" y="673099"/>
                </a:lnTo>
                <a:lnTo>
                  <a:pt x="1339073" y="711199"/>
                </a:lnTo>
                <a:lnTo>
                  <a:pt x="1301567" y="749299"/>
                </a:lnTo>
                <a:lnTo>
                  <a:pt x="1265301" y="774699"/>
                </a:lnTo>
                <a:lnTo>
                  <a:pt x="1230293" y="825499"/>
                </a:lnTo>
                <a:lnTo>
                  <a:pt x="1196565" y="863599"/>
                </a:lnTo>
                <a:lnTo>
                  <a:pt x="1172802" y="888999"/>
                </a:lnTo>
                <a:lnTo>
                  <a:pt x="1118159" y="888999"/>
                </a:lnTo>
                <a:lnTo>
                  <a:pt x="1079860" y="927099"/>
                </a:lnTo>
                <a:lnTo>
                  <a:pt x="1039984" y="965199"/>
                </a:lnTo>
                <a:lnTo>
                  <a:pt x="999042" y="1003299"/>
                </a:lnTo>
                <a:lnTo>
                  <a:pt x="874899" y="1117599"/>
                </a:lnTo>
                <a:lnTo>
                  <a:pt x="834776" y="1155699"/>
                </a:lnTo>
                <a:lnTo>
                  <a:pt x="796130" y="1181099"/>
                </a:lnTo>
                <a:lnTo>
                  <a:pt x="759469" y="1206499"/>
                </a:lnTo>
                <a:lnTo>
                  <a:pt x="725303" y="1231899"/>
                </a:lnTo>
                <a:lnTo>
                  <a:pt x="694140" y="1257299"/>
                </a:lnTo>
                <a:lnTo>
                  <a:pt x="612598" y="1282699"/>
                </a:lnTo>
                <a:lnTo>
                  <a:pt x="542640" y="1308099"/>
                </a:lnTo>
                <a:lnTo>
                  <a:pt x="484599" y="1308099"/>
                </a:lnTo>
                <a:lnTo>
                  <a:pt x="438808" y="1320799"/>
                </a:lnTo>
                <a:close/>
              </a:path>
              <a:path w="2649220" h="2463800">
                <a:moveTo>
                  <a:pt x="9150" y="2095499"/>
                </a:moveTo>
                <a:lnTo>
                  <a:pt x="0" y="2095499"/>
                </a:lnTo>
                <a:lnTo>
                  <a:pt x="3215" y="2082799"/>
                </a:lnTo>
                <a:lnTo>
                  <a:pt x="13223" y="2057399"/>
                </a:lnTo>
                <a:lnTo>
                  <a:pt x="29498" y="2019299"/>
                </a:lnTo>
                <a:lnTo>
                  <a:pt x="51517" y="1968499"/>
                </a:lnTo>
                <a:lnTo>
                  <a:pt x="78755" y="1904999"/>
                </a:lnTo>
                <a:lnTo>
                  <a:pt x="110688" y="1841499"/>
                </a:lnTo>
                <a:lnTo>
                  <a:pt x="146792" y="1790699"/>
                </a:lnTo>
                <a:lnTo>
                  <a:pt x="186542" y="1739899"/>
                </a:lnTo>
                <a:lnTo>
                  <a:pt x="223029" y="1714499"/>
                </a:lnTo>
                <a:lnTo>
                  <a:pt x="265623" y="1689099"/>
                </a:lnTo>
                <a:lnTo>
                  <a:pt x="312657" y="1663699"/>
                </a:lnTo>
                <a:lnTo>
                  <a:pt x="362465" y="1650999"/>
                </a:lnTo>
                <a:lnTo>
                  <a:pt x="413380" y="1625599"/>
                </a:lnTo>
                <a:lnTo>
                  <a:pt x="463735" y="1612899"/>
                </a:lnTo>
                <a:lnTo>
                  <a:pt x="511864" y="1600199"/>
                </a:lnTo>
                <a:lnTo>
                  <a:pt x="556100" y="1587499"/>
                </a:lnTo>
                <a:lnTo>
                  <a:pt x="594777" y="1574799"/>
                </a:lnTo>
                <a:lnTo>
                  <a:pt x="716896" y="1485899"/>
                </a:lnTo>
                <a:lnTo>
                  <a:pt x="758145" y="1435099"/>
                </a:lnTo>
                <a:lnTo>
                  <a:pt x="792053" y="1396999"/>
                </a:lnTo>
                <a:lnTo>
                  <a:pt x="815156" y="1371599"/>
                </a:lnTo>
                <a:lnTo>
                  <a:pt x="823991" y="1358899"/>
                </a:lnTo>
                <a:lnTo>
                  <a:pt x="824938" y="1358899"/>
                </a:lnTo>
                <a:lnTo>
                  <a:pt x="850210" y="1308099"/>
                </a:lnTo>
                <a:lnTo>
                  <a:pt x="874189" y="1269999"/>
                </a:lnTo>
                <a:lnTo>
                  <a:pt x="898690" y="1231899"/>
                </a:lnTo>
                <a:lnTo>
                  <a:pt x="923779" y="1181099"/>
                </a:lnTo>
                <a:lnTo>
                  <a:pt x="949525" y="1142999"/>
                </a:lnTo>
                <a:lnTo>
                  <a:pt x="975993" y="1104899"/>
                </a:lnTo>
                <a:lnTo>
                  <a:pt x="1002573" y="1054099"/>
                </a:lnTo>
                <a:lnTo>
                  <a:pt x="1029991" y="1015999"/>
                </a:lnTo>
                <a:lnTo>
                  <a:pt x="1058337" y="977899"/>
                </a:lnTo>
                <a:lnTo>
                  <a:pt x="1087697" y="939799"/>
                </a:lnTo>
                <a:lnTo>
                  <a:pt x="1118159" y="888999"/>
                </a:lnTo>
                <a:lnTo>
                  <a:pt x="1172802" y="888999"/>
                </a:lnTo>
                <a:lnTo>
                  <a:pt x="1149592" y="914399"/>
                </a:lnTo>
                <a:lnTo>
                  <a:pt x="1126915" y="952499"/>
                </a:lnTo>
                <a:lnTo>
                  <a:pt x="1092608" y="1003299"/>
                </a:lnTo>
                <a:lnTo>
                  <a:pt x="1085211" y="1041399"/>
                </a:lnTo>
                <a:lnTo>
                  <a:pt x="1081633" y="1079499"/>
                </a:lnTo>
                <a:lnTo>
                  <a:pt x="1081177" y="1104899"/>
                </a:lnTo>
                <a:lnTo>
                  <a:pt x="1014759" y="1104899"/>
                </a:lnTo>
                <a:lnTo>
                  <a:pt x="987375" y="1142999"/>
                </a:lnTo>
                <a:lnTo>
                  <a:pt x="960640" y="1193799"/>
                </a:lnTo>
                <a:lnTo>
                  <a:pt x="934495" y="1231899"/>
                </a:lnTo>
                <a:lnTo>
                  <a:pt x="908884" y="1269999"/>
                </a:lnTo>
                <a:lnTo>
                  <a:pt x="883752" y="1320799"/>
                </a:lnTo>
                <a:lnTo>
                  <a:pt x="859040" y="1358899"/>
                </a:lnTo>
                <a:lnTo>
                  <a:pt x="834694" y="1396999"/>
                </a:lnTo>
                <a:lnTo>
                  <a:pt x="810666" y="1435099"/>
                </a:lnTo>
                <a:lnTo>
                  <a:pt x="798788" y="1460499"/>
                </a:lnTo>
                <a:lnTo>
                  <a:pt x="764020" y="1460499"/>
                </a:lnTo>
                <a:lnTo>
                  <a:pt x="738969" y="1485899"/>
                </a:lnTo>
                <a:lnTo>
                  <a:pt x="708273" y="1511299"/>
                </a:lnTo>
                <a:lnTo>
                  <a:pt x="673100" y="1536699"/>
                </a:lnTo>
                <a:lnTo>
                  <a:pt x="634615" y="1574799"/>
                </a:lnTo>
                <a:lnTo>
                  <a:pt x="593987" y="1612899"/>
                </a:lnTo>
                <a:lnTo>
                  <a:pt x="510966" y="1689099"/>
                </a:lnTo>
                <a:lnTo>
                  <a:pt x="470906" y="1727199"/>
                </a:lnTo>
                <a:lnTo>
                  <a:pt x="433370" y="1765299"/>
                </a:lnTo>
                <a:lnTo>
                  <a:pt x="399523" y="1803399"/>
                </a:lnTo>
                <a:lnTo>
                  <a:pt x="370533" y="1841499"/>
                </a:lnTo>
                <a:lnTo>
                  <a:pt x="325921" y="1892299"/>
                </a:lnTo>
                <a:lnTo>
                  <a:pt x="274976" y="1930399"/>
                </a:lnTo>
                <a:lnTo>
                  <a:pt x="166433" y="2006599"/>
                </a:lnTo>
                <a:lnTo>
                  <a:pt x="115007" y="2044699"/>
                </a:lnTo>
                <a:lnTo>
                  <a:pt x="69594" y="2070099"/>
                </a:lnTo>
                <a:lnTo>
                  <a:pt x="33279" y="2082799"/>
                </a:lnTo>
                <a:lnTo>
                  <a:pt x="9150" y="2095499"/>
                </a:lnTo>
                <a:close/>
              </a:path>
              <a:path w="2649220" h="2463800">
                <a:moveTo>
                  <a:pt x="846562" y="1981199"/>
                </a:moveTo>
                <a:lnTo>
                  <a:pt x="838346" y="1981199"/>
                </a:lnTo>
                <a:lnTo>
                  <a:pt x="830236" y="1955799"/>
                </a:lnTo>
                <a:lnTo>
                  <a:pt x="824517" y="1930399"/>
                </a:lnTo>
                <a:lnTo>
                  <a:pt x="821302" y="1892299"/>
                </a:lnTo>
                <a:lnTo>
                  <a:pt x="820709" y="1854199"/>
                </a:lnTo>
                <a:lnTo>
                  <a:pt x="822852" y="1803399"/>
                </a:lnTo>
                <a:lnTo>
                  <a:pt x="827847" y="1752599"/>
                </a:lnTo>
                <a:lnTo>
                  <a:pt x="835810" y="1701799"/>
                </a:lnTo>
                <a:lnTo>
                  <a:pt x="846856" y="1638299"/>
                </a:lnTo>
                <a:lnTo>
                  <a:pt x="861101" y="1587499"/>
                </a:lnTo>
                <a:lnTo>
                  <a:pt x="878661" y="1536699"/>
                </a:lnTo>
                <a:lnTo>
                  <a:pt x="899651" y="1473199"/>
                </a:lnTo>
                <a:lnTo>
                  <a:pt x="924187" y="1422399"/>
                </a:lnTo>
                <a:lnTo>
                  <a:pt x="952384" y="1371599"/>
                </a:lnTo>
                <a:lnTo>
                  <a:pt x="993025" y="1308099"/>
                </a:lnTo>
                <a:lnTo>
                  <a:pt x="1017954" y="1244599"/>
                </a:lnTo>
                <a:lnTo>
                  <a:pt x="1030334" y="1193799"/>
                </a:lnTo>
                <a:lnTo>
                  <a:pt x="1033327" y="1168399"/>
                </a:lnTo>
                <a:lnTo>
                  <a:pt x="1030093" y="1142999"/>
                </a:lnTo>
                <a:lnTo>
                  <a:pt x="1023795" y="1117599"/>
                </a:lnTo>
                <a:lnTo>
                  <a:pt x="1019495" y="1104899"/>
                </a:lnTo>
                <a:lnTo>
                  <a:pt x="1081177" y="1104899"/>
                </a:lnTo>
                <a:lnTo>
                  <a:pt x="1080948" y="1117599"/>
                </a:lnTo>
                <a:lnTo>
                  <a:pt x="1082230" y="1168399"/>
                </a:lnTo>
                <a:lnTo>
                  <a:pt x="1086986" y="1282699"/>
                </a:lnTo>
                <a:lnTo>
                  <a:pt x="1088606" y="1346199"/>
                </a:lnTo>
                <a:lnTo>
                  <a:pt x="1088487" y="1409699"/>
                </a:lnTo>
                <a:lnTo>
                  <a:pt x="1085700" y="1473199"/>
                </a:lnTo>
                <a:lnTo>
                  <a:pt x="1079320" y="1536699"/>
                </a:lnTo>
                <a:lnTo>
                  <a:pt x="1066093" y="1587499"/>
                </a:lnTo>
                <a:lnTo>
                  <a:pt x="1046136" y="1650999"/>
                </a:lnTo>
                <a:lnTo>
                  <a:pt x="1021137" y="1714499"/>
                </a:lnTo>
                <a:lnTo>
                  <a:pt x="992780" y="1765299"/>
                </a:lnTo>
                <a:lnTo>
                  <a:pt x="932739" y="1866899"/>
                </a:lnTo>
                <a:lnTo>
                  <a:pt x="904428" y="1904999"/>
                </a:lnTo>
                <a:lnTo>
                  <a:pt x="879504" y="1943099"/>
                </a:lnTo>
                <a:lnTo>
                  <a:pt x="859653" y="1968499"/>
                </a:lnTo>
                <a:lnTo>
                  <a:pt x="846562" y="1981199"/>
                </a:lnTo>
                <a:close/>
              </a:path>
              <a:path w="2649220" h="2463800">
                <a:moveTo>
                  <a:pt x="429629" y="2006599"/>
                </a:moveTo>
                <a:lnTo>
                  <a:pt x="411266" y="2006599"/>
                </a:lnTo>
                <a:lnTo>
                  <a:pt x="416294" y="1993899"/>
                </a:lnTo>
                <a:lnTo>
                  <a:pt x="421249" y="1993899"/>
                </a:lnTo>
                <a:lnTo>
                  <a:pt x="430868" y="1981199"/>
                </a:lnTo>
                <a:lnTo>
                  <a:pt x="435896" y="1968499"/>
                </a:lnTo>
                <a:lnTo>
                  <a:pt x="443415" y="1968499"/>
                </a:lnTo>
                <a:lnTo>
                  <a:pt x="451125" y="1955799"/>
                </a:lnTo>
                <a:lnTo>
                  <a:pt x="458890" y="1943099"/>
                </a:lnTo>
                <a:lnTo>
                  <a:pt x="466573" y="1930399"/>
                </a:lnTo>
                <a:lnTo>
                  <a:pt x="474236" y="1930399"/>
                </a:lnTo>
                <a:lnTo>
                  <a:pt x="497906" y="1892299"/>
                </a:lnTo>
                <a:lnTo>
                  <a:pt x="513610" y="1879599"/>
                </a:lnTo>
                <a:lnTo>
                  <a:pt x="529640" y="1854199"/>
                </a:lnTo>
                <a:lnTo>
                  <a:pt x="545781" y="1828799"/>
                </a:lnTo>
                <a:lnTo>
                  <a:pt x="561812" y="1803399"/>
                </a:lnTo>
                <a:lnTo>
                  <a:pt x="613691" y="1727199"/>
                </a:lnTo>
                <a:lnTo>
                  <a:pt x="639727" y="1676399"/>
                </a:lnTo>
                <a:lnTo>
                  <a:pt x="665837" y="1638299"/>
                </a:lnTo>
                <a:lnTo>
                  <a:pt x="692027" y="1587499"/>
                </a:lnTo>
                <a:lnTo>
                  <a:pt x="709885" y="1562099"/>
                </a:lnTo>
                <a:lnTo>
                  <a:pt x="727832" y="1523999"/>
                </a:lnTo>
                <a:lnTo>
                  <a:pt x="745875" y="1498599"/>
                </a:lnTo>
                <a:lnTo>
                  <a:pt x="764020" y="1460499"/>
                </a:lnTo>
                <a:lnTo>
                  <a:pt x="798788" y="1460499"/>
                </a:lnTo>
                <a:lnTo>
                  <a:pt x="786910" y="1485899"/>
                </a:lnTo>
                <a:lnTo>
                  <a:pt x="763378" y="1523999"/>
                </a:lnTo>
                <a:lnTo>
                  <a:pt x="716802" y="1600199"/>
                </a:lnTo>
                <a:lnTo>
                  <a:pt x="658070" y="1701799"/>
                </a:lnTo>
                <a:lnTo>
                  <a:pt x="652247" y="1739899"/>
                </a:lnTo>
                <a:lnTo>
                  <a:pt x="630453" y="1739899"/>
                </a:lnTo>
                <a:lnTo>
                  <a:pt x="617418" y="1765299"/>
                </a:lnTo>
                <a:lnTo>
                  <a:pt x="604430" y="1777999"/>
                </a:lnTo>
                <a:lnTo>
                  <a:pt x="591484" y="1803399"/>
                </a:lnTo>
                <a:lnTo>
                  <a:pt x="578571" y="1816099"/>
                </a:lnTo>
                <a:lnTo>
                  <a:pt x="561588" y="1841499"/>
                </a:lnTo>
                <a:lnTo>
                  <a:pt x="527459" y="1892299"/>
                </a:lnTo>
                <a:lnTo>
                  <a:pt x="493853" y="1930399"/>
                </a:lnTo>
                <a:lnTo>
                  <a:pt x="477503" y="1955799"/>
                </a:lnTo>
                <a:lnTo>
                  <a:pt x="469383" y="1955799"/>
                </a:lnTo>
                <a:lnTo>
                  <a:pt x="461181" y="1968499"/>
                </a:lnTo>
                <a:lnTo>
                  <a:pt x="453033" y="1981199"/>
                </a:lnTo>
                <a:lnTo>
                  <a:pt x="439830" y="1993899"/>
                </a:lnTo>
                <a:lnTo>
                  <a:pt x="429629" y="2006599"/>
                </a:lnTo>
                <a:close/>
              </a:path>
              <a:path w="2649220" h="2463800">
                <a:moveTo>
                  <a:pt x="440281" y="2463799"/>
                </a:moveTo>
                <a:lnTo>
                  <a:pt x="429265" y="2463799"/>
                </a:lnTo>
                <a:lnTo>
                  <a:pt x="418554" y="2425699"/>
                </a:lnTo>
                <a:lnTo>
                  <a:pt x="414381" y="2387599"/>
                </a:lnTo>
                <a:lnTo>
                  <a:pt x="416113" y="2349499"/>
                </a:lnTo>
                <a:lnTo>
                  <a:pt x="423119" y="2311399"/>
                </a:lnTo>
                <a:lnTo>
                  <a:pt x="434767" y="2260599"/>
                </a:lnTo>
                <a:lnTo>
                  <a:pt x="450426" y="2209799"/>
                </a:lnTo>
                <a:lnTo>
                  <a:pt x="469463" y="2158999"/>
                </a:lnTo>
                <a:lnTo>
                  <a:pt x="491248" y="2108199"/>
                </a:lnTo>
                <a:lnTo>
                  <a:pt x="515147" y="2070099"/>
                </a:lnTo>
                <a:lnTo>
                  <a:pt x="540531" y="2019299"/>
                </a:lnTo>
                <a:lnTo>
                  <a:pt x="566766" y="1981199"/>
                </a:lnTo>
                <a:lnTo>
                  <a:pt x="603008" y="1904999"/>
                </a:lnTo>
                <a:lnTo>
                  <a:pt x="623633" y="1854199"/>
                </a:lnTo>
                <a:lnTo>
                  <a:pt x="632505" y="1803399"/>
                </a:lnTo>
                <a:lnTo>
                  <a:pt x="633490" y="1765299"/>
                </a:lnTo>
                <a:lnTo>
                  <a:pt x="630453" y="1739899"/>
                </a:lnTo>
                <a:lnTo>
                  <a:pt x="652247" y="1739899"/>
                </a:lnTo>
                <a:lnTo>
                  <a:pt x="647208" y="1777999"/>
                </a:lnTo>
                <a:lnTo>
                  <a:pt x="642575" y="1828799"/>
                </a:lnTo>
                <a:lnTo>
                  <a:pt x="637975" y="1892299"/>
                </a:lnTo>
                <a:lnTo>
                  <a:pt x="633031" y="1943099"/>
                </a:lnTo>
                <a:lnTo>
                  <a:pt x="627368" y="2006599"/>
                </a:lnTo>
                <a:lnTo>
                  <a:pt x="620610" y="2070099"/>
                </a:lnTo>
                <a:lnTo>
                  <a:pt x="612381" y="2120899"/>
                </a:lnTo>
                <a:lnTo>
                  <a:pt x="602307" y="2171699"/>
                </a:lnTo>
                <a:lnTo>
                  <a:pt x="590011" y="2222499"/>
                </a:lnTo>
                <a:lnTo>
                  <a:pt x="558738" y="2285999"/>
                </a:lnTo>
                <a:lnTo>
                  <a:pt x="524128" y="2349499"/>
                </a:lnTo>
                <a:lnTo>
                  <a:pt x="490182" y="2400299"/>
                </a:lnTo>
                <a:lnTo>
                  <a:pt x="460900" y="2438399"/>
                </a:lnTo>
                <a:lnTo>
                  <a:pt x="440281" y="2463799"/>
                </a:lnTo>
                <a:close/>
              </a:path>
              <a:path w="2649220" h="2463800">
                <a:moveTo>
                  <a:pt x="419209" y="2019299"/>
                </a:moveTo>
                <a:lnTo>
                  <a:pt x="399373" y="2019299"/>
                </a:lnTo>
                <a:lnTo>
                  <a:pt x="406603" y="2006599"/>
                </a:lnTo>
                <a:lnTo>
                  <a:pt x="424455" y="2006599"/>
                </a:lnTo>
                <a:lnTo>
                  <a:pt x="419209" y="2019299"/>
                </a:lnTo>
                <a:close/>
              </a:path>
              <a:path w="2649220" h="2463800">
                <a:moveTo>
                  <a:pt x="406612" y="2031999"/>
                </a:moveTo>
                <a:lnTo>
                  <a:pt x="385432" y="2031999"/>
                </a:lnTo>
                <a:lnTo>
                  <a:pt x="392321" y="2019299"/>
                </a:lnTo>
                <a:lnTo>
                  <a:pt x="414181" y="2019299"/>
                </a:lnTo>
                <a:lnTo>
                  <a:pt x="406612" y="2031999"/>
                </a:lnTo>
                <a:close/>
              </a:path>
              <a:path w="2649220" h="2463800">
                <a:moveTo>
                  <a:pt x="332277" y="2108199"/>
                </a:moveTo>
                <a:lnTo>
                  <a:pt x="306273" y="2108199"/>
                </a:lnTo>
                <a:lnTo>
                  <a:pt x="316947" y="2095499"/>
                </a:lnTo>
                <a:lnTo>
                  <a:pt x="352334" y="2057399"/>
                </a:lnTo>
                <a:lnTo>
                  <a:pt x="378694" y="2031999"/>
                </a:lnTo>
                <a:lnTo>
                  <a:pt x="399207" y="2031999"/>
                </a:lnTo>
                <a:lnTo>
                  <a:pt x="391965" y="2044699"/>
                </a:lnTo>
                <a:lnTo>
                  <a:pt x="384888" y="2057399"/>
                </a:lnTo>
                <a:lnTo>
                  <a:pt x="370806" y="2070099"/>
                </a:lnTo>
                <a:lnTo>
                  <a:pt x="357326" y="2082799"/>
                </a:lnTo>
                <a:lnTo>
                  <a:pt x="344474" y="2095499"/>
                </a:lnTo>
                <a:lnTo>
                  <a:pt x="332277" y="2108199"/>
                </a:lnTo>
                <a:close/>
              </a:path>
              <a:path w="2649220" h="2463800">
                <a:moveTo>
                  <a:pt x="280230" y="2146299"/>
                </a:moveTo>
                <a:lnTo>
                  <a:pt x="256058" y="2146299"/>
                </a:lnTo>
                <a:lnTo>
                  <a:pt x="262689" y="2133599"/>
                </a:lnTo>
                <a:lnTo>
                  <a:pt x="270085" y="2133599"/>
                </a:lnTo>
                <a:lnTo>
                  <a:pt x="278191" y="2120899"/>
                </a:lnTo>
                <a:lnTo>
                  <a:pt x="286954" y="2120899"/>
                </a:lnTo>
                <a:lnTo>
                  <a:pt x="296268" y="2108199"/>
                </a:lnTo>
                <a:lnTo>
                  <a:pt x="320498" y="2108199"/>
                </a:lnTo>
                <a:lnTo>
                  <a:pt x="309415" y="2120899"/>
                </a:lnTo>
                <a:lnTo>
                  <a:pt x="289285" y="2133599"/>
                </a:lnTo>
                <a:lnTo>
                  <a:pt x="280230" y="2146299"/>
                </a:lnTo>
                <a:close/>
              </a:path>
              <a:path w="2649220" h="2463800">
                <a:moveTo>
                  <a:pt x="230918" y="2184399"/>
                </a:moveTo>
                <a:lnTo>
                  <a:pt x="230481" y="2171699"/>
                </a:lnTo>
                <a:lnTo>
                  <a:pt x="230189" y="2158999"/>
                </a:lnTo>
                <a:lnTo>
                  <a:pt x="244884" y="2146299"/>
                </a:lnTo>
                <a:lnTo>
                  <a:pt x="271879" y="2146299"/>
                </a:lnTo>
                <a:lnTo>
                  <a:pt x="264252" y="2158999"/>
                </a:lnTo>
                <a:lnTo>
                  <a:pt x="245950" y="2171699"/>
                </a:lnTo>
                <a:lnTo>
                  <a:pt x="237667" y="2171699"/>
                </a:lnTo>
                <a:lnTo>
                  <a:pt x="230918" y="2184399"/>
                </a:lnTo>
                <a:close/>
              </a:path>
            </a:pathLst>
          </a:custGeom>
          <a:solidFill>
            <a:srgbClr val="90507B"/>
          </a:solidFill>
        </p:spPr>
        <p:txBody>
          <a:bodyPr wrap="square" lIns="0" tIns="0" rIns="0" bIns="0" rtlCol="0"/>
          <a:lstStyle/>
          <a:p>
            <a:endParaRPr/>
          </a:p>
        </p:txBody>
      </p:sp>
    </p:spTree>
    <p:extLst>
      <p:ext uri="{BB962C8B-B14F-4D97-AF65-F5344CB8AC3E}">
        <p14:creationId xmlns:p14="http://schemas.microsoft.com/office/powerpoint/2010/main" val="1545479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3121640" y="0"/>
            <a:ext cx="5166360" cy="2045335"/>
          </a:xfrm>
          <a:custGeom>
            <a:avLst/>
            <a:gdLst/>
            <a:ahLst/>
            <a:cxnLst/>
            <a:rect l="l" t="t" r="r" b="b"/>
            <a:pathLst>
              <a:path w="5166359" h="2045335">
                <a:moveTo>
                  <a:pt x="2219162" y="2044745"/>
                </a:moveTo>
                <a:lnTo>
                  <a:pt x="2157505" y="2043937"/>
                </a:lnTo>
                <a:lnTo>
                  <a:pt x="2097046" y="2041788"/>
                </a:lnTo>
                <a:lnTo>
                  <a:pt x="2037783" y="2038349"/>
                </a:lnTo>
                <a:lnTo>
                  <a:pt x="1979714" y="2033670"/>
                </a:lnTo>
                <a:lnTo>
                  <a:pt x="1922835" y="2027802"/>
                </a:lnTo>
                <a:lnTo>
                  <a:pt x="1867145" y="2020796"/>
                </a:lnTo>
                <a:lnTo>
                  <a:pt x="1812640" y="2012702"/>
                </a:lnTo>
                <a:lnTo>
                  <a:pt x="1759318" y="2003572"/>
                </a:lnTo>
                <a:lnTo>
                  <a:pt x="1707178" y="1993455"/>
                </a:lnTo>
                <a:lnTo>
                  <a:pt x="1656215" y="1982403"/>
                </a:lnTo>
                <a:lnTo>
                  <a:pt x="1606428" y="1970466"/>
                </a:lnTo>
                <a:lnTo>
                  <a:pt x="1557815" y="1957695"/>
                </a:lnTo>
                <a:lnTo>
                  <a:pt x="1510372" y="1944141"/>
                </a:lnTo>
                <a:lnTo>
                  <a:pt x="1464097" y="1929853"/>
                </a:lnTo>
                <a:lnTo>
                  <a:pt x="1418988" y="1914884"/>
                </a:lnTo>
                <a:lnTo>
                  <a:pt x="1375043" y="1899283"/>
                </a:lnTo>
                <a:lnTo>
                  <a:pt x="1332257" y="1883102"/>
                </a:lnTo>
                <a:lnTo>
                  <a:pt x="1290630" y="1866390"/>
                </a:lnTo>
                <a:lnTo>
                  <a:pt x="1250159" y="1849199"/>
                </a:lnTo>
                <a:lnTo>
                  <a:pt x="1210841" y="1831580"/>
                </a:lnTo>
                <a:lnTo>
                  <a:pt x="1172673" y="1813582"/>
                </a:lnTo>
                <a:lnTo>
                  <a:pt x="1135654" y="1795258"/>
                </a:lnTo>
                <a:lnTo>
                  <a:pt x="1099780" y="1776657"/>
                </a:lnTo>
                <a:lnTo>
                  <a:pt x="1065049" y="1757829"/>
                </a:lnTo>
                <a:lnTo>
                  <a:pt x="1031459" y="1738827"/>
                </a:lnTo>
                <a:lnTo>
                  <a:pt x="967690" y="1700499"/>
                </a:lnTo>
                <a:lnTo>
                  <a:pt x="908453" y="1662079"/>
                </a:lnTo>
                <a:lnTo>
                  <a:pt x="853729" y="1623972"/>
                </a:lnTo>
                <a:lnTo>
                  <a:pt x="803497" y="1586583"/>
                </a:lnTo>
                <a:lnTo>
                  <a:pt x="757736" y="1550318"/>
                </a:lnTo>
                <a:lnTo>
                  <a:pt x="716428" y="1515582"/>
                </a:lnTo>
                <a:lnTo>
                  <a:pt x="679551" y="1482781"/>
                </a:lnTo>
                <a:lnTo>
                  <a:pt x="647086" y="1452320"/>
                </a:lnTo>
                <a:lnTo>
                  <a:pt x="619013" y="1424605"/>
                </a:lnTo>
                <a:lnTo>
                  <a:pt x="585094" y="1389069"/>
                </a:lnTo>
                <a:lnTo>
                  <a:pt x="555051" y="1355081"/>
                </a:lnTo>
                <a:lnTo>
                  <a:pt x="541675" y="1338687"/>
                </a:lnTo>
                <a:lnTo>
                  <a:pt x="515270" y="1305458"/>
                </a:lnTo>
                <a:lnTo>
                  <a:pt x="489450" y="1271197"/>
                </a:lnTo>
                <a:lnTo>
                  <a:pt x="464211" y="1235923"/>
                </a:lnTo>
                <a:lnTo>
                  <a:pt x="439551" y="1199654"/>
                </a:lnTo>
                <a:lnTo>
                  <a:pt x="415468" y="1162408"/>
                </a:lnTo>
                <a:lnTo>
                  <a:pt x="391959" y="1124204"/>
                </a:lnTo>
                <a:lnTo>
                  <a:pt x="369022" y="1085059"/>
                </a:lnTo>
                <a:lnTo>
                  <a:pt x="346655" y="1044993"/>
                </a:lnTo>
                <a:lnTo>
                  <a:pt x="324856" y="1004023"/>
                </a:lnTo>
                <a:lnTo>
                  <a:pt x="303621" y="962168"/>
                </a:lnTo>
                <a:lnTo>
                  <a:pt x="282948" y="919446"/>
                </a:lnTo>
                <a:lnTo>
                  <a:pt x="262836" y="875876"/>
                </a:lnTo>
                <a:lnTo>
                  <a:pt x="243281" y="831476"/>
                </a:lnTo>
                <a:lnTo>
                  <a:pt x="224282" y="786264"/>
                </a:lnTo>
                <a:lnTo>
                  <a:pt x="205836" y="740258"/>
                </a:lnTo>
                <a:lnTo>
                  <a:pt x="187941" y="693478"/>
                </a:lnTo>
                <a:lnTo>
                  <a:pt x="170594" y="645940"/>
                </a:lnTo>
                <a:lnTo>
                  <a:pt x="153793" y="597664"/>
                </a:lnTo>
                <a:lnTo>
                  <a:pt x="137535" y="548668"/>
                </a:lnTo>
                <a:lnTo>
                  <a:pt x="121819" y="498971"/>
                </a:lnTo>
                <a:lnTo>
                  <a:pt x="106641" y="448590"/>
                </a:lnTo>
                <a:lnTo>
                  <a:pt x="92000" y="397544"/>
                </a:lnTo>
                <a:lnTo>
                  <a:pt x="77893" y="345851"/>
                </a:lnTo>
                <a:lnTo>
                  <a:pt x="64318" y="293529"/>
                </a:lnTo>
                <a:lnTo>
                  <a:pt x="51272" y="240598"/>
                </a:lnTo>
                <a:lnTo>
                  <a:pt x="38753" y="187075"/>
                </a:lnTo>
                <a:lnTo>
                  <a:pt x="26758" y="132978"/>
                </a:lnTo>
                <a:lnTo>
                  <a:pt x="15286" y="78327"/>
                </a:lnTo>
                <a:lnTo>
                  <a:pt x="4334" y="23138"/>
                </a:lnTo>
                <a:lnTo>
                  <a:pt x="0" y="0"/>
                </a:lnTo>
                <a:lnTo>
                  <a:pt x="5166290" y="0"/>
                </a:lnTo>
                <a:lnTo>
                  <a:pt x="5166290" y="1597242"/>
                </a:lnTo>
                <a:lnTo>
                  <a:pt x="4578548" y="1597242"/>
                </a:lnTo>
                <a:lnTo>
                  <a:pt x="4528616" y="1597800"/>
                </a:lnTo>
                <a:lnTo>
                  <a:pt x="4478716" y="1599151"/>
                </a:lnTo>
                <a:lnTo>
                  <a:pt x="4428855" y="1601290"/>
                </a:lnTo>
                <a:lnTo>
                  <a:pt x="4379042" y="1604214"/>
                </a:lnTo>
                <a:lnTo>
                  <a:pt x="4329286" y="1607920"/>
                </a:lnTo>
                <a:lnTo>
                  <a:pt x="4279595" y="1612403"/>
                </a:lnTo>
                <a:lnTo>
                  <a:pt x="4229978" y="1617661"/>
                </a:lnTo>
                <a:lnTo>
                  <a:pt x="4180443" y="1623690"/>
                </a:lnTo>
                <a:lnTo>
                  <a:pt x="4130999" y="1630485"/>
                </a:lnTo>
                <a:lnTo>
                  <a:pt x="4081655" y="1638045"/>
                </a:lnTo>
                <a:lnTo>
                  <a:pt x="4032418" y="1646364"/>
                </a:lnTo>
                <a:lnTo>
                  <a:pt x="3983298" y="1655441"/>
                </a:lnTo>
                <a:lnTo>
                  <a:pt x="3934303" y="1665270"/>
                </a:lnTo>
                <a:lnTo>
                  <a:pt x="3885441" y="1675848"/>
                </a:lnTo>
                <a:lnTo>
                  <a:pt x="3836722" y="1687173"/>
                </a:lnTo>
                <a:lnTo>
                  <a:pt x="3788153" y="1699239"/>
                </a:lnTo>
                <a:lnTo>
                  <a:pt x="3739743" y="1712045"/>
                </a:lnTo>
                <a:lnTo>
                  <a:pt x="3691500" y="1725585"/>
                </a:lnTo>
                <a:lnTo>
                  <a:pt x="3643434" y="1739858"/>
                </a:lnTo>
                <a:lnTo>
                  <a:pt x="3595553" y="1754858"/>
                </a:lnTo>
                <a:lnTo>
                  <a:pt x="3547864" y="1770583"/>
                </a:lnTo>
                <a:lnTo>
                  <a:pt x="3500378" y="1787029"/>
                </a:lnTo>
                <a:lnTo>
                  <a:pt x="3370689" y="1833936"/>
                </a:lnTo>
                <a:lnTo>
                  <a:pt x="3289518" y="1861477"/>
                </a:lnTo>
                <a:lnTo>
                  <a:pt x="3209585" y="1886867"/>
                </a:lnTo>
                <a:lnTo>
                  <a:pt x="3130889" y="1910155"/>
                </a:lnTo>
                <a:lnTo>
                  <a:pt x="3053426" y="1931392"/>
                </a:lnTo>
                <a:lnTo>
                  <a:pt x="2977193" y="1950630"/>
                </a:lnTo>
                <a:lnTo>
                  <a:pt x="2902189" y="1967918"/>
                </a:lnTo>
                <a:lnTo>
                  <a:pt x="2828411" y="1983308"/>
                </a:lnTo>
                <a:lnTo>
                  <a:pt x="2755857" y="1996850"/>
                </a:lnTo>
                <a:lnTo>
                  <a:pt x="2684523" y="2008595"/>
                </a:lnTo>
                <a:lnTo>
                  <a:pt x="2614408" y="2018593"/>
                </a:lnTo>
                <a:lnTo>
                  <a:pt x="2545508" y="2026895"/>
                </a:lnTo>
                <a:lnTo>
                  <a:pt x="2477822" y="2033553"/>
                </a:lnTo>
                <a:lnTo>
                  <a:pt x="2411347" y="2038616"/>
                </a:lnTo>
                <a:lnTo>
                  <a:pt x="2346080" y="2042135"/>
                </a:lnTo>
                <a:lnTo>
                  <a:pt x="2282019" y="2044161"/>
                </a:lnTo>
                <a:lnTo>
                  <a:pt x="2219162" y="2044745"/>
                </a:lnTo>
                <a:close/>
              </a:path>
              <a:path w="5166359" h="2045335">
                <a:moveTo>
                  <a:pt x="5166290" y="1646354"/>
                </a:moveTo>
                <a:lnTo>
                  <a:pt x="5118120" y="1640566"/>
                </a:lnTo>
                <a:lnTo>
                  <a:pt x="4978101" y="1621718"/>
                </a:lnTo>
                <a:lnTo>
                  <a:pt x="4928227" y="1615811"/>
                </a:lnTo>
                <a:lnTo>
                  <a:pt x="4878316" y="1610725"/>
                </a:lnTo>
                <a:lnTo>
                  <a:pt x="4828376" y="1606456"/>
                </a:lnTo>
                <a:lnTo>
                  <a:pt x="4778416" y="1603000"/>
                </a:lnTo>
                <a:lnTo>
                  <a:pt x="4728445" y="1600355"/>
                </a:lnTo>
                <a:lnTo>
                  <a:pt x="4678471" y="1598516"/>
                </a:lnTo>
                <a:lnTo>
                  <a:pt x="4628503" y="1597479"/>
                </a:lnTo>
                <a:lnTo>
                  <a:pt x="4578548" y="1597242"/>
                </a:lnTo>
                <a:lnTo>
                  <a:pt x="5166290" y="1597242"/>
                </a:lnTo>
                <a:lnTo>
                  <a:pt x="5166290" y="1646354"/>
                </a:lnTo>
                <a:close/>
              </a:path>
            </a:pathLst>
          </a:custGeom>
          <a:solidFill>
            <a:srgbClr val="C2E2E2"/>
          </a:solidFill>
        </p:spPr>
        <p:txBody>
          <a:bodyPr wrap="square" lIns="0" tIns="0" rIns="0" bIns="0" rtlCol="0"/>
          <a:lstStyle/>
          <a:p>
            <a:endParaRPr/>
          </a:p>
        </p:txBody>
      </p:sp>
      <p:sp>
        <p:nvSpPr>
          <p:cNvPr id="5" name="object 5"/>
          <p:cNvSpPr txBox="1">
            <a:spLocks noGrp="1"/>
          </p:cNvSpPr>
          <p:nvPr>
            <p:ph type="title"/>
          </p:nvPr>
        </p:nvSpPr>
        <p:spPr>
          <a:xfrm>
            <a:off x="745828" y="590613"/>
            <a:ext cx="11235690" cy="833119"/>
          </a:xfrm>
          <a:prstGeom prst="rect">
            <a:avLst/>
          </a:prstGeom>
        </p:spPr>
        <p:txBody>
          <a:bodyPr vert="horz" wrap="square" lIns="0" tIns="12700" rIns="0" bIns="0" rtlCol="0">
            <a:spAutoFit/>
          </a:bodyPr>
          <a:lstStyle/>
          <a:p>
            <a:pPr marL="12700">
              <a:lnSpc>
                <a:spcPct val="100000"/>
              </a:lnSpc>
              <a:spcBef>
                <a:spcPts val="100"/>
              </a:spcBef>
            </a:pPr>
            <a:r>
              <a:rPr sz="5300" spc="280"/>
              <a:t>Short </a:t>
            </a:r>
            <a:r>
              <a:rPr sz="5300" spc="200"/>
              <a:t>term </a:t>
            </a:r>
            <a:r>
              <a:rPr sz="5300" spc="70"/>
              <a:t>material</a:t>
            </a:r>
            <a:r>
              <a:rPr sz="5300" spc="-535"/>
              <a:t> </a:t>
            </a:r>
            <a:r>
              <a:rPr sz="5300" spc="-80"/>
              <a:t>complications</a:t>
            </a:r>
            <a:endParaRPr sz="5300"/>
          </a:p>
        </p:txBody>
      </p:sp>
      <p:sp>
        <p:nvSpPr>
          <p:cNvPr id="7" name="object 7"/>
          <p:cNvSpPr/>
          <p:nvPr/>
        </p:nvSpPr>
        <p:spPr>
          <a:xfrm>
            <a:off x="244711" y="9344424"/>
            <a:ext cx="2449195" cy="918210"/>
          </a:xfrm>
          <a:custGeom>
            <a:avLst/>
            <a:gdLst/>
            <a:ahLst/>
            <a:cxnLst/>
            <a:rect l="l" t="t" r="r" b="b"/>
            <a:pathLst>
              <a:path w="2449195" h="918209">
                <a:moveTo>
                  <a:pt x="744079" y="532130"/>
                </a:moveTo>
                <a:lnTo>
                  <a:pt x="795532" y="539750"/>
                </a:lnTo>
                <a:lnTo>
                  <a:pt x="851228" y="554990"/>
                </a:lnTo>
                <a:lnTo>
                  <a:pt x="841560" y="563880"/>
                </a:lnTo>
                <a:lnTo>
                  <a:pt x="769894" y="617220"/>
                </a:lnTo>
                <a:lnTo>
                  <a:pt x="710460" y="650240"/>
                </a:lnTo>
                <a:lnTo>
                  <a:pt x="636997" y="679450"/>
                </a:lnTo>
                <a:lnTo>
                  <a:pt x="593275" y="688340"/>
                </a:lnTo>
                <a:lnTo>
                  <a:pt x="542464" y="694690"/>
                </a:lnTo>
                <a:lnTo>
                  <a:pt x="486930" y="699770"/>
                </a:lnTo>
                <a:lnTo>
                  <a:pt x="371152" y="707390"/>
                </a:lnTo>
                <a:lnTo>
                  <a:pt x="315637" y="713740"/>
                </a:lnTo>
                <a:lnTo>
                  <a:pt x="264857" y="720090"/>
                </a:lnTo>
                <a:lnTo>
                  <a:pt x="221178" y="731520"/>
                </a:lnTo>
                <a:lnTo>
                  <a:pt x="164576" y="764540"/>
                </a:lnTo>
                <a:lnTo>
                  <a:pt x="138893" y="801370"/>
                </a:lnTo>
                <a:lnTo>
                  <a:pt x="107995" y="850900"/>
                </a:lnTo>
                <a:lnTo>
                  <a:pt x="103456" y="858520"/>
                </a:lnTo>
                <a:lnTo>
                  <a:pt x="99564" y="866140"/>
                </a:lnTo>
                <a:lnTo>
                  <a:pt x="97133" y="869950"/>
                </a:lnTo>
                <a:lnTo>
                  <a:pt x="94829" y="875030"/>
                </a:lnTo>
                <a:lnTo>
                  <a:pt x="92782" y="878840"/>
                </a:lnTo>
                <a:lnTo>
                  <a:pt x="90542" y="882650"/>
                </a:lnTo>
                <a:lnTo>
                  <a:pt x="89902" y="885190"/>
                </a:lnTo>
                <a:lnTo>
                  <a:pt x="88494" y="887730"/>
                </a:lnTo>
                <a:lnTo>
                  <a:pt x="87215" y="890270"/>
                </a:lnTo>
                <a:lnTo>
                  <a:pt x="86127" y="892810"/>
                </a:lnTo>
                <a:lnTo>
                  <a:pt x="85167" y="894080"/>
                </a:lnTo>
                <a:lnTo>
                  <a:pt x="84399" y="896620"/>
                </a:lnTo>
                <a:lnTo>
                  <a:pt x="83567" y="899160"/>
                </a:lnTo>
                <a:lnTo>
                  <a:pt x="82992" y="900430"/>
                </a:lnTo>
                <a:lnTo>
                  <a:pt x="81776" y="904240"/>
                </a:lnTo>
                <a:lnTo>
                  <a:pt x="81200" y="905510"/>
                </a:lnTo>
                <a:lnTo>
                  <a:pt x="60981" y="909320"/>
                </a:lnTo>
                <a:lnTo>
                  <a:pt x="40720" y="911860"/>
                </a:lnTo>
                <a:lnTo>
                  <a:pt x="20399" y="915670"/>
                </a:lnTo>
                <a:lnTo>
                  <a:pt x="0" y="918210"/>
                </a:lnTo>
                <a:lnTo>
                  <a:pt x="703" y="916940"/>
                </a:lnTo>
                <a:lnTo>
                  <a:pt x="1983" y="913130"/>
                </a:lnTo>
                <a:lnTo>
                  <a:pt x="2687" y="911860"/>
                </a:lnTo>
                <a:lnTo>
                  <a:pt x="3327" y="909320"/>
                </a:lnTo>
                <a:lnTo>
                  <a:pt x="4351" y="906780"/>
                </a:lnTo>
                <a:lnTo>
                  <a:pt x="7422" y="900430"/>
                </a:lnTo>
                <a:lnTo>
                  <a:pt x="11325" y="891540"/>
                </a:lnTo>
                <a:lnTo>
                  <a:pt x="13693" y="886460"/>
                </a:lnTo>
                <a:lnTo>
                  <a:pt x="16124" y="881380"/>
                </a:lnTo>
                <a:lnTo>
                  <a:pt x="18492" y="877570"/>
                </a:lnTo>
                <a:lnTo>
                  <a:pt x="21179" y="872490"/>
                </a:lnTo>
                <a:lnTo>
                  <a:pt x="24059" y="866140"/>
                </a:lnTo>
                <a:lnTo>
                  <a:pt x="28629" y="858520"/>
                </a:lnTo>
                <a:lnTo>
                  <a:pt x="33793" y="849630"/>
                </a:lnTo>
                <a:lnTo>
                  <a:pt x="39401" y="840740"/>
                </a:lnTo>
                <a:lnTo>
                  <a:pt x="45303" y="830580"/>
                </a:lnTo>
                <a:lnTo>
                  <a:pt x="58955" y="810260"/>
                </a:lnTo>
                <a:lnTo>
                  <a:pt x="74521" y="787400"/>
                </a:lnTo>
                <a:lnTo>
                  <a:pt x="92211" y="762000"/>
                </a:lnTo>
                <a:lnTo>
                  <a:pt x="112234" y="736600"/>
                </a:lnTo>
                <a:lnTo>
                  <a:pt x="122719" y="722630"/>
                </a:lnTo>
                <a:lnTo>
                  <a:pt x="133822" y="709930"/>
                </a:lnTo>
                <a:lnTo>
                  <a:pt x="207832" y="709930"/>
                </a:lnTo>
                <a:lnTo>
                  <a:pt x="237772" y="708660"/>
                </a:lnTo>
                <a:lnTo>
                  <a:pt x="276256" y="703580"/>
                </a:lnTo>
                <a:lnTo>
                  <a:pt x="321264" y="693420"/>
                </a:lnTo>
                <a:lnTo>
                  <a:pt x="370774" y="676910"/>
                </a:lnTo>
                <a:lnTo>
                  <a:pt x="422767" y="650240"/>
                </a:lnTo>
                <a:lnTo>
                  <a:pt x="495332" y="607060"/>
                </a:lnTo>
                <a:lnTo>
                  <a:pt x="532254" y="585470"/>
                </a:lnTo>
                <a:lnTo>
                  <a:pt x="570296" y="567690"/>
                </a:lnTo>
                <a:lnTo>
                  <a:pt x="609979" y="551180"/>
                </a:lnTo>
                <a:lnTo>
                  <a:pt x="651823" y="539750"/>
                </a:lnTo>
                <a:lnTo>
                  <a:pt x="696350" y="533400"/>
                </a:lnTo>
                <a:lnTo>
                  <a:pt x="744079" y="532130"/>
                </a:lnTo>
                <a:close/>
              </a:path>
              <a:path w="2449195" h="918209">
                <a:moveTo>
                  <a:pt x="664959" y="360680"/>
                </a:moveTo>
                <a:lnTo>
                  <a:pt x="771180" y="360680"/>
                </a:lnTo>
                <a:lnTo>
                  <a:pt x="726835" y="364490"/>
                </a:lnTo>
                <a:lnTo>
                  <a:pt x="681206" y="373380"/>
                </a:lnTo>
                <a:lnTo>
                  <a:pt x="635482" y="386080"/>
                </a:lnTo>
                <a:lnTo>
                  <a:pt x="590851" y="400050"/>
                </a:lnTo>
                <a:lnTo>
                  <a:pt x="548502" y="416560"/>
                </a:lnTo>
                <a:lnTo>
                  <a:pt x="495585" y="450850"/>
                </a:lnTo>
                <a:lnTo>
                  <a:pt x="457335" y="477520"/>
                </a:lnTo>
                <a:lnTo>
                  <a:pt x="421128" y="504190"/>
                </a:lnTo>
                <a:lnTo>
                  <a:pt x="373281" y="542290"/>
                </a:lnTo>
                <a:lnTo>
                  <a:pt x="337927" y="574040"/>
                </a:lnTo>
                <a:lnTo>
                  <a:pt x="305176" y="604520"/>
                </a:lnTo>
                <a:lnTo>
                  <a:pt x="275083" y="635000"/>
                </a:lnTo>
                <a:lnTo>
                  <a:pt x="223127" y="690880"/>
                </a:lnTo>
                <a:lnTo>
                  <a:pt x="207832" y="709930"/>
                </a:lnTo>
                <a:lnTo>
                  <a:pt x="133822" y="709930"/>
                </a:lnTo>
                <a:lnTo>
                  <a:pt x="145536" y="695960"/>
                </a:lnTo>
                <a:lnTo>
                  <a:pt x="157857" y="680720"/>
                </a:lnTo>
                <a:lnTo>
                  <a:pt x="158433" y="680720"/>
                </a:lnTo>
                <a:lnTo>
                  <a:pt x="166702" y="670560"/>
                </a:lnTo>
                <a:lnTo>
                  <a:pt x="175206" y="661670"/>
                </a:lnTo>
                <a:lnTo>
                  <a:pt x="183961" y="652780"/>
                </a:lnTo>
                <a:lnTo>
                  <a:pt x="192986" y="642620"/>
                </a:lnTo>
                <a:lnTo>
                  <a:pt x="210999" y="619760"/>
                </a:lnTo>
                <a:lnTo>
                  <a:pt x="227620" y="594360"/>
                </a:lnTo>
                <a:lnTo>
                  <a:pt x="232388" y="584200"/>
                </a:lnTo>
                <a:lnTo>
                  <a:pt x="251535" y="584200"/>
                </a:lnTo>
                <a:lnTo>
                  <a:pt x="304101" y="537210"/>
                </a:lnTo>
                <a:lnTo>
                  <a:pt x="332556" y="513080"/>
                </a:lnTo>
                <a:lnTo>
                  <a:pt x="362426" y="490220"/>
                </a:lnTo>
                <a:lnTo>
                  <a:pt x="373138" y="481330"/>
                </a:lnTo>
                <a:lnTo>
                  <a:pt x="384102" y="473710"/>
                </a:lnTo>
                <a:lnTo>
                  <a:pt x="395234" y="464820"/>
                </a:lnTo>
                <a:lnTo>
                  <a:pt x="406449" y="457200"/>
                </a:lnTo>
                <a:lnTo>
                  <a:pt x="452383" y="419100"/>
                </a:lnTo>
                <a:lnTo>
                  <a:pt x="482437" y="388620"/>
                </a:lnTo>
                <a:lnTo>
                  <a:pt x="512861" y="388620"/>
                </a:lnTo>
                <a:lnTo>
                  <a:pt x="538493" y="373380"/>
                </a:lnTo>
                <a:lnTo>
                  <a:pt x="625032" y="373380"/>
                </a:lnTo>
                <a:lnTo>
                  <a:pt x="664959" y="360680"/>
                </a:lnTo>
                <a:close/>
              </a:path>
              <a:path w="2449195" h="918209">
                <a:moveTo>
                  <a:pt x="1863642" y="402590"/>
                </a:moveTo>
                <a:lnTo>
                  <a:pt x="1896852" y="402590"/>
                </a:lnTo>
                <a:lnTo>
                  <a:pt x="1915971" y="422910"/>
                </a:lnTo>
                <a:lnTo>
                  <a:pt x="1950274" y="448310"/>
                </a:lnTo>
                <a:lnTo>
                  <a:pt x="2002465" y="471170"/>
                </a:lnTo>
                <a:lnTo>
                  <a:pt x="2075250" y="488950"/>
                </a:lnTo>
                <a:lnTo>
                  <a:pt x="2124050" y="496570"/>
                </a:lnTo>
                <a:lnTo>
                  <a:pt x="2174700" y="508000"/>
                </a:lnTo>
                <a:lnTo>
                  <a:pt x="2225559" y="521970"/>
                </a:lnTo>
                <a:lnTo>
                  <a:pt x="2274989" y="539750"/>
                </a:lnTo>
                <a:lnTo>
                  <a:pt x="2321349" y="558800"/>
                </a:lnTo>
                <a:lnTo>
                  <a:pt x="2363000" y="580390"/>
                </a:lnTo>
                <a:lnTo>
                  <a:pt x="2398303" y="604520"/>
                </a:lnTo>
                <a:lnTo>
                  <a:pt x="2425619" y="631190"/>
                </a:lnTo>
                <a:lnTo>
                  <a:pt x="2444587" y="662940"/>
                </a:lnTo>
                <a:lnTo>
                  <a:pt x="2445163" y="664210"/>
                </a:lnTo>
                <a:lnTo>
                  <a:pt x="2432723" y="665480"/>
                </a:lnTo>
                <a:lnTo>
                  <a:pt x="2398861" y="666750"/>
                </a:lnTo>
                <a:lnTo>
                  <a:pt x="2347722" y="662940"/>
                </a:lnTo>
                <a:lnTo>
                  <a:pt x="2283453" y="652780"/>
                </a:lnTo>
                <a:lnTo>
                  <a:pt x="2210200" y="629920"/>
                </a:lnTo>
                <a:lnTo>
                  <a:pt x="2167303" y="609600"/>
                </a:lnTo>
                <a:lnTo>
                  <a:pt x="2120643" y="581660"/>
                </a:lnTo>
                <a:lnTo>
                  <a:pt x="2071899" y="548640"/>
                </a:lnTo>
                <a:lnTo>
                  <a:pt x="2022748" y="514350"/>
                </a:lnTo>
                <a:lnTo>
                  <a:pt x="1929939" y="447040"/>
                </a:lnTo>
                <a:lnTo>
                  <a:pt x="1889638" y="419100"/>
                </a:lnTo>
                <a:lnTo>
                  <a:pt x="1863642" y="402590"/>
                </a:lnTo>
                <a:close/>
              </a:path>
              <a:path w="2449195" h="918209">
                <a:moveTo>
                  <a:pt x="1216755" y="304800"/>
                </a:moveTo>
                <a:lnTo>
                  <a:pt x="1307141" y="304800"/>
                </a:lnTo>
                <a:lnTo>
                  <a:pt x="1307269" y="309880"/>
                </a:lnTo>
                <a:lnTo>
                  <a:pt x="1310340" y="316230"/>
                </a:lnTo>
                <a:lnTo>
                  <a:pt x="1340635" y="353060"/>
                </a:lnTo>
                <a:lnTo>
                  <a:pt x="1375646" y="373380"/>
                </a:lnTo>
                <a:lnTo>
                  <a:pt x="1429040" y="392430"/>
                </a:lnTo>
                <a:lnTo>
                  <a:pt x="1562688" y="419100"/>
                </a:lnTo>
                <a:lnTo>
                  <a:pt x="1620539" y="438150"/>
                </a:lnTo>
                <a:lnTo>
                  <a:pt x="1677037" y="461010"/>
                </a:lnTo>
                <a:lnTo>
                  <a:pt x="1730995" y="487680"/>
                </a:lnTo>
                <a:lnTo>
                  <a:pt x="1781226" y="516890"/>
                </a:lnTo>
                <a:lnTo>
                  <a:pt x="1826542" y="548640"/>
                </a:lnTo>
                <a:lnTo>
                  <a:pt x="1865758" y="579120"/>
                </a:lnTo>
                <a:lnTo>
                  <a:pt x="1897685" y="608330"/>
                </a:lnTo>
                <a:lnTo>
                  <a:pt x="1934924" y="656590"/>
                </a:lnTo>
                <a:lnTo>
                  <a:pt x="1935692" y="659130"/>
                </a:lnTo>
                <a:lnTo>
                  <a:pt x="1936396" y="660400"/>
                </a:lnTo>
                <a:lnTo>
                  <a:pt x="1936908" y="662940"/>
                </a:lnTo>
                <a:lnTo>
                  <a:pt x="1927695" y="661670"/>
                </a:lnTo>
                <a:lnTo>
                  <a:pt x="1903167" y="661670"/>
                </a:lnTo>
                <a:lnTo>
                  <a:pt x="1819164" y="654050"/>
                </a:lnTo>
                <a:lnTo>
                  <a:pt x="1765188" y="646430"/>
                </a:lnTo>
                <a:lnTo>
                  <a:pt x="1706893" y="635000"/>
                </a:lnTo>
                <a:lnTo>
                  <a:pt x="1647030" y="619760"/>
                </a:lnTo>
                <a:lnTo>
                  <a:pt x="1588347" y="596900"/>
                </a:lnTo>
                <a:lnTo>
                  <a:pt x="1533593" y="567690"/>
                </a:lnTo>
                <a:lnTo>
                  <a:pt x="1483075" y="532130"/>
                </a:lnTo>
                <a:lnTo>
                  <a:pt x="1435392" y="494030"/>
                </a:lnTo>
                <a:lnTo>
                  <a:pt x="1390538" y="453390"/>
                </a:lnTo>
                <a:lnTo>
                  <a:pt x="1309301" y="377190"/>
                </a:lnTo>
                <a:lnTo>
                  <a:pt x="1272907" y="345440"/>
                </a:lnTo>
                <a:lnTo>
                  <a:pt x="1239325" y="318770"/>
                </a:lnTo>
                <a:lnTo>
                  <a:pt x="1216755" y="304800"/>
                </a:lnTo>
                <a:close/>
              </a:path>
              <a:path w="2449195" h="918209">
                <a:moveTo>
                  <a:pt x="827894" y="335280"/>
                </a:moveTo>
                <a:lnTo>
                  <a:pt x="869081" y="341630"/>
                </a:lnTo>
                <a:lnTo>
                  <a:pt x="927132" y="368300"/>
                </a:lnTo>
                <a:lnTo>
                  <a:pt x="1001456" y="425450"/>
                </a:lnTo>
                <a:lnTo>
                  <a:pt x="1031012" y="447040"/>
                </a:lnTo>
                <a:lnTo>
                  <a:pt x="1066368" y="468630"/>
                </a:lnTo>
                <a:lnTo>
                  <a:pt x="1109568" y="490220"/>
                </a:lnTo>
                <a:lnTo>
                  <a:pt x="1162659" y="510540"/>
                </a:lnTo>
                <a:lnTo>
                  <a:pt x="1227685" y="529590"/>
                </a:lnTo>
                <a:lnTo>
                  <a:pt x="1306693" y="547370"/>
                </a:lnTo>
                <a:lnTo>
                  <a:pt x="1294385" y="549910"/>
                </a:lnTo>
                <a:lnTo>
                  <a:pt x="1262949" y="560070"/>
                </a:lnTo>
                <a:lnTo>
                  <a:pt x="1216174" y="571500"/>
                </a:lnTo>
                <a:lnTo>
                  <a:pt x="1157852" y="580390"/>
                </a:lnTo>
                <a:lnTo>
                  <a:pt x="1091772" y="585470"/>
                </a:lnTo>
                <a:lnTo>
                  <a:pt x="1021724" y="580390"/>
                </a:lnTo>
                <a:lnTo>
                  <a:pt x="951497" y="565150"/>
                </a:lnTo>
                <a:lnTo>
                  <a:pt x="895844" y="535940"/>
                </a:lnTo>
                <a:lnTo>
                  <a:pt x="868505" y="497840"/>
                </a:lnTo>
                <a:lnTo>
                  <a:pt x="856220" y="441960"/>
                </a:lnTo>
                <a:lnTo>
                  <a:pt x="852938" y="416560"/>
                </a:lnTo>
                <a:lnTo>
                  <a:pt x="846813" y="393700"/>
                </a:lnTo>
                <a:lnTo>
                  <a:pt x="837830" y="378460"/>
                </a:lnTo>
                <a:lnTo>
                  <a:pt x="823322" y="368300"/>
                </a:lnTo>
                <a:lnTo>
                  <a:pt x="801651" y="361950"/>
                </a:lnTo>
                <a:lnTo>
                  <a:pt x="771180" y="360680"/>
                </a:lnTo>
                <a:lnTo>
                  <a:pt x="664959" y="360680"/>
                </a:lnTo>
                <a:lnTo>
                  <a:pt x="676938" y="356870"/>
                </a:lnTo>
                <a:lnTo>
                  <a:pt x="729559" y="344170"/>
                </a:lnTo>
                <a:lnTo>
                  <a:pt x="780633" y="336550"/>
                </a:lnTo>
                <a:lnTo>
                  <a:pt x="827894" y="335280"/>
                </a:lnTo>
                <a:close/>
              </a:path>
              <a:path w="2449195" h="918209">
                <a:moveTo>
                  <a:pt x="312132" y="105410"/>
                </a:moveTo>
                <a:lnTo>
                  <a:pt x="316207" y="111760"/>
                </a:lnTo>
                <a:lnTo>
                  <a:pt x="326065" y="127000"/>
                </a:lnTo>
                <a:lnTo>
                  <a:pt x="339306" y="151130"/>
                </a:lnTo>
                <a:lnTo>
                  <a:pt x="353532" y="180340"/>
                </a:lnTo>
                <a:lnTo>
                  <a:pt x="368578" y="223520"/>
                </a:lnTo>
                <a:lnTo>
                  <a:pt x="377295" y="269240"/>
                </a:lnTo>
                <a:lnTo>
                  <a:pt x="375443" y="314960"/>
                </a:lnTo>
                <a:lnTo>
                  <a:pt x="358779" y="359410"/>
                </a:lnTo>
                <a:lnTo>
                  <a:pt x="335069" y="400050"/>
                </a:lnTo>
                <a:lnTo>
                  <a:pt x="311603" y="445770"/>
                </a:lnTo>
                <a:lnTo>
                  <a:pt x="289267" y="494030"/>
                </a:lnTo>
                <a:lnTo>
                  <a:pt x="268948" y="541020"/>
                </a:lnTo>
                <a:lnTo>
                  <a:pt x="251535" y="584200"/>
                </a:lnTo>
                <a:lnTo>
                  <a:pt x="232388" y="584200"/>
                </a:lnTo>
                <a:lnTo>
                  <a:pt x="240137" y="567690"/>
                </a:lnTo>
                <a:lnTo>
                  <a:pt x="245840" y="541020"/>
                </a:lnTo>
                <a:lnTo>
                  <a:pt x="245781" y="534670"/>
                </a:lnTo>
                <a:lnTo>
                  <a:pt x="221147" y="481330"/>
                </a:lnTo>
                <a:lnTo>
                  <a:pt x="194554" y="445770"/>
                </a:lnTo>
                <a:lnTo>
                  <a:pt x="167145" y="407670"/>
                </a:lnTo>
                <a:lnTo>
                  <a:pt x="145508" y="368300"/>
                </a:lnTo>
                <a:lnTo>
                  <a:pt x="139681" y="351790"/>
                </a:lnTo>
                <a:lnTo>
                  <a:pt x="136565" y="335280"/>
                </a:lnTo>
                <a:lnTo>
                  <a:pt x="136689" y="320040"/>
                </a:lnTo>
                <a:lnTo>
                  <a:pt x="170069" y="250190"/>
                </a:lnTo>
                <a:lnTo>
                  <a:pt x="213931" y="198120"/>
                </a:lnTo>
                <a:lnTo>
                  <a:pt x="260204" y="151130"/>
                </a:lnTo>
                <a:lnTo>
                  <a:pt x="296926" y="118110"/>
                </a:lnTo>
                <a:lnTo>
                  <a:pt x="312132" y="105410"/>
                </a:lnTo>
                <a:close/>
              </a:path>
              <a:path w="2449195" h="918209">
                <a:moveTo>
                  <a:pt x="2085808" y="420370"/>
                </a:moveTo>
                <a:lnTo>
                  <a:pt x="2137113" y="420370"/>
                </a:lnTo>
                <a:lnTo>
                  <a:pt x="2127248" y="421640"/>
                </a:lnTo>
                <a:lnTo>
                  <a:pt x="2106924" y="421640"/>
                </a:lnTo>
                <a:lnTo>
                  <a:pt x="2085808" y="420370"/>
                </a:lnTo>
                <a:close/>
              </a:path>
              <a:path w="2449195" h="918209">
                <a:moveTo>
                  <a:pt x="2366650" y="381000"/>
                </a:moveTo>
                <a:lnTo>
                  <a:pt x="2373560" y="387350"/>
                </a:lnTo>
                <a:lnTo>
                  <a:pt x="2377016" y="391160"/>
                </a:lnTo>
                <a:lnTo>
                  <a:pt x="2351165" y="397510"/>
                </a:lnTo>
                <a:lnTo>
                  <a:pt x="2344467" y="398780"/>
                </a:lnTo>
                <a:lnTo>
                  <a:pt x="2337127" y="400050"/>
                </a:lnTo>
                <a:lnTo>
                  <a:pt x="2328984" y="402590"/>
                </a:lnTo>
                <a:lnTo>
                  <a:pt x="2319875" y="403860"/>
                </a:lnTo>
                <a:lnTo>
                  <a:pt x="2309788" y="405130"/>
                </a:lnTo>
                <a:lnTo>
                  <a:pt x="2299023" y="407670"/>
                </a:lnTo>
                <a:lnTo>
                  <a:pt x="2287598" y="408940"/>
                </a:lnTo>
                <a:lnTo>
                  <a:pt x="2275531" y="411480"/>
                </a:lnTo>
                <a:lnTo>
                  <a:pt x="2262194" y="412750"/>
                </a:lnTo>
                <a:lnTo>
                  <a:pt x="2248112" y="415290"/>
                </a:lnTo>
                <a:lnTo>
                  <a:pt x="2183837" y="420370"/>
                </a:lnTo>
                <a:lnTo>
                  <a:pt x="2075034" y="420370"/>
                </a:lnTo>
                <a:lnTo>
                  <a:pt x="2064116" y="419100"/>
                </a:lnTo>
                <a:lnTo>
                  <a:pt x="2018876" y="416560"/>
                </a:lnTo>
                <a:lnTo>
                  <a:pt x="1971526" y="411480"/>
                </a:lnTo>
                <a:lnTo>
                  <a:pt x="1953208" y="410210"/>
                </a:lnTo>
                <a:lnTo>
                  <a:pt x="1925249" y="406400"/>
                </a:lnTo>
                <a:lnTo>
                  <a:pt x="2186025" y="406400"/>
                </a:lnTo>
                <a:lnTo>
                  <a:pt x="2194323" y="405130"/>
                </a:lnTo>
                <a:lnTo>
                  <a:pt x="2210456" y="405130"/>
                </a:lnTo>
                <a:lnTo>
                  <a:pt x="2266701" y="400050"/>
                </a:lnTo>
                <a:lnTo>
                  <a:pt x="2278501" y="397510"/>
                </a:lnTo>
                <a:lnTo>
                  <a:pt x="2300228" y="394970"/>
                </a:lnTo>
                <a:lnTo>
                  <a:pt x="2310085" y="392430"/>
                </a:lnTo>
                <a:lnTo>
                  <a:pt x="2319071" y="391160"/>
                </a:lnTo>
                <a:lnTo>
                  <a:pt x="2327121" y="389890"/>
                </a:lnTo>
                <a:lnTo>
                  <a:pt x="2334380" y="388620"/>
                </a:lnTo>
                <a:lnTo>
                  <a:pt x="2340991" y="386080"/>
                </a:lnTo>
                <a:lnTo>
                  <a:pt x="2352046" y="384810"/>
                </a:lnTo>
                <a:lnTo>
                  <a:pt x="2360083" y="382270"/>
                </a:lnTo>
                <a:lnTo>
                  <a:pt x="2366650" y="381000"/>
                </a:lnTo>
                <a:close/>
              </a:path>
              <a:path w="2449195" h="918209">
                <a:moveTo>
                  <a:pt x="1815465" y="297180"/>
                </a:moveTo>
                <a:lnTo>
                  <a:pt x="2051307" y="297180"/>
                </a:lnTo>
                <a:lnTo>
                  <a:pt x="1945013" y="302260"/>
                </a:lnTo>
                <a:lnTo>
                  <a:pt x="1888778" y="307340"/>
                </a:lnTo>
                <a:lnTo>
                  <a:pt x="1833221" y="313690"/>
                </a:lnTo>
                <a:lnTo>
                  <a:pt x="1780394" y="321310"/>
                </a:lnTo>
                <a:lnTo>
                  <a:pt x="1732350" y="327660"/>
                </a:lnTo>
                <a:lnTo>
                  <a:pt x="1691140" y="334010"/>
                </a:lnTo>
                <a:lnTo>
                  <a:pt x="1658817" y="340360"/>
                </a:lnTo>
                <a:lnTo>
                  <a:pt x="1688234" y="346710"/>
                </a:lnTo>
                <a:lnTo>
                  <a:pt x="1717350" y="351790"/>
                </a:lnTo>
                <a:lnTo>
                  <a:pt x="1746155" y="358140"/>
                </a:lnTo>
                <a:lnTo>
                  <a:pt x="1774635" y="363220"/>
                </a:lnTo>
                <a:lnTo>
                  <a:pt x="1826291" y="373380"/>
                </a:lnTo>
                <a:lnTo>
                  <a:pt x="1925716" y="388620"/>
                </a:lnTo>
                <a:lnTo>
                  <a:pt x="1973125" y="394970"/>
                </a:lnTo>
                <a:lnTo>
                  <a:pt x="1996150" y="398780"/>
                </a:lnTo>
                <a:lnTo>
                  <a:pt x="2018676" y="400050"/>
                </a:lnTo>
                <a:lnTo>
                  <a:pt x="2040711" y="402590"/>
                </a:lnTo>
                <a:lnTo>
                  <a:pt x="2103340" y="406400"/>
                </a:lnTo>
                <a:lnTo>
                  <a:pt x="1925249" y="406400"/>
                </a:lnTo>
                <a:lnTo>
                  <a:pt x="1896852" y="402590"/>
                </a:lnTo>
                <a:lnTo>
                  <a:pt x="1863642" y="402590"/>
                </a:lnTo>
                <a:lnTo>
                  <a:pt x="1855644" y="397510"/>
                </a:lnTo>
                <a:lnTo>
                  <a:pt x="1766125" y="382270"/>
                </a:lnTo>
                <a:lnTo>
                  <a:pt x="1711812" y="372110"/>
                </a:lnTo>
                <a:lnTo>
                  <a:pt x="1656522" y="363220"/>
                </a:lnTo>
                <a:lnTo>
                  <a:pt x="1600332" y="351790"/>
                </a:lnTo>
                <a:lnTo>
                  <a:pt x="1543320" y="341630"/>
                </a:lnTo>
                <a:lnTo>
                  <a:pt x="1418920" y="321310"/>
                </a:lnTo>
                <a:lnTo>
                  <a:pt x="1674145" y="321310"/>
                </a:lnTo>
                <a:lnTo>
                  <a:pt x="1735161" y="317500"/>
                </a:lnTo>
                <a:lnTo>
                  <a:pt x="1791209" y="307340"/>
                </a:lnTo>
                <a:lnTo>
                  <a:pt x="1815465" y="297180"/>
                </a:lnTo>
                <a:close/>
              </a:path>
              <a:path w="2449195" h="918209">
                <a:moveTo>
                  <a:pt x="1006252" y="0"/>
                </a:moveTo>
                <a:lnTo>
                  <a:pt x="1015869" y="0"/>
                </a:lnTo>
                <a:lnTo>
                  <a:pt x="987097" y="45720"/>
                </a:lnTo>
                <a:lnTo>
                  <a:pt x="952677" y="86360"/>
                </a:lnTo>
                <a:lnTo>
                  <a:pt x="914085" y="124460"/>
                </a:lnTo>
                <a:lnTo>
                  <a:pt x="872796" y="158750"/>
                </a:lnTo>
                <a:lnTo>
                  <a:pt x="830288" y="187960"/>
                </a:lnTo>
                <a:lnTo>
                  <a:pt x="788037" y="214630"/>
                </a:lnTo>
                <a:lnTo>
                  <a:pt x="747520" y="237490"/>
                </a:lnTo>
                <a:lnTo>
                  <a:pt x="710214" y="256540"/>
                </a:lnTo>
                <a:lnTo>
                  <a:pt x="651138" y="281940"/>
                </a:lnTo>
                <a:lnTo>
                  <a:pt x="614892" y="300990"/>
                </a:lnTo>
                <a:lnTo>
                  <a:pt x="578088" y="327660"/>
                </a:lnTo>
                <a:lnTo>
                  <a:pt x="543240" y="358140"/>
                </a:lnTo>
                <a:lnTo>
                  <a:pt x="512861" y="388620"/>
                </a:lnTo>
                <a:lnTo>
                  <a:pt x="482437" y="388620"/>
                </a:lnTo>
                <a:lnTo>
                  <a:pt x="510079" y="353060"/>
                </a:lnTo>
                <a:lnTo>
                  <a:pt x="536850" y="299720"/>
                </a:lnTo>
                <a:lnTo>
                  <a:pt x="550259" y="251460"/>
                </a:lnTo>
                <a:lnTo>
                  <a:pt x="557442" y="228600"/>
                </a:lnTo>
                <a:lnTo>
                  <a:pt x="583738" y="179070"/>
                </a:lnTo>
                <a:lnTo>
                  <a:pt x="640581" y="123190"/>
                </a:lnTo>
                <a:lnTo>
                  <a:pt x="702897" y="82550"/>
                </a:lnTo>
                <a:lnTo>
                  <a:pt x="767066" y="52070"/>
                </a:lnTo>
                <a:lnTo>
                  <a:pt x="829960" y="30480"/>
                </a:lnTo>
                <a:lnTo>
                  <a:pt x="888453" y="15240"/>
                </a:lnTo>
                <a:lnTo>
                  <a:pt x="939417" y="6350"/>
                </a:lnTo>
                <a:lnTo>
                  <a:pt x="979726" y="1270"/>
                </a:lnTo>
                <a:lnTo>
                  <a:pt x="1006252" y="0"/>
                </a:lnTo>
                <a:close/>
              </a:path>
              <a:path w="2449195" h="918209">
                <a:moveTo>
                  <a:pt x="741620" y="284480"/>
                </a:moveTo>
                <a:lnTo>
                  <a:pt x="1009644" y="284480"/>
                </a:lnTo>
                <a:lnTo>
                  <a:pt x="959149" y="287020"/>
                </a:lnTo>
                <a:lnTo>
                  <a:pt x="908828" y="290830"/>
                </a:lnTo>
                <a:lnTo>
                  <a:pt x="858978" y="295910"/>
                </a:lnTo>
                <a:lnTo>
                  <a:pt x="809892" y="304800"/>
                </a:lnTo>
                <a:lnTo>
                  <a:pt x="802280" y="306070"/>
                </a:lnTo>
                <a:lnTo>
                  <a:pt x="794783" y="308610"/>
                </a:lnTo>
                <a:lnTo>
                  <a:pt x="787369" y="309880"/>
                </a:lnTo>
                <a:lnTo>
                  <a:pt x="780010" y="312420"/>
                </a:lnTo>
                <a:lnTo>
                  <a:pt x="765204" y="316230"/>
                </a:lnTo>
                <a:lnTo>
                  <a:pt x="757919" y="317500"/>
                </a:lnTo>
                <a:lnTo>
                  <a:pt x="751023" y="320040"/>
                </a:lnTo>
                <a:lnTo>
                  <a:pt x="744352" y="321310"/>
                </a:lnTo>
                <a:lnTo>
                  <a:pt x="724276" y="328930"/>
                </a:lnTo>
                <a:lnTo>
                  <a:pt x="719989" y="330200"/>
                </a:lnTo>
                <a:lnTo>
                  <a:pt x="715126" y="331470"/>
                </a:lnTo>
                <a:lnTo>
                  <a:pt x="710135" y="334010"/>
                </a:lnTo>
                <a:lnTo>
                  <a:pt x="705272" y="335280"/>
                </a:lnTo>
                <a:lnTo>
                  <a:pt x="700473" y="337820"/>
                </a:lnTo>
                <a:lnTo>
                  <a:pt x="695610" y="339090"/>
                </a:lnTo>
                <a:lnTo>
                  <a:pt x="685948" y="344170"/>
                </a:lnTo>
                <a:lnTo>
                  <a:pt x="681085" y="345440"/>
                </a:lnTo>
                <a:lnTo>
                  <a:pt x="679933" y="346710"/>
                </a:lnTo>
                <a:lnTo>
                  <a:pt x="678333" y="346710"/>
                </a:lnTo>
                <a:lnTo>
                  <a:pt x="649309" y="360680"/>
                </a:lnTo>
                <a:lnTo>
                  <a:pt x="642628" y="364490"/>
                </a:lnTo>
                <a:lnTo>
                  <a:pt x="636741" y="367030"/>
                </a:lnTo>
                <a:lnTo>
                  <a:pt x="630919" y="370840"/>
                </a:lnTo>
                <a:lnTo>
                  <a:pt x="625032" y="373380"/>
                </a:lnTo>
                <a:lnTo>
                  <a:pt x="538493" y="373380"/>
                </a:lnTo>
                <a:lnTo>
                  <a:pt x="544931" y="369570"/>
                </a:lnTo>
                <a:lnTo>
                  <a:pt x="555733" y="364490"/>
                </a:lnTo>
                <a:lnTo>
                  <a:pt x="569164" y="356870"/>
                </a:lnTo>
                <a:lnTo>
                  <a:pt x="583040" y="349250"/>
                </a:lnTo>
                <a:lnTo>
                  <a:pt x="597179" y="342900"/>
                </a:lnTo>
                <a:lnTo>
                  <a:pt x="618527" y="331470"/>
                </a:lnTo>
                <a:lnTo>
                  <a:pt x="625688" y="328930"/>
                </a:lnTo>
                <a:lnTo>
                  <a:pt x="644868" y="318770"/>
                </a:lnTo>
                <a:lnTo>
                  <a:pt x="651203" y="316230"/>
                </a:lnTo>
                <a:lnTo>
                  <a:pt x="651843" y="316230"/>
                </a:lnTo>
                <a:lnTo>
                  <a:pt x="653762" y="314960"/>
                </a:lnTo>
                <a:lnTo>
                  <a:pt x="655938" y="314960"/>
                </a:lnTo>
                <a:lnTo>
                  <a:pt x="656514" y="313690"/>
                </a:lnTo>
                <a:lnTo>
                  <a:pt x="661441" y="312420"/>
                </a:lnTo>
                <a:lnTo>
                  <a:pt x="666304" y="309880"/>
                </a:lnTo>
                <a:lnTo>
                  <a:pt x="671359" y="308610"/>
                </a:lnTo>
                <a:lnTo>
                  <a:pt x="681213" y="303530"/>
                </a:lnTo>
                <a:lnTo>
                  <a:pt x="686204" y="302260"/>
                </a:lnTo>
                <a:lnTo>
                  <a:pt x="691003" y="299720"/>
                </a:lnTo>
                <a:lnTo>
                  <a:pt x="696122" y="298450"/>
                </a:lnTo>
                <a:lnTo>
                  <a:pt x="702201" y="295910"/>
                </a:lnTo>
                <a:lnTo>
                  <a:pt x="741620" y="284480"/>
                </a:lnTo>
                <a:close/>
              </a:path>
              <a:path w="2449195" h="918209">
                <a:moveTo>
                  <a:pt x="1697043" y="22860"/>
                </a:moveTo>
                <a:lnTo>
                  <a:pt x="1769197" y="24130"/>
                </a:lnTo>
                <a:lnTo>
                  <a:pt x="1763587" y="34290"/>
                </a:lnTo>
                <a:lnTo>
                  <a:pt x="1743851" y="58420"/>
                </a:lnTo>
                <a:lnTo>
                  <a:pt x="1706554" y="95250"/>
                </a:lnTo>
                <a:lnTo>
                  <a:pt x="1648257" y="138430"/>
                </a:lnTo>
                <a:lnTo>
                  <a:pt x="1565524" y="185420"/>
                </a:lnTo>
                <a:lnTo>
                  <a:pt x="1491265" y="208280"/>
                </a:lnTo>
                <a:lnTo>
                  <a:pt x="1445196" y="217170"/>
                </a:lnTo>
                <a:lnTo>
                  <a:pt x="1394826" y="226060"/>
                </a:lnTo>
                <a:lnTo>
                  <a:pt x="1341400" y="233680"/>
                </a:lnTo>
                <a:lnTo>
                  <a:pt x="1230358" y="246380"/>
                </a:lnTo>
                <a:lnTo>
                  <a:pt x="1175231" y="250190"/>
                </a:lnTo>
                <a:lnTo>
                  <a:pt x="1122025" y="255270"/>
                </a:lnTo>
                <a:lnTo>
                  <a:pt x="1173543" y="259080"/>
                </a:lnTo>
                <a:lnTo>
                  <a:pt x="1224341" y="264160"/>
                </a:lnTo>
                <a:lnTo>
                  <a:pt x="1323778" y="276860"/>
                </a:lnTo>
                <a:lnTo>
                  <a:pt x="1371785" y="284480"/>
                </a:lnTo>
                <a:lnTo>
                  <a:pt x="1557333" y="320040"/>
                </a:lnTo>
                <a:lnTo>
                  <a:pt x="1561621" y="320040"/>
                </a:lnTo>
                <a:lnTo>
                  <a:pt x="1577340" y="321310"/>
                </a:lnTo>
                <a:lnTo>
                  <a:pt x="1418920" y="321310"/>
                </a:lnTo>
                <a:lnTo>
                  <a:pt x="1355456" y="311150"/>
                </a:lnTo>
                <a:lnTo>
                  <a:pt x="1307269" y="304800"/>
                </a:lnTo>
                <a:lnTo>
                  <a:pt x="1216755" y="304800"/>
                </a:lnTo>
                <a:lnTo>
                  <a:pt x="1208548" y="299720"/>
                </a:lnTo>
                <a:lnTo>
                  <a:pt x="1180573" y="290830"/>
                </a:lnTo>
                <a:lnTo>
                  <a:pt x="1150615" y="288290"/>
                </a:lnTo>
                <a:lnTo>
                  <a:pt x="1060020" y="284480"/>
                </a:lnTo>
                <a:lnTo>
                  <a:pt x="741620" y="284480"/>
                </a:lnTo>
                <a:lnTo>
                  <a:pt x="754535" y="280670"/>
                </a:lnTo>
                <a:lnTo>
                  <a:pt x="771564" y="276860"/>
                </a:lnTo>
                <a:lnTo>
                  <a:pt x="780116" y="274320"/>
                </a:lnTo>
                <a:lnTo>
                  <a:pt x="788681" y="273050"/>
                </a:lnTo>
                <a:lnTo>
                  <a:pt x="855140" y="261620"/>
                </a:lnTo>
                <a:lnTo>
                  <a:pt x="904129" y="256540"/>
                </a:lnTo>
                <a:lnTo>
                  <a:pt x="952672" y="252730"/>
                </a:lnTo>
                <a:lnTo>
                  <a:pt x="1000679" y="251460"/>
                </a:lnTo>
                <a:lnTo>
                  <a:pt x="1048055" y="251460"/>
                </a:lnTo>
                <a:lnTo>
                  <a:pt x="1100027" y="241300"/>
                </a:lnTo>
                <a:lnTo>
                  <a:pt x="1152131" y="228600"/>
                </a:lnTo>
                <a:lnTo>
                  <a:pt x="1200972" y="213360"/>
                </a:lnTo>
                <a:lnTo>
                  <a:pt x="1243154" y="194310"/>
                </a:lnTo>
                <a:lnTo>
                  <a:pt x="1359002" y="121920"/>
                </a:lnTo>
                <a:lnTo>
                  <a:pt x="1393687" y="101600"/>
                </a:lnTo>
                <a:lnTo>
                  <a:pt x="1431885" y="82550"/>
                </a:lnTo>
                <a:lnTo>
                  <a:pt x="1474212" y="64770"/>
                </a:lnTo>
                <a:lnTo>
                  <a:pt x="1521278" y="49530"/>
                </a:lnTo>
                <a:lnTo>
                  <a:pt x="1573696" y="36830"/>
                </a:lnTo>
                <a:lnTo>
                  <a:pt x="1632081" y="27940"/>
                </a:lnTo>
                <a:lnTo>
                  <a:pt x="1697043" y="22860"/>
                </a:lnTo>
                <a:close/>
              </a:path>
              <a:path w="2449195" h="918209">
                <a:moveTo>
                  <a:pt x="2132775" y="133350"/>
                </a:moveTo>
                <a:lnTo>
                  <a:pt x="2190792" y="135890"/>
                </a:lnTo>
                <a:lnTo>
                  <a:pt x="2251646" y="144780"/>
                </a:lnTo>
                <a:lnTo>
                  <a:pt x="2311066" y="158750"/>
                </a:lnTo>
                <a:lnTo>
                  <a:pt x="2364782" y="175260"/>
                </a:lnTo>
                <a:lnTo>
                  <a:pt x="2408523" y="190500"/>
                </a:lnTo>
                <a:lnTo>
                  <a:pt x="2449002" y="207010"/>
                </a:lnTo>
                <a:lnTo>
                  <a:pt x="2448682" y="207010"/>
                </a:lnTo>
                <a:lnTo>
                  <a:pt x="2436741" y="212090"/>
                </a:lnTo>
                <a:lnTo>
                  <a:pt x="2357775" y="243840"/>
                </a:lnTo>
                <a:lnTo>
                  <a:pt x="2299162" y="262890"/>
                </a:lnTo>
                <a:lnTo>
                  <a:pt x="2233401" y="281940"/>
                </a:lnTo>
                <a:lnTo>
                  <a:pt x="2164700" y="294640"/>
                </a:lnTo>
                <a:lnTo>
                  <a:pt x="2097261" y="298450"/>
                </a:lnTo>
                <a:lnTo>
                  <a:pt x="2051307" y="297180"/>
                </a:lnTo>
                <a:lnTo>
                  <a:pt x="1815465" y="297180"/>
                </a:lnTo>
                <a:lnTo>
                  <a:pt x="1824561" y="293370"/>
                </a:lnTo>
                <a:lnTo>
                  <a:pt x="1861567" y="270510"/>
                </a:lnTo>
                <a:lnTo>
                  <a:pt x="1901734" y="242570"/>
                </a:lnTo>
                <a:lnTo>
                  <a:pt x="1944571" y="213360"/>
                </a:lnTo>
                <a:lnTo>
                  <a:pt x="1989585" y="184150"/>
                </a:lnTo>
                <a:lnTo>
                  <a:pt x="2036286" y="158750"/>
                </a:lnTo>
                <a:lnTo>
                  <a:pt x="2084179" y="140970"/>
                </a:lnTo>
                <a:lnTo>
                  <a:pt x="2132775" y="133350"/>
                </a:lnTo>
                <a:close/>
              </a:path>
            </a:pathLst>
          </a:custGeom>
          <a:solidFill>
            <a:srgbClr val="FDC4B0"/>
          </a:solidFill>
        </p:spPr>
        <p:txBody>
          <a:bodyPr wrap="square" lIns="0" tIns="0" rIns="0" bIns="0" rtlCol="0"/>
          <a:lstStyle/>
          <a:p>
            <a:endParaRPr/>
          </a:p>
        </p:txBody>
      </p:sp>
      <p:sp>
        <p:nvSpPr>
          <p:cNvPr id="16" name="object 16"/>
          <p:cNvSpPr txBox="1"/>
          <p:nvPr/>
        </p:nvSpPr>
        <p:spPr>
          <a:xfrm>
            <a:off x="244711" y="1718885"/>
            <a:ext cx="24109407" cy="8568115"/>
          </a:xfrm>
          <a:prstGeom prst="rect">
            <a:avLst/>
          </a:prstGeom>
        </p:spPr>
        <p:txBody>
          <a:bodyPr vert="horz" wrap="square" lIns="0" tIns="158750" rIns="0" bIns="0" rtlCol="0">
            <a:spAutoFit/>
          </a:bodyPr>
          <a:lstStyle/>
          <a:p>
            <a:pPr marL="12700">
              <a:lnSpc>
                <a:spcPct val="100000"/>
              </a:lnSpc>
              <a:spcBef>
                <a:spcPts val="1250"/>
              </a:spcBef>
            </a:pPr>
            <a:r>
              <a:rPr lang="en-US" sz="2900" b="1" spc="20">
                <a:solidFill>
                  <a:srgbClr val="90507B"/>
                </a:solidFill>
                <a:latin typeface="Century Gothic"/>
                <a:cs typeface="Century Gothic"/>
              </a:rPr>
              <a:t>       </a:t>
            </a:r>
            <a:r>
              <a:rPr lang="en-GB" sz="3300" b="1" spc="20">
                <a:solidFill>
                  <a:srgbClr val="90507B"/>
                </a:solidFill>
                <a:latin typeface="Century Gothic"/>
                <a:cs typeface="Century Gothic"/>
              </a:rPr>
              <a:t>Infection</a:t>
            </a:r>
            <a:endParaRPr lang="en-US" sz="3300" b="1" spc="20">
              <a:solidFill>
                <a:srgbClr val="90507B"/>
              </a:solidFill>
              <a:latin typeface="Century Gothic"/>
              <a:cs typeface="Century Gothic"/>
            </a:endParaRPr>
          </a:p>
          <a:p>
            <a:pPr marL="12700">
              <a:lnSpc>
                <a:spcPct val="100000"/>
              </a:lnSpc>
              <a:spcBef>
                <a:spcPts val="1250"/>
              </a:spcBef>
            </a:pPr>
            <a:endParaRPr lang="en-GB" sz="1400">
              <a:latin typeface="Century Gothic"/>
              <a:cs typeface="Century Gothic"/>
            </a:endParaRPr>
          </a:p>
          <a:p>
            <a:pPr marL="966469" marR="6948805">
              <a:lnSpc>
                <a:spcPct val="115199"/>
              </a:lnSpc>
              <a:spcBef>
                <a:spcPts val="310"/>
              </a:spcBef>
            </a:pPr>
            <a:r>
              <a:rPr lang="en-US" sz="2900">
                <a:latin typeface="Tahoma"/>
                <a:cs typeface="Tahoma"/>
              </a:rPr>
              <a:t>●Infection is one of the most common complications of cesarean </a:t>
            </a:r>
          </a:p>
          <a:p>
            <a:pPr marL="966469" marR="6948805">
              <a:lnSpc>
                <a:spcPct val="115199"/>
              </a:lnSpc>
              <a:spcBef>
                <a:spcPts val="310"/>
              </a:spcBef>
            </a:pPr>
            <a:r>
              <a:rPr lang="en-US" sz="2900">
                <a:latin typeface="Tahoma"/>
                <a:cs typeface="Tahoma"/>
              </a:rPr>
              <a:t>delivery. In the absence of prophylactic antibiotics, the rates of post </a:t>
            </a:r>
            <a:r>
              <a:rPr lang="en-US" sz="2900" err="1">
                <a:latin typeface="Tahoma"/>
                <a:cs typeface="Tahoma"/>
              </a:rPr>
              <a:t>partum</a:t>
            </a:r>
            <a:r>
              <a:rPr lang="en-US" sz="2900">
                <a:latin typeface="Tahoma"/>
                <a:cs typeface="Tahoma"/>
              </a:rPr>
              <a:t> </a:t>
            </a:r>
            <a:r>
              <a:rPr lang="en-US" sz="2900" err="1">
                <a:latin typeface="Tahoma"/>
                <a:cs typeface="Tahoma"/>
              </a:rPr>
              <a:t>endomyometritis</a:t>
            </a:r>
            <a:r>
              <a:rPr lang="en-US" sz="2900">
                <a:latin typeface="Tahoma"/>
                <a:cs typeface="Tahoma"/>
              </a:rPr>
              <a:t> can be as high as 35% to 40%.</a:t>
            </a:r>
          </a:p>
          <a:p>
            <a:pPr marL="966469" marR="6948805">
              <a:lnSpc>
                <a:spcPct val="115199"/>
              </a:lnSpc>
              <a:spcBef>
                <a:spcPts val="310"/>
              </a:spcBef>
            </a:pPr>
            <a:endParaRPr lang="en-US" sz="2900">
              <a:latin typeface="Tahoma"/>
              <a:cs typeface="Tahoma"/>
            </a:endParaRPr>
          </a:p>
          <a:p>
            <a:pPr marL="966469" marR="6948805">
              <a:lnSpc>
                <a:spcPct val="115199"/>
              </a:lnSpc>
              <a:spcBef>
                <a:spcPts val="310"/>
              </a:spcBef>
            </a:pPr>
            <a:r>
              <a:rPr lang="en-US" sz="2900">
                <a:latin typeface="Tahoma"/>
                <a:cs typeface="Tahoma"/>
              </a:rPr>
              <a:t>●Another common complication of cesarean delivery is wound infection.Wound infections may occur in 2.5% to 16% of cesareans.</a:t>
            </a:r>
          </a:p>
          <a:p>
            <a:pPr marL="966469" marR="6948805">
              <a:lnSpc>
                <a:spcPct val="115199"/>
              </a:lnSpc>
              <a:spcBef>
                <a:spcPts val="310"/>
              </a:spcBef>
            </a:pPr>
            <a:endParaRPr lang="en-US" sz="2900">
              <a:latin typeface="Tahoma"/>
              <a:cs typeface="Tahoma"/>
            </a:endParaRPr>
          </a:p>
          <a:p>
            <a:pPr marL="966469" marR="6948805">
              <a:lnSpc>
                <a:spcPct val="115199"/>
              </a:lnSpc>
              <a:spcBef>
                <a:spcPts val="310"/>
              </a:spcBef>
            </a:pPr>
            <a:r>
              <a:rPr lang="en-US" sz="2900">
                <a:latin typeface="Tahoma"/>
                <a:cs typeface="Tahoma"/>
              </a:rPr>
              <a:t>●Risk for Infection increase with: the presence of ruptured membranes [most important ], With obesity particularly important role in the occurrence of wound infection, blood transfusion.</a:t>
            </a:r>
          </a:p>
          <a:p>
            <a:pPr marL="966469" marR="6948805">
              <a:lnSpc>
                <a:spcPct val="115199"/>
              </a:lnSpc>
              <a:spcBef>
                <a:spcPts val="310"/>
              </a:spcBef>
            </a:pPr>
            <a:endParaRPr lang="en-US" sz="2900">
              <a:latin typeface="Tahoma"/>
              <a:cs typeface="Tahoma"/>
            </a:endParaRPr>
          </a:p>
          <a:p>
            <a:pPr marL="966469" marR="6948805">
              <a:lnSpc>
                <a:spcPct val="115199"/>
              </a:lnSpc>
              <a:spcBef>
                <a:spcPts val="310"/>
              </a:spcBef>
            </a:pPr>
            <a:r>
              <a:rPr lang="en-US" sz="3300">
                <a:solidFill>
                  <a:srgbClr val="B16119"/>
                </a:solidFill>
                <a:latin typeface="Tahoma"/>
                <a:cs typeface="Tahoma"/>
              </a:rPr>
              <a:t>Source</a:t>
            </a:r>
            <a:r>
              <a:rPr lang="en-US" sz="2900">
                <a:latin typeface="Tahoma"/>
                <a:cs typeface="Tahoma"/>
              </a:rPr>
              <a:t> :The most important source of microorganisms responsible for post caesarean section infection is the </a:t>
            </a:r>
            <a:r>
              <a:rPr lang="en-US" sz="2900">
                <a:solidFill>
                  <a:srgbClr val="B16119"/>
                </a:solidFill>
                <a:latin typeface="Tahoma"/>
                <a:cs typeface="Tahoma"/>
              </a:rPr>
              <a:t>genital tract</a:t>
            </a:r>
            <a:r>
              <a:rPr lang="en-US" sz="2900">
                <a:latin typeface="Tahoma"/>
                <a:cs typeface="Tahoma"/>
              </a:rPr>
              <a:t> , particularly if the membranes are ruptured preoperatively</a:t>
            </a:r>
          </a:p>
          <a:p>
            <a:pPr marL="966469" marR="6948805">
              <a:lnSpc>
                <a:spcPct val="115199"/>
              </a:lnSpc>
              <a:spcBef>
                <a:spcPts val="310"/>
              </a:spcBef>
            </a:pPr>
            <a:endParaRPr lang="en-US" sz="2900">
              <a:latin typeface="Tahoma"/>
              <a:cs typeface="Tahoma"/>
            </a:endParaRPr>
          </a:p>
          <a:p>
            <a:pPr marL="966469" marR="6948805">
              <a:lnSpc>
                <a:spcPct val="115199"/>
              </a:lnSpc>
              <a:spcBef>
                <a:spcPts val="310"/>
              </a:spcBef>
            </a:pPr>
            <a:endParaRPr lang="en-GB" sz="2900">
              <a:latin typeface="Tahoma"/>
              <a:cs typeface="Tahom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3121709" y="0"/>
            <a:ext cx="5166360" cy="2045335"/>
          </a:xfrm>
          <a:custGeom>
            <a:avLst/>
            <a:gdLst/>
            <a:ahLst/>
            <a:cxnLst/>
            <a:rect l="l" t="t" r="r" b="b"/>
            <a:pathLst>
              <a:path w="5166359" h="2045335">
                <a:moveTo>
                  <a:pt x="2219162" y="2044745"/>
                </a:moveTo>
                <a:lnTo>
                  <a:pt x="2157505" y="2043937"/>
                </a:lnTo>
                <a:lnTo>
                  <a:pt x="2097046" y="2041788"/>
                </a:lnTo>
                <a:lnTo>
                  <a:pt x="2037783" y="2038349"/>
                </a:lnTo>
                <a:lnTo>
                  <a:pt x="1979714" y="2033670"/>
                </a:lnTo>
                <a:lnTo>
                  <a:pt x="1922835" y="2027802"/>
                </a:lnTo>
                <a:lnTo>
                  <a:pt x="1867145" y="2020796"/>
                </a:lnTo>
                <a:lnTo>
                  <a:pt x="1812640" y="2012702"/>
                </a:lnTo>
                <a:lnTo>
                  <a:pt x="1759318" y="2003572"/>
                </a:lnTo>
                <a:lnTo>
                  <a:pt x="1707178" y="1993455"/>
                </a:lnTo>
                <a:lnTo>
                  <a:pt x="1656215" y="1982403"/>
                </a:lnTo>
                <a:lnTo>
                  <a:pt x="1606428" y="1970466"/>
                </a:lnTo>
                <a:lnTo>
                  <a:pt x="1557815" y="1957695"/>
                </a:lnTo>
                <a:lnTo>
                  <a:pt x="1510372" y="1944141"/>
                </a:lnTo>
                <a:lnTo>
                  <a:pt x="1464097" y="1929853"/>
                </a:lnTo>
                <a:lnTo>
                  <a:pt x="1418988" y="1914884"/>
                </a:lnTo>
                <a:lnTo>
                  <a:pt x="1375043" y="1899283"/>
                </a:lnTo>
                <a:lnTo>
                  <a:pt x="1332257" y="1883102"/>
                </a:lnTo>
                <a:lnTo>
                  <a:pt x="1290630" y="1866390"/>
                </a:lnTo>
                <a:lnTo>
                  <a:pt x="1250159" y="1849199"/>
                </a:lnTo>
                <a:lnTo>
                  <a:pt x="1210841" y="1831580"/>
                </a:lnTo>
                <a:lnTo>
                  <a:pt x="1172673" y="1813582"/>
                </a:lnTo>
                <a:lnTo>
                  <a:pt x="1135654" y="1795258"/>
                </a:lnTo>
                <a:lnTo>
                  <a:pt x="1099780" y="1776657"/>
                </a:lnTo>
                <a:lnTo>
                  <a:pt x="1065049" y="1757829"/>
                </a:lnTo>
                <a:lnTo>
                  <a:pt x="1031459" y="1738827"/>
                </a:lnTo>
                <a:lnTo>
                  <a:pt x="967690" y="1700499"/>
                </a:lnTo>
                <a:lnTo>
                  <a:pt x="908453" y="1662079"/>
                </a:lnTo>
                <a:lnTo>
                  <a:pt x="853729" y="1623972"/>
                </a:lnTo>
                <a:lnTo>
                  <a:pt x="803497" y="1586583"/>
                </a:lnTo>
                <a:lnTo>
                  <a:pt x="757736" y="1550318"/>
                </a:lnTo>
                <a:lnTo>
                  <a:pt x="716428" y="1515582"/>
                </a:lnTo>
                <a:lnTo>
                  <a:pt x="679551" y="1482781"/>
                </a:lnTo>
                <a:lnTo>
                  <a:pt x="647086" y="1452320"/>
                </a:lnTo>
                <a:lnTo>
                  <a:pt x="619013" y="1424605"/>
                </a:lnTo>
                <a:lnTo>
                  <a:pt x="585094" y="1389069"/>
                </a:lnTo>
                <a:lnTo>
                  <a:pt x="555051" y="1355081"/>
                </a:lnTo>
                <a:lnTo>
                  <a:pt x="541675" y="1338687"/>
                </a:lnTo>
                <a:lnTo>
                  <a:pt x="515270" y="1305458"/>
                </a:lnTo>
                <a:lnTo>
                  <a:pt x="489450" y="1271197"/>
                </a:lnTo>
                <a:lnTo>
                  <a:pt x="464211" y="1235923"/>
                </a:lnTo>
                <a:lnTo>
                  <a:pt x="439551" y="1199654"/>
                </a:lnTo>
                <a:lnTo>
                  <a:pt x="415468" y="1162408"/>
                </a:lnTo>
                <a:lnTo>
                  <a:pt x="391959" y="1124204"/>
                </a:lnTo>
                <a:lnTo>
                  <a:pt x="369022" y="1085059"/>
                </a:lnTo>
                <a:lnTo>
                  <a:pt x="346655" y="1044993"/>
                </a:lnTo>
                <a:lnTo>
                  <a:pt x="324856" y="1004023"/>
                </a:lnTo>
                <a:lnTo>
                  <a:pt x="303621" y="962168"/>
                </a:lnTo>
                <a:lnTo>
                  <a:pt x="282948" y="919446"/>
                </a:lnTo>
                <a:lnTo>
                  <a:pt x="262836" y="875876"/>
                </a:lnTo>
                <a:lnTo>
                  <a:pt x="243281" y="831476"/>
                </a:lnTo>
                <a:lnTo>
                  <a:pt x="224282" y="786264"/>
                </a:lnTo>
                <a:lnTo>
                  <a:pt x="205836" y="740258"/>
                </a:lnTo>
                <a:lnTo>
                  <a:pt x="187941" y="693478"/>
                </a:lnTo>
                <a:lnTo>
                  <a:pt x="170594" y="645940"/>
                </a:lnTo>
                <a:lnTo>
                  <a:pt x="153793" y="597664"/>
                </a:lnTo>
                <a:lnTo>
                  <a:pt x="137535" y="548668"/>
                </a:lnTo>
                <a:lnTo>
                  <a:pt x="121819" y="498971"/>
                </a:lnTo>
                <a:lnTo>
                  <a:pt x="106641" y="448590"/>
                </a:lnTo>
                <a:lnTo>
                  <a:pt x="92000" y="397544"/>
                </a:lnTo>
                <a:lnTo>
                  <a:pt x="77893" y="345851"/>
                </a:lnTo>
                <a:lnTo>
                  <a:pt x="64318" y="293529"/>
                </a:lnTo>
                <a:lnTo>
                  <a:pt x="51272" y="240598"/>
                </a:lnTo>
                <a:lnTo>
                  <a:pt x="38753" y="187075"/>
                </a:lnTo>
                <a:lnTo>
                  <a:pt x="26758" y="132978"/>
                </a:lnTo>
                <a:lnTo>
                  <a:pt x="15286" y="78327"/>
                </a:lnTo>
                <a:lnTo>
                  <a:pt x="4334" y="23138"/>
                </a:lnTo>
                <a:lnTo>
                  <a:pt x="0" y="0"/>
                </a:lnTo>
                <a:lnTo>
                  <a:pt x="5166290" y="0"/>
                </a:lnTo>
                <a:lnTo>
                  <a:pt x="5166290" y="1597242"/>
                </a:lnTo>
                <a:lnTo>
                  <a:pt x="4578548" y="1597242"/>
                </a:lnTo>
                <a:lnTo>
                  <a:pt x="4528616" y="1597800"/>
                </a:lnTo>
                <a:lnTo>
                  <a:pt x="4478716" y="1599151"/>
                </a:lnTo>
                <a:lnTo>
                  <a:pt x="4428855" y="1601290"/>
                </a:lnTo>
                <a:lnTo>
                  <a:pt x="4379042" y="1604214"/>
                </a:lnTo>
                <a:lnTo>
                  <a:pt x="4329286" y="1607920"/>
                </a:lnTo>
                <a:lnTo>
                  <a:pt x="4279595" y="1612403"/>
                </a:lnTo>
                <a:lnTo>
                  <a:pt x="4229978" y="1617661"/>
                </a:lnTo>
                <a:lnTo>
                  <a:pt x="4180443" y="1623690"/>
                </a:lnTo>
                <a:lnTo>
                  <a:pt x="4130999" y="1630485"/>
                </a:lnTo>
                <a:lnTo>
                  <a:pt x="4081655" y="1638045"/>
                </a:lnTo>
                <a:lnTo>
                  <a:pt x="4032418" y="1646364"/>
                </a:lnTo>
                <a:lnTo>
                  <a:pt x="3983298" y="1655441"/>
                </a:lnTo>
                <a:lnTo>
                  <a:pt x="3934303" y="1665270"/>
                </a:lnTo>
                <a:lnTo>
                  <a:pt x="3885441" y="1675848"/>
                </a:lnTo>
                <a:lnTo>
                  <a:pt x="3836722" y="1687173"/>
                </a:lnTo>
                <a:lnTo>
                  <a:pt x="3788153" y="1699239"/>
                </a:lnTo>
                <a:lnTo>
                  <a:pt x="3739743" y="1712045"/>
                </a:lnTo>
                <a:lnTo>
                  <a:pt x="3691500" y="1725585"/>
                </a:lnTo>
                <a:lnTo>
                  <a:pt x="3643434" y="1739858"/>
                </a:lnTo>
                <a:lnTo>
                  <a:pt x="3595553" y="1754858"/>
                </a:lnTo>
                <a:lnTo>
                  <a:pt x="3547864" y="1770583"/>
                </a:lnTo>
                <a:lnTo>
                  <a:pt x="3500378" y="1787029"/>
                </a:lnTo>
                <a:lnTo>
                  <a:pt x="3370689" y="1833936"/>
                </a:lnTo>
                <a:lnTo>
                  <a:pt x="3289518" y="1861477"/>
                </a:lnTo>
                <a:lnTo>
                  <a:pt x="3209585" y="1886867"/>
                </a:lnTo>
                <a:lnTo>
                  <a:pt x="3130889" y="1910155"/>
                </a:lnTo>
                <a:lnTo>
                  <a:pt x="3053426" y="1931392"/>
                </a:lnTo>
                <a:lnTo>
                  <a:pt x="2977193" y="1950630"/>
                </a:lnTo>
                <a:lnTo>
                  <a:pt x="2902189" y="1967918"/>
                </a:lnTo>
                <a:lnTo>
                  <a:pt x="2828411" y="1983308"/>
                </a:lnTo>
                <a:lnTo>
                  <a:pt x="2755857" y="1996850"/>
                </a:lnTo>
                <a:lnTo>
                  <a:pt x="2684523" y="2008595"/>
                </a:lnTo>
                <a:lnTo>
                  <a:pt x="2614408" y="2018593"/>
                </a:lnTo>
                <a:lnTo>
                  <a:pt x="2545508" y="2026895"/>
                </a:lnTo>
                <a:lnTo>
                  <a:pt x="2477822" y="2033553"/>
                </a:lnTo>
                <a:lnTo>
                  <a:pt x="2411347" y="2038616"/>
                </a:lnTo>
                <a:lnTo>
                  <a:pt x="2346080" y="2042135"/>
                </a:lnTo>
                <a:lnTo>
                  <a:pt x="2282019" y="2044161"/>
                </a:lnTo>
                <a:lnTo>
                  <a:pt x="2219162" y="2044745"/>
                </a:lnTo>
                <a:close/>
              </a:path>
              <a:path w="5166359" h="2045335">
                <a:moveTo>
                  <a:pt x="5166290" y="1646354"/>
                </a:moveTo>
                <a:lnTo>
                  <a:pt x="5118120" y="1640566"/>
                </a:lnTo>
                <a:lnTo>
                  <a:pt x="4978101" y="1621718"/>
                </a:lnTo>
                <a:lnTo>
                  <a:pt x="4928227" y="1615811"/>
                </a:lnTo>
                <a:lnTo>
                  <a:pt x="4878316" y="1610725"/>
                </a:lnTo>
                <a:lnTo>
                  <a:pt x="4828376" y="1606456"/>
                </a:lnTo>
                <a:lnTo>
                  <a:pt x="4778416" y="1603000"/>
                </a:lnTo>
                <a:lnTo>
                  <a:pt x="4728445" y="1600355"/>
                </a:lnTo>
                <a:lnTo>
                  <a:pt x="4678471" y="1598516"/>
                </a:lnTo>
                <a:lnTo>
                  <a:pt x="4628503" y="1597479"/>
                </a:lnTo>
                <a:lnTo>
                  <a:pt x="4578548" y="1597242"/>
                </a:lnTo>
                <a:lnTo>
                  <a:pt x="5166290" y="1597242"/>
                </a:lnTo>
                <a:lnTo>
                  <a:pt x="5166290" y="1646354"/>
                </a:lnTo>
                <a:close/>
              </a:path>
            </a:pathLst>
          </a:custGeom>
          <a:solidFill>
            <a:srgbClr val="C2E2E2"/>
          </a:solidFill>
        </p:spPr>
        <p:txBody>
          <a:bodyPr wrap="square" lIns="0" tIns="0" rIns="0" bIns="0" rtlCol="0"/>
          <a:lstStyle/>
          <a:p>
            <a:endParaRPr/>
          </a:p>
        </p:txBody>
      </p:sp>
      <p:sp>
        <p:nvSpPr>
          <p:cNvPr id="5" name="object 5"/>
          <p:cNvSpPr txBox="1">
            <a:spLocks noGrp="1"/>
          </p:cNvSpPr>
          <p:nvPr>
            <p:ph type="title"/>
          </p:nvPr>
        </p:nvSpPr>
        <p:spPr>
          <a:xfrm>
            <a:off x="746658" y="802131"/>
            <a:ext cx="11235690" cy="833119"/>
          </a:xfrm>
          <a:prstGeom prst="rect">
            <a:avLst/>
          </a:prstGeom>
        </p:spPr>
        <p:txBody>
          <a:bodyPr vert="horz" wrap="square" lIns="0" tIns="12700" rIns="0" bIns="0" rtlCol="0">
            <a:spAutoFit/>
          </a:bodyPr>
          <a:lstStyle/>
          <a:p>
            <a:pPr marL="12700">
              <a:lnSpc>
                <a:spcPct val="100000"/>
              </a:lnSpc>
              <a:spcBef>
                <a:spcPts val="100"/>
              </a:spcBef>
            </a:pPr>
            <a:r>
              <a:rPr sz="5300" spc="280"/>
              <a:t>Short </a:t>
            </a:r>
            <a:r>
              <a:rPr sz="5300" spc="200"/>
              <a:t>term </a:t>
            </a:r>
            <a:r>
              <a:rPr sz="5300" spc="70"/>
              <a:t>material</a:t>
            </a:r>
            <a:r>
              <a:rPr sz="5300" spc="-535"/>
              <a:t> </a:t>
            </a:r>
            <a:r>
              <a:rPr sz="5300" spc="-80"/>
              <a:t>complications</a:t>
            </a:r>
            <a:endParaRPr sz="5300"/>
          </a:p>
        </p:txBody>
      </p:sp>
      <p:pic>
        <p:nvPicPr>
          <p:cNvPr id="6" name="object 6"/>
          <p:cNvPicPr/>
          <p:nvPr/>
        </p:nvPicPr>
        <p:blipFill>
          <a:blip r:embed="rId2" cstate="print"/>
          <a:stretch>
            <a:fillRect/>
          </a:stretch>
        </p:blipFill>
        <p:spPr>
          <a:xfrm>
            <a:off x="883281" y="2636855"/>
            <a:ext cx="180975" cy="180974"/>
          </a:xfrm>
          <a:prstGeom prst="rect">
            <a:avLst/>
          </a:prstGeom>
        </p:spPr>
      </p:pic>
      <p:sp>
        <p:nvSpPr>
          <p:cNvPr id="7" name="object 7"/>
          <p:cNvSpPr/>
          <p:nvPr/>
        </p:nvSpPr>
        <p:spPr>
          <a:xfrm>
            <a:off x="282500" y="9096998"/>
            <a:ext cx="2832735" cy="1061720"/>
          </a:xfrm>
          <a:custGeom>
            <a:avLst/>
            <a:gdLst/>
            <a:ahLst/>
            <a:cxnLst/>
            <a:rect l="l" t="t" r="r" b="b"/>
            <a:pathLst>
              <a:path w="2832735" h="1061720">
                <a:moveTo>
                  <a:pt x="820108" y="614680"/>
                </a:moveTo>
                <a:lnTo>
                  <a:pt x="871134" y="615950"/>
                </a:lnTo>
                <a:lnTo>
                  <a:pt x="925810" y="624840"/>
                </a:lnTo>
                <a:lnTo>
                  <a:pt x="984588" y="641350"/>
                </a:lnTo>
                <a:lnTo>
                  <a:pt x="976743" y="648970"/>
                </a:lnTo>
                <a:lnTo>
                  <a:pt x="918337" y="694690"/>
                </a:lnTo>
                <a:lnTo>
                  <a:pt x="869490" y="726440"/>
                </a:lnTo>
                <a:lnTo>
                  <a:pt x="808690" y="756920"/>
                </a:lnTo>
                <a:lnTo>
                  <a:pt x="736794" y="784860"/>
                </a:lnTo>
                <a:lnTo>
                  <a:pt x="695293" y="793750"/>
                </a:lnTo>
                <a:lnTo>
                  <a:pt x="647782" y="801370"/>
                </a:lnTo>
                <a:lnTo>
                  <a:pt x="595845" y="806450"/>
                </a:lnTo>
                <a:lnTo>
                  <a:pt x="429300" y="817880"/>
                </a:lnTo>
                <a:lnTo>
                  <a:pt x="375483" y="822960"/>
                </a:lnTo>
                <a:lnTo>
                  <a:pt x="325153" y="829310"/>
                </a:lnTo>
                <a:lnTo>
                  <a:pt x="279893" y="838200"/>
                </a:lnTo>
                <a:lnTo>
                  <a:pt x="241285" y="849630"/>
                </a:lnTo>
                <a:lnTo>
                  <a:pt x="190360" y="883920"/>
                </a:lnTo>
                <a:lnTo>
                  <a:pt x="160653" y="925830"/>
                </a:lnTo>
                <a:lnTo>
                  <a:pt x="148051" y="946150"/>
                </a:lnTo>
                <a:lnTo>
                  <a:pt x="136775" y="963930"/>
                </a:lnTo>
                <a:lnTo>
                  <a:pt x="124914" y="982980"/>
                </a:lnTo>
                <a:lnTo>
                  <a:pt x="119664" y="991870"/>
                </a:lnTo>
                <a:lnTo>
                  <a:pt x="115163" y="1000760"/>
                </a:lnTo>
                <a:lnTo>
                  <a:pt x="112350" y="1005840"/>
                </a:lnTo>
                <a:lnTo>
                  <a:pt x="109686" y="1010920"/>
                </a:lnTo>
                <a:lnTo>
                  <a:pt x="107318" y="1016000"/>
                </a:lnTo>
                <a:lnTo>
                  <a:pt x="104727" y="1019810"/>
                </a:lnTo>
                <a:lnTo>
                  <a:pt x="103987" y="1022350"/>
                </a:lnTo>
                <a:lnTo>
                  <a:pt x="102359" y="1026160"/>
                </a:lnTo>
                <a:lnTo>
                  <a:pt x="100878" y="1028700"/>
                </a:lnTo>
                <a:lnTo>
                  <a:pt x="99620" y="1031240"/>
                </a:lnTo>
                <a:lnTo>
                  <a:pt x="98510" y="1033780"/>
                </a:lnTo>
                <a:lnTo>
                  <a:pt x="97622" y="1037590"/>
                </a:lnTo>
                <a:lnTo>
                  <a:pt x="96660" y="1040130"/>
                </a:lnTo>
                <a:lnTo>
                  <a:pt x="95994" y="1041400"/>
                </a:lnTo>
                <a:lnTo>
                  <a:pt x="94587" y="1045210"/>
                </a:lnTo>
                <a:lnTo>
                  <a:pt x="93921" y="1047750"/>
                </a:lnTo>
                <a:lnTo>
                  <a:pt x="70535" y="1051560"/>
                </a:lnTo>
                <a:lnTo>
                  <a:pt x="47099" y="1054100"/>
                </a:lnTo>
                <a:lnTo>
                  <a:pt x="0" y="1061720"/>
                </a:lnTo>
                <a:lnTo>
                  <a:pt x="814" y="1060450"/>
                </a:lnTo>
                <a:lnTo>
                  <a:pt x="2294" y="1056640"/>
                </a:lnTo>
                <a:lnTo>
                  <a:pt x="3108" y="1054100"/>
                </a:lnTo>
                <a:lnTo>
                  <a:pt x="3848" y="1051560"/>
                </a:lnTo>
                <a:lnTo>
                  <a:pt x="5032" y="1049020"/>
                </a:lnTo>
                <a:lnTo>
                  <a:pt x="8585" y="1040130"/>
                </a:lnTo>
                <a:lnTo>
                  <a:pt x="10879" y="1035050"/>
                </a:lnTo>
                <a:lnTo>
                  <a:pt x="13100" y="1031240"/>
                </a:lnTo>
                <a:lnTo>
                  <a:pt x="15838" y="1024890"/>
                </a:lnTo>
                <a:lnTo>
                  <a:pt x="18651" y="1019810"/>
                </a:lnTo>
                <a:lnTo>
                  <a:pt x="21389" y="1013460"/>
                </a:lnTo>
                <a:lnTo>
                  <a:pt x="24498" y="1008380"/>
                </a:lnTo>
                <a:lnTo>
                  <a:pt x="27828" y="1002030"/>
                </a:lnTo>
                <a:lnTo>
                  <a:pt x="33114" y="993140"/>
                </a:lnTo>
                <a:lnTo>
                  <a:pt x="39087" y="982980"/>
                </a:lnTo>
                <a:lnTo>
                  <a:pt x="68192" y="935990"/>
                </a:lnTo>
                <a:lnTo>
                  <a:pt x="106657" y="881380"/>
                </a:lnTo>
                <a:lnTo>
                  <a:pt x="129817" y="850900"/>
                </a:lnTo>
                <a:lnTo>
                  <a:pt x="154787" y="820420"/>
                </a:lnTo>
                <a:lnTo>
                  <a:pt x="240392" y="820420"/>
                </a:lnTo>
                <a:lnTo>
                  <a:pt x="275022" y="819150"/>
                </a:lnTo>
                <a:lnTo>
                  <a:pt x="319536" y="812800"/>
                </a:lnTo>
                <a:lnTo>
                  <a:pt x="371595" y="801370"/>
                </a:lnTo>
                <a:lnTo>
                  <a:pt x="428862" y="782320"/>
                </a:lnTo>
                <a:lnTo>
                  <a:pt x="489000" y="751840"/>
                </a:lnTo>
                <a:lnTo>
                  <a:pt x="603890" y="683260"/>
                </a:lnTo>
                <a:lnTo>
                  <a:pt x="643453" y="662940"/>
                </a:lnTo>
                <a:lnTo>
                  <a:pt x="684405" y="645160"/>
                </a:lnTo>
                <a:lnTo>
                  <a:pt x="727196" y="629920"/>
                </a:lnTo>
                <a:lnTo>
                  <a:pt x="772280" y="619760"/>
                </a:lnTo>
                <a:lnTo>
                  <a:pt x="820108" y="614680"/>
                </a:lnTo>
                <a:close/>
              </a:path>
              <a:path w="2832735" h="1061720">
                <a:moveTo>
                  <a:pt x="769018" y="416560"/>
                </a:moveTo>
                <a:lnTo>
                  <a:pt x="891998" y="416560"/>
                </a:lnTo>
                <a:lnTo>
                  <a:pt x="840705" y="421640"/>
                </a:lnTo>
                <a:lnTo>
                  <a:pt x="787928" y="431800"/>
                </a:lnTo>
                <a:lnTo>
                  <a:pt x="735041" y="445770"/>
                </a:lnTo>
                <a:lnTo>
                  <a:pt x="683418" y="463550"/>
                </a:lnTo>
                <a:lnTo>
                  <a:pt x="634435" y="481330"/>
                </a:lnTo>
                <a:lnTo>
                  <a:pt x="629180" y="485140"/>
                </a:lnTo>
                <a:lnTo>
                  <a:pt x="626589" y="486410"/>
                </a:lnTo>
                <a:lnTo>
                  <a:pt x="612974" y="495300"/>
                </a:lnTo>
                <a:lnTo>
                  <a:pt x="599602" y="502920"/>
                </a:lnTo>
                <a:lnTo>
                  <a:pt x="573226" y="520700"/>
                </a:lnTo>
                <a:lnTo>
                  <a:pt x="528984" y="551180"/>
                </a:lnTo>
                <a:lnTo>
                  <a:pt x="510856" y="565150"/>
                </a:lnTo>
                <a:lnTo>
                  <a:pt x="498890" y="574040"/>
                </a:lnTo>
                <a:lnTo>
                  <a:pt x="431762" y="627380"/>
                </a:lnTo>
                <a:lnTo>
                  <a:pt x="390869" y="662940"/>
                </a:lnTo>
                <a:lnTo>
                  <a:pt x="352987" y="698500"/>
                </a:lnTo>
                <a:lnTo>
                  <a:pt x="296991" y="755650"/>
                </a:lnTo>
                <a:lnTo>
                  <a:pt x="258084" y="798830"/>
                </a:lnTo>
                <a:lnTo>
                  <a:pt x="240392" y="820420"/>
                </a:lnTo>
                <a:lnTo>
                  <a:pt x="154787" y="820420"/>
                </a:lnTo>
                <a:lnTo>
                  <a:pt x="168337" y="803910"/>
                </a:lnTo>
                <a:lnTo>
                  <a:pt x="182588" y="787400"/>
                </a:lnTo>
                <a:lnTo>
                  <a:pt x="182736" y="787400"/>
                </a:lnTo>
                <a:lnTo>
                  <a:pt x="183254" y="786130"/>
                </a:lnTo>
                <a:lnTo>
                  <a:pt x="192819" y="775970"/>
                </a:lnTo>
                <a:lnTo>
                  <a:pt x="202655" y="764540"/>
                </a:lnTo>
                <a:lnTo>
                  <a:pt x="212782" y="754380"/>
                </a:lnTo>
                <a:lnTo>
                  <a:pt x="223221" y="742950"/>
                </a:lnTo>
                <a:lnTo>
                  <a:pt x="244055" y="716280"/>
                </a:lnTo>
                <a:lnTo>
                  <a:pt x="263280" y="685800"/>
                </a:lnTo>
                <a:lnTo>
                  <a:pt x="268106" y="675640"/>
                </a:lnTo>
                <a:lnTo>
                  <a:pt x="290943" y="675640"/>
                </a:lnTo>
                <a:lnTo>
                  <a:pt x="320497" y="647700"/>
                </a:lnTo>
                <a:lnTo>
                  <a:pt x="384656" y="593090"/>
                </a:lnTo>
                <a:lnTo>
                  <a:pt x="419206" y="566420"/>
                </a:lnTo>
                <a:lnTo>
                  <a:pt x="431596" y="556260"/>
                </a:lnTo>
                <a:lnTo>
                  <a:pt x="444278" y="547370"/>
                </a:lnTo>
                <a:lnTo>
                  <a:pt x="457154" y="538480"/>
                </a:lnTo>
                <a:lnTo>
                  <a:pt x="470127" y="528320"/>
                </a:lnTo>
                <a:lnTo>
                  <a:pt x="516584" y="490220"/>
                </a:lnTo>
                <a:lnTo>
                  <a:pt x="552473" y="454660"/>
                </a:lnTo>
                <a:lnTo>
                  <a:pt x="557857" y="448310"/>
                </a:lnTo>
                <a:lnTo>
                  <a:pt x="593209" y="448310"/>
                </a:lnTo>
                <a:lnTo>
                  <a:pt x="617893" y="434340"/>
                </a:lnTo>
                <a:lnTo>
                  <a:pt x="622857" y="431800"/>
                </a:lnTo>
                <a:lnTo>
                  <a:pt x="722953" y="431800"/>
                </a:lnTo>
                <a:lnTo>
                  <a:pt x="769018" y="416560"/>
                </a:lnTo>
                <a:close/>
              </a:path>
              <a:path w="2832735" h="1061720">
                <a:moveTo>
                  <a:pt x="2158685" y="466090"/>
                </a:moveTo>
                <a:lnTo>
                  <a:pt x="2194025" y="466090"/>
                </a:lnTo>
                <a:lnTo>
                  <a:pt x="2210412" y="483870"/>
                </a:lnTo>
                <a:lnTo>
                  <a:pt x="2237638" y="505460"/>
                </a:lnTo>
                <a:lnTo>
                  <a:pt x="2277305" y="529590"/>
                </a:lnTo>
                <a:lnTo>
                  <a:pt x="2331016" y="549910"/>
                </a:lnTo>
                <a:lnTo>
                  <a:pt x="2400372" y="565150"/>
                </a:lnTo>
                <a:lnTo>
                  <a:pt x="2451046" y="572770"/>
                </a:lnTo>
                <a:lnTo>
                  <a:pt x="2503606" y="584200"/>
                </a:lnTo>
                <a:lnTo>
                  <a:pt x="2556669" y="598170"/>
                </a:lnTo>
                <a:lnTo>
                  <a:pt x="2608854" y="614680"/>
                </a:lnTo>
                <a:lnTo>
                  <a:pt x="2658777" y="633730"/>
                </a:lnTo>
                <a:lnTo>
                  <a:pt x="2705057" y="655320"/>
                </a:lnTo>
                <a:lnTo>
                  <a:pt x="2746311" y="679450"/>
                </a:lnTo>
                <a:lnTo>
                  <a:pt x="2781156" y="704850"/>
                </a:lnTo>
                <a:lnTo>
                  <a:pt x="2808211" y="732790"/>
                </a:lnTo>
                <a:lnTo>
                  <a:pt x="2826832" y="764540"/>
                </a:lnTo>
                <a:lnTo>
                  <a:pt x="2827572" y="765810"/>
                </a:lnTo>
                <a:lnTo>
                  <a:pt x="2828238" y="768350"/>
                </a:lnTo>
                <a:lnTo>
                  <a:pt x="2818098" y="769620"/>
                </a:lnTo>
                <a:lnTo>
                  <a:pt x="2790196" y="770890"/>
                </a:lnTo>
                <a:lnTo>
                  <a:pt x="2747305" y="769620"/>
                </a:lnTo>
                <a:lnTo>
                  <a:pt x="2692203" y="764540"/>
                </a:lnTo>
                <a:lnTo>
                  <a:pt x="2627664" y="750570"/>
                </a:lnTo>
                <a:lnTo>
                  <a:pt x="2556464" y="727710"/>
                </a:lnTo>
                <a:lnTo>
                  <a:pt x="2517181" y="709930"/>
                </a:lnTo>
                <a:lnTo>
                  <a:pt x="2474863" y="685800"/>
                </a:lnTo>
                <a:lnTo>
                  <a:pt x="2430505" y="657860"/>
                </a:lnTo>
                <a:lnTo>
                  <a:pt x="2339645" y="594360"/>
                </a:lnTo>
                <a:lnTo>
                  <a:pt x="2295130" y="562610"/>
                </a:lnTo>
                <a:lnTo>
                  <a:pt x="2252550" y="530860"/>
                </a:lnTo>
                <a:lnTo>
                  <a:pt x="2177172" y="477520"/>
                </a:lnTo>
                <a:lnTo>
                  <a:pt x="2158685" y="466090"/>
                </a:lnTo>
                <a:close/>
              </a:path>
              <a:path w="2832735" h="1061720">
                <a:moveTo>
                  <a:pt x="1405965" y="351790"/>
                </a:moveTo>
                <a:lnTo>
                  <a:pt x="1511926" y="351790"/>
                </a:lnTo>
                <a:lnTo>
                  <a:pt x="1512074" y="356870"/>
                </a:lnTo>
                <a:lnTo>
                  <a:pt x="1515627" y="365760"/>
                </a:lnTo>
                <a:lnTo>
                  <a:pt x="1550667" y="407670"/>
                </a:lnTo>
                <a:lnTo>
                  <a:pt x="1591164" y="431800"/>
                </a:lnTo>
                <a:lnTo>
                  <a:pt x="1652923" y="453390"/>
                </a:lnTo>
                <a:lnTo>
                  <a:pt x="1796301" y="482600"/>
                </a:lnTo>
                <a:lnTo>
                  <a:pt x="1852225" y="497840"/>
                </a:lnTo>
                <a:lnTo>
                  <a:pt x="1907379" y="518160"/>
                </a:lnTo>
                <a:lnTo>
                  <a:pt x="1960971" y="542290"/>
                </a:lnTo>
                <a:lnTo>
                  <a:pt x="2012204" y="568960"/>
                </a:lnTo>
                <a:lnTo>
                  <a:pt x="2060285" y="598170"/>
                </a:lnTo>
                <a:lnTo>
                  <a:pt x="2104418" y="627380"/>
                </a:lnTo>
                <a:lnTo>
                  <a:pt x="2143809" y="657860"/>
                </a:lnTo>
                <a:lnTo>
                  <a:pt x="2177664" y="685800"/>
                </a:lnTo>
                <a:lnTo>
                  <a:pt x="2205187" y="713740"/>
                </a:lnTo>
                <a:lnTo>
                  <a:pt x="2238062" y="759460"/>
                </a:lnTo>
                <a:lnTo>
                  <a:pt x="2239765" y="764540"/>
                </a:lnTo>
                <a:lnTo>
                  <a:pt x="2240357" y="765810"/>
                </a:lnTo>
                <a:lnTo>
                  <a:pt x="2231615" y="765810"/>
                </a:lnTo>
                <a:lnTo>
                  <a:pt x="2208268" y="764540"/>
                </a:lnTo>
                <a:lnTo>
                  <a:pt x="2172633" y="763270"/>
                </a:lnTo>
                <a:lnTo>
                  <a:pt x="2127029" y="759460"/>
                </a:lnTo>
                <a:lnTo>
                  <a:pt x="2073773" y="753110"/>
                </a:lnTo>
                <a:lnTo>
                  <a:pt x="2015184" y="742950"/>
                </a:lnTo>
                <a:lnTo>
                  <a:pt x="1953580" y="730250"/>
                </a:lnTo>
                <a:lnTo>
                  <a:pt x="1891278" y="711200"/>
                </a:lnTo>
                <a:lnTo>
                  <a:pt x="1830598" y="687070"/>
                </a:lnTo>
                <a:lnTo>
                  <a:pt x="1773856" y="656590"/>
                </a:lnTo>
                <a:lnTo>
                  <a:pt x="1725804" y="623570"/>
                </a:lnTo>
                <a:lnTo>
                  <a:pt x="1679947" y="586740"/>
                </a:lnTo>
                <a:lnTo>
                  <a:pt x="1636282" y="549910"/>
                </a:lnTo>
                <a:lnTo>
                  <a:pt x="1594807" y="511810"/>
                </a:lnTo>
                <a:lnTo>
                  <a:pt x="1518412" y="440690"/>
                </a:lnTo>
                <a:lnTo>
                  <a:pt x="1483487" y="408940"/>
                </a:lnTo>
                <a:lnTo>
                  <a:pt x="1450739" y="381000"/>
                </a:lnTo>
                <a:lnTo>
                  <a:pt x="1420166" y="359410"/>
                </a:lnTo>
                <a:lnTo>
                  <a:pt x="1405965" y="351790"/>
                </a:lnTo>
                <a:close/>
              </a:path>
              <a:path w="2832735" h="1061720">
                <a:moveTo>
                  <a:pt x="921773" y="387350"/>
                </a:moveTo>
                <a:lnTo>
                  <a:pt x="966096" y="387350"/>
                </a:lnTo>
                <a:lnTo>
                  <a:pt x="1005237" y="393700"/>
                </a:lnTo>
                <a:lnTo>
                  <a:pt x="1036204" y="406400"/>
                </a:lnTo>
                <a:lnTo>
                  <a:pt x="1063244" y="420370"/>
                </a:lnTo>
                <a:lnTo>
                  <a:pt x="1087789" y="435610"/>
                </a:lnTo>
                <a:lnTo>
                  <a:pt x="1111274" y="454660"/>
                </a:lnTo>
                <a:lnTo>
                  <a:pt x="1160796" y="494030"/>
                </a:lnTo>
                <a:lnTo>
                  <a:pt x="1223275" y="535940"/>
                </a:lnTo>
                <a:lnTo>
                  <a:pt x="1262957" y="557530"/>
                </a:lnTo>
                <a:lnTo>
                  <a:pt x="1310178" y="577850"/>
                </a:lnTo>
                <a:lnTo>
                  <a:pt x="1366371" y="596900"/>
                </a:lnTo>
                <a:lnTo>
                  <a:pt x="1432970" y="615950"/>
                </a:lnTo>
                <a:lnTo>
                  <a:pt x="1511408" y="632460"/>
                </a:lnTo>
                <a:lnTo>
                  <a:pt x="1479422" y="641350"/>
                </a:lnTo>
                <a:lnTo>
                  <a:pt x="1444531" y="651510"/>
                </a:lnTo>
                <a:lnTo>
                  <a:pt x="1399792" y="661670"/>
                </a:lnTo>
                <a:lnTo>
                  <a:pt x="1347268" y="670560"/>
                </a:lnTo>
                <a:lnTo>
                  <a:pt x="1289020" y="675640"/>
                </a:lnTo>
                <a:lnTo>
                  <a:pt x="1227112" y="675640"/>
                </a:lnTo>
                <a:lnTo>
                  <a:pt x="1163606" y="669290"/>
                </a:lnTo>
                <a:lnTo>
                  <a:pt x="1100565" y="652780"/>
                </a:lnTo>
                <a:lnTo>
                  <a:pt x="1063459" y="637540"/>
                </a:lnTo>
                <a:lnTo>
                  <a:pt x="1017114" y="598170"/>
                </a:lnTo>
                <a:lnTo>
                  <a:pt x="994989" y="543560"/>
                </a:lnTo>
                <a:lnTo>
                  <a:pt x="986565" y="481330"/>
                </a:lnTo>
                <a:lnTo>
                  <a:pt x="979481" y="454660"/>
                </a:lnTo>
                <a:lnTo>
                  <a:pt x="969090" y="438150"/>
                </a:lnTo>
                <a:lnTo>
                  <a:pt x="952309" y="425450"/>
                </a:lnTo>
                <a:lnTo>
                  <a:pt x="927243" y="417830"/>
                </a:lnTo>
                <a:lnTo>
                  <a:pt x="891998" y="416560"/>
                </a:lnTo>
                <a:lnTo>
                  <a:pt x="769018" y="416560"/>
                </a:lnTo>
                <a:lnTo>
                  <a:pt x="772857" y="415290"/>
                </a:lnTo>
                <a:lnTo>
                  <a:pt x="823638" y="402590"/>
                </a:lnTo>
                <a:lnTo>
                  <a:pt x="873782" y="392430"/>
                </a:lnTo>
                <a:lnTo>
                  <a:pt x="921773" y="387350"/>
                </a:lnTo>
                <a:close/>
              </a:path>
              <a:path w="2832735" h="1061720">
                <a:moveTo>
                  <a:pt x="361032" y="121920"/>
                </a:moveTo>
                <a:lnTo>
                  <a:pt x="392465" y="173990"/>
                </a:lnTo>
                <a:lnTo>
                  <a:pt x="426322" y="257810"/>
                </a:lnTo>
                <a:lnTo>
                  <a:pt x="436405" y="311150"/>
                </a:lnTo>
                <a:lnTo>
                  <a:pt x="434262" y="364490"/>
                </a:lnTo>
                <a:lnTo>
                  <a:pt x="414987" y="415290"/>
                </a:lnTo>
                <a:lnTo>
                  <a:pt x="392143" y="453390"/>
                </a:lnTo>
                <a:lnTo>
                  <a:pt x="369374" y="496570"/>
                </a:lnTo>
                <a:lnTo>
                  <a:pt x="347275" y="543560"/>
                </a:lnTo>
                <a:lnTo>
                  <a:pt x="326441" y="589280"/>
                </a:lnTo>
                <a:lnTo>
                  <a:pt x="307466" y="635000"/>
                </a:lnTo>
                <a:lnTo>
                  <a:pt x="290943" y="675640"/>
                </a:lnTo>
                <a:lnTo>
                  <a:pt x="268106" y="675640"/>
                </a:lnTo>
                <a:lnTo>
                  <a:pt x="277759" y="655320"/>
                </a:lnTo>
                <a:lnTo>
                  <a:pt x="284355" y="626110"/>
                </a:lnTo>
                <a:lnTo>
                  <a:pt x="284287" y="618490"/>
                </a:lnTo>
                <a:lnTo>
                  <a:pt x="255794" y="557530"/>
                </a:lnTo>
                <a:lnTo>
                  <a:pt x="225034" y="515620"/>
                </a:lnTo>
                <a:lnTo>
                  <a:pt x="193332" y="471170"/>
                </a:lnTo>
                <a:lnTo>
                  <a:pt x="168304" y="425450"/>
                </a:lnTo>
                <a:lnTo>
                  <a:pt x="161564" y="406400"/>
                </a:lnTo>
                <a:lnTo>
                  <a:pt x="157961" y="387350"/>
                </a:lnTo>
                <a:lnTo>
                  <a:pt x="158104" y="369570"/>
                </a:lnTo>
                <a:lnTo>
                  <a:pt x="189500" y="299720"/>
                </a:lnTo>
                <a:lnTo>
                  <a:pt x="229542" y="247650"/>
                </a:lnTo>
                <a:lnTo>
                  <a:pt x="274725" y="199390"/>
                </a:lnTo>
                <a:lnTo>
                  <a:pt x="317039" y="158750"/>
                </a:lnTo>
                <a:lnTo>
                  <a:pt x="348477" y="132080"/>
                </a:lnTo>
                <a:lnTo>
                  <a:pt x="361032" y="121920"/>
                </a:lnTo>
                <a:close/>
              </a:path>
              <a:path w="2832735" h="1061720">
                <a:moveTo>
                  <a:pt x="2412584" y="485140"/>
                </a:moveTo>
                <a:lnTo>
                  <a:pt x="2519162" y="485140"/>
                </a:lnTo>
                <a:lnTo>
                  <a:pt x="2512353" y="486410"/>
                </a:lnTo>
                <a:lnTo>
                  <a:pt x="2437008" y="486410"/>
                </a:lnTo>
                <a:lnTo>
                  <a:pt x="2412584" y="485140"/>
                </a:lnTo>
                <a:close/>
              </a:path>
              <a:path w="2832735" h="1061720">
                <a:moveTo>
                  <a:pt x="2737425" y="440690"/>
                </a:moveTo>
                <a:lnTo>
                  <a:pt x="2749415" y="452120"/>
                </a:lnTo>
                <a:lnTo>
                  <a:pt x="2732398" y="455930"/>
                </a:lnTo>
                <a:lnTo>
                  <a:pt x="2719514" y="458470"/>
                </a:lnTo>
                <a:lnTo>
                  <a:pt x="2711767" y="461010"/>
                </a:lnTo>
                <a:lnTo>
                  <a:pt x="2703277" y="462280"/>
                </a:lnTo>
                <a:lnTo>
                  <a:pt x="2693858" y="464820"/>
                </a:lnTo>
                <a:lnTo>
                  <a:pt x="2683322" y="467360"/>
                </a:lnTo>
                <a:lnTo>
                  <a:pt x="2671654" y="468630"/>
                </a:lnTo>
                <a:lnTo>
                  <a:pt x="2659203" y="471170"/>
                </a:lnTo>
                <a:lnTo>
                  <a:pt x="2645988" y="473710"/>
                </a:lnTo>
                <a:lnTo>
                  <a:pt x="2632031" y="476250"/>
                </a:lnTo>
                <a:lnTo>
                  <a:pt x="2600317" y="478790"/>
                </a:lnTo>
                <a:lnTo>
                  <a:pt x="2583197" y="481330"/>
                </a:lnTo>
                <a:lnTo>
                  <a:pt x="2525971" y="485140"/>
                </a:lnTo>
                <a:lnTo>
                  <a:pt x="2387494" y="485140"/>
                </a:lnTo>
                <a:lnTo>
                  <a:pt x="2361663" y="483870"/>
                </a:lnTo>
                <a:lnTo>
                  <a:pt x="2280398" y="476250"/>
                </a:lnTo>
                <a:lnTo>
                  <a:pt x="2226871" y="469900"/>
                </a:lnTo>
                <a:lnTo>
                  <a:pt x="2518718" y="469900"/>
                </a:lnTo>
                <a:lnTo>
                  <a:pt x="2528503" y="468630"/>
                </a:lnTo>
                <a:lnTo>
                  <a:pt x="2547517" y="468630"/>
                </a:lnTo>
                <a:lnTo>
                  <a:pt x="2556760" y="467360"/>
                </a:lnTo>
                <a:lnTo>
                  <a:pt x="2621817" y="462280"/>
                </a:lnTo>
                <a:lnTo>
                  <a:pt x="2635466" y="459740"/>
                </a:lnTo>
                <a:lnTo>
                  <a:pt x="2648406" y="457200"/>
                </a:lnTo>
                <a:lnTo>
                  <a:pt x="2671998" y="454660"/>
                </a:lnTo>
                <a:lnTo>
                  <a:pt x="2682392" y="452120"/>
                </a:lnTo>
                <a:lnTo>
                  <a:pt x="2691704" y="450850"/>
                </a:lnTo>
                <a:lnTo>
                  <a:pt x="2700099" y="448310"/>
                </a:lnTo>
                <a:lnTo>
                  <a:pt x="2707746" y="447040"/>
                </a:lnTo>
                <a:lnTo>
                  <a:pt x="2720533" y="444500"/>
                </a:lnTo>
                <a:lnTo>
                  <a:pt x="2729829" y="441960"/>
                </a:lnTo>
                <a:lnTo>
                  <a:pt x="2737425" y="440690"/>
                </a:lnTo>
                <a:close/>
              </a:path>
              <a:path w="2832735" h="1061720">
                <a:moveTo>
                  <a:pt x="2099709" y="344170"/>
                </a:moveTo>
                <a:lnTo>
                  <a:pt x="2378318" y="344170"/>
                </a:lnTo>
                <a:lnTo>
                  <a:pt x="2325478" y="345440"/>
                </a:lnTo>
                <a:lnTo>
                  <a:pt x="2269043" y="347980"/>
                </a:lnTo>
                <a:lnTo>
                  <a:pt x="2210744" y="353060"/>
                </a:lnTo>
                <a:lnTo>
                  <a:pt x="2095472" y="365760"/>
                </a:lnTo>
                <a:lnTo>
                  <a:pt x="2041962" y="373380"/>
                </a:lnTo>
                <a:lnTo>
                  <a:pt x="1918699" y="392430"/>
                </a:lnTo>
                <a:lnTo>
                  <a:pt x="1952724" y="400050"/>
                </a:lnTo>
                <a:lnTo>
                  <a:pt x="2052661" y="419100"/>
                </a:lnTo>
                <a:lnTo>
                  <a:pt x="2100568" y="429260"/>
                </a:lnTo>
                <a:lnTo>
                  <a:pt x="2193611" y="444500"/>
                </a:lnTo>
                <a:lnTo>
                  <a:pt x="2282248" y="457200"/>
                </a:lnTo>
                <a:lnTo>
                  <a:pt x="2385347" y="467360"/>
                </a:lnTo>
                <a:lnTo>
                  <a:pt x="2409383" y="468630"/>
                </a:lnTo>
                <a:lnTo>
                  <a:pt x="2421193" y="468630"/>
                </a:lnTo>
                <a:lnTo>
                  <a:pt x="2432863" y="469900"/>
                </a:lnTo>
                <a:lnTo>
                  <a:pt x="2226871" y="469900"/>
                </a:lnTo>
                <a:lnTo>
                  <a:pt x="2194025" y="466090"/>
                </a:lnTo>
                <a:lnTo>
                  <a:pt x="2158685" y="466090"/>
                </a:lnTo>
                <a:lnTo>
                  <a:pt x="2146361" y="458470"/>
                </a:lnTo>
                <a:lnTo>
                  <a:pt x="2095061" y="450850"/>
                </a:lnTo>
                <a:lnTo>
                  <a:pt x="2069040" y="445770"/>
                </a:lnTo>
                <a:lnTo>
                  <a:pt x="2042818" y="441960"/>
                </a:lnTo>
                <a:lnTo>
                  <a:pt x="1837935" y="405130"/>
                </a:lnTo>
                <a:lnTo>
                  <a:pt x="1785106" y="394970"/>
                </a:lnTo>
                <a:lnTo>
                  <a:pt x="1731679" y="386080"/>
                </a:lnTo>
                <a:lnTo>
                  <a:pt x="1677638" y="375920"/>
                </a:lnTo>
                <a:lnTo>
                  <a:pt x="1654224" y="372110"/>
                </a:lnTo>
                <a:lnTo>
                  <a:pt x="1936427" y="372110"/>
                </a:lnTo>
                <a:lnTo>
                  <a:pt x="2007003" y="367030"/>
                </a:lnTo>
                <a:lnTo>
                  <a:pt x="2071831" y="355600"/>
                </a:lnTo>
                <a:lnTo>
                  <a:pt x="2099709" y="344170"/>
                </a:lnTo>
                <a:close/>
              </a:path>
              <a:path w="2832735" h="1061720">
                <a:moveTo>
                  <a:pt x="1166166" y="0"/>
                </a:moveTo>
                <a:lnTo>
                  <a:pt x="1175021" y="0"/>
                </a:lnTo>
                <a:lnTo>
                  <a:pt x="1145064" y="46990"/>
                </a:lnTo>
                <a:lnTo>
                  <a:pt x="1109578" y="91440"/>
                </a:lnTo>
                <a:lnTo>
                  <a:pt x="1069847" y="132080"/>
                </a:lnTo>
                <a:lnTo>
                  <a:pt x="1027153" y="168910"/>
                </a:lnTo>
                <a:lnTo>
                  <a:pt x="982781" y="201930"/>
                </a:lnTo>
                <a:lnTo>
                  <a:pt x="938013" y="232410"/>
                </a:lnTo>
                <a:lnTo>
                  <a:pt x="894133" y="257810"/>
                </a:lnTo>
                <a:lnTo>
                  <a:pt x="852423" y="280670"/>
                </a:lnTo>
                <a:lnTo>
                  <a:pt x="814168" y="299720"/>
                </a:lnTo>
                <a:lnTo>
                  <a:pt x="753150" y="326390"/>
                </a:lnTo>
                <a:lnTo>
                  <a:pt x="711226" y="346710"/>
                </a:lnTo>
                <a:lnTo>
                  <a:pt x="668656" y="378460"/>
                </a:lnTo>
                <a:lnTo>
                  <a:pt x="628348" y="414020"/>
                </a:lnTo>
                <a:lnTo>
                  <a:pt x="593209" y="448310"/>
                </a:lnTo>
                <a:lnTo>
                  <a:pt x="557857" y="448310"/>
                </a:lnTo>
                <a:lnTo>
                  <a:pt x="598945" y="394970"/>
                </a:lnTo>
                <a:lnTo>
                  <a:pt x="622336" y="341630"/>
                </a:lnTo>
                <a:lnTo>
                  <a:pt x="635438" y="294640"/>
                </a:lnTo>
                <a:lnTo>
                  <a:pt x="642128" y="271780"/>
                </a:lnTo>
                <a:lnTo>
                  <a:pt x="663784" y="223520"/>
                </a:lnTo>
                <a:lnTo>
                  <a:pt x="707132" y="171450"/>
                </a:lnTo>
                <a:lnTo>
                  <a:pt x="740938" y="142240"/>
                </a:lnTo>
                <a:lnTo>
                  <a:pt x="804837" y="100330"/>
                </a:lnTo>
                <a:lnTo>
                  <a:pt x="870746" y="67310"/>
                </a:lnTo>
                <a:lnTo>
                  <a:pt x="936126" y="41910"/>
                </a:lnTo>
                <a:lnTo>
                  <a:pt x="998435" y="24130"/>
                </a:lnTo>
                <a:lnTo>
                  <a:pt x="1055133" y="11430"/>
                </a:lnTo>
                <a:lnTo>
                  <a:pt x="1103682" y="5080"/>
                </a:lnTo>
                <a:lnTo>
                  <a:pt x="1141539" y="1270"/>
                </a:lnTo>
                <a:lnTo>
                  <a:pt x="1166166" y="0"/>
                </a:lnTo>
                <a:close/>
              </a:path>
              <a:path w="2832735" h="1061720">
                <a:moveTo>
                  <a:pt x="852772" y="328930"/>
                </a:moveTo>
                <a:lnTo>
                  <a:pt x="1177552" y="328930"/>
                </a:lnTo>
                <a:lnTo>
                  <a:pt x="1128879" y="330200"/>
                </a:lnTo>
                <a:lnTo>
                  <a:pt x="1080267" y="332740"/>
                </a:lnTo>
                <a:lnTo>
                  <a:pt x="1031914" y="337820"/>
                </a:lnTo>
                <a:lnTo>
                  <a:pt x="984018" y="344170"/>
                </a:lnTo>
                <a:lnTo>
                  <a:pt x="936775" y="351790"/>
                </a:lnTo>
                <a:lnTo>
                  <a:pt x="927971" y="354330"/>
                </a:lnTo>
                <a:lnTo>
                  <a:pt x="919299" y="355600"/>
                </a:lnTo>
                <a:lnTo>
                  <a:pt x="902211" y="360680"/>
                </a:lnTo>
                <a:lnTo>
                  <a:pt x="885087" y="364490"/>
                </a:lnTo>
                <a:lnTo>
                  <a:pt x="876660" y="367030"/>
                </a:lnTo>
                <a:lnTo>
                  <a:pt x="837746" y="379730"/>
                </a:lnTo>
                <a:lnTo>
                  <a:pt x="832787" y="381000"/>
                </a:lnTo>
                <a:lnTo>
                  <a:pt x="827163" y="383540"/>
                </a:lnTo>
                <a:lnTo>
                  <a:pt x="821390" y="386080"/>
                </a:lnTo>
                <a:lnTo>
                  <a:pt x="815765" y="387350"/>
                </a:lnTo>
                <a:lnTo>
                  <a:pt x="787788" y="400050"/>
                </a:lnTo>
                <a:lnTo>
                  <a:pt x="785938" y="400050"/>
                </a:lnTo>
                <a:lnTo>
                  <a:pt x="784606" y="401320"/>
                </a:lnTo>
                <a:lnTo>
                  <a:pt x="782089" y="402590"/>
                </a:lnTo>
                <a:lnTo>
                  <a:pt x="776908" y="405130"/>
                </a:lnTo>
                <a:lnTo>
                  <a:pt x="774244" y="406400"/>
                </a:lnTo>
                <a:lnTo>
                  <a:pt x="743307" y="421640"/>
                </a:lnTo>
                <a:lnTo>
                  <a:pt x="736498" y="424180"/>
                </a:lnTo>
                <a:lnTo>
                  <a:pt x="722953" y="431800"/>
                </a:lnTo>
                <a:lnTo>
                  <a:pt x="622857" y="431800"/>
                </a:lnTo>
                <a:lnTo>
                  <a:pt x="630304" y="427990"/>
                </a:lnTo>
                <a:lnTo>
                  <a:pt x="642798" y="420370"/>
                </a:lnTo>
                <a:lnTo>
                  <a:pt x="658333" y="411480"/>
                </a:lnTo>
                <a:lnTo>
                  <a:pt x="690737" y="396240"/>
                </a:lnTo>
                <a:lnTo>
                  <a:pt x="707189" y="387350"/>
                </a:lnTo>
                <a:lnTo>
                  <a:pt x="743159" y="370840"/>
                </a:lnTo>
                <a:lnTo>
                  <a:pt x="745897" y="368300"/>
                </a:lnTo>
                <a:lnTo>
                  <a:pt x="753225" y="365760"/>
                </a:lnTo>
                <a:lnTo>
                  <a:pt x="753965" y="365760"/>
                </a:lnTo>
                <a:lnTo>
                  <a:pt x="756185" y="364490"/>
                </a:lnTo>
                <a:lnTo>
                  <a:pt x="757888" y="363220"/>
                </a:lnTo>
                <a:lnTo>
                  <a:pt x="759368" y="363220"/>
                </a:lnTo>
                <a:lnTo>
                  <a:pt x="770692" y="358140"/>
                </a:lnTo>
                <a:lnTo>
                  <a:pt x="776539" y="355600"/>
                </a:lnTo>
                <a:lnTo>
                  <a:pt x="782238" y="353060"/>
                </a:lnTo>
                <a:lnTo>
                  <a:pt x="787937" y="351790"/>
                </a:lnTo>
                <a:lnTo>
                  <a:pt x="793710" y="349250"/>
                </a:lnTo>
                <a:lnTo>
                  <a:pt x="799261" y="346710"/>
                </a:lnTo>
                <a:lnTo>
                  <a:pt x="805182" y="344170"/>
                </a:lnTo>
                <a:lnTo>
                  <a:pt x="812213" y="342900"/>
                </a:lnTo>
                <a:lnTo>
                  <a:pt x="822328" y="339090"/>
                </a:lnTo>
                <a:lnTo>
                  <a:pt x="832465" y="336550"/>
                </a:lnTo>
                <a:lnTo>
                  <a:pt x="852772" y="328930"/>
                </a:lnTo>
                <a:close/>
              </a:path>
              <a:path w="2832735" h="1061720">
                <a:moveTo>
                  <a:pt x="1974310" y="26670"/>
                </a:moveTo>
                <a:lnTo>
                  <a:pt x="2046371" y="27940"/>
                </a:lnTo>
                <a:lnTo>
                  <a:pt x="2041991" y="35560"/>
                </a:lnTo>
                <a:lnTo>
                  <a:pt x="2026725" y="55880"/>
                </a:lnTo>
                <a:lnTo>
                  <a:pt x="1998272" y="87630"/>
                </a:lnTo>
                <a:lnTo>
                  <a:pt x="1954332" y="125730"/>
                </a:lnTo>
                <a:lnTo>
                  <a:pt x="1892605" y="168910"/>
                </a:lnTo>
                <a:lnTo>
                  <a:pt x="1810789" y="214630"/>
                </a:lnTo>
                <a:lnTo>
                  <a:pt x="1734830" y="237490"/>
                </a:lnTo>
                <a:lnTo>
                  <a:pt x="1688184" y="247650"/>
                </a:lnTo>
                <a:lnTo>
                  <a:pt x="1637158" y="257810"/>
                </a:lnTo>
                <a:lnTo>
                  <a:pt x="1526167" y="273050"/>
                </a:lnTo>
                <a:lnTo>
                  <a:pt x="1468301" y="279400"/>
                </a:lnTo>
                <a:lnTo>
                  <a:pt x="1297809" y="294640"/>
                </a:lnTo>
                <a:lnTo>
                  <a:pt x="1392752" y="302260"/>
                </a:lnTo>
                <a:lnTo>
                  <a:pt x="1439424" y="307340"/>
                </a:lnTo>
                <a:lnTo>
                  <a:pt x="1531170" y="320040"/>
                </a:lnTo>
                <a:lnTo>
                  <a:pt x="1586698" y="328930"/>
                </a:lnTo>
                <a:lnTo>
                  <a:pt x="1641470" y="339090"/>
                </a:lnTo>
                <a:lnTo>
                  <a:pt x="1695492" y="347980"/>
                </a:lnTo>
                <a:lnTo>
                  <a:pt x="1748771" y="359410"/>
                </a:lnTo>
                <a:lnTo>
                  <a:pt x="1801316" y="369570"/>
                </a:lnTo>
                <a:lnTo>
                  <a:pt x="1806274" y="369570"/>
                </a:lnTo>
                <a:lnTo>
                  <a:pt x="1824457" y="370840"/>
                </a:lnTo>
                <a:lnTo>
                  <a:pt x="1871710" y="372110"/>
                </a:lnTo>
                <a:lnTo>
                  <a:pt x="1654224" y="372110"/>
                </a:lnTo>
                <a:lnTo>
                  <a:pt x="1623006" y="367030"/>
                </a:lnTo>
                <a:lnTo>
                  <a:pt x="1512074" y="351790"/>
                </a:lnTo>
                <a:lnTo>
                  <a:pt x="1405965" y="351790"/>
                </a:lnTo>
                <a:lnTo>
                  <a:pt x="1391763" y="344170"/>
                </a:lnTo>
                <a:lnTo>
                  <a:pt x="1365529" y="336550"/>
                </a:lnTo>
                <a:lnTo>
                  <a:pt x="1296087" y="331470"/>
                </a:lnTo>
                <a:lnTo>
                  <a:pt x="1226090" y="328930"/>
                </a:lnTo>
                <a:lnTo>
                  <a:pt x="852772" y="328930"/>
                </a:lnTo>
                <a:lnTo>
                  <a:pt x="882549" y="321310"/>
                </a:lnTo>
                <a:lnTo>
                  <a:pt x="892442" y="320040"/>
                </a:lnTo>
                <a:lnTo>
                  <a:pt x="922147" y="312420"/>
                </a:lnTo>
                <a:lnTo>
                  <a:pt x="932039" y="311150"/>
                </a:lnTo>
                <a:lnTo>
                  <a:pt x="979625" y="303530"/>
                </a:lnTo>
                <a:lnTo>
                  <a:pt x="1026940" y="297180"/>
                </a:lnTo>
                <a:lnTo>
                  <a:pt x="1073921" y="293370"/>
                </a:lnTo>
                <a:lnTo>
                  <a:pt x="1120508" y="290830"/>
                </a:lnTo>
                <a:lnTo>
                  <a:pt x="1212250" y="290830"/>
                </a:lnTo>
                <a:lnTo>
                  <a:pt x="1308758" y="270510"/>
                </a:lnTo>
                <a:lnTo>
                  <a:pt x="1355901" y="256540"/>
                </a:lnTo>
                <a:lnTo>
                  <a:pt x="1399624" y="242570"/>
                </a:lnTo>
                <a:lnTo>
                  <a:pt x="1437914" y="224790"/>
                </a:lnTo>
                <a:lnTo>
                  <a:pt x="1491676" y="193040"/>
                </a:lnTo>
                <a:lnTo>
                  <a:pt x="1520247" y="173990"/>
                </a:lnTo>
                <a:lnTo>
                  <a:pt x="1583002" y="134620"/>
                </a:lnTo>
                <a:lnTo>
                  <a:pt x="1618077" y="114300"/>
                </a:lnTo>
                <a:lnTo>
                  <a:pt x="1656214" y="95250"/>
                </a:lnTo>
                <a:lnTo>
                  <a:pt x="1697858" y="77470"/>
                </a:lnTo>
                <a:lnTo>
                  <a:pt x="1743456" y="60960"/>
                </a:lnTo>
                <a:lnTo>
                  <a:pt x="1793454" y="46990"/>
                </a:lnTo>
                <a:lnTo>
                  <a:pt x="1848298" y="36830"/>
                </a:lnTo>
                <a:lnTo>
                  <a:pt x="1908434" y="29210"/>
                </a:lnTo>
                <a:lnTo>
                  <a:pt x="1974310" y="26670"/>
                </a:lnTo>
                <a:close/>
              </a:path>
              <a:path w="2832735" h="1061720">
                <a:moveTo>
                  <a:pt x="2466910" y="153670"/>
                </a:moveTo>
                <a:lnTo>
                  <a:pt x="2525347" y="154940"/>
                </a:lnTo>
                <a:lnTo>
                  <a:pt x="2586769" y="163830"/>
                </a:lnTo>
                <a:lnTo>
                  <a:pt x="2647867" y="176530"/>
                </a:lnTo>
                <a:lnTo>
                  <a:pt x="2705332" y="193040"/>
                </a:lnTo>
                <a:lnTo>
                  <a:pt x="2755854" y="209550"/>
                </a:lnTo>
                <a:lnTo>
                  <a:pt x="2796125" y="223520"/>
                </a:lnTo>
                <a:lnTo>
                  <a:pt x="2822837" y="234950"/>
                </a:lnTo>
                <a:lnTo>
                  <a:pt x="2832679" y="238760"/>
                </a:lnTo>
                <a:lnTo>
                  <a:pt x="2832309" y="238760"/>
                </a:lnTo>
                <a:lnTo>
                  <a:pt x="2821573" y="243840"/>
                </a:lnTo>
                <a:lnTo>
                  <a:pt x="2792870" y="255270"/>
                </a:lnTo>
                <a:lnTo>
                  <a:pt x="2749460" y="273050"/>
                </a:lnTo>
                <a:lnTo>
                  <a:pt x="2694599" y="293370"/>
                </a:lnTo>
                <a:lnTo>
                  <a:pt x="2631548" y="312420"/>
                </a:lnTo>
                <a:lnTo>
                  <a:pt x="2563564" y="330200"/>
                </a:lnTo>
                <a:lnTo>
                  <a:pt x="2493906" y="341630"/>
                </a:lnTo>
                <a:lnTo>
                  <a:pt x="2425832" y="345440"/>
                </a:lnTo>
                <a:lnTo>
                  <a:pt x="2378318" y="344170"/>
                </a:lnTo>
                <a:lnTo>
                  <a:pt x="2099709" y="344170"/>
                </a:lnTo>
                <a:lnTo>
                  <a:pt x="2105903" y="341630"/>
                </a:lnTo>
                <a:lnTo>
                  <a:pt x="2143365" y="318770"/>
                </a:lnTo>
                <a:lnTo>
                  <a:pt x="2183815" y="292100"/>
                </a:lnTo>
                <a:lnTo>
                  <a:pt x="2226854" y="261620"/>
                </a:lnTo>
                <a:lnTo>
                  <a:pt x="2272084" y="231140"/>
                </a:lnTo>
                <a:lnTo>
                  <a:pt x="2319104" y="201930"/>
                </a:lnTo>
                <a:lnTo>
                  <a:pt x="2367515" y="177800"/>
                </a:lnTo>
                <a:lnTo>
                  <a:pt x="2416916" y="161290"/>
                </a:lnTo>
                <a:lnTo>
                  <a:pt x="2466910" y="153670"/>
                </a:lnTo>
                <a:close/>
              </a:path>
            </a:pathLst>
          </a:custGeom>
          <a:solidFill>
            <a:srgbClr val="FDC4B0"/>
          </a:solidFill>
        </p:spPr>
        <p:txBody>
          <a:bodyPr wrap="square" lIns="0" tIns="0" rIns="0" bIns="0" rtlCol="0"/>
          <a:lstStyle/>
          <a:p>
            <a:endParaRPr/>
          </a:p>
        </p:txBody>
      </p:sp>
      <p:sp>
        <p:nvSpPr>
          <p:cNvPr id="12" name="object 12"/>
          <p:cNvSpPr txBox="1"/>
          <p:nvPr/>
        </p:nvSpPr>
        <p:spPr>
          <a:xfrm>
            <a:off x="1082959" y="2365552"/>
            <a:ext cx="10777220" cy="6044603"/>
          </a:xfrm>
          <a:prstGeom prst="rect">
            <a:avLst/>
          </a:prstGeom>
        </p:spPr>
        <p:txBody>
          <a:bodyPr vert="horz" wrap="square" lIns="0" tIns="12065" rIns="0" bIns="0" rtlCol="0">
            <a:spAutoFit/>
          </a:bodyPr>
          <a:lstStyle/>
          <a:p>
            <a:pPr marL="217804">
              <a:lnSpc>
                <a:spcPct val="100000"/>
              </a:lnSpc>
              <a:spcBef>
                <a:spcPts val="95"/>
              </a:spcBef>
            </a:pPr>
            <a:r>
              <a:rPr sz="4100" b="1" spc="-55">
                <a:solidFill>
                  <a:srgbClr val="90507B"/>
                </a:solidFill>
                <a:latin typeface="Century Gothic"/>
                <a:cs typeface="Century Gothic"/>
              </a:rPr>
              <a:t>Incidental </a:t>
            </a:r>
            <a:r>
              <a:rPr sz="4100" b="1" spc="-10">
                <a:solidFill>
                  <a:srgbClr val="90507B"/>
                </a:solidFill>
                <a:latin typeface="Century Gothic"/>
                <a:cs typeface="Century Gothic"/>
              </a:rPr>
              <a:t>surgical</a:t>
            </a:r>
            <a:r>
              <a:rPr sz="4100" b="1" spc="50">
                <a:solidFill>
                  <a:srgbClr val="90507B"/>
                </a:solidFill>
                <a:latin typeface="Century Gothic"/>
                <a:cs typeface="Century Gothic"/>
              </a:rPr>
              <a:t> </a:t>
            </a:r>
            <a:r>
              <a:rPr sz="4100" b="1" spc="40">
                <a:solidFill>
                  <a:srgbClr val="90507B"/>
                </a:solidFill>
                <a:latin typeface="Century Gothic"/>
                <a:cs typeface="Century Gothic"/>
              </a:rPr>
              <a:t>injuries</a:t>
            </a:r>
            <a:endParaRPr sz="4100">
              <a:latin typeface="Century Gothic"/>
              <a:cs typeface="Century Gothic"/>
            </a:endParaRPr>
          </a:p>
          <a:p>
            <a:pPr marL="12700" algn="just">
              <a:lnSpc>
                <a:spcPct val="100000"/>
              </a:lnSpc>
              <a:spcBef>
                <a:spcPts val="5"/>
              </a:spcBef>
            </a:pPr>
            <a:endParaRPr lang="en-US" sz="3200">
              <a:latin typeface="Trebuchet MS"/>
              <a:cs typeface="Trebuchet MS"/>
            </a:endParaRPr>
          </a:p>
          <a:p>
            <a:pPr marL="12700" algn="just">
              <a:lnSpc>
                <a:spcPct val="100000"/>
              </a:lnSpc>
              <a:spcBef>
                <a:spcPts val="5"/>
              </a:spcBef>
            </a:pPr>
            <a:r>
              <a:rPr lang="en-US" sz="2900">
                <a:latin typeface="Trebuchet MS"/>
                <a:cs typeface="Trebuchet MS"/>
              </a:rPr>
              <a:t>●Bladder injuries are the most common injuries to surrounding structures occurring at the time of cesarean delivery, Less common surgical injuries involve the bowel or ureters.</a:t>
            </a:r>
          </a:p>
          <a:p>
            <a:pPr marL="12700" algn="just">
              <a:lnSpc>
                <a:spcPct val="100000"/>
              </a:lnSpc>
              <a:spcBef>
                <a:spcPts val="5"/>
              </a:spcBef>
            </a:pPr>
            <a:endParaRPr lang="en-US" sz="2900">
              <a:latin typeface="Trebuchet MS"/>
              <a:cs typeface="Trebuchet MS"/>
            </a:endParaRPr>
          </a:p>
          <a:p>
            <a:pPr marL="12700" algn="just">
              <a:lnSpc>
                <a:spcPct val="100000"/>
              </a:lnSpc>
              <a:spcBef>
                <a:spcPts val="5"/>
              </a:spcBef>
            </a:pPr>
            <a:r>
              <a:rPr lang="en-US" sz="2900">
                <a:latin typeface="Trebuchet MS"/>
                <a:cs typeface="Trebuchet MS"/>
              </a:rPr>
              <a:t>●Risk factors for any of these injuries are prior pelvic surgery (including prior cesarean deliveries), emergency cesarean delivery.</a:t>
            </a:r>
          </a:p>
          <a:p>
            <a:pPr marL="12700" algn="just">
              <a:lnSpc>
                <a:spcPct val="100000"/>
              </a:lnSpc>
              <a:spcBef>
                <a:spcPts val="5"/>
              </a:spcBef>
            </a:pPr>
            <a:endParaRPr lang="en-US" sz="2900">
              <a:latin typeface="Trebuchet MS"/>
              <a:cs typeface="Trebuchet MS"/>
            </a:endParaRPr>
          </a:p>
          <a:p>
            <a:pPr marL="12700" algn="just">
              <a:lnSpc>
                <a:spcPct val="100000"/>
              </a:lnSpc>
              <a:spcBef>
                <a:spcPts val="5"/>
              </a:spcBef>
            </a:pPr>
            <a:r>
              <a:rPr lang="en-US" sz="2900">
                <a:latin typeface="Trebuchet MS"/>
                <a:cs typeface="Trebuchet MS"/>
              </a:rPr>
              <a:t>●Early recognition and prompt management of these injuries are key to preventing the development of further complications, such as sepsis, renal failure and fistula formation.</a:t>
            </a:r>
            <a:endParaRPr lang="en-GB" sz="2900">
              <a:latin typeface="Trebuchet MS"/>
              <a:cs typeface="Trebuchet MS"/>
            </a:endParaRPr>
          </a:p>
        </p:txBody>
      </p:sp>
      <p:pic>
        <p:nvPicPr>
          <p:cNvPr id="13" name="object 13"/>
          <p:cNvPicPr/>
          <p:nvPr/>
        </p:nvPicPr>
        <p:blipFill>
          <a:blip r:embed="rId3" cstate="print"/>
          <a:stretch>
            <a:fillRect/>
          </a:stretch>
        </p:blipFill>
        <p:spPr>
          <a:xfrm>
            <a:off x="12471041" y="2403506"/>
            <a:ext cx="5225795" cy="4388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3" name="object 3"/>
          <p:cNvSpPr/>
          <p:nvPr/>
        </p:nvSpPr>
        <p:spPr>
          <a:xfrm>
            <a:off x="0" y="0"/>
            <a:ext cx="3123565" cy="3948429"/>
          </a:xfrm>
          <a:custGeom>
            <a:avLst/>
            <a:gdLst/>
            <a:ahLst/>
            <a:cxnLst/>
            <a:rect l="l" t="t" r="r" b="b"/>
            <a:pathLst>
              <a:path w="3123565" h="3948429">
                <a:moveTo>
                  <a:pt x="75624" y="3948425"/>
                </a:moveTo>
                <a:lnTo>
                  <a:pt x="27840" y="3948268"/>
                </a:lnTo>
                <a:lnTo>
                  <a:pt x="0" y="3947866"/>
                </a:lnTo>
                <a:lnTo>
                  <a:pt x="0" y="0"/>
                </a:lnTo>
                <a:lnTo>
                  <a:pt x="3123463" y="0"/>
                </a:lnTo>
                <a:lnTo>
                  <a:pt x="3118079" y="43902"/>
                </a:lnTo>
                <a:lnTo>
                  <a:pt x="3112483" y="89084"/>
                </a:lnTo>
                <a:lnTo>
                  <a:pt x="3106820" y="134290"/>
                </a:lnTo>
                <a:lnTo>
                  <a:pt x="3101082" y="179516"/>
                </a:lnTo>
                <a:lnTo>
                  <a:pt x="3095259" y="224760"/>
                </a:lnTo>
                <a:lnTo>
                  <a:pt x="3089343" y="270018"/>
                </a:lnTo>
                <a:lnTo>
                  <a:pt x="3083325" y="315286"/>
                </a:lnTo>
                <a:lnTo>
                  <a:pt x="3077198" y="360562"/>
                </a:lnTo>
                <a:lnTo>
                  <a:pt x="3070951" y="405843"/>
                </a:lnTo>
                <a:lnTo>
                  <a:pt x="3064578" y="451124"/>
                </a:lnTo>
                <a:lnTo>
                  <a:pt x="3058068" y="496403"/>
                </a:lnTo>
                <a:lnTo>
                  <a:pt x="3051414" y="541677"/>
                </a:lnTo>
                <a:lnTo>
                  <a:pt x="3044606" y="586941"/>
                </a:lnTo>
                <a:lnTo>
                  <a:pt x="3037637" y="632194"/>
                </a:lnTo>
                <a:lnTo>
                  <a:pt x="3030497" y="677432"/>
                </a:lnTo>
                <a:lnTo>
                  <a:pt x="3023177" y="722650"/>
                </a:lnTo>
                <a:lnTo>
                  <a:pt x="3015671" y="767847"/>
                </a:lnTo>
                <a:lnTo>
                  <a:pt x="3007967" y="813019"/>
                </a:lnTo>
                <a:lnTo>
                  <a:pt x="3000059" y="858162"/>
                </a:lnTo>
                <a:lnTo>
                  <a:pt x="2991937" y="903274"/>
                </a:lnTo>
                <a:lnTo>
                  <a:pt x="2983593" y="948351"/>
                </a:lnTo>
                <a:lnTo>
                  <a:pt x="2975018" y="993389"/>
                </a:lnTo>
                <a:lnTo>
                  <a:pt x="2966204" y="1038386"/>
                </a:lnTo>
                <a:lnTo>
                  <a:pt x="2957141" y="1083339"/>
                </a:lnTo>
                <a:lnTo>
                  <a:pt x="2947822" y="1128243"/>
                </a:lnTo>
                <a:lnTo>
                  <a:pt x="2938238" y="1173096"/>
                </a:lnTo>
                <a:lnTo>
                  <a:pt x="2928379" y="1217894"/>
                </a:lnTo>
                <a:lnTo>
                  <a:pt x="2918238" y="1262635"/>
                </a:lnTo>
                <a:lnTo>
                  <a:pt x="2907806" y="1307315"/>
                </a:lnTo>
                <a:lnTo>
                  <a:pt x="2897074" y="1351930"/>
                </a:lnTo>
                <a:lnTo>
                  <a:pt x="2886033" y="1396477"/>
                </a:lnTo>
                <a:lnTo>
                  <a:pt x="2874675" y="1440954"/>
                </a:lnTo>
                <a:lnTo>
                  <a:pt x="2862992" y="1485357"/>
                </a:lnTo>
                <a:lnTo>
                  <a:pt x="2850974" y="1529682"/>
                </a:lnTo>
                <a:lnTo>
                  <a:pt x="2838613" y="1573926"/>
                </a:lnTo>
                <a:lnTo>
                  <a:pt x="2825901" y="1618086"/>
                </a:lnTo>
                <a:lnTo>
                  <a:pt x="2812829" y="1662160"/>
                </a:lnTo>
                <a:lnTo>
                  <a:pt x="2799388" y="1706142"/>
                </a:lnTo>
                <a:lnTo>
                  <a:pt x="2785569" y="1750031"/>
                </a:lnTo>
                <a:lnTo>
                  <a:pt x="2771364" y="1793823"/>
                </a:lnTo>
                <a:lnTo>
                  <a:pt x="2756765" y="1837514"/>
                </a:lnTo>
                <a:lnTo>
                  <a:pt x="2741762" y="1881102"/>
                </a:lnTo>
                <a:lnTo>
                  <a:pt x="2726347" y="1924583"/>
                </a:lnTo>
                <a:lnTo>
                  <a:pt x="2710512" y="1967954"/>
                </a:lnTo>
                <a:lnTo>
                  <a:pt x="2694248" y="2011212"/>
                </a:lnTo>
                <a:lnTo>
                  <a:pt x="2677546" y="2054353"/>
                </a:lnTo>
                <a:lnTo>
                  <a:pt x="2660397" y="2097374"/>
                </a:lnTo>
                <a:lnTo>
                  <a:pt x="2642794" y="2140272"/>
                </a:lnTo>
                <a:lnTo>
                  <a:pt x="2624727" y="2183043"/>
                </a:lnTo>
                <a:lnTo>
                  <a:pt x="2606187" y="2225685"/>
                </a:lnTo>
                <a:lnTo>
                  <a:pt x="2587167" y="2268193"/>
                </a:lnTo>
                <a:lnTo>
                  <a:pt x="2567657" y="2310566"/>
                </a:lnTo>
                <a:lnTo>
                  <a:pt x="2547649" y="2352799"/>
                </a:lnTo>
                <a:lnTo>
                  <a:pt x="2527134" y="2394889"/>
                </a:lnTo>
                <a:lnTo>
                  <a:pt x="2506104" y="2436833"/>
                </a:lnTo>
                <a:lnTo>
                  <a:pt x="2484549" y="2478627"/>
                </a:lnTo>
                <a:lnTo>
                  <a:pt x="2462463" y="2520269"/>
                </a:lnTo>
                <a:lnTo>
                  <a:pt x="2439834" y="2561756"/>
                </a:lnTo>
                <a:lnTo>
                  <a:pt x="2416656" y="2603083"/>
                </a:lnTo>
                <a:lnTo>
                  <a:pt x="2392920" y="2644247"/>
                </a:lnTo>
                <a:lnTo>
                  <a:pt x="2368616" y="2685246"/>
                </a:lnTo>
                <a:lnTo>
                  <a:pt x="2343737" y="2726076"/>
                </a:lnTo>
                <a:lnTo>
                  <a:pt x="2318273" y="2766734"/>
                </a:lnTo>
                <a:lnTo>
                  <a:pt x="2292217" y="2807216"/>
                </a:lnTo>
                <a:lnTo>
                  <a:pt x="2265558" y="2847520"/>
                </a:lnTo>
                <a:lnTo>
                  <a:pt x="2238290" y="2887642"/>
                </a:lnTo>
                <a:lnTo>
                  <a:pt x="2210402" y="2927578"/>
                </a:lnTo>
                <a:lnTo>
                  <a:pt x="2181888" y="2967326"/>
                </a:lnTo>
                <a:lnTo>
                  <a:pt x="2152737" y="3006881"/>
                </a:lnTo>
                <a:lnTo>
                  <a:pt x="2122941" y="3046242"/>
                </a:lnTo>
                <a:lnTo>
                  <a:pt x="2092492" y="3085405"/>
                </a:lnTo>
                <a:lnTo>
                  <a:pt x="2061381" y="3124365"/>
                </a:lnTo>
                <a:lnTo>
                  <a:pt x="2029599" y="3163121"/>
                </a:lnTo>
                <a:lnTo>
                  <a:pt x="2000613" y="3197227"/>
                </a:lnTo>
                <a:lnTo>
                  <a:pt x="1971040" y="3230478"/>
                </a:lnTo>
                <a:lnTo>
                  <a:pt x="1940891" y="3262881"/>
                </a:lnTo>
                <a:lnTo>
                  <a:pt x="1910173" y="3294441"/>
                </a:lnTo>
                <a:lnTo>
                  <a:pt x="1878894" y="3325166"/>
                </a:lnTo>
                <a:lnTo>
                  <a:pt x="1847063" y="3355062"/>
                </a:lnTo>
                <a:lnTo>
                  <a:pt x="1814689" y="3384136"/>
                </a:lnTo>
                <a:lnTo>
                  <a:pt x="1781780" y="3412393"/>
                </a:lnTo>
                <a:lnTo>
                  <a:pt x="1748344" y="3439841"/>
                </a:lnTo>
                <a:lnTo>
                  <a:pt x="1714389" y="3466486"/>
                </a:lnTo>
                <a:lnTo>
                  <a:pt x="1679925" y="3492334"/>
                </a:lnTo>
                <a:lnTo>
                  <a:pt x="1644960" y="3517392"/>
                </a:lnTo>
                <a:lnTo>
                  <a:pt x="1609501" y="3541667"/>
                </a:lnTo>
                <a:lnTo>
                  <a:pt x="1573557" y="3565165"/>
                </a:lnTo>
                <a:lnTo>
                  <a:pt x="1537138" y="3587891"/>
                </a:lnTo>
                <a:lnTo>
                  <a:pt x="1500250" y="3609854"/>
                </a:lnTo>
                <a:lnTo>
                  <a:pt x="1462904" y="3631059"/>
                </a:lnTo>
                <a:lnTo>
                  <a:pt x="1425106" y="3651513"/>
                </a:lnTo>
                <a:lnTo>
                  <a:pt x="1386866" y="3671223"/>
                </a:lnTo>
                <a:lnTo>
                  <a:pt x="1348191" y="3690194"/>
                </a:lnTo>
                <a:lnTo>
                  <a:pt x="1309091" y="3708434"/>
                </a:lnTo>
                <a:lnTo>
                  <a:pt x="1269574" y="3725948"/>
                </a:lnTo>
                <a:lnTo>
                  <a:pt x="1229647" y="3742744"/>
                </a:lnTo>
                <a:lnTo>
                  <a:pt x="1189321" y="3758827"/>
                </a:lnTo>
                <a:lnTo>
                  <a:pt x="1148602" y="3774205"/>
                </a:lnTo>
                <a:lnTo>
                  <a:pt x="1107499" y="3788883"/>
                </a:lnTo>
                <a:lnTo>
                  <a:pt x="1066022" y="3802869"/>
                </a:lnTo>
                <a:lnTo>
                  <a:pt x="1024177" y="3816169"/>
                </a:lnTo>
                <a:lnTo>
                  <a:pt x="981974" y="3828788"/>
                </a:lnTo>
                <a:lnTo>
                  <a:pt x="939422" y="3840735"/>
                </a:lnTo>
                <a:lnTo>
                  <a:pt x="896527" y="3852014"/>
                </a:lnTo>
                <a:lnTo>
                  <a:pt x="853300" y="3862634"/>
                </a:lnTo>
                <a:lnTo>
                  <a:pt x="809748" y="3872599"/>
                </a:lnTo>
                <a:lnTo>
                  <a:pt x="765880" y="3881918"/>
                </a:lnTo>
                <a:lnTo>
                  <a:pt x="721703" y="3890595"/>
                </a:lnTo>
                <a:lnTo>
                  <a:pt x="677228" y="3898638"/>
                </a:lnTo>
                <a:lnTo>
                  <a:pt x="632461" y="3906053"/>
                </a:lnTo>
                <a:lnTo>
                  <a:pt x="587412" y="3912847"/>
                </a:lnTo>
                <a:lnTo>
                  <a:pt x="542088" y="3919026"/>
                </a:lnTo>
                <a:lnTo>
                  <a:pt x="496499" y="3924597"/>
                </a:lnTo>
                <a:lnTo>
                  <a:pt x="450652" y="3929565"/>
                </a:lnTo>
                <a:lnTo>
                  <a:pt x="404557" y="3933939"/>
                </a:lnTo>
                <a:lnTo>
                  <a:pt x="358220" y="3937723"/>
                </a:lnTo>
                <a:lnTo>
                  <a:pt x="311652" y="3940925"/>
                </a:lnTo>
                <a:lnTo>
                  <a:pt x="264860" y="3943551"/>
                </a:lnTo>
                <a:lnTo>
                  <a:pt x="217853" y="3945607"/>
                </a:lnTo>
                <a:lnTo>
                  <a:pt x="170639" y="3947101"/>
                </a:lnTo>
                <a:lnTo>
                  <a:pt x="123226" y="3948038"/>
                </a:lnTo>
                <a:lnTo>
                  <a:pt x="75624" y="3948425"/>
                </a:lnTo>
                <a:close/>
              </a:path>
            </a:pathLst>
          </a:custGeom>
          <a:solidFill>
            <a:srgbClr val="C2E2E2"/>
          </a:solidFill>
        </p:spPr>
        <p:txBody>
          <a:bodyPr wrap="square" lIns="0" tIns="0" rIns="0" bIns="0" rtlCol="0"/>
          <a:lstStyle/>
          <a:p>
            <a:endParaRPr/>
          </a:p>
        </p:txBody>
      </p:sp>
      <p:sp>
        <p:nvSpPr>
          <p:cNvPr id="4" name="object 4"/>
          <p:cNvSpPr/>
          <p:nvPr/>
        </p:nvSpPr>
        <p:spPr>
          <a:xfrm>
            <a:off x="11241517" y="3978969"/>
            <a:ext cx="4290060" cy="1243965"/>
          </a:xfrm>
          <a:custGeom>
            <a:avLst/>
            <a:gdLst/>
            <a:ahLst/>
            <a:cxnLst/>
            <a:rect l="l" t="t" r="r" b="b"/>
            <a:pathLst>
              <a:path w="4290059" h="1243964">
                <a:moveTo>
                  <a:pt x="2216033" y="332"/>
                </a:moveTo>
                <a:lnTo>
                  <a:pt x="2074406" y="332"/>
                </a:lnTo>
                <a:lnTo>
                  <a:pt x="2145220" y="0"/>
                </a:lnTo>
                <a:lnTo>
                  <a:pt x="2216033" y="332"/>
                </a:lnTo>
                <a:close/>
              </a:path>
              <a:path w="4290059" h="1243964">
                <a:moveTo>
                  <a:pt x="2145029" y="1243679"/>
                </a:moveTo>
                <a:lnTo>
                  <a:pt x="2003966" y="1242355"/>
                </a:lnTo>
                <a:lnTo>
                  <a:pt x="1865343" y="1238441"/>
                </a:lnTo>
                <a:lnTo>
                  <a:pt x="1729443" y="1232016"/>
                </a:lnTo>
                <a:lnTo>
                  <a:pt x="1596548" y="1223164"/>
                </a:lnTo>
                <a:lnTo>
                  <a:pt x="1531316" y="1217853"/>
                </a:lnTo>
                <a:lnTo>
                  <a:pt x="1466941" y="1211966"/>
                </a:lnTo>
                <a:lnTo>
                  <a:pt x="1403458" y="1205514"/>
                </a:lnTo>
                <a:lnTo>
                  <a:pt x="1340903" y="1198505"/>
                </a:lnTo>
                <a:lnTo>
                  <a:pt x="1279311" y="1190952"/>
                </a:lnTo>
                <a:lnTo>
                  <a:pt x="1218718" y="1182863"/>
                </a:lnTo>
                <a:lnTo>
                  <a:pt x="1159158" y="1174249"/>
                </a:lnTo>
                <a:lnTo>
                  <a:pt x="1100667" y="1165121"/>
                </a:lnTo>
                <a:lnTo>
                  <a:pt x="1043280" y="1155488"/>
                </a:lnTo>
                <a:lnTo>
                  <a:pt x="987033" y="1145361"/>
                </a:lnTo>
                <a:lnTo>
                  <a:pt x="931960" y="1134751"/>
                </a:lnTo>
                <a:lnTo>
                  <a:pt x="878098" y="1123667"/>
                </a:lnTo>
                <a:lnTo>
                  <a:pt x="825481" y="1112119"/>
                </a:lnTo>
                <a:lnTo>
                  <a:pt x="774145" y="1100119"/>
                </a:lnTo>
                <a:lnTo>
                  <a:pt x="724124" y="1087675"/>
                </a:lnTo>
                <a:lnTo>
                  <a:pt x="675456" y="1074799"/>
                </a:lnTo>
                <a:lnTo>
                  <a:pt x="628173" y="1061501"/>
                </a:lnTo>
                <a:lnTo>
                  <a:pt x="582313" y="1047791"/>
                </a:lnTo>
                <a:lnTo>
                  <a:pt x="537910" y="1033679"/>
                </a:lnTo>
                <a:lnTo>
                  <a:pt x="494999" y="1019175"/>
                </a:lnTo>
                <a:lnTo>
                  <a:pt x="453616" y="1004290"/>
                </a:lnTo>
                <a:lnTo>
                  <a:pt x="413796" y="989034"/>
                </a:lnTo>
                <a:lnTo>
                  <a:pt x="375574" y="973418"/>
                </a:lnTo>
                <a:lnTo>
                  <a:pt x="338987" y="957450"/>
                </a:lnTo>
                <a:lnTo>
                  <a:pt x="304068" y="941143"/>
                </a:lnTo>
                <a:lnTo>
                  <a:pt x="239378" y="907548"/>
                </a:lnTo>
                <a:lnTo>
                  <a:pt x="181788" y="872715"/>
                </a:lnTo>
                <a:lnTo>
                  <a:pt x="131579" y="836726"/>
                </a:lnTo>
                <a:lnTo>
                  <a:pt x="89035" y="799664"/>
                </a:lnTo>
                <a:lnTo>
                  <a:pt x="54437" y="761609"/>
                </a:lnTo>
                <a:lnTo>
                  <a:pt x="28068" y="722645"/>
                </a:lnTo>
                <a:lnTo>
                  <a:pt x="10210" y="682852"/>
                </a:lnTo>
                <a:lnTo>
                  <a:pt x="1146" y="642314"/>
                </a:lnTo>
                <a:lnTo>
                  <a:pt x="0" y="621791"/>
                </a:lnTo>
                <a:lnTo>
                  <a:pt x="1146" y="601269"/>
                </a:lnTo>
                <a:lnTo>
                  <a:pt x="10213" y="560731"/>
                </a:lnTo>
                <a:lnTo>
                  <a:pt x="28076" y="520941"/>
                </a:lnTo>
                <a:lnTo>
                  <a:pt x="54452" y="481979"/>
                </a:lnTo>
                <a:lnTo>
                  <a:pt x="89059" y="443927"/>
                </a:lnTo>
                <a:lnTo>
                  <a:pt x="131614" y="406868"/>
                </a:lnTo>
                <a:lnTo>
                  <a:pt x="181834" y="370884"/>
                </a:lnTo>
                <a:lnTo>
                  <a:pt x="239437" y="336055"/>
                </a:lnTo>
                <a:lnTo>
                  <a:pt x="304141" y="302466"/>
                </a:lnTo>
                <a:lnTo>
                  <a:pt x="339067" y="286161"/>
                </a:lnTo>
                <a:lnTo>
                  <a:pt x="375662" y="270196"/>
                </a:lnTo>
                <a:lnTo>
                  <a:pt x="413890" y="254582"/>
                </a:lnTo>
                <a:lnTo>
                  <a:pt x="453718" y="239329"/>
                </a:lnTo>
                <a:lnTo>
                  <a:pt x="495108" y="224447"/>
                </a:lnTo>
                <a:lnTo>
                  <a:pt x="538026" y="209946"/>
                </a:lnTo>
                <a:lnTo>
                  <a:pt x="582437" y="195837"/>
                </a:lnTo>
                <a:lnTo>
                  <a:pt x="628304" y="182129"/>
                </a:lnTo>
                <a:lnTo>
                  <a:pt x="675594" y="168834"/>
                </a:lnTo>
                <a:lnTo>
                  <a:pt x="724269" y="155961"/>
                </a:lnTo>
                <a:lnTo>
                  <a:pt x="774296" y="143520"/>
                </a:lnTo>
                <a:lnTo>
                  <a:pt x="825639" y="131523"/>
                </a:lnTo>
                <a:lnTo>
                  <a:pt x="878262" y="119978"/>
                </a:lnTo>
                <a:lnTo>
                  <a:pt x="932131" y="108896"/>
                </a:lnTo>
                <a:lnTo>
                  <a:pt x="987209" y="98289"/>
                </a:lnTo>
                <a:lnTo>
                  <a:pt x="1043462" y="88164"/>
                </a:lnTo>
                <a:lnTo>
                  <a:pt x="1100853" y="78534"/>
                </a:lnTo>
                <a:lnTo>
                  <a:pt x="1159349" y="69408"/>
                </a:lnTo>
                <a:lnTo>
                  <a:pt x="1218913" y="60797"/>
                </a:lnTo>
                <a:lnTo>
                  <a:pt x="1279511" y="52711"/>
                </a:lnTo>
                <a:lnTo>
                  <a:pt x="1341106" y="45159"/>
                </a:lnTo>
                <a:lnTo>
                  <a:pt x="1403663" y="38153"/>
                </a:lnTo>
                <a:lnTo>
                  <a:pt x="1467148" y="31702"/>
                </a:lnTo>
                <a:lnTo>
                  <a:pt x="1531525" y="25817"/>
                </a:lnTo>
                <a:lnTo>
                  <a:pt x="1662813" y="15785"/>
                </a:lnTo>
                <a:lnTo>
                  <a:pt x="1797244" y="8139"/>
                </a:lnTo>
                <a:lnTo>
                  <a:pt x="1934536" y="2960"/>
                </a:lnTo>
                <a:lnTo>
                  <a:pt x="2074406" y="332"/>
                </a:lnTo>
                <a:lnTo>
                  <a:pt x="2216033" y="332"/>
                </a:lnTo>
                <a:lnTo>
                  <a:pt x="2355902" y="2960"/>
                </a:lnTo>
                <a:lnTo>
                  <a:pt x="2493191" y="8139"/>
                </a:lnTo>
                <a:lnTo>
                  <a:pt x="2627617" y="15785"/>
                </a:lnTo>
                <a:lnTo>
                  <a:pt x="2758899" y="25817"/>
                </a:lnTo>
                <a:lnTo>
                  <a:pt x="2823272" y="31702"/>
                </a:lnTo>
                <a:lnTo>
                  <a:pt x="2886753" y="38153"/>
                </a:lnTo>
                <a:lnTo>
                  <a:pt x="2949307" y="45159"/>
                </a:lnTo>
                <a:lnTo>
                  <a:pt x="3010897" y="52711"/>
                </a:lnTo>
                <a:lnTo>
                  <a:pt x="3071490" y="60797"/>
                </a:lnTo>
                <a:lnTo>
                  <a:pt x="3131050" y="69408"/>
                </a:lnTo>
                <a:lnTo>
                  <a:pt x="3189540" y="78534"/>
                </a:lnTo>
                <a:lnTo>
                  <a:pt x="3246927" y="88164"/>
                </a:lnTo>
                <a:lnTo>
                  <a:pt x="3303175" y="98289"/>
                </a:lnTo>
                <a:lnTo>
                  <a:pt x="3358247" y="108896"/>
                </a:lnTo>
                <a:lnTo>
                  <a:pt x="3412110" y="119978"/>
                </a:lnTo>
                <a:lnTo>
                  <a:pt x="3464728" y="131523"/>
                </a:lnTo>
                <a:lnTo>
                  <a:pt x="3516065" y="143520"/>
                </a:lnTo>
                <a:lnTo>
                  <a:pt x="3566087" y="155961"/>
                </a:lnTo>
                <a:lnTo>
                  <a:pt x="3614757" y="168834"/>
                </a:lnTo>
                <a:lnTo>
                  <a:pt x="3662040" y="182129"/>
                </a:lnTo>
                <a:lnTo>
                  <a:pt x="3707902" y="195837"/>
                </a:lnTo>
                <a:lnTo>
                  <a:pt x="3752307" y="209946"/>
                </a:lnTo>
                <a:lnTo>
                  <a:pt x="3795219" y="224447"/>
                </a:lnTo>
                <a:lnTo>
                  <a:pt x="3836604" y="239329"/>
                </a:lnTo>
                <a:lnTo>
                  <a:pt x="3876426" y="254582"/>
                </a:lnTo>
                <a:lnTo>
                  <a:pt x="3914649" y="270196"/>
                </a:lnTo>
                <a:lnTo>
                  <a:pt x="3951239" y="286161"/>
                </a:lnTo>
                <a:lnTo>
                  <a:pt x="3986160" y="302466"/>
                </a:lnTo>
                <a:lnTo>
                  <a:pt x="4050853" y="336055"/>
                </a:lnTo>
                <a:lnTo>
                  <a:pt x="4108447" y="370884"/>
                </a:lnTo>
                <a:lnTo>
                  <a:pt x="4158659" y="406868"/>
                </a:lnTo>
                <a:lnTo>
                  <a:pt x="4201207" y="443927"/>
                </a:lnTo>
                <a:lnTo>
                  <a:pt x="4235808" y="481979"/>
                </a:lnTo>
                <a:lnTo>
                  <a:pt x="4262179" y="520941"/>
                </a:lnTo>
                <a:lnTo>
                  <a:pt x="4280038" y="560731"/>
                </a:lnTo>
                <a:lnTo>
                  <a:pt x="4289103" y="601269"/>
                </a:lnTo>
                <a:lnTo>
                  <a:pt x="4289788" y="613520"/>
                </a:lnTo>
                <a:lnTo>
                  <a:pt x="4289788" y="630062"/>
                </a:lnTo>
                <a:lnTo>
                  <a:pt x="4280037" y="682852"/>
                </a:lnTo>
                <a:lnTo>
                  <a:pt x="4262176" y="722645"/>
                </a:lnTo>
                <a:lnTo>
                  <a:pt x="4235802" y="761609"/>
                </a:lnTo>
                <a:lnTo>
                  <a:pt x="4201198" y="799664"/>
                </a:lnTo>
                <a:lnTo>
                  <a:pt x="4158646" y="836726"/>
                </a:lnTo>
                <a:lnTo>
                  <a:pt x="4108430" y="872715"/>
                </a:lnTo>
                <a:lnTo>
                  <a:pt x="4050830" y="907548"/>
                </a:lnTo>
                <a:lnTo>
                  <a:pt x="3986130" y="941143"/>
                </a:lnTo>
                <a:lnTo>
                  <a:pt x="3951206" y="957450"/>
                </a:lnTo>
                <a:lnTo>
                  <a:pt x="3914613" y="973418"/>
                </a:lnTo>
                <a:lnTo>
                  <a:pt x="3876386" y="989034"/>
                </a:lnTo>
                <a:lnTo>
                  <a:pt x="3836561" y="1004290"/>
                </a:lnTo>
                <a:lnTo>
                  <a:pt x="3795172" y="1019175"/>
                </a:lnTo>
                <a:lnTo>
                  <a:pt x="3752256" y="1033679"/>
                </a:lnTo>
                <a:lnTo>
                  <a:pt x="3707847" y="1047791"/>
                </a:lnTo>
                <a:lnTo>
                  <a:pt x="3661981" y="1061501"/>
                </a:lnTo>
                <a:lnTo>
                  <a:pt x="3614693" y="1074799"/>
                </a:lnTo>
                <a:lnTo>
                  <a:pt x="3566018" y="1087675"/>
                </a:lnTo>
                <a:lnTo>
                  <a:pt x="3515992" y="1100119"/>
                </a:lnTo>
                <a:lnTo>
                  <a:pt x="3464650" y="1112119"/>
                </a:lnTo>
                <a:lnTo>
                  <a:pt x="3412028" y="1123667"/>
                </a:lnTo>
                <a:lnTo>
                  <a:pt x="3358160" y="1134751"/>
                </a:lnTo>
                <a:lnTo>
                  <a:pt x="3303082" y="1145361"/>
                </a:lnTo>
                <a:lnTo>
                  <a:pt x="3246830" y="1155488"/>
                </a:lnTo>
                <a:lnTo>
                  <a:pt x="3189438" y="1165121"/>
                </a:lnTo>
                <a:lnTo>
                  <a:pt x="3130942" y="1174249"/>
                </a:lnTo>
                <a:lnTo>
                  <a:pt x="3071378" y="1182863"/>
                </a:lnTo>
                <a:lnTo>
                  <a:pt x="3010779" y="1190952"/>
                </a:lnTo>
                <a:lnTo>
                  <a:pt x="2949183" y="1198505"/>
                </a:lnTo>
                <a:lnTo>
                  <a:pt x="2886624" y="1205514"/>
                </a:lnTo>
                <a:lnTo>
                  <a:pt x="2823138" y="1211966"/>
                </a:lnTo>
                <a:lnTo>
                  <a:pt x="2758759" y="1217853"/>
                </a:lnTo>
                <a:lnTo>
                  <a:pt x="2693523" y="1223164"/>
                </a:lnTo>
                <a:lnTo>
                  <a:pt x="2560623" y="1232016"/>
                </a:lnTo>
                <a:lnTo>
                  <a:pt x="2424719" y="1238441"/>
                </a:lnTo>
                <a:lnTo>
                  <a:pt x="2286093" y="1242355"/>
                </a:lnTo>
                <a:lnTo>
                  <a:pt x="2145029" y="1243679"/>
                </a:lnTo>
                <a:close/>
              </a:path>
            </a:pathLst>
          </a:custGeom>
          <a:solidFill>
            <a:srgbClr val="FDC4B0">
              <a:alpha val="75689"/>
            </a:srgbClr>
          </a:solidFill>
        </p:spPr>
        <p:txBody>
          <a:bodyPr wrap="square" lIns="0" tIns="0" rIns="0" bIns="0" rtlCol="0"/>
          <a:lstStyle/>
          <a:p>
            <a:endParaRPr/>
          </a:p>
        </p:txBody>
      </p:sp>
      <p:grpSp>
        <p:nvGrpSpPr>
          <p:cNvPr id="5" name="object 5"/>
          <p:cNvGrpSpPr/>
          <p:nvPr/>
        </p:nvGrpSpPr>
        <p:grpSpPr>
          <a:xfrm>
            <a:off x="16294377" y="6045334"/>
            <a:ext cx="1993900" cy="4241800"/>
            <a:chOff x="16294377" y="6045334"/>
            <a:chExt cx="1993900" cy="4241800"/>
          </a:xfrm>
        </p:grpSpPr>
        <p:sp>
          <p:nvSpPr>
            <p:cNvPr id="6" name="object 6"/>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7" name="object 7"/>
            <p:cNvSpPr/>
            <p:nvPr/>
          </p:nvSpPr>
          <p:spPr>
            <a:xfrm>
              <a:off x="16392573" y="7246422"/>
              <a:ext cx="1895475" cy="3035300"/>
            </a:xfrm>
            <a:custGeom>
              <a:avLst/>
              <a:gdLst/>
              <a:ahLst/>
              <a:cxnLst/>
              <a:rect l="l" t="t" r="r" b="b"/>
              <a:pathLst>
                <a:path w="1895475" h="3035300">
                  <a:moveTo>
                    <a:pt x="728290" y="1841500"/>
                  </a:moveTo>
                  <a:lnTo>
                    <a:pt x="675143" y="1841500"/>
                  </a:lnTo>
                  <a:lnTo>
                    <a:pt x="698608" y="1790700"/>
                  </a:lnTo>
                  <a:lnTo>
                    <a:pt x="722640" y="1752600"/>
                  </a:lnTo>
                  <a:lnTo>
                    <a:pt x="747170" y="1701800"/>
                  </a:lnTo>
                  <a:lnTo>
                    <a:pt x="772129" y="1663700"/>
                  </a:lnTo>
                  <a:lnTo>
                    <a:pt x="797447" y="1625600"/>
                  </a:lnTo>
                  <a:lnTo>
                    <a:pt x="823057" y="1574800"/>
                  </a:lnTo>
                  <a:lnTo>
                    <a:pt x="850384" y="1536700"/>
                  </a:lnTo>
                  <a:lnTo>
                    <a:pt x="877917" y="1485900"/>
                  </a:lnTo>
                  <a:lnTo>
                    <a:pt x="933358" y="1409700"/>
                  </a:lnTo>
                  <a:lnTo>
                    <a:pt x="961142" y="1358900"/>
                  </a:lnTo>
                  <a:lnTo>
                    <a:pt x="1016527" y="1282700"/>
                  </a:lnTo>
                  <a:lnTo>
                    <a:pt x="1020149" y="1282700"/>
                  </a:lnTo>
                  <a:lnTo>
                    <a:pt x="1024937" y="1270000"/>
                  </a:lnTo>
                  <a:lnTo>
                    <a:pt x="1039085" y="1231900"/>
                  </a:lnTo>
                  <a:lnTo>
                    <a:pt x="1059325" y="1193800"/>
                  </a:lnTo>
                  <a:lnTo>
                    <a:pt x="1082389" y="1130300"/>
                  </a:lnTo>
                  <a:lnTo>
                    <a:pt x="1105009" y="1079500"/>
                  </a:lnTo>
                  <a:lnTo>
                    <a:pt x="1123919" y="1016000"/>
                  </a:lnTo>
                  <a:lnTo>
                    <a:pt x="1135849" y="952500"/>
                  </a:lnTo>
                  <a:lnTo>
                    <a:pt x="1136796" y="914400"/>
                  </a:lnTo>
                  <a:lnTo>
                    <a:pt x="1133115" y="876300"/>
                  </a:lnTo>
                  <a:lnTo>
                    <a:pt x="1125958" y="838200"/>
                  </a:lnTo>
                  <a:lnTo>
                    <a:pt x="1116481" y="787400"/>
                  </a:lnTo>
                  <a:lnTo>
                    <a:pt x="1095178" y="685800"/>
                  </a:lnTo>
                  <a:lnTo>
                    <a:pt x="1085659" y="635000"/>
                  </a:lnTo>
                  <a:lnTo>
                    <a:pt x="1078433" y="584200"/>
                  </a:lnTo>
                  <a:lnTo>
                    <a:pt x="1074654" y="533400"/>
                  </a:lnTo>
                  <a:lnTo>
                    <a:pt x="1075476" y="482600"/>
                  </a:lnTo>
                  <a:lnTo>
                    <a:pt x="1082052" y="431800"/>
                  </a:lnTo>
                  <a:lnTo>
                    <a:pt x="1095535" y="381000"/>
                  </a:lnTo>
                  <a:lnTo>
                    <a:pt x="1119373" y="330200"/>
                  </a:lnTo>
                  <a:lnTo>
                    <a:pt x="1150083" y="279400"/>
                  </a:lnTo>
                  <a:lnTo>
                    <a:pt x="1185476" y="215900"/>
                  </a:lnTo>
                  <a:lnTo>
                    <a:pt x="1223360" y="165100"/>
                  </a:lnTo>
                  <a:lnTo>
                    <a:pt x="1261545" y="127000"/>
                  </a:lnTo>
                  <a:lnTo>
                    <a:pt x="1297840" y="76200"/>
                  </a:lnTo>
                  <a:lnTo>
                    <a:pt x="1330055" y="38100"/>
                  </a:lnTo>
                  <a:lnTo>
                    <a:pt x="1355998" y="12700"/>
                  </a:lnTo>
                  <a:lnTo>
                    <a:pt x="1373479" y="0"/>
                  </a:lnTo>
                  <a:lnTo>
                    <a:pt x="1380122" y="0"/>
                  </a:lnTo>
                  <a:lnTo>
                    <a:pt x="1380071" y="63500"/>
                  </a:lnTo>
                  <a:lnTo>
                    <a:pt x="1379082" y="101600"/>
                  </a:lnTo>
                  <a:lnTo>
                    <a:pt x="1376702" y="152400"/>
                  </a:lnTo>
                  <a:lnTo>
                    <a:pt x="1372371" y="215900"/>
                  </a:lnTo>
                  <a:lnTo>
                    <a:pt x="1365525" y="279400"/>
                  </a:lnTo>
                  <a:lnTo>
                    <a:pt x="1355605" y="342900"/>
                  </a:lnTo>
                  <a:lnTo>
                    <a:pt x="1342047" y="406400"/>
                  </a:lnTo>
                  <a:lnTo>
                    <a:pt x="1324292" y="469900"/>
                  </a:lnTo>
                  <a:lnTo>
                    <a:pt x="1301776" y="533400"/>
                  </a:lnTo>
                  <a:lnTo>
                    <a:pt x="1282223" y="571500"/>
                  </a:lnTo>
                  <a:lnTo>
                    <a:pt x="1262779" y="622300"/>
                  </a:lnTo>
                  <a:lnTo>
                    <a:pt x="1243611" y="673100"/>
                  </a:lnTo>
                  <a:lnTo>
                    <a:pt x="1224886" y="723900"/>
                  </a:lnTo>
                  <a:lnTo>
                    <a:pt x="1206771" y="774700"/>
                  </a:lnTo>
                  <a:lnTo>
                    <a:pt x="1189433" y="838200"/>
                  </a:lnTo>
                  <a:lnTo>
                    <a:pt x="1173038" y="889000"/>
                  </a:lnTo>
                  <a:lnTo>
                    <a:pt x="1157754" y="939800"/>
                  </a:lnTo>
                  <a:lnTo>
                    <a:pt x="1143747" y="990600"/>
                  </a:lnTo>
                  <a:lnTo>
                    <a:pt x="1131184" y="1041400"/>
                  </a:lnTo>
                  <a:lnTo>
                    <a:pt x="1120231" y="1079500"/>
                  </a:lnTo>
                  <a:lnTo>
                    <a:pt x="1111057" y="1117600"/>
                  </a:lnTo>
                  <a:lnTo>
                    <a:pt x="1103827" y="1155700"/>
                  </a:lnTo>
                  <a:lnTo>
                    <a:pt x="1146609" y="1155700"/>
                  </a:lnTo>
                  <a:lnTo>
                    <a:pt x="1093270" y="1231900"/>
                  </a:lnTo>
                  <a:lnTo>
                    <a:pt x="1039209" y="1308100"/>
                  </a:lnTo>
                  <a:lnTo>
                    <a:pt x="1012022" y="1358900"/>
                  </a:lnTo>
                  <a:lnTo>
                    <a:pt x="957663" y="1435100"/>
                  </a:lnTo>
                  <a:lnTo>
                    <a:pt x="930606" y="1485900"/>
                  </a:lnTo>
                  <a:lnTo>
                    <a:pt x="903705" y="1524000"/>
                  </a:lnTo>
                  <a:lnTo>
                    <a:pt x="877017" y="1574800"/>
                  </a:lnTo>
                  <a:lnTo>
                    <a:pt x="850600" y="1612900"/>
                  </a:lnTo>
                  <a:lnTo>
                    <a:pt x="1036479" y="1612900"/>
                  </a:lnTo>
                  <a:lnTo>
                    <a:pt x="988162" y="1638300"/>
                  </a:lnTo>
                  <a:lnTo>
                    <a:pt x="942416" y="1663700"/>
                  </a:lnTo>
                  <a:lnTo>
                    <a:pt x="899898" y="1676400"/>
                  </a:lnTo>
                  <a:lnTo>
                    <a:pt x="861261" y="1701800"/>
                  </a:lnTo>
                  <a:lnTo>
                    <a:pt x="827161" y="1714500"/>
                  </a:lnTo>
                  <a:lnTo>
                    <a:pt x="798252" y="1739900"/>
                  </a:lnTo>
                  <a:lnTo>
                    <a:pt x="775190" y="1765300"/>
                  </a:lnTo>
                  <a:lnTo>
                    <a:pt x="758630" y="1778000"/>
                  </a:lnTo>
                  <a:lnTo>
                    <a:pt x="738228" y="1816100"/>
                  </a:lnTo>
                  <a:lnTo>
                    <a:pt x="728290" y="1841500"/>
                  </a:lnTo>
                  <a:close/>
                </a:path>
                <a:path w="1895475" h="3035300">
                  <a:moveTo>
                    <a:pt x="1518214" y="482600"/>
                  </a:moveTo>
                  <a:lnTo>
                    <a:pt x="1495818" y="482600"/>
                  </a:lnTo>
                  <a:lnTo>
                    <a:pt x="1504479" y="457200"/>
                  </a:lnTo>
                  <a:lnTo>
                    <a:pt x="1513068" y="431800"/>
                  </a:lnTo>
                  <a:lnTo>
                    <a:pt x="1519966" y="419100"/>
                  </a:lnTo>
                  <a:lnTo>
                    <a:pt x="1526506" y="393700"/>
                  </a:lnTo>
                  <a:lnTo>
                    <a:pt x="1532689" y="368300"/>
                  </a:lnTo>
                  <a:lnTo>
                    <a:pt x="1538514" y="355600"/>
                  </a:lnTo>
                  <a:lnTo>
                    <a:pt x="1542800" y="342900"/>
                  </a:lnTo>
                  <a:lnTo>
                    <a:pt x="1546925" y="317500"/>
                  </a:lnTo>
                  <a:lnTo>
                    <a:pt x="1550871" y="304800"/>
                  </a:lnTo>
                  <a:lnTo>
                    <a:pt x="1554621" y="292100"/>
                  </a:lnTo>
                  <a:lnTo>
                    <a:pt x="1557662" y="279400"/>
                  </a:lnTo>
                  <a:lnTo>
                    <a:pt x="1560006" y="266700"/>
                  </a:lnTo>
                  <a:lnTo>
                    <a:pt x="1563961" y="241300"/>
                  </a:lnTo>
                  <a:lnTo>
                    <a:pt x="1567093" y="228600"/>
                  </a:lnTo>
                  <a:lnTo>
                    <a:pt x="1569429" y="215900"/>
                  </a:lnTo>
                  <a:lnTo>
                    <a:pt x="1571395" y="203200"/>
                  </a:lnTo>
                  <a:lnTo>
                    <a:pt x="1588955" y="203200"/>
                  </a:lnTo>
                  <a:lnTo>
                    <a:pt x="1586802" y="215900"/>
                  </a:lnTo>
                  <a:lnTo>
                    <a:pt x="1582126" y="254000"/>
                  </a:lnTo>
                  <a:lnTo>
                    <a:pt x="1580354" y="254000"/>
                  </a:lnTo>
                  <a:lnTo>
                    <a:pt x="1578224" y="266700"/>
                  </a:lnTo>
                  <a:lnTo>
                    <a:pt x="1575398" y="279400"/>
                  </a:lnTo>
                  <a:lnTo>
                    <a:pt x="1571848" y="304800"/>
                  </a:lnTo>
                  <a:lnTo>
                    <a:pt x="1568083" y="317500"/>
                  </a:lnTo>
                  <a:lnTo>
                    <a:pt x="1564140" y="330200"/>
                  </a:lnTo>
                  <a:lnTo>
                    <a:pt x="1560053" y="355600"/>
                  </a:lnTo>
                  <a:lnTo>
                    <a:pt x="1554413" y="368300"/>
                  </a:lnTo>
                  <a:lnTo>
                    <a:pt x="1548379" y="393700"/>
                  </a:lnTo>
                  <a:lnTo>
                    <a:pt x="1541987" y="406400"/>
                  </a:lnTo>
                  <a:lnTo>
                    <a:pt x="1535274" y="431800"/>
                  </a:lnTo>
                  <a:lnTo>
                    <a:pt x="1526816" y="457200"/>
                  </a:lnTo>
                  <a:lnTo>
                    <a:pt x="1522542" y="469900"/>
                  </a:lnTo>
                  <a:lnTo>
                    <a:pt x="1518214" y="482600"/>
                  </a:lnTo>
                  <a:close/>
                </a:path>
                <a:path w="1895475" h="3035300">
                  <a:moveTo>
                    <a:pt x="1378310" y="863600"/>
                  </a:moveTo>
                  <a:lnTo>
                    <a:pt x="1328366" y="863600"/>
                  </a:lnTo>
                  <a:lnTo>
                    <a:pt x="1352059" y="850900"/>
                  </a:lnTo>
                  <a:lnTo>
                    <a:pt x="1383498" y="838200"/>
                  </a:lnTo>
                  <a:lnTo>
                    <a:pt x="1420836" y="812800"/>
                  </a:lnTo>
                  <a:lnTo>
                    <a:pt x="1462224" y="787400"/>
                  </a:lnTo>
                  <a:lnTo>
                    <a:pt x="1505815" y="736600"/>
                  </a:lnTo>
                  <a:lnTo>
                    <a:pt x="1549760" y="673100"/>
                  </a:lnTo>
                  <a:lnTo>
                    <a:pt x="1576353" y="622300"/>
                  </a:lnTo>
                  <a:lnTo>
                    <a:pt x="1605721" y="584200"/>
                  </a:lnTo>
                  <a:lnTo>
                    <a:pt x="1637464" y="533400"/>
                  </a:lnTo>
                  <a:lnTo>
                    <a:pt x="1671183" y="495300"/>
                  </a:lnTo>
                  <a:lnTo>
                    <a:pt x="1706479" y="457200"/>
                  </a:lnTo>
                  <a:lnTo>
                    <a:pt x="1742952" y="419100"/>
                  </a:lnTo>
                  <a:lnTo>
                    <a:pt x="1780203" y="381000"/>
                  </a:lnTo>
                  <a:lnTo>
                    <a:pt x="1817834" y="342900"/>
                  </a:lnTo>
                  <a:lnTo>
                    <a:pt x="1892634" y="292100"/>
                  </a:lnTo>
                  <a:lnTo>
                    <a:pt x="1895425" y="292100"/>
                  </a:lnTo>
                  <a:lnTo>
                    <a:pt x="1895425" y="482600"/>
                  </a:lnTo>
                  <a:lnTo>
                    <a:pt x="1876458" y="508000"/>
                  </a:lnTo>
                  <a:lnTo>
                    <a:pt x="1821667" y="571500"/>
                  </a:lnTo>
                  <a:lnTo>
                    <a:pt x="1790207" y="596900"/>
                  </a:lnTo>
                  <a:lnTo>
                    <a:pt x="1753811" y="622300"/>
                  </a:lnTo>
                  <a:lnTo>
                    <a:pt x="1713419" y="647700"/>
                  </a:lnTo>
                  <a:lnTo>
                    <a:pt x="1669968" y="685800"/>
                  </a:lnTo>
                  <a:lnTo>
                    <a:pt x="1624398" y="711200"/>
                  </a:lnTo>
                  <a:lnTo>
                    <a:pt x="1577646" y="736600"/>
                  </a:lnTo>
                  <a:lnTo>
                    <a:pt x="1530652" y="774700"/>
                  </a:lnTo>
                  <a:lnTo>
                    <a:pt x="1484354" y="800100"/>
                  </a:lnTo>
                  <a:lnTo>
                    <a:pt x="1439690" y="825500"/>
                  </a:lnTo>
                  <a:lnTo>
                    <a:pt x="1397600" y="850900"/>
                  </a:lnTo>
                  <a:lnTo>
                    <a:pt x="1378310" y="863600"/>
                  </a:lnTo>
                  <a:close/>
                </a:path>
                <a:path w="1895475" h="3035300">
                  <a:moveTo>
                    <a:pt x="1146609" y="1155700"/>
                  </a:moveTo>
                  <a:lnTo>
                    <a:pt x="1103827" y="1155700"/>
                  </a:lnTo>
                  <a:lnTo>
                    <a:pt x="1129123" y="1117600"/>
                  </a:lnTo>
                  <a:lnTo>
                    <a:pt x="1154088" y="1079500"/>
                  </a:lnTo>
                  <a:lnTo>
                    <a:pt x="1178679" y="1041400"/>
                  </a:lnTo>
                  <a:lnTo>
                    <a:pt x="1202849" y="1003300"/>
                  </a:lnTo>
                  <a:lnTo>
                    <a:pt x="1231895" y="965200"/>
                  </a:lnTo>
                  <a:lnTo>
                    <a:pt x="1260075" y="927100"/>
                  </a:lnTo>
                  <a:lnTo>
                    <a:pt x="1287301" y="876300"/>
                  </a:lnTo>
                  <a:lnTo>
                    <a:pt x="1313488" y="838200"/>
                  </a:lnTo>
                  <a:lnTo>
                    <a:pt x="1338547" y="800100"/>
                  </a:lnTo>
                  <a:lnTo>
                    <a:pt x="1362390" y="749300"/>
                  </a:lnTo>
                  <a:lnTo>
                    <a:pt x="1379562" y="723900"/>
                  </a:lnTo>
                  <a:lnTo>
                    <a:pt x="1395688" y="698500"/>
                  </a:lnTo>
                  <a:lnTo>
                    <a:pt x="1411081" y="660400"/>
                  </a:lnTo>
                  <a:lnTo>
                    <a:pt x="1426054" y="635000"/>
                  </a:lnTo>
                  <a:lnTo>
                    <a:pt x="1452644" y="584200"/>
                  </a:lnTo>
                  <a:lnTo>
                    <a:pt x="1470148" y="546100"/>
                  </a:lnTo>
                  <a:lnTo>
                    <a:pt x="1475708" y="533400"/>
                  </a:lnTo>
                  <a:lnTo>
                    <a:pt x="1478424" y="520700"/>
                  </a:lnTo>
                  <a:lnTo>
                    <a:pt x="1481141" y="520700"/>
                  </a:lnTo>
                  <a:lnTo>
                    <a:pt x="1486573" y="508000"/>
                  </a:lnTo>
                  <a:lnTo>
                    <a:pt x="1489023" y="495300"/>
                  </a:lnTo>
                  <a:lnTo>
                    <a:pt x="1493529" y="482600"/>
                  </a:lnTo>
                  <a:lnTo>
                    <a:pt x="1515981" y="482600"/>
                  </a:lnTo>
                  <a:lnTo>
                    <a:pt x="1513783" y="495300"/>
                  </a:lnTo>
                  <a:lnTo>
                    <a:pt x="1511513" y="495300"/>
                  </a:lnTo>
                  <a:lnTo>
                    <a:pt x="1509065" y="508000"/>
                  </a:lnTo>
                  <a:lnTo>
                    <a:pt x="1498105" y="533400"/>
                  </a:lnTo>
                  <a:lnTo>
                    <a:pt x="1492586" y="546100"/>
                  </a:lnTo>
                  <a:lnTo>
                    <a:pt x="1487121" y="558800"/>
                  </a:lnTo>
                  <a:lnTo>
                    <a:pt x="1481406" y="571500"/>
                  </a:lnTo>
                  <a:lnTo>
                    <a:pt x="1475136" y="584200"/>
                  </a:lnTo>
                  <a:lnTo>
                    <a:pt x="1461782" y="609600"/>
                  </a:lnTo>
                  <a:lnTo>
                    <a:pt x="1455100" y="635000"/>
                  </a:lnTo>
                  <a:lnTo>
                    <a:pt x="1448356" y="647700"/>
                  </a:lnTo>
                  <a:lnTo>
                    <a:pt x="1433321" y="673100"/>
                  </a:lnTo>
                  <a:lnTo>
                    <a:pt x="1417786" y="698500"/>
                  </a:lnTo>
                  <a:lnTo>
                    <a:pt x="1401501" y="736600"/>
                  </a:lnTo>
                  <a:lnTo>
                    <a:pt x="1384215" y="762000"/>
                  </a:lnTo>
                  <a:lnTo>
                    <a:pt x="1370798" y="787400"/>
                  </a:lnTo>
                  <a:lnTo>
                    <a:pt x="1357005" y="812800"/>
                  </a:lnTo>
                  <a:lnTo>
                    <a:pt x="1342855" y="838200"/>
                  </a:lnTo>
                  <a:lnTo>
                    <a:pt x="1328366" y="863600"/>
                  </a:lnTo>
                  <a:lnTo>
                    <a:pt x="1378310" y="863600"/>
                  </a:lnTo>
                  <a:lnTo>
                    <a:pt x="1359021" y="876300"/>
                  </a:lnTo>
                  <a:lnTo>
                    <a:pt x="1324892" y="901700"/>
                  </a:lnTo>
                  <a:lnTo>
                    <a:pt x="1296153" y="914400"/>
                  </a:lnTo>
                  <a:lnTo>
                    <a:pt x="1278663" y="939800"/>
                  </a:lnTo>
                  <a:lnTo>
                    <a:pt x="1260806" y="977900"/>
                  </a:lnTo>
                  <a:lnTo>
                    <a:pt x="1242611" y="1003300"/>
                  </a:lnTo>
                  <a:lnTo>
                    <a:pt x="1224102" y="1028700"/>
                  </a:lnTo>
                  <a:lnTo>
                    <a:pt x="1198696" y="1066800"/>
                  </a:lnTo>
                  <a:lnTo>
                    <a:pt x="1172843" y="1104900"/>
                  </a:lnTo>
                  <a:lnTo>
                    <a:pt x="1146609" y="1155700"/>
                  </a:lnTo>
                  <a:close/>
                </a:path>
                <a:path w="1895475" h="3035300">
                  <a:moveTo>
                    <a:pt x="568791" y="2755900"/>
                  </a:moveTo>
                  <a:lnTo>
                    <a:pt x="504165" y="2755900"/>
                  </a:lnTo>
                  <a:lnTo>
                    <a:pt x="502024" y="2730500"/>
                  </a:lnTo>
                  <a:lnTo>
                    <a:pt x="499900" y="2717800"/>
                  </a:lnTo>
                  <a:lnTo>
                    <a:pt x="497812" y="2705100"/>
                  </a:lnTo>
                  <a:lnTo>
                    <a:pt x="495778" y="2679700"/>
                  </a:lnTo>
                  <a:lnTo>
                    <a:pt x="493433" y="2654300"/>
                  </a:lnTo>
                  <a:lnTo>
                    <a:pt x="491668" y="2628900"/>
                  </a:lnTo>
                  <a:lnTo>
                    <a:pt x="490243" y="2616200"/>
                  </a:lnTo>
                  <a:lnTo>
                    <a:pt x="488916" y="2590800"/>
                  </a:lnTo>
                  <a:lnTo>
                    <a:pt x="487784" y="2565400"/>
                  </a:lnTo>
                  <a:lnTo>
                    <a:pt x="487241" y="2552700"/>
                  </a:lnTo>
                  <a:lnTo>
                    <a:pt x="486724" y="2540000"/>
                  </a:lnTo>
                  <a:lnTo>
                    <a:pt x="486438" y="2540000"/>
                  </a:lnTo>
                  <a:lnTo>
                    <a:pt x="486248" y="2527300"/>
                  </a:lnTo>
                  <a:lnTo>
                    <a:pt x="485866" y="2527300"/>
                  </a:lnTo>
                  <a:lnTo>
                    <a:pt x="485771" y="2514600"/>
                  </a:lnTo>
                  <a:lnTo>
                    <a:pt x="486248" y="2489200"/>
                  </a:lnTo>
                  <a:lnTo>
                    <a:pt x="486343" y="2476500"/>
                  </a:lnTo>
                  <a:lnTo>
                    <a:pt x="486629" y="2476500"/>
                  </a:lnTo>
                  <a:lnTo>
                    <a:pt x="486820" y="2463800"/>
                  </a:lnTo>
                  <a:lnTo>
                    <a:pt x="487105" y="2451100"/>
                  </a:lnTo>
                  <a:lnTo>
                    <a:pt x="490525" y="2413000"/>
                  </a:lnTo>
                  <a:lnTo>
                    <a:pt x="494885" y="2374900"/>
                  </a:lnTo>
                  <a:lnTo>
                    <a:pt x="499102" y="2349500"/>
                  </a:lnTo>
                  <a:lnTo>
                    <a:pt x="501211" y="2336800"/>
                  </a:lnTo>
                  <a:lnTo>
                    <a:pt x="508166" y="2298700"/>
                  </a:lnTo>
                  <a:lnTo>
                    <a:pt x="523430" y="2235200"/>
                  </a:lnTo>
                  <a:lnTo>
                    <a:pt x="537503" y="2184400"/>
                  </a:lnTo>
                  <a:lnTo>
                    <a:pt x="553092" y="2133600"/>
                  </a:lnTo>
                  <a:lnTo>
                    <a:pt x="570046" y="2082800"/>
                  </a:lnTo>
                  <a:lnTo>
                    <a:pt x="588215" y="2032000"/>
                  </a:lnTo>
                  <a:lnTo>
                    <a:pt x="607445" y="1981200"/>
                  </a:lnTo>
                  <a:lnTo>
                    <a:pt x="627586" y="1943100"/>
                  </a:lnTo>
                  <a:lnTo>
                    <a:pt x="638439" y="1892300"/>
                  </a:lnTo>
                  <a:lnTo>
                    <a:pt x="648172" y="1841500"/>
                  </a:lnTo>
                  <a:lnTo>
                    <a:pt x="656142" y="1790700"/>
                  </a:lnTo>
                  <a:lnTo>
                    <a:pt x="661705" y="1727200"/>
                  </a:lnTo>
                  <a:lnTo>
                    <a:pt x="664219" y="1689100"/>
                  </a:lnTo>
                  <a:lnTo>
                    <a:pt x="663039" y="1638300"/>
                  </a:lnTo>
                  <a:lnTo>
                    <a:pt x="659704" y="1612900"/>
                  </a:lnTo>
                  <a:lnTo>
                    <a:pt x="654995" y="1574800"/>
                  </a:lnTo>
                  <a:lnTo>
                    <a:pt x="649333" y="1549400"/>
                  </a:lnTo>
                  <a:lnTo>
                    <a:pt x="643136" y="1511300"/>
                  </a:lnTo>
                  <a:lnTo>
                    <a:pt x="636823" y="1473200"/>
                  </a:lnTo>
                  <a:lnTo>
                    <a:pt x="630812" y="1435100"/>
                  </a:lnTo>
                  <a:lnTo>
                    <a:pt x="625522" y="1397000"/>
                  </a:lnTo>
                  <a:lnTo>
                    <a:pt x="621373" y="1358900"/>
                  </a:lnTo>
                  <a:lnTo>
                    <a:pt x="618782" y="1320800"/>
                  </a:lnTo>
                  <a:lnTo>
                    <a:pt x="618169" y="1270000"/>
                  </a:lnTo>
                  <a:lnTo>
                    <a:pt x="619952" y="1219200"/>
                  </a:lnTo>
                  <a:lnTo>
                    <a:pt x="624550" y="1168400"/>
                  </a:lnTo>
                  <a:lnTo>
                    <a:pt x="632382" y="1117600"/>
                  </a:lnTo>
                  <a:lnTo>
                    <a:pt x="643867" y="1066800"/>
                  </a:lnTo>
                  <a:lnTo>
                    <a:pt x="659423" y="1016000"/>
                  </a:lnTo>
                  <a:lnTo>
                    <a:pt x="679470" y="952500"/>
                  </a:lnTo>
                  <a:lnTo>
                    <a:pt x="704426" y="889000"/>
                  </a:lnTo>
                  <a:lnTo>
                    <a:pt x="734709" y="825500"/>
                  </a:lnTo>
                  <a:lnTo>
                    <a:pt x="739164" y="825500"/>
                  </a:lnTo>
                  <a:lnTo>
                    <a:pt x="764135" y="863600"/>
                  </a:lnTo>
                  <a:lnTo>
                    <a:pt x="781146" y="901700"/>
                  </a:lnTo>
                  <a:lnTo>
                    <a:pt x="798774" y="952500"/>
                  </a:lnTo>
                  <a:lnTo>
                    <a:pt x="815218" y="1028700"/>
                  </a:lnTo>
                  <a:lnTo>
                    <a:pt x="828678" y="1104900"/>
                  </a:lnTo>
                  <a:lnTo>
                    <a:pt x="837353" y="1193800"/>
                  </a:lnTo>
                  <a:lnTo>
                    <a:pt x="835795" y="1231900"/>
                  </a:lnTo>
                  <a:lnTo>
                    <a:pt x="831397" y="1270000"/>
                  </a:lnTo>
                  <a:lnTo>
                    <a:pt x="824435" y="1308100"/>
                  </a:lnTo>
                  <a:lnTo>
                    <a:pt x="815190" y="1358900"/>
                  </a:lnTo>
                  <a:lnTo>
                    <a:pt x="803939" y="1409700"/>
                  </a:lnTo>
                  <a:lnTo>
                    <a:pt x="790960" y="1460500"/>
                  </a:lnTo>
                  <a:lnTo>
                    <a:pt x="776533" y="1511300"/>
                  </a:lnTo>
                  <a:lnTo>
                    <a:pt x="760936" y="1574800"/>
                  </a:lnTo>
                  <a:lnTo>
                    <a:pt x="744447" y="1625600"/>
                  </a:lnTo>
                  <a:lnTo>
                    <a:pt x="727344" y="1676400"/>
                  </a:lnTo>
                  <a:lnTo>
                    <a:pt x="709907" y="1739900"/>
                  </a:lnTo>
                  <a:lnTo>
                    <a:pt x="692414" y="1790700"/>
                  </a:lnTo>
                  <a:lnTo>
                    <a:pt x="675143" y="1841500"/>
                  </a:lnTo>
                  <a:lnTo>
                    <a:pt x="728290" y="1841500"/>
                  </a:lnTo>
                  <a:lnTo>
                    <a:pt x="718352" y="1866900"/>
                  </a:lnTo>
                  <a:lnTo>
                    <a:pt x="699030" y="1905000"/>
                  </a:lnTo>
                  <a:lnTo>
                    <a:pt x="680289" y="1943100"/>
                  </a:lnTo>
                  <a:lnTo>
                    <a:pt x="659050" y="1993900"/>
                  </a:lnTo>
                  <a:lnTo>
                    <a:pt x="638989" y="2044700"/>
                  </a:lnTo>
                  <a:lnTo>
                    <a:pt x="620282" y="2095500"/>
                  </a:lnTo>
                  <a:lnTo>
                    <a:pt x="603104" y="2146300"/>
                  </a:lnTo>
                  <a:lnTo>
                    <a:pt x="587629" y="2197100"/>
                  </a:lnTo>
                  <a:lnTo>
                    <a:pt x="574033" y="2247900"/>
                  </a:lnTo>
                  <a:lnTo>
                    <a:pt x="562492" y="2298700"/>
                  </a:lnTo>
                  <a:lnTo>
                    <a:pt x="556287" y="2336800"/>
                  </a:lnTo>
                  <a:lnTo>
                    <a:pt x="554677" y="2349500"/>
                  </a:lnTo>
                  <a:lnTo>
                    <a:pt x="551150" y="2362200"/>
                  </a:lnTo>
                  <a:lnTo>
                    <a:pt x="549584" y="2374900"/>
                  </a:lnTo>
                  <a:lnTo>
                    <a:pt x="548482" y="2387600"/>
                  </a:lnTo>
                  <a:lnTo>
                    <a:pt x="546635" y="2413000"/>
                  </a:lnTo>
                  <a:lnTo>
                    <a:pt x="545734" y="2413000"/>
                  </a:lnTo>
                  <a:lnTo>
                    <a:pt x="544860" y="2425700"/>
                  </a:lnTo>
                  <a:lnTo>
                    <a:pt x="544193" y="2438400"/>
                  </a:lnTo>
                  <a:lnTo>
                    <a:pt x="544003" y="2438400"/>
                  </a:lnTo>
                  <a:lnTo>
                    <a:pt x="543907" y="2463800"/>
                  </a:lnTo>
                  <a:lnTo>
                    <a:pt x="543812" y="2476500"/>
                  </a:lnTo>
                  <a:lnTo>
                    <a:pt x="543812" y="2501900"/>
                  </a:lnTo>
                  <a:lnTo>
                    <a:pt x="544670" y="2514600"/>
                  </a:lnTo>
                  <a:lnTo>
                    <a:pt x="545274" y="2527300"/>
                  </a:lnTo>
                  <a:lnTo>
                    <a:pt x="545932" y="2540000"/>
                  </a:lnTo>
                  <a:lnTo>
                    <a:pt x="547338" y="2565400"/>
                  </a:lnTo>
                  <a:lnTo>
                    <a:pt x="548799" y="2578100"/>
                  </a:lnTo>
                  <a:lnTo>
                    <a:pt x="549340" y="2590800"/>
                  </a:lnTo>
                  <a:lnTo>
                    <a:pt x="572437" y="2590800"/>
                  </a:lnTo>
                  <a:lnTo>
                    <a:pt x="568713" y="2628900"/>
                  </a:lnTo>
                  <a:lnTo>
                    <a:pt x="565484" y="2679700"/>
                  </a:lnTo>
                  <a:lnTo>
                    <a:pt x="563731" y="2717800"/>
                  </a:lnTo>
                  <a:lnTo>
                    <a:pt x="565446" y="2730500"/>
                  </a:lnTo>
                  <a:lnTo>
                    <a:pt x="568791" y="2755900"/>
                  </a:lnTo>
                  <a:close/>
                </a:path>
                <a:path w="1895475" h="3035300">
                  <a:moveTo>
                    <a:pt x="1036479" y="1612900"/>
                  </a:moveTo>
                  <a:lnTo>
                    <a:pt x="912637" y="1612900"/>
                  </a:lnTo>
                  <a:lnTo>
                    <a:pt x="942594" y="1600200"/>
                  </a:lnTo>
                  <a:lnTo>
                    <a:pt x="977488" y="1562100"/>
                  </a:lnTo>
                  <a:lnTo>
                    <a:pt x="1016885" y="1524000"/>
                  </a:lnTo>
                  <a:lnTo>
                    <a:pt x="1060350" y="1473200"/>
                  </a:lnTo>
                  <a:lnTo>
                    <a:pt x="1107448" y="1409700"/>
                  </a:lnTo>
                  <a:lnTo>
                    <a:pt x="1139533" y="1358900"/>
                  </a:lnTo>
                  <a:lnTo>
                    <a:pt x="1175832" y="1308100"/>
                  </a:lnTo>
                  <a:lnTo>
                    <a:pt x="1215614" y="1257300"/>
                  </a:lnTo>
                  <a:lnTo>
                    <a:pt x="1258151" y="1219200"/>
                  </a:lnTo>
                  <a:lnTo>
                    <a:pt x="1302711" y="1181100"/>
                  </a:lnTo>
                  <a:lnTo>
                    <a:pt x="1348566" y="1143000"/>
                  </a:lnTo>
                  <a:lnTo>
                    <a:pt x="1394986" y="1104900"/>
                  </a:lnTo>
                  <a:lnTo>
                    <a:pt x="1441241" y="1079500"/>
                  </a:lnTo>
                  <a:lnTo>
                    <a:pt x="1486600" y="1041400"/>
                  </a:lnTo>
                  <a:lnTo>
                    <a:pt x="1530336" y="1016000"/>
                  </a:lnTo>
                  <a:lnTo>
                    <a:pt x="1571717" y="1003300"/>
                  </a:lnTo>
                  <a:lnTo>
                    <a:pt x="1610014" y="977900"/>
                  </a:lnTo>
                  <a:lnTo>
                    <a:pt x="1644497" y="965200"/>
                  </a:lnTo>
                  <a:lnTo>
                    <a:pt x="1704519" y="965200"/>
                  </a:lnTo>
                  <a:lnTo>
                    <a:pt x="1696714" y="977900"/>
                  </a:lnTo>
                  <a:lnTo>
                    <a:pt x="1684477" y="1003300"/>
                  </a:lnTo>
                  <a:lnTo>
                    <a:pt x="1667923" y="1041400"/>
                  </a:lnTo>
                  <a:lnTo>
                    <a:pt x="1647167" y="1079500"/>
                  </a:lnTo>
                  <a:lnTo>
                    <a:pt x="1622326" y="1130300"/>
                  </a:lnTo>
                  <a:lnTo>
                    <a:pt x="1593514" y="1181100"/>
                  </a:lnTo>
                  <a:lnTo>
                    <a:pt x="1560846" y="1231900"/>
                  </a:lnTo>
                  <a:lnTo>
                    <a:pt x="1524438" y="1282700"/>
                  </a:lnTo>
                  <a:lnTo>
                    <a:pt x="1484405" y="1320800"/>
                  </a:lnTo>
                  <a:lnTo>
                    <a:pt x="1440863" y="1371600"/>
                  </a:lnTo>
                  <a:lnTo>
                    <a:pt x="1393926" y="1422400"/>
                  </a:lnTo>
                  <a:lnTo>
                    <a:pt x="1343710" y="1460500"/>
                  </a:lnTo>
                  <a:lnTo>
                    <a:pt x="1293717" y="1485900"/>
                  </a:lnTo>
                  <a:lnTo>
                    <a:pt x="1242366" y="1524000"/>
                  </a:lnTo>
                  <a:lnTo>
                    <a:pt x="1086713" y="1600200"/>
                  </a:lnTo>
                  <a:lnTo>
                    <a:pt x="1036479" y="1612900"/>
                  </a:lnTo>
                  <a:close/>
                </a:path>
                <a:path w="1895475" h="3035300">
                  <a:moveTo>
                    <a:pt x="572437" y="2590800"/>
                  </a:moveTo>
                  <a:lnTo>
                    <a:pt x="549340" y="2590800"/>
                  </a:lnTo>
                  <a:lnTo>
                    <a:pt x="554766" y="2540000"/>
                  </a:lnTo>
                  <a:lnTo>
                    <a:pt x="562511" y="2476500"/>
                  </a:lnTo>
                  <a:lnTo>
                    <a:pt x="572886" y="2425700"/>
                  </a:lnTo>
                  <a:lnTo>
                    <a:pt x="586205" y="2362200"/>
                  </a:lnTo>
                  <a:lnTo>
                    <a:pt x="602777" y="2324100"/>
                  </a:lnTo>
                  <a:lnTo>
                    <a:pt x="622916" y="2273300"/>
                  </a:lnTo>
                  <a:lnTo>
                    <a:pt x="646932" y="2235200"/>
                  </a:lnTo>
                  <a:lnTo>
                    <a:pt x="669169" y="2209800"/>
                  </a:lnTo>
                  <a:lnTo>
                    <a:pt x="691991" y="2197100"/>
                  </a:lnTo>
                  <a:lnTo>
                    <a:pt x="715515" y="2171700"/>
                  </a:lnTo>
                  <a:lnTo>
                    <a:pt x="739855" y="2159000"/>
                  </a:lnTo>
                  <a:lnTo>
                    <a:pt x="765127" y="2146300"/>
                  </a:lnTo>
                  <a:lnTo>
                    <a:pt x="791444" y="2133600"/>
                  </a:lnTo>
                  <a:lnTo>
                    <a:pt x="818924" y="2120900"/>
                  </a:lnTo>
                  <a:lnTo>
                    <a:pt x="847680" y="2095500"/>
                  </a:lnTo>
                  <a:lnTo>
                    <a:pt x="877828" y="2082800"/>
                  </a:lnTo>
                  <a:lnTo>
                    <a:pt x="909483" y="2057400"/>
                  </a:lnTo>
                  <a:lnTo>
                    <a:pt x="942760" y="2032000"/>
                  </a:lnTo>
                  <a:lnTo>
                    <a:pt x="977774" y="2006600"/>
                  </a:lnTo>
                  <a:lnTo>
                    <a:pt x="1014640" y="1968500"/>
                  </a:lnTo>
                  <a:lnTo>
                    <a:pt x="1053474" y="1930400"/>
                  </a:lnTo>
                  <a:lnTo>
                    <a:pt x="1094390" y="1879600"/>
                  </a:lnTo>
                  <a:lnTo>
                    <a:pt x="1137503" y="1828800"/>
                  </a:lnTo>
                  <a:lnTo>
                    <a:pt x="1182930" y="1752600"/>
                  </a:lnTo>
                  <a:lnTo>
                    <a:pt x="1181960" y="1765300"/>
                  </a:lnTo>
                  <a:lnTo>
                    <a:pt x="1179901" y="1790700"/>
                  </a:lnTo>
                  <a:lnTo>
                    <a:pt x="1176080" y="1816100"/>
                  </a:lnTo>
                  <a:lnTo>
                    <a:pt x="1169823" y="1866900"/>
                  </a:lnTo>
                  <a:lnTo>
                    <a:pt x="1160457" y="1905000"/>
                  </a:lnTo>
                  <a:lnTo>
                    <a:pt x="1147309" y="1968500"/>
                  </a:lnTo>
                  <a:lnTo>
                    <a:pt x="1129706" y="2019300"/>
                  </a:lnTo>
                  <a:lnTo>
                    <a:pt x="1106975" y="2082800"/>
                  </a:lnTo>
                  <a:lnTo>
                    <a:pt x="1078442" y="2146300"/>
                  </a:lnTo>
                  <a:lnTo>
                    <a:pt x="1043434" y="2197100"/>
                  </a:lnTo>
                  <a:lnTo>
                    <a:pt x="1001278" y="2260600"/>
                  </a:lnTo>
                  <a:lnTo>
                    <a:pt x="964402" y="2286000"/>
                  </a:lnTo>
                  <a:lnTo>
                    <a:pt x="946558" y="2298700"/>
                  </a:lnTo>
                  <a:lnTo>
                    <a:pt x="680078" y="2298700"/>
                  </a:lnTo>
                  <a:lnTo>
                    <a:pt x="635564" y="2336800"/>
                  </a:lnTo>
                  <a:lnTo>
                    <a:pt x="601617" y="2425700"/>
                  </a:lnTo>
                  <a:lnTo>
                    <a:pt x="589869" y="2476500"/>
                  </a:lnTo>
                  <a:lnTo>
                    <a:pt x="580643" y="2527300"/>
                  </a:lnTo>
                  <a:lnTo>
                    <a:pt x="573679" y="2578100"/>
                  </a:lnTo>
                  <a:lnTo>
                    <a:pt x="572437" y="2590800"/>
                  </a:lnTo>
                  <a:close/>
                </a:path>
                <a:path w="1895475" h="3035300">
                  <a:moveTo>
                    <a:pt x="634954" y="3035300"/>
                  </a:moveTo>
                  <a:lnTo>
                    <a:pt x="559859" y="3035300"/>
                  </a:lnTo>
                  <a:lnTo>
                    <a:pt x="555725" y="3022600"/>
                  </a:lnTo>
                  <a:lnTo>
                    <a:pt x="550835" y="2997200"/>
                  </a:lnTo>
                  <a:lnTo>
                    <a:pt x="546123" y="2984500"/>
                  </a:lnTo>
                  <a:lnTo>
                    <a:pt x="541519" y="2959100"/>
                  </a:lnTo>
                  <a:lnTo>
                    <a:pt x="536950" y="2946400"/>
                  </a:lnTo>
                  <a:lnTo>
                    <a:pt x="519709" y="2882900"/>
                  </a:lnTo>
                  <a:lnTo>
                    <a:pt x="501825" y="2832100"/>
                  </a:lnTo>
                  <a:lnTo>
                    <a:pt x="483404" y="2794000"/>
                  </a:lnTo>
                  <a:lnTo>
                    <a:pt x="464553" y="2755900"/>
                  </a:lnTo>
                  <a:lnTo>
                    <a:pt x="445378" y="2717800"/>
                  </a:lnTo>
                  <a:lnTo>
                    <a:pt x="425983" y="2705100"/>
                  </a:lnTo>
                  <a:lnTo>
                    <a:pt x="406475" y="2679700"/>
                  </a:lnTo>
                  <a:lnTo>
                    <a:pt x="386961" y="2667000"/>
                  </a:lnTo>
                  <a:lnTo>
                    <a:pt x="367545" y="2641600"/>
                  </a:lnTo>
                  <a:lnTo>
                    <a:pt x="348334" y="2628900"/>
                  </a:lnTo>
                  <a:lnTo>
                    <a:pt x="329433" y="2616200"/>
                  </a:lnTo>
                  <a:lnTo>
                    <a:pt x="310949" y="2603500"/>
                  </a:lnTo>
                  <a:lnTo>
                    <a:pt x="292988" y="2578100"/>
                  </a:lnTo>
                  <a:lnTo>
                    <a:pt x="275655" y="2565400"/>
                  </a:lnTo>
                  <a:lnTo>
                    <a:pt x="243297" y="2501900"/>
                  </a:lnTo>
                  <a:lnTo>
                    <a:pt x="228484" y="2463800"/>
                  </a:lnTo>
                  <a:lnTo>
                    <a:pt x="214723" y="2425700"/>
                  </a:lnTo>
                  <a:lnTo>
                    <a:pt x="200127" y="2349500"/>
                  </a:lnTo>
                  <a:lnTo>
                    <a:pt x="192586" y="2286000"/>
                  </a:lnTo>
                  <a:lnTo>
                    <a:pt x="191003" y="2209800"/>
                  </a:lnTo>
                  <a:lnTo>
                    <a:pt x="194281" y="2146300"/>
                  </a:lnTo>
                  <a:lnTo>
                    <a:pt x="201322" y="2082800"/>
                  </a:lnTo>
                  <a:lnTo>
                    <a:pt x="211030" y="2019300"/>
                  </a:lnTo>
                  <a:lnTo>
                    <a:pt x="222305" y="1968500"/>
                  </a:lnTo>
                  <a:lnTo>
                    <a:pt x="234052" y="1930400"/>
                  </a:lnTo>
                  <a:lnTo>
                    <a:pt x="245173" y="1892300"/>
                  </a:lnTo>
                  <a:lnTo>
                    <a:pt x="254570" y="1866900"/>
                  </a:lnTo>
                  <a:lnTo>
                    <a:pt x="261146" y="1841500"/>
                  </a:lnTo>
                  <a:lnTo>
                    <a:pt x="263805" y="1841500"/>
                  </a:lnTo>
                  <a:lnTo>
                    <a:pt x="297118" y="1879600"/>
                  </a:lnTo>
                  <a:lnTo>
                    <a:pt x="325988" y="1930400"/>
                  </a:lnTo>
                  <a:lnTo>
                    <a:pt x="350728" y="1981200"/>
                  </a:lnTo>
                  <a:lnTo>
                    <a:pt x="371646" y="2044700"/>
                  </a:lnTo>
                  <a:lnTo>
                    <a:pt x="389053" y="2095500"/>
                  </a:lnTo>
                  <a:lnTo>
                    <a:pt x="403260" y="2146300"/>
                  </a:lnTo>
                  <a:lnTo>
                    <a:pt x="414578" y="2197100"/>
                  </a:lnTo>
                  <a:lnTo>
                    <a:pt x="423317" y="2260600"/>
                  </a:lnTo>
                  <a:lnTo>
                    <a:pt x="429787" y="2311400"/>
                  </a:lnTo>
                  <a:lnTo>
                    <a:pt x="434299" y="2349500"/>
                  </a:lnTo>
                  <a:lnTo>
                    <a:pt x="437163" y="2400300"/>
                  </a:lnTo>
                  <a:lnTo>
                    <a:pt x="438691" y="2438400"/>
                  </a:lnTo>
                  <a:lnTo>
                    <a:pt x="439191" y="2476500"/>
                  </a:lnTo>
                  <a:lnTo>
                    <a:pt x="438976" y="2501900"/>
                  </a:lnTo>
                  <a:lnTo>
                    <a:pt x="441135" y="2552700"/>
                  </a:lnTo>
                  <a:lnTo>
                    <a:pt x="451081" y="2603500"/>
                  </a:lnTo>
                  <a:lnTo>
                    <a:pt x="466465" y="2654300"/>
                  </a:lnTo>
                  <a:lnTo>
                    <a:pt x="484942" y="2705100"/>
                  </a:lnTo>
                  <a:lnTo>
                    <a:pt x="504165" y="2755900"/>
                  </a:lnTo>
                  <a:lnTo>
                    <a:pt x="568791" y="2755900"/>
                  </a:lnTo>
                  <a:lnTo>
                    <a:pt x="572332" y="2768600"/>
                  </a:lnTo>
                  <a:lnTo>
                    <a:pt x="579647" y="2819400"/>
                  </a:lnTo>
                  <a:lnTo>
                    <a:pt x="587176" y="2857500"/>
                  </a:lnTo>
                  <a:lnTo>
                    <a:pt x="591572" y="2870200"/>
                  </a:lnTo>
                  <a:lnTo>
                    <a:pt x="593783" y="2882900"/>
                  </a:lnTo>
                  <a:lnTo>
                    <a:pt x="600577" y="2908300"/>
                  </a:lnTo>
                  <a:lnTo>
                    <a:pt x="605105" y="2933700"/>
                  </a:lnTo>
                  <a:lnTo>
                    <a:pt x="609723" y="2946400"/>
                  </a:lnTo>
                  <a:lnTo>
                    <a:pt x="614528" y="2959100"/>
                  </a:lnTo>
                  <a:lnTo>
                    <a:pt x="630933" y="3022600"/>
                  </a:lnTo>
                  <a:lnTo>
                    <a:pt x="634954" y="3035300"/>
                  </a:lnTo>
                  <a:close/>
                </a:path>
                <a:path w="1895475" h="3035300">
                  <a:moveTo>
                    <a:pt x="894260" y="2324100"/>
                  </a:moveTo>
                  <a:lnTo>
                    <a:pt x="818037" y="2324100"/>
                  </a:lnTo>
                  <a:lnTo>
                    <a:pt x="777608" y="2311400"/>
                  </a:lnTo>
                  <a:lnTo>
                    <a:pt x="739913" y="2298700"/>
                  </a:lnTo>
                  <a:lnTo>
                    <a:pt x="946558" y="2298700"/>
                  </a:lnTo>
                  <a:lnTo>
                    <a:pt x="928715" y="2311400"/>
                  </a:lnTo>
                  <a:lnTo>
                    <a:pt x="894260" y="2324100"/>
                  </a:lnTo>
                  <a:close/>
                </a:path>
                <a:path w="1895475" h="3035300">
                  <a:moveTo>
                    <a:pt x="894545" y="3035300"/>
                  </a:moveTo>
                  <a:lnTo>
                    <a:pt x="811429" y="3035300"/>
                  </a:lnTo>
                  <a:lnTo>
                    <a:pt x="805187" y="2984500"/>
                  </a:lnTo>
                  <a:lnTo>
                    <a:pt x="798683" y="2946400"/>
                  </a:lnTo>
                  <a:lnTo>
                    <a:pt x="792544" y="2895600"/>
                  </a:lnTo>
                  <a:lnTo>
                    <a:pt x="787400" y="2857500"/>
                  </a:lnTo>
                  <a:lnTo>
                    <a:pt x="783877" y="2806700"/>
                  </a:lnTo>
                  <a:lnTo>
                    <a:pt x="782604" y="2755900"/>
                  </a:lnTo>
                  <a:lnTo>
                    <a:pt x="784208" y="2717800"/>
                  </a:lnTo>
                  <a:lnTo>
                    <a:pt x="789317" y="2667000"/>
                  </a:lnTo>
                  <a:lnTo>
                    <a:pt x="798560" y="2628900"/>
                  </a:lnTo>
                  <a:lnTo>
                    <a:pt x="812564" y="2578100"/>
                  </a:lnTo>
                  <a:lnTo>
                    <a:pt x="831958" y="2527300"/>
                  </a:lnTo>
                  <a:lnTo>
                    <a:pt x="857368" y="2489200"/>
                  </a:lnTo>
                  <a:lnTo>
                    <a:pt x="889423" y="2438400"/>
                  </a:lnTo>
                  <a:lnTo>
                    <a:pt x="928750" y="2387600"/>
                  </a:lnTo>
                  <a:lnTo>
                    <a:pt x="932460" y="2400300"/>
                  </a:lnTo>
                  <a:lnTo>
                    <a:pt x="941508" y="2425700"/>
                  </a:lnTo>
                  <a:lnTo>
                    <a:pt x="953262" y="2463800"/>
                  </a:lnTo>
                  <a:lnTo>
                    <a:pt x="965090" y="2527300"/>
                  </a:lnTo>
                  <a:lnTo>
                    <a:pt x="974358" y="2590800"/>
                  </a:lnTo>
                  <a:lnTo>
                    <a:pt x="978435" y="2667000"/>
                  </a:lnTo>
                  <a:lnTo>
                    <a:pt x="974688" y="2755900"/>
                  </a:lnTo>
                  <a:lnTo>
                    <a:pt x="967486" y="2794000"/>
                  </a:lnTo>
                  <a:lnTo>
                    <a:pt x="956330" y="2844800"/>
                  </a:lnTo>
                  <a:lnTo>
                    <a:pt x="942025" y="2895600"/>
                  </a:lnTo>
                  <a:lnTo>
                    <a:pt x="925378" y="2946400"/>
                  </a:lnTo>
                  <a:lnTo>
                    <a:pt x="907194" y="2997200"/>
                  </a:lnTo>
                  <a:lnTo>
                    <a:pt x="894545" y="3035300"/>
                  </a:lnTo>
                  <a:close/>
                </a:path>
                <a:path w="1895475" h="3035300">
                  <a:moveTo>
                    <a:pt x="436953" y="3035300"/>
                  </a:moveTo>
                  <a:lnTo>
                    <a:pt x="60947" y="3035300"/>
                  </a:lnTo>
                  <a:lnTo>
                    <a:pt x="48975" y="3009900"/>
                  </a:lnTo>
                  <a:lnTo>
                    <a:pt x="28143" y="2946400"/>
                  </a:lnTo>
                  <a:lnTo>
                    <a:pt x="12581" y="2908300"/>
                  </a:lnTo>
                  <a:lnTo>
                    <a:pt x="2973" y="2882900"/>
                  </a:lnTo>
                  <a:lnTo>
                    <a:pt x="0" y="2870200"/>
                  </a:lnTo>
                  <a:lnTo>
                    <a:pt x="9931" y="2857500"/>
                  </a:lnTo>
                  <a:lnTo>
                    <a:pt x="216908" y="2857500"/>
                  </a:lnTo>
                  <a:lnTo>
                    <a:pt x="262125" y="2870200"/>
                  </a:lnTo>
                  <a:lnTo>
                    <a:pt x="304793" y="2882900"/>
                  </a:lnTo>
                  <a:lnTo>
                    <a:pt x="342881" y="2908300"/>
                  </a:lnTo>
                  <a:lnTo>
                    <a:pt x="374359" y="2946400"/>
                  </a:lnTo>
                  <a:lnTo>
                    <a:pt x="403421" y="2984500"/>
                  </a:lnTo>
                  <a:lnTo>
                    <a:pt x="436953" y="3035300"/>
                  </a:lnTo>
                  <a:close/>
                </a:path>
              </a:pathLst>
            </a:custGeom>
            <a:solidFill>
              <a:srgbClr val="90507B"/>
            </a:solidFill>
          </p:spPr>
          <p:txBody>
            <a:bodyPr wrap="square" lIns="0" tIns="0" rIns="0" bIns="0" rtlCol="0"/>
            <a:lstStyle/>
            <a:p>
              <a:endParaRPr/>
            </a:p>
          </p:txBody>
        </p:sp>
      </p:grpSp>
      <p:sp>
        <p:nvSpPr>
          <p:cNvPr id="8" name="object 8"/>
          <p:cNvSpPr/>
          <p:nvPr/>
        </p:nvSpPr>
        <p:spPr>
          <a:xfrm>
            <a:off x="7559271" y="0"/>
            <a:ext cx="4176395" cy="1100455"/>
          </a:xfrm>
          <a:custGeom>
            <a:avLst/>
            <a:gdLst/>
            <a:ahLst/>
            <a:cxnLst/>
            <a:rect l="l" t="t" r="r" b="b"/>
            <a:pathLst>
              <a:path w="4176395" h="1100455">
                <a:moveTo>
                  <a:pt x="1672715" y="1100021"/>
                </a:moveTo>
                <a:lnTo>
                  <a:pt x="1628637" y="1099097"/>
                </a:lnTo>
                <a:lnTo>
                  <a:pt x="1584871" y="1096862"/>
                </a:lnTo>
                <a:lnTo>
                  <a:pt x="1541416" y="1093337"/>
                </a:lnTo>
                <a:lnTo>
                  <a:pt x="1498275" y="1088539"/>
                </a:lnTo>
                <a:lnTo>
                  <a:pt x="1455450" y="1082488"/>
                </a:lnTo>
                <a:lnTo>
                  <a:pt x="1412942" y="1075203"/>
                </a:lnTo>
                <a:lnTo>
                  <a:pt x="1370753" y="1066702"/>
                </a:lnTo>
                <a:lnTo>
                  <a:pt x="1328885" y="1057004"/>
                </a:lnTo>
                <a:lnTo>
                  <a:pt x="1287339" y="1046130"/>
                </a:lnTo>
                <a:lnTo>
                  <a:pt x="1246117" y="1034097"/>
                </a:lnTo>
                <a:lnTo>
                  <a:pt x="1205222" y="1020924"/>
                </a:lnTo>
                <a:lnTo>
                  <a:pt x="1164654" y="1006631"/>
                </a:lnTo>
                <a:lnTo>
                  <a:pt x="1124415" y="991236"/>
                </a:lnTo>
                <a:lnTo>
                  <a:pt x="1084507" y="974758"/>
                </a:lnTo>
                <a:lnTo>
                  <a:pt x="1044933" y="957217"/>
                </a:lnTo>
                <a:lnTo>
                  <a:pt x="1005692" y="938631"/>
                </a:lnTo>
                <a:lnTo>
                  <a:pt x="966788" y="919019"/>
                </a:lnTo>
                <a:lnTo>
                  <a:pt x="928222" y="898400"/>
                </a:lnTo>
                <a:lnTo>
                  <a:pt x="889996" y="876794"/>
                </a:lnTo>
                <a:lnTo>
                  <a:pt x="852111" y="854219"/>
                </a:lnTo>
                <a:lnTo>
                  <a:pt x="814570" y="830693"/>
                </a:lnTo>
                <a:lnTo>
                  <a:pt x="777373" y="806237"/>
                </a:lnTo>
                <a:lnTo>
                  <a:pt x="740523" y="780869"/>
                </a:lnTo>
                <a:lnTo>
                  <a:pt x="704021" y="754607"/>
                </a:lnTo>
                <a:lnTo>
                  <a:pt x="667869" y="727472"/>
                </a:lnTo>
                <a:lnTo>
                  <a:pt x="632069" y="699481"/>
                </a:lnTo>
                <a:lnTo>
                  <a:pt x="596623" y="670655"/>
                </a:lnTo>
                <a:lnTo>
                  <a:pt x="561531" y="641011"/>
                </a:lnTo>
                <a:lnTo>
                  <a:pt x="526797" y="610569"/>
                </a:lnTo>
                <a:lnTo>
                  <a:pt x="492422" y="579347"/>
                </a:lnTo>
                <a:lnTo>
                  <a:pt x="458406" y="547365"/>
                </a:lnTo>
                <a:lnTo>
                  <a:pt x="424753" y="514642"/>
                </a:lnTo>
                <a:lnTo>
                  <a:pt x="391464" y="481197"/>
                </a:lnTo>
                <a:lnTo>
                  <a:pt x="358541" y="447048"/>
                </a:lnTo>
                <a:lnTo>
                  <a:pt x="325984" y="412214"/>
                </a:lnTo>
                <a:lnTo>
                  <a:pt x="293797" y="376715"/>
                </a:lnTo>
                <a:lnTo>
                  <a:pt x="261981" y="340569"/>
                </a:lnTo>
                <a:lnTo>
                  <a:pt x="230537" y="303796"/>
                </a:lnTo>
                <a:lnTo>
                  <a:pt x="199467" y="266414"/>
                </a:lnTo>
                <a:lnTo>
                  <a:pt x="168773" y="228443"/>
                </a:lnTo>
                <a:lnTo>
                  <a:pt x="138457" y="189900"/>
                </a:lnTo>
                <a:lnTo>
                  <a:pt x="108520" y="150806"/>
                </a:lnTo>
                <a:lnTo>
                  <a:pt x="78965" y="111180"/>
                </a:lnTo>
                <a:lnTo>
                  <a:pt x="49792" y="71039"/>
                </a:lnTo>
                <a:lnTo>
                  <a:pt x="21004" y="30403"/>
                </a:lnTo>
                <a:lnTo>
                  <a:pt x="0" y="0"/>
                </a:lnTo>
                <a:lnTo>
                  <a:pt x="4176233" y="0"/>
                </a:lnTo>
                <a:lnTo>
                  <a:pt x="4029082" y="106669"/>
                </a:lnTo>
                <a:lnTo>
                  <a:pt x="3955206" y="159771"/>
                </a:lnTo>
                <a:lnTo>
                  <a:pt x="3880965" y="212629"/>
                </a:lnTo>
                <a:lnTo>
                  <a:pt x="3806311" y="265120"/>
                </a:lnTo>
                <a:lnTo>
                  <a:pt x="3731192" y="317122"/>
                </a:lnTo>
                <a:lnTo>
                  <a:pt x="3693443" y="342901"/>
                </a:lnTo>
                <a:lnTo>
                  <a:pt x="3655560" y="368513"/>
                </a:lnTo>
                <a:lnTo>
                  <a:pt x="3617536" y="393942"/>
                </a:lnTo>
                <a:lnTo>
                  <a:pt x="3579366" y="419172"/>
                </a:lnTo>
                <a:lnTo>
                  <a:pt x="3541042" y="444188"/>
                </a:lnTo>
                <a:lnTo>
                  <a:pt x="3502559" y="468976"/>
                </a:lnTo>
                <a:lnTo>
                  <a:pt x="3463911" y="493519"/>
                </a:lnTo>
                <a:lnTo>
                  <a:pt x="3425091" y="517803"/>
                </a:lnTo>
                <a:lnTo>
                  <a:pt x="3386094" y="541813"/>
                </a:lnTo>
                <a:lnTo>
                  <a:pt x="3346912" y="565533"/>
                </a:lnTo>
                <a:lnTo>
                  <a:pt x="3307541" y="588947"/>
                </a:lnTo>
                <a:lnTo>
                  <a:pt x="3267973" y="612042"/>
                </a:lnTo>
                <a:lnTo>
                  <a:pt x="3228203" y="634800"/>
                </a:lnTo>
                <a:lnTo>
                  <a:pt x="3188224" y="657208"/>
                </a:lnTo>
                <a:lnTo>
                  <a:pt x="3148031" y="679250"/>
                </a:lnTo>
                <a:lnTo>
                  <a:pt x="3107616" y="700911"/>
                </a:lnTo>
                <a:lnTo>
                  <a:pt x="3066975" y="722175"/>
                </a:lnTo>
                <a:lnTo>
                  <a:pt x="3026100" y="743028"/>
                </a:lnTo>
                <a:lnTo>
                  <a:pt x="2984986" y="763453"/>
                </a:lnTo>
                <a:lnTo>
                  <a:pt x="2943625" y="783437"/>
                </a:lnTo>
                <a:lnTo>
                  <a:pt x="2902014" y="802962"/>
                </a:lnTo>
                <a:lnTo>
                  <a:pt x="2860144" y="822016"/>
                </a:lnTo>
                <a:lnTo>
                  <a:pt x="2818009" y="840581"/>
                </a:lnTo>
                <a:lnTo>
                  <a:pt x="2775605" y="858643"/>
                </a:lnTo>
                <a:lnTo>
                  <a:pt x="2732924" y="876186"/>
                </a:lnTo>
                <a:lnTo>
                  <a:pt x="2689960" y="893196"/>
                </a:lnTo>
                <a:lnTo>
                  <a:pt x="2646707" y="909657"/>
                </a:lnTo>
                <a:lnTo>
                  <a:pt x="2603159" y="925554"/>
                </a:lnTo>
                <a:lnTo>
                  <a:pt x="2559310" y="940872"/>
                </a:lnTo>
                <a:lnTo>
                  <a:pt x="2515153" y="955595"/>
                </a:lnTo>
                <a:lnTo>
                  <a:pt x="2470683" y="969708"/>
                </a:lnTo>
                <a:lnTo>
                  <a:pt x="2425893" y="983196"/>
                </a:lnTo>
                <a:lnTo>
                  <a:pt x="2380777" y="996044"/>
                </a:lnTo>
                <a:lnTo>
                  <a:pt x="2335329" y="1008236"/>
                </a:lnTo>
                <a:lnTo>
                  <a:pt x="2289542" y="1019758"/>
                </a:lnTo>
                <a:lnTo>
                  <a:pt x="2243411" y="1030593"/>
                </a:lnTo>
                <a:lnTo>
                  <a:pt x="2196930" y="1040727"/>
                </a:lnTo>
                <a:lnTo>
                  <a:pt x="2150091" y="1050145"/>
                </a:lnTo>
                <a:lnTo>
                  <a:pt x="2102889" y="1058831"/>
                </a:lnTo>
                <a:lnTo>
                  <a:pt x="2055318" y="1066770"/>
                </a:lnTo>
                <a:lnTo>
                  <a:pt x="2007372" y="1073946"/>
                </a:lnTo>
                <a:lnTo>
                  <a:pt x="1959044" y="1080345"/>
                </a:lnTo>
                <a:lnTo>
                  <a:pt x="1910328" y="1085952"/>
                </a:lnTo>
                <a:lnTo>
                  <a:pt x="1861219" y="1090750"/>
                </a:lnTo>
                <a:lnTo>
                  <a:pt x="1811709" y="1094726"/>
                </a:lnTo>
                <a:lnTo>
                  <a:pt x="1761793" y="1097863"/>
                </a:lnTo>
                <a:lnTo>
                  <a:pt x="1717100" y="1099616"/>
                </a:lnTo>
                <a:lnTo>
                  <a:pt x="1672715" y="1100021"/>
                </a:lnTo>
                <a:close/>
              </a:path>
            </a:pathLst>
          </a:custGeom>
          <a:solidFill>
            <a:srgbClr val="FFFFFF"/>
          </a:solidFill>
        </p:spPr>
        <p:txBody>
          <a:bodyPr wrap="square" lIns="0" tIns="0" rIns="0" bIns="0" rtlCol="0"/>
          <a:lstStyle/>
          <a:p>
            <a:endParaRPr/>
          </a:p>
        </p:txBody>
      </p:sp>
      <p:sp>
        <p:nvSpPr>
          <p:cNvPr id="9" name="object 9"/>
          <p:cNvSpPr/>
          <p:nvPr/>
        </p:nvSpPr>
        <p:spPr>
          <a:xfrm>
            <a:off x="2477102" y="4139860"/>
            <a:ext cx="3437254" cy="1083310"/>
          </a:xfrm>
          <a:custGeom>
            <a:avLst/>
            <a:gdLst/>
            <a:ahLst/>
            <a:cxnLst/>
            <a:rect l="l" t="t" r="r" b="b"/>
            <a:pathLst>
              <a:path w="3437254" h="1083310">
                <a:moveTo>
                  <a:pt x="1720868" y="1082786"/>
                </a:moveTo>
                <a:lnTo>
                  <a:pt x="1716132" y="1082786"/>
                </a:lnTo>
                <a:lnTo>
                  <a:pt x="1647688" y="1082350"/>
                </a:lnTo>
                <a:lnTo>
                  <a:pt x="1577563" y="1081006"/>
                </a:lnTo>
                <a:lnTo>
                  <a:pt x="1508229" y="1078788"/>
                </a:lnTo>
                <a:lnTo>
                  <a:pt x="1439737" y="1075712"/>
                </a:lnTo>
                <a:lnTo>
                  <a:pt x="1372116" y="1071797"/>
                </a:lnTo>
                <a:lnTo>
                  <a:pt x="1305472" y="1067060"/>
                </a:lnTo>
                <a:lnTo>
                  <a:pt x="1239835" y="1061519"/>
                </a:lnTo>
                <a:lnTo>
                  <a:pt x="1175259" y="1055190"/>
                </a:lnTo>
                <a:lnTo>
                  <a:pt x="1111801" y="1048091"/>
                </a:lnTo>
                <a:lnTo>
                  <a:pt x="1049514" y="1040240"/>
                </a:lnTo>
                <a:lnTo>
                  <a:pt x="988455" y="1031653"/>
                </a:lnTo>
                <a:lnTo>
                  <a:pt x="928679" y="1022350"/>
                </a:lnTo>
                <a:lnTo>
                  <a:pt x="870241" y="1012346"/>
                </a:lnTo>
                <a:lnTo>
                  <a:pt x="813196" y="1001660"/>
                </a:lnTo>
                <a:lnTo>
                  <a:pt x="757600" y="990309"/>
                </a:lnTo>
                <a:lnTo>
                  <a:pt x="703507" y="978310"/>
                </a:lnTo>
                <a:lnTo>
                  <a:pt x="650973" y="965681"/>
                </a:lnTo>
                <a:lnTo>
                  <a:pt x="600053" y="952439"/>
                </a:lnTo>
                <a:lnTo>
                  <a:pt x="550802" y="938602"/>
                </a:lnTo>
                <a:lnTo>
                  <a:pt x="503277" y="924186"/>
                </a:lnTo>
                <a:lnTo>
                  <a:pt x="457531" y="909211"/>
                </a:lnTo>
                <a:lnTo>
                  <a:pt x="413620" y="893692"/>
                </a:lnTo>
                <a:lnTo>
                  <a:pt x="371599" y="877648"/>
                </a:lnTo>
                <a:lnTo>
                  <a:pt x="331524" y="861096"/>
                </a:lnTo>
                <a:lnTo>
                  <a:pt x="293450" y="844053"/>
                </a:lnTo>
                <a:lnTo>
                  <a:pt x="257432" y="826537"/>
                </a:lnTo>
                <a:lnTo>
                  <a:pt x="223525" y="808566"/>
                </a:lnTo>
                <a:lnTo>
                  <a:pt x="162267" y="771325"/>
                </a:lnTo>
                <a:lnTo>
                  <a:pt x="110127" y="732470"/>
                </a:lnTo>
                <a:lnTo>
                  <a:pt x="67525" y="692142"/>
                </a:lnTo>
                <a:lnTo>
                  <a:pt x="34914" y="650479"/>
                </a:lnTo>
                <a:lnTo>
                  <a:pt x="12737" y="607622"/>
                </a:lnTo>
                <a:lnTo>
                  <a:pt x="1434" y="563709"/>
                </a:lnTo>
                <a:lnTo>
                  <a:pt x="0" y="541402"/>
                </a:lnTo>
                <a:lnTo>
                  <a:pt x="1433" y="519078"/>
                </a:lnTo>
                <a:lnTo>
                  <a:pt x="12735" y="475143"/>
                </a:lnTo>
                <a:lnTo>
                  <a:pt x="34915" y="432267"/>
                </a:lnTo>
                <a:lnTo>
                  <a:pt x="67531" y="390591"/>
                </a:lnTo>
                <a:lnTo>
                  <a:pt x="110141" y="350253"/>
                </a:lnTo>
                <a:lnTo>
                  <a:pt x="162302" y="311394"/>
                </a:lnTo>
                <a:lnTo>
                  <a:pt x="223573" y="274151"/>
                </a:lnTo>
                <a:lnTo>
                  <a:pt x="257486" y="256179"/>
                </a:lnTo>
                <a:lnTo>
                  <a:pt x="293510" y="238664"/>
                </a:lnTo>
                <a:lnTo>
                  <a:pt x="331591" y="221623"/>
                </a:lnTo>
                <a:lnTo>
                  <a:pt x="371673" y="205072"/>
                </a:lnTo>
                <a:lnTo>
                  <a:pt x="413701" y="189031"/>
                </a:lnTo>
                <a:lnTo>
                  <a:pt x="457619" y="173515"/>
                </a:lnTo>
                <a:lnTo>
                  <a:pt x="503372" y="158543"/>
                </a:lnTo>
                <a:lnTo>
                  <a:pt x="550905" y="144132"/>
                </a:lnTo>
                <a:lnTo>
                  <a:pt x="600162" y="130298"/>
                </a:lnTo>
                <a:lnTo>
                  <a:pt x="651089" y="117061"/>
                </a:lnTo>
                <a:lnTo>
                  <a:pt x="703630" y="104436"/>
                </a:lnTo>
                <a:lnTo>
                  <a:pt x="757730" y="92442"/>
                </a:lnTo>
                <a:lnTo>
                  <a:pt x="813333" y="81095"/>
                </a:lnTo>
                <a:lnTo>
                  <a:pt x="870384" y="70414"/>
                </a:lnTo>
                <a:lnTo>
                  <a:pt x="928829" y="60415"/>
                </a:lnTo>
                <a:lnTo>
                  <a:pt x="988611" y="51116"/>
                </a:lnTo>
                <a:lnTo>
                  <a:pt x="1049675" y="42535"/>
                </a:lnTo>
                <a:lnTo>
                  <a:pt x="1111967" y="34688"/>
                </a:lnTo>
                <a:lnTo>
                  <a:pt x="1175430" y="27593"/>
                </a:lnTo>
                <a:lnTo>
                  <a:pt x="1240010" y="21268"/>
                </a:lnTo>
                <a:lnTo>
                  <a:pt x="1305651" y="15730"/>
                </a:lnTo>
                <a:lnTo>
                  <a:pt x="1372298" y="10996"/>
                </a:lnTo>
                <a:lnTo>
                  <a:pt x="1439896" y="7083"/>
                </a:lnTo>
                <a:lnTo>
                  <a:pt x="1508390" y="4010"/>
                </a:lnTo>
                <a:lnTo>
                  <a:pt x="1577723" y="1794"/>
                </a:lnTo>
                <a:lnTo>
                  <a:pt x="1647842" y="451"/>
                </a:lnTo>
                <a:lnTo>
                  <a:pt x="1718690" y="0"/>
                </a:lnTo>
                <a:lnTo>
                  <a:pt x="1789538" y="451"/>
                </a:lnTo>
                <a:lnTo>
                  <a:pt x="1859656" y="1794"/>
                </a:lnTo>
                <a:lnTo>
                  <a:pt x="1928988" y="4010"/>
                </a:lnTo>
                <a:lnTo>
                  <a:pt x="1997479" y="7083"/>
                </a:lnTo>
                <a:lnTo>
                  <a:pt x="2065074" y="10996"/>
                </a:lnTo>
                <a:lnTo>
                  <a:pt x="2131718" y="15730"/>
                </a:lnTo>
                <a:lnTo>
                  <a:pt x="2197355" y="21268"/>
                </a:lnTo>
                <a:lnTo>
                  <a:pt x="2261931" y="27593"/>
                </a:lnTo>
                <a:lnTo>
                  <a:pt x="2325389" y="34688"/>
                </a:lnTo>
                <a:lnTo>
                  <a:pt x="2387676" y="42535"/>
                </a:lnTo>
                <a:lnTo>
                  <a:pt x="2448735" y="51116"/>
                </a:lnTo>
                <a:lnTo>
                  <a:pt x="2508511" y="60415"/>
                </a:lnTo>
                <a:lnTo>
                  <a:pt x="2566949" y="70414"/>
                </a:lnTo>
                <a:lnTo>
                  <a:pt x="2623994" y="81095"/>
                </a:lnTo>
                <a:lnTo>
                  <a:pt x="2679591" y="92442"/>
                </a:lnTo>
                <a:lnTo>
                  <a:pt x="2733684" y="104436"/>
                </a:lnTo>
                <a:lnTo>
                  <a:pt x="2786218" y="117061"/>
                </a:lnTo>
                <a:lnTo>
                  <a:pt x="2837137" y="130298"/>
                </a:lnTo>
                <a:lnTo>
                  <a:pt x="2886388" y="144132"/>
                </a:lnTo>
                <a:lnTo>
                  <a:pt x="2933914" y="158543"/>
                </a:lnTo>
                <a:lnTo>
                  <a:pt x="2979660" y="173515"/>
                </a:lnTo>
                <a:lnTo>
                  <a:pt x="3023571" y="189031"/>
                </a:lnTo>
                <a:lnTo>
                  <a:pt x="3065591" y="205072"/>
                </a:lnTo>
                <a:lnTo>
                  <a:pt x="3105666" y="221623"/>
                </a:lnTo>
                <a:lnTo>
                  <a:pt x="3143740" y="238664"/>
                </a:lnTo>
                <a:lnTo>
                  <a:pt x="3179758" y="256179"/>
                </a:lnTo>
                <a:lnTo>
                  <a:pt x="3213665" y="274151"/>
                </a:lnTo>
                <a:lnTo>
                  <a:pt x="3274924" y="311394"/>
                </a:lnTo>
                <a:lnTo>
                  <a:pt x="3327074" y="350253"/>
                </a:lnTo>
                <a:lnTo>
                  <a:pt x="3369675" y="390591"/>
                </a:lnTo>
                <a:lnTo>
                  <a:pt x="3402284" y="432267"/>
                </a:lnTo>
                <a:lnTo>
                  <a:pt x="3424458" y="475143"/>
                </a:lnTo>
                <a:lnTo>
                  <a:pt x="3435758" y="519078"/>
                </a:lnTo>
                <a:lnTo>
                  <a:pt x="3437191" y="541402"/>
                </a:lnTo>
                <a:lnTo>
                  <a:pt x="3435756" y="563723"/>
                </a:lnTo>
                <a:lnTo>
                  <a:pt x="3424451" y="607658"/>
                </a:lnTo>
                <a:lnTo>
                  <a:pt x="3402268" y="650534"/>
                </a:lnTo>
                <a:lnTo>
                  <a:pt x="3369650" y="692210"/>
                </a:lnTo>
                <a:lnTo>
                  <a:pt x="3327039" y="732548"/>
                </a:lnTo>
                <a:lnTo>
                  <a:pt x="3275005" y="771325"/>
                </a:lnTo>
                <a:lnTo>
                  <a:pt x="3213618" y="808650"/>
                </a:lnTo>
                <a:lnTo>
                  <a:pt x="3179704" y="826622"/>
                </a:lnTo>
                <a:lnTo>
                  <a:pt x="3143680" y="844137"/>
                </a:lnTo>
                <a:lnTo>
                  <a:pt x="3105599" y="861178"/>
                </a:lnTo>
                <a:lnTo>
                  <a:pt x="3065517" y="877729"/>
                </a:lnTo>
                <a:lnTo>
                  <a:pt x="3023490" y="893770"/>
                </a:lnTo>
                <a:lnTo>
                  <a:pt x="2979572" y="909286"/>
                </a:lnTo>
                <a:lnTo>
                  <a:pt x="2933818" y="924258"/>
                </a:lnTo>
                <a:lnTo>
                  <a:pt x="2886285" y="938669"/>
                </a:lnTo>
                <a:lnTo>
                  <a:pt x="2837028" y="952502"/>
                </a:lnTo>
                <a:lnTo>
                  <a:pt x="2786101" y="965740"/>
                </a:lnTo>
                <a:lnTo>
                  <a:pt x="2733560" y="978365"/>
                </a:lnTo>
                <a:lnTo>
                  <a:pt x="2679460" y="990359"/>
                </a:lnTo>
                <a:lnTo>
                  <a:pt x="2623857" y="1001706"/>
                </a:lnTo>
                <a:lnTo>
                  <a:pt x="2566806" y="1012387"/>
                </a:lnTo>
                <a:lnTo>
                  <a:pt x="2508361" y="1022386"/>
                </a:lnTo>
                <a:lnTo>
                  <a:pt x="2448579" y="1031685"/>
                </a:lnTo>
                <a:lnTo>
                  <a:pt x="2387515" y="1040266"/>
                </a:lnTo>
                <a:lnTo>
                  <a:pt x="2325224" y="1048113"/>
                </a:lnTo>
                <a:lnTo>
                  <a:pt x="2261760" y="1055208"/>
                </a:lnTo>
                <a:lnTo>
                  <a:pt x="2197180" y="1061533"/>
                </a:lnTo>
                <a:lnTo>
                  <a:pt x="2131539" y="1067071"/>
                </a:lnTo>
                <a:lnTo>
                  <a:pt x="2065002" y="1071797"/>
                </a:lnTo>
                <a:lnTo>
                  <a:pt x="1997268" y="1075718"/>
                </a:lnTo>
                <a:lnTo>
                  <a:pt x="1928774" y="1078791"/>
                </a:lnTo>
                <a:lnTo>
                  <a:pt x="1859438" y="1081007"/>
                </a:lnTo>
                <a:lnTo>
                  <a:pt x="1789311" y="1082350"/>
                </a:lnTo>
                <a:lnTo>
                  <a:pt x="1720868" y="1082786"/>
                </a:lnTo>
                <a:close/>
              </a:path>
            </a:pathLst>
          </a:custGeom>
          <a:solidFill>
            <a:srgbClr val="FDC4B0">
              <a:alpha val="75689"/>
            </a:srgbClr>
          </a:solidFill>
        </p:spPr>
        <p:txBody>
          <a:bodyPr wrap="square" lIns="0" tIns="0" rIns="0" bIns="0" rtlCol="0"/>
          <a:lstStyle/>
          <a:p>
            <a:endParaRPr/>
          </a:p>
        </p:txBody>
      </p:sp>
      <p:sp>
        <p:nvSpPr>
          <p:cNvPr id="10" name="object 10"/>
          <p:cNvSpPr txBox="1"/>
          <p:nvPr/>
        </p:nvSpPr>
        <p:spPr>
          <a:xfrm>
            <a:off x="3089065" y="4061920"/>
            <a:ext cx="2311400" cy="756920"/>
          </a:xfrm>
          <a:prstGeom prst="rect">
            <a:avLst/>
          </a:prstGeom>
        </p:spPr>
        <p:txBody>
          <a:bodyPr vert="horz" wrap="square" lIns="0" tIns="12700" rIns="0" bIns="0" rtlCol="0">
            <a:spAutoFit/>
          </a:bodyPr>
          <a:lstStyle/>
          <a:p>
            <a:pPr marL="12700">
              <a:lnSpc>
                <a:spcPct val="100000"/>
              </a:lnSpc>
              <a:spcBef>
                <a:spcPts val="100"/>
              </a:spcBef>
            </a:pPr>
            <a:r>
              <a:rPr sz="4800" b="1" spc="245">
                <a:solidFill>
                  <a:srgbClr val="90507B"/>
                </a:solidFill>
                <a:latin typeface="Century Gothic"/>
                <a:cs typeface="Century Gothic"/>
              </a:rPr>
              <a:t>E</a:t>
            </a:r>
            <a:r>
              <a:rPr sz="4800" b="1" spc="145">
                <a:solidFill>
                  <a:srgbClr val="90507B"/>
                </a:solidFill>
                <a:latin typeface="Century Gothic"/>
                <a:cs typeface="Century Gothic"/>
              </a:rPr>
              <a:t>l</a:t>
            </a:r>
            <a:r>
              <a:rPr sz="4800" b="1" spc="-245">
                <a:solidFill>
                  <a:srgbClr val="90507B"/>
                </a:solidFill>
                <a:latin typeface="Century Gothic"/>
                <a:cs typeface="Century Gothic"/>
              </a:rPr>
              <a:t>e</a:t>
            </a:r>
            <a:r>
              <a:rPr sz="4800" b="1" spc="-580">
                <a:solidFill>
                  <a:srgbClr val="90507B"/>
                </a:solidFill>
                <a:latin typeface="Century Gothic"/>
                <a:cs typeface="Century Gothic"/>
              </a:rPr>
              <a:t>c</a:t>
            </a:r>
            <a:r>
              <a:rPr sz="4800" b="1" spc="520">
                <a:solidFill>
                  <a:srgbClr val="90507B"/>
                </a:solidFill>
                <a:latin typeface="Century Gothic"/>
                <a:cs typeface="Century Gothic"/>
              </a:rPr>
              <a:t>t</a:t>
            </a:r>
            <a:r>
              <a:rPr sz="4800" b="1" spc="-20">
                <a:solidFill>
                  <a:srgbClr val="90507B"/>
                </a:solidFill>
                <a:latin typeface="Century Gothic"/>
                <a:cs typeface="Century Gothic"/>
              </a:rPr>
              <a:t>i</a:t>
            </a:r>
            <a:r>
              <a:rPr sz="4800" b="1" spc="5">
                <a:solidFill>
                  <a:srgbClr val="90507B"/>
                </a:solidFill>
                <a:latin typeface="Century Gothic"/>
                <a:cs typeface="Century Gothic"/>
              </a:rPr>
              <a:t>v</a:t>
            </a:r>
            <a:r>
              <a:rPr sz="4800" b="1" spc="-245">
                <a:solidFill>
                  <a:srgbClr val="90507B"/>
                </a:solidFill>
                <a:latin typeface="Century Gothic"/>
                <a:cs typeface="Century Gothic"/>
              </a:rPr>
              <a:t>e</a:t>
            </a:r>
            <a:endParaRPr sz="4800">
              <a:latin typeface="Century Gothic"/>
              <a:cs typeface="Century Gothic"/>
            </a:endParaRPr>
          </a:p>
        </p:txBody>
      </p:sp>
      <p:sp>
        <p:nvSpPr>
          <p:cNvPr id="11" name="object 11"/>
          <p:cNvSpPr txBox="1"/>
          <p:nvPr/>
        </p:nvSpPr>
        <p:spPr>
          <a:xfrm>
            <a:off x="1912793" y="5747820"/>
            <a:ext cx="5375275" cy="513080"/>
          </a:xfrm>
          <a:prstGeom prst="rect">
            <a:avLst/>
          </a:prstGeom>
        </p:spPr>
        <p:txBody>
          <a:bodyPr vert="horz" wrap="square" lIns="0" tIns="12065" rIns="0" bIns="0" rtlCol="0">
            <a:spAutoFit/>
          </a:bodyPr>
          <a:lstStyle/>
          <a:p>
            <a:pPr marL="12700">
              <a:lnSpc>
                <a:spcPct val="100000"/>
              </a:lnSpc>
              <a:spcBef>
                <a:spcPts val="95"/>
              </a:spcBef>
            </a:pPr>
            <a:r>
              <a:rPr sz="3200" spc="330">
                <a:solidFill>
                  <a:srgbClr val="0E0D49"/>
                </a:solidFill>
                <a:latin typeface="Trebuchet MS"/>
                <a:cs typeface="Trebuchet MS"/>
              </a:rPr>
              <a:t>CS</a:t>
            </a:r>
            <a:r>
              <a:rPr sz="3200" spc="-675">
                <a:solidFill>
                  <a:srgbClr val="0E0D49"/>
                </a:solidFill>
                <a:latin typeface="Trebuchet MS"/>
                <a:cs typeface="Trebuchet MS"/>
              </a:rPr>
              <a:t> </a:t>
            </a:r>
            <a:r>
              <a:rPr sz="3200" spc="-50">
                <a:solidFill>
                  <a:srgbClr val="0E0D49"/>
                </a:solidFill>
                <a:latin typeface="Trebuchet MS"/>
                <a:cs typeface="Trebuchet MS"/>
              </a:rPr>
              <a:t>are </a:t>
            </a:r>
            <a:r>
              <a:rPr sz="3200" spc="30">
                <a:solidFill>
                  <a:srgbClr val="0E0D49"/>
                </a:solidFill>
                <a:latin typeface="Trebuchet MS"/>
                <a:cs typeface="Trebuchet MS"/>
              </a:rPr>
              <a:t>planned </a:t>
            </a:r>
            <a:r>
              <a:rPr sz="3200" spc="-55">
                <a:solidFill>
                  <a:srgbClr val="0E0D49"/>
                </a:solidFill>
                <a:latin typeface="Trebuchet MS"/>
                <a:cs typeface="Trebuchet MS"/>
              </a:rPr>
              <a:t>in </a:t>
            </a:r>
            <a:r>
              <a:rPr sz="3200" spc="20">
                <a:solidFill>
                  <a:srgbClr val="0E0D49"/>
                </a:solidFill>
                <a:latin typeface="Trebuchet MS"/>
                <a:cs typeface="Trebuchet MS"/>
              </a:rPr>
              <a:t>ahead </a:t>
            </a:r>
            <a:r>
              <a:rPr sz="3200" spc="-75">
                <a:solidFill>
                  <a:srgbClr val="0E0D49"/>
                </a:solidFill>
                <a:latin typeface="Trebuchet MS"/>
                <a:cs typeface="Trebuchet MS"/>
              </a:rPr>
              <a:t>time</a:t>
            </a:r>
            <a:endParaRPr sz="3200">
              <a:latin typeface="Trebuchet MS"/>
              <a:cs typeface="Trebuchet MS"/>
            </a:endParaRPr>
          </a:p>
        </p:txBody>
      </p:sp>
      <p:pic>
        <p:nvPicPr>
          <p:cNvPr id="12" name="object 12"/>
          <p:cNvPicPr/>
          <p:nvPr/>
        </p:nvPicPr>
        <p:blipFill>
          <a:blip r:embed="rId2" cstate="print"/>
          <a:stretch>
            <a:fillRect/>
          </a:stretch>
        </p:blipFill>
        <p:spPr>
          <a:xfrm>
            <a:off x="0" y="6935083"/>
            <a:ext cx="2337183" cy="3351915"/>
          </a:xfrm>
          <a:prstGeom prst="rect">
            <a:avLst/>
          </a:prstGeom>
        </p:spPr>
      </p:pic>
      <p:sp>
        <p:nvSpPr>
          <p:cNvPr id="13" name="object 13"/>
          <p:cNvSpPr txBox="1"/>
          <p:nvPr/>
        </p:nvSpPr>
        <p:spPr>
          <a:xfrm>
            <a:off x="10234135" y="4021162"/>
            <a:ext cx="6481445" cy="4342214"/>
          </a:xfrm>
          <a:prstGeom prst="rect">
            <a:avLst/>
          </a:prstGeom>
        </p:spPr>
        <p:txBody>
          <a:bodyPr vert="horz" wrap="square" lIns="0" tIns="12700" rIns="0" bIns="0" rtlCol="0" anchor="t">
            <a:spAutoFit/>
          </a:bodyPr>
          <a:lstStyle/>
          <a:p>
            <a:pPr marR="163195" algn="ctr">
              <a:lnSpc>
                <a:spcPct val="100000"/>
              </a:lnSpc>
              <a:spcBef>
                <a:spcPts val="100"/>
              </a:spcBef>
            </a:pPr>
            <a:r>
              <a:rPr sz="4800" b="1" spc="-50">
                <a:solidFill>
                  <a:srgbClr val="90507B"/>
                </a:solidFill>
                <a:latin typeface="Century Gothic"/>
                <a:cs typeface="Century Gothic"/>
              </a:rPr>
              <a:t>Emergency</a:t>
            </a:r>
            <a:endParaRPr sz="4800">
              <a:latin typeface="Century Gothic"/>
              <a:cs typeface="Century Gothic"/>
            </a:endParaRPr>
          </a:p>
          <a:p>
            <a:pPr marL="12065" marR="5080" algn="ctr">
              <a:lnSpc>
                <a:spcPts val="3829"/>
              </a:lnSpc>
              <a:spcBef>
                <a:spcPts val="5190"/>
              </a:spcBef>
            </a:pPr>
            <a:r>
              <a:rPr lang="en-GB" sz="3200" b="1" spc="215">
                <a:solidFill>
                  <a:srgbClr val="0E0D49"/>
                </a:solidFill>
                <a:latin typeface="Trebuchet MS"/>
                <a:cs typeface="Trebuchet MS"/>
              </a:rPr>
              <a:t>When </a:t>
            </a:r>
            <a:r>
              <a:rPr lang="en-GB" sz="3200" b="1" spc="-45">
                <a:solidFill>
                  <a:srgbClr val="0E0D49"/>
                </a:solidFill>
                <a:latin typeface="Trebuchet MS"/>
                <a:cs typeface="Trebuchet MS"/>
              </a:rPr>
              <a:t>the </a:t>
            </a:r>
            <a:r>
              <a:rPr lang="en-GB" sz="3200" b="1">
                <a:solidFill>
                  <a:srgbClr val="0E0D49"/>
                </a:solidFill>
                <a:latin typeface="Trebuchet MS"/>
                <a:cs typeface="Trebuchet MS"/>
              </a:rPr>
              <a:t>cesarean </a:t>
            </a:r>
            <a:r>
              <a:rPr lang="en-GB" sz="3200" b="1" spc="-20">
                <a:solidFill>
                  <a:srgbClr val="0E0D49"/>
                </a:solidFill>
                <a:latin typeface="Trebuchet MS"/>
                <a:cs typeface="Trebuchet MS"/>
              </a:rPr>
              <a:t>section </a:t>
            </a:r>
            <a:r>
              <a:rPr lang="en-GB" sz="3200" b="1" spc="30">
                <a:solidFill>
                  <a:srgbClr val="0E0D49"/>
                </a:solidFill>
                <a:latin typeface="Trebuchet MS"/>
                <a:cs typeface="Trebuchet MS"/>
              </a:rPr>
              <a:t>is </a:t>
            </a:r>
            <a:r>
              <a:rPr lang="en-GB" sz="3200" b="1" spc="35">
                <a:solidFill>
                  <a:srgbClr val="0E0D49"/>
                </a:solidFill>
                <a:latin typeface="Trebuchet MS"/>
                <a:cs typeface="Trebuchet MS"/>
              </a:rPr>
              <a:t>done  </a:t>
            </a:r>
            <a:r>
              <a:rPr lang="en-GB" sz="3200" b="1" spc="20">
                <a:solidFill>
                  <a:srgbClr val="0E0D49"/>
                </a:solidFill>
                <a:latin typeface="Trebuchet MS"/>
                <a:cs typeface="Trebuchet MS"/>
              </a:rPr>
              <a:t>because </a:t>
            </a:r>
            <a:r>
              <a:rPr lang="en-GB" sz="3200" b="1" spc="-35">
                <a:solidFill>
                  <a:srgbClr val="0E0D49"/>
                </a:solidFill>
                <a:latin typeface="Trebuchet MS"/>
                <a:cs typeface="Trebuchet MS"/>
              </a:rPr>
              <a:t>of </a:t>
            </a:r>
            <a:r>
              <a:rPr lang="en-GB" sz="3200" b="1" spc="75">
                <a:solidFill>
                  <a:srgbClr val="0E0D49"/>
                </a:solidFill>
                <a:latin typeface="Trebuchet MS"/>
                <a:cs typeface="Trebuchet MS"/>
              </a:rPr>
              <a:t>sudden </a:t>
            </a:r>
            <a:r>
              <a:rPr lang="en-GB" sz="3200" b="1" spc="75">
                <a:solidFill>
                  <a:srgbClr val="0E0D49"/>
                </a:solidFill>
                <a:ea typeface="+mn-lt"/>
                <a:cs typeface="+mn-lt"/>
              </a:rPr>
              <a:t>problem</a:t>
            </a:r>
            <a:r>
              <a:rPr lang="en-GB" sz="3200" b="1" spc="-55">
                <a:solidFill>
                  <a:srgbClr val="0E0D49"/>
                </a:solidFill>
                <a:latin typeface="Trebuchet MS"/>
                <a:cs typeface="Trebuchet MS"/>
              </a:rPr>
              <a:t> in  </a:t>
            </a:r>
            <a:r>
              <a:rPr lang="en-GB" sz="3200" b="1" spc="-20">
                <a:solidFill>
                  <a:srgbClr val="0E0D49"/>
                </a:solidFill>
                <a:latin typeface="Trebuchet MS"/>
                <a:cs typeface="Trebuchet MS"/>
              </a:rPr>
              <a:t>maternal </a:t>
            </a:r>
            <a:r>
              <a:rPr lang="en-GB" sz="3200" b="1" spc="-25">
                <a:solidFill>
                  <a:srgbClr val="0E0D49"/>
                </a:solidFill>
                <a:latin typeface="Trebuchet MS"/>
                <a:cs typeface="Trebuchet MS"/>
              </a:rPr>
              <a:t>or </a:t>
            </a:r>
            <a:r>
              <a:rPr lang="en-GB" sz="3200" b="1" spc="-65">
                <a:solidFill>
                  <a:srgbClr val="0E0D49"/>
                </a:solidFill>
                <a:latin typeface="Trebuchet MS"/>
                <a:cs typeface="Trebuchet MS"/>
              </a:rPr>
              <a:t>fetal </a:t>
            </a:r>
            <a:r>
              <a:rPr lang="en-GB" sz="3200" b="1" spc="-35">
                <a:solidFill>
                  <a:srgbClr val="0E0D49"/>
                </a:solidFill>
                <a:latin typeface="Trebuchet MS"/>
                <a:cs typeface="Trebuchet MS"/>
              </a:rPr>
              <a:t>condition </a:t>
            </a:r>
            <a:r>
              <a:rPr lang="en-GB" sz="3200" b="1" spc="25">
                <a:solidFill>
                  <a:srgbClr val="0E0D49"/>
                </a:solidFill>
                <a:latin typeface="Trebuchet MS"/>
                <a:cs typeface="Trebuchet MS"/>
              </a:rPr>
              <a:t>during  </a:t>
            </a:r>
            <a:r>
              <a:rPr lang="en-GB" sz="3200" b="1" spc="5">
                <a:solidFill>
                  <a:srgbClr val="0E0D49"/>
                </a:solidFill>
                <a:latin typeface="Trebuchet MS"/>
                <a:cs typeface="Trebuchet MS"/>
              </a:rPr>
              <a:t>labor </a:t>
            </a:r>
            <a:r>
              <a:rPr lang="en-GB" sz="3200" b="1" spc="-25">
                <a:solidFill>
                  <a:srgbClr val="0E0D49"/>
                </a:solidFill>
                <a:latin typeface="Trebuchet MS"/>
                <a:cs typeface="Trebuchet MS"/>
              </a:rPr>
              <a:t>or </a:t>
            </a:r>
            <a:r>
              <a:rPr lang="en-GB" sz="3200" b="1" spc="20">
                <a:solidFill>
                  <a:srgbClr val="0E0D49"/>
                </a:solidFill>
                <a:latin typeface="Trebuchet MS"/>
                <a:cs typeface="Trebuchet MS"/>
              </a:rPr>
              <a:t>due </a:t>
            </a:r>
            <a:r>
              <a:rPr lang="en-GB" sz="3200" b="1" spc="-50">
                <a:solidFill>
                  <a:srgbClr val="0E0D49"/>
                </a:solidFill>
                <a:latin typeface="Trebuchet MS"/>
                <a:cs typeface="Trebuchet MS"/>
              </a:rPr>
              <a:t>to </a:t>
            </a:r>
            <a:r>
              <a:rPr lang="en-GB" sz="3200" b="1" spc="40">
                <a:solidFill>
                  <a:srgbClr val="0E0D49"/>
                </a:solidFill>
                <a:latin typeface="Trebuchet MS"/>
                <a:cs typeface="Trebuchet MS"/>
              </a:rPr>
              <a:t>non-progress,</a:t>
            </a:r>
            <a:r>
              <a:rPr lang="en-GB" sz="3200" b="1" spc="-680">
                <a:solidFill>
                  <a:srgbClr val="0E0D49"/>
                </a:solidFill>
                <a:latin typeface="Trebuchet MS"/>
                <a:cs typeface="Trebuchet MS"/>
              </a:rPr>
              <a:t> </a:t>
            </a:r>
            <a:r>
              <a:rPr lang="en-GB" sz="3200" b="1" spc="-45">
                <a:solidFill>
                  <a:srgbClr val="0E0D49"/>
                </a:solidFill>
                <a:latin typeface="Trebuchet MS"/>
                <a:cs typeface="Trebuchet MS"/>
              </a:rPr>
              <a:t>failed  </a:t>
            </a:r>
            <a:r>
              <a:rPr lang="en-GB" sz="3200" b="1" spc="-35">
                <a:solidFill>
                  <a:srgbClr val="0E0D49"/>
                </a:solidFill>
                <a:latin typeface="Trebuchet MS"/>
                <a:cs typeface="Trebuchet MS"/>
              </a:rPr>
              <a:t>induction </a:t>
            </a:r>
            <a:r>
              <a:rPr lang="en-GB" sz="3200" b="1" spc="-25">
                <a:solidFill>
                  <a:srgbClr val="0E0D49"/>
                </a:solidFill>
                <a:latin typeface="Trebuchet MS"/>
                <a:cs typeface="Trebuchet MS"/>
              </a:rPr>
              <a:t>or </a:t>
            </a:r>
            <a:r>
              <a:rPr lang="en-GB" sz="3200" b="1" spc="-45">
                <a:solidFill>
                  <a:srgbClr val="0E0D49"/>
                </a:solidFill>
                <a:latin typeface="Trebuchet MS"/>
                <a:cs typeface="Trebuchet MS"/>
              </a:rPr>
              <a:t>failed</a:t>
            </a:r>
            <a:r>
              <a:rPr lang="en-GB" sz="3200" b="1" spc="-370">
                <a:solidFill>
                  <a:srgbClr val="0E0D49"/>
                </a:solidFill>
                <a:latin typeface="Trebuchet MS"/>
                <a:cs typeface="Trebuchet MS"/>
              </a:rPr>
              <a:t> </a:t>
            </a:r>
            <a:r>
              <a:rPr lang="en-GB" sz="3200" b="1" spc="-150">
                <a:solidFill>
                  <a:srgbClr val="0E0D49"/>
                </a:solidFill>
                <a:latin typeface="Trebuchet MS"/>
                <a:cs typeface="Trebuchet MS"/>
              </a:rPr>
              <a:t>trial.</a:t>
            </a:r>
            <a:endParaRPr lang="en-GB" sz="3200" b="1">
              <a:latin typeface="Trebuchet MS"/>
              <a:cs typeface="Trebuchet MS"/>
            </a:endParaRPr>
          </a:p>
        </p:txBody>
      </p:sp>
      <p:sp>
        <p:nvSpPr>
          <p:cNvPr id="14" name="object 14"/>
          <p:cNvSpPr/>
          <p:nvPr/>
        </p:nvSpPr>
        <p:spPr>
          <a:xfrm>
            <a:off x="15887521" y="700156"/>
            <a:ext cx="2400935" cy="1790700"/>
          </a:xfrm>
          <a:custGeom>
            <a:avLst/>
            <a:gdLst/>
            <a:ahLst/>
            <a:cxnLst/>
            <a:rect l="l" t="t" r="r" b="b"/>
            <a:pathLst>
              <a:path w="2400934" h="1790700">
                <a:moveTo>
                  <a:pt x="1455114" y="241299"/>
                </a:moveTo>
                <a:lnTo>
                  <a:pt x="1282106" y="241299"/>
                </a:lnTo>
                <a:lnTo>
                  <a:pt x="1178210" y="215899"/>
                </a:lnTo>
                <a:lnTo>
                  <a:pt x="1123872" y="190499"/>
                </a:lnTo>
                <a:lnTo>
                  <a:pt x="1013208" y="114299"/>
                </a:lnTo>
                <a:lnTo>
                  <a:pt x="1037057" y="101599"/>
                </a:lnTo>
                <a:lnTo>
                  <a:pt x="1105877" y="50799"/>
                </a:lnTo>
                <a:lnTo>
                  <a:pt x="1215576" y="0"/>
                </a:lnTo>
                <a:lnTo>
                  <a:pt x="1408406" y="0"/>
                </a:lnTo>
                <a:lnTo>
                  <a:pt x="1446612" y="12699"/>
                </a:lnTo>
                <a:lnTo>
                  <a:pt x="1506276" y="38099"/>
                </a:lnTo>
                <a:lnTo>
                  <a:pt x="1556380" y="88899"/>
                </a:lnTo>
                <a:lnTo>
                  <a:pt x="1582636" y="101599"/>
                </a:lnTo>
                <a:lnTo>
                  <a:pt x="1612248" y="126999"/>
                </a:lnTo>
                <a:lnTo>
                  <a:pt x="1647134" y="152399"/>
                </a:lnTo>
                <a:lnTo>
                  <a:pt x="1689208" y="177799"/>
                </a:lnTo>
                <a:lnTo>
                  <a:pt x="1740385" y="190499"/>
                </a:lnTo>
                <a:lnTo>
                  <a:pt x="1771484" y="203199"/>
                </a:lnTo>
                <a:lnTo>
                  <a:pt x="1577052" y="203199"/>
                </a:lnTo>
                <a:lnTo>
                  <a:pt x="1536822" y="215899"/>
                </a:lnTo>
                <a:lnTo>
                  <a:pt x="1515280" y="228599"/>
                </a:lnTo>
                <a:lnTo>
                  <a:pt x="1487858" y="228599"/>
                </a:lnTo>
                <a:lnTo>
                  <a:pt x="1455114" y="241299"/>
                </a:lnTo>
                <a:close/>
              </a:path>
              <a:path w="2400934" h="1790700">
                <a:moveTo>
                  <a:pt x="2400479" y="317499"/>
                </a:moveTo>
                <a:lnTo>
                  <a:pt x="2380119" y="317499"/>
                </a:lnTo>
                <a:lnTo>
                  <a:pt x="2345548" y="304799"/>
                </a:lnTo>
                <a:lnTo>
                  <a:pt x="2308092" y="304799"/>
                </a:lnTo>
                <a:lnTo>
                  <a:pt x="2268192" y="292099"/>
                </a:lnTo>
                <a:lnTo>
                  <a:pt x="2180711" y="292099"/>
                </a:lnTo>
                <a:lnTo>
                  <a:pt x="2133522" y="279399"/>
                </a:lnTo>
                <a:lnTo>
                  <a:pt x="1540633" y="279399"/>
                </a:lnTo>
                <a:lnTo>
                  <a:pt x="1555403" y="266699"/>
                </a:lnTo>
                <a:lnTo>
                  <a:pt x="1576081" y="266699"/>
                </a:lnTo>
                <a:lnTo>
                  <a:pt x="1587992" y="253999"/>
                </a:lnTo>
                <a:lnTo>
                  <a:pt x="1611322" y="253999"/>
                </a:lnTo>
                <a:lnTo>
                  <a:pt x="1650061" y="241299"/>
                </a:lnTo>
                <a:lnTo>
                  <a:pt x="1680994" y="241299"/>
                </a:lnTo>
                <a:lnTo>
                  <a:pt x="1730830" y="228599"/>
                </a:lnTo>
                <a:lnTo>
                  <a:pt x="1680309" y="215899"/>
                </a:lnTo>
                <a:lnTo>
                  <a:pt x="1626965" y="203199"/>
                </a:lnTo>
                <a:lnTo>
                  <a:pt x="1771484" y="203199"/>
                </a:lnTo>
                <a:lnTo>
                  <a:pt x="1802583" y="215899"/>
                </a:lnTo>
                <a:lnTo>
                  <a:pt x="2360225" y="215899"/>
                </a:lnTo>
                <a:lnTo>
                  <a:pt x="2396794" y="228599"/>
                </a:lnTo>
                <a:lnTo>
                  <a:pt x="2400479" y="228599"/>
                </a:lnTo>
                <a:lnTo>
                  <a:pt x="2400479" y="317499"/>
                </a:lnTo>
                <a:close/>
              </a:path>
              <a:path w="2400934" h="1790700">
                <a:moveTo>
                  <a:pt x="2320861" y="215899"/>
                </a:moveTo>
                <a:lnTo>
                  <a:pt x="1840644" y="215899"/>
                </a:lnTo>
                <a:lnTo>
                  <a:pt x="1855470" y="203199"/>
                </a:lnTo>
                <a:lnTo>
                  <a:pt x="2278892" y="203199"/>
                </a:lnTo>
                <a:lnTo>
                  <a:pt x="2320861" y="215899"/>
                </a:lnTo>
                <a:close/>
              </a:path>
              <a:path w="2400934" h="1790700">
                <a:moveTo>
                  <a:pt x="1362633" y="1181099"/>
                </a:moveTo>
                <a:lnTo>
                  <a:pt x="1381847" y="1155699"/>
                </a:lnTo>
                <a:lnTo>
                  <a:pt x="1397532" y="1104899"/>
                </a:lnTo>
                <a:lnTo>
                  <a:pt x="1410103" y="1066799"/>
                </a:lnTo>
                <a:lnTo>
                  <a:pt x="1419975" y="1015999"/>
                </a:lnTo>
                <a:lnTo>
                  <a:pt x="1427564" y="965199"/>
                </a:lnTo>
                <a:lnTo>
                  <a:pt x="1433285" y="914399"/>
                </a:lnTo>
                <a:lnTo>
                  <a:pt x="1437552" y="850899"/>
                </a:lnTo>
                <a:lnTo>
                  <a:pt x="1440780" y="800099"/>
                </a:lnTo>
                <a:lnTo>
                  <a:pt x="1443385" y="749299"/>
                </a:lnTo>
                <a:lnTo>
                  <a:pt x="1445782" y="685799"/>
                </a:lnTo>
                <a:lnTo>
                  <a:pt x="1448385" y="634999"/>
                </a:lnTo>
                <a:lnTo>
                  <a:pt x="1451611" y="596899"/>
                </a:lnTo>
                <a:lnTo>
                  <a:pt x="1455872" y="546099"/>
                </a:lnTo>
                <a:lnTo>
                  <a:pt x="1461586" y="507999"/>
                </a:lnTo>
                <a:lnTo>
                  <a:pt x="1469167" y="469899"/>
                </a:lnTo>
                <a:lnTo>
                  <a:pt x="1490229" y="431799"/>
                </a:lnTo>
                <a:lnTo>
                  <a:pt x="1524387" y="393699"/>
                </a:lnTo>
                <a:lnTo>
                  <a:pt x="1567979" y="355599"/>
                </a:lnTo>
                <a:lnTo>
                  <a:pt x="1617341" y="330199"/>
                </a:lnTo>
                <a:lnTo>
                  <a:pt x="1448787" y="330199"/>
                </a:lnTo>
                <a:lnTo>
                  <a:pt x="1456009" y="317499"/>
                </a:lnTo>
                <a:lnTo>
                  <a:pt x="1470580" y="317499"/>
                </a:lnTo>
                <a:lnTo>
                  <a:pt x="1477731" y="304799"/>
                </a:lnTo>
                <a:lnTo>
                  <a:pt x="1485007" y="304799"/>
                </a:lnTo>
                <a:lnTo>
                  <a:pt x="1492703" y="292099"/>
                </a:lnTo>
                <a:lnTo>
                  <a:pt x="1525197" y="279399"/>
                </a:lnTo>
                <a:lnTo>
                  <a:pt x="1855397" y="279399"/>
                </a:lnTo>
                <a:lnTo>
                  <a:pt x="1841271" y="292099"/>
                </a:lnTo>
                <a:lnTo>
                  <a:pt x="1744933" y="292099"/>
                </a:lnTo>
                <a:lnTo>
                  <a:pt x="1664233" y="342899"/>
                </a:lnTo>
                <a:lnTo>
                  <a:pt x="1625267" y="368299"/>
                </a:lnTo>
                <a:lnTo>
                  <a:pt x="1589425" y="393699"/>
                </a:lnTo>
                <a:lnTo>
                  <a:pt x="1558357" y="431799"/>
                </a:lnTo>
                <a:lnTo>
                  <a:pt x="1545865" y="444499"/>
                </a:lnTo>
                <a:lnTo>
                  <a:pt x="1538894" y="469899"/>
                </a:lnTo>
                <a:lnTo>
                  <a:pt x="1536890" y="482599"/>
                </a:lnTo>
                <a:lnTo>
                  <a:pt x="1539299" y="495299"/>
                </a:lnTo>
                <a:lnTo>
                  <a:pt x="1556081" y="533399"/>
                </a:lnTo>
                <a:lnTo>
                  <a:pt x="1584396" y="571499"/>
                </a:lnTo>
                <a:lnTo>
                  <a:pt x="1618925" y="609599"/>
                </a:lnTo>
                <a:lnTo>
                  <a:pt x="1654352" y="647699"/>
                </a:lnTo>
                <a:lnTo>
                  <a:pt x="1685359" y="698499"/>
                </a:lnTo>
                <a:lnTo>
                  <a:pt x="1706627" y="749299"/>
                </a:lnTo>
                <a:lnTo>
                  <a:pt x="1711214" y="774699"/>
                </a:lnTo>
                <a:lnTo>
                  <a:pt x="1713023" y="800099"/>
                </a:lnTo>
                <a:lnTo>
                  <a:pt x="1711706" y="825499"/>
                </a:lnTo>
                <a:lnTo>
                  <a:pt x="1706913" y="850899"/>
                </a:lnTo>
                <a:lnTo>
                  <a:pt x="1631130" y="990599"/>
                </a:lnTo>
                <a:lnTo>
                  <a:pt x="1515227" y="1104899"/>
                </a:lnTo>
                <a:lnTo>
                  <a:pt x="1409097" y="1168399"/>
                </a:lnTo>
                <a:lnTo>
                  <a:pt x="1362633" y="1181099"/>
                </a:lnTo>
                <a:close/>
              </a:path>
              <a:path w="2400934" h="1790700">
                <a:moveTo>
                  <a:pt x="789760" y="1041399"/>
                </a:moveTo>
                <a:lnTo>
                  <a:pt x="719527" y="1041399"/>
                </a:lnTo>
                <a:lnTo>
                  <a:pt x="817306" y="1015999"/>
                </a:lnTo>
                <a:lnTo>
                  <a:pt x="863752" y="1003299"/>
                </a:lnTo>
                <a:lnTo>
                  <a:pt x="903721" y="990599"/>
                </a:lnTo>
                <a:lnTo>
                  <a:pt x="929878" y="952499"/>
                </a:lnTo>
                <a:lnTo>
                  <a:pt x="938502" y="939799"/>
                </a:lnTo>
                <a:lnTo>
                  <a:pt x="1028035" y="825499"/>
                </a:lnTo>
                <a:lnTo>
                  <a:pt x="1057895" y="774699"/>
                </a:lnTo>
                <a:lnTo>
                  <a:pt x="1087915" y="736599"/>
                </a:lnTo>
                <a:lnTo>
                  <a:pt x="1119447" y="698499"/>
                </a:lnTo>
                <a:lnTo>
                  <a:pt x="1151425" y="647699"/>
                </a:lnTo>
                <a:lnTo>
                  <a:pt x="1184047" y="609599"/>
                </a:lnTo>
                <a:lnTo>
                  <a:pt x="1217508" y="558799"/>
                </a:lnTo>
                <a:lnTo>
                  <a:pt x="1140744" y="558799"/>
                </a:lnTo>
                <a:lnTo>
                  <a:pt x="1181703" y="546099"/>
                </a:lnTo>
                <a:lnTo>
                  <a:pt x="1224199" y="520699"/>
                </a:lnTo>
                <a:lnTo>
                  <a:pt x="1265820" y="495299"/>
                </a:lnTo>
                <a:lnTo>
                  <a:pt x="1296500" y="469899"/>
                </a:lnTo>
                <a:lnTo>
                  <a:pt x="1328540" y="431799"/>
                </a:lnTo>
                <a:lnTo>
                  <a:pt x="1362152" y="393699"/>
                </a:lnTo>
                <a:lnTo>
                  <a:pt x="1397553" y="368299"/>
                </a:lnTo>
                <a:lnTo>
                  <a:pt x="1434958" y="330199"/>
                </a:lnTo>
                <a:lnTo>
                  <a:pt x="1578463" y="330199"/>
                </a:lnTo>
                <a:lnTo>
                  <a:pt x="1563407" y="342899"/>
                </a:lnTo>
                <a:lnTo>
                  <a:pt x="1549495" y="342899"/>
                </a:lnTo>
                <a:lnTo>
                  <a:pt x="1524244" y="355599"/>
                </a:lnTo>
                <a:lnTo>
                  <a:pt x="1517797" y="355599"/>
                </a:lnTo>
                <a:lnTo>
                  <a:pt x="1511332" y="368299"/>
                </a:lnTo>
                <a:lnTo>
                  <a:pt x="1498420" y="368299"/>
                </a:lnTo>
                <a:lnTo>
                  <a:pt x="1485461" y="380999"/>
                </a:lnTo>
                <a:lnTo>
                  <a:pt x="1479044" y="380999"/>
                </a:lnTo>
                <a:lnTo>
                  <a:pt x="1472787" y="393699"/>
                </a:lnTo>
                <a:lnTo>
                  <a:pt x="1433367" y="419099"/>
                </a:lnTo>
                <a:lnTo>
                  <a:pt x="1395429" y="444499"/>
                </a:lnTo>
                <a:lnTo>
                  <a:pt x="1358877" y="482599"/>
                </a:lnTo>
                <a:lnTo>
                  <a:pt x="1323615" y="520699"/>
                </a:lnTo>
                <a:lnTo>
                  <a:pt x="1289547" y="558799"/>
                </a:lnTo>
                <a:lnTo>
                  <a:pt x="1257903" y="596899"/>
                </a:lnTo>
                <a:lnTo>
                  <a:pt x="1226930" y="634999"/>
                </a:lnTo>
                <a:lnTo>
                  <a:pt x="1196510" y="673099"/>
                </a:lnTo>
                <a:lnTo>
                  <a:pt x="1166528" y="711199"/>
                </a:lnTo>
                <a:lnTo>
                  <a:pt x="1165527" y="749299"/>
                </a:lnTo>
                <a:lnTo>
                  <a:pt x="1165761" y="761999"/>
                </a:lnTo>
                <a:lnTo>
                  <a:pt x="1127174" y="761999"/>
                </a:lnTo>
                <a:lnTo>
                  <a:pt x="1096203" y="812799"/>
                </a:lnTo>
                <a:lnTo>
                  <a:pt x="1003383" y="927099"/>
                </a:lnTo>
                <a:lnTo>
                  <a:pt x="972138" y="965199"/>
                </a:lnTo>
                <a:lnTo>
                  <a:pt x="940528" y="1003299"/>
                </a:lnTo>
                <a:lnTo>
                  <a:pt x="919219" y="1028699"/>
                </a:lnTo>
                <a:lnTo>
                  <a:pt x="833325" y="1028699"/>
                </a:lnTo>
                <a:lnTo>
                  <a:pt x="789760" y="1041399"/>
                </a:lnTo>
                <a:close/>
              </a:path>
              <a:path w="2400934" h="1790700">
                <a:moveTo>
                  <a:pt x="889061" y="736599"/>
                </a:moveTo>
                <a:lnTo>
                  <a:pt x="802715" y="736599"/>
                </a:lnTo>
                <a:lnTo>
                  <a:pt x="664334" y="698499"/>
                </a:lnTo>
                <a:lnTo>
                  <a:pt x="563920" y="647699"/>
                </a:lnTo>
                <a:lnTo>
                  <a:pt x="502742" y="609599"/>
                </a:lnTo>
                <a:lnTo>
                  <a:pt x="482067" y="584199"/>
                </a:lnTo>
                <a:lnTo>
                  <a:pt x="533251" y="558799"/>
                </a:lnTo>
                <a:lnTo>
                  <a:pt x="585536" y="533399"/>
                </a:lnTo>
                <a:lnTo>
                  <a:pt x="691265" y="507999"/>
                </a:lnTo>
                <a:lnTo>
                  <a:pt x="844713" y="507999"/>
                </a:lnTo>
                <a:lnTo>
                  <a:pt x="892348" y="520699"/>
                </a:lnTo>
                <a:lnTo>
                  <a:pt x="937332" y="520699"/>
                </a:lnTo>
                <a:lnTo>
                  <a:pt x="979129" y="533399"/>
                </a:lnTo>
                <a:lnTo>
                  <a:pt x="1017203" y="533399"/>
                </a:lnTo>
                <a:lnTo>
                  <a:pt x="1051019" y="546099"/>
                </a:lnTo>
                <a:lnTo>
                  <a:pt x="1080041" y="546099"/>
                </a:lnTo>
                <a:lnTo>
                  <a:pt x="1103733" y="558799"/>
                </a:lnTo>
                <a:lnTo>
                  <a:pt x="1217508" y="558799"/>
                </a:lnTo>
                <a:lnTo>
                  <a:pt x="1174526" y="596899"/>
                </a:lnTo>
                <a:lnTo>
                  <a:pt x="1128889" y="622299"/>
                </a:lnTo>
                <a:lnTo>
                  <a:pt x="1081404" y="660399"/>
                </a:lnTo>
                <a:lnTo>
                  <a:pt x="984103" y="711199"/>
                </a:lnTo>
                <a:lnTo>
                  <a:pt x="889061" y="736599"/>
                </a:lnTo>
                <a:close/>
              </a:path>
              <a:path w="2400934" h="1790700">
                <a:moveTo>
                  <a:pt x="884473" y="1663699"/>
                </a:moveTo>
                <a:lnTo>
                  <a:pt x="879535" y="1625599"/>
                </a:lnTo>
                <a:lnTo>
                  <a:pt x="878302" y="1600199"/>
                </a:lnTo>
                <a:lnTo>
                  <a:pt x="880562" y="1549399"/>
                </a:lnTo>
                <a:lnTo>
                  <a:pt x="886198" y="1498599"/>
                </a:lnTo>
                <a:lnTo>
                  <a:pt x="895094" y="1447799"/>
                </a:lnTo>
                <a:lnTo>
                  <a:pt x="907135" y="1396999"/>
                </a:lnTo>
                <a:lnTo>
                  <a:pt x="922204" y="1346199"/>
                </a:lnTo>
                <a:lnTo>
                  <a:pt x="940185" y="1282699"/>
                </a:lnTo>
                <a:lnTo>
                  <a:pt x="960963" y="1231899"/>
                </a:lnTo>
                <a:lnTo>
                  <a:pt x="984421" y="1181099"/>
                </a:lnTo>
                <a:lnTo>
                  <a:pt x="1010443" y="1130299"/>
                </a:lnTo>
                <a:lnTo>
                  <a:pt x="1038913" y="1092199"/>
                </a:lnTo>
                <a:lnTo>
                  <a:pt x="1069715" y="1041399"/>
                </a:lnTo>
                <a:lnTo>
                  <a:pt x="1105451" y="1003299"/>
                </a:lnTo>
                <a:lnTo>
                  <a:pt x="1128600" y="952499"/>
                </a:lnTo>
                <a:lnTo>
                  <a:pt x="1141277" y="901699"/>
                </a:lnTo>
                <a:lnTo>
                  <a:pt x="1145600" y="863599"/>
                </a:lnTo>
                <a:lnTo>
                  <a:pt x="1143687" y="825499"/>
                </a:lnTo>
                <a:lnTo>
                  <a:pt x="1137656" y="800099"/>
                </a:lnTo>
                <a:lnTo>
                  <a:pt x="1135147" y="787399"/>
                </a:lnTo>
                <a:lnTo>
                  <a:pt x="1132522" y="787399"/>
                </a:lnTo>
                <a:lnTo>
                  <a:pt x="1127174" y="761999"/>
                </a:lnTo>
                <a:lnTo>
                  <a:pt x="1165761" y="761999"/>
                </a:lnTo>
                <a:lnTo>
                  <a:pt x="1166464" y="800099"/>
                </a:lnTo>
                <a:lnTo>
                  <a:pt x="1168966" y="850899"/>
                </a:lnTo>
                <a:lnTo>
                  <a:pt x="1172655" y="901699"/>
                </a:lnTo>
                <a:lnTo>
                  <a:pt x="1177157" y="952499"/>
                </a:lnTo>
                <a:lnTo>
                  <a:pt x="1182096" y="1015999"/>
                </a:lnTo>
                <a:lnTo>
                  <a:pt x="1187097" y="1066799"/>
                </a:lnTo>
                <a:lnTo>
                  <a:pt x="1191783" y="1117599"/>
                </a:lnTo>
                <a:lnTo>
                  <a:pt x="1195781" y="1181099"/>
                </a:lnTo>
                <a:lnTo>
                  <a:pt x="1198713" y="1219199"/>
                </a:lnTo>
                <a:lnTo>
                  <a:pt x="1200204" y="1269999"/>
                </a:lnTo>
                <a:lnTo>
                  <a:pt x="1199879" y="1308099"/>
                </a:lnTo>
                <a:lnTo>
                  <a:pt x="1147864" y="1435099"/>
                </a:lnTo>
                <a:lnTo>
                  <a:pt x="1039746" y="1549399"/>
                </a:lnTo>
                <a:lnTo>
                  <a:pt x="932844" y="1625599"/>
                </a:lnTo>
                <a:lnTo>
                  <a:pt x="884473" y="1663699"/>
                </a:lnTo>
                <a:close/>
              </a:path>
              <a:path w="2400934" h="1790700">
                <a:moveTo>
                  <a:pt x="292525" y="1142999"/>
                </a:moveTo>
                <a:lnTo>
                  <a:pt x="154820" y="1117599"/>
                </a:lnTo>
                <a:lnTo>
                  <a:pt x="45023" y="1079499"/>
                </a:lnTo>
                <a:lnTo>
                  <a:pt x="190" y="1054099"/>
                </a:lnTo>
                <a:lnTo>
                  <a:pt x="0" y="1054099"/>
                </a:lnTo>
                <a:lnTo>
                  <a:pt x="21839" y="1028699"/>
                </a:lnTo>
                <a:lnTo>
                  <a:pt x="79232" y="977899"/>
                </a:lnTo>
                <a:lnTo>
                  <a:pt x="159996" y="914399"/>
                </a:lnTo>
                <a:lnTo>
                  <a:pt x="251944" y="876299"/>
                </a:lnTo>
                <a:lnTo>
                  <a:pt x="292653" y="876299"/>
                </a:lnTo>
                <a:lnTo>
                  <a:pt x="338847" y="888999"/>
                </a:lnTo>
                <a:lnTo>
                  <a:pt x="388973" y="901699"/>
                </a:lnTo>
                <a:lnTo>
                  <a:pt x="547419" y="977899"/>
                </a:lnTo>
                <a:lnTo>
                  <a:pt x="597746" y="1003299"/>
                </a:lnTo>
                <a:lnTo>
                  <a:pt x="644242" y="1015999"/>
                </a:lnTo>
                <a:lnTo>
                  <a:pt x="685354" y="1028699"/>
                </a:lnTo>
                <a:lnTo>
                  <a:pt x="719527" y="1041399"/>
                </a:lnTo>
                <a:lnTo>
                  <a:pt x="789760" y="1041399"/>
                </a:lnTo>
                <a:lnTo>
                  <a:pt x="739503" y="1054099"/>
                </a:lnTo>
                <a:lnTo>
                  <a:pt x="515713" y="1104899"/>
                </a:lnTo>
                <a:lnTo>
                  <a:pt x="465118" y="1117599"/>
                </a:lnTo>
                <a:lnTo>
                  <a:pt x="421082" y="1130299"/>
                </a:lnTo>
                <a:lnTo>
                  <a:pt x="292525" y="1142999"/>
                </a:lnTo>
                <a:close/>
              </a:path>
              <a:path w="2400934" h="1790700">
                <a:moveTo>
                  <a:pt x="552485" y="1320799"/>
                </a:moveTo>
                <a:lnTo>
                  <a:pt x="472880" y="1320799"/>
                </a:lnTo>
                <a:lnTo>
                  <a:pt x="482567" y="1308099"/>
                </a:lnTo>
                <a:lnTo>
                  <a:pt x="511959" y="1308099"/>
                </a:lnTo>
                <a:lnTo>
                  <a:pt x="541908" y="1295399"/>
                </a:lnTo>
                <a:lnTo>
                  <a:pt x="705103" y="1193799"/>
                </a:lnTo>
                <a:lnTo>
                  <a:pt x="745414" y="1155699"/>
                </a:lnTo>
                <a:lnTo>
                  <a:pt x="785181" y="1117599"/>
                </a:lnTo>
                <a:lnTo>
                  <a:pt x="806106" y="1092199"/>
                </a:lnTo>
                <a:lnTo>
                  <a:pt x="826870" y="1079499"/>
                </a:lnTo>
                <a:lnTo>
                  <a:pt x="867988" y="1028699"/>
                </a:lnTo>
                <a:lnTo>
                  <a:pt x="919219" y="1028699"/>
                </a:lnTo>
                <a:lnTo>
                  <a:pt x="876217" y="1079499"/>
                </a:lnTo>
                <a:lnTo>
                  <a:pt x="843454" y="1117599"/>
                </a:lnTo>
                <a:lnTo>
                  <a:pt x="810242" y="1142999"/>
                </a:lnTo>
                <a:lnTo>
                  <a:pt x="792769" y="1155699"/>
                </a:lnTo>
                <a:lnTo>
                  <a:pt x="775224" y="1181099"/>
                </a:lnTo>
                <a:lnTo>
                  <a:pt x="739919" y="1206499"/>
                </a:lnTo>
                <a:lnTo>
                  <a:pt x="729747" y="1231899"/>
                </a:lnTo>
                <a:lnTo>
                  <a:pt x="703995" y="1231899"/>
                </a:lnTo>
                <a:lnTo>
                  <a:pt x="655179" y="1269999"/>
                </a:lnTo>
                <a:lnTo>
                  <a:pt x="638817" y="1269999"/>
                </a:lnTo>
                <a:lnTo>
                  <a:pt x="552485" y="1320799"/>
                </a:lnTo>
                <a:close/>
              </a:path>
              <a:path w="2400934" h="1790700">
                <a:moveTo>
                  <a:pt x="403441" y="1790699"/>
                </a:moveTo>
                <a:lnTo>
                  <a:pt x="322648" y="1790699"/>
                </a:lnTo>
                <a:lnTo>
                  <a:pt x="321711" y="1752599"/>
                </a:lnTo>
                <a:lnTo>
                  <a:pt x="330553" y="1701799"/>
                </a:lnTo>
                <a:lnTo>
                  <a:pt x="347872" y="1663699"/>
                </a:lnTo>
                <a:lnTo>
                  <a:pt x="372368" y="1625599"/>
                </a:lnTo>
                <a:lnTo>
                  <a:pt x="402739" y="1587499"/>
                </a:lnTo>
                <a:lnTo>
                  <a:pt x="437683" y="1549399"/>
                </a:lnTo>
                <a:lnTo>
                  <a:pt x="475901" y="1511299"/>
                </a:lnTo>
                <a:lnTo>
                  <a:pt x="597176" y="1435099"/>
                </a:lnTo>
                <a:lnTo>
                  <a:pt x="647904" y="1396999"/>
                </a:lnTo>
                <a:lnTo>
                  <a:pt x="679742" y="1346199"/>
                </a:lnTo>
                <a:lnTo>
                  <a:pt x="696898" y="1295399"/>
                </a:lnTo>
                <a:lnTo>
                  <a:pt x="703580" y="1257299"/>
                </a:lnTo>
                <a:lnTo>
                  <a:pt x="703995" y="1231899"/>
                </a:lnTo>
                <a:lnTo>
                  <a:pt x="729747" y="1231899"/>
                </a:lnTo>
                <a:lnTo>
                  <a:pt x="718746" y="1282699"/>
                </a:lnTo>
                <a:lnTo>
                  <a:pt x="706794" y="1320799"/>
                </a:lnTo>
                <a:lnTo>
                  <a:pt x="693772" y="1371599"/>
                </a:lnTo>
                <a:lnTo>
                  <a:pt x="679558" y="1422399"/>
                </a:lnTo>
                <a:lnTo>
                  <a:pt x="664031" y="1485899"/>
                </a:lnTo>
                <a:lnTo>
                  <a:pt x="647072" y="1536699"/>
                </a:lnTo>
                <a:lnTo>
                  <a:pt x="628559" y="1587499"/>
                </a:lnTo>
                <a:lnTo>
                  <a:pt x="608372" y="1625599"/>
                </a:lnTo>
                <a:lnTo>
                  <a:pt x="586389" y="1663699"/>
                </a:lnTo>
                <a:lnTo>
                  <a:pt x="562491" y="1701799"/>
                </a:lnTo>
                <a:lnTo>
                  <a:pt x="480996" y="1765299"/>
                </a:lnTo>
                <a:lnTo>
                  <a:pt x="403441" y="1790699"/>
                </a:lnTo>
                <a:close/>
              </a:path>
              <a:path w="2400934" h="1790700">
                <a:moveTo>
                  <a:pt x="479492" y="1346199"/>
                </a:moveTo>
                <a:lnTo>
                  <a:pt x="207729" y="1346199"/>
                </a:lnTo>
                <a:lnTo>
                  <a:pt x="211636" y="1320799"/>
                </a:lnTo>
                <a:lnTo>
                  <a:pt x="219510" y="1320799"/>
                </a:lnTo>
                <a:lnTo>
                  <a:pt x="229123" y="1333499"/>
                </a:lnTo>
                <a:lnTo>
                  <a:pt x="489702" y="1333499"/>
                </a:lnTo>
                <a:lnTo>
                  <a:pt x="479492" y="1346199"/>
                </a:lnTo>
                <a:close/>
              </a:path>
              <a:path w="2400934" h="1790700">
                <a:moveTo>
                  <a:pt x="510272" y="1333499"/>
                </a:moveTo>
                <a:lnTo>
                  <a:pt x="426418" y="1333499"/>
                </a:lnTo>
                <a:lnTo>
                  <a:pt x="432516" y="1320799"/>
                </a:lnTo>
                <a:lnTo>
                  <a:pt x="541695" y="1320799"/>
                </a:lnTo>
                <a:lnTo>
                  <a:pt x="510272" y="1333499"/>
                </a:lnTo>
                <a:close/>
              </a:path>
              <a:path w="2400934" h="1790700">
                <a:moveTo>
                  <a:pt x="394115" y="1358899"/>
                </a:moveTo>
                <a:lnTo>
                  <a:pt x="266271" y="1358899"/>
                </a:lnTo>
                <a:lnTo>
                  <a:pt x="256363" y="1346199"/>
                </a:lnTo>
                <a:lnTo>
                  <a:pt x="430611" y="1346199"/>
                </a:lnTo>
                <a:lnTo>
                  <a:pt x="394115" y="1358899"/>
                </a:lnTo>
                <a:close/>
              </a:path>
            </a:pathLst>
          </a:custGeom>
          <a:solidFill>
            <a:srgbClr val="FDC4B0"/>
          </a:solidFill>
        </p:spPr>
        <p:txBody>
          <a:bodyPr wrap="square" lIns="0" tIns="0" rIns="0" bIns="0" rtlCol="0"/>
          <a:lstStyle/>
          <a:p>
            <a:endParaRPr/>
          </a:p>
        </p:txBody>
      </p:sp>
      <p:sp>
        <p:nvSpPr>
          <p:cNvPr id="15" name="object 15"/>
          <p:cNvSpPr/>
          <p:nvPr/>
        </p:nvSpPr>
        <p:spPr>
          <a:xfrm>
            <a:off x="1573046" y="0"/>
            <a:ext cx="2003425" cy="2997200"/>
          </a:xfrm>
          <a:custGeom>
            <a:avLst/>
            <a:gdLst/>
            <a:ahLst/>
            <a:cxnLst/>
            <a:rect l="l" t="t" r="r" b="b"/>
            <a:pathLst>
              <a:path w="2003425" h="2997200">
                <a:moveTo>
                  <a:pt x="1073864" y="596900"/>
                </a:moveTo>
                <a:lnTo>
                  <a:pt x="1070154" y="584200"/>
                </a:lnTo>
                <a:lnTo>
                  <a:pt x="1061105" y="558800"/>
                </a:lnTo>
                <a:lnTo>
                  <a:pt x="1049351" y="520700"/>
                </a:lnTo>
                <a:lnTo>
                  <a:pt x="1037524" y="469900"/>
                </a:lnTo>
                <a:lnTo>
                  <a:pt x="1028256" y="393700"/>
                </a:lnTo>
                <a:lnTo>
                  <a:pt x="1024179" y="317500"/>
                </a:lnTo>
                <a:lnTo>
                  <a:pt x="1027926" y="228600"/>
                </a:lnTo>
                <a:lnTo>
                  <a:pt x="1035128" y="190500"/>
                </a:lnTo>
                <a:lnTo>
                  <a:pt x="1046284" y="139700"/>
                </a:lnTo>
                <a:lnTo>
                  <a:pt x="1060589" y="88900"/>
                </a:lnTo>
                <a:lnTo>
                  <a:pt x="1077236" y="38100"/>
                </a:lnTo>
                <a:lnTo>
                  <a:pt x="1093482" y="0"/>
                </a:lnTo>
                <a:lnTo>
                  <a:pt x="1197427" y="0"/>
                </a:lnTo>
                <a:lnTo>
                  <a:pt x="1203931" y="50800"/>
                </a:lnTo>
                <a:lnTo>
                  <a:pt x="1210070" y="88900"/>
                </a:lnTo>
                <a:lnTo>
                  <a:pt x="1215214" y="139700"/>
                </a:lnTo>
                <a:lnTo>
                  <a:pt x="1218737" y="177800"/>
                </a:lnTo>
                <a:lnTo>
                  <a:pt x="1220010" y="228600"/>
                </a:lnTo>
                <a:lnTo>
                  <a:pt x="1218406" y="266700"/>
                </a:lnTo>
                <a:lnTo>
                  <a:pt x="1213296" y="317500"/>
                </a:lnTo>
                <a:lnTo>
                  <a:pt x="1204053" y="355600"/>
                </a:lnTo>
                <a:lnTo>
                  <a:pt x="1190049" y="406400"/>
                </a:lnTo>
                <a:lnTo>
                  <a:pt x="1170656" y="457200"/>
                </a:lnTo>
                <a:lnTo>
                  <a:pt x="1145246" y="508000"/>
                </a:lnTo>
                <a:lnTo>
                  <a:pt x="1113191" y="546100"/>
                </a:lnTo>
                <a:lnTo>
                  <a:pt x="1073864" y="596900"/>
                </a:lnTo>
                <a:close/>
              </a:path>
              <a:path w="2003425" h="2997200">
                <a:moveTo>
                  <a:pt x="1393124" y="685800"/>
                </a:moveTo>
                <a:lnTo>
                  <a:pt x="1322536" y="685800"/>
                </a:lnTo>
                <a:lnTo>
                  <a:pt x="1345722" y="673100"/>
                </a:lnTo>
                <a:lnTo>
                  <a:pt x="1367050" y="647700"/>
                </a:lnTo>
                <a:lnTo>
                  <a:pt x="1400997" y="558800"/>
                </a:lnTo>
                <a:lnTo>
                  <a:pt x="1412745" y="508000"/>
                </a:lnTo>
                <a:lnTo>
                  <a:pt x="1421970" y="457200"/>
                </a:lnTo>
                <a:lnTo>
                  <a:pt x="1428935" y="406400"/>
                </a:lnTo>
                <a:lnTo>
                  <a:pt x="1433901" y="355600"/>
                </a:lnTo>
                <a:lnTo>
                  <a:pt x="1437130" y="317500"/>
                </a:lnTo>
                <a:lnTo>
                  <a:pt x="1438883" y="266700"/>
                </a:lnTo>
                <a:lnTo>
                  <a:pt x="1437168" y="254000"/>
                </a:lnTo>
                <a:lnTo>
                  <a:pt x="1433823" y="228600"/>
                </a:lnTo>
                <a:lnTo>
                  <a:pt x="1430282" y="215900"/>
                </a:lnTo>
                <a:lnTo>
                  <a:pt x="1426633" y="190500"/>
                </a:lnTo>
                <a:lnTo>
                  <a:pt x="1422967" y="177800"/>
                </a:lnTo>
                <a:lnTo>
                  <a:pt x="1415438" y="127000"/>
                </a:lnTo>
                <a:lnTo>
                  <a:pt x="1411042" y="114300"/>
                </a:lnTo>
                <a:lnTo>
                  <a:pt x="1408831" y="101600"/>
                </a:lnTo>
                <a:lnTo>
                  <a:pt x="1402037" y="76200"/>
                </a:lnTo>
                <a:lnTo>
                  <a:pt x="1397509" y="50800"/>
                </a:lnTo>
                <a:lnTo>
                  <a:pt x="1392891" y="38100"/>
                </a:lnTo>
                <a:lnTo>
                  <a:pt x="1388085" y="25400"/>
                </a:lnTo>
                <a:lnTo>
                  <a:pt x="1380298" y="0"/>
                </a:lnTo>
                <a:lnTo>
                  <a:pt x="1456682" y="0"/>
                </a:lnTo>
                <a:lnTo>
                  <a:pt x="1461286" y="25400"/>
                </a:lnTo>
                <a:lnTo>
                  <a:pt x="1465855" y="50800"/>
                </a:lnTo>
                <a:lnTo>
                  <a:pt x="1483125" y="101600"/>
                </a:lnTo>
                <a:lnTo>
                  <a:pt x="1501034" y="152400"/>
                </a:lnTo>
                <a:lnTo>
                  <a:pt x="1519474" y="203200"/>
                </a:lnTo>
                <a:lnTo>
                  <a:pt x="1538340" y="228600"/>
                </a:lnTo>
                <a:lnTo>
                  <a:pt x="1498735" y="228600"/>
                </a:lnTo>
                <a:lnTo>
                  <a:pt x="1500877" y="254000"/>
                </a:lnTo>
                <a:lnTo>
                  <a:pt x="1503000" y="266700"/>
                </a:lnTo>
                <a:lnTo>
                  <a:pt x="1505088" y="292100"/>
                </a:lnTo>
                <a:lnTo>
                  <a:pt x="1507122" y="304800"/>
                </a:lnTo>
                <a:lnTo>
                  <a:pt x="1509468" y="330200"/>
                </a:lnTo>
                <a:lnTo>
                  <a:pt x="1511232" y="355600"/>
                </a:lnTo>
                <a:lnTo>
                  <a:pt x="1512657" y="368300"/>
                </a:lnTo>
                <a:lnTo>
                  <a:pt x="1513984" y="393700"/>
                </a:lnTo>
                <a:lnTo>
                  <a:pt x="1453274" y="393700"/>
                </a:lnTo>
                <a:lnTo>
                  <a:pt x="1447848" y="457200"/>
                </a:lnTo>
                <a:lnTo>
                  <a:pt x="1440103" y="508000"/>
                </a:lnTo>
                <a:lnTo>
                  <a:pt x="1429727" y="571500"/>
                </a:lnTo>
                <a:lnTo>
                  <a:pt x="1416409" y="622300"/>
                </a:lnTo>
                <a:lnTo>
                  <a:pt x="1399836" y="673100"/>
                </a:lnTo>
                <a:lnTo>
                  <a:pt x="1393124" y="685800"/>
                </a:lnTo>
                <a:close/>
              </a:path>
              <a:path w="2003425" h="2997200">
                <a:moveTo>
                  <a:pt x="1992874" y="127000"/>
                </a:moveTo>
                <a:lnTo>
                  <a:pt x="1785897" y="127000"/>
                </a:lnTo>
                <a:lnTo>
                  <a:pt x="1740680" y="114300"/>
                </a:lnTo>
                <a:lnTo>
                  <a:pt x="1698012" y="101600"/>
                </a:lnTo>
                <a:lnTo>
                  <a:pt x="1659923" y="76200"/>
                </a:lnTo>
                <a:lnTo>
                  <a:pt x="1628446" y="38100"/>
                </a:lnTo>
                <a:lnTo>
                  <a:pt x="1599383" y="0"/>
                </a:lnTo>
                <a:lnTo>
                  <a:pt x="1959563" y="0"/>
                </a:lnTo>
                <a:lnTo>
                  <a:pt x="1974652" y="38100"/>
                </a:lnTo>
                <a:lnTo>
                  <a:pt x="1990221" y="76200"/>
                </a:lnTo>
                <a:lnTo>
                  <a:pt x="1999832" y="114300"/>
                </a:lnTo>
                <a:lnTo>
                  <a:pt x="2002805" y="114300"/>
                </a:lnTo>
                <a:lnTo>
                  <a:pt x="1992874" y="127000"/>
                </a:lnTo>
                <a:close/>
              </a:path>
              <a:path w="2003425" h="2997200">
                <a:moveTo>
                  <a:pt x="1741754" y="1143000"/>
                </a:moveTo>
                <a:lnTo>
                  <a:pt x="1739096" y="1143000"/>
                </a:lnTo>
                <a:lnTo>
                  <a:pt x="1705783" y="1104900"/>
                </a:lnTo>
                <a:lnTo>
                  <a:pt x="1676912" y="1054100"/>
                </a:lnTo>
                <a:lnTo>
                  <a:pt x="1652173" y="1003300"/>
                </a:lnTo>
                <a:lnTo>
                  <a:pt x="1631255" y="939800"/>
                </a:lnTo>
                <a:lnTo>
                  <a:pt x="1613847" y="889000"/>
                </a:lnTo>
                <a:lnTo>
                  <a:pt x="1599640" y="838200"/>
                </a:lnTo>
                <a:lnTo>
                  <a:pt x="1588322" y="787400"/>
                </a:lnTo>
                <a:lnTo>
                  <a:pt x="1579584" y="723900"/>
                </a:lnTo>
                <a:lnTo>
                  <a:pt x="1573114" y="673100"/>
                </a:lnTo>
                <a:lnTo>
                  <a:pt x="1568602" y="635000"/>
                </a:lnTo>
                <a:lnTo>
                  <a:pt x="1565737" y="584200"/>
                </a:lnTo>
                <a:lnTo>
                  <a:pt x="1564210" y="546100"/>
                </a:lnTo>
                <a:lnTo>
                  <a:pt x="1563817" y="495300"/>
                </a:lnTo>
                <a:lnTo>
                  <a:pt x="1563924" y="482600"/>
                </a:lnTo>
                <a:lnTo>
                  <a:pt x="1561765" y="431800"/>
                </a:lnTo>
                <a:lnTo>
                  <a:pt x="1551820" y="381000"/>
                </a:lnTo>
                <a:lnTo>
                  <a:pt x="1536435" y="330200"/>
                </a:lnTo>
                <a:lnTo>
                  <a:pt x="1517958" y="279400"/>
                </a:lnTo>
                <a:lnTo>
                  <a:pt x="1498735" y="228600"/>
                </a:lnTo>
                <a:lnTo>
                  <a:pt x="1538340" y="228600"/>
                </a:lnTo>
                <a:lnTo>
                  <a:pt x="1557528" y="266700"/>
                </a:lnTo>
                <a:lnTo>
                  <a:pt x="1576931" y="292100"/>
                </a:lnTo>
                <a:lnTo>
                  <a:pt x="1596445" y="304800"/>
                </a:lnTo>
                <a:lnTo>
                  <a:pt x="1615962" y="330200"/>
                </a:lnTo>
                <a:lnTo>
                  <a:pt x="1654590" y="355600"/>
                </a:lnTo>
                <a:lnTo>
                  <a:pt x="1673488" y="368300"/>
                </a:lnTo>
                <a:lnTo>
                  <a:pt x="1691969" y="381000"/>
                </a:lnTo>
                <a:lnTo>
                  <a:pt x="1709926" y="406400"/>
                </a:lnTo>
                <a:lnTo>
                  <a:pt x="1727256" y="419100"/>
                </a:lnTo>
                <a:lnTo>
                  <a:pt x="1759607" y="482600"/>
                </a:lnTo>
                <a:lnTo>
                  <a:pt x="1774417" y="520700"/>
                </a:lnTo>
                <a:lnTo>
                  <a:pt x="1788178" y="558800"/>
                </a:lnTo>
                <a:lnTo>
                  <a:pt x="1802774" y="635000"/>
                </a:lnTo>
                <a:lnTo>
                  <a:pt x="1810314" y="711200"/>
                </a:lnTo>
                <a:lnTo>
                  <a:pt x="1811897" y="774700"/>
                </a:lnTo>
                <a:lnTo>
                  <a:pt x="1808619" y="838200"/>
                </a:lnTo>
                <a:lnTo>
                  <a:pt x="1801578" y="901700"/>
                </a:lnTo>
                <a:lnTo>
                  <a:pt x="1791871" y="965200"/>
                </a:lnTo>
                <a:lnTo>
                  <a:pt x="1780595" y="1016000"/>
                </a:lnTo>
                <a:lnTo>
                  <a:pt x="1768848" y="1054100"/>
                </a:lnTo>
                <a:lnTo>
                  <a:pt x="1757728" y="1092200"/>
                </a:lnTo>
                <a:lnTo>
                  <a:pt x="1748330" y="1117600"/>
                </a:lnTo>
                <a:lnTo>
                  <a:pt x="1741754" y="1143000"/>
                </a:lnTo>
                <a:close/>
              </a:path>
              <a:path w="2003425" h="2997200">
                <a:moveTo>
                  <a:pt x="358116" y="2019300"/>
                </a:moveTo>
                <a:lnTo>
                  <a:pt x="298095" y="2019300"/>
                </a:lnTo>
                <a:lnTo>
                  <a:pt x="305900" y="2006600"/>
                </a:lnTo>
                <a:lnTo>
                  <a:pt x="318137" y="1981200"/>
                </a:lnTo>
                <a:lnTo>
                  <a:pt x="334691" y="1943100"/>
                </a:lnTo>
                <a:lnTo>
                  <a:pt x="355446" y="1905000"/>
                </a:lnTo>
                <a:lnTo>
                  <a:pt x="380288" y="1854200"/>
                </a:lnTo>
                <a:lnTo>
                  <a:pt x="409100" y="1816100"/>
                </a:lnTo>
                <a:lnTo>
                  <a:pt x="441768" y="1765300"/>
                </a:lnTo>
                <a:lnTo>
                  <a:pt x="478176" y="1714500"/>
                </a:lnTo>
                <a:lnTo>
                  <a:pt x="518209" y="1663700"/>
                </a:lnTo>
                <a:lnTo>
                  <a:pt x="561751" y="1612900"/>
                </a:lnTo>
                <a:lnTo>
                  <a:pt x="608688" y="1562100"/>
                </a:lnTo>
                <a:lnTo>
                  <a:pt x="658904" y="1524000"/>
                </a:lnTo>
                <a:lnTo>
                  <a:pt x="708897" y="1498600"/>
                </a:lnTo>
                <a:lnTo>
                  <a:pt x="760248" y="1460500"/>
                </a:lnTo>
                <a:lnTo>
                  <a:pt x="915901" y="1384300"/>
                </a:lnTo>
                <a:lnTo>
                  <a:pt x="966135" y="1371600"/>
                </a:lnTo>
                <a:lnTo>
                  <a:pt x="1014452" y="1346200"/>
                </a:lnTo>
                <a:lnTo>
                  <a:pt x="1060198" y="1320800"/>
                </a:lnTo>
                <a:lnTo>
                  <a:pt x="1102716" y="1308100"/>
                </a:lnTo>
                <a:lnTo>
                  <a:pt x="1141353" y="1282700"/>
                </a:lnTo>
                <a:lnTo>
                  <a:pt x="1175453" y="1270000"/>
                </a:lnTo>
                <a:lnTo>
                  <a:pt x="1204362" y="1244600"/>
                </a:lnTo>
                <a:lnTo>
                  <a:pt x="1227423" y="1231900"/>
                </a:lnTo>
                <a:lnTo>
                  <a:pt x="1243984" y="1206500"/>
                </a:lnTo>
                <a:lnTo>
                  <a:pt x="1264386" y="1168400"/>
                </a:lnTo>
                <a:lnTo>
                  <a:pt x="1284262" y="1130300"/>
                </a:lnTo>
                <a:lnTo>
                  <a:pt x="1303584" y="1079500"/>
                </a:lnTo>
                <a:lnTo>
                  <a:pt x="1322325" y="1041400"/>
                </a:lnTo>
                <a:lnTo>
                  <a:pt x="1343564" y="990600"/>
                </a:lnTo>
                <a:lnTo>
                  <a:pt x="1363625" y="939800"/>
                </a:lnTo>
                <a:lnTo>
                  <a:pt x="1382332" y="889000"/>
                </a:lnTo>
                <a:lnTo>
                  <a:pt x="1399510" y="838200"/>
                </a:lnTo>
                <a:lnTo>
                  <a:pt x="1414985" y="787400"/>
                </a:lnTo>
                <a:lnTo>
                  <a:pt x="1428580" y="736600"/>
                </a:lnTo>
                <a:lnTo>
                  <a:pt x="1440122" y="685800"/>
                </a:lnTo>
                <a:lnTo>
                  <a:pt x="1446327" y="647700"/>
                </a:lnTo>
                <a:lnTo>
                  <a:pt x="1447937" y="647700"/>
                </a:lnTo>
                <a:lnTo>
                  <a:pt x="1451463" y="622300"/>
                </a:lnTo>
                <a:lnTo>
                  <a:pt x="1453030" y="609600"/>
                </a:lnTo>
                <a:lnTo>
                  <a:pt x="1454132" y="596900"/>
                </a:lnTo>
                <a:lnTo>
                  <a:pt x="1455979" y="571500"/>
                </a:lnTo>
                <a:lnTo>
                  <a:pt x="1456879" y="571500"/>
                </a:lnTo>
                <a:lnTo>
                  <a:pt x="1457754" y="558800"/>
                </a:lnTo>
                <a:lnTo>
                  <a:pt x="1458421" y="546100"/>
                </a:lnTo>
                <a:lnTo>
                  <a:pt x="1458611" y="546100"/>
                </a:lnTo>
                <a:lnTo>
                  <a:pt x="1458707" y="520700"/>
                </a:lnTo>
                <a:lnTo>
                  <a:pt x="1458802" y="508000"/>
                </a:lnTo>
                <a:lnTo>
                  <a:pt x="1458897" y="482600"/>
                </a:lnTo>
                <a:lnTo>
                  <a:pt x="1457944" y="469900"/>
                </a:lnTo>
                <a:lnTo>
                  <a:pt x="1457340" y="457200"/>
                </a:lnTo>
                <a:lnTo>
                  <a:pt x="1456681" y="444500"/>
                </a:lnTo>
                <a:lnTo>
                  <a:pt x="1455276" y="419100"/>
                </a:lnTo>
                <a:lnTo>
                  <a:pt x="1453815" y="406400"/>
                </a:lnTo>
                <a:lnTo>
                  <a:pt x="1453274" y="393700"/>
                </a:lnTo>
                <a:lnTo>
                  <a:pt x="1513984" y="393700"/>
                </a:lnTo>
                <a:lnTo>
                  <a:pt x="1515116" y="419100"/>
                </a:lnTo>
                <a:lnTo>
                  <a:pt x="1515659" y="431800"/>
                </a:lnTo>
                <a:lnTo>
                  <a:pt x="1516176" y="444500"/>
                </a:lnTo>
                <a:lnTo>
                  <a:pt x="1516462" y="444500"/>
                </a:lnTo>
                <a:lnTo>
                  <a:pt x="1516653" y="457200"/>
                </a:lnTo>
                <a:lnTo>
                  <a:pt x="1517034" y="457200"/>
                </a:lnTo>
                <a:lnTo>
                  <a:pt x="1517034" y="469900"/>
                </a:lnTo>
                <a:lnTo>
                  <a:pt x="1516653" y="495300"/>
                </a:lnTo>
                <a:lnTo>
                  <a:pt x="1516557" y="508000"/>
                </a:lnTo>
                <a:lnTo>
                  <a:pt x="1516272" y="508000"/>
                </a:lnTo>
                <a:lnTo>
                  <a:pt x="1516081" y="520700"/>
                </a:lnTo>
                <a:lnTo>
                  <a:pt x="1515795" y="533400"/>
                </a:lnTo>
                <a:lnTo>
                  <a:pt x="1512376" y="571500"/>
                </a:lnTo>
                <a:lnTo>
                  <a:pt x="1508016" y="609600"/>
                </a:lnTo>
                <a:lnTo>
                  <a:pt x="1503798" y="635000"/>
                </a:lnTo>
                <a:lnTo>
                  <a:pt x="1501690" y="647700"/>
                </a:lnTo>
                <a:lnTo>
                  <a:pt x="1494734" y="685800"/>
                </a:lnTo>
                <a:lnTo>
                  <a:pt x="1479470" y="749300"/>
                </a:lnTo>
                <a:lnTo>
                  <a:pt x="1465398" y="800100"/>
                </a:lnTo>
                <a:lnTo>
                  <a:pt x="1449809" y="850900"/>
                </a:lnTo>
                <a:lnTo>
                  <a:pt x="1432854" y="901700"/>
                </a:lnTo>
                <a:lnTo>
                  <a:pt x="1414686" y="952500"/>
                </a:lnTo>
                <a:lnTo>
                  <a:pt x="1395455" y="1003300"/>
                </a:lnTo>
                <a:lnTo>
                  <a:pt x="1375315" y="1041400"/>
                </a:lnTo>
                <a:lnTo>
                  <a:pt x="1364462" y="1092200"/>
                </a:lnTo>
                <a:lnTo>
                  <a:pt x="1354729" y="1143000"/>
                </a:lnTo>
                <a:lnTo>
                  <a:pt x="1327757" y="1143000"/>
                </a:lnTo>
                <a:lnTo>
                  <a:pt x="1304292" y="1193800"/>
                </a:lnTo>
                <a:lnTo>
                  <a:pt x="1280260" y="1231900"/>
                </a:lnTo>
                <a:lnTo>
                  <a:pt x="1255730" y="1282700"/>
                </a:lnTo>
                <a:lnTo>
                  <a:pt x="1230772" y="1320800"/>
                </a:lnTo>
                <a:lnTo>
                  <a:pt x="1205453" y="1371600"/>
                </a:lnTo>
                <a:lnTo>
                  <a:pt x="1089976" y="1371600"/>
                </a:lnTo>
                <a:lnTo>
                  <a:pt x="1060020" y="1397000"/>
                </a:lnTo>
                <a:lnTo>
                  <a:pt x="1025126" y="1422400"/>
                </a:lnTo>
                <a:lnTo>
                  <a:pt x="985729" y="1460500"/>
                </a:lnTo>
                <a:lnTo>
                  <a:pt x="942263" y="1511300"/>
                </a:lnTo>
                <a:lnTo>
                  <a:pt x="895166" y="1574800"/>
                </a:lnTo>
                <a:lnTo>
                  <a:pt x="863080" y="1625600"/>
                </a:lnTo>
                <a:lnTo>
                  <a:pt x="826782" y="1676400"/>
                </a:lnTo>
                <a:lnTo>
                  <a:pt x="786999" y="1727200"/>
                </a:lnTo>
                <a:lnTo>
                  <a:pt x="744463" y="1765300"/>
                </a:lnTo>
                <a:lnTo>
                  <a:pt x="699903" y="1803400"/>
                </a:lnTo>
                <a:lnTo>
                  <a:pt x="654048" y="1841500"/>
                </a:lnTo>
                <a:lnTo>
                  <a:pt x="561373" y="1917700"/>
                </a:lnTo>
                <a:lnTo>
                  <a:pt x="516013" y="1943100"/>
                </a:lnTo>
                <a:lnTo>
                  <a:pt x="472278" y="1968500"/>
                </a:lnTo>
                <a:lnTo>
                  <a:pt x="430897" y="1981200"/>
                </a:lnTo>
                <a:lnTo>
                  <a:pt x="392600" y="2006600"/>
                </a:lnTo>
                <a:lnTo>
                  <a:pt x="358116" y="2019300"/>
                </a:lnTo>
                <a:close/>
              </a:path>
              <a:path w="2003425" h="2997200">
                <a:moveTo>
                  <a:pt x="819684" y="1231900"/>
                </a:moveTo>
                <a:lnTo>
                  <a:pt x="822713" y="1193800"/>
                </a:lnTo>
                <a:lnTo>
                  <a:pt x="832791" y="1130300"/>
                </a:lnTo>
                <a:lnTo>
                  <a:pt x="842157" y="1079500"/>
                </a:lnTo>
                <a:lnTo>
                  <a:pt x="855305" y="1016000"/>
                </a:lnTo>
                <a:lnTo>
                  <a:pt x="872907" y="965200"/>
                </a:lnTo>
                <a:lnTo>
                  <a:pt x="895639" y="901700"/>
                </a:lnTo>
                <a:lnTo>
                  <a:pt x="924172" y="838200"/>
                </a:lnTo>
                <a:lnTo>
                  <a:pt x="959180" y="787400"/>
                </a:lnTo>
                <a:lnTo>
                  <a:pt x="1001336" y="736600"/>
                </a:lnTo>
                <a:lnTo>
                  <a:pt x="1038212" y="698500"/>
                </a:lnTo>
                <a:lnTo>
                  <a:pt x="1073899" y="673100"/>
                </a:lnTo>
                <a:lnTo>
                  <a:pt x="1108353" y="660400"/>
                </a:lnTo>
                <a:lnTo>
                  <a:pt x="1184577" y="660400"/>
                </a:lnTo>
                <a:lnTo>
                  <a:pt x="1225006" y="673100"/>
                </a:lnTo>
                <a:lnTo>
                  <a:pt x="1262701" y="685800"/>
                </a:lnTo>
                <a:lnTo>
                  <a:pt x="1393124" y="685800"/>
                </a:lnTo>
                <a:lnTo>
                  <a:pt x="1379698" y="711200"/>
                </a:lnTo>
                <a:lnTo>
                  <a:pt x="1355681" y="749300"/>
                </a:lnTo>
                <a:lnTo>
                  <a:pt x="1333445" y="774700"/>
                </a:lnTo>
                <a:lnTo>
                  <a:pt x="1310622" y="787400"/>
                </a:lnTo>
                <a:lnTo>
                  <a:pt x="1287099" y="812800"/>
                </a:lnTo>
                <a:lnTo>
                  <a:pt x="1262759" y="825500"/>
                </a:lnTo>
                <a:lnTo>
                  <a:pt x="1237487" y="838200"/>
                </a:lnTo>
                <a:lnTo>
                  <a:pt x="1211169" y="850900"/>
                </a:lnTo>
                <a:lnTo>
                  <a:pt x="1183690" y="863600"/>
                </a:lnTo>
                <a:lnTo>
                  <a:pt x="1154934" y="889000"/>
                </a:lnTo>
                <a:lnTo>
                  <a:pt x="1124786" y="901700"/>
                </a:lnTo>
                <a:lnTo>
                  <a:pt x="1093131" y="927100"/>
                </a:lnTo>
                <a:lnTo>
                  <a:pt x="1059854" y="952500"/>
                </a:lnTo>
                <a:lnTo>
                  <a:pt x="1024840" y="977900"/>
                </a:lnTo>
                <a:lnTo>
                  <a:pt x="987974" y="1016000"/>
                </a:lnTo>
                <a:lnTo>
                  <a:pt x="949140" y="1054100"/>
                </a:lnTo>
                <a:lnTo>
                  <a:pt x="908224" y="1104900"/>
                </a:lnTo>
                <a:lnTo>
                  <a:pt x="865110" y="1168400"/>
                </a:lnTo>
                <a:lnTo>
                  <a:pt x="819684" y="1231900"/>
                </a:lnTo>
                <a:close/>
              </a:path>
              <a:path w="2003425" h="2997200">
                <a:moveTo>
                  <a:pt x="1268192" y="2171700"/>
                </a:moveTo>
                <a:lnTo>
                  <a:pt x="1263737" y="2159000"/>
                </a:lnTo>
                <a:lnTo>
                  <a:pt x="1253360" y="2146300"/>
                </a:lnTo>
                <a:lnTo>
                  <a:pt x="1221754" y="2082800"/>
                </a:lnTo>
                <a:lnTo>
                  <a:pt x="1204126" y="2032000"/>
                </a:lnTo>
                <a:lnTo>
                  <a:pt x="1187682" y="1968500"/>
                </a:lnTo>
                <a:lnTo>
                  <a:pt x="1174223" y="1879600"/>
                </a:lnTo>
                <a:lnTo>
                  <a:pt x="1165548" y="1790700"/>
                </a:lnTo>
                <a:lnTo>
                  <a:pt x="1167105" y="1752600"/>
                </a:lnTo>
                <a:lnTo>
                  <a:pt x="1171504" y="1714500"/>
                </a:lnTo>
                <a:lnTo>
                  <a:pt x="1178465" y="1676400"/>
                </a:lnTo>
                <a:lnTo>
                  <a:pt x="1187711" y="1625600"/>
                </a:lnTo>
                <a:lnTo>
                  <a:pt x="1198962" y="1574800"/>
                </a:lnTo>
                <a:lnTo>
                  <a:pt x="1211940" y="1524000"/>
                </a:lnTo>
                <a:lnTo>
                  <a:pt x="1226367" y="1473200"/>
                </a:lnTo>
                <a:lnTo>
                  <a:pt x="1241965" y="1409700"/>
                </a:lnTo>
                <a:lnTo>
                  <a:pt x="1258454" y="1358900"/>
                </a:lnTo>
                <a:lnTo>
                  <a:pt x="1275556" y="1308100"/>
                </a:lnTo>
                <a:lnTo>
                  <a:pt x="1292993" y="1244600"/>
                </a:lnTo>
                <a:lnTo>
                  <a:pt x="1310487" y="1193800"/>
                </a:lnTo>
                <a:lnTo>
                  <a:pt x="1327757" y="1143000"/>
                </a:lnTo>
                <a:lnTo>
                  <a:pt x="1354729" y="1143000"/>
                </a:lnTo>
                <a:lnTo>
                  <a:pt x="1346759" y="1206500"/>
                </a:lnTo>
                <a:lnTo>
                  <a:pt x="1341196" y="1257300"/>
                </a:lnTo>
                <a:lnTo>
                  <a:pt x="1338682" y="1295400"/>
                </a:lnTo>
                <a:lnTo>
                  <a:pt x="1339861" y="1346200"/>
                </a:lnTo>
                <a:lnTo>
                  <a:pt x="1343197" y="1371600"/>
                </a:lnTo>
                <a:lnTo>
                  <a:pt x="1347905" y="1409700"/>
                </a:lnTo>
                <a:lnTo>
                  <a:pt x="1353567" y="1435100"/>
                </a:lnTo>
                <a:lnTo>
                  <a:pt x="1359764" y="1473200"/>
                </a:lnTo>
                <a:lnTo>
                  <a:pt x="1366078" y="1511300"/>
                </a:lnTo>
                <a:lnTo>
                  <a:pt x="1372089" y="1549400"/>
                </a:lnTo>
                <a:lnTo>
                  <a:pt x="1377378" y="1587500"/>
                </a:lnTo>
                <a:lnTo>
                  <a:pt x="1381528" y="1625600"/>
                </a:lnTo>
                <a:lnTo>
                  <a:pt x="1384119" y="1663700"/>
                </a:lnTo>
                <a:lnTo>
                  <a:pt x="1384732" y="1714500"/>
                </a:lnTo>
                <a:lnTo>
                  <a:pt x="1382949" y="1765300"/>
                </a:lnTo>
                <a:lnTo>
                  <a:pt x="1378351" y="1816100"/>
                </a:lnTo>
                <a:lnTo>
                  <a:pt x="1370518" y="1866900"/>
                </a:lnTo>
                <a:lnTo>
                  <a:pt x="1359033" y="1917700"/>
                </a:lnTo>
                <a:lnTo>
                  <a:pt x="1343477" y="1981200"/>
                </a:lnTo>
                <a:lnTo>
                  <a:pt x="1323431" y="2032000"/>
                </a:lnTo>
                <a:lnTo>
                  <a:pt x="1298475" y="2095500"/>
                </a:lnTo>
                <a:lnTo>
                  <a:pt x="1268192" y="2171700"/>
                </a:lnTo>
                <a:close/>
              </a:path>
              <a:path w="2003425" h="2997200">
                <a:moveTo>
                  <a:pt x="38454" y="2717800"/>
                </a:moveTo>
                <a:lnTo>
                  <a:pt x="0" y="2717800"/>
                </a:lnTo>
                <a:lnTo>
                  <a:pt x="8919" y="2692400"/>
                </a:lnTo>
                <a:lnTo>
                  <a:pt x="24976" y="2654300"/>
                </a:lnTo>
                <a:lnTo>
                  <a:pt x="49189" y="2603500"/>
                </a:lnTo>
                <a:lnTo>
                  <a:pt x="82576" y="2540000"/>
                </a:lnTo>
                <a:lnTo>
                  <a:pt x="126156" y="2476500"/>
                </a:lnTo>
                <a:lnTo>
                  <a:pt x="180947" y="2413000"/>
                </a:lnTo>
                <a:lnTo>
                  <a:pt x="212407" y="2387600"/>
                </a:lnTo>
                <a:lnTo>
                  <a:pt x="248803" y="2362200"/>
                </a:lnTo>
                <a:lnTo>
                  <a:pt x="289195" y="2336800"/>
                </a:lnTo>
                <a:lnTo>
                  <a:pt x="332646" y="2298700"/>
                </a:lnTo>
                <a:lnTo>
                  <a:pt x="378216" y="2273300"/>
                </a:lnTo>
                <a:lnTo>
                  <a:pt x="424968" y="2247900"/>
                </a:lnTo>
                <a:lnTo>
                  <a:pt x="471962" y="2209800"/>
                </a:lnTo>
                <a:lnTo>
                  <a:pt x="518260" y="2184400"/>
                </a:lnTo>
                <a:lnTo>
                  <a:pt x="562923" y="2159000"/>
                </a:lnTo>
                <a:lnTo>
                  <a:pt x="605014" y="2133600"/>
                </a:lnTo>
                <a:lnTo>
                  <a:pt x="643593" y="2108200"/>
                </a:lnTo>
                <a:lnTo>
                  <a:pt x="677721" y="2082800"/>
                </a:lnTo>
                <a:lnTo>
                  <a:pt x="706461" y="2070100"/>
                </a:lnTo>
                <a:lnTo>
                  <a:pt x="723951" y="2044700"/>
                </a:lnTo>
                <a:lnTo>
                  <a:pt x="741807" y="2006600"/>
                </a:lnTo>
                <a:lnTo>
                  <a:pt x="760003" y="1981200"/>
                </a:lnTo>
                <a:lnTo>
                  <a:pt x="778512" y="1955800"/>
                </a:lnTo>
                <a:lnTo>
                  <a:pt x="803918" y="1917700"/>
                </a:lnTo>
                <a:lnTo>
                  <a:pt x="829771" y="1879600"/>
                </a:lnTo>
                <a:lnTo>
                  <a:pt x="856004" y="1841500"/>
                </a:lnTo>
                <a:lnTo>
                  <a:pt x="909344" y="1752600"/>
                </a:lnTo>
                <a:lnTo>
                  <a:pt x="963404" y="1676400"/>
                </a:lnTo>
                <a:lnTo>
                  <a:pt x="990592" y="1625600"/>
                </a:lnTo>
                <a:lnTo>
                  <a:pt x="1044950" y="1549400"/>
                </a:lnTo>
                <a:lnTo>
                  <a:pt x="1072008" y="1498600"/>
                </a:lnTo>
                <a:lnTo>
                  <a:pt x="1098909" y="1460500"/>
                </a:lnTo>
                <a:lnTo>
                  <a:pt x="1125596" y="1409700"/>
                </a:lnTo>
                <a:lnTo>
                  <a:pt x="1152014" y="1371600"/>
                </a:lnTo>
                <a:lnTo>
                  <a:pt x="1205453" y="1371600"/>
                </a:lnTo>
                <a:lnTo>
                  <a:pt x="1179843" y="1409700"/>
                </a:lnTo>
                <a:lnTo>
                  <a:pt x="1152517" y="1447800"/>
                </a:lnTo>
                <a:lnTo>
                  <a:pt x="1124983" y="1498600"/>
                </a:lnTo>
                <a:lnTo>
                  <a:pt x="1069543" y="1574800"/>
                </a:lnTo>
                <a:lnTo>
                  <a:pt x="1041759" y="1625600"/>
                </a:lnTo>
                <a:lnTo>
                  <a:pt x="986373" y="1701800"/>
                </a:lnTo>
                <a:lnTo>
                  <a:pt x="983991" y="1701800"/>
                </a:lnTo>
                <a:lnTo>
                  <a:pt x="982752" y="1714500"/>
                </a:lnTo>
                <a:lnTo>
                  <a:pt x="977963" y="1714500"/>
                </a:lnTo>
                <a:lnTo>
                  <a:pt x="963815" y="1752600"/>
                </a:lnTo>
                <a:lnTo>
                  <a:pt x="943575" y="1790700"/>
                </a:lnTo>
                <a:lnTo>
                  <a:pt x="929737" y="1828800"/>
                </a:lnTo>
                <a:lnTo>
                  <a:pt x="898787" y="1828800"/>
                </a:lnTo>
                <a:lnTo>
                  <a:pt x="873491" y="1866900"/>
                </a:lnTo>
                <a:lnTo>
                  <a:pt x="848525" y="1905000"/>
                </a:lnTo>
                <a:lnTo>
                  <a:pt x="823935" y="1943100"/>
                </a:lnTo>
                <a:lnTo>
                  <a:pt x="799765" y="1981200"/>
                </a:lnTo>
                <a:lnTo>
                  <a:pt x="770719" y="2019300"/>
                </a:lnTo>
                <a:lnTo>
                  <a:pt x="742539" y="2057400"/>
                </a:lnTo>
                <a:lnTo>
                  <a:pt x="715312" y="2108200"/>
                </a:lnTo>
                <a:lnTo>
                  <a:pt x="706584" y="2120900"/>
                </a:lnTo>
                <a:lnTo>
                  <a:pt x="674248" y="2120900"/>
                </a:lnTo>
                <a:lnTo>
                  <a:pt x="650555" y="2133600"/>
                </a:lnTo>
                <a:lnTo>
                  <a:pt x="619115" y="2146300"/>
                </a:lnTo>
                <a:lnTo>
                  <a:pt x="581778" y="2171700"/>
                </a:lnTo>
                <a:lnTo>
                  <a:pt x="540390" y="2209800"/>
                </a:lnTo>
                <a:lnTo>
                  <a:pt x="496799" y="2247900"/>
                </a:lnTo>
                <a:lnTo>
                  <a:pt x="452853" y="2311400"/>
                </a:lnTo>
                <a:lnTo>
                  <a:pt x="426260" y="2362200"/>
                </a:lnTo>
                <a:lnTo>
                  <a:pt x="396893" y="2400300"/>
                </a:lnTo>
                <a:lnTo>
                  <a:pt x="365150" y="2451100"/>
                </a:lnTo>
                <a:lnTo>
                  <a:pt x="331431" y="2489200"/>
                </a:lnTo>
                <a:lnTo>
                  <a:pt x="296135" y="2527300"/>
                </a:lnTo>
                <a:lnTo>
                  <a:pt x="259662" y="2565400"/>
                </a:lnTo>
                <a:lnTo>
                  <a:pt x="222410" y="2603500"/>
                </a:lnTo>
                <a:lnTo>
                  <a:pt x="184780" y="2641600"/>
                </a:lnTo>
                <a:lnTo>
                  <a:pt x="109979" y="2692400"/>
                </a:lnTo>
                <a:lnTo>
                  <a:pt x="73608" y="2705100"/>
                </a:lnTo>
                <a:lnTo>
                  <a:pt x="38454" y="2717800"/>
                </a:lnTo>
                <a:close/>
              </a:path>
              <a:path w="2003425" h="2997200">
                <a:moveTo>
                  <a:pt x="622497" y="2997200"/>
                </a:moveTo>
                <a:lnTo>
                  <a:pt x="622306" y="2997200"/>
                </a:lnTo>
                <a:lnTo>
                  <a:pt x="622492" y="2984500"/>
                </a:lnTo>
                <a:lnTo>
                  <a:pt x="622437" y="2946400"/>
                </a:lnTo>
                <a:lnTo>
                  <a:pt x="623532" y="2882900"/>
                </a:lnTo>
                <a:lnTo>
                  <a:pt x="625911" y="2832100"/>
                </a:lnTo>
                <a:lnTo>
                  <a:pt x="630243" y="2768600"/>
                </a:lnTo>
                <a:lnTo>
                  <a:pt x="637088" y="2705100"/>
                </a:lnTo>
                <a:lnTo>
                  <a:pt x="647009" y="2641600"/>
                </a:lnTo>
                <a:lnTo>
                  <a:pt x="660567" y="2578100"/>
                </a:lnTo>
                <a:lnTo>
                  <a:pt x="678322" y="2514600"/>
                </a:lnTo>
                <a:lnTo>
                  <a:pt x="700838" y="2451100"/>
                </a:lnTo>
                <a:lnTo>
                  <a:pt x="720391" y="2413000"/>
                </a:lnTo>
                <a:lnTo>
                  <a:pt x="739835" y="2362200"/>
                </a:lnTo>
                <a:lnTo>
                  <a:pt x="759003" y="2311400"/>
                </a:lnTo>
                <a:lnTo>
                  <a:pt x="777727" y="2260600"/>
                </a:lnTo>
                <a:lnTo>
                  <a:pt x="795842" y="2209800"/>
                </a:lnTo>
                <a:lnTo>
                  <a:pt x="813181" y="2159000"/>
                </a:lnTo>
                <a:lnTo>
                  <a:pt x="829575" y="2095500"/>
                </a:lnTo>
                <a:lnTo>
                  <a:pt x="844860" y="2044700"/>
                </a:lnTo>
                <a:lnTo>
                  <a:pt x="858867" y="1993900"/>
                </a:lnTo>
                <a:lnTo>
                  <a:pt x="871430" y="1943100"/>
                </a:lnTo>
                <a:lnTo>
                  <a:pt x="882382" y="1905000"/>
                </a:lnTo>
                <a:lnTo>
                  <a:pt x="891557" y="1866900"/>
                </a:lnTo>
                <a:lnTo>
                  <a:pt x="898787" y="1828800"/>
                </a:lnTo>
                <a:lnTo>
                  <a:pt x="929737" y="1828800"/>
                </a:lnTo>
                <a:lnTo>
                  <a:pt x="920512" y="1854200"/>
                </a:lnTo>
                <a:lnTo>
                  <a:pt x="897891" y="1917700"/>
                </a:lnTo>
                <a:lnTo>
                  <a:pt x="878982" y="1968500"/>
                </a:lnTo>
                <a:lnTo>
                  <a:pt x="867051" y="2032000"/>
                </a:lnTo>
                <a:lnTo>
                  <a:pt x="866104" y="2070100"/>
                </a:lnTo>
                <a:lnTo>
                  <a:pt x="869786" y="2108200"/>
                </a:lnTo>
                <a:lnTo>
                  <a:pt x="876942" y="2146300"/>
                </a:lnTo>
                <a:lnTo>
                  <a:pt x="886419" y="2197100"/>
                </a:lnTo>
                <a:lnTo>
                  <a:pt x="907723" y="2298700"/>
                </a:lnTo>
                <a:lnTo>
                  <a:pt x="917242" y="2349500"/>
                </a:lnTo>
                <a:lnTo>
                  <a:pt x="924467" y="2400300"/>
                </a:lnTo>
                <a:lnTo>
                  <a:pt x="928246" y="2451100"/>
                </a:lnTo>
                <a:lnTo>
                  <a:pt x="927424" y="2501900"/>
                </a:lnTo>
                <a:lnTo>
                  <a:pt x="920849" y="2552700"/>
                </a:lnTo>
                <a:lnTo>
                  <a:pt x="907365" y="2603500"/>
                </a:lnTo>
                <a:lnTo>
                  <a:pt x="883502" y="2654300"/>
                </a:lnTo>
                <a:lnTo>
                  <a:pt x="852771" y="2705100"/>
                </a:lnTo>
                <a:lnTo>
                  <a:pt x="817362" y="2768600"/>
                </a:lnTo>
                <a:lnTo>
                  <a:pt x="779465" y="2819400"/>
                </a:lnTo>
                <a:lnTo>
                  <a:pt x="741272" y="2870200"/>
                </a:lnTo>
                <a:lnTo>
                  <a:pt x="704971" y="2908300"/>
                </a:lnTo>
                <a:lnTo>
                  <a:pt x="672753" y="2946400"/>
                </a:lnTo>
                <a:lnTo>
                  <a:pt x="646808" y="2971800"/>
                </a:lnTo>
                <a:lnTo>
                  <a:pt x="629326" y="2984500"/>
                </a:lnTo>
                <a:lnTo>
                  <a:pt x="622497" y="2997200"/>
                </a:lnTo>
                <a:close/>
              </a:path>
              <a:path w="2003425" h="2997200">
                <a:moveTo>
                  <a:pt x="303510" y="2032000"/>
                </a:moveTo>
                <a:lnTo>
                  <a:pt x="300460" y="2032000"/>
                </a:lnTo>
                <a:lnTo>
                  <a:pt x="297505" y="2019300"/>
                </a:lnTo>
                <a:lnTo>
                  <a:pt x="328176" y="2019300"/>
                </a:lnTo>
                <a:lnTo>
                  <a:pt x="303510" y="2032000"/>
                </a:lnTo>
                <a:close/>
              </a:path>
              <a:path w="2003425" h="2997200">
                <a:moveTo>
                  <a:pt x="509085" y="2501900"/>
                </a:moveTo>
                <a:lnTo>
                  <a:pt x="486633" y="2501900"/>
                </a:lnTo>
                <a:lnTo>
                  <a:pt x="488831" y="2489200"/>
                </a:lnTo>
                <a:lnTo>
                  <a:pt x="491100" y="2489200"/>
                </a:lnTo>
                <a:lnTo>
                  <a:pt x="493549" y="2476500"/>
                </a:lnTo>
                <a:lnTo>
                  <a:pt x="504509" y="2451100"/>
                </a:lnTo>
                <a:lnTo>
                  <a:pt x="510028" y="2438400"/>
                </a:lnTo>
                <a:lnTo>
                  <a:pt x="515493" y="2425700"/>
                </a:lnTo>
                <a:lnTo>
                  <a:pt x="521208" y="2413000"/>
                </a:lnTo>
                <a:lnTo>
                  <a:pt x="527477" y="2400300"/>
                </a:lnTo>
                <a:lnTo>
                  <a:pt x="547514" y="2362200"/>
                </a:lnTo>
                <a:lnTo>
                  <a:pt x="554258" y="2336800"/>
                </a:lnTo>
                <a:lnTo>
                  <a:pt x="569293" y="2311400"/>
                </a:lnTo>
                <a:lnTo>
                  <a:pt x="584827" y="2286000"/>
                </a:lnTo>
                <a:lnTo>
                  <a:pt x="601113" y="2247900"/>
                </a:lnTo>
                <a:lnTo>
                  <a:pt x="618399" y="2222500"/>
                </a:lnTo>
                <a:lnTo>
                  <a:pt x="631816" y="2197100"/>
                </a:lnTo>
                <a:lnTo>
                  <a:pt x="645608" y="2171700"/>
                </a:lnTo>
                <a:lnTo>
                  <a:pt x="659758" y="2146300"/>
                </a:lnTo>
                <a:lnTo>
                  <a:pt x="674248" y="2120900"/>
                </a:lnTo>
                <a:lnTo>
                  <a:pt x="706584" y="2120900"/>
                </a:lnTo>
                <a:lnTo>
                  <a:pt x="689126" y="2146300"/>
                </a:lnTo>
                <a:lnTo>
                  <a:pt x="664067" y="2184400"/>
                </a:lnTo>
                <a:lnTo>
                  <a:pt x="640224" y="2235200"/>
                </a:lnTo>
                <a:lnTo>
                  <a:pt x="623052" y="2260600"/>
                </a:lnTo>
                <a:lnTo>
                  <a:pt x="606926" y="2286000"/>
                </a:lnTo>
                <a:lnTo>
                  <a:pt x="591533" y="2324100"/>
                </a:lnTo>
                <a:lnTo>
                  <a:pt x="576560" y="2349500"/>
                </a:lnTo>
                <a:lnTo>
                  <a:pt x="563157" y="2374900"/>
                </a:lnTo>
                <a:lnTo>
                  <a:pt x="549969" y="2400300"/>
                </a:lnTo>
                <a:lnTo>
                  <a:pt x="543658" y="2413000"/>
                </a:lnTo>
                <a:lnTo>
                  <a:pt x="537937" y="2425700"/>
                </a:lnTo>
                <a:lnTo>
                  <a:pt x="532466" y="2438400"/>
                </a:lnTo>
                <a:lnTo>
                  <a:pt x="526906" y="2451100"/>
                </a:lnTo>
                <a:lnTo>
                  <a:pt x="524189" y="2463800"/>
                </a:lnTo>
                <a:lnTo>
                  <a:pt x="521473" y="2463800"/>
                </a:lnTo>
                <a:lnTo>
                  <a:pt x="516041" y="2476500"/>
                </a:lnTo>
                <a:lnTo>
                  <a:pt x="513591" y="2489200"/>
                </a:lnTo>
                <a:lnTo>
                  <a:pt x="509085" y="2501900"/>
                </a:lnTo>
                <a:close/>
              </a:path>
              <a:path w="2003425" h="2997200">
                <a:moveTo>
                  <a:pt x="431219" y="2781300"/>
                </a:moveTo>
                <a:lnTo>
                  <a:pt x="413659" y="2781300"/>
                </a:lnTo>
                <a:lnTo>
                  <a:pt x="415812" y="2768600"/>
                </a:lnTo>
                <a:lnTo>
                  <a:pt x="420488" y="2743200"/>
                </a:lnTo>
                <a:lnTo>
                  <a:pt x="422260" y="2730500"/>
                </a:lnTo>
                <a:lnTo>
                  <a:pt x="424390" y="2717800"/>
                </a:lnTo>
                <a:lnTo>
                  <a:pt x="427216" y="2705100"/>
                </a:lnTo>
                <a:lnTo>
                  <a:pt x="430766" y="2692400"/>
                </a:lnTo>
                <a:lnTo>
                  <a:pt x="434531" y="2667000"/>
                </a:lnTo>
                <a:lnTo>
                  <a:pt x="438474" y="2654300"/>
                </a:lnTo>
                <a:lnTo>
                  <a:pt x="442560" y="2641600"/>
                </a:lnTo>
                <a:lnTo>
                  <a:pt x="448201" y="2616200"/>
                </a:lnTo>
                <a:lnTo>
                  <a:pt x="454235" y="2590800"/>
                </a:lnTo>
                <a:lnTo>
                  <a:pt x="460627" y="2578100"/>
                </a:lnTo>
                <a:lnTo>
                  <a:pt x="467340" y="2552700"/>
                </a:lnTo>
                <a:lnTo>
                  <a:pt x="475798" y="2527300"/>
                </a:lnTo>
                <a:lnTo>
                  <a:pt x="480072" y="2514600"/>
                </a:lnTo>
                <a:lnTo>
                  <a:pt x="484399" y="2501900"/>
                </a:lnTo>
                <a:lnTo>
                  <a:pt x="506796" y="2501900"/>
                </a:lnTo>
                <a:lnTo>
                  <a:pt x="498135" y="2527300"/>
                </a:lnTo>
                <a:lnTo>
                  <a:pt x="489546" y="2552700"/>
                </a:lnTo>
                <a:lnTo>
                  <a:pt x="482648" y="2565400"/>
                </a:lnTo>
                <a:lnTo>
                  <a:pt x="476108" y="2590800"/>
                </a:lnTo>
                <a:lnTo>
                  <a:pt x="469925" y="2616200"/>
                </a:lnTo>
                <a:lnTo>
                  <a:pt x="464099" y="2628900"/>
                </a:lnTo>
                <a:lnTo>
                  <a:pt x="459813" y="2641600"/>
                </a:lnTo>
                <a:lnTo>
                  <a:pt x="455689" y="2667000"/>
                </a:lnTo>
                <a:lnTo>
                  <a:pt x="451742" y="2679700"/>
                </a:lnTo>
                <a:lnTo>
                  <a:pt x="447993" y="2692400"/>
                </a:lnTo>
                <a:lnTo>
                  <a:pt x="444952" y="2705100"/>
                </a:lnTo>
                <a:lnTo>
                  <a:pt x="442608" y="2717800"/>
                </a:lnTo>
                <a:lnTo>
                  <a:pt x="438653" y="2743200"/>
                </a:lnTo>
                <a:lnTo>
                  <a:pt x="435521" y="2755900"/>
                </a:lnTo>
                <a:lnTo>
                  <a:pt x="433185" y="2768600"/>
                </a:lnTo>
                <a:lnTo>
                  <a:pt x="431219" y="2781300"/>
                </a:lnTo>
                <a:close/>
              </a:path>
            </a:pathLst>
          </a:custGeom>
          <a:solidFill>
            <a:srgbClr val="90507B"/>
          </a:solidFill>
        </p:spPr>
        <p:txBody>
          <a:bodyPr wrap="square" lIns="0" tIns="0" rIns="0" bIns="0" rtlCol="0"/>
          <a:lstStyle/>
          <a:p>
            <a:endParaRPr/>
          </a:p>
        </p:txBody>
      </p:sp>
      <p:sp>
        <p:nvSpPr>
          <p:cNvPr id="16" name="object 16"/>
          <p:cNvSpPr/>
          <p:nvPr/>
        </p:nvSpPr>
        <p:spPr>
          <a:xfrm>
            <a:off x="4393794" y="1156336"/>
            <a:ext cx="415290" cy="368300"/>
          </a:xfrm>
          <a:custGeom>
            <a:avLst/>
            <a:gdLst/>
            <a:ahLst/>
            <a:cxnLst/>
            <a:rect l="l" t="t" r="r" b="b"/>
            <a:pathLst>
              <a:path w="415289"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89"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89"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89" h="368300">
                <a:moveTo>
                  <a:pt x="350016" y="132000"/>
                </a:moveTo>
                <a:lnTo>
                  <a:pt x="292228" y="132000"/>
                </a:lnTo>
                <a:lnTo>
                  <a:pt x="322013" y="129353"/>
                </a:lnTo>
                <a:lnTo>
                  <a:pt x="350016" y="132000"/>
                </a:lnTo>
                <a:close/>
              </a:path>
              <a:path w="415289"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89" h="368300">
                <a:moveTo>
                  <a:pt x="316969" y="233078"/>
                </a:moveTo>
                <a:lnTo>
                  <a:pt x="294906" y="231383"/>
                </a:lnTo>
                <a:lnTo>
                  <a:pt x="344212" y="231383"/>
                </a:lnTo>
                <a:lnTo>
                  <a:pt x="340269" y="232029"/>
                </a:lnTo>
                <a:lnTo>
                  <a:pt x="316969" y="233078"/>
                </a:lnTo>
                <a:close/>
              </a:path>
              <a:path w="415289"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89"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6FDEF6"/>
          </a:solidFill>
        </p:spPr>
        <p:txBody>
          <a:bodyPr wrap="square" lIns="0" tIns="0" rIns="0" bIns="0" rtlCol="0"/>
          <a:lstStyle/>
          <a:p>
            <a:endParaRPr/>
          </a:p>
        </p:txBody>
      </p:sp>
      <p:sp>
        <p:nvSpPr>
          <p:cNvPr id="17" name="object 17"/>
          <p:cNvSpPr/>
          <p:nvPr/>
        </p:nvSpPr>
        <p:spPr>
          <a:xfrm>
            <a:off x="15220909" y="8869905"/>
            <a:ext cx="396875" cy="412115"/>
          </a:xfrm>
          <a:custGeom>
            <a:avLst/>
            <a:gdLst/>
            <a:ahLst/>
            <a:cxnLst/>
            <a:rect l="l" t="t" r="r" b="b"/>
            <a:pathLst>
              <a:path w="396875" h="412115">
                <a:moveTo>
                  <a:pt x="346971" y="132700"/>
                </a:moveTo>
                <a:lnTo>
                  <a:pt x="130338" y="132700"/>
                </a:lnTo>
                <a:lnTo>
                  <a:pt x="122744" y="108065"/>
                </a:lnTo>
                <a:lnTo>
                  <a:pt x="118850" y="82187"/>
                </a:lnTo>
                <a:lnTo>
                  <a:pt x="120196" y="56238"/>
                </a:lnTo>
                <a:lnTo>
                  <a:pt x="137924" y="16502"/>
                </a:lnTo>
                <a:lnTo>
                  <a:pt x="169723" y="0"/>
                </a:lnTo>
                <a:lnTo>
                  <a:pt x="197776" y="20823"/>
                </a:lnTo>
                <a:lnTo>
                  <a:pt x="218303" y="63038"/>
                </a:lnTo>
                <a:lnTo>
                  <a:pt x="227522" y="110709"/>
                </a:lnTo>
                <a:lnTo>
                  <a:pt x="358679" y="110709"/>
                </a:lnTo>
                <a:lnTo>
                  <a:pt x="356204" y="117623"/>
                </a:lnTo>
                <a:lnTo>
                  <a:pt x="346971" y="132700"/>
                </a:lnTo>
                <a:close/>
              </a:path>
              <a:path w="396875" h="412115">
                <a:moveTo>
                  <a:pt x="358679" y="110709"/>
                </a:moveTo>
                <a:lnTo>
                  <a:pt x="227522" y="110709"/>
                </a:lnTo>
                <a:lnTo>
                  <a:pt x="248266" y="88887"/>
                </a:lnTo>
                <a:lnTo>
                  <a:pt x="272908" y="70964"/>
                </a:lnTo>
                <a:lnTo>
                  <a:pt x="301026" y="59973"/>
                </a:lnTo>
                <a:lnTo>
                  <a:pt x="332196" y="58948"/>
                </a:lnTo>
                <a:lnTo>
                  <a:pt x="353165" y="66617"/>
                </a:lnTo>
                <a:lnTo>
                  <a:pt x="362962" y="80039"/>
                </a:lnTo>
                <a:lnTo>
                  <a:pt x="363377" y="97584"/>
                </a:lnTo>
                <a:lnTo>
                  <a:pt x="358679" y="110709"/>
                </a:lnTo>
                <a:close/>
              </a:path>
              <a:path w="396875" h="412115">
                <a:moveTo>
                  <a:pt x="64172" y="352803"/>
                </a:moveTo>
                <a:lnTo>
                  <a:pt x="43203" y="345215"/>
                </a:lnTo>
                <a:lnTo>
                  <a:pt x="33406" y="331785"/>
                </a:lnTo>
                <a:lnTo>
                  <a:pt x="32991" y="314194"/>
                </a:lnTo>
                <a:lnTo>
                  <a:pt x="40165" y="294128"/>
                </a:lnTo>
                <a:lnTo>
                  <a:pt x="51498" y="275635"/>
                </a:lnTo>
                <a:lnTo>
                  <a:pt x="66225" y="257672"/>
                </a:lnTo>
                <a:lnTo>
                  <a:pt x="83161" y="241371"/>
                </a:lnTo>
                <a:lnTo>
                  <a:pt x="100856" y="228059"/>
                </a:lnTo>
                <a:lnTo>
                  <a:pt x="71658" y="220997"/>
                </a:lnTo>
                <a:lnTo>
                  <a:pt x="20357" y="189841"/>
                </a:lnTo>
                <a:lnTo>
                  <a:pt x="1080" y="153890"/>
                </a:lnTo>
                <a:lnTo>
                  <a:pt x="0" y="145544"/>
                </a:lnTo>
                <a:lnTo>
                  <a:pt x="612" y="138243"/>
                </a:lnTo>
                <a:lnTo>
                  <a:pt x="2808" y="131931"/>
                </a:lnTo>
                <a:lnTo>
                  <a:pt x="22991" y="116548"/>
                </a:lnTo>
                <a:lnTo>
                  <a:pt x="56166" y="113085"/>
                </a:lnTo>
                <a:lnTo>
                  <a:pt x="94544" y="119237"/>
                </a:lnTo>
                <a:lnTo>
                  <a:pt x="130338" y="132700"/>
                </a:lnTo>
                <a:lnTo>
                  <a:pt x="346971" y="132700"/>
                </a:lnTo>
                <a:lnTo>
                  <a:pt x="344843" y="136173"/>
                </a:lnTo>
                <a:lnTo>
                  <a:pt x="333567" y="149982"/>
                </a:lnTo>
                <a:lnTo>
                  <a:pt x="206677" y="149982"/>
                </a:lnTo>
                <a:lnTo>
                  <a:pt x="184212" y="151138"/>
                </a:lnTo>
                <a:lnTo>
                  <a:pt x="147528" y="180523"/>
                </a:lnTo>
                <a:lnTo>
                  <a:pt x="141680" y="209517"/>
                </a:lnTo>
                <a:lnTo>
                  <a:pt x="143302" y="219800"/>
                </a:lnTo>
                <a:lnTo>
                  <a:pt x="152964" y="240088"/>
                </a:lnTo>
                <a:lnTo>
                  <a:pt x="169099" y="254551"/>
                </a:lnTo>
                <a:lnTo>
                  <a:pt x="189501" y="261866"/>
                </a:lnTo>
                <a:lnTo>
                  <a:pt x="395809" y="261866"/>
                </a:lnTo>
                <a:lnTo>
                  <a:pt x="396405" y="266339"/>
                </a:lnTo>
                <a:lnTo>
                  <a:pt x="395809" y="273645"/>
                </a:lnTo>
                <a:lnTo>
                  <a:pt x="393953" y="279051"/>
                </a:lnTo>
                <a:lnTo>
                  <a:pt x="266030" y="279051"/>
                </a:lnTo>
                <a:lnTo>
                  <a:pt x="272841" y="301235"/>
                </a:lnTo>
                <a:lnTo>
                  <a:pt x="168846" y="301235"/>
                </a:lnTo>
                <a:lnTo>
                  <a:pt x="148156" y="322986"/>
                </a:lnTo>
                <a:lnTo>
                  <a:pt x="123532" y="340848"/>
                </a:lnTo>
                <a:lnTo>
                  <a:pt x="95396" y="351795"/>
                </a:lnTo>
                <a:lnTo>
                  <a:pt x="64172" y="352803"/>
                </a:lnTo>
                <a:close/>
              </a:path>
              <a:path w="396875" h="412115">
                <a:moveTo>
                  <a:pt x="395809" y="261866"/>
                </a:moveTo>
                <a:lnTo>
                  <a:pt x="189501" y="261866"/>
                </a:lnTo>
                <a:lnTo>
                  <a:pt x="211965" y="260709"/>
                </a:lnTo>
                <a:lnTo>
                  <a:pt x="223761" y="256376"/>
                </a:lnTo>
                <a:lnTo>
                  <a:pt x="252362" y="222258"/>
                </a:lnTo>
                <a:lnTo>
                  <a:pt x="254592" y="202385"/>
                </a:lnTo>
                <a:lnTo>
                  <a:pt x="252970" y="192143"/>
                </a:lnTo>
                <a:lnTo>
                  <a:pt x="243253" y="171799"/>
                </a:lnTo>
                <a:lnTo>
                  <a:pt x="227089" y="157308"/>
                </a:lnTo>
                <a:lnTo>
                  <a:pt x="206677" y="149982"/>
                </a:lnTo>
                <a:lnTo>
                  <a:pt x="333567" y="149982"/>
                </a:lnTo>
                <a:lnTo>
                  <a:pt x="330143" y="154175"/>
                </a:lnTo>
                <a:lnTo>
                  <a:pt x="313232" y="170517"/>
                </a:lnTo>
                <a:lnTo>
                  <a:pt x="295512" y="183884"/>
                </a:lnTo>
                <a:lnTo>
                  <a:pt x="324668" y="190863"/>
                </a:lnTo>
                <a:lnTo>
                  <a:pt x="352446" y="203199"/>
                </a:lnTo>
                <a:lnTo>
                  <a:pt x="375957" y="222034"/>
                </a:lnTo>
                <a:lnTo>
                  <a:pt x="392311" y="248513"/>
                </a:lnTo>
                <a:lnTo>
                  <a:pt x="395290" y="257971"/>
                </a:lnTo>
                <a:lnTo>
                  <a:pt x="395809" y="261866"/>
                </a:lnTo>
                <a:close/>
              </a:path>
              <a:path w="396875" h="412115">
                <a:moveTo>
                  <a:pt x="340226" y="298750"/>
                </a:moveTo>
                <a:lnTo>
                  <a:pt x="301800" y="292569"/>
                </a:lnTo>
                <a:lnTo>
                  <a:pt x="266030" y="279051"/>
                </a:lnTo>
                <a:lnTo>
                  <a:pt x="393953" y="279051"/>
                </a:lnTo>
                <a:lnTo>
                  <a:pt x="393656" y="279916"/>
                </a:lnTo>
                <a:lnTo>
                  <a:pt x="373485" y="295297"/>
                </a:lnTo>
                <a:lnTo>
                  <a:pt x="340226" y="298750"/>
                </a:lnTo>
                <a:close/>
              </a:path>
              <a:path w="396875" h="412115">
                <a:moveTo>
                  <a:pt x="226672" y="411903"/>
                </a:moveTo>
                <a:lnTo>
                  <a:pt x="198592" y="391084"/>
                </a:lnTo>
                <a:lnTo>
                  <a:pt x="178038" y="348892"/>
                </a:lnTo>
                <a:lnTo>
                  <a:pt x="168846" y="301235"/>
                </a:lnTo>
                <a:lnTo>
                  <a:pt x="272841" y="301235"/>
                </a:lnTo>
                <a:lnTo>
                  <a:pt x="273585" y="303659"/>
                </a:lnTo>
                <a:lnTo>
                  <a:pt x="277494" y="329564"/>
                </a:lnTo>
                <a:lnTo>
                  <a:pt x="276199" y="355540"/>
                </a:lnTo>
                <a:lnTo>
                  <a:pt x="258444" y="395441"/>
                </a:lnTo>
                <a:lnTo>
                  <a:pt x="226672" y="411903"/>
                </a:lnTo>
                <a:close/>
              </a:path>
            </a:pathLst>
          </a:custGeom>
          <a:solidFill>
            <a:srgbClr val="6FDEF6"/>
          </a:solidFill>
        </p:spPr>
        <p:txBody>
          <a:bodyPr wrap="square" lIns="0" tIns="0" rIns="0" bIns="0" rtlCol="0"/>
          <a:lstStyle/>
          <a:p>
            <a:endParaRPr/>
          </a:p>
        </p:txBody>
      </p:sp>
      <p:sp>
        <p:nvSpPr>
          <p:cNvPr id="18" name="object 18"/>
          <p:cNvSpPr/>
          <p:nvPr/>
        </p:nvSpPr>
        <p:spPr>
          <a:xfrm>
            <a:off x="3578054" y="8780902"/>
            <a:ext cx="400685" cy="407670"/>
          </a:xfrm>
          <a:custGeom>
            <a:avLst/>
            <a:gdLst/>
            <a:ahLst/>
            <a:cxnLst/>
            <a:rect l="l" t="t" r="r" b="b"/>
            <a:pathLst>
              <a:path w="400685" h="407670">
                <a:moveTo>
                  <a:pt x="268478" y="110084"/>
                </a:moveTo>
                <a:lnTo>
                  <a:pt x="166358" y="110084"/>
                </a:lnTo>
                <a:lnTo>
                  <a:pt x="169770" y="80351"/>
                </a:lnTo>
                <a:lnTo>
                  <a:pt x="194321" y="25803"/>
                </a:lnTo>
                <a:lnTo>
                  <a:pt x="227526" y="2344"/>
                </a:lnTo>
                <a:lnTo>
                  <a:pt x="242936" y="0"/>
                </a:lnTo>
                <a:lnTo>
                  <a:pt x="249420" y="1375"/>
                </a:lnTo>
                <a:lnTo>
                  <a:pt x="267079" y="19455"/>
                </a:lnTo>
                <a:lnTo>
                  <a:pt x="274451" y="51363"/>
                </a:lnTo>
                <a:lnTo>
                  <a:pt x="274341" y="58122"/>
                </a:lnTo>
                <a:lnTo>
                  <a:pt x="273185" y="90568"/>
                </a:lnTo>
                <a:lnTo>
                  <a:pt x="268478" y="110084"/>
                </a:lnTo>
                <a:close/>
              </a:path>
              <a:path w="400685" h="407670">
                <a:moveTo>
                  <a:pt x="61756" y="299032"/>
                </a:moveTo>
                <a:lnTo>
                  <a:pt x="20137" y="286353"/>
                </a:lnTo>
                <a:lnTo>
                  <a:pt x="0" y="256975"/>
                </a:lnTo>
                <a:lnTo>
                  <a:pt x="17134" y="226616"/>
                </a:lnTo>
                <a:lnTo>
                  <a:pt x="56350" y="201143"/>
                </a:lnTo>
                <a:lnTo>
                  <a:pt x="102338" y="186256"/>
                </a:lnTo>
                <a:lnTo>
                  <a:pt x="78262" y="168427"/>
                </a:lnTo>
                <a:lnTo>
                  <a:pt x="57577" y="146256"/>
                </a:lnTo>
                <a:lnTo>
                  <a:pt x="43316" y="119779"/>
                </a:lnTo>
                <a:lnTo>
                  <a:pt x="38510" y="89031"/>
                </a:lnTo>
                <a:lnTo>
                  <a:pt x="43489" y="67367"/>
                </a:lnTo>
                <a:lnTo>
                  <a:pt x="55592" y="56029"/>
                </a:lnTo>
                <a:lnTo>
                  <a:pt x="72933" y="53464"/>
                </a:lnTo>
                <a:lnTo>
                  <a:pt x="93630" y="58122"/>
                </a:lnTo>
                <a:lnTo>
                  <a:pt x="113310" y="67075"/>
                </a:lnTo>
                <a:lnTo>
                  <a:pt x="132865" y="79438"/>
                </a:lnTo>
                <a:lnTo>
                  <a:pt x="150984" y="94133"/>
                </a:lnTo>
                <a:lnTo>
                  <a:pt x="166358" y="110084"/>
                </a:lnTo>
                <a:lnTo>
                  <a:pt x="268478" y="110084"/>
                </a:lnTo>
                <a:lnTo>
                  <a:pt x="264253" y="127596"/>
                </a:lnTo>
                <a:lnTo>
                  <a:pt x="384679" y="127596"/>
                </a:lnTo>
                <a:lnTo>
                  <a:pt x="398267" y="147357"/>
                </a:lnTo>
                <a:lnTo>
                  <a:pt x="199588" y="147357"/>
                </a:lnTo>
                <a:lnTo>
                  <a:pt x="189558" y="148344"/>
                </a:lnTo>
                <a:lnTo>
                  <a:pt x="179564" y="151232"/>
                </a:lnTo>
                <a:lnTo>
                  <a:pt x="160680" y="163258"/>
                </a:lnTo>
                <a:lnTo>
                  <a:pt x="148355" y="180981"/>
                </a:lnTo>
                <a:lnTo>
                  <a:pt x="143620" y="202060"/>
                </a:lnTo>
                <a:lnTo>
                  <a:pt x="147506" y="224151"/>
                </a:lnTo>
                <a:lnTo>
                  <a:pt x="153251" y="235282"/>
                </a:lnTo>
                <a:lnTo>
                  <a:pt x="161023" y="244582"/>
                </a:lnTo>
                <a:lnTo>
                  <a:pt x="170410" y="251873"/>
                </a:lnTo>
                <a:lnTo>
                  <a:pt x="180999" y="256975"/>
                </a:lnTo>
                <a:lnTo>
                  <a:pt x="181365" y="256975"/>
                </a:lnTo>
                <a:lnTo>
                  <a:pt x="190482" y="259359"/>
                </a:lnTo>
                <a:lnTo>
                  <a:pt x="200377" y="260144"/>
                </a:lnTo>
                <a:lnTo>
                  <a:pt x="341795" y="260144"/>
                </a:lnTo>
                <a:lnTo>
                  <a:pt x="342710" y="261125"/>
                </a:lnTo>
                <a:lnTo>
                  <a:pt x="352728" y="279654"/>
                </a:lnTo>
                <a:lnTo>
                  <a:pt x="136214" y="279654"/>
                </a:lnTo>
                <a:lnTo>
                  <a:pt x="112770" y="290121"/>
                </a:lnTo>
                <a:lnTo>
                  <a:pt x="87613" y="297142"/>
                </a:lnTo>
                <a:lnTo>
                  <a:pt x="61756" y="299032"/>
                </a:lnTo>
                <a:close/>
              </a:path>
              <a:path w="400685" h="407670">
                <a:moveTo>
                  <a:pt x="384679" y="127596"/>
                </a:moveTo>
                <a:lnTo>
                  <a:pt x="264253" y="127596"/>
                </a:lnTo>
                <a:lnTo>
                  <a:pt x="287668" y="117090"/>
                </a:lnTo>
                <a:lnTo>
                  <a:pt x="312770" y="110084"/>
                </a:lnTo>
                <a:lnTo>
                  <a:pt x="338590" y="108245"/>
                </a:lnTo>
                <a:lnTo>
                  <a:pt x="364158" y="113242"/>
                </a:lnTo>
                <a:lnTo>
                  <a:pt x="369612" y="115251"/>
                </a:lnTo>
                <a:lnTo>
                  <a:pt x="374971" y="117739"/>
                </a:lnTo>
                <a:lnTo>
                  <a:pt x="380139" y="120993"/>
                </a:lnTo>
                <a:lnTo>
                  <a:pt x="384679" y="127596"/>
                </a:lnTo>
                <a:close/>
              </a:path>
              <a:path w="400685" h="407670">
                <a:moveTo>
                  <a:pt x="341795" y="260144"/>
                </a:moveTo>
                <a:lnTo>
                  <a:pt x="200377" y="260144"/>
                </a:lnTo>
                <a:lnTo>
                  <a:pt x="210416" y="259153"/>
                </a:lnTo>
                <a:lnTo>
                  <a:pt x="220329" y="256305"/>
                </a:lnTo>
                <a:lnTo>
                  <a:pt x="239268" y="244223"/>
                </a:lnTo>
                <a:lnTo>
                  <a:pt x="251621" y="226472"/>
                </a:lnTo>
                <a:lnTo>
                  <a:pt x="256367" y="205383"/>
                </a:lnTo>
                <a:lnTo>
                  <a:pt x="252483" y="183290"/>
                </a:lnTo>
                <a:lnTo>
                  <a:pt x="218894" y="150658"/>
                </a:lnTo>
                <a:lnTo>
                  <a:pt x="199588" y="147357"/>
                </a:lnTo>
                <a:lnTo>
                  <a:pt x="398267" y="147357"/>
                </a:lnTo>
                <a:lnTo>
                  <a:pt x="400359" y="150400"/>
                </a:lnTo>
                <a:lnTo>
                  <a:pt x="383213" y="180694"/>
                </a:lnTo>
                <a:lnTo>
                  <a:pt x="343980" y="206162"/>
                </a:lnTo>
                <a:lnTo>
                  <a:pt x="297937" y="221089"/>
                </a:lnTo>
                <a:lnTo>
                  <a:pt x="321988" y="238932"/>
                </a:lnTo>
                <a:lnTo>
                  <a:pt x="341795" y="260144"/>
                </a:lnTo>
                <a:close/>
              </a:path>
              <a:path w="400685" h="407670">
                <a:moveTo>
                  <a:pt x="181365" y="256975"/>
                </a:moveTo>
                <a:lnTo>
                  <a:pt x="180999" y="256975"/>
                </a:lnTo>
                <a:lnTo>
                  <a:pt x="181365" y="256975"/>
                </a:lnTo>
                <a:close/>
              </a:path>
              <a:path w="400685" h="407670">
                <a:moveTo>
                  <a:pt x="157204" y="407535"/>
                </a:moveTo>
                <a:lnTo>
                  <a:pt x="150760" y="406162"/>
                </a:lnTo>
                <a:lnTo>
                  <a:pt x="150951" y="406066"/>
                </a:lnTo>
                <a:lnTo>
                  <a:pt x="133253" y="387916"/>
                </a:lnTo>
                <a:lnTo>
                  <a:pt x="125915" y="356030"/>
                </a:lnTo>
                <a:lnTo>
                  <a:pt x="125841" y="353895"/>
                </a:lnTo>
                <a:lnTo>
                  <a:pt x="127213" y="316698"/>
                </a:lnTo>
                <a:lnTo>
                  <a:pt x="136214" y="279654"/>
                </a:lnTo>
                <a:lnTo>
                  <a:pt x="352728" y="279654"/>
                </a:lnTo>
                <a:lnTo>
                  <a:pt x="357027" y="287607"/>
                </a:lnTo>
                <a:lnTo>
                  <a:pt x="358562" y="297358"/>
                </a:lnTo>
                <a:lnTo>
                  <a:pt x="233822" y="297358"/>
                </a:lnTo>
                <a:lnTo>
                  <a:pt x="230450" y="327048"/>
                </a:lnTo>
                <a:lnTo>
                  <a:pt x="205872" y="381585"/>
                </a:lnTo>
                <a:lnTo>
                  <a:pt x="172641" y="405112"/>
                </a:lnTo>
                <a:lnTo>
                  <a:pt x="164492" y="407239"/>
                </a:lnTo>
                <a:lnTo>
                  <a:pt x="157204" y="407535"/>
                </a:lnTo>
                <a:close/>
              </a:path>
              <a:path w="400685" h="407670">
                <a:moveTo>
                  <a:pt x="327425" y="353895"/>
                </a:moveTo>
                <a:lnTo>
                  <a:pt x="287045" y="340285"/>
                </a:lnTo>
                <a:lnTo>
                  <a:pt x="249266" y="313294"/>
                </a:lnTo>
                <a:lnTo>
                  <a:pt x="233822" y="297358"/>
                </a:lnTo>
                <a:lnTo>
                  <a:pt x="358562" y="297358"/>
                </a:lnTo>
                <a:lnTo>
                  <a:pt x="361861" y="318315"/>
                </a:lnTo>
                <a:lnTo>
                  <a:pt x="356842" y="340019"/>
                </a:lnTo>
                <a:lnTo>
                  <a:pt x="344744" y="351353"/>
                </a:lnTo>
                <a:lnTo>
                  <a:pt x="327425" y="353895"/>
                </a:lnTo>
                <a:close/>
              </a:path>
            </a:pathLst>
          </a:custGeom>
          <a:solidFill>
            <a:srgbClr val="0594B9"/>
          </a:solidFill>
        </p:spPr>
        <p:txBody>
          <a:bodyPr wrap="square" lIns="0" tIns="0" rIns="0" bIns="0" rtlCol="0"/>
          <a:lstStyle/>
          <a:p>
            <a:endParaRPr/>
          </a:p>
        </p:txBody>
      </p:sp>
      <p:sp>
        <p:nvSpPr>
          <p:cNvPr id="19" name="object 19"/>
          <p:cNvSpPr/>
          <p:nvPr/>
        </p:nvSpPr>
        <p:spPr>
          <a:xfrm>
            <a:off x="14802277" y="1070584"/>
            <a:ext cx="405765" cy="383540"/>
          </a:xfrm>
          <a:custGeom>
            <a:avLst/>
            <a:gdLst/>
            <a:ahLst/>
            <a:cxnLst/>
            <a:rect l="l" t="t" r="r" b="b"/>
            <a:pathLst>
              <a:path w="405765" h="383540">
                <a:moveTo>
                  <a:pt x="284900" y="95565"/>
                </a:moveTo>
                <a:lnTo>
                  <a:pt x="180878" y="95565"/>
                </a:lnTo>
                <a:lnTo>
                  <a:pt x="186560" y="70823"/>
                </a:lnTo>
                <a:lnTo>
                  <a:pt x="209927" y="25281"/>
                </a:lnTo>
                <a:lnTo>
                  <a:pt x="244715" y="0"/>
                </a:lnTo>
                <a:lnTo>
                  <a:pt x="280003" y="1466"/>
                </a:lnTo>
                <a:lnTo>
                  <a:pt x="293741" y="33043"/>
                </a:lnTo>
                <a:lnTo>
                  <a:pt x="290519" y="79235"/>
                </a:lnTo>
                <a:lnTo>
                  <a:pt x="284900" y="95565"/>
                </a:lnTo>
                <a:close/>
              </a:path>
              <a:path w="405765" h="383540">
                <a:moveTo>
                  <a:pt x="72514" y="270193"/>
                </a:moveTo>
                <a:lnTo>
                  <a:pt x="43069" y="265694"/>
                </a:lnTo>
                <a:lnTo>
                  <a:pt x="15888" y="251179"/>
                </a:lnTo>
                <a:lnTo>
                  <a:pt x="1755" y="234388"/>
                </a:lnTo>
                <a:lnTo>
                  <a:pt x="0" y="218077"/>
                </a:lnTo>
                <a:lnTo>
                  <a:pt x="8296" y="202831"/>
                </a:lnTo>
                <a:lnTo>
                  <a:pt x="43137" y="178965"/>
                </a:lnTo>
                <a:lnTo>
                  <a:pt x="86957" y="165276"/>
                </a:lnTo>
                <a:lnTo>
                  <a:pt x="108707" y="162622"/>
                </a:lnTo>
                <a:lnTo>
                  <a:pt x="87226" y="142192"/>
                </a:lnTo>
                <a:lnTo>
                  <a:pt x="69555" y="117953"/>
                </a:lnTo>
                <a:lnTo>
                  <a:pt x="58720" y="90286"/>
                </a:lnTo>
                <a:lnTo>
                  <a:pt x="57751" y="59574"/>
                </a:lnTo>
                <a:lnTo>
                  <a:pt x="59922" y="50035"/>
                </a:lnTo>
                <a:lnTo>
                  <a:pt x="63147" y="42313"/>
                </a:lnTo>
                <a:lnTo>
                  <a:pt x="67247" y="36426"/>
                </a:lnTo>
                <a:lnTo>
                  <a:pt x="72242" y="32107"/>
                </a:lnTo>
                <a:lnTo>
                  <a:pt x="97048" y="28917"/>
                </a:lnTo>
                <a:lnTo>
                  <a:pt x="127128" y="42313"/>
                </a:lnTo>
                <a:lnTo>
                  <a:pt x="156925" y="66470"/>
                </a:lnTo>
                <a:lnTo>
                  <a:pt x="180878" y="95565"/>
                </a:lnTo>
                <a:lnTo>
                  <a:pt x="284900" y="95565"/>
                </a:lnTo>
                <a:lnTo>
                  <a:pt x="274929" y="124547"/>
                </a:lnTo>
                <a:lnTo>
                  <a:pt x="376093" y="124547"/>
                </a:lnTo>
                <a:lnTo>
                  <a:pt x="389816" y="131840"/>
                </a:lnTo>
                <a:lnTo>
                  <a:pt x="393122" y="135787"/>
                </a:lnTo>
                <a:lnTo>
                  <a:pt x="205754" y="135787"/>
                </a:lnTo>
                <a:lnTo>
                  <a:pt x="193818" y="136422"/>
                </a:lnTo>
                <a:lnTo>
                  <a:pt x="157981" y="158254"/>
                </a:lnTo>
                <a:lnTo>
                  <a:pt x="147394" y="198434"/>
                </a:lnTo>
                <a:lnTo>
                  <a:pt x="154074" y="218728"/>
                </a:lnTo>
                <a:lnTo>
                  <a:pt x="167929" y="235026"/>
                </a:lnTo>
                <a:lnTo>
                  <a:pt x="187698" y="245118"/>
                </a:lnTo>
                <a:lnTo>
                  <a:pt x="199908" y="247139"/>
                </a:lnTo>
                <a:lnTo>
                  <a:pt x="323046" y="247139"/>
                </a:lnTo>
                <a:lnTo>
                  <a:pt x="331432" y="258662"/>
                </a:lnTo>
                <a:lnTo>
                  <a:pt x="130775" y="258662"/>
                </a:lnTo>
                <a:lnTo>
                  <a:pt x="102368" y="267055"/>
                </a:lnTo>
                <a:lnTo>
                  <a:pt x="72514" y="270193"/>
                </a:lnTo>
                <a:close/>
              </a:path>
              <a:path w="405765" h="383540">
                <a:moveTo>
                  <a:pt x="376093" y="124547"/>
                </a:moveTo>
                <a:lnTo>
                  <a:pt x="274929" y="124547"/>
                </a:lnTo>
                <a:lnTo>
                  <a:pt x="303335" y="116137"/>
                </a:lnTo>
                <a:lnTo>
                  <a:pt x="333189" y="112957"/>
                </a:lnTo>
                <a:lnTo>
                  <a:pt x="362635" y="117395"/>
                </a:lnTo>
                <a:lnTo>
                  <a:pt x="376093" y="124547"/>
                </a:lnTo>
                <a:close/>
              </a:path>
              <a:path w="405765" h="383540">
                <a:moveTo>
                  <a:pt x="315581" y="238109"/>
                </a:moveTo>
                <a:lnTo>
                  <a:pt x="233634" y="238109"/>
                </a:lnTo>
                <a:lnTo>
                  <a:pt x="241237" y="232077"/>
                </a:lnTo>
                <a:lnTo>
                  <a:pt x="247722" y="224731"/>
                </a:lnTo>
                <a:lnTo>
                  <a:pt x="252893" y="216212"/>
                </a:lnTo>
                <a:lnTo>
                  <a:pt x="256554" y="206664"/>
                </a:lnTo>
                <a:lnTo>
                  <a:pt x="258255" y="184531"/>
                </a:lnTo>
                <a:lnTo>
                  <a:pt x="251546" y="164209"/>
                </a:lnTo>
                <a:lnTo>
                  <a:pt x="237681" y="147900"/>
                </a:lnTo>
                <a:lnTo>
                  <a:pt x="217911" y="137807"/>
                </a:lnTo>
                <a:lnTo>
                  <a:pt x="205754" y="135787"/>
                </a:lnTo>
                <a:lnTo>
                  <a:pt x="393122" y="135787"/>
                </a:lnTo>
                <a:lnTo>
                  <a:pt x="403949" y="148711"/>
                </a:lnTo>
                <a:lnTo>
                  <a:pt x="405704" y="165014"/>
                </a:lnTo>
                <a:lnTo>
                  <a:pt x="397408" y="180215"/>
                </a:lnTo>
                <a:lnTo>
                  <a:pt x="362620" y="204016"/>
                </a:lnTo>
                <a:lnTo>
                  <a:pt x="318800" y="217771"/>
                </a:lnTo>
                <a:lnTo>
                  <a:pt x="296997" y="220492"/>
                </a:lnTo>
                <a:lnTo>
                  <a:pt x="315581" y="238109"/>
                </a:lnTo>
                <a:close/>
              </a:path>
              <a:path w="405765" h="383540">
                <a:moveTo>
                  <a:pt x="323046" y="247139"/>
                </a:moveTo>
                <a:lnTo>
                  <a:pt x="199908" y="247139"/>
                </a:lnTo>
                <a:lnTo>
                  <a:pt x="211861" y="246515"/>
                </a:lnTo>
                <a:lnTo>
                  <a:pt x="223193" y="243439"/>
                </a:lnTo>
                <a:lnTo>
                  <a:pt x="233539" y="238109"/>
                </a:lnTo>
                <a:lnTo>
                  <a:pt x="315581" y="238109"/>
                </a:lnTo>
                <a:lnTo>
                  <a:pt x="318463" y="240841"/>
                </a:lnTo>
                <a:lnTo>
                  <a:pt x="323046" y="247139"/>
                </a:lnTo>
                <a:close/>
              </a:path>
              <a:path w="405765" h="383540">
                <a:moveTo>
                  <a:pt x="160988" y="383210"/>
                </a:moveTo>
                <a:lnTo>
                  <a:pt x="125727" y="381690"/>
                </a:lnTo>
                <a:lnTo>
                  <a:pt x="111962" y="350095"/>
                </a:lnTo>
                <a:lnTo>
                  <a:pt x="115158" y="303921"/>
                </a:lnTo>
                <a:lnTo>
                  <a:pt x="130775" y="258662"/>
                </a:lnTo>
                <a:lnTo>
                  <a:pt x="331432" y="258662"/>
                </a:lnTo>
                <a:lnTo>
                  <a:pt x="336101" y="265078"/>
                </a:lnTo>
                <a:lnTo>
                  <a:pt x="344833" y="287454"/>
                </a:lnTo>
                <a:lnTo>
                  <a:pt x="224825" y="287454"/>
                </a:lnTo>
                <a:lnTo>
                  <a:pt x="219145" y="312266"/>
                </a:lnTo>
                <a:lnTo>
                  <a:pt x="195816" y="357912"/>
                </a:lnTo>
                <a:lnTo>
                  <a:pt x="166577" y="381031"/>
                </a:lnTo>
                <a:lnTo>
                  <a:pt x="160988" y="383210"/>
                </a:lnTo>
                <a:close/>
              </a:path>
              <a:path w="405765" h="383540">
                <a:moveTo>
                  <a:pt x="308642" y="354236"/>
                </a:moveTo>
                <a:lnTo>
                  <a:pt x="278516" y="340825"/>
                </a:lnTo>
                <a:lnTo>
                  <a:pt x="248727" y="316617"/>
                </a:lnTo>
                <a:lnTo>
                  <a:pt x="224825" y="287454"/>
                </a:lnTo>
                <a:lnTo>
                  <a:pt x="344833" y="287454"/>
                </a:lnTo>
                <a:lnTo>
                  <a:pt x="346903" y="292761"/>
                </a:lnTo>
                <a:lnTo>
                  <a:pt x="347858" y="323445"/>
                </a:lnTo>
                <a:lnTo>
                  <a:pt x="345783" y="332998"/>
                </a:lnTo>
                <a:lnTo>
                  <a:pt x="342625" y="340695"/>
                </a:lnTo>
                <a:lnTo>
                  <a:pt x="338508" y="346634"/>
                </a:lnTo>
                <a:lnTo>
                  <a:pt x="333556" y="350912"/>
                </a:lnTo>
                <a:lnTo>
                  <a:pt x="308642" y="354236"/>
                </a:lnTo>
                <a:close/>
              </a:path>
            </a:pathLst>
          </a:custGeom>
          <a:solidFill>
            <a:srgbClr val="0594B9"/>
          </a:solidFill>
        </p:spPr>
        <p:txBody>
          <a:bodyPr wrap="square" lIns="0" tIns="0" rIns="0" bIns="0" rtlCol="0"/>
          <a:lstStyle/>
          <a:p>
            <a:endParaRPr/>
          </a:p>
        </p:txBody>
      </p:sp>
      <p:sp>
        <p:nvSpPr>
          <p:cNvPr id="20" name="object 20"/>
          <p:cNvSpPr txBox="1">
            <a:spLocks noGrp="1"/>
          </p:cNvSpPr>
          <p:nvPr>
            <p:ph type="title"/>
          </p:nvPr>
        </p:nvSpPr>
        <p:spPr>
          <a:xfrm>
            <a:off x="6270192" y="1821515"/>
            <a:ext cx="6130290" cy="1168400"/>
          </a:xfrm>
          <a:prstGeom prst="rect">
            <a:avLst/>
          </a:prstGeom>
        </p:spPr>
        <p:txBody>
          <a:bodyPr vert="horz" wrap="square" lIns="0" tIns="12065" rIns="0" bIns="0" rtlCol="0">
            <a:spAutoFit/>
          </a:bodyPr>
          <a:lstStyle/>
          <a:p>
            <a:pPr marL="12700">
              <a:lnSpc>
                <a:spcPct val="100000"/>
              </a:lnSpc>
              <a:spcBef>
                <a:spcPts val="95"/>
              </a:spcBef>
            </a:pPr>
            <a:r>
              <a:rPr sz="7500"/>
              <a:t>Classification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3121709" y="0"/>
            <a:ext cx="5166360" cy="2045335"/>
          </a:xfrm>
          <a:custGeom>
            <a:avLst/>
            <a:gdLst/>
            <a:ahLst/>
            <a:cxnLst/>
            <a:rect l="l" t="t" r="r" b="b"/>
            <a:pathLst>
              <a:path w="5166359" h="2045335">
                <a:moveTo>
                  <a:pt x="2219162" y="2044745"/>
                </a:moveTo>
                <a:lnTo>
                  <a:pt x="2157505" y="2043937"/>
                </a:lnTo>
                <a:lnTo>
                  <a:pt x="2097046" y="2041788"/>
                </a:lnTo>
                <a:lnTo>
                  <a:pt x="2037783" y="2038349"/>
                </a:lnTo>
                <a:lnTo>
                  <a:pt x="1979714" y="2033670"/>
                </a:lnTo>
                <a:lnTo>
                  <a:pt x="1922835" y="2027802"/>
                </a:lnTo>
                <a:lnTo>
                  <a:pt x="1867145" y="2020796"/>
                </a:lnTo>
                <a:lnTo>
                  <a:pt x="1812640" y="2012702"/>
                </a:lnTo>
                <a:lnTo>
                  <a:pt x="1759318" y="2003572"/>
                </a:lnTo>
                <a:lnTo>
                  <a:pt x="1707178" y="1993455"/>
                </a:lnTo>
                <a:lnTo>
                  <a:pt x="1656215" y="1982403"/>
                </a:lnTo>
                <a:lnTo>
                  <a:pt x="1606428" y="1970466"/>
                </a:lnTo>
                <a:lnTo>
                  <a:pt x="1557815" y="1957695"/>
                </a:lnTo>
                <a:lnTo>
                  <a:pt x="1510372" y="1944141"/>
                </a:lnTo>
                <a:lnTo>
                  <a:pt x="1464097" y="1929853"/>
                </a:lnTo>
                <a:lnTo>
                  <a:pt x="1418988" y="1914884"/>
                </a:lnTo>
                <a:lnTo>
                  <a:pt x="1375043" y="1899283"/>
                </a:lnTo>
                <a:lnTo>
                  <a:pt x="1332257" y="1883102"/>
                </a:lnTo>
                <a:lnTo>
                  <a:pt x="1290630" y="1866390"/>
                </a:lnTo>
                <a:lnTo>
                  <a:pt x="1250159" y="1849199"/>
                </a:lnTo>
                <a:lnTo>
                  <a:pt x="1210841" y="1831580"/>
                </a:lnTo>
                <a:lnTo>
                  <a:pt x="1172673" y="1813582"/>
                </a:lnTo>
                <a:lnTo>
                  <a:pt x="1135654" y="1795258"/>
                </a:lnTo>
                <a:lnTo>
                  <a:pt x="1099780" y="1776657"/>
                </a:lnTo>
                <a:lnTo>
                  <a:pt x="1065049" y="1757829"/>
                </a:lnTo>
                <a:lnTo>
                  <a:pt x="1031459" y="1738827"/>
                </a:lnTo>
                <a:lnTo>
                  <a:pt x="967690" y="1700499"/>
                </a:lnTo>
                <a:lnTo>
                  <a:pt x="908453" y="1662079"/>
                </a:lnTo>
                <a:lnTo>
                  <a:pt x="853729" y="1623972"/>
                </a:lnTo>
                <a:lnTo>
                  <a:pt x="803497" y="1586583"/>
                </a:lnTo>
                <a:lnTo>
                  <a:pt x="757736" y="1550318"/>
                </a:lnTo>
                <a:lnTo>
                  <a:pt x="716428" y="1515582"/>
                </a:lnTo>
                <a:lnTo>
                  <a:pt x="679551" y="1482781"/>
                </a:lnTo>
                <a:lnTo>
                  <a:pt x="647086" y="1452320"/>
                </a:lnTo>
                <a:lnTo>
                  <a:pt x="619013" y="1424605"/>
                </a:lnTo>
                <a:lnTo>
                  <a:pt x="585094" y="1389069"/>
                </a:lnTo>
                <a:lnTo>
                  <a:pt x="555051" y="1355081"/>
                </a:lnTo>
                <a:lnTo>
                  <a:pt x="541675" y="1338687"/>
                </a:lnTo>
                <a:lnTo>
                  <a:pt x="515270" y="1305458"/>
                </a:lnTo>
                <a:lnTo>
                  <a:pt x="489450" y="1271197"/>
                </a:lnTo>
                <a:lnTo>
                  <a:pt x="464211" y="1235923"/>
                </a:lnTo>
                <a:lnTo>
                  <a:pt x="439551" y="1199654"/>
                </a:lnTo>
                <a:lnTo>
                  <a:pt x="415468" y="1162408"/>
                </a:lnTo>
                <a:lnTo>
                  <a:pt x="391959" y="1124204"/>
                </a:lnTo>
                <a:lnTo>
                  <a:pt x="369022" y="1085059"/>
                </a:lnTo>
                <a:lnTo>
                  <a:pt x="346655" y="1044993"/>
                </a:lnTo>
                <a:lnTo>
                  <a:pt x="324856" y="1004023"/>
                </a:lnTo>
                <a:lnTo>
                  <a:pt x="303621" y="962168"/>
                </a:lnTo>
                <a:lnTo>
                  <a:pt x="282948" y="919446"/>
                </a:lnTo>
                <a:lnTo>
                  <a:pt x="262836" y="875876"/>
                </a:lnTo>
                <a:lnTo>
                  <a:pt x="243281" y="831476"/>
                </a:lnTo>
                <a:lnTo>
                  <a:pt x="224282" y="786264"/>
                </a:lnTo>
                <a:lnTo>
                  <a:pt x="205836" y="740258"/>
                </a:lnTo>
                <a:lnTo>
                  <a:pt x="187941" y="693478"/>
                </a:lnTo>
                <a:lnTo>
                  <a:pt x="170594" y="645940"/>
                </a:lnTo>
                <a:lnTo>
                  <a:pt x="153793" y="597664"/>
                </a:lnTo>
                <a:lnTo>
                  <a:pt x="137535" y="548668"/>
                </a:lnTo>
                <a:lnTo>
                  <a:pt x="121819" y="498971"/>
                </a:lnTo>
                <a:lnTo>
                  <a:pt x="106641" y="448590"/>
                </a:lnTo>
                <a:lnTo>
                  <a:pt x="92000" y="397544"/>
                </a:lnTo>
                <a:lnTo>
                  <a:pt x="77893" y="345851"/>
                </a:lnTo>
                <a:lnTo>
                  <a:pt x="64318" y="293529"/>
                </a:lnTo>
                <a:lnTo>
                  <a:pt x="51272" y="240598"/>
                </a:lnTo>
                <a:lnTo>
                  <a:pt x="38753" y="187075"/>
                </a:lnTo>
                <a:lnTo>
                  <a:pt x="26758" y="132978"/>
                </a:lnTo>
                <a:lnTo>
                  <a:pt x="15286" y="78327"/>
                </a:lnTo>
                <a:lnTo>
                  <a:pt x="4334" y="23138"/>
                </a:lnTo>
                <a:lnTo>
                  <a:pt x="0" y="0"/>
                </a:lnTo>
                <a:lnTo>
                  <a:pt x="5166290" y="0"/>
                </a:lnTo>
                <a:lnTo>
                  <a:pt x="5166290" y="1597242"/>
                </a:lnTo>
                <a:lnTo>
                  <a:pt x="4578548" y="1597242"/>
                </a:lnTo>
                <a:lnTo>
                  <a:pt x="4528616" y="1597800"/>
                </a:lnTo>
                <a:lnTo>
                  <a:pt x="4478716" y="1599151"/>
                </a:lnTo>
                <a:lnTo>
                  <a:pt x="4428855" y="1601290"/>
                </a:lnTo>
                <a:lnTo>
                  <a:pt x="4379042" y="1604214"/>
                </a:lnTo>
                <a:lnTo>
                  <a:pt x="4329286" y="1607920"/>
                </a:lnTo>
                <a:lnTo>
                  <a:pt x="4279595" y="1612403"/>
                </a:lnTo>
                <a:lnTo>
                  <a:pt x="4229978" y="1617661"/>
                </a:lnTo>
                <a:lnTo>
                  <a:pt x="4180443" y="1623690"/>
                </a:lnTo>
                <a:lnTo>
                  <a:pt x="4130999" y="1630485"/>
                </a:lnTo>
                <a:lnTo>
                  <a:pt x="4081655" y="1638045"/>
                </a:lnTo>
                <a:lnTo>
                  <a:pt x="4032418" y="1646364"/>
                </a:lnTo>
                <a:lnTo>
                  <a:pt x="3983298" y="1655441"/>
                </a:lnTo>
                <a:lnTo>
                  <a:pt x="3934303" y="1665270"/>
                </a:lnTo>
                <a:lnTo>
                  <a:pt x="3885441" y="1675848"/>
                </a:lnTo>
                <a:lnTo>
                  <a:pt x="3836722" y="1687173"/>
                </a:lnTo>
                <a:lnTo>
                  <a:pt x="3788153" y="1699239"/>
                </a:lnTo>
                <a:lnTo>
                  <a:pt x="3739743" y="1712045"/>
                </a:lnTo>
                <a:lnTo>
                  <a:pt x="3691500" y="1725585"/>
                </a:lnTo>
                <a:lnTo>
                  <a:pt x="3643434" y="1739858"/>
                </a:lnTo>
                <a:lnTo>
                  <a:pt x="3595553" y="1754858"/>
                </a:lnTo>
                <a:lnTo>
                  <a:pt x="3547864" y="1770583"/>
                </a:lnTo>
                <a:lnTo>
                  <a:pt x="3500378" y="1787029"/>
                </a:lnTo>
                <a:lnTo>
                  <a:pt x="3370689" y="1833936"/>
                </a:lnTo>
                <a:lnTo>
                  <a:pt x="3289518" y="1861477"/>
                </a:lnTo>
                <a:lnTo>
                  <a:pt x="3209585" y="1886867"/>
                </a:lnTo>
                <a:lnTo>
                  <a:pt x="3130889" y="1910155"/>
                </a:lnTo>
                <a:lnTo>
                  <a:pt x="3053426" y="1931392"/>
                </a:lnTo>
                <a:lnTo>
                  <a:pt x="2977193" y="1950630"/>
                </a:lnTo>
                <a:lnTo>
                  <a:pt x="2902189" y="1967918"/>
                </a:lnTo>
                <a:lnTo>
                  <a:pt x="2828411" y="1983308"/>
                </a:lnTo>
                <a:lnTo>
                  <a:pt x="2755857" y="1996850"/>
                </a:lnTo>
                <a:lnTo>
                  <a:pt x="2684523" y="2008595"/>
                </a:lnTo>
                <a:lnTo>
                  <a:pt x="2614408" y="2018593"/>
                </a:lnTo>
                <a:lnTo>
                  <a:pt x="2545508" y="2026895"/>
                </a:lnTo>
                <a:lnTo>
                  <a:pt x="2477822" y="2033553"/>
                </a:lnTo>
                <a:lnTo>
                  <a:pt x="2411347" y="2038616"/>
                </a:lnTo>
                <a:lnTo>
                  <a:pt x="2346080" y="2042135"/>
                </a:lnTo>
                <a:lnTo>
                  <a:pt x="2282019" y="2044161"/>
                </a:lnTo>
                <a:lnTo>
                  <a:pt x="2219162" y="2044745"/>
                </a:lnTo>
                <a:close/>
              </a:path>
              <a:path w="5166359" h="2045335">
                <a:moveTo>
                  <a:pt x="5166290" y="1646354"/>
                </a:moveTo>
                <a:lnTo>
                  <a:pt x="5118120" y="1640566"/>
                </a:lnTo>
                <a:lnTo>
                  <a:pt x="4978101" y="1621718"/>
                </a:lnTo>
                <a:lnTo>
                  <a:pt x="4928227" y="1615811"/>
                </a:lnTo>
                <a:lnTo>
                  <a:pt x="4878316" y="1610725"/>
                </a:lnTo>
                <a:lnTo>
                  <a:pt x="4828376" y="1606456"/>
                </a:lnTo>
                <a:lnTo>
                  <a:pt x="4778416" y="1603000"/>
                </a:lnTo>
                <a:lnTo>
                  <a:pt x="4728445" y="1600355"/>
                </a:lnTo>
                <a:lnTo>
                  <a:pt x="4678471" y="1598516"/>
                </a:lnTo>
                <a:lnTo>
                  <a:pt x="4628503" y="1597479"/>
                </a:lnTo>
                <a:lnTo>
                  <a:pt x="4578548" y="1597242"/>
                </a:lnTo>
                <a:lnTo>
                  <a:pt x="5166290" y="1597242"/>
                </a:lnTo>
                <a:lnTo>
                  <a:pt x="5166290" y="1646354"/>
                </a:lnTo>
                <a:close/>
              </a:path>
            </a:pathLst>
          </a:custGeom>
          <a:solidFill>
            <a:srgbClr val="C2E2E2"/>
          </a:solidFill>
        </p:spPr>
        <p:txBody>
          <a:bodyPr wrap="square" lIns="0" tIns="0" rIns="0" bIns="0" rtlCol="0"/>
          <a:lstStyle/>
          <a:p>
            <a:endParaRPr/>
          </a:p>
        </p:txBody>
      </p:sp>
      <p:sp>
        <p:nvSpPr>
          <p:cNvPr id="5" name="object 5"/>
          <p:cNvSpPr txBox="1">
            <a:spLocks noGrp="1"/>
          </p:cNvSpPr>
          <p:nvPr>
            <p:ph type="title"/>
          </p:nvPr>
        </p:nvSpPr>
        <p:spPr>
          <a:xfrm>
            <a:off x="745828" y="577850"/>
            <a:ext cx="11449050" cy="848360"/>
          </a:xfrm>
          <a:prstGeom prst="rect">
            <a:avLst/>
          </a:prstGeom>
        </p:spPr>
        <p:txBody>
          <a:bodyPr vert="horz" wrap="square" lIns="0" tIns="12700" rIns="0" bIns="0" rtlCol="0">
            <a:spAutoFit/>
          </a:bodyPr>
          <a:lstStyle/>
          <a:p>
            <a:pPr marL="12700">
              <a:lnSpc>
                <a:spcPct val="100000"/>
              </a:lnSpc>
              <a:spcBef>
                <a:spcPts val="100"/>
              </a:spcBef>
            </a:pPr>
            <a:r>
              <a:rPr sz="5400" spc="290"/>
              <a:t>Short </a:t>
            </a:r>
            <a:r>
              <a:rPr sz="5400" spc="204"/>
              <a:t>term </a:t>
            </a:r>
            <a:r>
              <a:rPr sz="5400" spc="75"/>
              <a:t>material</a:t>
            </a:r>
            <a:r>
              <a:rPr sz="5400" spc="-495"/>
              <a:t> </a:t>
            </a:r>
            <a:r>
              <a:rPr sz="5400" spc="-80"/>
              <a:t>complications</a:t>
            </a:r>
            <a:endParaRPr sz="5400"/>
          </a:p>
        </p:txBody>
      </p:sp>
      <p:sp>
        <p:nvSpPr>
          <p:cNvPr id="6" name="object 6"/>
          <p:cNvSpPr/>
          <p:nvPr/>
        </p:nvSpPr>
        <p:spPr>
          <a:xfrm>
            <a:off x="244711" y="9344424"/>
            <a:ext cx="2449195" cy="918210"/>
          </a:xfrm>
          <a:custGeom>
            <a:avLst/>
            <a:gdLst/>
            <a:ahLst/>
            <a:cxnLst/>
            <a:rect l="l" t="t" r="r" b="b"/>
            <a:pathLst>
              <a:path w="2449195" h="918209">
                <a:moveTo>
                  <a:pt x="744079" y="532130"/>
                </a:moveTo>
                <a:lnTo>
                  <a:pt x="795532" y="539750"/>
                </a:lnTo>
                <a:lnTo>
                  <a:pt x="851228" y="554990"/>
                </a:lnTo>
                <a:lnTo>
                  <a:pt x="841560" y="563880"/>
                </a:lnTo>
                <a:lnTo>
                  <a:pt x="769894" y="617220"/>
                </a:lnTo>
                <a:lnTo>
                  <a:pt x="710460" y="650240"/>
                </a:lnTo>
                <a:lnTo>
                  <a:pt x="636997" y="679450"/>
                </a:lnTo>
                <a:lnTo>
                  <a:pt x="593275" y="688340"/>
                </a:lnTo>
                <a:lnTo>
                  <a:pt x="542464" y="694690"/>
                </a:lnTo>
                <a:lnTo>
                  <a:pt x="486930" y="699770"/>
                </a:lnTo>
                <a:lnTo>
                  <a:pt x="371152" y="707390"/>
                </a:lnTo>
                <a:lnTo>
                  <a:pt x="315637" y="713740"/>
                </a:lnTo>
                <a:lnTo>
                  <a:pt x="264857" y="720090"/>
                </a:lnTo>
                <a:lnTo>
                  <a:pt x="221178" y="731520"/>
                </a:lnTo>
                <a:lnTo>
                  <a:pt x="164576" y="764540"/>
                </a:lnTo>
                <a:lnTo>
                  <a:pt x="138893" y="801370"/>
                </a:lnTo>
                <a:lnTo>
                  <a:pt x="107995" y="850900"/>
                </a:lnTo>
                <a:lnTo>
                  <a:pt x="103456" y="858520"/>
                </a:lnTo>
                <a:lnTo>
                  <a:pt x="99564" y="866140"/>
                </a:lnTo>
                <a:lnTo>
                  <a:pt x="97133" y="869950"/>
                </a:lnTo>
                <a:lnTo>
                  <a:pt x="94829" y="875030"/>
                </a:lnTo>
                <a:lnTo>
                  <a:pt x="92782" y="878840"/>
                </a:lnTo>
                <a:lnTo>
                  <a:pt x="90542" y="882650"/>
                </a:lnTo>
                <a:lnTo>
                  <a:pt x="89902" y="885190"/>
                </a:lnTo>
                <a:lnTo>
                  <a:pt x="88494" y="887730"/>
                </a:lnTo>
                <a:lnTo>
                  <a:pt x="87215" y="890270"/>
                </a:lnTo>
                <a:lnTo>
                  <a:pt x="86127" y="892810"/>
                </a:lnTo>
                <a:lnTo>
                  <a:pt x="85167" y="894080"/>
                </a:lnTo>
                <a:lnTo>
                  <a:pt x="84399" y="896620"/>
                </a:lnTo>
                <a:lnTo>
                  <a:pt x="83567" y="899160"/>
                </a:lnTo>
                <a:lnTo>
                  <a:pt x="82992" y="900430"/>
                </a:lnTo>
                <a:lnTo>
                  <a:pt x="81776" y="904240"/>
                </a:lnTo>
                <a:lnTo>
                  <a:pt x="81200" y="905510"/>
                </a:lnTo>
                <a:lnTo>
                  <a:pt x="60981" y="909320"/>
                </a:lnTo>
                <a:lnTo>
                  <a:pt x="40720" y="911860"/>
                </a:lnTo>
                <a:lnTo>
                  <a:pt x="20399" y="915670"/>
                </a:lnTo>
                <a:lnTo>
                  <a:pt x="0" y="918210"/>
                </a:lnTo>
                <a:lnTo>
                  <a:pt x="703" y="916940"/>
                </a:lnTo>
                <a:lnTo>
                  <a:pt x="1983" y="913130"/>
                </a:lnTo>
                <a:lnTo>
                  <a:pt x="2687" y="911860"/>
                </a:lnTo>
                <a:lnTo>
                  <a:pt x="3327" y="909320"/>
                </a:lnTo>
                <a:lnTo>
                  <a:pt x="4351" y="906780"/>
                </a:lnTo>
                <a:lnTo>
                  <a:pt x="7422" y="900430"/>
                </a:lnTo>
                <a:lnTo>
                  <a:pt x="11325" y="891540"/>
                </a:lnTo>
                <a:lnTo>
                  <a:pt x="13693" y="886460"/>
                </a:lnTo>
                <a:lnTo>
                  <a:pt x="16124" y="881380"/>
                </a:lnTo>
                <a:lnTo>
                  <a:pt x="18492" y="877570"/>
                </a:lnTo>
                <a:lnTo>
                  <a:pt x="21179" y="872490"/>
                </a:lnTo>
                <a:lnTo>
                  <a:pt x="24059" y="866140"/>
                </a:lnTo>
                <a:lnTo>
                  <a:pt x="28629" y="858520"/>
                </a:lnTo>
                <a:lnTo>
                  <a:pt x="33793" y="849630"/>
                </a:lnTo>
                <a:lnTo>
                  <a:pt x="39401" y="840740"/>
                </a:lnTo>
                <a:lnTo>
                  <a:pt x="45303" y="830580"/>
                </a:lnTo>
                <a:lnTo>
                  <a:pt x="58955" y="810260"/>
                </a:lnTo>
                <a:lnTo>
                  <a:pt x="74521" y="787400"/>
                </a:lnTo>
                <a:lnTo>
                  <a:pt x="92211" y="762000"/>
                </a:lnTo>
                <a:lnTo>
                  <a:pt x="112234" y="736600"/>
                </a:lnTo>
                <a:lnTo>
                  <a:pt x="122719" y="722630"/>
                </a:lnTo>
                <a:lnTo>
                  <a:pt x="133822" y="709930"/>
                </a:lnTo>
                <a:lnTo>
                  <a:pt x="207832" y="709930"/>
                </a:lnTo>
                <a:lnTo>
                  <a:pt x="237772" y="708660"/>
                </a:lnTo>
                <a:lnTo>
                  <a:pt x="276256" y="703580"/>
                </a:lnTo>
                <a:lnTo>
                  <a:pt x="321264" y="693420"/>
                </a:lnTo>
                <a:lnTo>
                  <a:pt x="370774" y="676910"/>
                </a:lnTo>
                <a:lnTo>
                  <a:pt x="422767" y="650240"/>
                </a:lnTo>
                <a:lnTo>
                  <a:pt x="495332" y="607060"/>
                </a:lnTo>
                <a:lnTo>
                  <a:pt x="532254" y="585470"/>
                </a:lnTo>
                <a:lnTo>
                  <a:pt x="570296" y="567690"/>
                </a:lnTo>
                <a:lnTo>
                  <a:pt x="609979" y="551180"/>
                </a:lnTo>
                <a:lnTo>
                  <a:pt x="651823" y="539750"/>
                </a:lnTo>
                <a:lnTo>
                  <a:pt x="696350" y="533400"/>
                </a:lnTo>
                <a:lnTo>
                  <a:pt x="744079" y="532130"/>
                </a:lnTo>
                <a:close/>
              </a:path>
              <a:path w="2449195" h="918209">
                <a:moveTo>
                  <a:pt x="664959" y="360680"/>
                </a:moveTo>
                <a:lnTo>
                  <a:pt x="771180" y="360680"/>
                </a:lnTo>
                <a:lnTo>
                  <a:pt x="726835" y="364490"/>
                </a:lnTo>
                <a:lnTo>
                  <a:pt x="681206" y="373380"/>
                </a:lnTo>
                <a:lnTo>
                  <a:pt x="635482" y="386080"/>
                </a:lnTo>
                <a:lnTo>
                  <a:pt x="590851" y="400050"/>
                </a:lnTo>
                <a:lnTo>
                  <a:pt x="548502" y="416560"/>
                </a:lnTo>
                <a:lnTo>
                  <a:pt x="495585" y="450850"/>
                </a:lnTo>
                <a:lnTo>
                  <a:pt x="457335" y="477520"/>
                </a:lnTo>
                <a:lnTo>
                  <a:pt x="421128" y="504190"/>
                </a:lnTo>
                <a:lnTo>
                  <a:pt x="373281" y="542290"/>
                </a:lnTo>
                <a:lnTo>
                  <a:pt x="337927" y="574040"/>
                </a:lnTo>
                <a:lnTo>
                  <a:pt x="305176" y="604520"/>
                </a:lnTo>
                <a:lnTo>
                  <a:pt x="275083" y="635000"/>
                </a:lnTo>
                <a:lnTo>
                  <a:pt x="223127" y="690880"/>
                </a:lnTo>
                <a:lnTo>
                  <a:pt x="207832" y="709930"/>
                </a:lnTo>
                <a:lnTo>
                  <a:pt x="133822" y="709930"/>
                </a:lnTo>
                <a:lnTo>
                  <a:pt x="145536" y="695960"/>
                </a:lnTo>
                <a:lnTo>
                  <a:pt x="157857" y="680720"/>
                </a:lnTo>
                <a:lnTo>
                  <a:pt x="158433" y="680720"/>
                </a:lnTo>
                <a:lnTo>
                  <a:pt x="166702" y="670560"/>
                </a:lnTo>
                <a:lnTo>
                  <a:pt x="175206" y="661670"/>
                </a:lnTo>
                <a:lnTo>
                  <a:pt x="183961" y="652780"/>
                </a:lnTo>
                <a:lnTo>
                  <a:pt x="192986" y="642620"/>
                </a:lnTo>
                <a:lnTo>
                  <a:pt x="210999" y="619760"/>
                </a:lnTo>
                <a:lnTo>
                  <a:pt x="227620" y="594360"/>
                </a:lnTo>
                <a:lnTo>
                  <a:pt x="232388" y="584200"/>
                </a:lnTo>
                <a:lnTo>
                  <a:pt x="251535" y="584200"/>
                </a:lnTo>
                <a:lnTo>
                  <a:pt x="304101" y="537210"/>
                </a:lnTo>
                <a:lnTo>
                  <a:pt x="332556" y="513080"/>
                </a:lnTo>
                <a:lnTo>
                  <a:pt x="362426" y="490220"/>
                </a:lnTo>
                <a:lnTo>
                  <a:pt x="373138" y="481330"/>
                </a:lnTo>
                <a:lnTo>
                  <a:pt x="384102" y="473710"/>
                </a:lnTo>
                <a:lnTo>
                  <a:pt x="395234" y="464820"/>
                </a:lnTo>
                <a:lnTo>
                  <a:pt x="406449" y="457200"/>
                </a:lnTo>
                <a:lnTo>
                  <a:pt x="452383" y="419100"/>
                </a:lnTo>
                <a:lnTo>
                  <a:pt x="482437" y="388620"/>
                </a:lnTo>
                <a:lnTo>
                  <a:pt x="512861" y="388620"/>
                </a:lnTo>
                <a:lnTo>
                  <a:pt x="538493" y="373380"/>
                </a:lnTo>
                <a:lnTo>
                  <a:pt x="625032" y="373380"/>
                </a:lnTo>
                <a:lnTo>
                  <a:pt x="664959" y="360680"/>
                </a:lnTo>
                <a:close/>
              </a:path>
              <a:path w="2449195" h="918209">
                <a:moveTo>
                  <a:pt x="1863642" y="402590"/>
                </a:moveTo>
                <a:lnTo>
                  <a:pt x="1896852" y="402590"/>
                </a:lnTo>
                <a:lnTo>
                  <a:pt x="1915971" y="422910"/>
                </a:lnTo>
                <a:lnTo>
                  <a:pt x="1950274" y="448310"/>
                </a:lnTo>
                <a:lnTo>
                  <a:pt x="2002465" y="471170"/>
                </a:lnTo>
                <a:lnTo>
                  <a:pt x="2075250" y="488950"/>
                </a:lnTo>
                <a:lnTo>
                  <a:pt x="2124050" y="496570"/>
                </a:lnTo>
                <a:lnTo>
                  <a:pt x="2174700" y="508000"/>
                </a:lnTo>
                <a:lnTo>
                  <a:pt x="2225559" y="521970"/>
                </a:lnTo>
                <a:lnTo>
                  <a:pt x="2274989" y="539750"/>
                </a:lnTo>
                <a:lnTo>
                  <a:pt x="2321349" y="558800"/>
                </a:lnTo>
                <a:lnTo>
                  <a:pt x="2363000" y="580390"/>
                </a:lnTo>
                <a:lnTo>
                  <a:pt x="2398303" y="604520"/>
                </a:lnTo>
                <a:lnTo>
                  <a:pt x="2425619" y="631190"/>
                </a:lnTo>
                <a:lnTo>
                  <a:pt x="2444587" y="662940"/>
                </a:lnTo>
                <a:lnTo>
                  <a:pt x="2445163" y="664210"/>
                </a:lnTo>
                <a:lnTo>
                  <a:pt x="2432723" y="665480"/>
                </a:lnTo>
                <a:lnTo>
                  <a:pt x="2398861" y="666750"/>
                </a:lnTo>
                <a:lnTo>
                  <a:pt x="2347722" y="662940"/>
                </a:lnTo>
                <a:lnTo>
                  <a:pt x="2283453" y="652780"/>
                </a:lnTo>
                <a:lnTo>
                  <a:pt x="2210200" y="629920"/>
                </a:lnTo>
                <a:lnTo>
                  <a:pt x="2167303" y="609600"/>
                </a:lnTo>
                <a:lnTo>
                  <a:pt x="2120643" y="581660"/>
                </a:lnTo>
                <a:lnTo>
                  <a:pt x="2071899" y="548640"/>
                </a:lnTo>
                <a:lnTo>
                  <a:pt x="2022748" y="514350"/>
                </a:lnTo>
                <a:lnTo>
                  <a:pt x="1929939" y="447040"/>
                </a:lnTo>
                <a:lnTo>
                  <a:pt x="1889638" y="419100"/>
                </a:lnTo>
                <a:lnTo>
                  <a:pt x="1863642" y="402590"/>
                </a:lnTo>
                <a:close/>
              </a:path>
              <a:path w="2449195" h="918209">
                <a:moveTo>
                  <a:pt x="1216755" y="304800"/>
                </a:moveTo>
                <a:lnTo>
                  <a:pt x="1307141" y="304800"/>
                </a:lnTo>
                <a:lnTo>
                  <a:pt x="1307269" y="309880"/>
                </a:lnTo>
                <a:lnTo>
                  <a:pt x="1310340" y="316230"/>
                </a:lnTo>
                <a:lnTo>
                  <a:pt x="1340635" y="353060"/>
                </a:lnTo>
                <a:lnTo>
                  <a:pt x="1375646" y="373380"/>
                </a:lnTo>
                <a:lnTo>
                  <a:pt x="1429040" y="392430"/>
                </a:lnTo>
                <a:lnTo>
                  <a:pt x="1562688" y="419100"/>
                </a:lnTo>
                <a:lnTo>
                  <a:pt x="1620539" y="438150"/>
                </a:lnTo>
                <a:lnTo>
                  <a:pt x="1677037" y="461010"/>
                </a:lnTo>
                <a:lnTo>
                  <a:pt x="1730995" y="487680"/>
                </a:lnTo>
                <a:lnTo>
                  <a:pt x="1781226" y="516890"/>
                </a:lnTo>
                <a:lnTo>
                  <a:pt x="1826542" y="548640"/>
                </a:lnTo>
                <a:lnTo>
                  <a:pt x="1865758" y="579120"/>
                </a:lnTo>
                <a:lnTo>
                  <a:pt x="1897685" y="608330"/>
                </a:lnTo>
                <a:lnTo>
                  <a:pt x="1934924" y="656590"/>
                </a:lnTo>
                <a:lnTo>
                  <a:pt x="1935692" y="659130"/>
                </a:lnTo>
                <a:lnTo>
                  <a:pt x="1936396" y="660400"/>
                </a:lnTo>
                <a:lnTo>
                  <a:pt x="1936908" y="662940"/>
                </a:lnTo>
                <a:lnTo>
                  <a:pt x="1927695" y="661670"/>
                </a:lnTo>
                <a:lnTo>
                  <a:pt x="1903167" y="661670"/>
                </a:lnTo>
                <a:lnTo>
                  <a:pt x="1819164" y="654050"/>
                </a:lnTo>
                <a:lnTo>
                  <a:pt x="1765188" y="646430"/>
                </a:lnTo>
                <a:lnTo>
                  <a:pt x="1706893" y="635000"/>
                </a:lnTo>
                <a:lnTo>
                  <a:pt x="1647030" y="619760"/>
                </a:lnTo>
                <a:lnTo>
                  <a:pt x="1588347" y="596900"/>
                </a:lnTo>
                <a:lnTo>
                  <a:pt x="1533593" y="567690"/>
                </a:lnTo>
                <a:lnTo>
                  <a:pt x="1483075" y="532130"/>
                </a:lnTo>
                <a:lnTo>
                  <a:pt x="1435392" y="494030"/>
                </a:lnTo>
                <a:lnTo>
                  <a:pt x="1390538" y="453390"/>
                </a:lnTo>
                <a:lnTo>
                  <a:pt x="1309301" y="377190"/>
                </a:lnTo>
                <a:lnTo>
                  <a:pt x="1272907" y="345440"/>
                </a:lnTo>
                <a:lnTo>
                  <a:pt x="1239325" y="318770"/>
                </a:lnTo>
                <a:lnTo>
                  <a:pt x="1216755" y="304800"/>
                </a:lnTo>
                <a:close/>
              </a:path>
              <a:path w="2449195" h="918209">
                <a:moveTo>
                  <a:pt x="827894" y="335280"/>
                </a:moveTo>
                <a:lnTo>
                  <a:pt x="869081" y="341630"/>
                </a:lnTo>
                <a:lnTo>
                  <a:pt x="927132" y="368300"/>
                </a:lnTo>
                <a:lnTo>
                  <a:pt x="1001456" y="425450"/>
                </a:lnTo>
                <a:lnTo>
                  <a:pt x="1031012" y="447040"/>
                </a:lnTo>
                <a:lnTo>
                  <a:pt x="1066368" y="468630"/>
                </a:lnTo>
                <a:lnTo>
                  <a:pt x="1109568" y="490220"/>
                </a:lnTo>
                <a:lnTo>
                  <a:pt x="1162659" y="510540"/>
                </a:lnTo>
                <a:lnTo>
                  <a:pt x="1227685" y="529590"/>
                </a:lnTo>
                <a:lnTo>
                  <a:pt x="1306693" y="547370"/>
                </a:lnTo>
                <a:lnTo>
                  <a:pt x="1294385" y="549910"/>
                </a:lnTo>
                <a:lnTo>
                  <a:pt x="1262949" y="560070"/>
                </a:lnTo>
                <a:lnTo>
                  <a:pt x="1216174" y="571500"/>
                </a:lnTo>
                <a:lnTo>
                  <a:pt x="1157852" y="580390"/>
                </a:lnTo>
                <a:lnTo>
                  <a:pt x="1091772" y="585470"/>
                </a:lnTo>
                <a:lnTo>
                  <a:pt x="1021724" y="580390"/>
                </a:lnTo>
                <a:lnTo>
                  <a:pt x="951497" y="565150"/>
                </a:lnTo>
                <a:lnTo>
                  <a:pt x="895844" y="535940"/>
                </a:lnTo>
                <a:lnTo>
                  <a:pt x="868505" y="497840"/>
                </a:lnTo>
                <a:lnTo>
                  <a:pt x="856220" y="441960"/>
                </a:lnTo>
                <a:lnTo>
                  <a:pt x="852938" y="416560"/>
                </a:lnTo>
                <a:lnTo>
                  <a:pt x="846813" y="393700"/>
                </a:lnTo>
                <a:lnTo>
                  <a:pt x="837830" y="378460"/>
                </a:lnTo>
                <a:lnTo>
                  <a:pt x="823322" y="368300"/>
                </a:lnTo>
                <a:lnTo>
                  <a:pt x="801651" y="361950"/>
                </a:lnTo>
                <a:lnTo>
                  <a:pt x="771180" y="360680"/>
                </a:lnTo>
                <a:lnTo>
                  <a:pt x="664959" y="360680"/>
                </a:lnTo>
                <a:lnTo>
                  <a:pt x="676938" y="356870"/>
                </a:lnTo>
                <a:lnTo>
                  <a:pt x="729559" y="344170"/>
                </a:lnTo>
                <a:lnTo>
                  <a:pt x="780633" y="336550"/>
                </a:lnTo>
                <a:lnTo>
                  <a:pt x="827894" y="335280"/>
                </a:lnTo>
                <a:close/>
              </a:path>
              <a:path w="2449195" h="918209">
                <a:moveTo>
                  <a:pt x="312132" y="105410"/>
                </a:moveTo>
                <a:lnTo>
                  <a:pt x="316207" y="111760"/>
                </a:lnTo>
                <a:lnTo>
                  <a:pt x="326065" y="127000"/>
                </a:lnTo>
                <a:lnTo>
                  <a:pt x="339306" y="151130"/>
                </a:lnTo>
                <a:lnTo>
                  <a:pt x="353532" y="180340"/>
                </a:lnTo>
                <a:lnTo>
                  <a:pt x="368578" y="223520"/>
                </a:lnTo>
                <a:lnTo>
                  <a:pt x="377295" y="269240"/>
                </a:lnTo>
                <a:lnTo>
                  <a:pt x="375443" y="314960"/>
                </a:lnTo>
                <a:lnTo>
                  <a:pt x="358779" y="359410"/>
                </a:lnTo>
                <a:lnTo>
                  <a:pt x="335069" y="400050"/>
                </a:lnTo>
                <a:lnTo>
                  <a:pt x="311603" y="445770"/>
                </a:lnTo>
                <a:lnTo>
                  <a:pt x="289267" y="494030"/>
                </a:lnTo>
                <a:lnTo>
                  <a:pt x="268948" y="541020"/>
                </a:lnTo>
                <a:lnTo>
                  <a:pt x="251535" y="584200"/>
                </a:lnTo>
                <a:lnTo>
                  <a:pt x="232388" y="584200"/>
                </a:lnTo>
                <a:lnTo>
                  <a:pt x="240137" y="567690"/>
                </a:lnTo>
                <a:lnTo>
                  <a:pt x="245840" y="541020"/>
                </a:lnTo>
                <a:lnTo>
                  <a:pt x="245781" y="534670"/>
                </a:lnTo>
                <a:lnTo>
                  <a:pt x="221147" y="481330"/>
                </a:lnTo>
                <a:lnTo>
                  <a:pt x="194554" y="445770"/>
                </a:lnTo>
                <a:lnTo>
                  <a:pt x="167145" y="407670"/>
                </a:lnTo>
                <a:lnTo>
                  <a:pt x="145508" y="368300"/>
                </a:lnTo>
                <a:lnTo>
                  <a:pt x="139681" y="351790"/>
                </a:lnTo>
                <a:lnTo>
                  <a:pt x="136565" y="335280"/>
                </a:lnTo>
                <a:lnTo>
                  <a:pt x="136689" y="320040"/>
                </a:lnTo>
                <a:lnTo>
                  <a:pt x="170069" y="250190"/>
                </a:lnTo>
                <a:lnTo>
                  <a:pt x="213931" y="198120"/>
                </a:lnTo>
                <a:lnTo>
                  <a:pt x="260204" y="151130"/>
                </a:lnTo>
                <a:lnTo>
                  <a:pt x="296926" y="118110"/>
                </a:lnTo>
                <a:lnTo>
                  <a:pt x="312132" y="105410"/>
                </a:lnTo>
                <a:close/>
              </a:path>
              <a:path w="2449195" h="918209">
                <a:moveTo>
                  <a:pt x="2085808" y="420370"/>
                </a:moveTo>
                <a:lnTo>
                  <a:pt x="2137113" y="420370"/>
                </a:lnTo>
                <a:lnTo>
                  <a:pt x="2127248" y="421640"/>
                </a:lnTo>
                <a:lnTo>
                  <a:pt x="2106924" y="421640"/>
                </a:lnTo>
                <a:lnTo>
                  <a:pt x="2085808" y="420370"/>
                </a:lnTo>
                <a:close/>
              </a:path>
              <a:path w="2449195" h="918209">
                <a:moveTo>
                  <a:pt x="2366650" y="381000"/>
                </a:moveTo>
                <a:lnTo>
                  <a:pt x="2373560" y="387350"/>
                </a:lnTo>
                <a:lnTo>
                  <a:pt x="2377016" y="391160"/>
                </a:lnTo>
                <a:lnTo>
                  <a:pt x="2351165" y="397510"/>
                </a:lnTo>
                <a:lnTo>
                  <a:pt x="2344467" y="398780"/>
                </a:lnTo>
                <a:lnTo>
                  <a:pt x="2337127" y="400050"/>
                </a:lnTo>
                <a:lnTo>
                  <a:pt x="2328984" y="402590"/>
                </a:lnTo>
                <a:lnTo>
                  <a:pt x="2319875" y="403860"/>
                </a:lnTo>
                <a:lnTo>
                  <a:pt x="2309788" y="405130"/>
                </a:lnTo>
                <a:lnTo>
                  <a:pt x="2299023" y="407670"/>
                </a:lnTo>
                <a:lnTo>
                  <a:pt x="2287598" y="408940"/>
                </a:lnTo>
                <a:lnTo>
                  <a:pt x="2275531" y="411480"/>
                </a:lnTo>
                <a:lnTo>
                  <a:pt x="2262194" y="412750"/>
                </a:lnTo>
                <a:lnTo>
                  <a:pt x="2248112" y="415290"/>
                </a:lnTo>
                <a:lnTo>
                  <a:pt x="2183837" y="420370"/>
                </a:lnTo>
                <a:lnTo>
                  <a:pt x="2075034" y="420370"/>
                </a:lnTo>
                <a:lnTo>
                  <a:pt x="2064116" y="419100"/>
                </a:lnTo>
                <a:lnTo>
                  <a:pt x="2018876" y="416560"/>
                </a:lnTo>
                <a:lnTo>
                  <a:pt x="1971526" y="411480"/>
                </a:lnTo>
                <a:lnTo>
                  <a:pt x="1953208" y="410210"/>
                </a:lnTo>
                <a:lnTo>
                  <a:pt x="1925249" y="406400"/>
                </a:lnTo>
                <a:lnTo>
                  <a:pt x="2186025" y="406400"/>
                </a:lnTo>
                <a:lnTo>
                  <a:pt x="2194323" y="405130"/>
                </a:lnTo>
                <a:lnTo>
                  <a:pt x="2210456" y="405130"/>
                </a:lnTo>
                <a:lnTo>
                  <a:pt x="2266701" y="400050"/>
                </a:lnTo>
                <a:lnTo>
                  <a:pt x="2278501" y="397510"/>
                </a:lnTo>
                <a:lnTo>
                  <a:pt x="2300228" y="394970"/>
                </a:lnTo>
                <a:lnTo>
                  <a:pt x="2310085" y="392430"/>
                </a:lnTo>
                <a:lnTo>
                  <a:pt x="2319071" y="391160"/>
                </a:lnTo>
                <a:lnTo>
                  <a:pt x="2327121" y="389890"/>
                </a:lnTo>
                <a:lnTo>
                  <a:pt x="2334380" y="388620"/>
                </a:lnTo>
                <a:lnTo>
                  <a:pt x="2340991" y="386080"/>
                </a:lnTo>
                <a:lnTo>
                  <a:pt x="2352046" y="384810"/>
                </a:lnTo>
                <a:lnTo>
                  <a:pt x="2360083" y="382270"/>
                </a:lnTo>
                <a:lnTo>
                  <a:pt x="2366650" y="381000"/>
                </a:lnTo>
                <a:close/>
              </a:path>
              <a:path w="2449195" h="918209">
                <a:moveTo>
                  <a:pt x="1815465" y="297180"/>
                </a:moveTo>
                <a:lnTo>
                  <a:pt x="2051307" y="297180"/>
                </a:lnTo>
                <a:lnTo>
                  <a:pt x="1945013" y="302260"/>
                </a:lnTo>
                <a:lnTo>
                  <a:pt x="1888778" y="307340"/>
                </a:lnTo>
                <a:lnTo>
                  <a:pt x="1833221" y="313690"/>
                </a:lnTo>
                <a:lnTo>
                  <a:pt x="1780394" y="321310"/>
                </a:lnTo>
                <a:lnTo>
                  <a:pt x="1732350" y="327660"/>
                </a:lnTo>
                <a:lnTo>
                  <a:pt x="1691140" y="334010"/>
                </a:lnTo>
                <a:lnTo>
                  <a:pt x="1658817" y="340360"/>
                </a:lnTo>
                <a:lnTo>
                  <a:pt x="1688234" y="346710"/>
                </a:lnTo>
                <a:lnTo>
                  <a:pt x="1717350" y="351790"/>
                </a:lnTo>
                <a:lnTo>
                  <a:pt x="1746155" y="358140"/>
                </a:lnTo>
                <a:lnTo>
                  <a:pt x="1774635" y="363220"/>
                </a:lnTo>
                <a:lnTo>
                  <a:pt x="1826291" y="373380"/>
                </a:lnTo>
                <a:lnTo>
                  <a:pt x="1925716" y="388620"/>
                </a:lnTo>
                <a:lnTo>
                  <a:pt x="1973125" y="394970"/>
                </a:lnTo>
                <a:lnTo>
                  <a:pt x="1996150" y="398780"/>
                </a:lnTo>
                <a:lnTo>
                  <a:pt x="2018676" y="400050"/>
                </a:lnTo>
                <a:lnTo>
                  <a:pt x="2040711" y="402590"/>
                </a:lnTo>
                <a:lnTo>
                  <a:pt x="2103340" y="406400"/>
                </a:lnTo>
                <a:lnTo>
                  <a:pt x="1925249" y="406400"/>
                </a:lnTo>
                <a:lnTo>
                  <a:pt x="1896852" y="402590"/>
                </a:lnTo>
                <a:lnTo>
                  <a:pt x="1863642" y="402590"/>
                </a:lnTo>
                <a:lnTo>
                  <a:pt x="1855644" y="397510"/>
                </a:lnTo>
                <a:lnTo>
                  <a:pt x="1766125" y="382270"/>
                </a:lnTo>
                <a:lnTo>
                  <a:pt x="1711812" y="372110"/>
                </a:lnTo>
                <a:lnTo>
                  <a:pt x="1656522" y="363220"/>
                </a:lnTo>
                <a:lnTo>
                  <a:pt x="1600332" y="351790"/>
                </a:lnTo>
                <a:lnTo>
                  <a:pt x="1543320" y="341630"/>
                </a:lnTo>
                <a:lnTo>
                  <a:pt x="1418920" y="321310"/>
                </a:lnTo>
                <a:lnTo>
                  <a:pt x="1674145" y="321310"/>
                </a:lnTo>
                <a:lnTo>
                  <a:pt x="1735161" y="317500"/>
                </a:lnTo>
                <a:lnTo>
                  <a:pt x="1791209" y="307340"/>
                </a:lnTo>
                <a:lnTo>
                  <a:pt x="1815465" y="297180"/>
                </a:lnTo>
                <a:close/>
              </a:path>
              <a:path w="2449195" h="918209">
                <a:moveTo>
                  <a:pt x="1006252" y="0"/>
                </a:moveTo>
                <a:lnTo>
                  <a:pt x="1015869" y="0"/>
                </a:lnTo>
                <a:lnTo>
                  <a:pt x="987097" y="45720"/>
                </a:lnTo>
                <a:lnTo>
                  <a:pt x="952677" y="86360"/>
                </a:lnTo>
                <a:lnTo>
                  <a:pt x="914085" y="124460"/>
                </a:lnTo>
                <a:lnTo>
                  <a:pt x="872796" y="158750"/>
                </a:lnTo>
                <a:lnTo>
                  <a:pt x="830288" y="187960"/>
                </a:lnTo>
                <a:lnTo>
                  <a:pt x="788037" y="214630"/>
                </a:lnTo>
                <a:lnTo>
                  <a:pt x="747520" y="237490"/>
                </a:lnTo>
                <a:lnTo>
                  <a:pt x="710214" y="256540"/>
                </a:lnTo>
                <a:lnTo>
                  <a:pt x="651138" y="281940"/>
                </a:lnTo>
                <a:lnTo>
                  <a:pt x="614892" y="300990"/>
                </a:lnTo>
                <a:lnTo>
                  <a:pt x="578088" y="327660"/>
                </a:lnTo>
                <a:lnTo>
                  <a:pt x="543240" y="358140"/>
                </a:lnTo>
                <a:lnTo>
                  <a:pt x="512861" y="388620"/>
                </a:lnTo>
                <a:lnTo>
                  <a:pt x="482437" y="388620"/>
                </a:lnTo>
                <a:lnTo>
                  <a:pt x="510079" y="353060"/>
                </a:lnTo>
                <a:lnTo>
                  <a:pt x="536850" y="299720"/>
                </a:lnTo>
                <a:lnTo>
                  <a:pt x="550259" y="251460"/>
                </a:lnTo>
                <a:lnTo>
                  <a:pt x="557442" y="228600"/>
                </a:lnTo>
                <a:lnTo>
                  <a:pt x="583738" y="179070"/>
                </a:lnTo>
                <a:lnTo>
                  <a:pt x="640581" y="123190"/>
                </a:lnTo>
                <a:lnTo>
                  <a:pt x="702897" y="82550"/>
                </a:lnTo>
                <a:lnTo>
                  <a:pt x="767066" y="52070"/>
                </a:lnTo>
                <a:lnTo>
                  <a:pt x="829960" y="30480"/>
                </a:lnTo>
                <a:lnTo>
                  <a:pt x="888453" y="15240"/>
                </a:lnTo>
                <a:lnTo>
                  <a:pt x="939417" y="6350"/>
                </a:lnTo>
                <a:lnTo>
                  <a:pt x="979726" y="1270"/>
                </a:lnTo>
                <a:lnTo>
                  <a:pt x="1006252" y="0"/>
                </a:lnTo>
                <a:close/>
              </a:path>
              <a:path w="2449195" h="918209">
                <a:moveTo>
                  <a:pt x="741620" y="284480"/>
                </a:moveTo>
                <a:lnTo>
                  <a:pt x="1009644" y="284480"/>
                </a:lnTo>
                <a:lnTo>
                  <a:pt x="959149" y="287020"/>
                </a:lnTo>
                <a:lnTo>
                  <a:pt x="908828" y="290830"/>
                </a:lnTo>
                <a:lnTo>
                  <a:pt x="858978" y="295910"/>
                </a:lnTo>
                <a:lnTo>
                  <a:pt x="809892" y="304800"/>
                </a:lnTo>
                <a:lnTo>
                  <a:pt x="802280" y="306070"/>
                </a:lnTo>
                <a:lnTo>
                  <a:pt x="794783" y="308610"/>
                </a:lnTo>
                <a:lnTo>
                  <a:pt x="787369" y="309880"/>
                </a:lnTo>
                <a:lnTo>
                  <a:pt x="780010" y="312420"/>
                </a:lnTo>
                <a:lnTo>
                  <a:pt x="765204" y="316230"/>
                </a:lnTo>
                <a:lnTo>
                  <a:pt x="757919" y="317500"/>
                </a:lnTo>
                <a:lnTo>
                  <a:pt x="751023" y="320040"/>
                </a:lnTo>
                <a:lnTo>
                  <a:pt x="744352" y="321310"/>
                </a:lnTo>
                <a:lnTo>
                  <a:pt x="724276" y="328930"/>
                </a:lnTo>
                <a:lnTo>
                  <a:pt x="719989" y="330200"/>
                </a:lnTo>
                <a:lnTo>
                  <a:pt x="715126" y="331470"/>
                </a:lnTo>
                <a:lnTo>
                  <a:pt x="710135" y="334010"/>
                </a:lnTo>
                <a:lnTo>
                  <a:pt x="705272" y="335280"/>
                </a:lnTo>
                <a:lnTo>
                  <a:pt x="700473" y="337820"/>
                </a:lnTo>
                <a:lnTo>
                  <a:pt x="695610" y="339090"/>
                </a:lnTo>
                <a:lnTo>
                  <a:pt x="685948" y="344170"/>
                </a:lnTo>
                <a:lnTo>
                  <a:pt x="681085" y="345440"/>
                </a:lnTo>
                <a:lnTo>
                  <a:pt x="679933" y="346710"/>
                </a:lnTo>
                <a:lnTo>
                  <a:pt x="678333" y="346710"/>
                </a:lnTo>
                <a:lnTo>
                  <a:pt x="649309" y="360680"/>
                </a:lnTo>
                <a:lnTo>
                  <a:pt x="642628" y="364490"/>
                </a:lnTo>
                <a:lnTo>
                  <a:pt x="636741" y="367030"/>
                </a:lnTo>
                <a:lnTo>
                  <a:pt x="630919" y="370840"/>
                </a:lnTo>
                <a:lnTo>
                  <a:pt x="625032" y="373380"/>
                </a:lnTo>
                <a:lnTo>
                  <a:pt x="538493" y="373380"/>
                </a:lnTo>
                <a:lnTo>
                  <a:pt x="544931" y="369570"/>
                </a:lnTo>
                <a:lnTo>
                  <a:pt x="555733" y="364490"/>
                </a:lnTo>
                <a:lnTo>
                  <a:pt x="569164" y="356870"/>
                </a:lnTo>
                <a:lnTo>
                  <a:pt x="583040" y="349250"/>
                </a:lnTo>
                <a:lnTo>
                  <a:pt x="597179" y="342900"/>
                </a:lnTo>
                <a:lnTo>
                  <a:pt x="618527" y="331470"/>
                </a:lnTo>
                <a:lnTo>
                  <a:pt x="625688" y="328930"/>
                </a:lnTo>
                <a:lnTo>
                  <a:pt x="644868" y="318770"/>
                </a:lnTo>
                <a:lnTo>
                  <a:pt x="651203" y="316230"/>
                </a:lnTo>
                <a:lnTo>
                  <a:pt x="651843" y="316230"/>
                </a:lnTo>
                <a:lnTo>
                  <a:pt x="653762" y="314960"/>
                </a:lnTo>
                <a:lnTo>
                  <a:pt x="655938" y="314960"/>
                </a:lnTo>
                <a:lnTo>
                  <a:pt x="656514" y="313690"/>
                </a:lnTo>
                <a:lnTo>
                  <a:pt x="661441" y="312420"/>
                </a:lnTo>
                <a:lnTo>
                  <a:pt x="666304" y="309880"/>
                </a:lnTo>
                <a:lnTo>
                  <a:pt x="671359" y="308610"/>
                </a:lnTo>
                <a:lnTo>
                  <a:pt x="681213" y="303530"/>
                </a:lnTo>
                <a:lnTo>
                  <a:pt x="686204" y="302260"/>
                </a:lnTo>
                <a:lnTo>
                  <a:pt x="691003" y="299720"/>
                </a:lnTo>
                <a:lnTo>
                  <a:pt x="696122" y="298450"/>
                </a:lnTo>
                <a:lnTo>
                  <a:pt x="702201" y="295910"/>
                </a:lnTo>
                <a:lnTo>
                  <a:pt x="741620" y="284480"/>
                </a:lnTo>
                <a:close/>
              </a:path>
              <a:path w="2449195" h="918209">
                <a:moveTo>
                  <a:pt x="1697043" y="22860"/>
                </a:moveTo>
                <a:lnTo>
                  <a:pt x="1769197" y="24130"/>
                </a:lnTo>
                <a:lnTo>
                  <a:pt x="1763587" y="34290"/>
                </a:lnTo>
                <a:lnTo>
                  <a:pt x="1743851" y="58420"/>
                </a:lnTo>
                <a:lnTo>
                  <a:pt x="1706554" y="95250"/>
                </a:lnTo>
                <a:lnTo>
                  <a:pt x="1648257" y="138430"/>
                </a:lnTo>
                <a:lnTo>
                  <a:pt x="1565524" y="185420"/>
                </a:lnTo>
                <a:lnTo>
                  <a:pt x="1491265" y="208280"/>
                </a:lnTo>
                <a:lnTo>
                  <a:pt x="1445196" y="217170"/>
                </a:lnTo>
                <a:lnTo>
                  <a:pt x="1394826" y="226060"/>
                </a:lnTo>
                <a:lnTo>
                  <a:pt x="1341400" y="233680"/>
                </a:lnTo>
                <a:lnTo>
                  <a:pt x="1230358" y="246380"/>
                </a:lnTo>
                <a:lnTo>
                  <a:pt x="1175231" y="250190"/>
                </a:lnTo>
                <a:lnTo>
                  <a:pt x="1122025" y="255270"/>
                </a:lnTo>
                <a:lnTo>
                  <a:pt x="1173543" y="259080"/>
                </a:lnTo>
                <a:lnTo>
                  <a:pt x="1224341" y="264160"/>
                </a:lnTo>
                <a:lnTo>
                  <a:pt x="1323778" y="276860"/>
                </a:lnTo>
                <a:lnTo>
                  <a:pt x="1371785" y="284480"/>
                </a:lnTo>
                <a:lnTo>
                  <a:pt x="1557333" y="320040"/>
                </a:lnTo>
                <a:lnTo>
                  <a:pt x="1561621" y="320040"/>
                </a:lnTo>
                <a:lnTo>
                  <a:pt x="1577340" y="321310"/>
                </a:lnTo>
                <a:lnTo>
                  <a:pt x="1418920" y="321310"/>
                </a:lnTo>
                <a:lnTo>
                  <a:pt x="1355456" y="311150"/>
                </a:lnTo>
                <a:lnTo>
                  <a:pt x="1307269" y="304800"/>
                </a:lnTo>
                <a:lnTo>
                  <a:pt x="1216755" y="304800"/>
                </a:lnTo>
                <a:lnTo>
                  <a:pt x="1208548" y="299720"/>
                </a:lnTo>
                <a:lnTo>
                  <a:pt x="1180573" y="290830"/>
                </a:lnTo>
                <a:lnTo>
                  <a:pt x="1150615" y="288290"/>
                </a:lnTo>
                <a:lnTo>
                  <a:pt x="1060020" y="284480"/>
                </a:lnTo>
                <a:lnTo>
                  <a:pt x="741620" y="284480"/>
                </a:lnTo>
                <a:lnTo>
                  <a:pt x="754535" y="280670"/>
                </a:lnTo>
                <a:lnTo>
                  <a:pt x="771564" y="276860"/>
                </a:lnTo>
                <a:lnTo>
                  <a:pt x="780116" y="274320"/>
                </a:lnTo>
                <a:lnTo>
                  <a:pt x="788681" y="273050"/>
                </a:lnTo>
                <a:lnTo>
                  <a:pt x="855140" y="261620"/>
                </a:lnTo>
                <a:lnTo>
                  <a:pt x="904129" y="256540"/>
                </a:lnTo>
                <a:lnTo>
                  <a:pt x="952672" y="252730"/>
                </a:lnTo>
                <a:lnTo>
                  <a:pt x="1000679" y="251460"/>
                </a:lnTo>
                <a:lnTo>
                  <a:pt x="1048055" y="251460"/>
                </a:lnTo>
                <a:lnTo>
                  <a:pt x="1100027" y="241300"/>
                </a:lnTo>
                <a:lnTo>
                  <a:pt x="1152131" y="228600"/>
                </a:lnTo>
                <a:lnTo>
                  <a:pt x="1200972" y="213360"/>
                </a:lnTo>
                <a:lnTo>
                  <a:pt x="1243154" y="194310"/>
                </a:lnTo>
                <a:lnTo>
                  <a:pt x="1359002" y="121920"/>
                </a:lnTo>
                <a:lnTo>
                  <a:pt x="1393687" y="101600"/>
                </a:lnTo>
                <a:lnTo>
                  <a:pt x="1431885" y="82550"/>
                </a:lnTo>
                <a:lnTo>
                  <a:pt x="1474212" y="64770"/>
                </a:lnTo>
                <a:lnTo>
                  <a:pt x="1521278" y="49530"/>
                </a:lnTo>
                <a:lnTo>
                  <a:pt x="1573696" y="36830"/>
                </a:lnTo>
                <a:lnTo>
                  <a:pt x="1632081" y="27940"/>
                </a:lnTo>
                <a:lnTo>
                  <a:pt x="1697043" y="22860"/>
                </a:lnTo>
                <a:close/>
              </a:path>
              <a:path w="2449195" h="918209">
                <a:moveTo>
                  <a:pt x="2132775" y="133350"/>
                </a:moveTo>
                <a:lnTo>
                  <a:pt x="2190792" y="135890"/>
                </a:lnTo>
                <a:lnTo>
                  <a:pt x="2251646" y="144780"/>
                </a:lnTo>
                <a:lnTo>
                  <a:pt x="2311066" y="158750"/>
                </a:lnTo>
                <a:lnTo>
                  <a:pt x="2364782" y="175260"/>
                </a:lnTo>
                <a:lnTo>
                  <a:pt x="2408523" y="190500"/>
                </a:lnTo>
                <a:lnTo>
                  <a:pt x="2449002" y="207010"/>
                </a:lnTo>
                <a:lnTo>
                  <a:pt x="2448682" y="207010"/>
                </a:lnTo>
                <a:lnTo>
                  <a:pt x="2436741" y="212090"/>
                </a:lnTo>
                <a:lnTo>
                  <a:pt x="2357775" y="243840"/>
                </a:lnTo>
                <a:lnTo>
                  <a:pt x="2299162" y="262890"/>
                </a:lnTo>
                <a:lnTo>
                  <a:pt x="2233401" y="281940"/>
                </a:lnTo>
                <a:lnTo>
                  <a:pt x="2164700" y="294640"/>
                </a:lnTo>
                <a:lnTo>
                  <a:pt x="2097261" y="298450"/>
                </a:lnTo>
                <a:lnTo>
                  <a:pt x="2051307" y="297180"/>
                </a:lnTo>
                <a:lnTo>
                  <a:pt x="1815465" y="297180"/>
                </a:lnTo>
                <a:lnTo>
                  <a:pt x="1824561" y="293370"/>
                </a:lnTo>
                <a:lnTo>
                  <a:pt x="1861567" y="270510"/>
                </a:lnTo>
                <a:lnTo>
                  <a:pt x="1901734" y="242570"/>
                </a:lnTo>
                <a:lnTo>
                  <a:pt x="1944571" y="213360"/>
                </a:lnTo>
                <a:lnTo>
                  <a:pt x="1989585" y="184150"/>
                </a:lnTo>
                <a:lnTo>
                  <a:pt x="2036286" y="158750"/>
                </a:lnTo>
                <a:lnTo>
                  <a:pt x="2084179" y="140970"/>
                </a:lnTo>
                <a:lnTo>
                  <a:pt x="2132775" y="133350"/>
                </a:lnTo>
                <a:close/>
              </a:path>
            </a:pathLst>
          </a:custGeom>
          <a:solidFill>
            <a:srgbClr val="FDC4B0"/>
          </a:solidFill>
        </p:spPr>
        <p:txBody>
          <a:bodyPr wrap="square" lIns="0" tIns="0" rIns="0" bIns="0" rtlCol="0"/>
          <a:lstStyle/>
          <a:p>
            <a:endParaRPr/>
          </a:p>
        </p:txBody>
      </p:sp>
      <p:pic>
        <p:nvPicPr>
          <p:cNvPr id="7" name="object 7"/>
          <p:cNvPicPr/>
          <p:nvPr/>
        </p:nvPicPr>
        <p:blipFill>
          <a:blip r:embed="rId2" cstate="print"/>
          <a:stretch>
            <a:fillRect/>
          </a:stretch>
        </p:blipFill>
        <p:spPr>
          <a:xfrm>
            <a:off x="1433512" y="2799746"/>
            <a:ext cx="152399" cy="152399"/>
          </a:xfrm>
          <a:prstGeom prst="rect">
            <a:avLst/>
          </a:prstGeom>
        </p:spPr>
      </p:pic>
      <p:pic>
        <p:nvPicPr>
          <p:cNvPr id="8" name="object 8"/>
          <p:cNvPicPr/>
          <p:nvPr/>
        </p:nvPicPr>
        <p:blipFill>
          <a:blip r:embed="rId2" cstate="print"/>
          <a:stretch>
            <a:fillRect/>
          </a:stretch>
        </p:blipFill>
        <p:spPr>
          <a:xfrm>
            <a:off x="1433512" y="3961796"/>
            <a:ext cx="152399" cy="152399"/>
          </a:xfrm>
          <a:prstGeom prst="rect">
            <a:avLst/>
          </a:prstGeom>
        </p:spPr>
      </p:pic>
      <p:pic>
        <p:nvPicPr>
          <p:cNvPr id="9" name="object 9"/>
          <p:cNvPicPr/>
          <p:nvPr/>
        </p:nvPicPr>
        <p:blipFill>
          <a:blip r:embed="rId3" cstate="print"/>
          <a:stretch>
            <a:fillRect/>
          </a:stretch>
        </p:blipFill>
        <p:spPr>
          <a:xfrm>
            <a:off x="959014" y="2061196"/>
            <a:ext cx="190499" cy="190499"/>
          </a:xfrm>
          <a:prstGeom prst="rect">
            <a:avLst/>
          </a:prstGeom>
        </p:spPr>
      </p:pic>
      <p:pic>
        <p:nvPicPr>
          <p:cNvPr id="10" name="object 10"/>
          <p:cNvPicPr/>
          <p:nvPr/>
        </p:nvPicPr>
        <p:blipFill>
          <a:blip r:embed="rId4" cstate="print"/>
          <a:stretch>
            <a:fillRect/>
          </a:stretch>
        </p:blipFill>
        <p:spPr>
          <a:xfrm>
            <a:off x="2010173" y="6117621"/>
            <a:ext cx="142875" cy="142874"/>
          </a:xfrm>
          <a:prstGeom prst="rect">
            <a:avLst/>
          </a:prstGeom>
        </p:spPr>
      </p:pic>
      <p:pic>
        <p:nvPicPr>
          <p:cNvPr id="11" name="object 11"/>
          <p:cNvPicPr/>
          <p:nvPr/>
        </p:nvPicPr>
        <p:blipFill>
          <a:blip r:embed="rId4" cstate="print"/>
          <a:stretch>
            <a:fillRect/>
          </a:stretch>
        </p:blipFill>
        <p:spPr>
          <a:xfrm>
            <a:off x="2010173" y="6679596"/>
            <a:ext cx="142875" cy="142874"/>
          </a:xfrm>
          <a:prstGeom prst="rect">
            <a:avLst/>
          </a:prstGeom>
        </p:spPr>
      </p:pic>
      <p:pic>
        <p:nvPicPr>
          <p:cNvPr id="12" name="object 12"/>
          <p:cNvPicPr/>
          <p:nvPr/>
        </p:nvPicPr>
        <p:blipFill>
          <a:blip r:embed="rId5" cstate="print"/>
          <a:stretch>
            <a:fillRect/>
          </a:stretch>
        </p:blipFill>
        <p:spPr>
          <a:xfrm>
            <a:off x="2010173" y="7241571"/>
            <a:ext cx="142875" cy="142874"/>
          </a:xfrm>
          <a:prstGeom prst="rect">
            <a:avLst/>
          </a:prstGeom>
        </p:spPr>
      </p:pic>
      <p:pic>
        <p:nvPicPr>
          <p:cNvPr id="13" name="object 13"/>
          <p:cNvPicPr/>
          <p:nvPr/>
        </p:nvPicPr>
        <p:blipFill>
          <a:blip r:embed="rId6" cstate="print"/>
          <a:stretch>
            <a:fillRect/>
          </a:stretch>
        </p:blipFill>
        <p:spPr>
          <a:xfrm>
            <a:off x="2010173" y="7803546"/>
            <a:ext cx="142875" cy="142874"/>
          </a:xfrm>
          <a:prstGeom prst="rect">
            <a:avLst/>
          </a:prstGeom>
        </p:spPr>
      </p:pic>
      <p:pic>
        <p:nvPicPr>
          <p:cNvPr id="14" name="object 14"/>
          <p:cNvPicPr/>
          <p:nvPr/>
        </p:nvPicPr>
        <p:blipFill>
          <a:blip r:embed="rId7" cstate="print"/>
          <a:stretch>
            <a:fillRect/>
          </a:stretch>
        </p:blipFill>
        <p:spPr>
          <a:xfrm>
            <a:off x="2010173" y="8365521"/>
            <a:ext cx="142875" cy="142874"/>
          </a:xfrm>
          <a:prstGeom prst="rect">
            <a:avLst/>
          </a:prstGeom>
        </p:spPr>
      </p:pic>
      <p:pic>
        <p:nvPicPr>
          <p:cNvPr id="16" name="object 16"/>
          <p:cNvPicPr/>
          <p:nvPr/>
        </p:nvPicPr>
        <p:blipFill>
          <a:blip r:embed="rId8" cstate="print"/>
          <a:stretch>
            <a:fillRect/>
          </a:stretch>
        </p:blipFill>
        <p:spPr>
          <a:xfrm>
            <a:off x="772834" y="5405773"/>
            <a:ext cx="180975" cy="180974"/>
          </a:xfrm>
          <a:prstGeom prst="rect">
            <a:avLst/>
          </a:prstGeom>
        </p:spPr>
      </p:pic>
      <p:sp>
        <p:nvSpPr>
          <p:cNvPr id="17" name="object 17"/>
          <p:cNvSpPr txBox="1"/>
          <p:nvPr/>
        </p:nvSpPr>
        <p:spPr>
          <a:xfrm>
            <a:off x="1178043" y="1574532"/>
            <a:ext cx="15302865" cy="7416774"/>
          </a:xfrm>
          <a:prstGeom prst="rect">
            <a:avLst/>
          </a:prstGeom>
        </p:spPr>
        <p:txBody>
          <a:bodyPr vert="horz" wrap="square" lIns="0" tIns="212090" rIns="0" bIns="0" rtlCol="0">
            <a:spAutoFit/>
          </a:bodyPr>
          <a:lstStyle/>
          <a:p>
            <a:pPr marL="206375">
              <a:lnSpc>
                <a:spcPct val="100000"/>
              </a:lnSpc>
              <a:spcBef>
                <a:spcPts val="1670"/>
              </a:spcBef>
            </a:pPr>
            <a:r>
              <a:rPr sz="4300" b="1" spc="-5">
                <a:solidFill>
                  <a:srgbClr val="90507B"/>
                </a:solidFill>
                <a:latin typeface="Century Gothic"/>
                <a:cs typeface="Century Gothic"/>
              </a:rPr>
              <a:t>Pain</a:t>
            </a:r>
            <a:endParaRPr sz="4300">
              <a:latin typeface="Century Gothic"/>
              <a:cs typeface="Century Gothic"/>
            </a:endParaRPr>
          </a:p>
          <a:p>
            <a:pPr marL="604520" marR="5080">
              <a:lnSpc>
                <a:spcPct val="115500"/>
              </a:lnSpc>
              <a:spcBef>
                <a:spcPts val="590"/>
              </a:spcBef>
            </a:pPr>
            <a:r>
              <a:rPr sz="3300" spc="195">
                <a:latin typeface="Trebuchet MS"/>
                <a:cs typeface="Trebuchet MS"/>
              </a:rPr>
              <a:t>Women</a:t>
            </a:r>
            <a:r>
              <a:rPr sz="3300" spc="-140">
                <a:latin typeface="Trebuchet MS"/>
                <a:cs typeface="Trebuchet MS"/>
              </a:rPr>
              <a:t> </a:t>
            </a:r>
            <a:r>
              <a:rPr sz="3300" spc="150">
                <a:latin typeface="Trebuchet MS"/>
                <a:cs typeface="Trebuchet MS"/>
              </a:rPr>
              <a:t>who</a:t>
            </a:r>
            <a:r>
              <a:rPr sz="3300" spc="-135">
                <a:latin typeface="Trebuchet MS"/>
                <a:cs typeface="Trebuchet MS"/>
              </a:rPr>
              <a:t> </a:t>
            </a:r>
            <a:r>
              <a:rPr sz="3300" spc="55">
                <a:latin typeface="Trebuchet MS"/>
                <a:cs typeface="Trebuchet MS"/>
              </a:rPr>
              <a:t>undergo</a:t>
            </a:r>
            <a:r>
              <a:rPr sz="3300" spc="-135">
                <a:latin typeface="Trebuchet MS"/>
                <a:cs typeface="Trebuchet MS"/>
              </a:rPr>
              <a:t> </a:t>
            </a:r>
            <a:r>
              <a:rPr sz="3300" spc="5">
                <a:latin typeface="Trebuchet MS"/>
                <a:cs typeface="Trebuchet MS"/>
              </a:rPr>
              <a:t>cesarean</a:t>
            </a:r>
            <a:r>
              <a:rPr sz="3300" spc="-135">
                <a:latin typeface="Trebuchet MS"/>
                <a:cs typeface="Trebuchet MS"/>
              </a:rPr>
              <a:t> </a:t>
            </a:r>
            <a:r>
              <a:rPr sz="3300" spc="-20">
                <a:latin typeface="Trebuchet MS"/>
                <a:cs typeface="Trebuchet MS"/>
              </a:rPr>
              <a:t>delivery</a:t>
            </a:r>
            <a:r>
              <a:rPr sz="3300" spc="-140">
                <a:latin typeface="Trebuchet MS"/>
                <a:cs typeface="Trebuchet MS"/>
              </a:rPr>
              <a:t> </a:t>
            </a:r>
            <a:r>
              <a:rPr sz="3300">
                <a:latin typeface="Trebuchet MS"/>
                <a:cs typeface="Trebuchet MS"/>
              </a:rPr>
              <a:t>more</a:t>
            </a:r>
            <a:r>
              <a:rPr sz="3300" spc="-135">
                <a:latin typeface="Trebuchet MS"/>
                <a:cs typeface="Trebuchet MS"/>
              </a:rPr>
              <a:t> </a:t>
            </a:r>
            <a:r>
              <a:rPr sz="3300" spc="40">
                <a:latin typeface="Trebuchet MS"/>
                <a:cs typeface="Trebuchet MS"/>
              </a:rPr>
              <a:t>commonly</a:t>
            </a:r>
            <a:r>
              <a:rPr sz="3300" spc="-135">
                <a:latin typeface="Trebuchet MS"/>
                <a:cs typeface="Trebuchet MS"/>
              </a:rPr>
              <a:t> </a:t>
            </a:r>
            <a:r>
              <a:rPr sz="3300" spc="-35">
                <a:latin typeface="Trebuchet MS"/>
                <a:cs typeface="Trebuchet MS"/>
              </a:rPr>
              <a:t>experience</a:t>
            </a:r>
            <a:r>
              <a:rPr sz="3300" spc="-135">
                <a:latin typeface="Trebuchet MS"/>
                <a:cs typeface="Trebuchet MS"/>
              </a:rPr>
              <a:t> </a:t>
            </a:r>
            <a:r>
              <a:rPr sz="3300" spc="-5">
                <a:latin typeface="Trebuchet MS"/>
                <a:cs typeface="Trebuchet MS"/>
              </a:rPr>
              <a:t>pain</a:t>
            </a:r>
            <a:r>
              <a:rPr sz="3300" spc="-135">
                <a:latin typeface="Trebuchet MS"/>
                <a:cs typeface="Trebuchet MS"/>
              </a:rPr>
              <a:t> </a:t>
            </a:r>
            <a:r>
              <a:rPr sz="3300" spc="-85">
                <a:latin typeface="Trebuchet MS"/>
                <a:cs typeface="Trebuchet MS"/>
              </a:rPr>
              <a:t>after  </a:t>
            </a:r>
            <a:r>
              <a:rPr sz="3300" spc="-20">
                <a:latin typeface="Trebuchet MS"/>
                <a:cs typeface="Trebuchet MS"/>
              </a:rPr>
              <a:t>delivery</a:t>
            </a:r>
            <a:r>
              <a:rPr sz="3300" spc="-145">
                <a:latin typeface="Trebuchet MS"/>
                <a:cs typeface="Trebuchet MS"/>
              </a:rPr>
              <a:t> </a:t>
            </a:r>
            <a:r>
              <a:rPr sz="3300" spc="10">
                <a:latin typeface="Trebuchet MS"/>
                <a:cs typeface="Trebuchet MS"/>
              </a:rPr>
              <a:t>compared</a:t>
            </a:r>
            <a:r>
              <a:rPr sz="3300" spc="-145">
                <a:latin typeface="Trebuchet MS"/>
                <a:cs typeface="Trebuchet MS"/>
              </a:rPr>
              <a:t> </a:t>
            </a:r>
            <a:r>
              <a:rPr sz="3300" spc="15">
                <a:latin typeface="Trebuchet MS"/>
                <a:cs typeface="Trebuchet MS"/>
              </a:rPr>
              <a:t>with</a:t>
            </a:r>
            <a:r>
              <a:rPr sz="3300" spc="-145">
                <a:latin typeface="Trebuchet MS"/>
                <a:cs typeface="Trebuchet MS"/>
              </a:rPr>
              <a:t> </a:t>
            </a:r>
            <a:r>
              <a:rPr sz="3300" spc="35">
                <a:latin typeface="Trebuchet MS"/>
                <a:cs typeface="Trebuchet MS"/>
              </a:rPr>
              <a:t>those</a:t>
            </a:r>
            <a:r>
              <a:rPr sz="3300" spc="-145">
                <a:latin typeface="Trebuchet MS"/>
                <a:cs typeface="Trebuchet MS"/>
              </a:rPr>
              <a:t> </a:t>
            </a:r>
            <a:r>
              <a:rPr sz="3300" spc="55">
                <a:latin typeface="Trebuchet MS"/>
                <a:cs typeface="Trebuchet MS"/>
              </a:rPr>
              <a:t>having</a:t>
            </a:r>
            <a:r>
              <a:rPr sz="3300" spc="-145">
                <a:latin typeface="Trebuchet MS"/>
                <a:cs typeface="Trebuchet MS"/>
              </a:rPr>
              <a:t> </a:t>
            </a:r>
            <a:r>
              <a:rPr sz="3300" spc="40">
                <a:latin typeface="Trebuchet MS"/>
                <a:cs typeface="Trebuchet MS"/>
              </a:rPr>
              <a:t>vaginal</a:t>
            </a:r>
            <a:r>
              <a:rPr sz="3300" spc="-145">
                <a:latin typeface="Trebuchet MS"/>
                <a:cs typeface="Trebuchet MS"/>
              </a:rPr>
              <a:t> </a:t>
            </a:r>
            <a:r>
              <a:rPr sz="3300" spc="-60">
                <a:latin typeface="Trebuchet MS"/>
                <a:cs typeface="Trebuchet MS"/>
              </a:rPr>
              <a:t>deliveries.</a:t>
            </a:r>
            <a:endParaRPr sz="3300">
              <a:latin typeface="Trebuchet MS"/>
              <a:cs typeface="Trebuchet MS"/>
            </a:endParaRPr>
          </a:p>
          <a:p>
            <a:pPr marL="604520" marR="937894">
              <a:lnSpc>
                <a:spcPct val="115500"/>
              </a:lnSpc>
            </a:pPr>
            <a:r>
              <a:rPr sz="3300" spc="-30">
                <a:latin typeface="Trebuchet MS"/>
                <a:cs typeface="Trebuchet MS"/>
              </a:rPr>
              <a:t>Narcotic</a:t>
            </a:r>
            <a:r>
              <a:rPr sz="3300" spc="-140">
                <a:latin typeface="Trebuchet MS"/>
                <a:cs typeface="Trebuchet MS"/>
              </a:rPr>
              <a:t> </a:t>
            </a:r>
            <a:r>
              <a:rPr sz="3300" spc="-5">
                <a:latin typeface="Trebuchet MS"/>
                <a:cs typeface="Trebuchet MS"/>
              </a:rPr>
              <a:t>pain</a:t>
            </a:r>
            <a:r>
              <a:rPr sz="3300" spc="-140">
                <a:latin typeface="Trebuchet MS"/>
                <a:cs typeface="Trebuchet MS"/>
              </a:rPr>
              <a:t> </a:t>
            </a:r>
            <a:r>
              <a:rPr sz="3300" spc="-10">
                <a:latin typeface="Trebuchet MS"/>
                <a:cs typeface="Trebuchet MS"/>
              </a:rPr>
              <a:t>medications</a:t>
            </a:r>
            <a:r>
              <a:rPr sz="3300" spc="-140">
                <a:latin typeface="Trebuchet MS"/>
                <a:cs typeface="Trebuchet MS"/>
              </a:rPr>
              <a:t> </a:t>
            </a:r>
            <a:r>
              <a:rPr sz="3300" spc="-10">
                <a:latin typeface="Trebuchet MS"/>
                <a:cs typeface="Trebuchet MS"/>
              </a:rPr>
              <a:t>prescribed</a:t>
            </a:r>
            <a:r>
              <a:rPr sz="3300" spc="-140">
                <a:latin typeface="Trebuchet MS"/>
                <a:cs typeface="Trebuchet MS"/>
              </a:rPr>
              <a:t> </a:t>
            </a:r>
            <a:r>
              <a:rPr sz="3300" spc="55">
                <a:latin typeface="Trebuchet MS"/>
                <a:cs typeface="Trebuchet MS"/>
              </a:rPr>
              <a:t>may</a:t>
            </a:r>
            <a:r>
              <a:rPr sz="3300" spc="-140">
                <a:latin typeface="Trebuchet MS"/>
                <a:cs typeface="Trebuchet MS"/>
              </a:rPr>
              <a:t> </a:t>
            </a:r>
            <a:r>
              <a:rPr sz="3300" spc="-90">
                <a:latin typeface="Trebuchet MS"/>
                <a:cs typeface="Trebuchet MS"/>
              </a:rPr>
              <a:t>affect</a:t>
            </a:r>
            <a:r>
              <a:rPr sz="3300" spc="-140">
                <a:latin typeface="Trebuchet MS"/>
                <a:cs typeface="Trebuchet MS"/>
              </a:rPr>
              <a:t> </a:t>
            </a:r>
            <a:r>
              <a:rPr sz="3300" spc="-15">
                <a:latin typeface="Trebuchet MS"/>
                <a:cs typeface="Trebuchet MS"/>
              </a:rPr>
              <a:t>mother</a:t>
            </a:r>
            <a:r>
              <a:rPr sz="3300" spc="-140">
                <a:latin typeface="Trebuchet MS"/>
                <a:cs typeface="Trebuchet MS"/>
              </a:rPr>
              <a:t> </a:t>
            </a:r>
            <a:r>
              <a:rPr sz="3300" spc="55">
                <a:latin typeface="Trebuchet MS"/>
                <a:cs typeface="Trebuchet MS"/>
              </a:rPr>
              <a:t>and</a:t>
            </a:r>
            <a:r>
              <a:rPr sz="3300" spc="-140">
                <a:latin typeface="Trebuchet MS"/>
                <a:cs typeface="Trebuchet MS"/>
              </a:rPr>
              <a:t> </a:t>
            </a:r>
            <a:r>
              <a:rPr sz="3300" spc="-45">
                <a:latin typeface="Trebuchet MS"/>
                <a:cs typeface="Trebuchet MS"/>
              </a:rPr>
              <a:t>the</a:t>
            </a:r>
            <a:r>
              <a:rPr sz="3300" spc="-140">
                <a:latin typeface="Trebuchet MS"/>
                <a:cs typeface="Trebuchet MS"/>
              </a:rPr>
              <a:t> </a:t>
            </a:r>
            <a:r>
              <a:rPr sz="3300" spc="65">
                <a:latin typeface="Trebuchet MS"/>
                <a:cs typeface="Trebuchet MS"/>
              </a:rPr>
              <a:t>newborn  </a:t>
            </a:r>
            <a:r>
              <a:rPr sz="3300" spc="-85">
                <a:latin typeface="Trebuchet MS"/>
                <a:cs typeface="Trebuchet MS"/>
              </a:rPr>
              <a:t>initial</a:t>
            </a:r>
            <a:r>
              <a:rPr sz="3300" spc="-145">
                <a:latin typeface="Trebuchet MS"/>
                <a:cs typeface="Trebuchet MS"/>
              </a:rPr>
              <a:t> </a:t>
            </a:r>
            <a:r>
              <a:rPr sz="3300" spc="65">
                <a:latin typeface="Trebuchet MS"/>
                <a:cs typeface="Trebuchet MS"/>
              </a:rPr>
              <a:t>bonding</a:t>
            </a:r>
            <a:r>
              <a:rPr sz="3300" spc="-145">
                <a:latin typeface="Trebuchet MS"/>
                <a:cs typeface="Trebuchet MS"/>
              </a:rPr>
              <a:t> </a:t>
            </a:r>
            <a:r>
              <a:rPr sz="3300" spc="55">
                <a:latin typeface="Trebuchet MS"/>
                <a:cs typeface="Trebuchet MS"/>
              </a:rPr>
              <a:t>and</a:t>
            </a:r>
            <a:r>
              <a:rPr sz="3300" spc="-145">
                <a:latin typeface="Trebuchet MS"/>
                <a:cs typeface="Trebuchet MS"/>
              </a:rPr>
              <a:t> </a:t>
            </a:r>
            <a:r>
              <a:rPr sz="3300" spc="5">
                <a:latin typeface="Trebuchet MS"/>
                <a:cs typeface="Trebuchet MS"/>
              </a:rPr>
              <a:t>breastfeeding</a:t>
            </a:r>
            <a:r>
              <a:rPr sz="3300" spc="-145">
                <a:latin typeface="Trebuchet MS"/>
                <a:cs typeface="Trebuchet MS"/>
              </a:rPr>
              <a:t> </a:t>
            </a:r>
            <a:r>
              <a:rPr sz="3300" spc="75">
                <a:latin typeface="Trebuchet MS"/>
                <a:cs typeface="Trebuchet MS"/>
              </a:rPr>
              <a:t>success</a:t>
            </a:r>
            <a:r>
              <a:rPr sz="3300" spc="-145">
                <a:latin typeface="Trebuchet MS"/>
                <a:cs typeface="Trebuchet MS"/>
              </a:rPr>
              <a:t> </a:t>
            </a:r>
            <a:r>
              <a:rPr sz="3300" spc="-85">
                <a:latin typeface="Trebuchet MS"/>
                <a:cs typeface="Trebuchet MS"/>
              </a:rPr>
              <a:t>rates.</a:t>
            </a:r>
            <a:endParaRPr sz="3300">
              <a:latin typeface="Trebuchet MS"/>
              <a:cs typeface="Trebuchet MS"/>
            </a:endParaRPr>
          </a:p>
          <a:p>
            <a:pPr marL="12700">
              <a:lnSpc>
                <a:spcPct val="100000"/>
              </a:lnSpc>
              <a:spcBef>
                <a:spcPts val="2410"/>
              </a:spcBef>
            </a:pPr>
            <a:r>
              <a:rPr lang="en-US" sz="4100" b="1" spc="-45">
                <a:solidFill>
                  <a:srgbClr val="90507B"/>
                </a:solidFill>
                <a:latin typeface="Century Gothic"/>
                <a:cs typeface="Century Gothic"/>
              </a:rPr>
              <a:t>Anesthesia</a:t>
            </a:r>
            <a:r>
              <a:rPr lang="en-GB" sz="4100" b="1" spc="-5">
                <a:solidFill>
                  <a:srgbClr val="90507B"/>
                </a:solidFill>
                <a:latin typeface="Century Gothic"/>
                <a:cs typeface="Century Gothic"/>
              </a:rPr>
              <a:t> </a:t>
            </a:r>
            <a:r>
              <a:rPr sz="4100" b="1" spc="-85">
                <a:solidFill>
                  <a:srgbClr val="90507B"/>
                </a:solidFill>
                <a:latin typeface="Century Gothic"/>
                <a:cs typeface="Century Gothic"/>
              </a:rPr>
              <a:t>complication</a:t>
            </a:r>
            <a:endParaRPr sz="4100">
              <a:latin typeface="Century Gothic"/>
              <a:cs typeface="Century Gothic"/>
            </a:endParaRPr>
          </a:p>
          <a:p>
            <a:pPr marL="1167765" marR="10165715">
              <a:lnSpc>
                <a:spcPct val="115199"/>
              </a:lnSpc>
              <a:spcBef>
                <a:spcPts val="550"/>
              </a:spcBef>
            </a:pPr>
            <a:r>
              <a:rPr lang="en-US" sz="3200" spc="10">
                <a:latin typeface="Trebuchet MS"/>
                <a:cs typeface="Trebuchet MS"/>
              </a:rPr>
              <a:t>Respiratory</a:t>
            </a:r>
            <a:r>
              <a:rPr lang="en-US" sz="3200" spc="-150">
                <a:latin typeface="Trebuchet MS"/>
                <a:cs typeface="Trebuchet MS"/>
              </a:rPr>
              <a:t> </a:t>
            </a:r>
            <a:r>
              <a:rPr lang="en-US" sz="3200" spc="-30">
                <a:latin typeface="Trebuchet MS"/>
                <a:cs typeface="Trebuchet MS"/>
              </a:rPr>
              <a:t>arrest</a:t>
            </a:r>
          </a:p>
          <a:p>
            <a:pPr marL="1167765" marR="10165715">
              <a:lnSpc>
                <a:spcPct val="115199"/>
              </a:lnSpc>
              <a:spcBef>
                <a:spcPts val="550"/>
              </a:spcBef>
            </a:pPr>
            <a:r>
              <a:rPr lang="en-US" sz="3200" spc="5">
                <a:latin typeface="Trebuchet MS"/>
                <a:cs typeface="Trebuchet MS"/>
              </a:rPr>
              <a:t>neurologic </a:t>
            </a:r>
            <a:r>
              <a:rPr lang="en-US" sz="3200" spc="-90">
                <a:latin typeface="Trebuchet MS"/>
                <a:cs typeface="Trebuchet MS"/>
              </a:rPr>
              <a:t>injury</a:t>
            </a:r>
          </a:p>
          <a:p>
            <a:pPr marL="1167765" marR="10165715">
              <a:lnSpc>
                <a:spcPct val="115199"/>
              </a:lnSpc>
              <a:spcBef>
                <a:spcPts val="550"/>
              </a:spcBef>
            </a:pPr>
            <a:r>
              <a:rPr sz="3200" spc="-5">
                <a:latin typeface="Trebuchet MS"/>
                <a:cs typeface="Trebuchet MS"/>
              </a:rPr>
              <a:t>meningitis  </a:t>
            </a:r>
            <a:endParaRPr lang="en-US" sz="3200" spc="-5">
              <a:latin typeface="Trebuchet MS"/>
              <a:cs typeface="Trebuchet MS"/>
            </a:endParaRPr>
          </a:p>
          <a:p>
            <a:pPr marL="1167765" marR="10165715">
              <a:lnSpc>
                <a:spcPct val="115199"/>
              </a:lnSpc>
              <a:spcBef>
                <a:spcPts val="550"/>
              </a:spcBef>
            </a:pPr>
            <a:r>
              <a:rPr lang="en-US" sz="3200" spc="-15">
                <a:latin typeface="Trebuchet MS"/>
                <a:cs typeface="Trebuchet MS"/>
              </a:rPr>
              <a:t>Failed </a:t>
            </a:r>
            <a:r>
              <a:rPr lang="en-US" sz="3200" spc="-35">
                <a:latin typeface="Trebuchet MS"/>
                <a:cs typeface="Trebuchet MS"/>
              </a:rPr>
              <a:t>intubation</a:t>
            </a:r>
          </a:p>
          <a:p>
            <a:pPr marL="1167765" marR="10165715">
              <a:lnSpc>
                <a:spcPct val="115199"/>
              </a:lnSpc>
              <a:spcBef>
                <a:spcPts val="550"/>
              </a:spcBef>
            </a:pPr>
            <a:r>
              <a:rPr sz="3200" spc="-15">
                <a:latin typeface="Trebuchet MS"/>
                <a:cs typeface="Trebuchet MS"/>
              </a:rPr>
              <a:t>epidural </a:t>
            </a:r>
            <a:r>
              <a:rPr sz="3200" spc="10">
                <a:latin typeface="Trebuchet MS"/>
                <a:cs typeface="Trebuchet MS"/>
              </a:rPr>
              <a:t>hematoma</a:t>
            </a:r>
            <a:r>
              <a:rPr lang="en-GB" sz="3200" spc="-90">
                <a:latin typeface="Trebuchet MS"/>
                <a:cs typeface="Trebuchet MS"/>
              </a:rPr>
              <a:t> </a:t>
            </a:r>
            <a:endParaRPr sz="3200">
              <a:latin typeface="Trebuchet MS"/>
              <a:cs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3121709" y="0"/>
            <a:ext cx="5166360" cy="2045335"/>
          </a:xfrm>
          <a:custGeom>
            <a:avLst/>
            <a:gdLst/>
            <a:ahLst/>
            <a:cxnLst/>
            <a:rect l="l" t="t" r="r" b="b"/>
            <a:pathLst>
              <a:path w="5166359" h="2045335">
                <a:moveTo>
                  <a:pt x="2219162" y="2044745"/>
                </a:moveTo>
                <a:lnTo>
                  <a:pt x="2157505" y="2043937"/>
                </a:lnTo>
                <a:lnTo>
                  <a:pt x="2097046" y="2041788"/>
                </a:lnTo>
                <a:lnTo>
                  <a:pt x="2037783" y="2038349"/>
                </a:lnTo>
                <a:lnTo>
                  <a:pt x="1979714" y="2033670"/>
                </a:lnTo>
                <a:lnTo>
                  <a:pt x="1922835" y="2027802"/>
                </a:lnTo>
                <a:lnTo>
                  <a:pt x="1867145" y="2020796"/>
                </a:lnTo>
                <a:lnTo>
                  <a:pt x="1812640" y="2012702"/>
                </a:lnTo>
                <a:lnTo>
                  <a:pt x="1759318" y="2003572"/>
                </a:lnTo>
                <a:lnTo>
                  <a:pt x="1707178" y="1993455"/>
                </a:lnTo>
                <a:lnTo>
                  <a:pt x="1656215" y="1982403"/>
                </a:lnTo>
                <a:lnTo>
                  <a:pt x="1606428" y="1970466"/>
                </a:lnTo>
                <a:lnTo>
                  <a:pt x="1557815" y="1957695"/>
                </a:lnTo>
                <a:lnTo>
                  <a:pt x="1510372" y="1944141"/>
                </a:lnTo>
                <a:lnTo>
                  <a:pt x="1464097" y="1929853"/>
                </a:lnTo>
                <a:lnTo>
                  <a:pt x="1418988" y="1914884"/>
                </a:lnTo>
                <a:lnTo>
                  <a:pt x="1375043" y="1899283"/>
                </a:lnTo>
                <a:lnTo>
                  <a:pt x="1332257" y="1883102"/>
                </a:lnTo>
                <a:lnTo>
                  <a:pt x="1290630" y="1866390"/>
                </a:lnTo>
                <a:lnTo>
                  <a:pt x="1250159" y="1849199"/>
                </a:lnTo>
                <a:lnTo>
                  <a:pt x="1210841" y="1831580"/>
                </a:lnTo>
                <a:lnTo>
                  <a:pt x="1172673" y="1813582"/>
                </a:lnTo>
                <a:lnTo>
                  <a:pt x="1135654" y="1795258"/>
                </a:lnTo>
                <a:lnTo>
                  <a:pt x="1099780" y="1776657"/>
                </a:lnTo>
                <a:lnTo>
                  <a:pt x="1065049" y="1757829"/>
                </a:lnTo>
                <a:lnTo>
                  <a:pt x="1031459" y="1738827"/>
                </a:lnTo>
                <a:lnTo>
                  <a:pt x="967690" y="1700499"/>
                </a:lnTo>
                <a:lnTo>
                  <a:pt x="908453" y="1662079"/>
                </a:lnTo>
                <a:lnTo>
                  <a:pt x="853729" y="1623972"/>
                </a:lnTo>
                <a:lnTo>
                  <a:pt x="803497" y="1586583"/>
                </a:lnTo>
                <a:lnTo>
                  <a:pt x="757736" y="1550318"/>
                </a:lnTo>
                <a:lnTo>
                  <a:pt x="716428" y="1515582"/>
                </a:lnTo>
                <a:lnTo>
                  <a:pt x="679551" y="1482781"/>
                </a:lnTo>
                <a:lnTo>
                  <a:pt x="647086" y="1452320"/>
                </a:lnTo>
                <a:lnTo>
                  <a:pt x="619013" y="1424605"/>
                </a:lnTo>
                <a:lnTo>
                  <a:pt x="585094" y="1389069"/>
                </a:lnTo>
                <a:lnTo>
                  <a:pt x="555051" y="1355081"/>
                </a:lnTo>
                <a:lnTo>
                  <a:pt x="541675" y="1338687"/>
                </a:lnTo>
                <a:lnTo>
                  <a:pt x="515270" y="1305458"/>
                </a:lnTo>
                <a:lnTo>
                  <a:pt x="489450" y="1271197"/>
                </a:lnTo>
                <a:lnTo>
                  <a:pt x="464211" y="1235923"/>
                </a:lnTo>
                <a:lnTo>
                  <a:pt x="439551" y="1199654"/>
                </a:lnTo>
                <a:lnTo>
                  <a:pt x="415468" y="1162408"/>
                </a:lnTo>
                <a:lnTo>
                  <a:pt x="391959" y="1124204"/>
                </a:lnTo>
                <a:lnTo>
                  <a:pt x="369022" y="1085059"/>
                </a:lnTo>
                <a:lnTo>
                  <a:pt x="346655" y="1044993"/>
                </a:lnTo>
                <a:lnTo>
                  <a:pt x="324856" y="1004023"/>
                </a:lnTo>
                <a:lnTo>
                  <a:pt x="303621" y="962168"/>
                </a:lnTo>
                <a:lnTo>
                  <a:pt x="282948" y="919446"/>
                </a:lnTo>
                <a:lnTo>
                  <a:pt x="262836" y="875876"/>
                </a:lnTo>
                <a:lnTo>
                  <a:pt x="243281" y="831476"/>
                </a:lnTo>
                <a:lnTo>
                  <a:pt x="224282" y="786264"/>
                </a:lnTo>
                <a:lnTo>
                  <a:pt x="205836" y="740258"/>
                </a:lnTo>
                <a:lnTo>
                  <a:pt x="187941" y="693478"/>
                </a:lnTo>
                <a:lnTo>
                  <a:pt x="170594" y="645940"/>
                </a:lnTo>
                <a:lnTo>
                  <a:pt x="153793" y="597664"/>
                </a:lnTo>
                <a:lnTo>
                  <a:pt x="137535" y="548668"/>
                </a:lnTo>
                <a:lnTo>
                  <a:pt x="121819" y="498971"/>
                </a:lnTo>
                <a:lnTo>
                  <a:pt x="106641" y="448590"/>
                </a:lnTo>
                <a:lnTo>
                  <a:pt x="92000" y="397544"/>
                </a:lnTo>
                <a:lnTo>
                  <a:pt x="77893" y="345851"/>
                </a:lnTo>
                <a:lnTo>
                  <a:pt x="64318" y="293529"/>
                </a:lnTo>
                <a:lnTo>
                  <a:pt x="51272" y="240598"/>
                </a:lnTo>
                <a:lnTo>
                  <a:pt x="38753" y="187075"/>
                </a:lnTo>
                <a:lnTo>
                  <a:pt x="26758" y="132978"/>
                </a:lnTo>
                <a:lnTo>
                  <a:pt x="15286" y="78327"/>
                </a:lnTo>
                <a:lnTo>
                  <a:pt x="4334" y="23138"/>
                </a:lnTo>
                <a:lnTo>
                  <a:pt x="0" y="0"/>
                </a:lnTo>
                <a:lnTo>
                  <a:pt x="5166290" y="0"/>
                </a:lnTo>
                <a:lnTo>
                  <a:pt x="5166290" y="1597242"/>
                </a:lnTo>
                <a:lnTo>
                  <a:pt x="4578548" y="1597242"/>
                </a:lnTo>
                <a:lnTo>
                  <a:pt x="4528616" y="1597800"/>
                </a:lnTo>
                <a:lnTo>
                  <a:pt x="4478716" y="1599151"/>
                </a:lnTo>
                <a:lnTo>
                  <a:pt x="4428855" y="1601290"/>
                </a:lnTo>
                <a:lnTo>
                  <a:pt x="4379042" y="1604214"/>
                </a:lnTo>
                <a:lnTo>
                  <a:pt x="4329286" y="1607920"/>
                </a:lnTo>
                <a:lnTo>
                  <a:pt x="4279595" y="1612403"/>
                </a:lnTo>
                <a:lnTo>
                  <a:pt x="4229978" y="1617661"/>
                </a:lnTo>
                <a:lnTo>
                  <a:pt x="4180443" y="1623690"/>
                </a:lnTo>
                <a:lnTo>
                  <a:pt x="4130999" y="1630485"/>
                </a:lnTo>
                <a:lnTo>
                  <a:pt x="4081655" y="1638045"/>
                </a:lnTo>
                <a:lnTo>
                  <a:pt x="4032418" y="1646364"/>
                </a:lnTo>
                <a:lnTo>
                  <a:pt x="3983298" y="1655441"/>
                </a:lnTo>
                <a:lnTo>
                  <a:pt x="3934303" y="1665270"/>
                </a:lnTo>
                <a:lnTo>
                  <a:pt x="3885441" y="1675848"/>
                </a:lnTo>
                <a:lnTo>
                  <a:pt x="3836722" y="1687173"/>
                </a:lnTo>
                <a:lnTo>
                  <a:pt x="3788153" y="1699239"/>
                </a:lnTo>
                <a:lnTo>
                  <a:pt x="3739743" y="1712045"/>
                </a:lnTo>
                <a:lnTo>
                  <a:pt x="3691500" y="1725585"/>
                </a:lnTo>
                <a:lnTo>
                  <a:pt x="3643434" y="1739858"/>
                </a:lnTo>
                <a:lnTo>
                  <a:pt x="3595553" y="1754858"/>
                </a:lnTo>
                <a:lnTo>
                  <a:pt x="3547864" y="1770583"/>
                </a:lnTo>
                <a:lnTo>
                  <a:pt x="3500378" y="1787029"/>
                </a:lnTo>
                <a:lnTo>
                  <a:pt x="3370689" y="1833936"/>
                </a:lnTo>
                <a:lnTo>
                  <a:pt x="3289518" y="1861477"/>
                </a:lnTo>
                <a:lnTo>
                  <a:pt x="3209585" y="1886867"/>
                </a:lnTo>
                <a:lnTo>
                  <a:pt x="3130889" y="1910155"/>
                </a:lnTo>
                <a:lnTo>
                  <a:pt x="3053426" y="1931392"/>
                </a:lnTo>
                <a:lnTo>
                  <a:pt x="2977193" y="1950630"/>
                </a:lnTo>
                <a:lnTo>
                  <a:pt x="2902189" y="1967918"/>
                </a:lnTo>
                <a:lnTo>
                  <a:pt x="2828411" y="1983308"/>
                </a:lnTo>
                <a:lnTo>
                  <a:pt x="2755857" y="1996850"/>
                </a:lnTo>
                <a:lnTo>
                  <a:pt x="2684523" y="2008595"/>
                </a:lnTo>
                <a:lnTo>
                  <a:pt x="2614408" y="2018593"/>
                </a:lnTo>
                <a:lnTo>
                  <a:pt x="2545508" y="2026895"/>
                </a:lnTo>
                <a:lnTo>
                  <a:pt x="2477822" y="2033553"/>
                </a:lnTo>
                <a:lnTo>
                  <a:pt x="2411347" y="2038616"/>
                </a:lnTo>
                <a:lnTo>
                  <a:pt x="2346080" y="2042135"/>
                </a:lnTo>
                <a:lnTo>
                  <a:pt x="2282019" y="2044161"/>
                </a:lnTo>
                <a:lnTo>
                  <a:pt x="2219162" y="2044745"/>
                </a:lnTo>
                <a:close/>
              </a:path>
              <a:path w="5166359" h="2045335">
                <a:moveTo>
                  <a:pt x="5166290" y="1646354"/>
                </a:moveTo>
                <a:lnTo>
                  <a:pt x="5118120" y="1640566"/>
                </a:lnTo>
                <a:lnTo>
                  <a:pt x="4978101" y="1621718"/>
                </a:lnTo>
                <a:lnTo>
                  <a:pt x="4928227" y="1615811"/>
                </a:lnTo>
                <a:lnTo>
                  <a:pt x="4878316" y="1610725"/>
                </a:lnTo>
                <a:lnTo>
                  <a:pt x="4828376" y="1606456"/>
                </a:lnTo>
                <a:lnTo>
                  <a:pt x="4778416" y="1603000"/>
                </a:lnTo>
                <a:lnTo>
                  <a:pt x="4728445" y="1600355"/>
                </a:lnTo>
                <a:lnTo>
                  <a:pt x="4678471" y="1598516"/>
                </a:lnTo>
                <a:lnTo>
                  <a:pt x="4628503" y="1597479"/>
                </a:lnTo>
                <a:lnTo>
                  <a:pt x="4578548" y="1597242"/>
                </a:lnTo>
                <a:lnTo>
                  <a:pt x="5166290" y="1597242"/>
                </a:lnTo>
                <a:lnTo>
                  <a:pt x="5166290" y="1646354"/>
                </a:lnTo>
                <a:close/>
              </a:path>
            </a:pathLst>
          </a:custGeom>
          <a:solidFill>
            <a:srgbClr val="C2E2E2"/>
          </a:solidFill>
        </p:spPr>
        <p:txBody>
          <a:bodyPr wrap="square" lIns="0" tIns="0" rIns="0" bIns="0" rtlCol="0"/>
          <a:lstStyle/>
          <a:p>
            <a:endParaRPr/>
          </a:p>
        </p:txBody>
      </p:sp>
      <p:sp>
        <p:nvSpPr>
          <p:cNvPr id="5" name="object 5"/>
          <p:cNvSpPr txBox="1">
            <a:spLocks noGrp="1"/>
          </p:cNvSpPr>
          <p:nvPr>
            <p:ph type="title"/>
          </p:nvPr>
        </p:nvSpPr>
        <p:spPr>
          <a:xfrm>
            <a:off x="745828" y="577850"/>
            <a:ext cx="11449050" cy="848360"/>
          </a:xfrm>
          <a:prstGeom prst="rect">
            <a:avLst/>
          </a:prstGeom>
        </p:spPr>
        <p:txBody>
          <a:bodyPr vert="horz" wrap="square" lIns="0" tIns="12700" rIns="0" bIns="0" rtlCol="0">
            <a:spAutoFit/>
          </a:bodyPr>
          <a:lstStyle/>
          <a:p>
            <a:pPr marL="12700">
              <a:lnSpc>
                <a:spcPct val="100000"/>
              </a:lnSpc>
              <a:spcBef>
                <a:spcPts val="100"/>
              </a:spcBef>
            </a:pPr>
            <a:r>
              <a:rPr sz="5400" spc="290"/>
              <a:t>Short </a:t>
            </a:r>
            <a:r>
              <a:rPr sz="5400" spc="204"/>
              <a:t>term </a:t>
            </a:r>
            <a:r>
              <a:rPr sz="5400" spc="75"/>
              <a:t>material</a:t>
            </a:r>
            <a:r>
              <a:rPr sz="5400" spc="-495"/>
              <a:t> </a:t>
            </a:r>
            <a:r>
              <a:rPr sz="5400" spc="-80"/>
              <a:t>complications</a:t>
            </a:r>
            <a:endParaRPr sz="5400"/>
          </a:p>
        </p:txBody>
      </p:sp>
      <p:sp>
        <p:nvSpPr>
          <p:cNvPr id="10" name="object 10"/>
          <p:cNvSpPr txBox="1"/>
          <p:nvPr/>
        </p:nvSpPr>
        <p:spPr>
          <a:xfrm>
            <a:off x="503937" y="1639761"/>
            <a:ext cx="17280126" cy="8647239"/>
          </a:xfrm>
          <a:prstGeom prst="rect">
            <a:avLst/>
          </a:prstGeom>
        </p:spPr>
        <p:txBody>
          <a:bodyPr vert="horz" wrap="square" lIns="0" tIns="212090" rIns="0" bIns="0" rtlCol="0">
            <a:spAutoFit/>
          </a:bodyPr>
          <a:lstStyle/>
          <a:p>
            <a:pPr marL="12700">
              <a:lnSpc>
                <a:spcPct val="100000"/>
              </a:lnSpc>
              <a:spcBef>
                <a:spcPts val="1670"/>
              </a:spcBef>
            </a:pPr>
            <a:r>
              <a:rPr lang="en-US" sz="4000" b="1" spc="50" dirty="0">
                <a:solidFill>
                  <a:srgbClr val="90507B"/>
                </a:solidFill>
                <a:latin typeface="Century Gothic"/>
                <a:cs typeface="Century Gothic"/>
              </a:rPr>
              <a:t>   </a:t>
            </a:r>
            <a:r>
              <a:rPr lang="en-GB" sz="4000" b="1" spc="50" dirty="0">
                <a:solidFill>
                  <a:srgbClr val="90507B"/>
                </a:solidFill>
                <a:latin typeface="Century Gothic"/>
                <a:cs typeface="Century Gothic"/>
              </a:rPr>
              <a:t>Paralytic</a:t>
            </a:r>
            <a:r>
              <a:rPr lang="en-GB" sz="4000" b="1" spc="-5" dirty="0">
                <a:solidFill>
                  <a:srgbClr val="90507B"/>
                </a:solidFill>
                <a:latin typeface="Century Gothic"/>
                <a:cs typeface="Century Gothic"/>
              </a:rPr>
              <a:t> </a:t>
            </a:r>
            <a:r>
              <a:rPr lang="en-GB" sz="4000" b="1" dirty="0" err="1">
                <a:solidFill>
                  <a:srgbClr val="90507B"/>
                </a:solidFill>
                <a:latin typeface="Century Gothic"/>
                <a:cs typeface="Century Gothic"/>
              </a:rPr>
              <a:t>ileu</a:t>
            </a:r>
            <a:r>
              <a:rPr lang="en-US" sz="4000" b="1" dirty="0">
                <a:solidFill>
                  <a:srgbClr val="90507B"/>
                </a:solidFill>
                <a:latin typeface="Century Gothic"/>
                <a:cs typeface="Century Gothic"/>
              </a:rPr>
              <a:t>s</a:t>
            </a:r>
            <a:endParaRPr lang="en-US" sz="4000" dirty="0">
              <a:latin typeface="Century Gothic"/>
              <a:cs typeface="Century Gothic"/>
            </a:endParaRPr>
          </a:p>
          <a:p>
            <a:pPr marL="410845">
              <a:lnSpc>
                <a:spcPct val="100000"/>
              </a:lnSpc>
              <a:spcBef>
                <a:spcPts val="1205"/>
              </a:spcBef>
            </a:pPr>
            <a:r>
              <a:rPr lang="en-US" sz="3300" dirty="0">
                <a:latin typeface="Trebuchet MS"/>
                <a:cs typeface="Trebuchet MS"/>
              </a:rPr>
              <a:t>●</a:t>
            </a:r>
            <a:r>
              <a:rPr lang="en-US" sz="3300" spc="5" dirty="0">
                <a:latin typeface="Trebuchet MS"/>
                <a:cs typeface="Trebuchet MS"/>
              </a:rPr>
              <a:t>Expected</a:t>
            </a:r>
            <a:r>
              <a:rPr lang="en-US" sz="3300" spc="-150" dirty="0">
                <a:latin typeface="Trebuchet MS"/>
                <a:cs typeface="Trebuchet MS"/>
              </a:rPr>
              <a:t> </a:t>
            </a:r>
            <a:r>
              <a:rPr lang="en-US" sz="3300" spc="-55" dirty="0">
                <a:latin typeface="Trebuchet MS"/>
                <a:cs typeface="Trebuchet MS"/>
              </a:rPr>
              <a:t>in</a:t>
            </a:r>
            <a:r>
              <a:rPr lang="en-US" sz="3300" spc="-145" dirty="0">
                <a:latin typeface="Trebuchet MS"/>
                <a:cs typeface="Trebuchet MS"/>
              </a:rPr>
              <a:t> </a:t>
            </a:r>
            <a:r>
              <a:rPr lang="en-US" sz="3300" spc="-155" dirty="0">
                <a:latin typeface="Trebuchet MS"/>
                <a:cs typeface="Trebuchet MS"/>
              </a:rPr>
              <a:t>t</a:t>
            </a:r>
            <a:r>
              <a:rPr lang="en-US" sz="3300" spc="70" dirty="0">
                <a:latin typeface="Trebuchet MS"/>
                <a:cs typeface="Trebuchet MS"/>
              </a:rPr>
              <a:t>h</a:t>
            </a:r>
            <a:r>
              <a:rPr lang="en-US" sz="3300" spc="-45" dirty="0">
                <a:latin typeface="Trebuchet MS"/>
                <a:cs typeface="Trebuchet MS"/>
              </a:rPr>
              <a:t>e</a:t>
            </a:r>
            <a:r>
              <a:rPr lang="en-US" sz="3300" spc="-145" dirty="0">
                <a:latin typeface="Trebuchet MS"/>
                <a:cs typeface="Trebuchet MS"/>
              </a:rPr>
              <a:t> </a:t>
            </a:r>
            <a:r>
              <a:rPr lang="en-US" sz="3300" spc="-60" dirty="0">
                <a:latin typeface="Trebuchet MS"/>
                <a:cs typeface="Trebuchet MS"/>
              </a:rPr>
              <a:t>first</a:t>
            </a:r>
            <a:r>
              <a:rPr lang="en-US" sz="3300" spc="-145" dirty="0">
                <a:latin typeface="Trebuchet MS"/>
                <a:cs typeface="Trebuchet MS"/>
              </a:rPr>
              <a:t> </a:t>
            </a:r>
            <a:r>
              <a:rPr lang="en-US" sz="3300" spc="50" dirty="0">
                <a:latin typeface="Trebuchet MS"/>
                <a:cs typeface="Trebuchet MS"/>
              </a:rPr>
              <a:t>few</a:t>
            </a:r>
            <a:r>
              <a:rPr lang="en-US" sz="3300" spc="-150" dirty="0">
                <a:latin typeface="Trebuchet MS"/>
                <a:cs typeface="Trebuchet MS"/>
              </a:rPr>
              <a:t> </a:t>
            </a:r>
            <a:r>
              <a:rPr lang="en-US" sz="3300" spc="-10" dirty="0">
                <a:latin typeface="Trebuchet MS"/>
                <a:cs typeface="Trebuchet MS"/>
              </a:rPr>
              <a:t>days </a:t>
            </a:r>
          </a:p>
          <a:p>
            <a:pPr marL="410845">
              <a:lnSpc>
                <a:spcPct val="100000"/>
              </a:lnSpc>
              <a:spcBef>
                <a:spcPts val="1205"/>
              </a:spcBef>
            </a:pPr>
            <a:r>
              <a:rPr lang="en-US" sz="3300" dirty="0">
                <a:latin typeface="Trebuchet MS"/>
                <a:cs typeface="Trebuchet MS"/>
              </a:rPr>
              <a:t>●</a:t>
            </a:r>
            <a:r>
              <a:rPr sz="3300" spc="140" dirty="0">
                <a:latin typeface="Trebuchet MS"/>
                <a:cs typeface="Trebuchet MS"/>
              </a:rPr>
              <a:t>Bowel</a:t>
            </a:r>
            <a:r>
              <a:rPr sz="3300" spc="-150" dirty="0">
                <a:latin typeface="Trebuchet MS"/>
                <a:cs typeface="Trebuchet MS"/>
              </a:rPr>
              <a:t> </a:t>
            </a:r>
            <a:r>
              <a:rPr sz="3300" spc="100" dirty="0">
                <a:latin typeface="Trebuchet MS"/>
                <a:cs typeface="Trebuchet MS"/>
              </a:rPr>
              <a:t>sound</a:t>
            </a:r>
            <a:r>
              <a:rPr sz="3300" spc="-145" dirty="0">
                <a:latin typeface="Trebuchet MS"/>
                <a:cs typeface="Trebuchet MS"/>
              </a:rPr>
              <a:t> </a:t>
            </a:r>
            <a:r>
              <a:rPr sz="3300" spc="-45" dirty="0">
                <a:latin typeface="Trebuchet MS"/>
                <a:cs typeface="Trebuchet MS"/>
              </a:rPr>
              <a:t>are</a:t>
            </a:r>
            <a:r>
              <a:rPr sz="3300" spc="-145" dirty="0">
                <a:latin typeface="Trebuchet MS"/>
                <a:cs typeface="Trebuchet MS"/>
              </a:rPr>
              <a:t> </a:t>
            </a:r>
            <a:r>
              <a:rPr sz="3300" spc="35" dirty="0">
                <a:latin typeface="Trebuchet MS"/>
                <a:cs typeface="Trebuchet MS"/>
              </a:rPr>
              <a:t>absent</a:t>
            </a:r>
            <a:r>
              <a:rPr sz="3300" spc="-145" dirty="0">
                <a:latin typeface="Trebuchet MS"/>
                <a:cs typeface="Trebuchet MS"/>
              </a:rPr>
              <a:t> </a:t>
            </a:r>
            <a:r>
              <a:rPr sz="3300" spc="-20" dirty="0">
                <a:latin typeface="Trebuchet MS"/>
                <a:cs typeface="Trebuchet MS"/>
              </a:rPr>
              <a:t>or</a:t>
            </a:r>
            <a:r>
              <a:rPr sz="3300" spc="-145" dirty="0">
                <a:latin typeface="Trebuchet MS"/>
                <a:cs typeface="Trebuchet MS"/>
              </a:rPr>
              <a:t> </a:t>
            </a:r>
            <a:r>
              <a:rPr sz="3300" spc="-10" dirty="0">
                <a:latin typeface="Trebuchet MS"/>
                <a:cs typeface="Trebuchet MS"/>
              </a:rPr>
              <a:t>hypoactive</a:t>
            </a:r>
            <a:r>
              <a:rPr sz="3300" spc="-145" dirty="0">
                <a:latin typeface="Trebuchet MS"/>
                <a:cs typeface="Trebuchet MS"/>
              </a:rPr>
              <a:t> </a:t>
            </a:r>
            <a:r>
              <a:rPr sz="3300" spc="55" dirty="0">
                <a:latin typeface="Trebuchet MS"/>
                <a:cs typeface="Trebuchet MS"/>
              </a:rPr>
              <a:t>and</a:t>
            </a:r>
            <a:r>
              <a:rPr sz="3300" spc="-145" dirty="0">
                <a:latin typeface="Trebuchet MS"/>
                <a:cs typeface="Trebuchet MS"/>
              </a:rPr>
              <a:t> </a:t>
            </a:r>
            <a:r>
              <a:rPr sz="3300" spc="-55" dirty="0">
                <a:latin typeface="Trebuchet MS"/>
                <a:cs typeface="Trebuchet MS"/>
              </a:rPr>
              <a:t>there</a:t>
            </a:r>
            <a:r>
              <a:rPr sz="3300" spc="-145" dirty="0">
                <a:latin typeface="Trebuchet MS"/>
                <a:cs typeface="Trebuchet MS"/>
              </a:rPr>
              <a:t> </a:t>
            </a:r>
            <a:r>
              <a:rPr sz="3300" spc="35" dirty="0">
                <a:latin typeface="Trebuchet MS"/>
                <a:cs typeface="Trebuchet MS"/>
              </a:rPr>
              <a:t>is</a:t>
            </a:r>
            <a:r>
              <a:rPr sz="3300" spc="-145" dirty="0">
                <a:latin typeface="Trebuchet MS"/>
                <a:cs typeface="Trebuchet MS"/>
              </a:rPr>
              <a:t> </a:t>
            </a:r>
            <a:r>
              <a:rPr sz="3300" spc="65" dirty="0">
                <a:latin typeface="Trebuchet MS"/>
                <a:cs typeface="Trebuchet MS"/>
              </a:rPr>
              <a:t>no</a:t>
            </a:r>
            <a:r>
              <a:rPr sz="3300" spc="-145" dirty="0">
                <a:latin typeface="Trebuchet MS"/>
                <a:cs typeface="Trebuchet MS"/>
              </a:rPr>
              <a:t> </a:t>
            </a:r>
            <a:r>
              <a:rPr sz="3300" spc="120" dirty="0">
                <a:latin typeface="Trebuchet MS"/>
                <a:cs typeface="Trebuchet MS"/>
              </a:rPr>
              <a:t>passage</a:t>
            </a:r>
            <a:r>
              <a:rPr sz="3300" spc="-145" dirty="0">
                <a:latin typeface="Trebuchet MS"/>
                <a:cs typeface="Trebuchet MS"/>
              </a:rPr>
              <a:t> </a:t>
            </a:r>
            <a:r>
              <a:rPr sz="3300" spc="-30" dirty="0">
                <a:latin typeface="Trebuchet MS"/>
                <a:cs typeface="Trebuchet MS"/>
              </a:rPr>
              <a:t>of</a:t>
            </a:r>
            <a:r>
              <a:rPr sz="3300" spc="-145" dirty="0">
                <a:latin typeface="Trebuchet MS"/>
                <a:cs typeface="Trebuchet MS"/>
              </a:rPr>
              <a:t> </a:t>
            </a:r>
            <a:r>
              <a:rPr sz="3300" spc="180" dirty="0">
                <a:latin typeface="Trebuchet MS"/>
                <a:cs typeface="Trebuchet MS"/>
              </a:rPr>
              <a:t>gas</a:t>
            </a:r>
            <a:r>
              <a:rPr lang="en-US" sz="3300" spc="180" dirty="0">
                <a:latin typeface="Trebuchet MS"/>
                <a:cs typeface="Trebuchet MS"/>
              </a:rPr>
              <a:t> </a:t>
            </a:r>
            <a:r>
              <a:rPr lang="en-US" sz="3600" i="0" u="none" strike="noStrike" dirty="0">
                <a:solidFill>
                  <a:srgbClr val="000000"/>
                </a:solidFill>
                <a:effectLst/>
              </a:rPr>
              <a:t>due to Surgical       Manipulation,Inflammation, anesthesia and pain management and electrolytes disturbances</a:t>
            </a:r>
          </a:p>
          <a:p>
            <a:pPr marL="410845">
              <a:lnSpc>
                <a:spcPct val="100000"/>
              </a:lnSpc>
              <a:spcBef>
                <a:spcPts val="1205"/>
              </a:spcBef>
            </a:pPr>
            <a:endParaRPr lang="en-US" sz="1000" spc="180" dirty="0">
              <a:latin typeface="Trebuchet MS"/>
              <a:cs typeface="Trebuchet MS"/>
            </a:endParaRPr>
          </a:p>
          <a:p>
            <a:pPr marL="410845">
              <a:lnSpc>
                <a:spcPct val="100000"/>
              </a:lnSpc>
              <a:spcBef>
                <a:spcPts val="615"/>
              </a:spcBef>
            </a:pPr>
            <a:r>
              <a:rPr lang="en-US" sz="4000" b="1" spc="40" dirty="0">
                <a:solidFill>
                  <a:srgbClr val="90507B"/>
                </a:solidFill>
                <a:latin typeface="Century Gothic"/>
                <a:cs typeface="Century Gothic"/>
              </a:rPr>
              <a:t>Thromboembolism</a:t>
            </a:r>
            <a:r>
              <a:rPr lang="en-US" sz="3600" b="1" spc="40" dirty="0">
                <a:solidFill>
                  <a:srgbClr val="90507B"/>
                </a:solidFill>
                <a:latin typeface="Century Gothic"/>
                <a:cs typeface="Century Gothic"/>
              </a:rPr>
              <a:t> </a:t>
            </a:r>
          </a:p>
          <a:p>
            <a:pPr marL="410845">
              <a:lnSpc>
                <a:spcPct val="100000"/>
              </a:lnSpc>
              <a:spcBef>
                <a:spcPts val="615"/>
              </a:spcBef>
            </a:pPr>
            <a:endParaRPr lang="en-US" sz="2000" spc="180" dirty="0">
              <a:latin typeface="Trebuchet MS"/>
              <a:cs typeface="Trebuchet MS"/>
            </a:endParaRPr>
          </a:p>
          <a:p>
            <a:pPr marL="410845">
              <a:lnSpc>
                <a:spcPct val="100000"/>
              </a:lnSpc>
              <a:spcBef>
                <a:spcPts val="615"/>
              </a:spcBef>
            </a:pPr>
            <a:r>
              <a:rPr lang="en-US" sz="3300" dirty="0">
                <a:latin typeface="Trebuchet MS"/>
                <a:cs typeface="Trebuchet MS"/>
              </a:rPr>
              <a:t>●One of the leading causes of maternal mortality related to cesarean delivery is deep vein thrombosis resulting in pulmonary embolism.</a:t>
            </a:r>
          </a:p>
          <a:p>
            <a:pPr marL="410845">
              <a:lnSpc>
                <a:spcPct val="100000"/>
              </a:lnSpc>
              <a:spcBef>
                <a:spcPts val="615"/>
              </a:spcBef>
            </a:pPr>
            <a:endParaRPr lang="en-US" sz="800" dirty="0">
              <a:latin typeface="Trebuchet MS"/>
              <a:cs typeface="Trebuchet MS"/>
            </a:endParaRPr>
          </a:p>
          <a:p>
            <a:pPr marL="410845">
              <a:lnSpc>
                <a:spcPct val="100000"/>
              </a:lnSpc>
              <a:spcBef>
                <a:spcPts val="615"/>
              </a:spcBef>
            </a:pPr>
            <a:r>
              <a:rPr lang="en-US" sz="3300" dirty="0">
                <a:latin typeface="Trebuchet MS"/>
                <a:cs typeface="Trebuchet MS"/>
              </a:rPr>
              <a:t>●</a:t>
            </a:r>
            <a:r>
              <a:rPr lang="en-US" sz="3300" spc="60" dirty="0">
                <a:latin typeface="Trebuchet MS"/>
                <a:cs typeface="Trebuchet MS"/>
              </a:rPr>
              <a:t>most</a:t>
            </a:r>
            <a:r>
              <a:rPr lang="en-US" sz="3300" spc="-140" dirty="0">
                <a:latin typeface="Trebuchet MS"/>
                <a:cs typeface="Trebuchet MS"/>
              </a:rPr>
              <a:t> </a:t>
            </a:r>
            <a:r>
              <a:rPr lang="en-US" sz="3300" spc="-20" dirty="0">
                <a:latin typeface="Trebuchet MS"/>
                <a:cs typeface="Trebuchet MS"/>
              </a:rPr>
              <a:t>importantly</a:t>
            </a:r>
            <a:r>
              <a:rPr lang="en-US" sz="3300" spc="-140" dirty="0">
                <a:latin typeface="Trebuchet MS"/>
                <a:cs typeface="Trebuchet MS"/>
              </a:rPr>
              <a:t> </a:t>
            </a:r>
            <a:r>
              <a:rPr lang="en-US" sz="3300" spc="15" dirty="0">
                <a:latin typeface="Trebuchet MS"/>
                <a:cs typeface="Trebuchet MS"/>
              </a:rPr>
              <a:t>a</a:t>
            </a:r>
            <a:r>
              <a:rPr lang="en-US" sz="3300" spc="-140" dirty="0">
                <a:latin typeface="Trebuchet MS"/>
                <a:cs typeface="Trebuchet MS"/>
              </a:rPr>
              <a:t> </a:t>
            </a:r>
            <a:r>
              <a:rPr lang="en-US" sz="3300" b="1" spc="220" dirty="0">
                <a:latin typeface="Arial Narrow"/>
                <a:cs typeface="Arial Narrow"/>
              </a:rPr>
              <a:t>history</a:t>
            </a:r>
            <a:r>
              <a:rPr lang="en-US" sz="3300" b="1" spc="150" dirty="0">
                <a:latin typeface="Arial Narrow"/>
                <a:cs typeface="Arial Narrow"/>
              </a:rPr>
              <a:t> </a:t>
            </a:r>
            <a:r>
              <a:rPr lang="en-US" sz="3300" b="1" spc="270" dirty="0">
                <a:latin typeface="Arial Narrow"/>
                <a:cs typeface="Arial Narrow"/>
              </a:rPr>
              <a:t>of</a:t>
            </a:r>
            <a:r>
              <a:rPr lang="en-US" sz="3300" b="1" spc="145" dirty="0">
                <a:latin typeface="Arial Narrow"/>
                <a:cs typeface="Arial Narrow"/>
              </a:rPr>
              <a:t> </a:t>
            </a:r>
            <a:r>
              <a:rPr lang="en-US" sz="3300" b="1" spc="300" dirty="0">
                <a:latin typeface="Arial Narrow"/>
                <a:cs typeface="Arial Narrow"/>
              </a:rPr>
              <a:t>thromboembolism</a:t>
            </a:r>
            <a:r>
              <a:rPr lang="en-US" sz="3300" b="1" spc="105" dirty="0">
                <a:latin typeface="Arial Narrow"/>
                <a:cs typeface="Arial Narrow"/>
              </a:rPr>
              <a:t> </a:t>
            </a:r>
            <a:r>
              <a:rPr lang="en-US" sz="3300" spc="55" dirty="0">
                <a:latin typeface="Trebuchet MS"/>
                <a:cs typeface="Trebuchet MS"/>
              </a:rPr>
              <a:t>and</a:t>
            </a:r>
            <a:r>
              <a:rPr lang="en-US" sz="3300" spc="-140" dirty="0">
                <a:latin typeface="Trebuchet MS"/>
                <a:cs typeface="Trebuchet MS"/>
              </a:rPr>
              <a:t> </a:t>
            </a:r>
            <a:r>
              <a:rPr lang="en-US" sz="3300" spc="-15" dirty="0">
                <a:latin typeface="Trebuchet MS"/>
                <a:cs typeface="Trebuchet MS"/>
              </a:rPr>
              <a:t>another</a:t>
            </a:r>
            <a:r>
              <a:rPr lang="en-US" sz="3300" spc="-140" dirty="0">
                <a:latin typeface="Trebuchet MS"/>
                <a:cs typeface="Trebuchet MS"/>
              </a:rPr>
              <a:t> </a:t>
            </a:r>
            <a:r>
              <a:rPr lang="en-US" sz="3300" spc="-70" dirty="0">
                <a:latin typeface="Trebuchet MS"/>
                <a:cs typeface="Trebuchet MS"/>
              </a:rPr>
              <a:t>factor</a:t>
            </a:r>
            <a:r>
              <a:rPr lang="en-US" sz="3300" spc="-135" dirty="0">
                <a:latin typeface="Trebuchet MS"/>
                <a:cs typeface="Trebuchet MS"/>
              </a:rPr>
              <a:t> </a:t>
            </a:r>
            <a:r>
              <a:rPr lang="en-US" sz="3300" spc="-60" dirty="0">
                <a:latin typeface="Trebuchet MS"/>
                <a:cs typeface="Trebuchet MS"/>
              </a:rPr>
              <a:t>that</a:t>
            </a:r>
            <a:r>
              <a:rPr lang="en-US" sz="3300" spc="-140" dirty="0">
                <a:latin typeface="Trebuchet MS"/>
                <a:cs typeface="Trebuchet MS"/>
              </a:rPr>
              <a:t> </a:t>
            </a:r>
            <a:r>
              <a:rPr lang="en-US" sz="3300" spc="35" dirty="0">
                <a:latin typeface="Trebuchet MS"/>
                <a:cs typeface="Trebuchet MS"/>
              </a:rPr>
              <a:t>is  </a:t>
            </a:r>
            <a:r>
              <a:rPr lang="en-US" sz="3300" dirty="0">
                <a:latin typeface="Trebuchet MS"/>
                <a:cs typeface="Trebuchet MS"/>
              </a:rPr>
              <a:t>more </a:t>
            </a:r>
            <a:r>
              <a:rPr lang="en-US" sz="3300" spc="40" dirty="0">
                <a:latin typeface="Trebuchet MS"/>
                <a:cs typeface="Trebuchet MS"/>
              </a:rPr>
              <a:t>commonly </a:t>
            </a:r>
            <a:r>
              <a:rPr lang="en-US" sz="3300" spc="-55" dirty="0">
                <a:latin typeface="Trebuchet MS"/>
                <a:cs typeface="Trebuchet MS"/>
              </a:rPr>
              <a:t>encountered, </a:t>
            </a:r>
            <a:r>
              <a:rPr lang="en-US" sz="3300" b="1" spc="315" dirty="0">
                <a:latin typeface="Arial Narrow"/>
                <a:cs typeface="Arial Narrow"/>
              </a:rPr>
              <a:t>maternal</a:t>
            </a:r>
            <a:r>
              <a:rPr lang="en-US" sz="3300" b="1" spc="-280" dirty="0">
                <a:latin typeface="Arial Narrow"/>
                <a:cs typeface="Arial Narrow"/>
              </a:rPr>
              <a:t> </a:t>
            </a:r>
            <a:r>
              <a:rPr lang="en-US" sz="3300" b="1" spc="210" dirty="0">
                <a:latin typeface="Arial Narrow"/>
                <a:cs typeface="Arial Narrow"/>
              </a:rPr>
              <a:t>obesity.</a:t>
            </a:r>
          </a:p>
          <a:p>
            <a:pPr marL="410845">
              <a:lnSpc>
                <a:spcPct val="100000"/>
              </a:lnSpc>
              <a:spcBef>
                <a:spcPts val="615"/>
              </a:spcBef>
            </a:pPr>
            <a:endParaRPr lang="en-US" sz="800" dirty="0">
              <a:latin typeface="Trebuchet MS"/>
              <a:cs typeface="Trebuchet MS"/>
            </a:endParaRPr>
          </a:p>
          <a:p>
            <a:pPr marL="410845">
              <a:lnSpc>
                <a:spcPct val="100000"/>
              </a:lnSpc>
              <a:spcBef>
                <a:spcPts val="615"/>
              </a:spcBef>
            </a:pPr>
            <a:r>
              <a:rPr lang="en-US" sz="3300" dirty="0">
                <a:latin typeface="Trebuchet MS"/>
                <a:cs typeface="Trebuchet MS"/>
              </a:rPr>
              <a:t>●The incidence of such complication can be reduced by adequate hydration, early mobilization &amp; administration of prophylactic heparin.</a:t>
            </a:r>
            <a:endParaRPr sz="3300" dirty="0">
              <a:latin typeface="Trebuchet MS"/>
              <a:cs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0432"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3121709" y="0"/>
            <a:ext cx="5166360" cy="2045335"/>
          </a:xfrm>
          <a:custGeom>
            <a:avLst/>
            <a:gdLst/>
            <a:ahLst/>
            <a:cxnLst/>
            <a:rect l="l" t="t" r="r" b="b"/>
            <a:pathLst>
              <a:path w="5166359" h="2045335">
                <a:moveTo>
                  <a:pt x="2219162" y="2044745"/>
                </a:moveTo>
                <a:lnTo>
                  <a:pt x="2157505" y="2043937"/>
                </a:lnTo>
                <a:lnTo>
                  <a:pt x="2097046" y="2041788"/>
                </a:lnTo>
                <a:lnTo>
                  <a:pt x="2037783" y="2038349"/>
                </a:lnTo>
                <a:lnTo>
                  <a:pt x="1979714" y="2033670"/>
                </a:lnTo>
                <a:lnTo>
                  <a:pt x="1922835" y="2027802"/>
                </a:lnTo>
                <a:lnTo>
                  <a:pt x="1867145" y="2020796"/>
                </a:lnTo>
                <a:lnTo>
                  <a:pt x="1812640" y="2012702"/>
                </a:lnTo>
                <a:lnTo>
                  <a:pt x="1759318" y="2003572"/>
                </a:lnTo>
                <a:lnTo>
                  <a:pt x="1707178" y="1993455"/>
                </a:lnTo>
                <a:lnTo>
                  <a:pt x="1656215" y="1982403"/>
                </a:lnTo>
                <a:lnTo>
                  <a:pt x="1606428" y="1970466"/>
                </a:lnTo>
                <a:lnTo>
                  <a:pt x="1557815" y="1957695"/>
                </a:lnTo>
                <a:lnTo>
                  <a:pt x="1510372" y="1944141"/>
                </a:lnTo>
                <a:lnTo>
                  <a:pt x="1464097" y="1929853"/>
                </a:lnTo>
                <a:lnTo>
                  <a:pt x="1418988" y="1914884"/>
                </a:lnTo>
                <a:lnTo>
                  <a:pt x="1375043" y="1899283"/>
                </a:lnTo>
                <a:lnTo>
                  <a:pt x="1332257" y="1883102"/>
                </a:lnTo>
                <a:lnTo>
                  <a:pt x="1290630" y="1866390"/>
                </a:lnTo>
                <a:lnTo>
                  <a:pt x="1250159" y="1849199"/>
                </a:lnTo>
                <a:lnTo>
                  <a:pt x="1210841" y="1831580"/>
                </a:lnTo>
                <a:lnTo>
                  <a:pt x="1172673" y="1813582"/>
                </a:lnTo>
                <a:lnTo>
                  <a:pt x="1135654" y="1795258"/>
                </a:lnTo>
                <a:lnTo>
                  <a:pt x="1099780" y="1776657"/>
                </a:lnTo>
                <a:lnTo>
                  <a:pt x="1065049" y="1757829"/>
                </a:lnTo>
                <a:lnTo>
                  <a:pt x="1031459" y="1738827"/>
                </a:lnTo>
                <a:lnTo>
                  <a:pt x="967690" y="1700499"/>
                </a:lnTo>
                <a:lnTo>
                  <a:pt x="908453" y="1662079"/>
                </a:lnTo>
                <a:lnTo>
                  <a:pt x="853729" y="1623972"/>
                </a:lnTo>
                <a:lnTo>
                  <a:pt x="803497" y="1586583"/>
                </a:lnTo>
                <a:lnTo>
                  <a:pt x="757736" y="1550318"/>
                </a:lnTo>
                <a:lnTo>
                  <a:pt x="716428" y="1515582"/>
                </a:lnTo>
                <a:lnTo>
                  <a:pt x="679551" y="1482781"/>
                </a:lnTo>
                <a:lnTo>
                  <a:pt x="647086" y="1452320"/>
                </a:lnTo>
                <a:lnTo>
                  <a:pt x="619013" y="1424605"/>
                </a:lnTo>
                <a:lnTo>
                  <a:pt x="585094" y="1389069"/>
                </a:lnTo>
                <a:lnTo>
                  <a:pt x="555051" y="1355081"/>
                </a:lnTo>
                <a:lnTo>
                  <a:pt x="541675" y="1338687"/>
                </a:lnTo>
                <a:lnTo>
                  <a:pt x="515270" y="1305458"/>
                </a:lnTo>
                <a:lnTo>
                  <a:pt x="489450" y="1271197"/>
                </a:lnTo>
                <a:lnTo>
                  <a:pt x="464211" y="1235923"/>
                </a:lnTo>
                <a:lnTo>
                  <a:pt x="439551" y="1199654"/>
                </a:lnTo>
                <a:lnTo>
                  <a:pt x="415468" y="1162408"/>
                </a:lnTo>
                <a:lnTo>
                  <a:pt x="391959" y="1124204"/>
                </a:lnTo>
                <a:lnTo>
                  <a:pt x="369022" y="1085059"/>
                </a:lnTo>
                <a:lnTo>
                  <a:pt x="346655" y="1044993"/>
                </a:lnTo>
                <a:lnTo>
                  <a:pt x="324856" y="1004023"/>
                </a:lnTo>
                <a:lnTo>
                  <a:pt x="303621" y="962168"/>
                </a:lnTo>
                <a:lnTo>
                  <a:pt x="282948" y="919446"/>
                </a:lnTo>
                <a:lnTo>
                  <a:pt x="262836" y="875876"/>
                </a:lnTo>
                <a:lnTo>
                  <a:pt x="243281" y="831476"/>
                </a:lnTo>
                <a:lnTo>
                  <a:pt x="224282" y="786264"/>
                </a:lnTo>
                <a:lnTo>
                  <a:pt x="205836" y="740258"/>
                </a:lnTo>
                <a:lnTo>
                  <a:pt x="187941" y="693478"/>
                </a:lnTo>
                <a:lnTo>
                  <a:pt x="170594" y="645940"/>
                </a:lnTo>
                <a:lnTo>
                  <a:pt x="153793" y="597664"/>
                </a:lnTo>
                <a:lnTo>
                  <a:pt x="137535" y="548668"/>
                </a:lnTo>
                <a:lnTo>
                  <a:pt x="121819" y="498971"/>
                </a:lnTo>
                <a:lnTo>
                  <a:pt x="106641" y="448590"/>
                </a:lnTo>
                <a:lnTo>
                  <a:pt x="92000" y="397544"/>
                </a:lnTo>
                <a:lnTo>
                  <a:pt x="77893" y="345851"/>
                </a:lnTo>
                <a:lnTo>
                  <a:pt x="64318" y="293529"/>
                </a:lnTo>
                <a:lnTo>
                  <a:pt x="51272" y="240598"/>
                </a:lnTo>
                <a:lnTo>
                  <a:pt x="38753" y="187075"/>
                </a:lnTo>
                <a:lnTo>
                  <a:pt x="26758" y="132978"/>
                </a:lnTo>
                <a:lnTo>
                  <a:pt x="15286" y="78327"/>
                </a:lnTo>
                <a:lnTo>
                  <a:pt x="4334" y="23138"/>
                </a:lnTo>
                <a:lnTo>
                  <a:pt x="0" y="0"/>
                </a:lnTo>
                <a:lnTo>
                  <a:pt x="5166290" y="0"/>
                </a:lnTo>
                <a:lnTo>
                  <a:pt x="5166290" y="1597242"/>
                </a:lnTo>
                <a:lnTo>
                  <a:pt x="4578548" y="1597242"/>
                </a:lnTo>
                <a:lnTo>
                  <a:pt x="4528616" y="1597800"/>
                </a:lnTo>
                <a:lnTo>
                  <a:pt x="4478716" y="1599151"/>
                </a:lnTo>
                <a:lnTo>
                  <a:pt x="4428855" y="1601290"/>
                </a:lnTo>
                <a:lnTo>
                  <a:pt x="4379042" y="1604214"/>
                </a:lnTo>
                <a:lnTo>
                  <a:pt x="4329286" y="1607920"/>
                </a:lnTo>
                <a:lnTo>
                  <a:pt x="4279595" y="1612403"/>
                </a:lnTo>
                <a:lnTo>
                  <a:pt x="4229978" y="1617661"/>
                </a:lnTo>
                <a:lnTo>
                  <a:pt x="4180443" y="1623690"/>
                </a:lnTo>
                <a:lnTo>
                  <a:pt x="4130999" y="1630485"/>
                </a:lnTo>
                <a:lnTo>
                  <a:pt x="4081655" y="1638045"/>
                </a:lnTo>
                <a:lnTo>
                  <a:pt x="4032418" y="1646364"/>
                </a:lnTo>
                <a:lnTo>
                  <a:pt x="3983298" y="1655441"/>
                </a:lnTo>
                <a:lnTo>
                  <a:pt x="3934303" y="1665270"/>
                </a:lnTo>
                <a:lnTo>
                  <a:pt x="3885441" y="1675848"/>
                </a:lnTo>
                <a:lnTo>
                  <a:pt x="3836722" y="1687173"/>
                </a:lnTo>
                <a:lnTo>
                  <a:pt x="3788153" y="1699239"/>
                </a:lnTo>
                <a:lnTo>
                  <a:pt x="3739743" y="1712045"/>
                </a:lnTo>
                <a:lnTo>
                  <a:pt x="3691500" y="1725585"/>
                </a:lnTo>
                <a:lnTo>
                  <a:pt x="3643434" y="1739858"/>
                </a:lnTo>
                <a:lnTo>
                  <a:pt x="3595553" y="1754858"/>
                </a:lnTo>
                <a:lnTo>
                  <a:pt x="3547864" y="1770583"/>
                </a:lnTo>
                <a:lnTo>
                  <a:pt x="3500378" y="1787029"/>
                </a:lnTo>
                <a:lnTo>
                  <a:pt x="3370689" y="1833936"/>
                </a:lnTo>
                <a:lnTo>
                  <a:pt x="3289518" y="1861477"/>
                </a:lnTo>
                <a:lnTo>
                  <a:pt x="3209585" y="1886867"/>
                </a:lnTo>
                <a:lnTo>
                  <a:pt x="3130889" y="1910155"/>
                </a:lnTo>
                <a:lnTo>
                  <a:pt x="3053426" y="1931392"/>
                </a:lnTo>
                <a:lnTo>
                  <a:pt x="2977193" y="1950630"/>
                </a:lnTo>
                <a:lnTo>
                  <a:pt x="2902189" y="1967918"/>
                </a:lnTo>
                <a:lnTo>
                  <a:pt x="2828411" y="1983308"/>
                </a:lnTo>
                <a:lnTo>
                  <a:pt x="2755857" y="1996850"/>
                </a:lnTo>
                <a:lnTo>
                  <a:pt x="2684523" y="2008595"/>
                </a:lnTo>
                <a:lnTo>
                  <a:pt x="2614408" y="2018593"/>
                </a:lnTo>
                <a:lnTo>
                  <a:pt x="2545508" y="2026895"/>
                </a:lnTo>
                <a:lnTo>
                  <a:pt x="2477822" y="2033553"/>
                </a:lnTo>
                <a:lnTo>
                  <a:pt x="2411347" y="2038616"/>
                </a:lnTo>
                <a:lnTo>
                  <a:pt x="2346080" y="2042135"/>
                </a:lnTo>
                <a:lnTo>
                  <a:pt x="2282019" y="2044161"/>
                </a:lnTo>
                <a:lnTo>
                  <a:pt x="2219162" y="2044745"/>
                </a:lnTo>
                <a:close/>
              </a:path>
              <a:path w="5166359" h="2045335">
                <a:moveTo>
                  <a:pt x="5166290" y="1646354"/>
                </a:moveTo>
                <a:lnTo>
                  <a:pt x="5118120" y="1640566"/>
                </a:lnTo>
                <a:lnTo>
                  <a:pt x="4978101" y="1621718"/>
                </a:lnTo>
                <a:lnTo>
                  <a:pt x="4928227" y="1615811"/>
                </a:lnTo>
                <a:lnTo>
                  <a:pt x="4878316" y="1610725"/>
                </a:lnTo>
                <a:lnTo>
                  <a:pt x="4828376" y="1606456"/>
                </a:lnTo>
                <a:lnTo>
                  <a:pt x="4778416" y="1603000"/>
                </a:lnTo>
                <a:lnTo>
                  <a:pt x="4728445" y="1600355"/>
                </a:lnTo>
                <a:lnTo>
                  <a:pt x="4678471" y="1598516"/>
                </a:lnTo>
                <a:lnTo>
                  <a:pt x="4628503" y="1597479"/>
                </a:lnTo>
                <a:lnTo>
                  <a:pt x="4578548" y="1597242"/>
                </a:lnTo>
                <a:lnTo>
                  <a:pt x="5166290" y="1597242"/>
                </a:lnTo>
                <a:lnTo>
                  <a:pt x="5166290" y="1646354"/>
                </a:lnTo>
                <a:close/>
              </a:path>
            </a:pathLst>
          </a:custGeom>
          <a:solidFill>
            <a:srgbClr val="C2E2E2"/>
          </a:solidFill>
        </p:spPr>
        <p:txBody>
          <a:bodyPr wrap="square" lIns="0" tIns="0" rIns="0" bIns="0" rtlCol="0"/>
          <a:lstStyle/>
          <a:p>
            <a:endParaRPr/>
          </a:p>
        </p:txBody>
      </p:sp>
      <p:sp>
        <p:nvSpPr>
          <p:cNvPr id="5" name="object 5"/>
          <p:cNvSpPr txBox="1">
            <a:spLocks noGrp="1"/>
          </p:cNvSpPr>
          <p:nvPr>
            <p:ph type="title"/>
          </p:nvPr>
        </p:nvSpPr>
        <p:spPr>
          <a:xfrm>
            <a:off x="745828" y="577850"/>
            <a:ext cx="11449050" cy="848360"/>
          </a:xfrm>
          <a:prstGeom prst="rect">
            <a:avLst/>
          </a:prstGeom>
        </p:spPr>
        <p:txBody>
          <a:bodyPr vert="horz" wrap="square" lIns="0" tIns="12700" rIns="0" bIns="0" rtlCol="0">
            <a:spAutoFit/>
          </a:bodyPr>
          <a:lstStyle/>
          <a:p>
            <a:pPr marL="12700">
              <a:lnSpc>
                <a:spcPct val="100000"/>
              </a:lnSpc>
              <a:spcBef>
                <a:spcPts val="100"/>
              </a:spcBef>
            </a:pPr>
            <a:r>
              <a:rPr sz="5400" spc="290"/>
              <a:t>Short </a:t>
            </a:r>
            <a:r>
              <a:rPr sz="5400" spc="204"/>
              <a:t>term </a:t>
            </a:r>
            <a:r>
              <a:rPr sz="5400" spc="75"/>
              <a:t>material</a:t>
            </a:r>
            <a:r>
              <a:rPr sz="5400" spc="-495"/>
              <a:t> </a:t>
            </a:r>
            <a:r>
              <a:rPr sz="5400" spc="-80"/>
              <a:t>complications</a:t>
            </a:r>
            <a:endParaRPr sz="5400"/>
          </a:p>
        </p:txBody>
      </p:sp>
      <p:sp>
        <p:nvSpPr>
          <p:cNvPr id="6" name="object 6"/>
          <p:cNvSpPr/>
          <p:nvPr/>
        </p:nvSpPr>
        <p:spPr>
          <a:xfrm>
            <a:off x="244711" y="9344424"/>
            <a:ext cx="2449195" cy="918210"/>
          </a:xfrm>
          <a:custGeom>
            <a:avLst/>
            <a:gdLst/>
            <a:ahLst/>
            <a:cxnLst/>
            <a:rect l="l" t="t" r="r" b="b"/>
            <a:pathLst>
              <a:path w="2449195" h="918209">
                <a:moveTo>
                  <a:pt x="744079" y="532130"/>
                </a:moveTo>
                <a:lnTo>
                  <a:pt x="795532" y="539750"/>
                </a:lnTo>
                <a:lnTo>
                  <a:pt x="851228" y="554990"/>
                </a:lnTo>
                <a:lnTo>
                  <a:pt x="841560" y="563880"/>
                </a:lnTo>
                <a:lnTo>
                  <a:pt x="769894" y="617220"/>
                </a:lnTo>
                <a:lnTo>
                  <a:pt x="710460" y="650240"/>
                </a:lnTo>
                <a:lnTo>
                  <a:pt x="636997" y="679450"/>
                </a:lnTo>
                <a:lnTo>
                  <a:pt x="593275" y="688340"/>
                </a:lnTo>
                <a:lnTo>
                  <a:pt x="542464" y="694690"/>
                </a:lnTo>
                <a:lnTo>
                  <a:pt x="486930" y="699770"/>
                </a:lnTo>
                <a:lnTo>
                  <a:pt x="371152" y="707390"/>
                </a:lnTo>
                <a:lnTo>
                  <a:pt x="315637" y="713740"/>
                </a:lnTo>
                <a:lnTo>
                  <a:pt x="264857" y="720090"/>
                </a:lnTo>
                <a:lnTo>
                  <a:pt x="221178" y="731520"/>
                </a:lnTo>
                <a:lnTo>
                  <a:pt x="164576" y="764540"/>
                </a:lnTo>
                <a:lnTo>
                  <a:pt x="138893" y="801370"/>
                </a:lnTo>
                <a:lnTo>
                  <a:pt x="107995" y="850900"/>
                </a:lnTo>
                <a:lnTo>
                  <a:pt x="103456" y="858520"/>
                </a:lnTo>
                <a:lnTo>
                  <a:pt x="99564" y="866140"/>
                </a:lnTo>
                <a:lnTo>
                  <a:pt x="97133" y="869950"/>
                </a:lnTo>
                <a:lnTo>
                  <a:pt x="94829" y="875030"/>
                </a:lnTo>
                <a:lnTo>
                  <a:pt x="92782" y="878840"/>
                </a:lnTo>
                <a:lnTo>
                  <a:pt x="90542" y="882650"/>
                </a:lnTo>
                <a:lnTo>
                  <a:pt x="89902" y="885190"/>
                </a:lnTo>
                <a:lnTo>
                  <a:pt x="88494" y="887730"/>
                </a:lnTo>
                <a:lnTo>
                  <a:pt x="87215" y="890270"/>
                </a:lnTo>
                <a:lnTo>
                  <a:pt x="86127" y="892810"/>
                </a:lnTo>
                <a:lnTo>
                  <a:pt x="85167" y="894080"/>
                </a:lnTo>
                <a:lnTo>
                  <a:pt x="84399" y="896620"/>
                </a:lnTo>
                <a:lnTo>
                  <a:pt x="83567" y="899160"/>
                </a:lnTo>
                <a:lnTo>
                  <a:pt x="82992" y="900430"/>
                </a:lnTo>
                <a:lnTo>
                  <a:pt x="81776" y="904240"/>
                </a:lnTo>
                <a:lnTo>
                  <a:pt x="81200" y="905510"/>
                </a:lnTo>
                <a:lnTo>
                  <a:pt x="60981" y="909320"/>
                </a:lnTo>
                <a:lnTo>
                  <a:pt x="40720" y="911860"/>
                </a:lnTo>
                <a:lnTo>
                  <a:pt x="20399" y="915670"/>
                </a:lnTo>
                <a:lnTo>
                  <a:pt x="0" y="918210"/>
                </a:lnTo>
                <a:lnTo>
                  <a:pt x="703" y="916940"/>
                </a:lnTo>
                <a:lnTo>
                  <a:pt x="1983" y="913130"/>
                </a:lnTo>
                <a:lnTo>
                  <a:pt x="2687" y="911860"/>
                </a:lnTo>
                <a:lnTo>
                  <a:pt x="3327" y="909320"/>
                </a:lnTo>
                <a:lnTo>
                  <a:pt x="4351" y="906780"/>
                </a:lnTo>
                <a:lnTo>
                  <a:pt x="7422" y="900430"/>
                </a:lnTo>
                <a:lnTo>
                  <a:pt x="11325" y="891540"/>
                </a:lnTo>
                <a:lnTo>
                  <a:pt x="13693" y="886460"/>
                </a:lnTo>
                <a:lnTo>
                  <a:pt x="16124" y="881380"/>
                </a:lnTo>
                <a:lnTo>
                  <a:pt x="18492" y="877570"/>
                </a:lnTo>
                <a:lnTo>
                  <a:pt x="21179" y="872490"/>
                </a:lnTo>
                <a:lnTo>
                  <a:pt x="24059" y="866140"/>
                </a:lnTo>
                <a:lnTo>
                  <a:pt x="28629" y="858520"/>
                </a:lnTo>
                <a:lnTo>
                  <a:pt x="33793" y="849630"/>
                </a:lnTo>
                <a:lnTo>
                  <a:pt x="39401" y="840740"/>
                </a:lnTo>
                <a:lnTo>
                  <a:pt x="45303" y="830580"/>
                </a:lnTo>
                <a:lnTo>
                  <a:pt x="58955" y="810260"/>
                </a:lnTo>
                <a:lnTo>
                  <a:pt x="74521" y="787400"/>
                </a:lnTo>
                <a:lnTo>
                  <a:pt x="92211" y="762000"/>
                </a:lnTo>
                <a:lnTo>
                  <a:pt x="112234" y="736600"/>
                </a:lnTo>
                <a:lnTo>
                  <a:pt x="122719" y="722630"/>
                </a:lnTo>
                <a:lnTo>
                  <a:pt x="133822" y="709930"/>
                </a:lnTo>
                <a:lnTo>
                  <a:pt x="207832" y="709930"/>
                </a:lnTo>
                <a:lnTo>
                  <a:pt x="237772" y="708660"/>
                </a:lnTo>
                <a:lnTo>
                  <a:pt x="276256" y="703580"/>
                </a:lnTo>
                <a:lnTo>
                  <a:pt x="321264" y="693420"/>
                </a:lnTo>
                <a:lnTo>
                  <a:pt x="370774" y="676910"/>
                </a:lnTo>
                <a:lnTo>
                  <a:pt x="422767" y="650240"/>
                </a:lnTo>
                <a:lnTo>
                  <a:pt x="495332" y="607060"/>
                </a:lnTo>
                <a:lnTo>
                  <a:pt x="532254" y="585470"/>
                </a:lnTo>
                <a:lnTo>
                  <a:pt x="570296" y="567690"/>
                </a:lnTo>
                <a:lnTo>
                  <a:pt x="609979" y="551180"/>
                </a:lnTo>
                <a:lnTo>
                  <a:pt x="651823" y="539750"/>
                </a:lnTo>
                <a:lnTo>
                  <a:pt x="696350" y="533400"/>
                </a:lnTo>
                <a:lnTo>
                  <a:pt x="744079" y="532130"/>
                </a:lnTo>
                <a:close/>
              </a:path>
              <a:path w="2449195" h="918209">
                <a:moveTo>
                  <a:pt x="664959" y="360680"/>
                </a:moveTo>
                <a:lnTo>
                  <a:pt x="771180" y="360680"/>
                </a:lnTo>
                <a:lnTo>
                  <a:pt x="726835" y="364490"/>
                </a:lnTo>
                <a:lnTo>
                  <a:pt x="681206" y="373380"/>
                </a:lnTo>
                <a:lnTo>
                  <a:pt x="635482" y="386080"/>
                </a:lnTo>
                <a:lnTo>
                  <a:pt x="590851" y="400050"/>
                </a:lnTo>
                <a:lnTo>
                  <a:pt x="548502" y="416560"/>
                </a:lnTo>
                <a:lnTo>
                  <a:pt x="495585" y="450850"/>
                </a:lnTo>
                <a:lnTo>
                  <a:pt x="457335" y="477520"/>
                </a:lnTo>
                <a:lnTo>
                  <a:pt x="421128" y="504190"/>
                </a:lnTo>
                <a:lnTo>
                  <a:pt x="373281" y="542290"/>
                </a:lnTo>
                <a:lnTo>
                  <a:pt x="337927" y="574040"/>
                </a:lnTo>
                <a:lnTo>
                  <a:pt x="305176" y="604520"/>
                </a:lnTo>
                <a:lnTo>
                  <a:pt x="275083" y="635000"/>
                </a:lnTo>
                <a:lnTo>
                  <a:pt x="223127" y="690880"/>
                </a:lnTo>
                <a:lnTo>
                  <a:pt x="207832" y="709930"/>
                </a:lnTo>
                <a:lnTo>
                  <a:pt x="133822" y="709930"/>
                </a:lnTo>
                <a:lnTo>
                  <a:pt x="145536" y="695960"/>
                </a:lnTo>
                <a:lnTo>
                  <a:pt x="157857" y="680720"/>
                </a:lnTo>
                <a:lnTo>
                  <a:pt x="158433" y="680720"/>
                </a:lnTo>
                <a:lnTo>
                  <a:pt x="166702" y="670560"/>
                </a:lnTo>
                <a:lnTo>
                  <a:pt x="175206" y="661670"/>
                </a:lnTo>
                <a:lnTo>
                  <a:pt x="183961" y="652780"/>
                </a:lnTo>
                <a:lnTo>
                  <a:pt x="192986" y="642620"/>
                </a:lnTo>
                <a:lnTo>
                  <a:pt x="210999" y="619760"/>
                </a:lnTo>
                <a:lnTo>
                  <a:pt x="227620" y="594360"/>
                </a:lnTo>
                <a:lnTo>
                  <a:pt x="232388" y="584200"/>
                </a:lnTo>
                <a:lnTo>
                  <a:pt x="251535" y="584200"/>
                </a:lnTo>
                <a:lnTo>
                  <a:pt x="304101" y="537210"/>
                </a:lnTo>
                <a:lnTo>
                  <a:pt x="332556" y="513080"/>
                </a:lnTo>
                <a:lnTo>
                  <a:pt x="362426" y="490220"/>
                </a:lnTo>
                <a:lnTo>
                  <a:pt x="373138" y="481330"/>
                </a:lnTo>
                <a:lnTo>
                  <a:pt x="384102" y="473710"/>
                </a:lnTo>
                <a:lnTo>
                  <a:pt x="395234" y="464820"/>
                </a:lnTo>
                <a:lnTo>
                  <a:pt x="406449" y="457200"/>
                </a:lnTo>
                <a:lnTo>
                  <a:pt x="452383" y="419100"/>
                </a:lnTo>
                <a:lnTo>
                  <a:pt x="482437" y="388620"/>
                </a:lnTo>
                <a:lnTo>
                  <a:pt x="512861" y="388620"/>
                </a:lnTo>
                <a:lnTo>
                  <a:pt x="538493" y="373380"/>
                </a:lnTo>
                <a:lnTo>
                  <a:pt x="625032" y="373380"/>
                </a:lnTo>
                <a:lnTo>
                  <a:pt x="664959" y="360680"/>
                </a:lnTo>
                <a:close/>
              </a:path>
              <a:path w="2449195" h="918209">
                <a:moveTo>
                  <a:pt x="1863642" y="402590"/>
                </a:moveTo>
                <a:lnTo>
                  <a:pt x="1896852" y="402590"/>
                </a:lnTo>
                <a:lnTo>
                  <a:pt x="1915971" y="422910"/>
                </a:lnTo>
                <a:lnTo>
                  <a:pt x="1950274" y="448310"/>
                </a:lnTo>
                <a:lnTo>
                  <a:pt x="2002465" y="471170"/>
                </a:lnTo>
                <a:lnTo>
                  <a:pt x="2075250" y="488950"/>
                </a:lnTo>
                <a:lnTo>
                  <a:pt x="2124050" y="496570"/>
                </a:lnTo>
                <a:lnTo>
                  <a:pt x="2174700" y="508000"/>
                </a:lnTo>
                <a:lnTo>
                  <a:pt x="2225559" y="521970"/>
                </a:lnTo>
                <a:lnTo>
                  <a:pt x="2274989" y="539750"/>
                </a:lnTo>
                <a:lnTo>
                  <a:pt x="2321349" y="558800"/>
                </a:lnTo>
                <a:lnTo>
                  <a:pt x="2363000" y="580390"/>
                </a:lnTo>
                <a:lnTo>
                  <a:pt x="2398303" y="604520"/>
                </a:lnTo>
                <a:lnTo>
                  <a:pt x="2425619" y="631190"/>
                </a:lnTo>
                <a:lnTo>
                  <a:pt x="2444587" y="662940"/>
                </a:lnTo>
                <a:lnTo>
                  <a:pt x="2445163" y="664210"/>
                </a:lnTo>
                <a:lnTo>
                  <a:pt x="2432723" y="665480"/>
                </a:lnTo>
                <a:lnTo>
                  <a:pt x="2398861" y="666750"/>
                </a:lnTo>
                <a:lnTo>
                  <a:pt x="2347722" y="662940"/>
                </a:lnTo>
                <a:lnTo>
                  <a:pt x="2283453" y="652780"/>
                </a:lnTo>
                <a:lnTo>
                  <a:pt x="2210200" y="629920"/>
                </a:lnTo>
                <a:lnTo>
                  <a:pt x="2167303" y="609600"/>
                </a:lnTo>
                <a:lnTo>
                  <a:pt x="2120643" y="581660"/>
                </a:lnTo>
                <a:lnTo>
                  <a:pt x="2071899" y="548640"/>
                </a:lnTo>
                <a:lnTo>
                  <a:pt x="2022748" y="514350"/>
                </a:lnTo>
                <a:lnTo>
                  <a:pt x="1929939" y="447040"/>
                </a:lnTo>
                <a:lnTo>
                  <a:pt x="1889638" y="419100"/>
                </a:lnTo>
                <a:lnTo>
                  <a:pt x="1863642" y="402590"/>
                </a:lnTo>
                <a:close/>
              </a:path>
              <a:path w="2449195" h="918209">
                <a:moveTo>
                  <a:pt x="1216755" y="304800"/>
                </a:moveTo>
                <a:lnTo>
                  <a:pt x="1307141" y="304800"/>
                </a:lnTo>
                <a:lnTo>
                  <a:pt x="1307269" y="309880"/>
                </a:lnTo>
                <a:lnTo>
                  <a:pt x="1310340" y="316230"/>
                </a:lnTo>
                <a:lnTo>
                  <a:pt x="1340635" y="353060"/>
                </a:lnTo>
                <a:lnTo>
                  <a:pt x="1375646" y="373380"/>
                </a:lnTo>
                <a:lnTo>
                  <a:pt x="1429040" y="392430"/>
                </a:lnTo>
                <a:lnTo>
                  <a:pt x="1562688" y="419100"/>
                </a:lnTo>
                <a:lnTo>
                  <a:pt x="1620539" y="438150"/>
                </a:lnTo>
                <a:lnTo>
                  <a:pt x="1677037" y="461010"/>
                </a:lnTo>
                <a:lnTo>
                  <a:pt x="1730995" y="487680"/>
                </a:lnTo>
                <a:lnTo>
                  <a:pt x="1781226" y="516890"/>
                </a:lnTo>
                <a:lnTo>
                  <a:pt x="1826542" y="548640"/>
                </a:lnTo>
                <a:lnTo>
                  <a:pt x="1865758" y="579120"/>
                </a:lnTo>
                <a:lnTo>
                  <a:pt x="1897685" y="608330"/>
                </a:lnTo>
                <a:lnTo>
                  <a:pt x="1934924" y="656590"/>
                </a:lnTo>
                <a:lnTo>
                  <a:pt x="1935692" y="659130"/>
                </a:lnTo>
                <a:lnTo>
                  <a:pt x="1936396" y="660400"/>
                </a:lnTo>
                <a:lnTo>
                  <a:pt x="1936908" y="662940"/>
                </a:lnTo>
                <a:lnTo>
                  <a:pt x="1927695" y="661670"/>
                </a:lnTo>
                <a:lnTo>
                  <a:pt x="1903167" y="661670"/>
                </a:lnTo>
                <a:lnTo>
                  <a:pt x="1819164" y="654050"/>
                </a:lnTo>
                <a:lnTo>
                  <a:pt x="1765188" y="646430"/>
                </a:lnTo>
                <a:lnTo>
                  <a:pt x="1706893" y="635000"/>
                </a:lnTo>
                <a:lnTo>
                  <a:pt x="1647030" y="619760"/>
                </a:lnTo>
                <a:lnTo>
                  <a:pt x="1588347" y="596900"/>
                </a:lnTo>
                <a:lnTo>
                  <a:pt x="1533593" y="567690"/>
                </a:lnTo>
                <a:lnTo>
                  <a:pt x="1483075" y="532130"/>
                </a:lnTo>
                <a:lnTo>
                  <a:pt x="1435392" y="494030"/>
                </a:lnTo>
                <a:lnTo>
                  <a:pt x="1390538" y="453390"/>
                </a:lnTo>
                <a:lnTo>
                  <a:pt x="1309301" y="377190"/>
                </a:lnTo>
                <a:lnTo>
                  <a:pt x="1272907" y="345440"/>
                </a:lnTo>
                <a:lnTo>
                  <a:pt x="1239325" y="318770"/>
                </a:lnTo>
                <a:lnTo>
                  <a:pt x="1216755" y="304800"/>
                </a:lnTo>
                <a:close/>
              </a:path>
              <a:path w="2449195" h="918209">
                <a:moveTo>
                  <a:pt x="827894" y="335280"/>
                </a:moveTo>
                <a:lnTo>
                  <a:pt x="869081" y="341630"/>
                </a:lnTo>
                <a:lnTo>
                  <a:pt x="927132" y="368300"/>
                </a:lnTo>
                <a:lnTo>
                  <a:pt x="1001456" y="425450"/>
                </a:lnTo>
                <a:lnTo>
                  <a:pt x="1031012" y="447040"/>
                </a:lnTo>
                <a:lnTo>
                  <a:pt x="1066368" y="468630"/>
                </a:lnTo>
                <a:lnTo>
                  <a:pt x="1109568" y="490220"/>
                </a:lnTo>
                <a:lnTo>
                  <a:pt x="1162659" y="510540"/>
                </a:lnTo>
                <a:lnTo>
                  <a:pt x="1227685" y="529590"/>
                </a:lnTo>
                <a:lnTo>
                  <a:pt x="1306693" y="547370"/>
                </a:lnTo>
                <a:lnTo>
                  <a:pt x="1294385" y="549910"/>
                </a:lnTo>
                <a:lnTo>
                  <a:pt x="1262949" y="560070"/>
                </a:lnTo>
                <a:lnTo>
                  <a:pt x="1216174" y="571500"/>
                </a:lnTo>
                <a:lnTo>
                  <a:pt x="1157852" y="580390"/>
                </a:lnTo>
                <a:lnTo>
                  <a:pt x="1091772" y="585470"/>
                </a:lnTo>
                <a:lnTo>
                  <a:pt x="1021724" y="580390"/>
                </a:lnTo>
                <a:lnTo>
                  <a:pt x="951497" y="565150"/>
                </a:lnTo>
                <a:lnTo>
                  <a:pt x="895844" y="535940"/>
                </a:lnTo>
                <a:lnTo>
                  <a:pt x="868505" y="497840"/>
                </a:lnTo>
                <a:lnTo>
                  <a:pt x="856220" y="441960"/>
                </a:lnTo>
                <a:lnTo>
                  <a:pt x="852938" y="416560"/>
                </a:lnTo>
                <a:lnTo>
                  <a:pt x="846813" y="393700"/>
                </a:lnTo>
                <a:lnTo>
                  <a:pt x="837830" y="378460"/>
                </a:lnTo>
                <a:lnTo>
                  <a:pt x="823322" y="368300"/>
                </a:lnTo>
                <a:lnTo>
                  <a:pt x="801651" y="361950"/>
                </a:lnTo>
                <a:lnTo>
                  <a:pt x="771180" y="360680"/>
                </a:lnTo>
                <a:lnTo>
                  <a:pt x="664959" y="360680"/>
                </a:lnTo>
                <a:lnTo>
                  <a:pt x="676938" y="356870"/>
                </a:lnTo>
                <a:lnTo>
                  <a:pt x="729559" y="344170"/>
                </a:lnTo>
                <a:lnTo>
                  <a:pt x="780633" y="336550"/>
                </a:lnTo>
                <a:lnTo>
                  <a:pt x="827894" y="335280"/>
                </a:lnTo>
                <a:close/>
              </a:path>
              <a:path w="2449195" h="918209">
                <a:moveTo>
                  <a:pt x="312132" y="105410"/>
                </a:moveTo>
                <a:lnTo>
                  <a:pt x="316207" y="111760"/>
                </a:lnTo>
                <a:lnTo>
                  <a:pt x="326065" y="127000"/>
                </a:lnTo>
                <a:lnTo>
                  <a:pt x="339306" y="151130"/>
                </a:lnTo>
                <a:lnTo>
                  <a:pt x="353532" y="180340"/>
                </a:lnTo>
                <a:lnTo>
                  <a:pt x="368578" y="223520"/>
                </a:lnTo>
                <a:lnTo>
                  <a:pt x="377295" y="269240"/>
                </a:lnTo>
                <a:lnTo>
                  <a:pt x="375443" y="314960"/>
                </a:lnTo>
                <a:lnTo>
                  <a:pt x="358779" y="359410"/>
                </a:lnTo>
                <a:lnTo>
                  <a:pt x="335069" y="400050"/>
                </a:lnTo>
                <a:lnTo>
                  <a:pt x="311603" y="445770"/>
                </a:lnTo>
                <a:lnTo>
                  <a:pt x="289267" y="494030"/>
                </a:lnTo>
                <a:lnTo>
                  <a:pt x="268948" y="541020"/>
                </a:lnTo>
                <a:lnTo>
                  <a:pt x="251535" y="584200"/>
                </a:lnTo>
                <a:lnTo>
                  <a:pt x="232388" y="584200"/>
                </a:lnTo>
                <a:lnTo>
                  <a:pt x="240137" y="567690"/>
                </a:lnTo>
                <a:lnTo>
                  <a:pt x="245840" y="541020"/>
                </a:lnTo>
                <a:lnTo>
                  <a:pt x="245781" y="534670"/>
                </a:lnTo>
                <a:lnTo>
                  <a:pt x="221147" y="481330"/>
                </a:lnTo>
                <a:lnTo>
                  <a:pt x="194554" y="445770"/>
                </a:lnTo>
                <a:lnTo>
                  <a:pt x="167145" y="407670"/>
                </a:lnTo>
                <a:lnTo>
                  <a:pt x="145508" y="368300"/>
                </a:lnTo>
                <a:lnTo>
                  <a:pt x="139681" y="351790"/>
                </a:lnTo>
                <a:lnTo>
                  <a:pt x="136565" y="335280"/>
                </a:lnTo>
                <a:lnTo>
                  <a:pt x="136689" y="320040"/>
                </a:lnTo>
                <a:lnTo>
                  <a:pt x="170069" y="250190"/>
                </a:lnTo>
                <a:lnTo>
                  <a:pt x="213931" y="198120"/>
                </a:lnTo>
                <a:lnTo>
                  <a:pt x="260204" y="151130"/>
                </a:lnTo>
                <a:lnTo>
                  <a:pt x="296926" y="118110"/>
                </a:lnTo>
                <a:lnTo>
                  <a:pt x="312132" y="105410"/>
                </a:lnTo>
                <a:close/>
              </a:path>
              <a:path w="2449195" h="918209">
                <a:moveTo>
                  <a:pt x="2085808" y="420370"/>
                </a:moveTo>
                <a:lnTo>
                  <a:pt x="2137113" y="420370"/>
                </a:lnTo>
                <a:lnTo>
                  <a:pt x="2127248" y="421640"/>
                </a:lnTo>
                <a:lnTo>
                  <a:pt x="2106924" y="421640"/>
                </a:lnTo>
                <a:lnTo>
                  <a:pt x="2085808" y="420370"/>
                </a:lnTo>
                <a:close/>
              </a:path>
              <a:path w="2449195" h="918209">
                <a:moveTo>
                  <a:pt x="2366650" y="381000"/>
                </a:moveTo>
                <a:lnTo>
                  <a:pt x="2373560" y="387350"/>
                </a:lnTo>
                <a:lnTo>
                  <a:pt x="2377016" y="391160"/>
                </a:lnTo>
                <a:lnTo>
                  <a:pt x="2351165" y="397510"/>
                </a:lnTo>
                <a:lnTo>
                  <a:pt x="2344467" y="398780"/>
                </a:lnTo>
                <a:lnTo>
                  <a:pt x="2337127" y="400050"/>
                </a:lnTo>
                <a:lnTo>
                  <a:pt x="2328984" y="402590"/>
                </a:lnTo>
                <a:lnTo>
                  <a:pt x="2319875" y="403860"/>
                </a:lnTo>
                <a:lnTo>
                  <a:pt x="2309788" y="405130"/>
                </a:lnTo>
                <a:lnTo>
                  <a:pt x="2299023" y="407670"/>
                </a:lnTo>
                <a:lnTo>
                  <a:pt x="2287598" y="408940"/>
                </a:lnTo>
                <a:lnTo>
                  <a:pt x="2275531" y="411480"/>
                </a:lnTo>
                <a:lnTo>
                  <a:pt x="2262194" y="412750"/>
                </a:lnTo>
                <a:lnTo>
                  <a:pt x="2248112" y="415290"/>
                </a:lnTo>
                <a:lnTo>
                  <a:pt x="2183837" y="420370"/>
                </a:lnTo>
                <a:lnTo>
                  <a:pt x="2075034" y="420370"/>
                </a:lnTo>
                <a:lnTo>
                  <a:pt x="2064116" y="419100"/>
                </a:lnTo>
                <a:lnTo>
                  <a:pt x="2018876" y="416560"/>
                </a:lnTo>
                <a:lnTo>
                  <a:pt x="1971526" y="411480"/>
                </a:lnTo>
                <a:lnTo>
                  <a:pt x="1953208" y="410210"/>
                </a:lnTo>
                <a:lnTo>
                  <a:pt x="1925249" y="406400"/>
                </a:lnTo>
                <a:lnTo>
                  <a:pt x="2186025" y="406400"/>
                </a:lnTo>
                <a:lnTo>
                  <a:pt x="2194323" y="405130"/>
                </a:lnTo>
                <a:lnTo>
                  <a:pt x="2210456" y="405130"/>
                </a:lnTo>
                <a:lnTo>
                  <a:pt x="2266701" y="400050"/>
                </a:lnTo>
                <a:lnTo>
                  <a:pt x="2278501" y="397510"/>
                </a:lnTo>
                <a:lnTo>
                  <a:pt x="2300228" y="394970"/>
                </a:lnTo>
                <a:lnTo>
                  <a:pt x="2310085" y="392430"/>
                </a:lnTo>
                <a:lnTo>
                  <a:pt x="2319071" y="391160"/>
                </a:lnTo>
                <a:lnTo>
                  <a:pt x="2327121" y="389890"/>
                </a:lnTo>
                <a:lnTo>
                  <a:pt x="2334380" y="388620"/>
                </a:lnTo>
                <a:lnTo>
                  <a:pt x="2340991" y="386080"/>
                </a:lnTo>
                <a:lnTo>
                  <a:pt x="2352046" y="384810"/>
                </a:lnTo>
                <a:lnTo>
                  <a:pt x="2360083" y="382270"/>
                </a:lnTo>
                <a:lnTo>
                  <a:pt x="2366650" y="381000"/>
                </a:lnTo>
                <a:close/>
              </a:path>
              <a:path w="2449195" h="918209">
                <a:moveTo>
                  <a:pt x="1815465" y="297180"/>
                </a:moveTo>
                <a:lnTo>
                  <a:pt x="2051307" y="297180"/>
                </a:lnTo>
                <a:lnTo>
                  <a:pt x="1945013" y="302260"/>
                </a:lnTo>
                <a:lnTo>
                  <a:pt x="1888778" y="307340"/>
                </a:lnTo>
                <a:lnTo>
                  <a:pt x="1833221" y="313690"/>
                </a:lnTo>
                <a:lnTo>
                  <a:pt x="1780394" y="321310"/>
                </a:lnTo>
                <a:lnTo>
                  <a:pt x="1732350" y="327660"/>
                </a:lnTo>
                <a:lnTo>
                  <a:pt x="1691140" y="334010"/>
                </a:lnTo>
                <a:lnTo>
                  <a:pt x="1658817" y="340360"/>
                </a:lnTo>
                <a:lnTo>
                  <a:pt x="1688234" y="346710"/>
                </a:lnTo>
                <a:lnTo>
                  <a:pt x="1717350" y="351790"/>
                </a:lnTo>
                <a:lnTo>
                  <a:pt x="1746155" y="358140"/>
                </a:lnTo>
                <a:lnTo>
                  <a:pt x="1774635" y="363220"/>
                </a:lnTo>
                <a:lnTo>
                  <a:pt x="1826291" y="373380"/>
                </a:lnTo>
                <a:lnTo>
                  <a:pt x="1925716" y="388620"/>
                </a:lnTo>
                <a:lnTo>
                  <a:pt x="1973125" y="394970"/>
                </a:lnTo>
                <a:lnTo>
                  <a:pt x="1996150" y="398780"/>
                </a:lnTo>
                <a:lnTo>
                  <a:pt x="2018676" y="400050"/>
                </a:lnTo>
                <a:lnTo>
                  <a:pt x="2040711" y="402590"/>
                </a:lnTo>
                <a:lnTo>
                  <a:pt x="2103340" y="406400"/>
                </a:lnTo>
                <a:lnTo>
                  <a:pt x="1925249" y="406400"/>
                </a:lnTo>
                <a:lnTo>
                  <a:pt x="1896852" y="402590"/>
                </a:lnTo>
                <a:lnTo>
                  <a:pt x="1863642" y="402590"/>
                </a:lnTo>
                <a:lnTo>
                  <a:pt x="1855644" y="397510"/>
                </a:lnTo>
                <a:lnTo>
                  <a:pt x="1766125" y="382270"/>
                </a:lnTo>
                <a:lnTo>
                  <a:pt x="1711812" y="372110"/>
                </a:lnTo>
                <a:lnTo>
                  <a:pt x="1656522" y="363220"/>
                </a:lnTo>
                <a:lnTo>
                  <a:pt x="1600332" y="351790"/>
                </a:lnTo>
                <a:lnTo>
                  <a:pt x="1543320" y="341630"/>
                </a:lnTo>
                <a:lnTo>
                  <a:pt x="1418920" y="321310"/>
                </a:lnTo>
                <a:lnTo>
                  <a:pt x="1674145" y="321310"/>
                </a:lnTo>
                <a:lnTo>
                  <a:pt x="1735161" y="317500"/>
                </a:lnTo>
                <a:lnTo>
                  <a:pt x="1791209" y="307340"/>
                </a:lnTo>
                <a:lnTo>
                  <a:pt x="1815465" y="297180"/>
                </a:lnTo>
                <a:close/>
              </a:path>
              <a:path w="2449195" h="918209">
                <a:moveTo>
                  <a:pt x="1006252" y="0"/>
                </a:moveTo>
                <a:lnTo>
                  <a:pt x="1015869" y="0"/>
                </a:lnTo>
                <a:lnTo>
                  <a:pt x="987097" y="45720"/>
                </a:lnTo>
                <a:lnTo>
                  <a:pt x="952677" y="86360"/>
                </a:lnTo>
                <a:lnTo>
                  <a:pt x="914085" y="124460"/>
                </a:lnTo>
                <a:lnTo>
                  <a:pt x="872796" y="158750"/>
                </a:lnTo>
                <a:lnTo>
                  <a:pt x="830288" y="187960"/>
                </a:lnTo>
                <a:lnTo>
                  <a:pt x="788037" y="214630"/>
                </a:lnTo>
                <a:lnTo>
                  <a:pt x="747520" y="237490"/>
                </a:lnTo>
                <a:lnTo>
                  <a:pt x="710214" y="256540"/>
                </a:lnTo>
                <a:lnTo>
                  <a:pt x="651138" y="281940"/>
                </a:lnTo>
                <a:lnTo>
                  <a:pt x="614892" y="300990"/>
                </a:lnTo>
                <a:lnTo>
                  <a:pt x="578088" y="327660"/>
                </a:lnTo>
                <a:lnTo>
                  <a:pt x="543240" y="358140"/>
                </a:lnTo>
                <a:lnTo>
                  <a:pt x="512861" y="388620"/>
                </a:lnTo>
                <a:lnTo>
                  <a:pt x="482437" y="388620"/>
                </a:lnTo>
                <a:lnTo>
                  <a:pt x="510079" y="353060"/>
                </a:lnTo>
                <a:lnTo>
                  <a:pt x="536850" y="299720"/>
                </a:lnTo>
                <a:lnTo>
                  <a:pt x="550259" y="251460"/>
                </a:lnTo>
                <a:lnTo>
                  <a:pt x="557442" y="228600"/>
                </a:lnTo>
                <a:lnTo>
                  <a:pt x="583738" y="179070"/>
                </a:lnTo>
                <a:lnTo>
                  <a:pt x="640581" y="123190"/>
                </a:lnTo>
                <a:lnTo>
                  <a:pt x="702897" y="82550"/>
                </a:lnTo>
                <a:lnTo>
                  <a:pt x="767066" y="52070"/>
                </a:lnTo>
                <a:lnTo>
                  <a:pt x="829960" y="30480"/>
                </a:lnTo>
                <a:lnTo>
                  <a:pt x="888453" y="15240"/>
                </a:lnTo>
                <a:lnTo>
                  <a:pt x="939417" y="6350"/>
                </a:lnTo>
                <a:lnTo>
                  <a:pt x="979726" y="1270"/>
                </a:lnTo>
                <a:lnTo>
                  <a:pt x="1006252" y="0"/>
                </a:lnTo>
                <a:close/>
              </a:path>
              <a:path w="2449195" h="918209">
                <a:moveTo>
                  <a:pt x="741620" y="284480"/>
                </a:moveTo>
                <a:lnTo>
                  <a:pt x="1009644" y="284480"/>
                </a:lnTo>
                <a:lnTo>
                  <a:pt x="959149" y="287020"/>
                </a:lnTo>
                <a:lnTo>
                  <a:pt x="908828" y="290830"/>
                </a:lnTo>
                <a:lnTo>
                  <a:pt x="858978" y="295910"/>
                </a:lnTo>
                <a:lnTo>
                  <a:pt x="809892" y="304800"/>
                </a:lnTo>
                <a:lnTo>
                  <a:pt x="802280" y="306070"/>
                </a:lnTo>
                <a:lnTo>
                  <a:pt x="794783" y="308610"/>
                </a:lnTo>
                <a:lnTo>
                  <a:pt x="787369" y="309880"/>
                </a:lnTo>
                <a:lnTo>
                  <a:pt x="780010" y="312420"/>
                </a:lnTo>
                <a:lnTo>
                  <a:pt x="765204" y="316230"/>
                </a:lnTo>
                <a:lnTo>
                  <a:pt x="757919" y="317500"/>
                </a:lnTo>
                <a:lnTo>
                  <a:pt x="751023" y="320040"/>
                </a:lnTo>
                <a:lnTo>
                  <a:pt x="744352" y="321310"/>
                </a:lnTo>
                <a:lnTo>
                  <a:pt x="724276" y="328930"/>
                </a:lnTo>
                <a:lnTo>
                  <a:pt x="719989" y="330200"/>
                </a:lnTo>
                <a:lnTo>
                  <a:pt x="715126" y="331470"/>
                </a:lnTo>
                <a:lnTo>
                  <a:pt x="710135" y="334010"/>
                </a:lnTo>
                <a:lnTo>
                  <a:pt x="705272" y="335280"/>
                </a:lnTo>
                <a:lnTo>
                  <a:pt x="700473" y="337820"/>
                </a:lnTo>
                <a:lnTo>
                  <a:pt x="695610" y="339090"/>
                </a:lnTo>
                <a:lnTo>
                  <a:pt x="685948" y="344170"/>
                </a:lnTo>
                <a:lnTo>
                  <a:pt x="681085" y="345440"/>
                </a:lnTo>
                <a:lnTo>
                  <a:pt x="679933" y="346710"/>
                </a:lnTo>
                <a:lnTo>
                  <a:pt x="678333" y="346710"/>
                </a:lnTo>
                <a:lnTo>
                  <a:pt x="649309" y="360680"/>
                </a:lnTo>
                <a:lnTo>
                  <a:pt x="642628" y="364490"/>
                </a:lnTo>
                <a:lnTo>
                  <a:pt x="636741" y="367030"/>
                </a:lnTo>
                <a:lnTo>
                  <a:pt x="630919" y="370840"/>
                </a:lnTo>
                <a:lnTo>
                  <a:pt x="625032" y="373380"/>
                </a:lnTo>
                <a:lnTo>
                  <a:pt x="538493" y="373380"/>
                </a:lnTo>
                <a:lnTo>
                  <a:pt x="544931" y="369570"/>
                </a:lnTo>
                <a:lnTo>
                  <a:pt x="555733" y="364490"/>
                </a:lnTo>
                <a:lnTo>
                  <a:pt x="569164" y="356870"/>
                </a:lnTo>
                <a:lnTo>
                  <a:pt x="583040" y="349250"/>
                </a:lnTo>
                <a:lnTo>
                  <a:pt x="597179" y="342900"/>
                </a:lnTo>
                <a:lnTo>
                  <a:pt x="618527" y="331470"/>
                </a:lnTo>
                <a:lnTo>
                  <a:pt x="625688" y="328930"/>
                </a:lnTo>
                <a:lnTo>
                  <a:pt x="644868" y="318770"/>
                </a:lnTo>
                <a:lnTo>
                  <a:pt x="651203" y="316230"/>
                </a:lnTo>
                <a:lnTo>
                  <a:pt x="651843" y="316230"/>
                </a:lnTo>
                <a:lnTo>
                  <a:pt x="653762" y="314960"/>
                </a:lnTo>
                <a:lnTo>
                  <a:pt x="655938" y="314960"/>
                </a:lnTo>
                <a:lnTo>
                  <a:pt x="656514" y="313690"/>
                </a:lnTo>
                <a:lnTo>
                  <a:pt x="661441" y="312420"/>
                </a:lnTo>
                <a:lnTo>
                  <a:pt x="666304" y="309880"/>
                </a:lnTo>
                <a:lnTo>
                  <a:pt x="671359" y="308610"/>
                </a:lnTo>
                <a:lnTo>
                  <a:pt x="681213" y="303530"/>
                </a:lnTo>
                <a:lnTo>
                  <a:pt x="686204" y="302260"/>
                </a:lnTo>
                <a:lnTo>
                  <a:pt x="691003" y="299720"/>
                </a:lnTo>
                <a:lnTo>
                  <a:pt x="696122" y="298450"/>
                </a:lnTo>
                <a:lnTo>
                  <a:pt x="702201" y="295910"/>
                </a:lnTo>
                <a:lnTo>
                  <a:pt x="741620" y="284480"/>
                </a:lnTo>
                <a:close/>
              </a:path>
              <a:path w="2449195" h="918209">
                <a:moveTo>
                  <a:pt x="1697043" y="22860"/>
                </a:moveTo>
                <a:lnTo>
                  <a:pt x="1769197" y="24130"/>
                </a:lnTo>
                <a:lnTo>
                  <a:pt x="1763587" y="34290"/>
                </a:lnTo>
                <a:lnTo>
                  <a:pt x="1743851" y="58420"/>
                </a:lnTo>
                <a:lnTo>
                  <a:pt x="1706554" y="95250"/>
                </a:lnTo>
                <a:lnTo>
                  <a:pt x="1648257" y="138430"/>
                </a:lnTo>
                <a:lnTo>
                  <a:pt x="1565524" y="185420"/>
                </a:lnTo>
                <a:lnTo>
                  <a:pt x="1491265" y="208280"/>
                </a:lnTo>
                <a:lnTo>
                  <a:pt x="1445196" y="217170"/>
                </a:lnTo>
                <a:lnTo>
                  <a:pt x="1394826" y="226060"/>
                </a:lnTo>
                <a:lnTo>
                  <a:pt x="1341400" y="233680"/>
                </a:lnTo>
                <a:lnTo>
                  <a:pt x="1230358" y="246380"/>
                </a:lnTo>
                <a:lnTo>
                  <a:pt x="1175231" y="250190"/>
                </a:lnTo>
                <a:lnTo>
                  <a:pt x="1122025" y="255270"/>
                </a:lnTo>
                <a:lnTo>
                  <a:pt x="1173543" y="259080"/>
                </a:lnTo>
                <a:lnTo>
                  <a:pt x="1224341" y="264160"/>
                </a:lnTo>
                <a:lnTo>
                  <a:pt x="1323778" y="276860"/>
                </a:lnTo>
                <a:lnTo>
                  <a:pt x="1371785" y="284480"/>
                </a:lnTo>
                <a:lnTo>
                  <a:pt x="1557333" y="320040"/>
                </a:lnTo>
                <a:lnTo>
                  <a:pt x="1561621" y="320040"/>
                </a:lnTo>
                <a:lnTo>
                  <a:pt x="1577340" y="321310"/>
                </a:lnTo>
                <a:lnTo>
                  <a:pt x="1418920" y="321310"/>
                </a:lnTo>
                <a:lnTo>
                  <a:pt x="1355456" y="311150"/>
                </a:lnTo>
                <a:lnTo>
                  <a:pt x="1307269" y="304800"/>
                </a:lnTo>
                <a:lnTo>
                  <a:pt x="1216755" y="304800"/>
                </a:lnTo>
                <a:lnTo>
                  <a:pt x="1208548" y="299720"/>
                </a:lnTo>
                <a:lnTo>
                  <a:pt x="1180573" y="290830"/>
                </a:lnTo>
                <a:lnTo>
                  <a:pt x="1150615" y="288290"/>
                </a:lnTo>
                <a:lnTo>
                  <a:pt x="1060020" y="284480"/>
                </a:lnTo>
                <a:lnTo>
                  <a:pt x="741620" y="284480"/>
                </a:lnTo>
                <a:lnTo>
                  <a:pt x="754535" y="280670"/>
                </a:lnTo>
                <a:lnTo>
                  <a:pt x="771564" y="276860"/>
                </a:lnTo>
                <a:lnTo>
                  <a:pt x="780116" y="274320"/>
                </a:lnTo>
                <a:lnTo>
                  <a:pt x="788681" y="273050"/>
                </a:lnTo>
                <a:lnTo>
                  <a:pt x="855140" y="261620"/>
                </a:lnTo>
                <a:lnTo>
                  <a:pt x="904129" y="256540"/>
                </a:lnTo>
                <a:lnTo>
                  <a:pt x="952672" y="252730"/>
                </a:lnTo>
                <a:lnTo>
                  <a:pt x="1000679" y="251460"/>
                </a:lnTo>
                <a:lnTo>
                  <a:pt x="1048055" y="251460"/>
                </a:lnTo>
                <a:lnTo>
                  <a:pt x="1100027" y="241300"/>
                </a:lnTo>
                <a:lnTo>
                  <a:pt x="1152131" y="228600"/>
                </a:lnTo>
                <a:lnTo>
                  <a:pt x="1200972" y="213360"/>
                </a:lnTo>
                <a:lnTo>
                  <a:pt x="1243154" y="194310"/>
                </a:lnTo>
                <a:lnTo>
                  <a:pt x="1359002" y="121920"/>
                </a:lnTo>
                <a:lnTo>
                  <a:pt x="1393687" y="101600"/>
                </a:lnTo>
                <a:lnTo>
                  <a:pt x="1431885" y="82550"/>
                </a:lnTo>
                <a:lnTo>
                  <a:pt x="1474212" y="64770"/>
                </a:lnTo>
                <a:lnTo>
                  <a:pt x="1521278" y="49530"/>
                </a:lnTo>
                <a:lnTo>
                  <a:pt x="1573696" y="36830"/>
                </a:lnTo>
                <a:lnTo>
                  <a:pt x="1632081" y="27940"/>
                </a:lnTo>
                <a:lnTo>
                  <a:pt x="1697043" y="22860"/>
                </a:lnTo>
                <a:close/>
              </a:path>
              <a:path w="2449195" h="918209">
                <a:moveTo>
                  <a:pt x="2132775" y="133350"/>
                </a:moveTo>
                <a:lnTo>
                  <a:pt x="2190792" y="135890"/>
                </a:lnTo>
                <a:lnTo>
                  <a:pt x="2251646" y="144780"/>
                </a:lnTo>
                <a:lnTo>
                  <a:pt x="2311066" y="158750"/>
                </a:lnTo>
                <a:lnTo>
                  <a:pt x="2364782" y="175260"/>
                </a:lnTo>
                <a:lnTo>
                  <a:pt x="2408523" y="190500"/>
                </a:lnTo>
                <a:lnTo>
                  <a:pt x="2449002" y="207010"/>
                </a:lnTo>
                <a:lnTo>
                  <a:pt x="2448682" y="207010"/>
                </a:lnTo>
                <a:lnTo>
                  <a:pt x="2436741" y="212090"/>
                </a:lnTo>
                <a:lnTo>
                  <a:pt x="2357775" y="243840"/>
                </a:lnTo>
                <a:lnTo>
                  <a:pt x="2299162" y="262890"/>
                </a:lnTo>
                <a:lnTo>
                  <a:pt x="2233401" y="281940"/>
                </a:lnTo>
                <a:lnTo>
                  <a:pt x="2164700" y="294640"/>
                </a:lnTo>
                <a:lnTo>
                  <a:pt x="2097261" y="298450"/>
                </a:lnTo>
                <a:lnTo>
                  <a:pt x="2051307" y="297180"/>
                </a:lnTo>
                <a:lnTo>
                  <a:pt x="1815465" y="297180"/>
                </a:lnTo>
                <a:lnTo>
                  <a:pt x="1824561" y="293370"/>
                </a:lnTo>
                <a:lnTo>
                  <a:pt x="1861567" y="270510"/>
                </a:lnTo>
                <a:lnTo>
                  <a:pt x="1901734" y="242570"/>
                </a:lnTo>
                <a:lnTo>
                  <a:pt x="1944571" y="213360"/>
                </a:lnTo>
                <a:lnTo>
                  <a:pt x="1989585" y="184150"/>
                </a:lnTo>
                <a:lnTo>
                  <a:pt x="2036286" y="158750"/>
                </a:lnTo>
                <a:lnTo>
                  <a:pt x="2084179" y="140970"/>
                </a:lnTo>
                <a:lnTo>
                  <a:pt x="2132775" y="133350"/>
                </a:lnTo>
                <a:close/>
              </a:path>
            </a:pathLst>
          </a:custGeom>
          <a:solidFill>
            <a:srgbClr val="FDC4B0"/>
          </a:solidFill>
        </p:spPr>
        <p:txBody>
          <a:bodyPr wrap="square" lIns="0" tIns="0" rIns="0" bIns="0" rtlCol="0"/>
          <a:lstStyle/>
          <a:p>
            <a:endParaRPr/>
          </a:p>
        </p:txBody>
      </p:sp>
      <p:pic>
        <p:nvPicPr>
          <p:cNvPr id="7" name="object 7"/>
          <p:cNvPicPr/>
          <p:nvPr/>
        </p:nvPicPr>
        <p:blipFill>
          <a:blip r:embed="rId2" cstate="print"/>
          <a:stretch>
            <a:fillRect/>
          </a:stretch>
        </p:blipFill>
        <p:spPr>
          <a:xfrm>
            <a:off x="1433512" y="3275996"/>
            <a:ext cx="152399" cy="152399"/>
          </a:xfrm>
          <a:prstGeom prst="rect">
            <a:avLst/>
          </a:prstGeom>
        </p:spPr>
      </p:pic>
      <p:pic>
        <p:nvPicPr>
          <p:cNvPr id="8" name="object 8"/>
          <p:cNvPicPr/>
          <p:nvPr/>
        </p:nvPicPr>
        <p:blipFill>
          <a:blip r:embed="rId3" cstate="print"/>
          <a:stretch>
            <a:fillRect/>
          </a:stretch>
        </p:blipFill>
        <p:spPr>
          <a:xfrm>
            <a:off x="1433512" y="3857021"/>
            <a:ext cx="152399" cy="152399"/>
          </a:xfrm>
          <a:prstGeom prst="rect">
            <a:avLst/>
          </a:prstGeom>
        </p:spPr>
      </p:pic>
      <p:pic>
        <p:nvPicPr>
          <p:cNvPr id="9" name="object 9"/>
          <p:cNvPicPr/>
          <p:nvPr/>
        </p:nvPicPr>
        <p:blipFill>
          <a:blip r:embed="rId2" cstate="print"/>
          <a:stretch>
            <a:fillRect/>
          </a:stretch>
        </p:blipFill>
        <p:spPr>
          <a:xfrm>
            <a:off x="1433512" y="4438046"/>
            <a:ext cx="152399" cy="152399"/>
          </a:xfrm>
          <a:prstGeom prst="rect">
            <a:avLst/>
          </a:prstGeom>
        </p:spPr>
      </p:pic>
      <p:pic>
        <p:nvPicPr>
          <p:cNvPr id="10" name="object 10"/>
          <p:cNvPicPr/>
          <p:nvPr/>
        </p:nvPicPr>
        <p:blipFill>
          <a:blip r:embed="rId2" cstate="print"/>
          <a:stretch>
            <a:fillRect/>
          </a:stretch>
        </p:blipFill>
        <p:spPr>
          <a:xfrm>
            <a:off x="1433512" y="5019071"/>
            <a:ext cx="152399" cy="152399"/>
          </a:xfrm>
          <a:prstGeom prst="rect">
            <a:avLst/>
          </a:prstGeom>
        </p:spPr>
      </p:pic>
      <p:pic>
        <p:nvPicPr>
          <p:cNvPr id="11" name="object 11"/>
          <p:cNvPicPr/>
          <p:nvPr/>
        </p:nvPicPr>
        <p:blipFill>
          <a:blip r:embed="rId4" cstate="print"/>
          <a:stretch>
            <a:fillRect/>
          </a:stretch>
        </p:blipFill>
        <p:spPr>
          <a:xfrm>
            <a:off x="1433512" y="5600096"/>
            <a:ext cx="152399" cy="152399"/>
          </a:xfrm>
          <a:prstGeom prst="rect">
            <a:avLst/>
          </a:prstGeom>
        </p:spPr>
      </p:pic>
      <p:pic>
        <p:nvPicPr>
          <p:cNvPr id="12" name="object 12"/>
          <p:cNvPicPr/>
          <p:nvPr/>
        </p:nvPicPr>
        <p:blipFill>
          <a:blip r:embed="rId5" cstate="print"/>
          <a:stretch>
            <a:fillRect/>
          </a:stretch>
        </p:blipFill>
        <p:spPr>
          <a:xfrm>
            <a:off x="1433512" y="6181121"/>
            <a:ext cx="152399" cy="152399"/>
          </a:xfrm>
          <a:prstGeom prst="rect">
            <a:avLst/>
          </a:prstGeom>
        </p:spPr>
      </p:pic>
      <p:pic>
        <p:nvPicPr>
          <p:cNvPr id="13" name="object 13"/>
          <p:cNvPicPr/>
          <p:nvPr/>
        </p:nvPicPr>
        <p:blipFill>
          <a:blip r:embed="rId6" cstate="print"/>
          <a:stretch>
            <a:fillRect/>
          </a:stretch>
        </p:blipFill>
        <p:spPr>
          <a:xfrm>
            <a:off x="1433512" y="6762146"/>
            <a:ext cx="152399" cy="152399"/>
          </a:xfrm>
          <a:prstGeom prst="rect">
            <a:avLst/>
          </a:prstGeom>
        </p:spPr>
      </p:pic>
      <p:pic>
        <p:nvPicPr>
          <p:cNvPr id="14" name="object 14"/>
          <p:cNvPicPr/>
          <p:nvPr/>
        </p:nvPicPr>
        <p:blipFill>
          <a:blip r:embed="rId7" cstate="print"/>
          <a:stretch>
            <a:fillRect/>
          </a:stretch>
        </p:blipFill>
        <p:spPr>
          <a:xfrm>
            <a:off x="1315741" y="2141318"/>
            <a:ext cx="190499" cy="190499"/>
          </a:xfrm>
          <a:prstGeom prst="rect">
            <a:avLst/>
          </a:prstGeom>
        </p:spPr>
      </p:pic>
      <p:sp>
        <p:nvSpPr>
          <p:cNvPr id="15" name="object 15"/>
          <p:cNvSpPr txBox="1"/>
          <p:nvPr/>
        </p:nvSpPr>
        <p:spPr>
          <a:xfrm>
            <a:off x="1728541" y="1854108"/>
            <a:ext cx="12447905" cy="5219065"/>
          </a:xfrm>
          <a:prstGeom prst="rect">
            <a:avLst/>
          </a:prstGeom>
        </p:spPr>
        <p:txBody>
          <a:bodyPr vert="horz" wrap="square" lIns="0" tIns="12065" rIns="0" bIns="0" rtlCol="0">
            <a:spAutoFit/>
          </a:bodyPr>
          <a:lstStyle/>
          <a:p>
            <a:pPr marL="12700">
              <a:lnSpc>
                <a:spcPct val="100000"/>
              </a:lnSpc>
              <a:spcBef>
                <a:spcPts val="95"/>
              </a:spcBef>
            </a:pPr>
            <a:r>
              <a:rPr sz="4300" b="1" spc="185">
                <a:solidFill>
                  <a:srgbClr val="90507B"/>
                </a:solidFill>
                <a:latin typeface="Century Gothic"/>
                <a:cs typeface="Century Gothic"/>
              </a:rPr>
              <a:t>Post </a:t>
            </a:r>
            <a:r>
              <a:rPr sz="4300" b="1" spc="10">
                <a:solidFill>
                  <a:srgbClr val="90507B"/>
                </a:solidFill>
                <a:latin typeface="Century Gothic"/>
                <a:cs typeface="Century Gothic"/>
              </a:rPr>
              <a:t>operative</a:t>
            </a:r>
            <a:r>
              <a:rPr sz="4300" b="1" spc="-190">
                <a:solidFill>
                  <a:srgbClr val="90507B"/>
                </a:solidFill>
                <a:latin typeface="Century Gothic"/>
                <a:cs typeface="Century Gothic"/>
              </a:rPr>
              <a:t> </a:t>
            </a:r>
            <a:r>
              <a:rPr sz="4300" b="1" spc="140">
                <a:solidFill>
                  <a:srgbClr val="90507B"/>
                </a:solidFill>
                <a:latin typeface="Century Gothic"/>
                <a:cs typeface="Century Gothic"/>
              </a:rPr>
              <a:t>fever</a:t>
            </a:r>
            <a:endParaRPr sz="4300">
              <a:latin typeface="Century Gothic"/>
              <a:cs typeface="Century Gothic"/>
            </a:endParaRPr>
          </a:p>
          <a:p>
            <a:pPr marL="53975" marR="5080">
              <a:lnSpc>
                <a:spcPct val="115500"/>
              </a:lnSpc>
              <a:spcBef>
                <a:spcPts val="3715"/>
              </a:spcBef>
            </a:pPr>
            <a:r>
              <a:rPr sz="3300" spc="60">
                <a:latin typeface="Trebuchet MS"/>
                <a:cs typeface="Trebuchet MS"/>
              </a:rPr>
              <a:t>Short </a:t>
            </a:r>
            <a:r>
              <a:rPr sz="3300" spc="-85">
                <a:latin typeface="Trebuchet MS"/>
                <a:cs typeface="Trebuchet MS"/>
              </a:rPr>
              <a:t>after </a:t>
            </a:r>
            <a:r>
              <a:rPr sz="3300" spc="-45">
                <a:latin typeface="Trebuchet MS"/>
                <a:cs typeface="Trebuchet MS"/>
              </a:rPr>
              <a:t>the </a:t>
            </a:r>
            <a:r>
              <a:rPr sz="3300" spc="35">
                <a:latin typeface="Trebuchet MS"/>
                <a:cs typeface="Trebuchet MS"/>
              </a:rPr>
              <a:t>onset </a:t>
            </a:r>
            <a:r>
              <a:rPr sz="3300" spc="-30">
                <a:latin typeface="Trebuchet MS"/>
                <a:cs typeface="Trebuchet MS"/>
              </a:rPr>
              <a:t>of </a:t>
            </a:r>
            <a:r>
              <a:rPr sz="3300" spc="-45">
                <a:latin typeface="Trebuchet MS"/>
                <a:cs typeface="Trebuchet MS"/>
              </a:rPr>
              <a:t>the </a:t>
            </a:r>
            <a:r>
              <a:rPr sz="3300" spc="70">
                <a:latin typeface="Trebuchet MS"/>
                <a:cs typeface="Trebuchet MS"/>
              </a:rPr>
              <a:t>Anesthesia </a:t>
            </a:r>
            <a:r>
              <a:rPr sz="3300" spc="-459">
                <a:latin typeface="Trebuchet MS"/>
                <a:cs typeface="Trebuchet MS"/>
              </a:rPr>
              <a:t>: </a:t>
            </a:r>
            <a:r>
              <a:rPr sz="3300" b="1" spc="160">
                <a:latin typeface="Calibri"/>
                <a:cs typeface="Calibri"/>
              </a:rPr>
              <a:t>Malignant</a:t>
            </a:r>
            <a:r>
              <a:rPr sz="3300" b="1" spc="-455">
                <a:latin typeface="Calibri"/>
                <a:cs typeface="Calibri"/>
              </a:rPr>
              <a:t> </a:t>
            </a:r>
            <a:r>
              <a:rPr sz="3300" b="1" spc="95">
                <a:latin typeface="Calibri"/>
                <a:cs typeface="Calibri"/>
              </a:rPr>
              <a:t>hyperthermia</a:t>
            </a:r>
            <a:r>
              <a:rPr sz="3300" spc="95">
                <a:latin typeface="Trebuchet MS"/>
                <a:cs typeface="Trebuchet MS"/>
              </a:rPr>
              <a:t>.  </a:t>
            </a:r>
            <a:r>
              <a:rPr sz="3300" spc="75">
                <a:latin typeface="Trebuchet MS"/>
                <a:cs typeface="Trebuchet MS"/>
              </a:rPr>
              <a:t>Within </a:t>
            </a:r>
            <a:r>
              <a:rPr sz="3300" spc="235">
                <a:latin typeface="Trebuchet MS"/>
                <a:cs typeface="Trebuchet MS"/>
              </a:rPr>
              <a:t>30-45 </a:t>
            </a:r>
            <a:r>
              <a:rPr sz="3300" spc="-10">
                <a:latin typeface="Trebuchet MS"/>
                <a:cs typeface="Trebuchet MS"/>
              </a:rPr>
              <a:t>min</a:t>
            </a:r>
            <a:r>
              <a:rPr sz="3300" spc="-434">
                <a:latin typeface="Trebuchet MS"/>
                <a:cs typeface="Trebuchet MS"/>
              </a:rPr>
              <a:t> </a:t>
            </a:r>
            <a:r>
              <a:rPr sz="3300" spc="-459">
                <a:latin typeface="Trebuchet MS"/>
                <a:cs typeface="Trebuchet MS"/>
              </a:rPr>
              <a:t>: </a:t>
            </a:r>
            <a:r>
              <a:rPr sz="3300" b="1" spc="110">
                <a:latin typeface="Calibri"/>
                <a:cs typeface="Calibri"/>
              </a:rPr>
              <a:t>Bacteremia</a:t>
            </a:r>
            <a:r>
              <a:rPr sz="3300" spc="110">
                <a:latin typeface="Trebuchet MS"/>
                <a:cs typeface="Trebuchet MS"/>
              </a:rPr>
              <a:t>.</a:t>
            </a:r>
            <a:endParaRPr sz="3300">
              <a:latin typeface="Trebuchet MS"/>
              <a:cs typeface="Trebuchet MS"/>
            </a:endParaRPr>
          </a:p>
          <a:p>
            <a:pPr marL="53975">
              <a:lnSpc>
                <a:spcPct val="100000"/>
              </a:lnSpc>
              <a:spcBef>
                <a:spcPts val="615"/>
              </a:spcBef>
            </a:pPr>
            <a:r>
              <a:rPr sz="3300" spc="185">
                <a:latin typeface="Trebuchet MS"/>
                <a:cs typeface="Trebuchet MS"/>
              </a:rPr>
              <a:t>On </a:t>
            </a:r>
            <a:r>
              <a:rPr lang="en-US" sz="3300" spc="185">
                <a:latin typeface="Trebuchet MS"/>
                <a:cs typeface="Trebuchet MS"/>
              </a:rPr>
              <a:t>2</a:t>
            </a:r>
            <a:r>
              <a:rPr lang="en-US" sz="3300" spc="185" baseline="30000">
                <a:latin typeface="Trebuchet MS"/>
                <a:cs typeface="Trebuchet MS"/>
              </a:rPr>
              <a:t>nd</a:t>
            </a:r>
            <a:r>
              <a:rPr lang="en-US" sz="3300" spc="185">
                <a:latin typeface="Trebuchet MS"/>
                <a:cs typeface="Trebuchet MS"/>
              </a:rPr>
              <a:t> </a:t>
            </a:r>
            <a:r>
              <a:rPr sz="3300" spc="55">
                <a:latin typeface="Trebuchet MS"/>
                <a:cs typeface="Trebuchet MS"/>
              </a:rPr>
              <a:t>day</a:t>
            </a:r>
            <a:r>
              <a:rPr sz="3300" spc="-250">
                <a:latin typeface="Trebuchet MS"/>
                <a:cs typeface="Trebuchet MS"/>
              </a:rPr>
              <a:t> </a:t>
            </a:r>
            <a:r>
              <a:rPr sz="3300" spc="-459">
                <a:latin typeface="Trebuchet MS"/>
                <a:cs typeface="Trebuchet MS"/>
              </a:rPr>
              <a:t>: </a:t>
            </a:r>
            <a:r>
              <a:rPr sz="3300" b="1" spc="140">
                <a:latin typeface="Calibri"/>
                <a:cs typeface="Calibri"/>
              </a:rPr>
              <a:t>Atelectasis</a:t>
            </a:r>
            <a:r>
              <a:rPr sz="3300" spc="140">
                <a:latin typeface="Trebuchet MS"/>
                <a:cs typeface="Trebuchet MS"/>
              </a:rPr>
              <a:t>.</a:t>
            </a:r>
            <a:endParaRPr sz="3300">
              <a:latin typeface="Trebuchet MS"/>
              <a:cs typeface="Trebuchet MS"/>
            </a:endParaRPr>
          </a:p>
          <a:p>
            <a:pPr marL="53975">
              <a:lnSpc>
                <a:spcPct val="100000"/>
              </a:lnSpc>
              <a:spcBef>
                <a:spcPts val="615"/>
              </a:spcBef>
            </a:pPr>
            <a:r>
              <a:rPr sz="3300" spc="185">
                <a:latin typeface="Trebuchet MS"/>
                <a:cs typeface="Trebuchet MS"/>
              </a:rPr>
              <a:t>On </a:t>
            </a:r>
            <a:r>
              <a:rPr sz="3300" spc="245">
                <a:latin typeface="Trebuchet MS"/>
                <a:cs typeface="Trebuchet MS"/>
              </a:rPr>
              <a:t>3 </a:t>
            </a:r>
            <a:r>
              <a:rPr sz="3300" spc="-10">
                <a:latin typeface="Trebuchet MS"/>
                <a:cs typeface="Trebuchet MS"/>
              </a:rPr>
              <a:t>rd </a:t>
            </a:r>
            <a:r>
              <a:rPr sz="3300" spc="55">
                <a:latin typeface="Trebuchet MS"/>
                <a:cs typeface="Trebuchet MS"/>
              </a:rPr>
              <a:t>day</a:t>
            </a:r>
            <a:r>
              <a:rPr sz="3300" spc="-685">
                <a:latin typeface="Trebuchet MS"/>
                <a:cs typeface="Trebuchet MS"/>
              </a:rPr>
              <a:t> </a:t>
            </a:r>
            <a:r>
              <a:rPr sz="3300" spc="-459">
                <a:latin typeface="Trebuchet MS"/>
                <a:cs typeface="Trebuchet MS"/>
              </a:rPr>
              <a:t>: </a:t>
            </a:r>
            <a:r>
              <a:rPr sz="3300" b="1" spc="165">
                <a:latin typeface="Calibri"/>
                <a:cs typeface="Calibri"/>
              </a:rPr>
              <a:t>Pneumonia </a:t>
            </a:r>
            <a:r>
              <a:rPr sz="3300" b="1" spc="120">
                <a:latin typeface="Calibri"/>
                <a:cs typeface="Calibri"/>
              </a:rPr>
              <a:t>or </a:t>
            </a:r>
            <a:r>
              <a:rPr sz="3300" b="1" spc="170">
                <a:latin typeface="Calibri"/>
                <a:cs typeface="Calibri"/>
              </a:rPr>
              <a:t>UTI.</a:t>
            </a:r>
            <a:endParaRPr sz="3300">
              <a:latin typeface="Calibri"/>
              <a:cs typeface="Calibri"/>
            </a:endParaRPr>
          </a:p>
          <a:p>
            <a:pPr marL="53975">
              <a:lnSpc>
                <a:spcPct val="100000"/>
              </a:lnSpc>
              <a:spcBef>
                <a:spcPts val="615"/>
              </a:spcBef>
            </a:pPr>
            <a:r>
              <a:rPr sz="3300" spc="185">
                <a:latin typeface="Trebuchet MS"/>
                <a:cs typeface="Trebuchet MS"/>
              </a:rPr>
              <a:t>On </a:t>
            </a:r>
            <a:r>
              <a:rPr sz="3300" spc="245">
                <a:latin typeface="Trebuchet MS"/>
                <a:cs typeface="Trebuchet MS"/>
              </a:rPr>
              <a:t>5 </a:t>
            </a:r>
            <a:r>
              <a:rPr lang="en-GB" sz="3300" spc="-45" err="1">
                <a:latin typeface="Trebuchet MS"/>
                <a:cs typeface="Trebuchet MS"/>
              </a:rPr>
              <a:t>th</a:t>
            </a:r>
            <a:r>
              <a:rPr sz="3300" spc="-45">
                <a:latin typeface="Trebuchet MS"/>
                <a:cs typeface="Trebuchet MS"/>
              </a:rPr>
              <a:t> </a:t>
            </a:r>
            <a:r>
              <a:rPr sz="3300" spc="55">
                <a:latin typeface="Trebuchet MS"/>
                <a:cs typeface="Trebuchet MS"/>
              </a:rPr>
              <a:t>day</a:t>
            </a:r>
            <a:r>
              <a:rPr sz="3300" spc="-655">
                <a:latin typeface="Trebuchet MS"/>
                <a:cs typeface="Trebuchet MS"/>
              </a:rPr>
              <a:t> </a:t>
            </a:r>
            <a:r>
              <a:rPr lang="en-GB" sz="3300" b="1" spc="-459">
                <a:latin typeface="+mj-lt"/>
                <a:cs typeface="Trebuchet MS"/>
              </a:rPr>
              <a:t>:    B r e a s t     e n g o r g m e n t  ,   </a:t>
            </a:r>
            <a:r>
              <a:rPr lang="en-GB" sz="3300" b="1" spc="415">
                <a:cs typeface="Calibri"/>
              </a:rPr>
              <a:t>DVT</a:t>
            </a:r>
            <a:endParaRPr lang="en-GB" sz="3300">
              <a:cs typeface="Calibri"/>
            </a:endParaRPr>
          </a:p>
          <a:p>
            <a:pPr marL="53975" marR="6247130">
              <a:lnSpc>
                <a:spcPct val="115500"/>
              </a:lnSpc>
            </a:pPr>
            <a:r>
              <a:rPr sz="3300" spc="185">
                <a:latin typeface="Trebuchet MS"/>
                <a:cs typeface="Trebuchet MS"/>
              </a:rPr>
              <a:t>On </a:t>
            </a:r>
            <a:r>
              <a:rPr sz="3300" spc="245">
                <a:latin typeface="Trebuchet MS"/>
                <a:cs typeface="Trebuchet MS"/>
              </a:rPr>
              <a:t>7 </a:t>
            </a:r>
            <a:r>
              <a:rPr lang="en-GB" sz="3300" spc="-45" err="1">
                <a:latin typeface="Trebuchet MS"/>
                <a:cs typeface="Trebuchet MS"/>
              </a:rPr>
              <a:t>th</a:t>
            </a:r>
            <a:r>
              <a:rPr sz="3300" spc="-45">
                <a:latin typeface="Trebuchet MS"/>
                <a:cs typeface="Trebuchet MS"/>
              </a:rPr>
              <a:t> </a:t>
            </a:r>
            <a:r>
              <a:rPr sz="3300" spc="55">
                <a:latin typeface="Trebuchet MS"/>
                <a:cs typeface="Trebuchet MS"/>
              </a:rPr>
              <a:t>day </a:t>
            </a:r>
            <a:r>
              <a:rPr sz="3300" spc="-459">
                <a:latin typeface="Trebuchet MS"/>
                <a:cs typeface="Trebuchet MS"/>
              </a:rPr>
              <a:t>: </a:t>
            </a:r>
            <a:r>
              <a:rPr sz="3300" b="1" spc="260">
                <a:latin typeface="Calibri"/>
                <a:cs typeface="Calibri"/>
              </a:rPr>
              <a:t>Wound </a:t>
            </a:r>
            <a:r>
              <a:rPr sz="3300" b="1" spc="60">
                <a:latin typeface="Calibri"/>
                <a:cs typeface="Calibri"/>
              </a:rPr>
              <a:t>infection</a:t>
            </a:r>
            <a:r>
              <a:rPr sz="3300" spc="60">
                <a:latin typeface="Trebuchet MS"/>
                <a:cs typeface="Trebuchet MS"/>
              </a:rPr>
              <a:t>.  </a:t>
            </a:r>
            <a:r>
              <a:rPr sz="3300" spc="185">
                <a:latin typeface="Trebuchet MS"/>
                <a:cs typeface="Trebuchet MS"/>
              </a:rPr>
              <a:t>On </a:t>
            </a:r>
            <a:r>
              <a:rPr sz="3300" spc="235">
                <a:latin typeface="Trebuchet MS"/>
                <a:cs typeface="Trebuchet MS"/>
              </a:rPr>
              <a:t>10-15 </a:t>
            </a:r>
            <a:r>
              <a:rPr sz="3300" spc="55">
                <a:latin typeface="Trebuchet MS"/>
                <a:cs typeface="Trebuchet MS"/>
              </a:rPr>
              <a:t>day </a:t>
            </a:r>
            <a:r>
              <a:rPr sz="3300" spc="-459">
                <a:latin typeface="Trebuchet MS"/>
                <a:cs typeface="Trebuchet MS"/>
              </a:rPr>
              <a:t>: </a:t>
            </a:r>
            <a:r>
              <a:rPr sz="3300" b="1" spc="220">
                <a:latin typeface="Calibri"/>
                <a:cs typeface="Calibri"/>
              </a:rPr>
              <a:t>Deep</a:t>
            </a:r>
            <a:r>
              <a:rPr sz="3300" b="1" spc="-475">
                <a:latin typeface="Calibri"/>
                <a:cs typeface="Calibri"/>
              </a:rPr>
              <a:t> </a:t>
            </a:r>
            <a:r>
              <a:rPr sz="3300" b="1" spc="150">
                <a:latin typeface="Calibri"/>
                <a:cs typeface="Calibri"/>
              </a:rPr>
              <a:t>abscesses</a:t>
            </a:r>
            <a:r>
              <a:rPr sz="3300" spc="150">
                <a:latin typeface="Trebuchet MS"/>
                <a:cs typeface="Trebuchet MS"/>
              </a:rPr>
              <a:t>.</a:t>
            </a:r>
            <a:endParaRPr sz="3300">
              <a:latin typeface="Trebuchet MS"/>
              <a:cs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876698" y="839043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3" name="object 3"/>
          <p:cNvSpPr/>
          <p:nvPr/>
        </p:nvSpPr>
        <p:spPr>
          <a:xfrm>
            <a:off x="16606955" y="9353422"/>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4" name="object 4"/>
          <p:cNvSpPr/>
          <p:nvPr/>
        </p:nvSpPr>
        <p:spPr>
          <a:xfrm>
            <a:off x="13121709" y="0"/>
            <a:ext cx="5166360" cy="2045335"/>
          </a:xfrm>
          <a:custGeom>
            <a:avLst/>
            <a:gdLst/>
            <a:ahLst/>
            <a:cxnLst/>
            <a:rect l="l" t="t" r="r" b="b"/>
            <a:pathLst>
              <a:path w="5166359" h="2045335">
                <a:moveTo>
                  <a:pt x="2219162" y="2044745"/>
                </a:moveTo>
                <a:lnTo>
                  <a:pt x="2157505" y="2043937"/>
                </a:lnTo>
                <a:lnTo>
                  <a:pt x="2097046" y="2041788"/>
                </a:lnTo>
                <a:lnTo>
                  <a:pt x="2037783" y="2038349"/>
                </a:lnTo>
                <a:lnTo>
                  <a:pt x="1979714" y="2033670"/>
                </a:lnTo>
                <a:lnTo>
                  <a:pt x="1922835" y="2027802"/>
                </a:lnTo>
                <a:lnTo>
                  <a:pt x="1867145" y="2020796"/>
                </a:lnTo>
                <a:lnTo>
                  <a:pt x="1812640" y="2012702"/>
                </a:lnTo>
                <a:lnTo>
                  <a:pt x="1759318" y="2003572"/>
                </a:lnTo>
                <a:lnTo>
                  <a:pt x="1707178" y="1993455"/>
                </a:lnTo>
                <a:lnTo>
                  <a:pt x="1656215" y="1982403"/>
                </a:lnTo>
                <a:lnTo>
                  <a:pt x="1606428" y="1970466"/>
                </a:lnTo>
                <a:lnTo>
                  <a:pt x="1557815" y="1957695"/>
                </a:lnTo>
                <a:lnTo>
                  <a:pt x="1510372" y="1944141"/>
                </a:lnTo>
                <a:lnTo>
                  <a:pt x="1464097" y="1929853"/>
                </a:lnTo>
                <a:lnTo>
                  <a:pt x="1418988" y="1914884"/>
                </a:lnTo>
                <a:lnTo>
                  <a:pt x="1375043" y="1899283"/>
                </a:lnTo>
                <a:lnTo>
                  <a:pt x="1332257" y="1883102"/>
                </a:lnTo>
                <a:lnTo>
                  <a:pt x="1290630" y="1866390"/>
                </a:lnTo>
                <a:lnTo>
                  <a:pt x="1250159" y="1849199"/>
                </a:lnTo>
                <a:lnTo>
                  <a:pt x="1210841" y="1831580"/>
                </a:lnTo>
                <a:lnTo>
                  <a:pt x="1172673" y="1813582"/>
                </a:lnTo>
                <a:lnTo>
                  <a:pt x="1135654" y="1795258"/>
                </a:lnTo>
                <a:lnTo>
                  <a:pt x="1099780" y="1776657"/>
                </a:lnTo>
                <a:lnTo>
                  <a:pt x="1065049" y="1757829"/>
                </a:lnTo>
                <a:lnTo>
                  <a:pt x="1031459" y="1738827"/>
                </a:lnTo>
                <a:lnTo>
                  <a:pt x="967690" y="1700499"/>
                </a:lnTo>
                <a:lnTo>
                  <a:pt x="908453" y="1662079"/>
                </a:lnTo>
                <a:lnTo>
                  <a:pt x="853729" y="1623972"/>
                </a:lnTo>
                <a:lnTo>
                  <a:pt x="803497" y="1586583"/>
                </a:lnTo>
                <a:lnTo>
                  <a:pt x="757736" y="1550318"/>
                </a:lnTo>
                <a:lnTo>
                  <a:pt x="716428" y="1515582"/>
                </a:lnTo>
                <a:lnTo>
                  <a:pt x="679551" y="1482781"/>
                </a:lnTo>
                <a:lnTo>
                  <a:pt x="647086" y="1452320"/>
                </a:lnTo>
                <a:lnTo>
                  <a:pt x="619013" y="1424605"/>
                </a:lnTo>
                <a:lnTo>
                  <a:pt x="585094" y="1389069"/>
                </a:lnTo>
                <a:lnTo>
                  <a:pt x="555051" y="1355081"/>
                </a:lnTo>
                <a:lnTo>
                  <a:pt x="541675" y="1338687"/>
                </a:lnTo>
                <a:lnTo>
                  <a:pt x="515270" y="1305458"/>
                </a:lnTo>
                <a:lnTo>
                  <a:pt x="489450" y="1271197"/>
                </a:lnTo>
                <a:lnTo>
                  <a:pt x="464211" y="1235923"/>
                </a:lnTo>
                <a:lnTo>
                  <a:pt x="439551" y="1199654"/>
                </a:lnTo>
                <a:lnTo>
                  <a:pt x="415468" y="1162408"/>
                </a:lnTo>
                <a:lnTo>
                  <a:pt x="391959" y="1124204"/>
                </a:lnTo>
                <a:lnTo>
                  <a:pt x="369022" y="1085059"/>
                </a:lnTo>
                <a:lnTo>
                  <a:pt x="346655" y="1044993"/>
                </a:lnTo>
                <a:lnTo>
                  <a:pt x="324856" y="1004023"/>
                </a:lnTo>
                <a:lnTo>
                  <a:pt x="303621" y="962168"/>
                </a:lnTo>
                <a:lnTo>
                  <a:pt x="282948" y="919446"/>
                </a:lnTo>
                <a:lnTo>
                  <a:pt x="262836" y="875876"/>
                </a:lnTo>
                <a:lnTo>
                  <a:pt x="243281" y="831476"/>
                </a:lnTo>
                <a:lnTo>
                  <a:pt x="224282" y="786264"/>
                </a:lnTo>
                <a:lnTo>
                  <a:pt x="205836" y="740258"/>
                </a:lnTo>
                <a:lnTo>
                  <a:pt x="187941" y="693478"/>
                </a:lnTo>
                <a:lnTo>
                  <a:pt x="170594" y="645940"/>
                </a:lnTo>
                <a:lnTo>
                  <a:pt x="153793" y="597664"/>
                </a:lnTo>
                <a:lnTo>
                  <a:pt x="137535" y="548668"/>
                </a:lnTo>
                <a:lnTo>
                  <a:pt x="121819" y="498971"/>
                </a:lnTo>
                <a:lnTo>
                  <a:pt x="106641" y="448590"/>
                </a:lnTo>
                <a:lnTo>
                  <a:pt x="92000" y="397544"/>
                </a:lnTo>
                <a:lnTo>
                  <a:pt x="77893" y="345851"/>
                </a:lnTo>
                <a:lnTo>
                  <a:pt x="64318" y="293529"/>
                </a:lnTo>
                <a:lnTo>
                  <a:pt x="51272" y="240598"/>
                </a:lnTo>
                <a:lnTo>
                  <a:pt x="38753" y="187075"/>
                </a:lnTo>
                <a:lnTo>
                  <a:pt x="26758" y="132978"/>
                </a:lnTo>
                <a:lnTo>
                  <a:pt x="15286" y="78327"/>
                </a:lnTo>
                <a:lnTo>
                  <a:pt x="4334" y="23138"/>
                </a:lnTo>
                <a:lnTo>
                  <a:pt x="0" y="0"/>
                </a:lnTo>
                <a:lnTo>
                  <a:pt x="5166290" y="0"/>
                </a:lnTo>
                <a:lnTo>
                  <a:pt x="5166290" y="1597242"/>
                </a:lnTo>
                <a:lnTo>
                  <a:pt x="4578548" y="1597242"/>
                </a:lnTo>
                <a:lnTo>
                  <a:pt x="4528616" y="1597800"/>
                </a:lnTo>
                <a:lnTo>
                  <a:pt x="4478716" y="1599151"/>
                </a:lnTo>
                <a:lnTo>
                  <a:pt x="4428855" y="1601290"/>
                </a:lnTo>
                <a:lnTo>
                  <a:pt x="4379042" y="1604214"/>
                </a:lnTo>
                <a:lnTo>
                  <a:pt x="4329286" y="1607920"/>
                </a:lnTo>
                <a:lnTo>
                  <a:pt x="4279595" y="1612403"/>
                </a:lnTo>
                <a:lnTo>
                  <a:pt x="4229978" y="1617661"/>
                </a:lnTo>
                <a:lnTo>
                  <a:pt x="4180443" y="1623690"/>
                </a:lnTo>
                <a:lnTo>
                  <a:pt x="4130999" y="1630485"/>
                </a:lnTo>
                <a:lnTo>
                  <a:pt x="4081655" y="1638045"/>
                </a:lnTo>
                <a:lnTo>
                  <a:pt x="4032418" y="1646364"/>
                </a:lnTo>
                <a:lnTo>
                  <a:pt x="3983298" y="1655441"/>
                </a:lnTo>
                <a:lnTo>
                  <a:pt x="3934303" y="1665270"/>
                </a:lnTo>
                <a:lnTo>
                  <a:pt x="3885441" y="1675848"/>
                </a:lnTo>
                <a:lnTo>
                  <a:pt x="3836722" y="1687173"/>
                </a:lnTo>
                <a:lnTo>
                  <a:pt x="3788153" y="1699239"/>
                </a:lnTo>
                <a:lnTo>
                  <a:pt x="3739743" y="1712045"/>
                </a:lnTo>
                <a:lnTo>
                  <a:pt x="3691500" y="1725585"/>
                </a:lnTo>
                <a:lnTo>
                  <a:pt x="3643434" y="1739858"/>
                </a:lnTo>
                <a:lnTo>
                  <a:pt x="3595553" y="1754858"/>
                </a:lnTo>
                <a:lnTo>
                  <a:pt x="3547864" y="1770583"/>
                </a:lnTo>
                <a:lnTo>
                  <a:pt x="3500378" y="1787029"/>
                </a:lnTo>
                <a:lnTo>
                  <a:pt x="3370689" y="1833936"/>
                </a:lnTo>
                <a:lnTo>
                  <a:pt x="3289518" y="1861477"/>
                </a:lnTo>
                <a:lnTo>
                  <a:pt x="3209585" y="1886867"/>
                </a:lnTo>
                <a:lnTo>
                  <a:pt x="3130889" y="1910155"/>
                </a:lnTo>
                <a:lnTo>
                  <a:pt x="3053426" y="1931392"/>
                </a:lnTo>
                <a:lnTo>
                  <a:pt x="2977193" y="1950630"/>
                </a:lnTo>
                <a:lnTo>
                  <a:pt x="2902189" y="1967918"/>
                </a:lnTo>
                <a:lnTo>
                  <a:pt x="2828411" y="1983308"/>
                </a:lnTo>
                <a:lnTo>
                  <a:pt x="2755857" y="1996850"/>
                </a:lnTo>
                <a:lnTo>
                  <a:pt x="2684523" y="2008595"/>
                </a:lnTo>
                <a:lnTo>
                  <a:pt x="2614408" y="2018593"/>
                </a:lnTo>
                <a:lnTo>
                  <a:pt x="2545508" y="2026895"/>
                </a:lnTo>
                <a:lnTo>
                  <a:pt x="2477822" y="2033553"/>
                </a:lnTo>
                <a:lnTo>
                  <a:pt x="2411347" y="2038616"/>
                </a:lnTo>
                <a:lnTo>
                  <a:pt x="2346080" y="2042135"/>
                </a:lnTo>
                <a:lnTo>
                  <a:pt x="2282019" y="2044161"/>
                </a:lnTo>
                <a:lnTo>
                  <a:pt x="2219162" y="2044745"/>
                </a:lnTo>
                <a:close/>
              </a:path>
              <a:path w="5166359" h="2045335">
                <a:moveTo>
                  <a:pt x="5166290" y="1646354"/>
                </a:moveTo>
                <a:lnTo>
                  <a:pt x="5118120" y="1640566"/>
                </a:lnTo>
                <a:lnTo>
                  <a:pt x="4978101" y="1621718"/>
                </a:lnTo>
                <a:lnTo>
                  <a:pt x="4928227" y="1615811"/>
                </a:lnTo>
                <a:lnTo>
                  <a:pt x="4878316" y="1610725"/>
                </a:lnTo>
                <a:lnTo>
                  <a:pt x="4828376" y="1606456"/>
                </a:lnTo>
                <a:lnTo>
                  <a:pt x="4778416" y="1603000"/>
                </a:lnTo>
                <a:lnTo>
                  <a:pt x="4728445" y="1600355"/>
                </a:lnTo>
                <a:lnTo>
                  <a:pt x="4678471" y="1598516"/>
                </a:lnTo>
                <a:lnTo>
                  <a:pt x="4628503" y="1597479"/>
                </a:lnTo>
                <a:lnTo>
                  <a:pt x="4578548" y="1597242"/>
                </a:lnTo>
                <a:lnTo>
                  <a:pt x="5166290" y="1597242"/>
                </a:lnTo>
                <a:lnTo>
                  <a:pt x="5166290" y="1646354"/>
                </a:lnTo>
                <a:close/>
              </a:path>
            </a:pathLst>
          </a:custGeom>
          <a:solidFill>
            <a:srgbClr val="FDC4B0"/>
          </a:solidFill>
        </p:spPr>
        <p:txBody>
          <a:bodyPr wrap="square" lIns="0" tIns="0" rIns="0" bIns="0" rtlCol="0"/>
          <a:lstStyle/>
          <a:p>
            <a:endParaRPr/>
          </a:p>
        </p:txBody>
      </p:sp>
      <p:sp>
        <p:nvSpPr>
          <p:cNvPr id="5" name="object 5"/>
          <p:cNvSpPr txBox="1">
            <a:spLocks noGrp="1"/>
          </p:cNvSpPr>
          <p:nvPr>
            <p:ph type="title"/>
          </p:nvPr>
        </p:nvSpPr>
        <p:spPr>
          <a:xfrm>
            <a:off x="745828" y="328644"/>
            <a:ext cx="11291570" cy="848360"/>
          </a:xfrm>
          <a:prstGeom prst="rect">
            <a:avLst/>
          </a:prstGeom>
        </p:spPr>
        <p:txBody>
          <a:bodyPr vert="horz" wrap="square" lIns="0" tIns="12700" rIns="0" bIns="0" rtlCol="0">
            <a:spAutoFit/>
          </a:bodyPr>
          <a:lstStyle/>
          <a:p>
            <a:pPr marL="12700">
              <a:lnSpc>
                <a:spcPct val="100000"/>
              </a:lnSpc>
              <a:spcBef>
                <a:spcPts val="100"/>
              </a:spcBef>
            </a:pPr>
            <a:r>
              <a:rPr sz="5400" spc="105"/>
              <a:t>Long </a:t>
            </a:r>
            <a:r>
              <a:rPr sz="5400" spc="204"/>
              <a:t>term </a:t>
            </a:r>
            <a:r>
              <a:rPr sz="5400" spc="75"/>
              <a:t>material</a:t>
            </a:r>
            <a:r>
              <a:rPr sz="5400" spc="-310"/>
              <a:t> </a:t>
            </a:r>
            <a:r>
              <a:rPr sz="5400" spc="-80"/>
              <a:t>complications</a:t>
            </a:r>
            <a:endParaRPr sz="5400"/>
          </a:p>
        </p:txBody>
      </p:sp>
      <p:sp>
        <p:nvSpPr>
          <p:cNvPr id="6" name="object 6"/>
          <p:cNvSpPr/>
          <p:nvPr/>
        </p:nvSpPr>
        <p:spPr>
          <a:xfrm>
            <a:off x="244711" y="9344424"/>
            <a:ext cx="2449195" cy="918210"/>
          </a:xfrm>
          <a:custGeom>
            <a:avLst/>
            <a:gdLst/>
            <a:ahLst/>
            <a:cxnLst/>
            <a:rect l="l" t="t" r="r" b="b"/>
            <a:pathLst>
              <a:path w="2449195" h="918209">
                <a:moveTo>
                  <a:pt x="744079" y="532130"/>
                </a:moveTo>
                <a:lnTo>
                  <a:pt x="795532" y="539750"/>
                </a:lnTo>
                <a:lnTo>
                  <a:pt x="851228" y="554990"/>
                </a:lnTo>
                <a:lnTo>
                  <a:pt x="841560" y="563880"/>
                </a:lnTo>
                <a:lnTo>
                  <a:pt x="769894" y="617220"/>
                </a:lnTo>
                <a:lnTo>
                  <a:pt x="710460" y="650240"/>
                </a:lnTo>
                <a:lnTo>
                  <a:pt x="636997" y="679450"/>
                </a:lnTo>
                <a:lnTo>
                  <a:pt x="593275" y="688340"/>
                </a:lnTo>
                <a:lnTo>
                  <a:pt x="542464" y="694690"/>
                </a:lnTo>
                <a:lnTo>
                  <a:pt x="486930" y="699770"/>
                </a:lnTo>
                <a:lnTo>
                  <a:pt x="371152" y="707390"/>
                </a:lnTo>
                <a:lnTo>
                  <a:pt x="315637" y="713740"/>
                </a:lnTo>
                <a:lnTo>
                  <a:pt x="264857" y="720090"/>
                </a:lnTo>
                <a:lnTo>
                  <a:pt x="221178" y="731520"/>
                </a:lnTo>
                <a:lnTo>
                  <a:pt x="164576" y="764540"/>
                </a:lnTo>
                <a:lnTo>
                  <a:pt x="138893" y="801370"/>
                </a:lnTo>
                <a:lnTo>
                  <a:pt x="107995" y="850900"/>
                </a:lnTo>
                <a:lnTo>
                  <a:pt x="103456" y="858520"/>
                </a:lnTo>
                <a:lnTo>
                  <a:pt x="99564" y="866140"/>
                </a:lnTo>
                <a:lnTo>
                  <a:pt x="97133" y="869950"/>
                </a:lnTo>
                <a:lnTo>
                  <a:pt x="94829" y="875030"/>
                </a:lnTo>
                <a:lnTo>
                  <a:pt x="92782" y="878840"/>
                </a:lnTo>
                <a:lnTo>
                  <a:pt x="90542" y="882650"/>
                </a:lnTo>
                <a:lnTo>
                  <a:pt x="89902" y="885190"/>
                </a:lnTo>
                <a:lnTo>
                  <a:pt x="88494" y="887730"/>
                </a:lnTo>
                <a:lnTo>
                  <a:pt x="87215" y="890270"/>
                </a:lnTo>
                <a:lnTo>
                  <a:pt x="86127" y="892810"/>
                </a:lnTo>
                <a:lnTo>
                  <a:pt x="85167" y="894080"/>
                </a:lnTo>
                <a:lnTo>
                  <a:pt x="84399" y="896620"/>
                </a:lnTo>
                <a:lnTo>
                  <a:pt x="83567" y="899160"/>
                </a:lnTo>
                <a:lnTo>
                  <a:pt x="82992" y="900430"/>
                </a:lnTo>
                <a:lnTo>
                  <a:pt x="81776" y="904240"/>
                </a:lnTo>
                <a:lnTo>
                  <a:pt x="81200" y="905510"/>
                </a:lnTo>
                <a:lnTo>
                  <a:pt x="60981" y="909320"/>
                </a:lnTo>
                <a:lnTo>
                  <a:pt x="40720" y="911860"/>
                </a:lnTo>
                <a:lnTo>
                  <a:pt x="20399" y="915670"/>
                </a:lnTo>
                <a:lnTo>
                  <a:pt x="0" y="918210"/>
                </a:lnTo>
                <a:lnTo>
                  <a:pt x="703" y="916940"/>
                </a:lnTo>
                <a:lnTo>
                  <a:pt x="1983" y="913130"/>
                </a:lnTo>
                <a:lnTo>
                  <a:pt x="2687" y="911860"/>
                </a:lnTo>
                <a:lnTo>
                  <a:pt x="3327" y="909320"/>
                </a:lnTo>
                <a:lnTo>
                  <a:pt x="4351" y="906780"/>
                </a:lnTo>
                <a:lnTo>
                  <a:pt x="7422" y="900430"/>
                </a:lnTo>
                <a:lnTo>
                  <a:pt x="11325" y="891540"/>
                </a:lnTo>
                <a:lnTo>
                  <a:pt x="13693" y="886460"/>
                </a:lnTo>
                <a:lnTo>
                  <a:pt x="16124" y="881380"/>
                </a:lnTo>
                <a:lnTo>
                  <a:pt x="18492" y="877570"/>
                </a:lnTo>
                <a:lnTo>
                  <a:pt x="21179" y="872490"/>
                </a:lnTo>
                <a:lnTo>
                  <a:pt x="24059" y="866140"/>
                </a:lnTo>
                <a:lnTo>
                  <a:pt x="28629" y="858520"/>
                </a:lnTo>
                <a:lnTo>
                  <a:pt x="33793" y="849630"/>
                </a:lnTo>
                <a:lnTo>
                  <a:pt x="39401" y="840740"/>
                </a:lnTo>
                <a:lnTo>
                  <a:pt x="45303" y="830580"/>
                </a:lnTo>
                <a:lnTo>
                  <a:pt x="58955" y="810260"/>
                </a:lnTo>
                <a:lnTo>
                  <a:pt x="74521" y="787400"/>
                </a:lnTo>
                <a:lnTo>
                  <a:pt x="92211" y="762000"/>
                </a:lnTo>
                <a:lnTo>
                  <a:pt x="112234" y="736600"/>
                </a:lnTo>
                <a:lnTo>
                  <a:pt x="122719" y="722630"/>
                </a:lnTo>
                <a:lnTo>
                  <a:pt x="133822" y="709930"/>
                </a:lnTo>
                <a:lnTo>
                  <a:pt x="207832" y="709930"/>
                </a:lnTo>
                <a:lnTo>
                  <a:pt x="237772" y="708660"/>
                </a:lnTo>
                <a:lnTo>
                  <a:pt x="276256" y="703580"/>
                </a:lnTo>
                <a:lnTo>
                  <a:pt x="321264" y="693420"/>
                </a:lnTo>
                <a:lnTo>
                  <a:pt x="370774" y="676910"/>
                </a:lnTo>
                <a:lnTo>
                  <a:pt x="422767" y="650240"/>
                </a:lnTo>
                <a:lnTo>
                  <a:pt x="495332" y="607060"/>
                </a:lnTo>
                <a:lnTo>
                  <a:pt x="532254" y="585470"/>
                </a:lnTo>
                <a:lnTo>
                  <a:pt x="570296" y="567690"/>
                </a:lnTo>
                <a:lnTo>
                  <a:pt x="609979" y="551180"/>
                </a:lnTo>
                <a:lnTo>
                  <a:pt x="651823" y="539750"/>
                </a:lnTo>
                <a:lnTo>
                  <a:pt x="696350" y="533400"/>
                </a:lnTo>
                <a:lnTo>
                  <a:pt x="744079" y="532130"/>
                </a:lnTo>
                <a:close/>
              </a:path>
              <a:path w="2449195" h="918209">
                <a:moveTo>
                  <a:pt x="664959" y="360680"/>
                </a:moveTo>
                <a:lnTo>
                  <a:pt x="771180" y="360680"/>
                </a:lnTo>
                <a:lnTo>
                  <a:pt x="726835" y="364490"/>
                </a:lnTo>
                <a:lnTo>
                  <a:pt x="681206" y="373380"/>
                </a:lnTo>
                <a:lnTo>
                  <a:pt x="635482" y="386080"/>
                </a:lnTo>
                <a:lnTo>
                  <a:pt x="590851" y="400050"/>
                </a:lnTo>
                <a:lnTo>
                  <a:pt x="548502" y="416560"/>
                </a:lnTo>
                <a:lnTo>
                  <a:pt x="495585" y="450850"/>
                </a:lnTo>
                <a:lnTo>
                  <a:pt x="457335" y="477520"/>
                </a:lnTo>
                <a:lnTo>
                  <a:pt x="421128" y="504190"/>
                </a:lnTo>
                <a:lnTo>
                  <a:pt x="373281" y="542290"/>
                </a:lnTo>
                <a:lnTo>
                  <a:pt x="337927" y="574040"/>
                </a:lnTo>
                <a:lnTo>
                  <a:pt x="305176" y="604520"/>
                </a:lnTo>
                <a:lnTo>
                  <a:pt x="275083" y="635000"/>
                </a:lnTo>
                <a:lnTo>
                  <a:pt x="223127" y="690880"/>
                </a:lnTo>
                <a:lnTo>
                  <a:pt x="207832" y="709930"/>
                </a:lnTo>
                <a:lnTo>
                  <a:pt x="133822" y="709930"/>
                </a:lnTo>
                <a:lnTo>
                  <a:pt x="145536" y="695960"/>
                </a:lnTo>
                <a:lnTo>
                  <a:pt x="157857" y="680720"/>
                </a:lnTo>
                <a:lnTo>
                  <a:pt x="158433" y="680720"/>
                </a:lnTo>
                <a:lnTo>
                  <a:pt x="166702" y="670560"/>
                </a:lnTo>
                <a:lnTo>
                  <a:pt x="175206" y="661670"/>
                </a:lnTo>
                <a:lnTo>
                  <a:pt x="183961" y="652780"/>
                </a:lnTo>
                <a:lnTo>
                  <a:pt x="192986" y="642620"/>
                </a:lnTo>
                <a:lnTo>
                  <a:pt x="210999" y="619760"/>
                </a:lnTo>
                <a:lnTo>
                  <a:pt x="227620" y="594360"/>
                </a:lnTo>
                <a:lnTo>
                  <a:pt x="232388" y="584200"/>
                </a:lnTo>
                <a:lnTo>
                  <a:pt x="251535" y="584200"/>
                </a:lnTo>
                <a:lnTo>
                  <a:pt x="304101" y="537210"/>
                </a:lnTo>
                <a:lnTo>
                  <a:pt x="332556" y="513080"/>
                </a:lnTo>
                <a:lnTo>
                  <a:pt x="362426" y="490220"/>
                </a:lnTo>
                <a:lnTo>
                  <a:pt x="373138" y="481330"/>
                </a:lnTo>
                <a:lnTo>
                  <a:pt x="384102" y="473710"/>
                </a:lnTo>
                <a:lnTo>
                  <a:pt x="395234" y="464820"/>
                </a:lnTo>
                <a:lnTo>
                  <a:pt x="406449" y="457200"/>
                </a:lnTo>
                <a:lnTo>
                  <a:pt x="452383" y="419100"/>
                </a:lnTo>
                <a:lnTo>
                  <a:pt x="482437" y="388620"/>
                </a:lnTo>
                <a:lnTo>
                  <a:pt x="512861" y="388620"/>
                </a:lnTo>
                <a:lnTo>
                  <a:pt x="538493" y="373380"/>
                </a:lnTo>
                <a:lnTo>
                  <a:pt x="625032" y="373380"/>
                </a:lnTo>
                <a:lnTo>
                  <a:pt x="664959" y="360680"/>
                </a:lnTo>
                <a:close/>
              </a:path>
              <a:path w="2449195" h="918209">
                <a:moveTo>
                  <a:pt x="1863642" y="402590"/>
                </a:moveTo>
                <a:lnTo>
                  <a:pt x="1896852" y="402590"/>
                </a:lnTo>
                <a:lnTo>
                  <a:pt x="1915971" y="422910"/>
                </a:lnTo>
                <a:lnTo>
                  <a:pt x="1950274" y="448310"/>
                </a:lnTo>
                <a:lnTo>
                  <a:pt x="2002465" y="471170"/>
                </a:lnTo>
                <a:lnTo>
                  <a:pt x="2075250" y="488950"/>
                </a:lnTo>
                <a:lnTo>
                  <a:pt x="2124050" y="496570"/>
                </a:lnTo>
                <a:lnTo>
                  <a:pt x="2174700" y="508000"/>
                </a:lnTo>
                <a:lnTo>
                  <a:pt x="2225559" y="521970"/>
                </a:lnTo>
                <a:lnTo>
                  <a:pt x="2274989" y="539750"/>
                </a:lnTo>
                <a:lnTo>
                  <a:pt x="2321349" y="558800"/>
                </a:lnTo>
                <a:lnTo>
                  <a:pt x="2363000" y="580390"/>
                </a:lnTo>
                <a:lnTo>
                  <a:pt x="2398303" y="604520"/>
                </a:lnTo>
                <a:lnTo>
                  <a:pt x="2425619" y="631190"/>
                </a:lnTo>
                <a:lnTo>
                  <a:pt x="2444587" y="662940"/>
                </a:lnTo>
                <a:lnTo>
                  <a:pt x="2445163" y="664210"/>
                </a:lnTo>
                <a:lnTo>
                  <a:pt x="2432723" y="665480"/>
                </a:lnTo>
                <a:lnTo>
                  <a:pt x="2398861" y="666750"/>
                </a:lnTo>
                <a:lnTo>
                  <a:pt x="2347722" y="662940"/>
                </a:lnTo>
                <a:lnTo>
                  <a:pt x="2283453" y="652780"/>
                </a:lnTo>
                <a:lnTo>
                  <a:pt x="2210200" y="629920"/>
                </a:lnTo>
                <a:lnTo>
                  <a:pt x="2167303" y="609600"/>
                </a:lnTo>
                <a:lnTo>
                  <a:pt x="2120643" y="581660"/>
                </a:lnTo>
                <a:lnTo>
                  <a:pt x="2071899" y="548640"/>
                </a:lnTo>
                <a:lnTo>
                  <a:pt x="2022748" y="514350"/>
                </a:lnTo>
                <a:lnTo>
                  <a:pt x="1929939" y="447040"/>
                </a:lnTo>
                <a:lnTo>
                  <a:pt x="1889638" y="419100"/>
                </a:lnTo>
                <a:lnTo>
                  <a:pt x="1863642" y="402590"/>
                </a:lnTo>
                <a:close/>
              </a:path>
              <a:path w="2449195" h="918209">
                <a:moveTo>
                  <a:pt x="1216755" y="304800"/>
                </a:moveTo>
                <a:lnTo>
                  <a:pt x="1307141" y="304800"/>
                </a:lnTo>
                <a:lnTo>
                  <a:pt x="1307269" y="309880"/>
                </a:lnTo>
                <a:lnTo>
                  <a:pt x="1310340" y="316230"/>
                </a:lnTo>
                <a:lnTo>
                  <a:pt x="1340635" y="353060"/>
                </a:lnTo>
                <a:lnTo>
                  <a:pt x="1375646" y="373380"/>
                </a:lnTo>
                <a:lnTo>
                  <a:pt x="1429040" y="392430"/>
                </a:lnTo>
                <a:lnTo>
                  <a:pt x="1562688" y="419100"/>
                </a:lnTo>
                <a:lnTo>
                  <a:pt x="1620539" y="438150"/>
                </a:lnTo>
                <a:lnTo>
                  <a:pt x="1677037" y="461010"/>
                </a:lnTo>
                <a:lnTo>
                  <a:pt x="1730995" y="487680"/>
                </a:lnTo>
                <a:lnTo>
                  <a:pt x="1781226" y="516890"/>
                </a:lnTo>
                <a:lnTo>
                  <a:pt x="1826542" y="548640"/>
                </a:lnTo>
                <a:lnTo>
                  <a:pt x="1865758" y="579120"/>
                </a:lnTo>
                <a:lnTo>
                  <a:pt x="1897685" y="608330"/>
                </a:lnTo>
                <a:lnTo>
                  <a:pt x="1934924" y="656590"/>
                </a:lnTo>
                <a:lnTo>
                  <a:pt x="1935692" y="659130"/>
                </a:lnTo>
                <a:lnTo>
                  <a:pt x="1936396" y="660400"/>
                </a:lnTo>
                <a:lnTo>
                  <a:pt x="1936908" y="662940"/>
                </a:lnTo>
                <a:lnTo>
                  <a:pt x="1927695" y="661670"/>
                </a:lnTo>
                <a:lnTo>
                  <a:pt x="1903167" y="661670"/>
                </a:lnTo>
                <a:lnTo>
                  <a:pt x="1819164" y="654050"/>
                </a:lnTo>
                <a:lnTo>
                  <a:pt x="1765188" y="646430"/>
                </a:lnTo>
                <a:lnTo>
                  <a:pt x="1706893" y="635000"/>
                </a:lnTo>
                <a:lnTo>
                  <a:pt x="1647030" y="619760"/>
                </a:lnTo>
                <a:lnTo>
                  <a:pt x="1588347" y="596900"/>
                </a:lnTo>
                <a:lnTo>
                  <a:pt x="1533593" y="567690"/>
                </a:lnTo>
                <a:lnTo>
                  <a:pt x="1483075" y="532130"/>
                </a:lnTo>
                <a:lnTo>
                  <a:pt x="1435392" y="494030"/>
                </a:lnTo>
                <a:lnTo>
                  <a:pt x="1390538" y="453390"/>
                </a:lnTo>
                <a:lnTo>
                  <a:pt x="1309301" y="377190"/>
                </a:lnTo>
                <a:lnTo>
                  <a:pt x="1272907" y="345440"/>
                </a:lnTo>
                <a:lnTo>
                  <a:pt x="1239325" y="318770"/>
                </a:lnTo>
                <a:lnTo>
                  <a:pt x="1216755" y="304800"/>
                </a:lnTo>
                <a:close/>
              </a:path>
              <a:path w="2449195" h="918209">
                <a:moveTo>
                  <a:pt x="827894" y="335280"/>
                </a:moveTo>
                <a:lnTo>
                  <a:pt x="869081" y="341630"/>
                </a:lnTo>
                <a:lnTo>
                  <a:pt x="927132" y="368300"/>
                </a:lnTo>
                <a:lnTo>
                  <a:pt x="1001456" y="425450"/>
                </a:lnTo>
                <a:lnTo>
                  <a:pt x="1031012" y="447040"/>
                </a:lnTo>
                <a:lnTo>
                  <a:pt x="1066368" y="468630"/>
                </a:lnTo>
                <a:lnTo>
                  <a:pt x="1109568" y="490220"/>
                </a:lnTo>
                <a:lnTo>
                  <a:pt x="1162659" y="510540"/>
                </a:lnTo>
                <a:lnTo>
                  <a:pt x="1227685" y="529590"/>
                </a:lnTo>
                <a:lnTo>
                  <a:pt x="1306693" y="547370"/>
                </a:lnTo>
                <a:lnTo>
                  <a:pt x="1294385" y="549910"/>
                </a:lnTo>
                <a:lnTo>
                  <a:pt x="1262949" y="560070"/>
                </a:lnTo>
                <a:lnTo>
                  <a:pt x="1216174" y="571500"/>
                </a:lnTo>
                <a:lnTo>
                  <a:pt x="1157852" y="580390"/>
                </a:lnTo>
                <a:lnTo>
                  <a:pt x="1091772" y="585470"/>
                </a:lnTo>
                <a:lnTo>
                  <a:pt x="1021724" y="580390"/>
                </a:lnTo>
                <a:lnTo>
                  <a:pt x="951497" y="565150"/>
                </a:lnTo>
                <a:lnTo>
                  <a:pt x="895844" y="535940"/>
                </a:lnTo>
                <a:lnTo>
                  <a:pt x="868505" y="497840"/>
                </a:lnTo>
                <a:lnTo>
                  <a:pt x="856220" y="441960"/>
                </a:lnTo>
                <a:lnTo>
                  <a:pt x="852938" y="416560"/>
                </a:lnTo>
                <a:lnTo>
                  <a:pt x="846813" y="393700"/>
                </a:lnTo>
                <a:lnTo>
                  <a:pt x="837830" y="378460"/>
                </a:lnTo>
                <a:lnTo>
                  <a:pt x="823322" y="368300"/>
                </a:lnTo>
                <a:lnTo>
                  <a:pt x="801651" y="361950"/>
                </a:lnTo>
                <a:lnTo>
                  <a:pt x="771180" y="360680"/>
                </a:lnTo>
                <a:lnTo>
                  <a:pt x="664959" y="360680"/>
                </a:lnTo>
                <a:lnTo>
                  <a:pt x="676938" y="356870"/>
                </a:lnTo>
                <a:lnTo>
                  <a:pt x="729559" y="344170"/>
                </a:lnTo>
                <a:lnTo>
                  <a:pt x="780633" y="336550"/>
                </a:lnTo>
                <a:lnTo>
                  <a:pt x="827894" y="335280"/>
                </a:lnTo>
                <a:close/>
              </a:path>
              <a:path w="2449195" h="918209">
                <a:moveTo>
                  <a:pt x="312132" y="105410"/>
                </a:moveTo>
                <a:lnTo>
                  <a:pt x="316207" y="111760"/>
                </a:lnTo>
                <a:lnTo>
                  <a:pt x="326065" y="127000"/>
                </a:lnTo>
                <a:lnTo>
                  <a:pt x="339306" y="151130"/>
                </a:lnTo>
                <a:lnTo>
                  <a:pt x="353532" y="180340"/>
                </a:lnTo>
                <a:lnTo>
                  <a:pt x="368578" y="223520"/>
                </a:lnTo>
                <a:lnTo>
                  <a:pt x="377295" y="269240"/>
                </a:lnTo>
                <a:lnTo>
                  <a:pt x="375443" y="314960"/>
                </a:lnTo>
                <a:lnTo>
                  <a:pt x="358779" y="359410"/>
                </a:lnTo>
                <a:lnTo>
                  <a:pt x="335069" y="400050"/>
                </a:lnTo>
                <a:lnTo>
                  <a:pt x="311603" y="445770"/>
                </a:lnTo>
                <a:lnTo>
                  <a:pt x="289267" y="494030"/>
                </a:lnTo>
                <a:lnTo>
                  <a:pt x="268948" y="541020"/>
                </a:lnTo>
                <a:lnTo>
                  <a:pt x="251535" y="584200"/>
                </a:lnTo>
                <a:lnTo>
                  <a:pt x="232388" y="584200"/>
                </a:lnTo>
                <a:lnTo>
                  <a:pt x="240137" y="567690"/>
                </a:lnTo>
                <a:lnTo>
                  <a:pt x="245840" y="541020"/>
                </a:lnTo>
                <a:lnTo>
                  <a:pt x="245781" y="534670"/>
                </a:lnTo>
                <a:lnTo>
                  <a:pt x="221147" y="481330"/>
                </a:lnTo>
                <a:lnTo>
                  <a:pt x="194554" y="445770"/>
                </a:lnTo>
                <a:lnTo>
                  <a:pt x="167145" y="407670"/>
                </a:lnTo>
                <a:lnTo>
                  <a:pt x="145508" y="368300"/>
                </a:lnTo>
                <a:lnTo>
                  <a:pt x="139681" y="351790"/>
                </a:lnTo>
                <a:lnTo>
                  <a:pt x="136565" y="335280"/>
                </a:lnTo>
                <a:lnTo>
                  <a:pt x="136689" y="320040"/>
                </a:lnTo>
                <a:lnTo>
                  <a:pt x="170069" y="250190"/>
                </a:lnTo>
                <a:lnTo>
                  <a:pt x="213931" y="198120"/>
                </a:lnTo>
                <a:lnTo>
                  <a:pt x="260204" y="151130"/>
                </a:lnTo>
                <a:lnTo>
                  <a:pt x="296926" y="118110"/>
                </a:lnTo>
                <a:lnTo>
                  <a:pt x="312132" y="105410"/>
                </a:lnTo>
                <a:close/>
              </a:path>
              <a:path w="2449195" h="918209">
                <a:moveTo>
                  <a:pt x="2085808" y="420370"/>
                </a:moveTo>
                <a:lnTo>
                  <a:pt x="2137113" y="420370"/>
                </a:lnTo>
                <a:lnTo>
                  <a:pt x="2127248" y="421640"/>
                </a:lnTo>
                <a:lnTo>
                  <a:pt x="2106924" y="421640"/>
                </a:lnTo>
                <a:lnTo>
                  <a:pt x="2085808" y="420370"/>
                </a:lnTo>
                <a:close/>
              </a:path>
              <a:path w="2449195" h="918209">
                <a:moveTo>
                  <a:pt x="2366650" y="381000"/>
                </a:moveTo>
                <a:lnTo>
                  <a:pt x="2373560" y="387350"/>
                </a:lnTo>
                <a:lnTo>
                  <a:pt x="2377016" y="391160"/>
                </a:lnTo>
                <a:lnTo>
                  <a:pt x="2351165" y="397510"/>
                </a:lnTo>
                <a:lnTo>
                  <a:pt x="2344467" y="398780"/>
                </a:lnTo>
                <a:lnTo>
                  <a:pt x="2337127" y="400050"/>
                </a:lnTo>
                <a:lnTo>
                  <a:pt x="2328984" y="402590"/>
                </a:lnTo>
                <a:lnTo>
                  <a:pt x="2319875" y="403860"/>
                </a:lnTo>
                <a:lnTo>
                  <a:pt x="2309788" y="405130"/>
                </a:lnTo>
                <a:lnTo>
                  <a:pt x="2299023" y="407670"/>
                </a:lnTo>
                <a:lnTo>
                  <a:pt x="2287598" y="408940"/>
                </a:lnTo>
                <a:lnTo>
                  <a:pt x="2275531" y="411480"/>
                </a:lnTo>
                <a:lnTo>
                  <a:pt x="2262194" y="412750"/>
                </a:lnTo>
                <a:lnTo>
                  <a:pt x="2248112" y="415290"/>
                </a:lnTo>
                <a:lnTo>
                  <a:pt x="2183837" y="420370"/>
                </a:lnTo>
                <a:lnTo>
                  <a:pt x="2075034" y="420370"/>
                </a:lnTo>
                <a:lnTo>
                  <a:pt x="2064116" y="419100"/>
                </a:lnTo>
                <a:lnTo>
                  <a:pt x="2018876" y="416560"/>
                </a:lnTo>
                <a:lnTo>
                  <a:pt x="1971526" y="411480"/>
                </a:lnTo>
                <a:lnTo>
                  <a:pt x="1953208" y="410210"/>
                </a:lnTo>
                <a:lnTo>
                  <a:pt x="1925249" y="406400"/>
                </a:lnTo>
                <a:lnTo>
                  <a:pt x="2186025" y="406400"/>
                </a:lnTo>
                <a:lnTo>
                  <a:pt x="2194323" y="405130"/>
                </a:lnTo>
                <a:lnTo>
                  <a:pt x="2210456" y="405130"/>
                </a:lnTo>
                <a:lnTo>
                  <a:pt x="2266701" y="400050"/>
                </a:lnTo>
                <a:lnTo>
                  <a:pt x="2278501" y="397510"/>
                </a:lnTo>
                <a:lnTo>
                  <a:pt x="2300228" y="394970"/>
                </a:lnTo>
                <a:lnTo>
                  <a:pt x="2310085" y="392430"/>
                </a:lnTo>
                <a:lnTo>
                  <a:pt x="2319071" y="391160"/>
                </a:lnTo>
                <a:lnTo>
                  <a:pt x="2327121" y="389890"/>
                </a:lnTo>
                <a:lnTo>
                  <a:pt x="2334380" y="388620"/>
                </a:lnTo>
                <a:lnTo>
                  <a:pt x="2340991" y="386080"/>
                </a:lnTo>
                <a:lnTo>
                  <a:pt x="2352046" y="384810"/>
                </a:lnTo>
                <a:lnTo>
                  <a:pt x="2360083" y="382270"/>
                </a:lnTo>
                <a:lnTo>
                  <a:pt x="2366650" y="381000"/>
                </a:lnTo>
                <a:close/>
              </a:path>
              <a:path w="2449195" h="918209">
                <a:moveTo>
                  <a:pt x="1815465" y="297180"/>
                </a:moveTo>
                <a:lnTo>
                  <a:pt x="2051307" y="297180"/>
                </a:lnTo>
                <a:lnTo>
                  <a:pt x="1945013" y="302260"/>
                </a:lnTo>
                <a:lnTo>
                  <a:pt x="1888778" y="307340"/>
                </a:lnTo>
                <a:lnTo>
                  <a:pt x="1833221" y="313690"/>
                </a:lnTo>
                <a:lnTo>
                  <a:pt x="1780394" y="321310"/>
                </a:lnTo>
                <a:lnTo>
                  <a:pt x="1732350" y="327660"/>
                </a:lnTo>
                <a:lnTo>
                  <a:pt x="1691140" y="334010"/>
                </a:lnTo>
                <a:lnTo>
                  <a:pt x="1658817" y="340360"/>
                </a:lnTo>
                <a:lnTo>
                  <a:pt x="1688234" y="346710"/>
                </a:lnTo>
                <a:lnTo>
                  <a:pt x="1717350" y="351790"/>
                </a:lnTo>
                <a:lnTo>
                  <a:pt x="1746155" y="358140"/>
                </a:lnTo>
                <a:lnTo>
                  <a:pt x="1774635" y="363220"/>
                </a:lnTo>
                <a:lnTo>
                  <a:pt x="1826291" y="373380"/>
                </a:lnTo>
                <a:lnTo>
                  <a:pt x="1925716" y="388620"/>
                </a:lnTo>
                <a:lnTo>
                  <a:pt x="1973125" y="394970"/>
                </a:lnTo>
                <a:lnTo>
                  <a:pt x="1996150" y="398780"/>
                </a:lnTo>
                <a:lnTo>
                  <a:pt x="2018676" y="400050"/>
                </a:lnTo>
                <a:lnTo>
                  <a:pt x="2040711" y="402590"/>
                </a:lnTo>
                <a:lnTo>
                  <a:pt x="2103340" y="406400"/>
                </a:lnTo>
                <a:lnTo>
                  <a:pt x="1925249" y="406400"/>
                </a:lnTo>
                <a:lnTo>
                  <a:pt x="1896852" y="402590"/>
                </a:lnTo>
                <a:lnTo>
                  <a:pt x="1863642" y="402590"/>
                </a:lnTo>
                <a:lnTo>
                  <a:pt x="1855644" y="397510"/>
                </a:lnTo>
                <a:lnTo>
                  <a:pt x="1766125" y="382270"/>
                </a:lnTo>
                <a:lnTo>
                  <a:pt x="1711812" y="372110"/>
                </a:lnTo>
                <a:lnTo>
                  <a:pt x="1656522" y="363220"/>
                </a:lnTo>
                <a:lnTo>
                  <a:pt x="1600332" y="351790"/>
                </a:lnTo>
                <a:lnTo>
                  <a:pt x="1543320" y="341630"/>
                </a:lnTo>
                <a:lnTo>
                  <a:pt x="1418920" y="321310"/>
                </a:lnTo>
                <a:lnTo>
                  <a:pt x="1674145" y="321310"/>
                </a:lnTo>
                <a:lnTo>
                  <a:pt x="1735161" y="317500"/>
                </a:lnTo>
                <a:lnTo>
                  <a:pt x="1791209" y="307340"/>
                </a:lnTo>
                <a:lnTo>
                  <a:pt x="1815465" y="297180"/>
                </a:lnTo>
                <a:close/>
              </a:path>
              <a:path w="2449195" h="918209">
                <a:moveTo>
                  <a:pt x="1006252" y="0"/>
                </a:moveTo>
                <a:lnTo>
                  <a:pt x="1015869" y="0"/>
                </a:lnTo>
                <a:lnTo>
                  <a:pt x="987097" y="45720"/>
                </a:lnTo>
                <a:lnTo>
                  <a:pt x="952677" y="86360"/>
                </a:lnTo>
                <a:lnTo>
                  <a:pt x="914085" y="124460"/>
                </a:lnTo>
                <a:lnTo>
                  <a:pt x="872796" y="158750"/>
                </a:lnTo>
                <a:lnTo>
                  <a:pt x="830288" y="187960"/>
                </a:lnTo>
                <a:lnTo>
                  <a:pt x="788037" y="214630"/>
                </a:lnTo>
                <a:lnTo>
                  <a:pt x="747520" y="237490"/>
                </a:lnTo>
                <a:lnTo>
                  <a:pt x="710214" y="256540"/>
                </a:lnTo>
                <a:lnTo>
                  <a:pt x="651138" y="281940"/>
                </a:lnTo>
                <a:lnTo>
                  <a:pt x="614892" y="300990"/>
                </a:lnTo>
                <a:lnTo>
                  <a:pt x="578088" y="327660"/>
                </a:lnTo>
                <a:lnTo>
                  <a:pt x="543240" y="358140"/>
                </a:lnTo>
                <a:lnTo>
                  <a:pt x="512861" y="388620"/>
                </a:lnTo>
                <a:lnTo>
                  <a:pt x="482437" y="388620"/>
                </a:lnTo>
                <a:lnTo>
                  <a:pt x="510079" y="353060"/>
                </a:lnTo>
                <a:lnTo>
                  <a:pt x="536850" y="299720"/>
                </a:lnTo>
                <a:lnTo>
                  <a:pt x="550259" y="251460"/>
                </a:lnTo>
                <a:lnTo>
                  <a:pt x="557442" y="228600"/>
                </a:lnTo>
                <a:lnTo>
                  <a:pt x="583738" y="179070"/>
                </a:lnTo>
                <a:lnTo>
                  <a:pt x="640581" y="123190"/>
                </a:lnTo>
                <a:lnTo>
                  <a:pt x="702897" y="82550"/>
                </a:lnTo>
                <a:lnTo>
                  <a:pt x="767066" y="52070"/>
                </a:lnTo>
                <a:lnTo>
                  <a:pt x="829960" y="30480"/>
                </a:lnTo>
                <a:lnTo>
                  <a:pt x="888453" y="15240"/>
                </a:lnTo>
                <a:lnTo>
                  <a:pt x="939417" y="6350"/>
                </a:lnTo>
                <a:lnTo>
                  <a:pt x="979726" y="1270"/>
                </a:lnTo>
                <a:lnTo>
                  <a:pt x="1006252" y="0"/>
                </a:lnTo>
                <a:close/>
              </a:path>
              <a:path w="2449195" h="918209">
                <a:moveTo>
                  <a:pt x="741620" y="284480"/>
                </a:moveTo>
                <a:lnTo>
                  <a:pt x="1009644" y="284480"/>
                </a:lnTo>
                <a:lnTo>
                  <a:pt x="959149" y="287020"/>
                </a:lnTo>
                <a:lnTo>
                  <a:pt x="908828" y="290830"/>
                </a:lnTo>
                <a:lnTo>
                  <a:pt x="858978" y="295910"/>
                </a:lnTo>
                <a:lnTo>
                  <a:pt x="809892" y="304800"/>
                </a:lnTo>
                <a:lnTo>
                  <a:pt x="802280" y="306070"/>
                </a:lnTo>
                <a:lnTo>
                  <a:pt x="794783" y="308610"/>
                </a:lnTo>
                <a:lnTo>
                  <a:pt x="787369" y="309880"/>
                </a:lnTo>
                <a:lnTo>
                  <a:pt x="780010" y="312420"/>
                </a:lnTo>
                <a:lnTo>
                  <a:pt x="765204" y="316230"/>
                </a:lnTo>
                <a:lnTo>
                  <a:pt x="757919" y="317500"/>
                </a:lnTo>
                <a:lnTo>
                  <a:pt x="751023" y="320040"/>
                </a:lnTo>
                <a:lnTo>
                  <a:pt x="744352" y="321310"/>
                </a:lnTo>
                <a:lnTo>
                  <a:pt x="724276" y="328930"/>
                </a:lnTo>
                <a:lnTo>
                  <a:pt x="719989" y="330200"/>
                </a:lnTo>
                <a:lnTo>
                  <a:pt x="715126" y="331470"/>
                </a:lnTo>
                <a:lnTo>
                  <a:pt x="710135" y="334010"/>
                </a:lnTo>
                <a:lnTo>
                  <a:pt x="705272" y="335280"/>
                </a:lnTo>
                <a:lnTo>
                  <a:pt x="700473" y="337820"/>
                </a:lnTo>
                <a:lnTo>
                  <a:pt x="695610" y="339090"/>
                </a:lnTo>
                <a:lnTo>
                  <a:pt x="685948" y="344170"/>
                </a:lnTo>
                <a:lnTo>
                  <a:pt x="681085" y="345440"/>
                </a:lnTo>
                <a:lnTo>
                  <a:pt x="679933" y="346710"/>
                </a:lnTo>
                <a:lnTo>
                  <a:pt x="678333" y="346710"/>
                </a:lnTo>
                <a:lnTo>
                  <a:pt x="649309" y="360680"/>
                </a:lnTo>
                <a:lnTo>
                  <a:pt x="642628" y="364490"/>
                </a:lnTo>
                <a:lnTo>
                  <a:pt x="636741" y="367030"/>
                </a:lnTo>
                <a:lnTo>
                  <a:pt x="630919" y="370840"/>
                </a:lnTo>
                <a:lnTo>
                  <a:pt x="625032" y="373380"/>
                </a:lnTo>
                <a:lnTo>
                  <a:pt x="538493" y="373380"/>
                </a:lnTo>
                <a:lnTo>
                  <a:pt x="544931" y="369570"/>
                </a:lnTo>
                <a:lnTo>
                  <a:pt x="555733" y="364490"/>
                </a:lnTo>
                <a:lnTo>
                  <a:pt x="569164" y="356870"/>
                </a:lnTo>
                <a:lnTo>
                  <a:pt x="583040" y="349250"/>
                </a:lnTo>
                <a:lnTo>
                  <a:pt x="597179" y="342900"/>
                </a:lnTo>
                <a:lnTo>
                  <a:pt x="618527" y="331470"/>
                </a:lnTo>
                <a:lnTo>
                  <a:pt x="625688" y="328930"/>
                </a:lnTo>
                <a:lnTo>
                  <a:pt x="644868" y="318770"/>
                </a:lnTo>
                <a:lnTo>
                  <a:pt x="651203" y="316230"/>
                </a:lnTo>
                <a:lnTo>
                  <a:pt x="651843" y="316230"/>
                </a:lnTo>
                <a:lnTo>
                  <a:pt x="653762" y="314960"/>
                </a:lnTo>
                <a:lnTo>
                  <a:pt x="655938" y="314960"/>
                </a:lnTo>
                <a:lnTo>
                  <a:pt x="656514" y="313690"/>
                </a:lnTo>
                <a:lnTo>
                  <a:pt x="661441" y="312420"/>
                </a:lnTo>
                <a:lnTo>
                  <a:pt x="666304" y="309880"/>
                </a:lnTo>
                <a:lnTo>
                  <a:pt x="671359" y="308610"/>
                </a:lnTo>
                <a:lnTo>
                  <a:pt x="681213" y="303530"/>
                </a:lnTo>
                <a:lnTo>
                  <a:pt x="686204" y="302260"/>
                </a:lnTo>
                <a:lnTo>
                  <a:pt x="691003" y="299720"/>
                </a:lnTo>
                <a:lnTo>
                  <a:pt x="696122" y="298450"/>
                </a:lnTo>
                <a:lnTo>
                  <a:pt x="702201" y="295910"/>
                </a:lnTo>
                <a:lnTo>
                  <a:pt x="741620" y="284480"/>
                </a:lnTo>
                <a:close/>
              </a:path>
              <a:path w="2449195" h="918209">
                <a:moveTo>
                  <a:pt x="1697043" y="22860"/>
                </a:moveTo>
                <a:lnTo>
                  <a:pt x="1769197" y="24130"/>
                </a:lnTo>
                <a:lnTo>
                  <a:pt x="1763587" y="34290"/>
                </a:lnTo>
                <a:lnTo>
                  <a:pt x="1743851" y="58420"/>
                </a:lnTo>
                <a:lnTo>
                  <a:pt x="1706554" y="95250"/>
                </a:lnTo>
                <a:lnTo>
                  <a:pt x="1648257" y="138430"/>
                </a:lnTo>
                <a:lnTo>
                  <a:pt x="1565524" y="185420"/>
                </a:lnTo>
                <a:lnTo>
                  <a:pt x="1491265" y="208280"/>
                </a:lnTo>
                <a:lnTo>
                  <a:pt x="1445196" y="217170"/>
                </a:lnTo>
                <a:lnTo>
                  <a:pt x="1394826" y="226060"/>
                </a:lnTo>
                <a:lnTo>
                  <a:pt x="1341400" y="233680"/>
                </a:lnTo>
                <a:lnTo>
                  <a:pt x="1230358" y="246380"/>
                </a:lnTo>
                <a:lnTo>
                  <a:pt x="1175231" y="250190"/>
                </a:lnTo>
                <a:lnTo>
                  <a:pt x="1122025" y="255270"/>
                </a:lnTo>
                <a:lnTo>
                  <a:pt x="1173543" y="259080"/>
                </a:lnTo>
                <a:lnTo>
                  <a:pt x="1224341" y="264160"/>
                </a:lnTo>
                <a:lnTo>
                  <a:pt x="1323778" y="276860"/>
                </a:lnTo>
                <a:lnTo>
                  <a:pt x="1371785" y="284480"/>
                </a:lnTo>
                <a:lnTo>
                  <a:pt x="1557333" y="320040"/>
                </a:lnTo>
                <a:lnTo>
                  <a:pt x="1561621" y="320040"/>
                </a:lnTo>
                <a:lnTo>
                  <a:pt x="1577340" y="321310"/>
                </a:lnTo>
                <a:lnTo>
                  <a:pt x="1418920" y="321310"/>
                </a:lnTo>
                <a:lnTo>
                  <a:pt x="1355456" y="311150"/>
                </a:lnTo>
                <a:lnTo>
                  <a:pt x="1307269" y="304800"/>
                </a:lnTo>
                <a:lnTo>
                  <a:pt x="1216755" y="304800"/>
                </a:lnTo>
                <a:lnTo>
                  <a:pt x="1208548" y="299720"/>
                </a:lnTo>
                <a:lnTo>
                  <a:pt x="1180573" y="290830"/>
                </a:lnTo>
                <a:lnTo>
                  <a:pt x="1150615" y="288290"/>
                </a:lnTo>
                <a:lnTo>
                  <a:pt x="1060020" y="284480"/>
                </a:lnTo>
                <a:lnTo>
                  <a:pt x="741620" y="284480"/>
                </a:lnTo>
                <a:lnTo>
                  <a:pt x="754535" y="280670"/>
                </a:lnTo>
                <a:lnTo>
                  <a:pt x="771564" y="276860"/>
                </a:lnTo>
                <a:lnTo>
                  <a:pt x="780116" y="274320"/>
                </a:lnTo>
                <a:lnTo>
                  <a:pt x="788681" y="273050"/>
                </a:lnTo>
                <a:lnTo>
                  <a:pt x="855140" y="261620"/>
                </a:lnTo>
                <a:lnTo>
                  <a:pt x="904129" y="256540"/>
                </a:lnTo>
                <a:lnTo>
                  <a:pt x="952672" y="252730"/>
                </a:lnTo>
                <a:lnTo>
                  <a:pt x="1000679" y="251460"/>
                </a:lnTo>
                <a:lnTo>
                  <a:pt x="1048055" y="251460"/>
                </a:lnTo>
                <a:lnTo>
                  <a:pt x="1100027" y="241300"/>
                </a:lnTo>
                <a:lnTo>
                  <a:pt x="1152131" y="228600"/>
                </a:lnTo>
                <a:lnTo>
                  <a:pt x="1200972" y="213360"/>
                </a:lnTo>
                <a:lnTo>
                  <a:pt x="1243154" y="194310"/>
                </a:lnTo>
                <a:lnTo>
                  <a:pt x="1359002" y="121920"/>
                </a:lnTo>
                <a:lnTo>
                  <a:pt x="1393687" y="101600"/>
                </a:lnTo>
                <a:lnTo>
                  <a:pt x="1431885" y="82550"/>
                </a:lnTo>
                <a:lnTo>
                  <a:pt x="1474212" y="64770"/>
                </a:lnTo>
                <a:lnTo>
                  <a:pt x="1521278" y="49530"/>
                </a:lnTo>
                <a:lnTo>
                  <a:pt x="1573696" y="36830"/>
                </a:lnTo>
                <a:lnTo>
                  <a:pt x="1632081" y="27940"/>
                </a:lnTo>
                <a:lnTo>
                  <a:pt x="1697043" y="22860"/>
                </a:lnTo>
                <a:close/>
              </a:path>
              <a:path w="2449195" h="918209">
                <a:moveTo>
                  <a:pt x="2132775" y="133350"/>
                </a:moveTo>
                <a:lnTo>
                  <a:pt x="2190792" y="135890"/>
                </a:lnTo>
                <a:lnTo>
                  <a:pt x="2251646" y="144780"/>
                </a:lnTo>
                <a:lnTo>
                  <a:pt x="2311066" y="158750"/>
                </a:lnTo>
                <a:lnTo>
                  <a:pt x="2364782" y="175260"/>
                </a:lnTo>
                <a:lnTo>
                  <a:pt x="2408523" y="190500"/>
                </a:lnTo>
                <a:lnTo>
                  <a:pt x="2449002" y="207010"/>
                </a:lnTo>
                <a:lnTo>
                  <a:pt x="2448682" y="207010"/>
                </a:lnTo>
                <a:lnTo>
                  <a:pt x="2436741" y="212090"/>
                </a:lnTo>
                <a:lnTo>
                  <a:pt x="2357775" y="243840"/>
                </a:lnTo>
                <a:lnTo>
                  <a:pt x="2299162" y="262890"/>
                </a:lnTo>
                <a:lnTo>
                  <a:pt x="2233401" y="281940"/>
                </a:lnTo>
                <a:lnTo>
                  <a:pt x="2164700" y="294640"/>
                </a:lnTo>
                <a:lnTo>
                  <a:pt x="2097261" y="298450"/>
                </a:lnTo>
                <a:lnTo>
                  <a:pt x="2051307" y="297180"/>
                </a:lnTo>
                <a:lnTo>
                  <a:pt x="1815465" y="297180"/>
                </a:lnTo>
                <a:lnTo>
                  <a:pt x="1824561" y="293370"/>
                </a:lnTo>
                <a:lnTo>
                  <a:pt x="1861567" y="270510"/>
                </a:lnTo>
                <a:lnTo>
                  <a:pt x="1901734" y="242570"/>
                </a:lnTo>
                <a:lnTo>
                  <a:pt x="1944571" y="213360"/>
                </a:lnTo>
                <a:lnTo>
                  <a:pt x="1989585" y="184150"/>
                </a:lnTo>
                <a:lnTo>
                  <a:pt x="2036286" y="158750"/>
                </a:lnTo>
                <a:lnTo>
                  <a:pt x="2084179" y="140970"/>
                </a:lnTo>
                <a:lnTo>
                  <a:pt x="2132775" y="133350"/>
                </a:lnTo>
                <a:close/>
              </a:path>
            </a:pathLst>
          </a:custGeom>
          <a:solidFill>
            <a:srgbClr val="90507B"/>
          </a:solidFill>
        </p:spPr>
        <p:txBody>
          <a:bodyPr wrap="square" lIns="0" tIns="0" rIns="0" bIns="0" rtlCol="0"/>
          <a:lstStyle/>
          <a:p>
            <a:endParaRPr/>
          </a:p>
        </p:txBody>
      </p:sp>
      <p:sp>
        <p:nvSpPr>
          <p:cNvPr id="12" name="object 12"/>
          <p:cNvSpPr/>
          <p:nvPr/>
        </p:nvSpPr>
        <p:spPr>
          <a:xfrm>
            <a:off x="15881131" y="8603272"/>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0B0F0"/>
          </a:solidFill>
        </p:spPr>
        <p:txBody>
          <a:bodyPr wrap="square" lIns="0" tIns="0" rIns="0" bIns="0" rtlCol="0"/>
          <a:lstStyle/>
          <a:p>
            <a:endParaRPr/>
          </a:p>
        </p:txBody>
      </p:sp>
      <p:sp>
        <p:nvSpPr>
          <p:cNvPr id="19" name="object 19"/>
          <p:cNvSpPr txBox="1"/>
          <p:nvPr/>
        </p:nvSpPr>
        <p:spPr>
          <a:xfrm>
            <a:off x="566723" y="1177004"/>
            <a:ext cx="16309975" cy="6501395"/>
          </a:xfrm>
          <a:prstGeom prst="rect">
            <a:avLst/>
          </a:prstGeom>
        </p:spPr>
        <p:txBody>
          <a:bodyPr vert="horz" wrap="square" lIns="0" tIns="183515" rIns="0" bIns="0" rtlCol="0">
            <a:spAutoFit/>
          </a:bodyPr>
          <a:lstStyle/>
          <a:p>
            <a:pPr marL="12700">
              <a:lnSpc>
                <a:spcPct val="100000"/>
              </a:lnSpc>
              <a:spcBef>
                <a:spcPts val="1445"/>
              </a:spcBef>
            </a:pPr>
            <a:endParaRPr lang="en-GB" sz="3000">
              <a:latin typeface="Trebuchet MS"/>
              <a:cs typeface="Trebuchet MS"/>
            </a:endParaRPr>
          </a:p>
          <a:p>
            <a:pPr marL="12700">
              <a:lnSpc>
                <a:spcPct val="100000"/>
              </a:lnSpc>
              <a:spcBef>
                <a:spcPts val="3125"/>
              </a:spcBef>
            </a:pPr>
            <a:r>
              <a:rPr lang="en-GB" sz="4300" b="1" spc="-105">
                <a:solidFill>
                  <a:srgbClr val="90507B"/>
                </a:solidFill>
                <a:latin typeface="Century Gothic"/>
                <a:cs typeface="Century Gothic"/>
              </a:rPr>
              <a:t>1.</a:t>
            </a:r>
            <a:r>
              <a:rPr sz="4300" b="1" spc="-105">
                <a:solidFill>
                  <a:srgbClr val="90507B"/>
                </a:solidFill>
                <a:latin typeface="Century Gothic"/>
                <a:cs typeface="Century Gothic"/>
              </a:rPr>
              <a:t>Adhesion</a:t>
            </a:r>
            <a:r>
              <a:rPr sz="4300" b="1" spc="-5">
                <a:solidFill>
                  <a:srgbClr val="90507B"/>
                </a:solidFill>
                <a:latin typeface="Century Gothic"/>
                <a:cs typeface="Century Gothic"/>
              </a:rPr>
              <a:t> </a:t>
            </a:r>
            <a:r>
              <a:rPr sz="4300" b="1" spc="95">
                <a:solidFill>
                  <a:srgbClr val="90507B"/>
                </a:solidFill>
                <a:latin typeface="Century Gothic"/>
                <a:cs typeface="Century Gothic"/>
              </a:rPr>
              <a:t>Formation</a:t>
            </a:r>
            <a:endParaRPr lang="en-US" sz="4300" b="1" spc="95">
              <a:solidFill>
                <a:srgbClr val="90507B"/>
              </a:solidFill>
              <a:latin typeface="Century Gothic"/>
              <a:cs typeface="Century Gothic"/>
            </a:endParaRPr>
          </a:p>
          <a:p>
            <a:pPr marL="12700">
              <a:lnSpc>
                <a:spcPct val="100000"/>
              </a:lnSpc>
              <a:spcBef>
                <a:spcPts val="3125"/>
              </a:spcBef>
            </a:pPr>
            <a:endParaRPr lang="en-GB" sz="800">
              <a:latin typeface="Century Gothic"/>
              <a:cs typeface="Century Gothic"/>
            </a:endParaRPr>
          </a:p>
          <a:p>
            <a:pPr marL="580390" marR="3597275">
              <a:lnSpc>
                <a:spcPct val="116700"/>
              </a:lnSpc>
              <a:spcBef>
                <a:spcPts val="25"/>
              </a:spcBef>
            </a:pPr>
            <a:r>
              <a:rPr sz="3000" spc="-15">
                <a:latin typeface="Trebuchet MS"/>
                <a:cs typeface="Trebuchet MS"/>
              </a:rPr>
              <a:t>significantly</a:t>
            </a:r>
            <a:r>
              <a:rPr sz="3000" spc="-120">
                <a:latin typeface="Trebuchet MS"/>
                <a:cs typeface="Trebuchet MS"/>
              </a:rPr>
              <a:t> </a:t>
            </a:r>
            <a:r>
              <a:rPr sz="3000" spc="-20">
                <a:latin typeface="Trebuchet MS"/>
                <a:cs typeface="Trebuchet MS"/>
              </a:rPr>
              <a:t>contributes</a:t>
            </a:r>
            <a:r>
              <a:rPr sz="3000" spc="-114">
                <a:latin typeface="Trebuchet MS"/>
                <a:cs typeface="Trebuchet MS"/>
              </a:rPr>
              <a:t> </a:t>
            </a:r>
            <a:r>
              <a:rPr sz="3000" spc="-45">
                <a:latin typeface="Trebuchet MS"/>
                <a:cs typeface="Trebuchet MS"/>
              </a:rPr>
              <a:t>to</a:t>
            </a:r>
            <a:r>
              <a:rPr sz="3000" spc="-114">
                <a:latin typeface="Trebuchet MS"/>
                <a:cs typeface="Trebuchet MS"/>
              </a:rPr>
              <a:t> </a:t>
            </a:r>
            <a:r>
              <a:rPr sz="3000" spc="-40">
                <a:latin typeface="Trebuchet MS"/>
                <a:cs typeface="Trebuchet MS"/>
              </a:rPr>
              <a:t>the</a:t>
            </a:r>
            <a:r>
              <a:rPr sz="3000" spc="-114">
                <a:latin typeface="Trebuchet MS"/>
                <a:cs typeface="Trebuchet MS"/>
              </a:rPr>
              <a:t> </a:t>
            </a:r>
            <a:r>
              <a:rPr sz="3000" spc="-10">
                <a:latin typeface="Trebuchet MS"/>
                <a:cs typeface="Trebuchet MS"/>
              </a:rPr>
              <a:t>risk</a:t>
            </a:r>
            <a:r>
              <a:rPr sz="3000" spc="-120">
                <a:latin typeface="Trebuchet MS"/>
                <a:cs typeface="Trebuchet MS"/>
              </a:rPr>
              <a:t> </a:t>
            </a:r>
            <a:r>
              <a:rPr sz="3000" spc="-30">
                <a:latin typeface="Trebuchet MS"/>
                <a:cs typeface="Trebuchet MS"/>
              </a:rPr>
              <a:t>of</a:t>
            </a:r>
            <a:r>
              <a:rPr sz="3000" spc="-114">
                <a:latin typeface="Trebuchet MS"/>
                <a:cs typeface="Trebuchet MS"/>
              </a:rPr>
              <a:t> </a:t>
            </a:r>
            <a:r>
              <a:rPr sz="3000" spc="-10">
                <a:latin typeface="Trebuchet MS"/>
                <a:cs typeface="Trebuchet MS"/>
              </a:rPr>
              <a:t>complications</a:t>
            </a:r>
            <a:r>
              <a:rPr sz="3000" spc="-114">
                <a:latin typeface="Trebuchet MS"/>
                <a:cs typeface="Trebuchet MS"/>
              </a:rPr>
              <a:t> </a:t>
            </a:r>
            <a:r>
              <a:rPr sz="3000" spc="-65">
                <a:latin typeface="Trebuchet MS"/>
                <a:cs typeface="Trebuchet MS"/>
              </a:rPr>
              <a:t>at</a:t>
            </a:r>
            <a:r>
              <a:rPr sz="3000" spc="-114">
                <a:latin typeface="Trebuchet MS"/>
                <a:cs typeface="Trebuchet MS"/>
              </a:rPr>
              <a:t> </a:t>
            </a:r>
            <a:r>
              <a:rPr sz="3000" spc="-50">
                <a:latin typeface="Trebuchet MS"/>
                <a:cs typeface="Trebuchet MS"/>
              </a:rPr>
              <a:t>future</a:t>
            </a:r>
            <a:r>
              <a:rPr sz="3000" spc="-114">
                <a:latin typeface="Trebuchet MS"/>
                <a:cs typeface="Trebuchet MS"/>
              </a:rPr>
              <a:t> </a:t>
            </a:r>
            <a:r>
              <a:rPr sz="3000" spc="-55">
                <a:latin typeface="Trebuchet MS"/>
                <a:cs typeface="Trebuchet MS"/>
              </a:rPr>
              <a:t>deliveries.  </a:t>
            </a:r>
            <a:r>
              <a:rPr sz="3000" spc="-50">
                <a:latin typeface="Trebuchet MS"/>
                <a:cs typeface="Trebuchet MS"/>
              </a:rPr>
              <a:t>(Ectopic </a:t>
            </a:r>
            <a:r>
              <a:rPr sz="3000" spc="30">
                <a:latin typeface="Trebuchet MS"/>
                <a:cs typeface="Trebuchet MS"/>
              </a:rPr>
              <a:t>pregnancy </a:t>
            </a:r>
            <a:r>
              <a:rPr sz="3000" spc="-10">
                <a:latin typeface="Trebuchet MS"/>
                <a:cs typeface="Trebuchet MS"/>
              </a:rPr>
              <a:t>risk </a:t>
            </a:r>
            <a:r>
              <a:rPr sz="3000" spc="30">
                <a:latin typeface="Trebuchet MS"/>
                <a:cs typeface="Trebuchet MS"/>
              </a:rPr>
              <a:t>will</a:t>
            </a:r>
            <a:r>
              <a:rPr sz="3000" spc="-490">
                <a:latin typeface="Trebuchet MS"/>
                <a:cs typeface="Trebuchet MS"/>
              </a:rPr>
              <a:t> </a:t>
            </a:r>
            <a:r>
              <a:rPr sz="3000" spc="-70">
                <a:latin typeface="Trebuchet MS"/>
                <a:cs typeface="Trebuchet MS"/>
              </a:rPr>
              <a:t>increase).</a:t>
            </a:r>
            <a:endParaRPr lang="en-US" sz="3000" spc="-70">
              <a:latin typeface="Trebuchet MS"/>
              <a:cs typeface="Trebuchet MS"/>
            </a:endParaRPr>
          </a:p>
          <a:p>
            <a:pPr marL="580390" marR="3597275">
              <a:lnSpc>
                <a:spcPct val="116700"/>
              </a:lnSpc>
              <a:spcBef>
                <a:spcPts val="25"/>
              </a:spcBef>
            </a:pPr>
            <a:endParaRPr lang="en-US" sz="3000" spc="-70">
              <a:latin typeface="Trebuchet MS"/>
              <a:cs typeface="Trebuchet MS"/>
            </a:endParaRPr>
          </a:p>
          <a:p>
            <a:pPr marL="580390" marR="3597275">
              <a:lnSpc>
                <a:spcPct val="116700"/>
              </a:lnSpc>
              <a:spcBef>
                <a:spcPts val="25"/>
              </a:spcBef>
            </a:pPr>
            <a:r>
              <a:rPr lang="en-US" sz="3000">
                <a:latin typeface="Trebuchet MS"/>
                <a:cs typeface="Trebuchet MS"/>
              </a:rPr>
              <a:t>can cause significant morbidity and mortality related to bowel obstruction , infertility, or organ injury during repeat abdominal surgery.</a:t>
            </a:r>
          </a:p>
          <a:p>
            <a:pPr marL="580390" marR="3597275">
              <a:lnSpc>
                <a:spcPct val="116700"/>
              </a:lnSpc>
              <a:spcBef>
                <a:spcPts val="25"/>
              </a:spcBef>
            </a:pPr>
            <a:endParaRPr lang="en-US" sz="3000">
              <a:latin typeface="Trebuchet MS"/>
              <a:cs typeface="Trebuchet MS"/>
            </a:endParaRPr>
          </a:p>
          <a:p>
            <a:pPr marL="580390" marR="3597275">
              <a:lnSpc>
                <a:spcPct val="116700"/>
              </a:lnSpc>
              <a:spcBef>
                <a:spcPts val="25"/>
              </a:spcBef>
            </a:pPr>
            <a:endParaRPr sz="3000">
              <a:latin typeface="Trebuchet MS"/>
              <a:cs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134659"/>
            <a:ext cx="2761615" cy="2152650"/>
          </a:xfrm>
          <a:custGeom>
            <a:avLst/>
            <a:gdLst/>
            <a:ahLst/>
            <a:cxnLst/>
            <a:rect l="l" t="t" r="r" b="b"/>
            <a:pathLst>
              <a:path w="2761615" h="2152650">
                <a:moveTo>
                  <a:pt x="2761040" y="2152340"/>
                </a:moveTo>
                <a:lnTo>
                  <a:pt x="0" y="2152340"/>
                </a:lnTo>
                <a:lnTo>
                  <a:pt x="0" y="0"/>
                </a:lnTo>
                <a:lnTo>
                  <a:pt x="40451" y="41540"/>
                </a:lnTo>
                <a:lnTo>
                  <a:pt x="74404" y="77402"/>
                </a:lnTo>
                <a:lnTo>
                  <a:pt x="107727" y="113437"/>
                </a:lnTo>
                <a:lnTo>
                  <a:pt x="140408" y="149592"/>
                </a:lnTo>
                <a:lnTo>
                  <a:pt x="172437" y="185815"/>
                </a:lnTo>
                <a:lnTo>
                  <a:pt x="203806" y="222053"/>
                </a:lnTo>
                <a:lnTo>
                  <a:pt x="234504" y="258254"/>
                </a:lnTo>
                <a:lnTo>
                  <a:pt x="264521" y="294365"/>
                </a:lnTo>
                <a:lnTo>
                  <a:pt x="293848" y="330334"/>
                </a:lnTo>
                <a:lnTo>
                  <a:pt x="322474" y="366107"/>
                </a:lnTo>
                <a:lnTo>
                  <a:pt x="381601" y="441055"/>
                </a:lnTo>
                <a:lnTo>
                  <a:pt x="413416" y="479916"/>
                </a:lnTo>
                <a:lnTo>
                  <a:pt x="445827" y="518211"/>
                </a:lnTo>
                <a:lnTo>
                  <a:pt x="478825" y="555939"/>
                </a:lnTo>
                <a:lnTo>
                  <a:pt x="512401" y="593095"/>
                </a:lnTo>
                <a:lnTo>
                  <a:pt x="546547" y="629676"/>
                </a:lnTo>
                <a:lnTo>
                  <a:pt x="581255" y="665678"/>
                </a:lnTo>
                <a:lnTo>
                  <a:pt x="616515" y="701099"/>
                </a:lnTo>
                <a:lnTo>
                  <a:pt x="652319" y="735934"/>
                </a:lnTo>
                <a:lnTo>
                  <a:pt x="688659" y="770181"/>
                </a:lnTo>
                <a:lnTo>
                  <a:pt x="725526" y="803836"/>
                </a:lnTo>
                <a:lnTo>
                  <a:pt x="762912" y="836895"/>
                </a:lnTo>
                <a:lnTo>
                  <a:pt x="800807" y="869356"/>
                </a:lnTo>
                <a:lnTo>
                  <a:pt x="839203" y="901215"/>
                </a:lnTo>
                <a:lnTo>
                  <a:pt x="878093" y="932468"/>
                </a:lnTo>
                <a:lnTo>
                  <a:pt x="917466" y="963113"/>
                </a:lnTo>
                <a:lnTo>
                  <a:pt x="957315" y="993145"/>
                </a:lnTo>
                <a:lnTo>
                  <a:pt x="997630" y="1022561"/>
                </a:lnTo>
                <a:lnTo>
                  <a:pt x="1038404" y="1051359"/>
                </a:lnTo>
                <a:lnTo>
                  <a:pt x="1079628" y="1079534"/>
                </a:lnTo>
                <a:lnTo>
                  <a:pt x="1121293" y="1107083"/>
                </a:lnTo>
                <a:lnTo>
                  <a:pt x="1163391" y="1134003"/>
                </a:lnTo>
                <a:lnTo>
                  <a:pt x="1205912" y="1160291"/>
                </a:lnTo>
                <a:lnTo>
                  <a:pt x="1248849" y="1185943"/>
                </a:lnTo>
                <a:lnTo>
                  <a:pt x="1292193" y="1210955"/>
                </a:lnTo>
                <a:lnTo>
                  <a:pt x="1335935" y="1235325"/>
                </a:lnTo>
                <a:lnTo>
                  <a:pt x="1380067" y="1259049"/>
                </a:lnTo>
                <a:lnTo>
                  <a:pt x="1424580" y="1282123"/>
                </a:lnTo>
                <a:lnTo>
                  <a:pt x="1469466" y="1304544"/>
                </a:lnTo>
                <a:lnTo>
                  <a:pt x="1514715" y="1326309"/>
                </a:lnTo>
                <a:lnTo>
                  <a:pt x="1560320" y="1347414"/>
                </a:lnTo>
                <a:lnTo>
                  <a:pt x="1686250" y="1403625"/>
                </a:lnTo>
                <a:lnTo>
                  <a:pt x="1763806" y="1440117"/>
                </a:lnTo>
                <a:lnTo>
                  <a:pt x="1838977" y="1477300"/>
                </a:lnTo>
                <a:lnTo>
                  <a:pt x="1911800" y="1515138"/>
                </a:lnTo>
                <a:lnTo>
                  <a:pt x="1982313" y="1553597"/>
                </a:lnTo>
                <a:lnTo>
                  <a:pt x="2050551" y="1592642"/>
                </a:lnTo>
                <a:lnTo>
                  <a:pt x="2116552" y="1632238"/>
                </a:lnTo>
                <a:lnTo>
                  <a:pt x="2180353" y="1672350"/>
                </a:lnTo>
                <a:lnTo>
                  <a:pt x="2241991" y="1712944"/>
                </a:lnTo>
                <a:lnTo>
                  <a:pt x="2301503" y="1753985"/>
                </a:lnTo>
                <a:lnTo>
                  <a:pt x="2358926" y="1795438"/>
                </a:lnTo>
                <a:lnTo>
                  <a:pt x="2414297" y="1837268"/>
                </a:lnTo>
                <a:lnTo>
                  <a:pt x="2467652" y="1879441"/>
                </a:lnTo>
                <a:lnTo>
                  <a:pt x="2519030" y="1921922"/>
                </a:lnTo>
                <a:lnTo>
                  <a:pt x="2568466" y="1964676"/>
                </a:lnTo>
                <a:lnTo>
                  <a:pt x="2615998" y="2007668"/>
                </a:lnTo>
                <a:lnTo>
                  <a:pt x="2661662" y="2050864"/>
                </a:lnTo>
                <a:lnTo>
                  <a:pt x="2705497" y="2094229"/>
                </a:lnTo>
                <a:lnTo>
                  <a:pt x="2747538" y="2137727"/>
                </a:lnTo>
                <a:lnTo>
                  <a:pt x="2761040" y="2152340"/>
                </a:lnTo>
                <a:close/>
              </a:path>
            </a:pathLst>
          </a:custGeom>
          <a:solidFill>
            <a:srgbClr val="C2E2E2">
              <a:alpha val="54998"/>
            </a:srgbClr>
          </a:solidFill>
        </p:spPr>
        <p:txBody>
          <a:bodyPr wrap="square" lIns="0" tIns="0" rIns="0" bIns="0" rtlCol="0"/>
          <a:lstStyle/>
          <a:p>
            <a:endParaRPr/>
          </a:p>
        </p:txBody>
      </p:sp>
      <p:sp>
        <p:nvSpPr>
          <p:cNvPr id="3" name="object 3"/>
          <p:cNvSpPr/>
          <p:nvPr/>
        </p:nvSpPr>
        <p:spPr>
          <a:xfrm>
            <a:off x="12631522" y="0"/>
            <a:ext cx="5656580" cy="2016125"/>
          </a:xfrm>
          <a:custGeom>
            <a:avLst/>
            <a:gdLst/>
            <a:ahLst/>
            <a:cxnLst/>
            <a:rect l="l" t="t" r="r" b="b"/>
            <a:pathLst>
              <a:path w="5656580" h="2016125">
                <a:moveTo>
                  <a:pt x="4600689" y="2016090"/>
                </a:moveTo>
                <a:lnTo>
                  <a:pt x="4552851" y="2015501"/>
                </a:lnTo>
                <a:lnTo>
                  <a:pt x="4504922" y="2014179"/>
                </a:lnTo>
                <a:lnTo>
                  <a:pt x="4456915" y="2012124"/>
                </a:lnTo>
                <a:lnTo>
                  <a:pt x="4408845" y="2009337"/>
                </a:lnTo>
                <a:lnTo>
                  <a:pt x="4360724" y="2005820"/>
                </a:lnTo>
                <a:lnTo>
                  <a:pt x="4312567" y="2001574"/>
                </a:lnTo>
                <a:lnTo>
                  <a:pt x="4264386" y="1996601"/>
                </a:lnTo>
                <a:lnTo>
                  <a:pt x="4216197" y="1990901"/>
                </a:lnTo>
                <a:lnTo>
                  <a:pt x="4168012" y="1984476"/>
                </a:lnTo>
                <a:lnTo>
                  <a:pt x="4119846" y="1977326"/>
                </a:lnTo>
                <a:lnTo>
                  <a:pt x="4071711" y="1969454"/>
                </a:lnTo>
                <a:lnTo>
                  <a:pt x="4023622" y="1960861"/>
                </a:lnTo>
                <a:lnTo>
                  <a:pt x="3975593" y="1951547"/>
                </a:lnTo>
                <a:lnTo>
                  <a:pt x="3927636" y="1941515"/>
                </a:lnTo>
                <a:lnTo>
                  <a:pt x="3879766" y="1930765"/>
                </a:lnTo>
                <a:lnTo>
                  <a:pt x="3831997" y="1919298"/>
                </a:lnTo>
                <a:lnTo>
                  <a:pt x="3784341" y="1907116"/>
                </a:lnTo>
                <a:lnTo>
                  <a:pt x="3736814" y="1894220"/>
                </a:lnTo>
                <a:lnTo>
                  <a:pt x="3689427" y="1880612"/>
                </a:lnTo>
                <a:lnTo>
                  <a:pt x="3642197" y="1866292"/>
                </a:lnTo>
                <a:lnTo>
                  <a:pt x="3595135" y="1851261"/>
                </a:lnTo>
                <a:lnTo>
                  <a:pt x="3548255" y="1835522"/>
                </a:lnTo>
                <a:lnTo>
                  <a:pt x="3501572" y="1819076"/>
                </a:lnTo>
                <a:lnTo>
                  <a:pt x="3455099" y="1801922"/>
                </a:lnTo>
                <a:lnTo>
                  <a:pt x="3408849" y="1784064"/>
                </a:lnTo>
                <a:lnTo>
                  <a:pt x="3362837" y="1765502"/>
                </a:lnTo>
                <a:lnTo>
                  <a:pt x="3317075" y="1746237"/>
                </a:lnTo>
                <a:lnTo>
                  <a:pt x="3271579" y="1726271"/>
                </a:lnTo>
                <a:lnTo>
                  <a:pt x="3226361" y="1705604"/>
                </a:lnTo>
                <a:lnTo>
                  <a:pt x="3181435" y="1684239"/>
                </a:lnTo>
                <a:lnTo>
                  <a:pt x="3136815" y="1662176"/>
                </a:lnTo>
                <a:lnTo>
                  <a:pt x="3092514" y="1639416"/>
                </a:lnTo>
                <a:lnTo>
                  <a:pt x="3048547" y="1615962"/>
                </a:lnTo>
                <a:lnTo>
                  <a:pt x="3004926" y="1591814"/>
                </a:lnTo>
                <a:lnTo>
                  <a:pt x="2961666" y="1566973"/>
                </a:lnTo>
                <a:lnTo>
                  <a:pt x="2918781" y="1541440"/>
                </a:lnTo>
                <a:lnTo>
                  <a:pt x="2876283" y="1515218"/>
                </a:lnTo>
                <a:lnTo>
                  <a:pt x="2834187" y="1488306"/>
                </a:lnTo>
                <a:lnTo>
                  <a:pt x="2792506" y="1460707"/>
                </a:lnTo>
                <a:lnTo>
                  <a:pt x="2751254" y="1432422"/>
                </a:lnTo>
                <a:lnTo>
                  <a:pt x="2710446" y="1403451"/>
                </a:lnTo>
                <a:lnTo>
                  <a:pt x="2670093" y="1373797"/>
                </a:lnTo>
                <a:lnTo>
                  <a:pt x="2630211" y="1343460"/>
                </a:lnTo>
                <a:lnTo>
                  <a:pt x="2590812" y="1312442"/>
                </a:lnTo>
                <a:lnTo>
                  <a:pt x="2499137" y="1237666"/>
                </a:lnTo>
                <a:lnTo>
                  <a:pt x="2447278" y="1196610"/>
                </a:lnTo>
                <a:lnTo>
                  <a:pt x="2396320" y="1157525"/>
                </a:lnTo>
                <a:lnTo>
                  <a:pt x="2346249" y="1120361"/>
                </a:lnTo>
                <a:lnTo>
                  <a:pt x="2297051" y="1085068"/>
                </a:lnTo>
                <a:lnTo>
                  <a:pt x="2248712" y="1051596"/>
                </a:lnTo>
                <a:lnTo>
                  <a:pt x="2201218" y="1019895"/>
                </a:lnTo>
                <a:lnTo>
                  <a:pt x="2154553" y="989915"/>
                </a:lnTo>
                <a:lnTo>
                  <a:pt x="2108705" y="961606"/>
                </a:lnTo>
                <a:lnTo>
                  <a:pt x="2063659" y="934918"/>
                </a:lnTo>
                <a:lnTo>
                  <a:pt x="2019401" y="909801"/>
                </a:lnTo>
                <a:lnTo>
                  <a:pt x="1975916" y="886204"/>
                </a:lnTo>
                <a:lnTo>
                  <a:pt x="1933190" y="864079"/>
                </a:lnTo>
                <a:lnTo>
                  <a:pt x="1891209" y="843374"/>
                </a:lnTo>
                <a:lnTo>
                  <a:pt x="1849960" y="824040"/>
                </a:lnTo>
                <a:lnTo>
                  <a:pt x="1809427" y="806027"/>
                </a:lnTo>
                <a:lnTo>
                  <a:pt x="1769597" y="789285"/>
                </a:lnTo>
                <a:lnTo>
                  <a:pt x="1730455" y="773764"/>
                </a:lnTo>
                <a:lnTo>
                  <a:pt x="1691987" y="759413"/>
                </a:lnTo>
                <a:lnTo>
                  <a:pt x="1654179" y="746183"/>
                </a:lnTo>
                <a:lnTo>
                  <a:pt x="1617017" y="734024"/>
                </a:lnTo>
                <a:lnTo>
                  <a:pt x="1580486" y="722885"/>
                </a:lnTo>
                <a:lnTo>
                  <a:pt x="1509262" y="703470"/>
                </a:lnTo>
                <a:lnTo>
                  <a:pt x="1440395" y="687537"/>
                </a:lnTo>
                <a:lnTo>
                  <a:pt x="1373769" y="674687"/>
                </a:lnTo>
                <a:lnTo>
                  <a:pt x="1309272" y="664519"/>
                </a:lnTo>
                <a:lnTo>
                  <a:pt x="1246790" y="656632"/>
                </a:lnTo>
                <a:lnTo>
                  <a:pt x="1186209" y="650628"/>
                </a:lnTo>
                <a:lnTo>
                  <a:pt x="1098655" y="644275"/>
                </a:lnTo>
                <a:lnTo>
                  <a:pt x="881928" y="633361"/>
                </a:lnTo>
                <a:lnTo>
                  <a:pt x="830937" y="629834"/>
                </a:lnTo>
                <a:lnTo>
                  <a:pt x="780997" y="625189"/>
                </a:lnTo>
                <a:lnTo>
                  <a:pt x="731992" y="619024"/>
                </a:lnTo>
                <a:lnTo>
                  <a:pt x="683809" y="610939"/>
                </a:lnTo>
                <a:lnTo>
                  <a:pt x="636335" y="600535"/>
                </a:lnTo>
                <a:lnTo>
                  <a:pt x="589457" y="587410"/>
                </a:lnTo>
                <a:lnTo>
                  <a:pt x="543060" y="571166"/>
                </a:lnTo>
                <a:lnTo>
                  <a:pt x="497030" y="551401"/>
                </a:lnTo>
                <a:lnTo>
                  <a:pt x="451256" y="527715"/>
                </a:lnTo>
                <a:lnTo>
                  <a:pt x="405622" y="499709"/>
                </a:lnTo>
                <a:lnTo>
                  <a:pt x="360015" y="466982"/>
                </a:lnTo>
                <a:lnTo>
                  <a:pt x="314322" y="429134"/>
                </a:lnTo>
                <a:lnTo>
                  <a:pt x="268428" y="385765"/>
                </a:lnTo>
                <a:lnTo>
                  <a:pt x="222222" y="336475"/>
                </a:lnTo>
                <a:lnTo>
                  <a:pt x="175588" y="280864"/>
                </a:lnTo>
                <a:lnTo>
                  <a:pt x="152075" y="250562"/>
                </a:lnTo>
                <a:lnTo>
                  <a:pt x="128413" y="218530"/>
                </a:lnTo>
                <a:lnTo>
                  <a:pt x="104587" y="184718"/>
                </a:lnTo>
                <a:lnTo>
                  <a:pt x="77696" y="143885"/>
                </a:lnTo>
                <a:lnTo>
                  <a:pt x="52541" y="102116"/>
                </a:lnTo>
                <a:lnTo>
                  <a:pt x="29080" y="59457"/>
                </a:lnTo>
                <a:lnTo>
                  <a:pt x="7274" y="15957"/>
                </a:lnTo>
                <a:lnTo>
                  <a:pt x="0" y="0"/>
                </a:lnTo>
                <a:lnTo>
                  <a:pt x="5656476" y="0"/>
                </a:lnTo>
                <a:lnTo>
                  <a:pt x="5656476" y="1819277"/>
                </a:lnTo>
                <a:lnTo>
                  <a:pt x="5635465" y="1827977"/>
                </a:lnTo>
                <a:lnTo>
                  <a:pt x="5591558" y="1845139"/>
                </a:lnTo>
                <a:lnTo>
                  <a:pt x="5547214" y="1861471"/>
                </a:lnTo>
                <a:lnTo>
                  <a:pt x="5502447" y="1876974"/>
                </a:lnTo>
                <a:lnTo>
                  <a:pt x="5457274" y="1891651"/>
                </a:lnTo>
                <a:lnTo>
                  <a:pt x="5411709" y="1905502"/>
                </a:lnTo>
                <a:lnTo>
                  <a:pt x="5365769" y="1918529"/>
                </a:lnTo>
                <a:lnTo>
                  <a:pt x="5319469" y="1930733"/>
                </a:lnTo>
                <a:lnTo>
                  <a:pt x="5272825" y="1942115"/>
                </a:lnTo>
                <a:lnTo>
                  <a:pt x="5225852" y="1952678"/>
                </a:lnTo>
                <a:lnTo>
                  <a:pt x="5178565" y="1962423"/>
                </a:lnTo>
                <a:lnTo>
                  <a:pt x="5130980" y="1971350"/>
                </a:lnTo>
                <a:lnTo>
                  <a:pt x="5083113" y="1979461"/>
                </a:lnTo>
                <a:lnTo>
                  <a:pt x="5034980" y="1986758"/>
                </a:lnTo>
                <a:lnTo>
                  <a:pt x="4986595" y="1993242"/>
                </a:lnTo>
                <a:lnTo>
                  <a:pt x="4937974" y="1998915"/>
                </a:lnTo>
                <a:lnTo>
                  <a:pt x="4889133" y="2003777"/>
                </a:lnTo>
                <a:lnTo>
                  <a:pt x="4840088" y="2007831"/>
                </a:lnTo>
                <a:lnTo>
                  <a:pt x="4790853" y="2011077"/>
                </a:lnTo>
                <a:lnTo>
                  <a:pt x="4743518" y="2013438"/>
                </a:lnTo>
                <a:lnTo>
                  <a:pt x="4696036" y="2015059"/>
                </a:lnTo>
                <a:lnTo>
                  <a:pt x="4648422" y="2015943"/>
                </a:lnTo>
                <a:lnTo>
                  <a:pt x="4600689" y="2016090"/>
                </a:lnTo>
                <a:close/>
              </a:path>
            </a:pathLst>
          </a:custGeom>
          <a:solidFill>
            <a:srgbClr val="C2E2E2">
              <a:alpha val="75000"/>
            </a:srgbClr>
          </a:solidFill>
        </p:spPr>
        <p:txBody>
          <a:bodyPr wrap="square" lIns="0" tIns="0" rIns="0" bIns="0" rtlCol="0"/>
          <a:lstStyle/>
          <a:p>
            <a:endParaRPr/>
          </a:p>
        </p:txBody>
      </p:sp>
      <p:sp>
        <p:nvSpPr>
          <p:cNvPr id="4" name="object 4"/>
          <p:cNvSpPr/>
          <p:nvPr/>
        </p:nvSpPr>
        <p:spPr>
          <a:xfrm>
            <a:off x="578580" y="9485699"/>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0594B9"/>
          </a:solidFill>
        </p:spPr>
        <p:txBody>
          <a:bodyPr wrap="square" lIns="0" tIns="0" rIns="0" bIns="0" rtlCol="0"/>
          <a:lstStyle/>
          <a:p>
            <a:endParaRPr/>
          </a:p>
        </p:txBody>
      </p:sp>
      <p:sp>
        <p:nvSpPr>
          <p:cNvPr id="5" name="object 5"/>
          <p:cNvSpPr/>
          <p:nvPr/>
        </p:nvSpPr>
        <p:spPr>
          <a:xfrm>
            <a:off x="16935063" y="7389366"/>
            <a:ext cx="1030605" cy="2895600"/>
          </a:xfrm>
          <a:custGeom>
            <a:avLst/>
            <a:gdLst/>
            <a:ahLst/>
            <a:cxnLst/>
            <a:rect l="l" t="t" r="r" b="b"/>
            <a:pathLst>
              <a:path w="1030605" h="2895600">
                <a:moveTo>
                  <a:pt x="536372" y="952499"/>
                </a:moveTo>
                <a:lnTo>
                  <a:pt x="515212" y="952499"/>
                </a:lnTo>
                <a:lnTo>
                  <a:pt x="516515" y="927099"/>
                </a:lnTo>
                <a:lnTo>
                  <a:pt x="517550" y="876299"/>
                </a:lnTo>
                <a:lnTo>
                  <a:pt x="517981" y="838199"/>
                </a:lnTo>
                <a:lnTo>
                  <a:pt x="518045" y="774699"/>
                </a:lnTo>
                <a:lnTo>
                  <a:pt x="517118" y="711199"/>
                </a:lnTo>
                <a:lnTo>
                  <a:pt x="515150" y="647699"/>
                </a:lnTo>
                <a:lnTo>
                  <a:pt x="511948" y="584199"/>
                </a:lnTo>
                <a:lnTo>
                  <a:pt x="507319" y="533399"/>
                </a:lnTo>
                <a:lnTo>
                  <a:pt x="501069" y="482599"/>
                </a:lnTo>
                <a:lnTo>
                  <a:pt x="493006" y="431799"/>
                </a:lnTo>
                <a:lnTo>
                  <a:pt x="487517" y="368299"/>
                </a:lnTo>
                <a:lnTo>
                  <a:pt x="488496" y="304799"/>
                </a:lnTo>
                <a:lnTo>
                  <a:pt x="494376" y="228599"/>
                </a:lnTo>
                <a:lnTo>
                  <a:pt x="503590" y="177799"/>
                </a:lnTo>
                <a:lnTo>
                  <a:pt x="514572" y="114299"/>
                </a:lnTo>
                <a:lnTo>
                  <a:pt x="525755" y="63499"/>
                </a:lnTo>
                <a:lnTo>
                  <a:pt x="535574" y="25399"/>
                </a:lnTo>
                <a:lnTo>
                  <a:pt x="542461" y="0"/>
                </a:lnTo>
                <a:lnTo>
                  <a:pt x="550508" y="0"/>
                </a:lnTo>
                <a:lnTo>
                  <a:pt x="586084" y="63499"/>
                </a:lnTo>
                <a:lnTo>
                  <a:pt x="610134" y="114299"/>
                </a:lnTo>
                <a:lnTo>
                  <a:pt x="634703" y="177799"/>
                </a:lnTo>
                <a:lnTo>
                  <a:pt x="657048" y="241299"/>
                </a:lnTo>
                <a:lnTo>
                  <a:pt x="674424" y="304799"/>
                </a:lnTo>
                <a:lnTo>
                  <a:pt x="684090" y="355599"/>
                </a:lnTo>
                <a:lnTo>
                  <a:pt x="684113" y="406399"/>
                </a:lnTo>
                <a:lnTo>
                  <a:pt x="675905" y="457199"/>
                </a:lnTo>
                <a:lnTo>
                  <a:pt x="661285" y="507999"/>
                </a:lnTo>
                <a:lnTo>
                  <a:pt x="642074" y="546099"/>
                </a:lnTo>
                <a:lnTo>
                  <a:pt x="620094" y="596899"/>
                </a:lnTo>
                <a:lnTo>
                  <a:pt x="597164" y="634999"/>
                </a:lnTo>
                <a:lnTo>
                  <a:pt x="575106" y="685799"/>
                </a:lnTo>
                <a:lnTo>
                  <a:pt x="555740" y="723899"/>
                </a:lnTo>
                <a:lnTo>
                  <a:pt x="540886" y="761999"/>
                </a:lnTo>
                <a:lnTo>
                  <a:pt x="532366" y="800099"/>
                </a:lnTo>
                <a:lnTo>
                  <a:pt x="529398" y="850899"/>
                </a:lnTo>
                <a:lnTo>
                  <a:pt x="532444" y="914399"/>
                </a:lnTo>
                <a:lnTo>
                  <a:pt x="536372" y="952499"/>
                </a:lnTo>
                <a:close/>
              </a:path>
              <a:path w="1030605" h="2895600">
                <a:moveTo>
                  <a:pt x="651232" y="1371599"/>
                </a:moveTo>
                <a:lnTo>
                  <a:pt x="615186" y="1371599"/>
                </a:lnTo>
                <a:lnTo>
                  <a:pt x="602093" y="1320799"/>
                </a:lnTo>
                <a:lnTo>
                  <a:pt x="588592" y="1282699"/>
                </a:lnTo>
                <a:lnTo>
                  <a:pt x="574753" y="1231899"/>
                </a:lnTo>
                <a:lnTo>
                  <a:pt x="560643" y="1181099"/>
                </a:lnTo>
                <a:lnTo>
                  <a:pt x="546333" y="1142999"/>
                </a:lnTo>
                <a:lnTo>
                  <a:pt x="531890" y="1092199"/>
                </a:lnTo>
                <a:lnTo>
                  <a:pt x="514506" y="1041399"/>
                </a:lnTo>
                <a:lnTo>
                  <a:pt x="480151" y="939799"/>
                </a:lnTo>
                <a:lnTo>
                  <a:pt x="463454" y="888999"/>
                </a:lnTo>
                <a:lnTo>
                  <a:pt x="447260" y="838199"/>
                </a:lnTo>
                <a:lnTo>
                  <a:pt x="438920" y="812799"/>
                </a:lnTo>
                <a:lnTo>
                  <a:pt x="430784" y="787399"/>
                </a:lnTo>
                <a:lnTo>
                  <a:pt x="422882" y="761999"/>
                </a:lnTo>
                <a:lnTo>
                  <a:pt x="415238" y="736599"/>
                </a:lnTo>
                <a:lnTo>
                  <a:pt x="390876" y="698499"/>
                </a:lnTo>
                <a:lnTo>
                  <a:pt x="360475" y="673099"/>
                </a:lnTo>
                <a:lnTo>
                  <a:pt x="325531" y="634999"/>
                </a:lnTo>
                <a:lnTo>
                  <a:pt x="287542" y="596899"/>
                </a:lnTo>
                <a:lnTo>
                  <a:pt x="248004" y="546099"/>
                </a:lnTo>
                <a:lnTo>
                  <a:pt x="208414" y="507999"/>
                </a:lnTo>
                <a:lnTo>
                  <a:pt x="170271" y="469899"/>
                </a:lnTo>
                <a:lnTo>
                  <a:pt x="135069" y="419099"/>
                </a:lnTo>
                <a:lnTo>
                  <a:pt x="104308" y="380999"/>
                </a:lnTo>
                <a:lnTo>
                  <a:pt x="79483" y="342899"/>
                </a:lnTo>
                <a:lnTo>
                  <a:pt x="45904" y="279399"/>
                </a:lnTo>
                <a:lnTo>
                  <a:pt x="23444" y="215899"/>
                </a:lnTo>
                <a:lnTo>
                  <a:pt x="9863" y="152399"/>
                </a:lnTo>
                <a:lnTo>
                  <a:pt x="2922" y="114299"/>
                </a:lnTo>
                <a:lnTo>
                  <a:pt x="0" y="76199"/>
                </a:lnTo>
                <a:lnTo>
                  <a:pt x="6099" y="76199"/>
                </a:lnTo>
                <a:lnTo>
                  <a:pt x="71384" y="114299"/>
                </a:lnTo>
                <a:lnTo>
                  <a:pt x="102921" y="139699"/>
                </a:lnTo>
                <a:lnTo>
                  <a:pt x="133246" y="177799"/>
                </a:lnTo>
                <a:lnTo>
                  <a:pt x="162004" y="228599"/>
                </a:lnTo>
                <a:lnTo>
                  <a:pt x="188837" y="279399"/>
                </a:lnTo>
                <a:lnTo>
                  <a:pt x="213390" y="330199"/>
                </a:lnTo>
                <a:lnTo>
                  <a:pt x="235307" y="380999"/>
                </a:lnTo>
                <a:lnTo>
                  <a:pt x="254230" y="431799"/>
                </a:lnTo>
                <a:lnTo>
                  <a:pt x="269805" y="482599"/>
                </a:lnTo>
                <a:lnTo>
                  <a:pt x="295157" y="558799"/>
                </a:lnTo>
                <a:lnTo>
                  <a:pt x="324224" y="609599"/>
                </a:lnTo>
                <a:lnTo>
                  <a:pt x="353766" y="647699"/>
                </a:lnTo>
                <a:lnTo>
                  <a:pt x="380546" y="673099"/>
                </a:lnTo>
                <a:lnTo>
                  <a:pt x="401324" y="685799"/>
                </a:lnTo>
                <a:lnTo>
                  <a:pt x="423244" y="685799"/>
                </a:lnTo>
                <a:lnTo>
                  <a:pt x="437520" y="723899"/>
                </a:lnTo>
                <a:lnTo>
                  <a:pt x="452712" y="774699"/>
                </a:lnTo>
                <a:lnTo>
                  <a:pt x="468704" y="825499"/>
                </a:lnTo>
                <a:lnTo>
                  <a:pt x="480031" y="850899"/>
                </a:lnTo>
                <a:lnTo>
                  <a:pt x="491565" y="888999"/>
                </a:lnTo>
                <a:lnTo>
                  <a:pt x="503294" y="927099"/>
                </a:lnTo>
                <a:lnTo>
                  <a:pt x="515212" y="952499"/>
                </a:lnTo>
                <a:lnTo>
                  <a:pt x="536372" y="952499"/>
                </a:lnTo>
                <a:lnTo>
                  <a:pt x="538990" y="977899"/>
                </a:lnTo>
                <a:lnTo>
                  <a:pt x="546521" y="1015999"/>
                </a:lnTo>
                <a:lnTo>
                  <a:pt x="552522" y="1054099"/>
                </a:lnTo>
                <a:lnTo>
                  <a:pt x="554477" y="1066799"/>
                </a:lnTo>
                <a:lnTo>
                  <a:pt x="554858" y="1066799"/>
                </a:lnTo>
                <a:lnTo>
                  <a:pt x="555621" y="1079499"/>
                </a:lnTo>
                <a:lnTo>
                  <a:pt x="556288" y="1079499"/>
                </a:lnTo>
                <a:lnTo>
                  <a:pt x="571363" y="1117599"/>
                </a:lnTo>
                <a:lnTo>
                  <a:pt x="586415" y="1168399"/>
                </a:lnTo>
                <a:lnTo>
                  <a:pt x="601355" y="1206499"/>
                </a:lnTo>
                <a:lnTo>
                  <a:pt x="616096" y="1257299"/>
                </a:lnTo>
                <a:lnTo>
                  <a:pt x="630552" y="1295399"/>
                </a:lnTo>
                <a:lnTo>
                  <a:pt x="644635" y="1346199"/>
                </a:lnTo>
                <a:lnTo>
                  <a:pt x="651232" y="1371599"/>
                </a:lnTo>
                <a:close/>
              </a:path>
              <a:path w="1030605" h="2895600">
                <a:moveTo>
                  <a:pt x="351861" y="355599"/>
                </a:moveTo>
                <a:lnTo>
                  <a:pt x="334897" y="355599"/>
                </a:lnTo>
                <a:lnTo>
                  <a:pt x="334421" y="342899"/>
                </a:lnTo>
                <a:lnTo>
                  <a:pt x="332824" y="317499"/>
                </a:lnTo>
                <a:lnTo>
                  <a:pt x="331981" y="317499"/>
                </a:lnTo>
                <a:lnTo>
                  <a:pt x="331085" y="304799"/>
                </a:lnTo>
                <a:lnTo>
                  <a:pt x="330495" y="279399"/>
                </a:lnTo>
                <a:lnTo>
                  <a:pt x="330013" y="266699"/>
                </a:lnTo>
                <a:lnTo>
                  <a:pt x="329637" y="253999"/>
                </a:lnTo>
                <a:lnTo>
                  <a:pt x="329369" y="228599"/>
                </a:lnTo>
                <a:lnTo>
                  <a:pt x="329892" y="215899"/>
                </a:lnTo>
                <a:lnTo>
                  <a:pt x="330334" y="203199"/>
                </a:lnTo>
                <a:lnTo>
                  <a:pt x="331085" y="177799"/>
                </a:lnTo>
                <a:lnTo>
                  <a:pt x="331780" y="165099"/>
                </a:lnTo>
                <a:lnTo>
                  <a:pt x="332717" y="152399"/>
                </a:lnTo>
                <a:lnTo>
                  <a:pt x="333672" y="152399"/>
                </a:lnTo>
                <a:lnTo>
                  <a:pt x="334421" y="139699"/>
                </a:lnTo>
                <a:lnTo>
                  <a:pt x="335767" y="126999"/>
                </a:lnTo>
                <a:lnTo>
                  <a:pt x="336684" y="114299"/>
                </a:lnTo>
                <a:lnTo>
                  <a:pt x="350717" y="114299"/>
                </a:lnTo>
                <a:lnTo>
                  <a:pt x="350181" y="126999"/>
                </a:lnTo>
                <a:lnTo>
                  <a:pt x="349471" y="139699"/>
                </a:lnTo>
                <a:lnTo>
                  <a:pt x="348430" y="152399"/>
                </a:lnTo>
                <a:lnTo>
                  <a:pt x="347829" y="165099"/>
                </a:lnTo>
                <a:lnTo>
                  <a:pt x="347048" y="165099"/>
                </a:lnTo>
                <a:lnTo>
                  <a:pt x="346339" y="177799"/>
                </a:lnTo>
                <a:lnTo>
                  <a:pt x="345952" y="190499"/>
                </a:lnTo>
                <a:lnTo>
                  <a:pt x="345790" y="203199"/>
                </a:lnTo>
                <a:lnTo>
                  <a:pt x="345583" y="215899"/>
                </a:lnTo>
                <a:lnTo>
                  <a:pt x="345322" y="228599"/>
                </a:lnTo>
                <a:lnTo>
                  <a:pt x="344999" y="241299"/>
                </a:lnTo>
                <a:lnTo>
                  <a:pt x="347184" y="292099"/>
                </a:lnTo>
                <a:lnTo>
                  <a:pt x="348049" y="304799"/>
                </a:lnTo>
                <a:lnTo>
                  <a:pt x="351861" y="355599"/>
                </a:lnTo>
                <a:close/>
              </a:path>
              <a:path w="1030605" h="2895600">
                <a:moveTo>
                  <a:pt x="352910" y="368299"/>
                </a:moveTo>
                <a:lnTo>
                  <a:pt x="336136" y="368299"/>
                </a:lnTo>
                <a:lnTo>
                  <a:pt x="335183" y="355599"/>
                </a:lnTo>
                <a:lnTo>
                  <a:pt x="352433" y="355599"/>
                </a:lnTo>
                <a:lnTo>
                  <a:pt x="352910" y="368299"/>
                </a:lnTo>
                <a:close/>
              </a:path>
              <a:path w="1030605" h="2895600">
                <a:moveTo>
                  <a:pt x="423244" y="685799"/>
                </a:moveTo>
                <a:lnTo>
                  <a:pt x="401324" y="685799"/>
                </a:lnTo>
                <a:lnTo>
                  <a:pt x="395201" y="660399"/>
                </a:lnTo>
                <a:lnTo>
                  <a:pt x="389292" y="634999"/>
                </a:lnTo>
                <a:lnTo>
                  <a:pt x="383633" y="622299"/>
                </a:lnTo>
                <a:lnTo>
                  <a:pt x="378260" y="596899"/>
                </a:lnTo>
                <a:lnTo>
                  <a:pt x="371410" y="571499"/>
                </a:lnTo>
                <a:lnTo>
                  <a:pt x="365275" y="546099"/>
                </a:lnTo>
                <a:lnTo>
                  <a:pt x="359605" y="507999"/>
                </a:lnTo>
                <a:lnTo>
                  <a:pt x="354148" y="482599"/>
                </a:lnTo>
                <a:lnTo>
                  <a:pt x="352043" y="469899"/>
                </a:lnTo>
                <a:lnTo>
                  <a:pt x="349884" y="457199"/>
                </a:lnTo>
                <a:lnTo>
                  <a:pt x="345476" y="431799"/>
                </a:lnTo>
                <a:lnTo>
                  <a:pt x="343553" y="419099"/>
                </a:lnTo>
                <a:lnTo>
                  <a:pt x="342033" y="406399"/>
                </a:lnTo>
                <a:lnTo>
                  <a:pt x="340638" y="393699"/>
                </a:lnTo>
                <a:lnTo>
                  <a:pt x="339090" y="393699"/>
                </a:lnTo>
                <a:lnTo>
                  <a:pt x="338137" y="380999"/>
                </a:lnTo>
                <a:lnTo>
                  <a:pt x="337089" y="368299"/>
                </a:lnTo>
                <a:lnTo>
                  <a:pt x="353767" y="368299"/>
                </a:lnTo>
                <a:lnTo>
                  <a:pt x="356054" y="380999"/>
                </a:lnTo>
                <a:lnTo>
                  <a:pt x="357007" y="393699"/>
                </a:lnTo>
                <a:lnTo>
                  <a:pt x="358643" y="406399"/>
                </a:lnTo>
                <a:lnTo>
                  <a:pt x="360153" y="419099"/>
                </a:lnTo>
                <a:lnTo>
                  <a:pt x="361805" y="431799"/>
                </a:lnTo>
                <a:lnTo>
                  <a:pt x="363869" y="431799"/>
                </a:lnTo>
                <a:lnTo>
                  <a:pt x="366197" y="444499"/>
                </a:lnTo>
                <a:lnTo>
                  <a:pt x="373019" y="482599"/>
                </a:lnTo>
                <a:lnTo>
                  <a:pt x="378594" y="507999"/>
                </a:lnTo>
                <a:lnTo>
                  <a:pt x="384455" y="533399"/>
                </a:lnTo>
                <a:lnTo>
                  <a:pt x="390817" y="558799"/>
                </a:lnTo>
                <a:lnTo>
                  <a:pt x="397893" y="596899"/>
                </a:lnTo>
                <a:lnTo>
                  <a:pt x="409996" y="634999"/>
                </a:lnTo>
                <a:lnTo>
                  <a:pt x="423244" y="685799"/>
                </a:lnTo>
                <a:close/>
              </a:path>
              <a:path w="1030605" h="2895600">
                <a:moveTo>
                  <a:pt x="738795" y="1968499"/>
                </a:moveTo>
                <a:lnTo>
                  <a:pt x="695812" y="1968499"/>
                </a:lnTo>
                <a:lnTo>
                  <a:pt x="697885" y="1917699"/>
                </a:lnTo>
                <a:lnTo>
                  <a:pt x="697747" y="1866899"/>
                </a:lnTo>
                <a:lnTo>
                  <a:pt x="695586" y="1816099"/>
                </a:lnTo>
                <a:lnTo>
                  <a:pt x="691591" y="1765299"/>
                </a:lnTo>
                <a:lnTo>
                  <a:pt x="685949" y="1714499"/>
                </a:lnTo>
                <a:lnTo>
                  <a:pt x="678848" y="1663699"/>
                </a:lnTo>
                <a:lnTo>
                  <a:pt x="672974" y="1625599"/>
                </a:lnTo>
                <a:lnTo>
                  <a:pt x="666518" y="1587499"/>
                </a:lnTo>
                <a:lnTo>
                  <a:pt x="659509" y="1549399"/>
                </a:lnTo>
                <a:lnTo>
                  <a:pt x="640406" y="1498599"/>
                </a:lnTo>
                <a:lnTo>
                  <a:pt x="620576" y="1460499"/>
                </a:lnTo>
                <a:lnTo>
                  <a:pt x="560822" y="1409699"/>
                </a:lnTo>
                <a:lnTo>
                  <a:pt x="523247" y="1371599"/>
                </a:lnTo>
                <a:lnTo>
                  <a:pt x="438571" y="1308099"/>
                </a:lnTo>
                <a:lnTo>
                  <a:pt x="349021" y="1231899"/>
                </a:lnTo>
                <a:lnTo>
                  <a:pt x="305354" y="1193799"/>
                </a:lnTo>
                <a:lnTo>
                  <a:pt x="263991" y="1142999"/>
                </a:lnTo>
                <a:lnTo>
                  <a:pt x="224556" y="1092199"/>
                </a:lnTo>
                <a:lnTo>
                  <a:pt x="191144" y="1028699"/>
                </a:lnTo>
                <a:lnTo>
                  <a:pt x="163295" y="965199"/>
                </a:lnTo>
                <a:lnTo>
                  <a:pt x="140547" y="901699"/>
                </a:lnTo>
                <a:lnTo>
                  <a:pt x="122441" y="850899"/>
                </a:lnTo>
                <a:lnTo>
                  <a:pt x="108515" y="800099"/>
                </a:lnTo>
                <a:lnTo>
                  <a:pt x="98307" y="749299"/>
                </a:lnTo>
                <a:lnTo>
                  <a:pt x="91358" y="711199"/>
                </a:lnTo>
                <a:lnTo>
                  <a:pt x="85392" y="673099"/>
                </a:lnTo>
                <a:lnTo>
                  <a:pt x="89776" y="673099"/>
                </a:lnTo>
                <a:lnTo>
                  <a:pt x="92254" y="685799"/>
                </a:lnTo>
                <a:lnTo>
                  <a:pt x="114076" y="685799"/>
                </a:lnTo>
                <a:lnTo>
                  <a:pt x="139869" y="698499"/>
                </a:lnTo>
                <a:lnTo>
                  <a:pt x="168840" y="723899"/>
                </a:lnTo>
                <a:lnTo>
                  <a:pt x="200200" y="749299"/>
                </a:lnTo>
                <a:lnTo>
                  <a:pt x="233159" y="787399"/>
                </a:lnTo>
                <a:lnTo>
                  <a:pt x="300705" y="863599"/>
                </a:lnTo>
                <a:lnTo>
                  <a:pt x="333713" y="901699"/>
                </a:lnTo>
                <a:lnTo>
                  <a:pt x="365155" y="952499"/>
                </a:lnTo>
                <a:lnTo>
                  <a:pt x="394241" y="1003299"/>
                </a:lnTo>
                <a:lnTo>
                  <a:pt x="420181" y="1054099"/>
                </a:lnTo>
                <a:lnTo>
                  <a:pt x="442184" y="1104899"/>
                </a:lnTo>
                <a:lnTo>
                  <a:pt x="459459" y="1155699"/>
                </a:lnTo>
                <a:lnTo>
                  <a:pt x="484789" y="1231899"/>
                </a:lnTo>
                <a:lnTo>
                  <a:pt x="511170" y="1282699"/>
                </a:lnTo>
                <a:lnTo>
                  <a:pt x="537239" y="1320799"/>
                </a:lnTo>
                <a:lnTo>
                  <a:pt x="561632" y="1346199"/>
                </a:lnTo>
                <a:lnTo>
                  <a:pt x="582986" y="1358899"/>
                </a:lnTo>
                <a:lnTo>
                  <a:pt x="599937" y="1371599"/>
                </a:lnTo>
                <a:lnTo>
                  <a:pt x="651232" y="1371599"/>
                </a:lnTo>
                <a:lnTo>
                  <a:pt x="657829" y="1396999"/>
                </a:lnTo>
                <a:lnTo>
                  <a:pt x="670473" y="1435099"/>
                </a:lnTo>
                <a:lnTo>
                  <a:pt x="682478" y="1485899"/>
                </a:lnTo>
                <a:lnTo>
                  <a:pt x="693750" y="1536699"/>
                </a:lnTo>
                <a:lnTo>
                  <a:pt x="704200" y="1587499"/>
                </a:lnTo>
                <a:lnTo>
                  <a:pt x="726769" y="1587499"/>
                </a:lnTo>
                <a:lnTo>
                  <a:pt x="723264" y="1625599"/>
                </a:lnTo>
                <a:lnTo>
                  <a:pt x="720306" y="1676399"/>
                </a:lnTo>
                <a:lnTo>
                  <a:pt x="727175" y="1714499"/>
                </a:lnTo>
                <a:lnTo>
                  <a:pt x="732787" y="1765299"/>
                </a:lnTo>
                <a:lnTo>
                  <a:pt x="736948" y="1816099"/>
                </a:lnTo>
                <a:lnTo>
                  <a:pt x="739465" y="1866899"/>
                </a:lnTo>
                <a:lnTo>
                  <a:pt x="740145" y="1917699"/>
                </a:lnTo>
                <a:lnTo>
                  <a:pt x="738795" y="1968499"/>
                </a:lnTo>
                <a:close/>
              </a:path>
              <a:path w="1030605" h="2895600">
                <a:moveTo>
                  <a:pt x="726769" y="1587499"/>
                </a:moveTo>
                <a:lnTo>
                  <a:pt x="704200" y="1587499"/>
                </a:lnTo>
                <a:lnTo>
                  <a:pt x="701222" y="1536699"/>
                </a:lnTo>
                <a:lnTo>
                  <a:pt x="698533" y="1473199"/>
                </a:lnTo>
                <a:lnTo>
                  <a:pt x="696299" y="1422399"/>
                </a:lnTo>
                <a:lnTo>
                  <a:pt x="694688" y="1371599"/>
                </a:lnTo>
                <a:lnTo>
                  <a:pt x="693864" y="1308099"/>
                </a:lnTo>
                <a:lnTo>
                  <a:pt x="693994" y="1257299"/>
                </a:lnTo>
                <a:lnTo>
                  <a:pt x="695245" y="1206499"/>
                </a:lnTo>
                <a:lnTo>
                  <a:pt x="697783" y="1155699"/>
                </a:lnTo>
                <a:lnTo>
                  <a:pt x="701773" y="1117599"/>
                </a:lnTo>
                <a:lnTo>
                  <a:pt x="707383" y="1079499"/>
                </a:lnTo>
                <a:lnTo>
                  <a:pt x="714778" y="1041399"/>
                </a:lnTo>
                <a:lnTo>
                  <a:pt x="749955" y="952499"/>
                </a:lnTo>
                <a:lnTo>
                  <a:pt x="785695" y="888999"/>
                </a:lnTo>
                <a:lnTo>
                  <a:pt x="818957" y="838199"/>
                </a:lnTo>
                <a:lnTo>
                  <a:pt x="846700" y="800099"/>
                </a:lnTo>
                <a:lnTo>
                  <a:pt x="865881" y="774699"/>
                </a:lnTo>
                <a:lnTo>
                  <a:pt x="873459" y="774699"/>
                </a:lnTo>
                <a:lnTo>
                  <a:pt x="885179" y="850899"/>
                </a:lnTo>
                <a:lnTo>
                  <a:pt x="891237" y="914399"/>
                </a:lnTo>
                <a:lnTo>
                  <a:pt x="892275" y="977899"/>
                </a:lnTo>
                <a:lnTo>
                  <a:pt x="888936" y="1041399"/>
                </a:lnTo>
                <a:lnTo>
                  <a:pt x="881862" y="1092199"/>
                </a:lnTo>
                <a:lnTo>
                  <a:pt x="871696" y="1142999"/>
                </a:lnTo>
                <a:lnTo>
                  <a:pt x="859080" y="1181099"/>
                </a:lnTo>
                <a:lnTo>
                  <a:pt x="844657" y="1231899"/>
                </a:lnTo>
                <a:lnTo>
                  <a:pt x="829068" y="1269999"/>
                </a:lnTo>
                <a:lnTo>
                  <a:pt x="812958" y="1308099"/>
                </a:lnTo>
                <a:lnTo>
                  <a:pt x="796967" y="1333499"/>
                </a:lnTo>
                <a:lnTo>
                  <a:pt x="781739" y="1371599"/>
                </a:lnTo>
                <a:lnTo>
                  <a:pt x="767916" y="1396999"/>
                </a:lnTo>
                <a:lnTo>
                  <a:pt x="756140" y="1435099"/>
                </a:lnTo>
                <a:lnTo>
                  <a:pt x="743987" y="1473199"/>
                </a:lnTo>
                <a:lnTo>
                  <a:pt x="734716" y="1523999"/>
                </a:lnTo>
                <a:lnTo>
                  <a:pt x="727938" y="1574799"/>
                </a:lnTo>
                <a:lnTo>
                  <a:pt x="726769" y="1587499"/>
                </a:lnTo>
                <a:close/>
              </a:path>
              <a:path w="1030605" h="2895600">
                <a:moveTo>
                  <a:pt x="406169" y="2743199"/>
                </a:moveTo>
                <a:lnTo>
                  <a:pt x="311929" y="2743199"/>
                </a:lnTo>
                <a:lnTo>
                  <a:pt x="330963" y="2730499"/>
                </a:lnTo>
                <a:lnTo>
                  <a:pt x="350408" y="2705099"/>
                </a:lnTo>
                <a:lnTo>
                  <a:pt x="370174" y="2679699"/>
                </a:lnTo>
                <a:lnTo>
                  <a:pt x="390173" y="2654299"/>
                </a:lnTo>
                <a:lnTo>
                  <a:pt x="421168" y="2616199"/>
                </a:lnTo>
                <a:lnTo>
                  <a:pt x="452288" y="2565399"/>
                </a:lnTo>
                <a:lnTo>
                  <a:pt x="483371" y="2527299"/>
                </a:lnTo>
                <a:lnTo>
                  <a:pt x="514259" y="2476499"/>
                </a:lnTo>
                <a:lnTo>
                  <a:pt x="544184" y="2425699"/>
                </a:lnTo>
                <a:lnTo>
                  <a:pt x="551749" y="2400299"/>
                </a:lnTo>
                <a:lnTo>
                  <a:pt x="559242" y="2387599"/>
                </a:lnTo>
                <a:lnTo>
                  <a:pt x="587607" y="2336799"/>
                </a:lnTo>
                <a:lnTo>
                  <a:pt x="594631" y="2324099"/>
                </a:lnTo>
                <a:lnTo>
                  <a:pt x="602891" y="2298699"/>
                </a:lnTo>
                <a:lnTo>
                  <a:pt x="605274" y="2298699"/>
                </a:lnTo>
                <a:lnTo>
                  <a:pt x="617275" y="2235199"/>
                </a:lnTo>
                <a:lnTo>
                  <a:pt x="627337" y="2184399"/>
                </a:lnTo>
                <a:lnTo>
                  <a:pt x="634458" y="2133599"/>
                </a:lnTo>
                <a:lnTo>
                  <a:pt x="637635" y="2070099"/>
                </a:lnTo>
                <a:lnTo>
                  <a:pt x="635867" y="2019299"/>
                </a:lnTo>
                <a:lnTo>
                  <a:pt x="629393" y="1981199"/>
                </a:lnTo>
                <a:lnTo>
                  <a:pt x="618247" y="1955799"/>
                </a:lnTo>
                <a:lnTo>
                  <a:pt x="603045" y="1943099"/>
                </a:lnTo>
                <a:lnTo>
                  <a:pt x="584403" y="1930399"/>
                </a:lnTo>
                <a:lnTo>
                  <a:pt x="456219" y="1930399"/>
                </a:lnTo>
                <a:lnTo>
                  <a:pt x="431075" y="1917699"/>
                </a:lnTo>
                <a:lnTo>
                  <a:pt x="383754" y="1879599"/>
                </a:lnTo>
                <a:lnTo>
                  <a:pt x="362631" y="1841499"/>
                </a:lnTo>
                <a:lnTo>
                  <a:pt x="337361" y="1777999"/>
                </a:lnTo>
                <a:lnTo>
                  <a:pt x="321303" y="1714499"/>
                </a:lnTo>
                <a:lnTo>
                  <a:pt x="312783" y="1650999"/>
                </a:lnTo>
                <a:lnTo>
                  <a:pt x="310128" y="1587499"/>
                </a:lnTo>
                <a:lnTo>
                  <a:pt x="311662" y="1523999"/>
                </a:lnTo>
                <a:lnTo>
                  <a:pt x="315713" y="1485899"/>
                </a:lnTo>
                <a:lnTo>
                  <a:pt x="320606" y="1447799"/>
                </a:lnTo>
                <a:lnTo>
                  <a:pt x="324668" y="1422399"/>
                </a:lnTo>
                <a:lnTo>
                  <a:pt x="326225" y="1409699"/>
                </a:lnTo>
                <a:lnTo>
                  <a:pt x="354282" y="1485899"/>
                </a:lnTo>
                <a:lnTo>
                  <a:pt x="410546" y="1612899"/>
                </a:lnTo>
                <a:lnTo>
                  <a:pt x="438351" y="1650999"/>
                </a:lnTo>
                <a:lnTo>
                  <a:pt x="465671" y="1689099"/>
                </a:lnTo>
                <a:lnTo>
                  <a:pt x="492304" y="1727199"/>
                </a:lnTo>
                <a:lnTo>
                  <a:pt x="518050" y="1752599"/>
                </a:lnTo>
                <a:lnTo>
                  <a:pt x="542707" y="1777999"/>
                </a:lnTo>
                <a:lnTo>
                  <a:pt x="566075" y="1803399"/>
                </a:lnTo>
                <a:lnTo>
                  <a:pt x="587952" y="1816099"/>
                </a:lnTo>
                <a:lnTo>
                  <a:pt x="608138" y="1841499"/>
                </a:lnTo>
                <a:lnTo>
                  <a:pt x="642633" y="1904999"/>
                </a:lnTo>
                <a:lnTo>
                  <a:pt x="655122" y="1943099"/>
                </a:lnTo>
                <a:lnTo>
                  <a:pt x="661535" y="1981199"/>
                </a:lnTo>
                <a:lnTo>
                  <a:pt x="662754" y="2031999"/>
                </a:lnTo>
                <a:lnTo>
                  <a:pt x="659661" y="2082799"/>
                </a:lnTo>
                <a:lnTo>
                  <a:pt x="653136" y="2146299"/>
                </a:lnTo>
                <a:lnTo>
                  <a:pt x="644063" y="2197099"/>
                </a:lnTo>
                <a:lnTo>
                  <a:pt x="694647" y="2197099"/>
                </a:lnTo>
                <a:lnTo>
                  <a:pt x="691619" y="2209799"/>
                </a:lnTo>
                <a:lnTo>
                  <a:pt x="685682" y="2222499"/>
                </a:lnTo>
                <a:lnTo>
                  <a:pt x="679647" y="2247899"/>
                </a:lnTo>
                <a:lnTo>
                  <a:pt x="673379" y="2260599"/>
                </a:lnTo>
                <a:lnTo>
                  <a:pt x="666745" y="2273299"/>
                </a:lnTo>
                <a:lnTo>
                  <a:pt x="655856" y="2298699"/>
                </a:lnTo>
                <a:lnTo>
                  <a:pt x="650367" y="2324099"/>
                </a:lnTo>
                <a:lnTo>
                  <a:pt x="644825" y="2336799"/>
                </a:lnTo>
                <a:lnTo>
                  <a:pt x="672804" y="2336799"/>
                </a:lnTo>
                <a:lnTo>
                  <a:pt x="643905" y="2374899"/>
                </a:lnTo>
                <a:lnTo>
                  <a:pt x="613037" y="2412999"/>
                </a:lnTo>
                <a:lnTo>
                  <a:pt x="579923" y="2463799"/>
                </a:lnTo>
                <a:lnTo>
                  <a:pt x="564246" y="2501899"/>
                </a:lnTo>
                <a:lnTo>
                  <a:pt x="556443" y="2514599"/>
                </a:lnTo>
                <a:lnTo>
                  <a:pt x="501417" y="2603499"/>
                </a:lnTo>
                <a:lnTo>
                  <a:pt x="453836" y="2679699"/>
                </a:lnTo>
                <a:lnTo>
                  <a:pt x="505777" y="2679699"/>
                </a:lnTo>
                <a:lnTo>
                  <a:pt x="446462" y="2705099"/>
                </a:lnTo>
                <a:lnTo>
                  <a:pt x="418543" y="2730499"/>
                </a:lnTo>
                <a:lnTo>
                  <a:pt x="406169" y="2743199"/>
                </a:lnTo>
                <a:close/>
              </a:path>
              <a:path w="1030605" h="2895600">
                <a:moveTo>
                  <a:pt x="672804" y="2336799"/>
                </a:moveTo>
                <a:lnTo>
                  <a:pt x="644825" y="2336799"/>
                </a:lnTo>
                <a:lnTo>
                  <a:pt x="676083" y="2285999"/>
                </a:lnTo>
                <a:lnTo>
                  <a:pt x="707046" y="2247899"/>
                </a:lnTo>
                <a:lnTo>
                  <a:pt x="732917" y="2197099"/>
                </a:lnTo>
                <a:lnTo>
                  <a:pt x="748897" y="2146299"/>
                </a:lnTo>
                <a:lnTo>
                  <a:pt x="756844" y="2120899"/>
                </a:lnTo>
                <a:lnTo>
                  <a:pt x="767705" y="2082799"/>
                </a:lnTo>
                <a:lnTo>
                  <a:pt x="781654" y="2044699"/>
                </a:lnTo>
                <a:lnTo>
                  <a:pt x="798870" y="1993899"/>
                </a:lnTo>
                <a:lnTo>
                  <a:pt x="819528" y="1943099"/>
                </a:lnTo>
                <a:lnTo>
                  <a:pt x="843805" y="1892299"/>
                </a:lnTo>
                <a:lnTo>
                  <a:pt x="871878" y="1841499"/>
                </a:lnTo>
                <a:lnTo>
                  <a:pt x="903924" y="1790699"/>
                </a:lnTo>
                <a:lnTo>
                  <a:pt x="940118" y="1752599"/>
                </a:lnTo>
                <a:lnTo>
                  <a:pt x="980637" y="1701799"/>
                </a:lnTo>
                <a:lnTo>
                  <a:pt x="1025659" y="1663699"/>
                </a:lnTo>
                <a:lnTo>
                  <a:pt x="1026760" y="1676399"/>
                </a:lnTo>
                <a:lnTo>
                  <a:pt x="1028643" y="1701799"/>
                </a:lnTo>
                <a:lnTo>
                  <a:pt x="1030211" y="1727199"/>
                </a:lnTo>
                <a:lnTo>
                  <a:pt x="1030365" y="1777999"/>
                </a:lnTo>
                <a:lnTo>
                  <a:pt x="1028006" y="1828799"/>
                </a:lnTo>
                <a:lnTo>
                  <a:pt x="1022036" y="1879599"/>
                </a:lnTo>
                <a:lnTo>
                  <a:pt x="1011356" y="1943099"/>
                </a:lnTo>
                <a:lnTo>
                  <a:pt x="994869" y="2006599"/>
                </a:lnTo>
                <a:lnTo>
                  <a:pt x="971475" y="2070099"/>
                </a:lnTo>
                <a:lnTo>
                  <a:pt x="940076" y="2133599"/>
                </a:lnTo>
                <a:lnTo>
                  <a:pt x="914528" y="2171699"/>
                </a:lnTo>
                <a:lnTo>
                  <a:pt x="890063" y="2209799"/>
                </a:lnTo>
                <a:lnTo>
                  <a:pt x="866402" y="2222499"/>
                </a:lnTo>
                <a:lnTo>
                  <a:pt x="843269" y="2247899"/>
                </a:lnTo>
                <a:lnTo>
                  <a:pt x="820385" y="2260599"/>
                </a:lnTo>
                <a:lnTo>
                  <a:pt x="797475" y="2260599"/>
                </a:lnTo>
                <a:lnTo>
                  <a:pt x="774259" y="2273299"/>
                </a:lnTo>
                <a:lnTo>
                  <a:pt x="750462" y="2285999"/>
                </a:lnTo>
                <a:lnTo>
                  <a:pt x="725805" y="2298699"/>
                </a:lnTo>
                <a:lnTo>
                  <a:pt x="700012" y="2324099"/>
                </a:lnTo>
                <a:lnTo>
                  <a:pt x="672804" y="2336799"/>
                </a:lnTo>
                <a:close/>
              </a:path>
              <a:path w="1030605" h="2895600">
                <a:moveTo>
                  <a:pt x="270930" y="2895599"/>
                </a:moveTo>
                <a:lnTo>
                  <a:pt x="158298" y="2895599"/>
                </a:lnTo>
                <a:lnTo>
                  <a:pt x="169068" y="2882899"/>
                </a:lnTo>
                <a:lnTo>
                  <a:pt x="178789" y="2870199"/>
                </a:lnTo>
                <a:lnTo>
                  <a:pt x="195549" y="2857499"/>
                </a:lnTo>
                <a:lnTo>
                  <a:pt x="213587" y="2844799"/>
                </a:lnTo>
                <a:lnTo>
                  <a:pt x="232786" y="2832099"/>
                </a:lnTo>
                <a:lnTo>
                  <a:pt x="253031" y="2806699"/>
                </a:lnTo>
                <a:lnTo>
                  <a:pt x="269899" y="2781299"/>
                </a:lnTo>
                <a:lnTo>
                  <a:pt x="281077" y="2755899"/>
                </a:lnTo>
                <a:lnTo>
                  <a:pt x="287467" y="2705099"/>
                </a:lnTo>
                <a:lnTo>
                  <a:pt x="289970" y="2666999"/>
                </a:lnTo>
                <a:lnTo>
                  <a:pt x="289488" y="2603499"/>
                </a:lnTo>
                <a:lnTo>
                  <a:pt x="286924" y="2552699"/>
                </a:lnTo>
                <a:lnTo>
                  <a:pt x="283177" y="2489199"/>
                </a:lnTo>
                <a:lnTo>
                  <a:pt x="279151" y="2438399"/>
                </a:lnTo>
                <a:lnTo>
                  <a:pt x="275748" y="2374899"/>
                </a:lnTo>
                <a:lnTo>
                  <a:pt x="273868" y="2324099"/>
                </a:lnTo>
                <a:lnTo>
                  <a:pt x="274414" y="2273299"/>
                </a:lnTo>
                <a:lnTo>
                  <a:pt x="278287" y="2235199"/>
                </a:lnTo>
                <a:lnTo>
                  <a:pt x="296494" y="2158999"/>
                </a:lnTo>
                <a:lnTo>
                  <a:pt x="320129" y="2082799"/>
                </a:lnTo>
                <a:lnTo>
                  <a:pt x="345309" y="2031999"/>
                </a:lnTo>
                <a:lnTo>
                  <a:pt x="368155" y="1993899"/>
                </a:lnTo>
                <a:lnTo>
                  <a:pt x="384784" y="1968499"/>
                </a:lnTo>
                <a:lnTo>
                  <a:pt x="391317" y="1955799"/>
                </a:lnTo>
                <a:lnTo>
                  <a:pt x="414635" y="2006599"/>
                </a:lnTo>
                <a:lnTo>
                  <a:pt x="430491" y="2057399"/>
                </a:lnTo>
                <a:lnTo>
                  <a:pt x="439651" y="2108199"/>
                </a:lnTo>
                <a:lnTo>
                  <a:pt x="442880" y="2158999"/>
                </a:lnTo>
                <a:lnTo>
                  <a:pt x="440944" y="2197099"/>
                </a:lnTo>
                <a:lnTo>
                  <a:pt x="434609" y="2247899"/>
                </a:lnTo>
                <a:lnTo>
                  <a:pt x="424640" y="2285999"/>
                </a:lnTo>
                <a:lnTo>
                  <a:pt x="411804" y="2324099"/>
                </a:lnTo>
                <a:lnTo>
                  <a:pt x="396865" y="2362199"/>
                </a:lnTo>
                <a:lnTo>
                  <a:pt x="380591" y="2400299"/>
                </a:lnTo>
                <a:lnTo>
                  <a:pt x="363746" y="2438399"/>
                </a:lnTo>
                <a:lnTo>
                  <a:pt x="347096" y="2476499"/>
                </a:lnTo>
                <a:lnTo>
                  <a:pt x="324527" y="2552699"/>
                </a:lnTo>
                <a:lnTo>
                  <a:pt x="312224" y="2616199"/>
                </a:lnTo>
                <a:lnTo>
                  <a:pt x="307688" y="2666999"/>
                </a:lnTo>
                <a:lnTo>
                  <a:pt x="308422" y="2717799"/>
                </a:lnTo>
                <a:lnTo>
                  <a:pt x="311929" y="2743199"/>
                </a:lnTo>
                <a:lnTo>
                  <a:pt x="406169" y="2743199"/>
                </a:lnTo>
                <a:lnTo>
                  <a:pt x="393795" y="2755899"/>
                </a:lnTo>
                <a:lnTo>
                  <a:pt x="373841" y="2781299"/>
                </a:lnTo>
                <a:lnTo>
                  <a:pt x="363975" y="2793999"/>
                </a:lnTo>
                <a:lnTo>
                  <a:pt x="354244" y="2806699"/>
                </a:lnTo>
                <a:lnTo>
                  <a:pt x="353481" y="2806699"/>
                </a:lnTo>
                <a:lnTo>
                  <a:pt x="338514" y="2819399"/>
                </a:lnTo>
                <a:lnTo>
                  <a:pt x="323806" y="2832099"/>
                </a:lnTo>
                <a:lnTo>
                  <a:pt x="309402" y="2857499"/>
                </a:lnTo>
                <a:lnTo>
                  <a:pt x="295346" y="2870199"/>
                </a:lnTo>
                <a:lnTo>
                  <a:pt x="270930" y="2895599"/>
                </a:lnTo>
                <a:close/>
              </a:path>
              <a:path w="1030605" h="2895600">
                <a:moveTo>
                  <a:pt x="733529" y="2031999"/>
                </a:moveTo>
                <a:lnTo>
                  <a:pt x="689354" y="2031999"/>
                </a:lnTo>
                <a:lnTo>
                  <a:pt x="690487" y="2019299"/>
                </a:lnTo>
                <a:lnTo>
                  <a:pt x="692477" y="2006599"/>
                </a:lnTo>
                <a:lnTo>
                  <a:pt x="693547" y="1993899"/>
                </a:lnTo>
                <a:lnTo>
                  <a:pt x="694538" y="1981199"/>
                </a:lnTo>
                <a:lnTo>
                  <a:pt x="695331" y="1968499"/>
                </a:lnTo>
                <a:lnTo>
                  <a:pt x="738345" y="1968499"/>
                </a:lnTo>
                <a:lnTo>
                  <a:pt x="737627" y="1981199"/>
                </a:lnTo>
                <a:lnTo>
                  <a:pt x="736731" y="1993899"/>
                </a:lnTo>
                <a:lnTo>
                  <a:pt x="735745" y="2006599"/>
                </a:lnTo>
                <a:lnTo>
                  <a:pt x="734584" y="2019299"/>
                </a:lnTo>
                <a:lnTo>
                  <a:pt x="733529" y="2031999"/>
                </a:lnTo>
                <a:close/>
              </a:path>
              <a:path w="1030605" h="2895600">
                <a:moveTo>
                  <a:pt x="723451" y="2095499"/>
                </a:moveTo>
                <a:lnTo>
                  <a:pt x="676275" y="2095499"/>
                </a:lnTo>
                <a:lnTo>
                  <a:pt x="679611" y="2082799"/>
                </a:lnTo>
                <a:lnTo>
                  <a:pt x="681136" y="2070099"/>
                </a:lnTo>
                <a:lnTo>
                  <a:pt x="681898" y="2070099"/>
                </a:lnTo>
                <a:lnTo>
                  <a:pt x="685019" y="2057399"/>
                </a:lnTo>
                <a:lnTo>
                  <a:pt x="686535" y="2044699"/>
                </a:lnTo>
                <a:lnTo>
                  <a:pt x="687997" y="2031999"/>
                </a:lnTo>
                <a:lnTo>
                  <a:pt x="732368" y="2031999"/>
                </a:lnTo>
                <a:lnTo>
                  <a:pt x="730885" y="2044699"/>
                </a:lnTo>
                <a:lnTo>
                  <a:pt x="729120" y="2057399"/>
                </a:lnTo>
                <a:lnTo>
                  <a:pt x="727275" y="2070099"/>
                </a:lnTo>
                <a:lnTo>
                  <a:pt x="725376" y="2082799"/>
                </a:lnTo>
                <a:lnTo>
                  <a:pt x="723451" y="2095499"/>
                </a:lnTo>
                <a:close/>
              </a:path>
              <a:path w="1030605" h="2895600">
                <a:moveTo>
                  <a:pt x="714397" y="2133599"/>
                </a:moveTo>
                <a:lnTo>
                  <a:pt x="667126" y="2133599"/>
                </a:lnTo>
                <a:lnTo>
                  <a:pt x="667507" y="2120899"/>
                </a:lnTo>
                <a:lnTo>
                  <a:pt x="669699" y="2120899"/>
                </a:lnTo>
                <a:lnTo>
                  <a:pt x="671415" y="2108199"/>
                </a:lnTo>
                <a:lnTo>
                  <a:pt x="673035" y="2108199"/>
                </a:lnTo>
                <a:lnTo>
                  <a:pt x="674750" y="2095499"/>
                </a:lnTo>
                <a:lnTo>
                  <a:pt x="722117" y="2095499"/>
                </a:lnTo>
                <a:lnTo>
                  <a:pt x="719067" y="2108199"/>
                </a:lnTo>
                <a:lnTo>
                  <a:pt x="717447" y="2120899"/>
                </a:lnTo>
                <a:lnTo>
                  <a:pt x="714397" y="2133599"/>
                </a:lnTo>
                <a:close/>
              </a:path>
              <a:path w="1030605" h="2895600">
                <a:moveTo>
                  <a:pt x="694647" y="2197099"/>
                </a:moveTo>
                <a:lnTo>
                  <a:pt x="644063" y="2197099"/>
                </a:lnTo>
                <a:lnTo>
                  <a:pt x="646827" y="2184399"/>
                </a:lnTo>
                <a:lnTo>
                  <a:pt x="649304" y="2184399"/>
                </a:lnTo>
                <a:lnTo>
                  <a:pt x="651878" y="2171699"/>
                </a:lnTo>
                <a:lnTo>
                  <a:pt x="660415" y="2146299"/>
                </a:lnTo>
                <a:lnTo>
                  <a:pt x="663314" y="2133599"/>
                </a:lnTo>
                <a:lnTo>
                  <a:pt x="712777" y="2133599"/>
                </a:lnTo>
                <a:lnTo>
                  <a:pt x="711442" y="2146299"/>
                </a:lnTo>
                <a:lnTo>
                  <a:pt x="708965" y="2146299"/>
                </a:lnTo>
                <a:lnTo>
                  <a:pt x="708583" y="2158999"/>
                </a:lnTo>
                <a:lnTo>
                  <a:pt x="705438" y="2158999"/>
                </a:lnTo>
                <a:lnTo>
                  <a:pt x="704485" y="2171699"/>
                </a:lnTo>
                <a:lnTo>
                  <a:pt x="697611" y="2184399"/>
                </a:lnTo>
                <a:lnTo>
                  <a:pt x="694647" y="2197099"/>
                </a:lnTo>
                <a:close/>
              </a:path>
              <a:path w="1030605" h="2895600">
                <a:moveTo>
                  <a:pt x="788472" y="2768599"/>
                </a:moveTo>
                <a:lnTo>
                  <a:pt x="728216" y="2768599"/>
                </a:lnTo>
                <a:lnTo>
                  <a:pt x="628397" y="2717799"/>
                </a:lnTo>
                <a:lnTo>
                  <a:pt x="580913" y="2692399"/>
                </a:lnTo>
                <a:lnTo>
                  <a:pt x="538085" y="2679699"/>
                </a:lnTo>
                <a:lnTo>
                  <a:pt x="453836" y="2679699"/>
                </a:lnTo>
                <a:lnTo>
                  <a:pt x="493710" y="2654299"/>
                </a:lnTo>
                <a:lnTo>
                  <a:pt x="537266" y="2628899"/>
                </a:lnTo>
                <a:lnTo>
                  <a:pt x="582342" y="2603499"/>
                </a:lnTo>
                <a:lnTo>
                  <a:pt x="626774" y="2565399"/>
                </a:lnTo>
                <a:lnTo>
                  <a:pt x="668400" y="2539999"/>
                </a:lnTo>
                <a:lnTo>
                  <a:pt x="705057" y="2514599"/>
                </a:lnTo>
                <a:lnTo>
                  <a:pt x="743660" y="2489199"/>
                </a:lnTo>
                <a:lnTo>
                  <a:pt x="786573" y="2476499"/>
                </a:lnTo>
                <a:lnTo>
                  <a:pt x="876122" y="2476499"/>
                </a:lnTo>
                <a:lnTo>
                  <a:pt x="918156" y="2489199"/>
                </a:lnTo>
                <a:lnTo>
                  <a:pt x="956546" y="2501899"/>
                </a:lnTo>
                <a:lnTo>
                  <a:pt x="987109" y="2514599"/>
                </a:lnTo>
                <a:lnTo>
                  <a:pt x="1007307" y="2527299"/>
                </a:lnTo>
                <a:lnTo>
                  <a:pt x="1014604" y="2527299"/>
                </a:lnTo>
                <a:lnTo>
                  <a:pt x="1006170" y="2539999"/>
                </a:lnTo>
                <a:lnTo>
                  <a:pt x="982239" y="2578099"/>
                </a:lnTo>
                <a:lnTo>
                  <a:pt x="946581" y="2628899"/>
                </a:lnTo>
                <a:lnTo>
                  <a:pt x="902964" y="2679699"/>
                </a:lnTo>
                <a:lnTo>
                  <a:pt x="855160" y="2730499"/>
                </a:lnTo>
                <a:lnTo>
                  <a:pt x="806937" y="2755899"/>
                </a:lnTo>
                <a:lnTo>
                  <a:pt x="788472" y="2768599"/>
                </a:lnTo>
                <a:close/>
              </a:path>
            </a:pathLst>
          </a:custGeom>
          <a:solidFill>
            <a:srgbClr val="FFFFFF"/>
          </a:solidFill>
        </p:spPr>
        <p:txBody>
          <a:bodyPr wrap="square" lIns="0" tIns="0" rIns="0" bIns="0" rtlCol="0"/>
          <a:lstStyle/>
          <a:p>
            <a:endParaRPr/>
          </a:p>
        </p:txBody>
      </p:sp>
      <p:sp>
        <p:nvSpPr>
          <p:cNvPr id="6" name="object 6"/>
          <p:cNvSpPr/>
          <p:nvPr/>
        </p:nvSpPr>
        <p:spPr>
          <a:xfrm>
            <a:off x="16582631" y="61568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FDC4B0"/>
          </a:solidFill>
        </p:spPr>
        <p:txBody>
          <a:bodyPr wrap="square" lIns="0" tIns="0" rIns="0" bIns="0" rtlCol="0"/>
          <a:lstStyle/>
          <a:p>
            <a:endParaRPr/>
          </a:p>
        </p:txBody>
      </p:sp>
      <p:sp>
        <p:nvSpPr>
          <p:cNvPr id="7" name="object 7"/>
          <p:cNvSpPr txBox="1">
            <a:spLocks noGrp="1"/>
          </p:cNvSpPr>
          <p:nvPr>
            <p:ph type="title"/>
          </p:nvPr>
        </p:nvSpPr>
        <p:spPr>
          <a:xfrm>
            <a:off x="759568" y="528963"/>
            <a:ext cx="13720444" cy="863600"/>
          </a:xfrm>
          <a:prstGeom prst="rect">
            <a:avLst/>
          </a:prstGeom>
        </p:spPr>
        <p:txBody>
          <a:bodyPr vert="horz" wrap="square" lIns="0" tIns="12700" rIns="0" bIns="0" rtlCol="0">
            <a:spAutoFit/>
          </a:bodyPr>
          <a:lstStyle/>
          <a:p>
            <a:pPr marL="12700">
              <a:lnSpc>
                <a:spcPct val="100000"/>
              </a:lnSpc>
              <a:spcBef>
                <a:spcPts val="100"/>
              </a:spcBef>
            </a:pPr>
            <a:r>
              <a:rPr sz="5500" spc="-120"/>
              <a:t>Cesarean </a:t>
            </a:r>
            <a:r>
              <a:rPr sz="5500" spc="5"/>
              <a:t>delivery </a:t>
            </a:r>
            <a:r>
              <a:rPr sz="5500" spc="250"/>
              <a:t>to </a:t>
            </a:r>
            <a:r>
              <a:rPr sz="5500" spc="270"/>
              <a:t>future</a:t>
            </a:r>
            <a:r>
              <a:rPr sz="5500" spc="-105"/>
              <a:t> </a:t>
            </a:r>
            <a:r>
              <a:rPr sz="5500" spc="-90"/>
              <a:t>pregnancies</a:t>
            </a:r>
            <a:endParaRPr sz="5500"/>
          </a:p>
        </p:txBody>
      </p:sp>
      <p:sp>
        <p:nvSpPr>
          <p:cNvPr id="9" name="object 9"/>
          <p:cNvSpPr/>
          <p:nvPr/>
        </p:nvSpPr>
        <p:spPr>
          <a:xfrm>
            <a:off x="14796028" y="1615111"/>
            <a:ext cx="395605" cy="412750"/>
          </a:xfrm>
          <a:custGeom>
            <a:avLst/>
            <a:gdLst/>
            <a:ahLst/>
            <a:cxnLst/>
            <a:rect l="l" t="t" r="r" b="b"/>
            <a:pathLst>
              <a:path w="395605" h="412750">
                <a:moveTo>
                  <a:pt x="344857" y="132816"/>
                </a:moveTo>
                <a:lnTo>
                  <a:pt x="130218" y="132816"/>
                </a:lnTo>
                <a:lnTo>
                  <a:pt x="121734" y="104059"/>
                </a:lnTo>
                <a:lnTo>
                  <a:pt x="118808" y="75865"/>
                </a:lnTo>
                <a:lnTo>
                  <a:pt x="118696" y="73252"/>
                </a:lnTo>
                <a:lnTo>
                  <a:pt x="123218" y="44136"/>
                </a:lnTo>
                <a:lnTo>
                  <a:pt x="144686" y="9493"/>
                </a:lnTo>
                <a:lnTo>
                  <a:pt x="164460" y="0"/>
                </a:lnTo>
                <a:lnTo>
                  <a:pt x="187885" y="9865"/>
                </a:lnTo>
                <a:lnTo>
                  <a:pt x="207417" y="36920"/>
                </a:lnTo>
                <a:lnTo>
                  <a:pt x="221177" y="73252"/>
                </a:lnTo>
                <a:lnTo>
                  <a:pt x="227284" y="110951"/>
                </a:lnTo>
                <a:lnTo>
                  <a:pt x="358202" y="110951"/>
                </a:lnTo>
                <a:lnTo>
                  <a:pt x="357895" y="113589"/>
                </a:lnTo>
                <a:lnTo>
                  <a:pt x="344857" y="132816"/>
                </a:lnTo>
                <a:close/>
              </a:path>
              <a:path w="395605" h="412750">
                <a:moveTo>
                  <a:pt x="358202" y="110951"/>
                </a:moveTo>
                <a:lnTo>
                  <a:pt x="227284" y="110951"/>
                </a:lnTo>
                <a:lnTo>
                  <a:pt x="244824" y="92145"/>
                </a:lnTo>
                <a:lnTo>
                  <a:pt x="265314" y="75865"/>
                </a:lnTo>
                <a:lnTo>
                  <a:pt x="288465" y="64063"/>
                </a:lnTo>
                <a:lnTo>
                  <a:pt x="313990" y="58688"/>
                </a:lnTo>
                <a:lnTo>
                  <a:pt x="319841" y="58304"/>
                </a:lnTo>
                <a:lnTo>
                  <a:pt x="325788" y="58592"/>
                </a:lnTo>
                <a:lnTo>
                  <a:pt x="331830" y="59551"/>
                </a:lnTo>
                <a:lnTo>
                  <a:pt x="361938" y="78892"/>
                </a:lnTo>
                <a:lnTo>
                  <a:pt x="358202" y="110951"/>
                </a:lnTo>
                <a:close/>
              </a:path>
              <a:path w="395605" h="412750">
                <a:moveTo>
                  <a:pt x="75739" y="353761"/>
                </a:moveTo>
                <a:lnTo>
                  <a:pt x="69792" y="353473"/>
                </a:lnTo>
                <a:lnTo>
                  <a:pt x="63750" y="352514"/>
                </a:lnTo>
                <a:lnTo>
                  <a:pt x="33601" y="333200"/>
                </a:lnTo>
                <a:lnTo>
                  <a:pt x="37649" y="298549"/>
                </a:lnTo>
                <a:lnTo>
                  <a:pt x="63979" y="259761"/>
                </a:lnTo>
                <a:lnTo>
                  <a:pt x="100677" y="228041"/>
                </a:lnTo>
                <a:lnTo>
                  <a:pt x="71513" y="220946"/>
                </a:lnTo>
                <a:lnTo>
                  <a:pt x="43751" y="208538"/>
                </a:lnTo>
                <a:lnTo>
                  <a:pt x="20234" y="189675"/>
                </a:lnTo>
                <a:lnTo>
                  <a:pt x="3803" y="163215"/>
                </a:lnTo>
                <a:lnTo>
                  <a:pt x="0" y="141249"/>
                </a:lnTo>
                <a:lnTo>
                  <a:pt x="6752" y="126079"/>
                </a:lnTo>
                <a:lnTo>
                  <a:pt x="21742" y="116987"/>
                </a:lnTo>
                <a:lnTo>
                  <a:pt x="42648" y="113253"/>
                </a:lnTo>
                <a:lnTo>
                  <a:pt x="64357" y="113842"/>
                </a:lnTo>
                <a:lnTo>
                  <a:pt x="87261" y="117604"/>
                </a:lnTo>
                <a:lnTo>
                  <a:pt x="109751" y="124082"/>
                </a:lnTo>
                <a:lnTo>
                  <a:pt x="130218" y="132816"/>
                </a:lnTo>
                <a:lnTo>
                  <a:pt x="344857" y="132816"/>
                </a:lnTo>
                <a:lnTo>
                  <a:pt x="333542" y="149502"/>
                </a:lnTo>
                <a:lnTo>
                  <a:pt x="194577" y="149502"/>
                </a:lnTo>
                <a:lnTo>
                  <a:pt x="184800" y="150937"/>
                </a:lnTo>
                <a:lnTo>
                  <a:pt x="145652" y="183985"/>
                </a:lnTo>
                <a:lnTo>
                  <a:pt x="141176" y="205193"/>
                </a:lnTo>
                <a:lnTo>
                  <a:pt x="145010" y="226509"/>
                </a:lnTo>
                <a:lnTo>
                  <a:pt x="177528" y="258823"/>
                </a:lnTo>
                <a:lnTo>
                  <a:pt x="200907" y="262468"/>
                </a:lnTo>
                <a:lnTo>
                  <a:pt x="394035" y="262468"/>
                </a:lnTo>
                <a:lnTo>
                  <a:pt x="395525" y="270968"/>
                </a:lnTo>
                <a:lnTo>
                  <a:pt x="391794" y="279345"/>
                </a:lnTo>
                <a:lnTo>
                  <a:pt x="265458" y="279345"/>
                </a:lnTo>
                <a:lnTo>
                  <a:pt x="271865" y="301306"/>
                </a:lnTo>
                <a:lnTo>
                  <a:pt x="168200" y="301306"/>
                </a:lnTo>
                <a:lnTo>
                  <a:pt x="150674" y="320097"/>
                </a:lnTo>
                <a:lnTo>
                  <a:pt x="130206" y="336344"/>
                </a:lnTo>
                <a:lnTo>
                  <a:pt x="107059" y="348113"/>
                </a:lnTo>
                <a:lnTo>
                  <a:pt x="81494" y="353473"/>
                </a:lnTo>
                <a:lnTo>
                  <a:pt x="75739" y="353761"/>
                </a:lnTo>
                <a:close/>
              </a:path>
              <a:path w="395605" h="412750">
                <a:moveTo>
                  <a:pt x="394035" y="262468"/>
                </a:moveTo>
                <a:lnTo>
                  <a:pt x="200907" y="262468"/>
                </a:lnTo>
                <a:lnTo>
                  <a:pt x="210671" y="261046"/>
                </a:lnTo>
                <a:lnTo>
                  <a:pt x="220102" y="257924"/>
                </a:lnTo>
                <a:lnTo>
                  <a:pt x="228976" y="253095"/>
                </a:lnTo>
                <a:lnTo>
                  <a:pt x="237067" y="246549"/>
                </a:lnTo>
                <a:lnTo>
                  <a:pt x="249833" y="228095"/>
                </a:lnTo>
                <a:lnTo>
                  <a:pt x="254308" y="206944"/>
                </a:lnTo>
                <a:lnTo>
                  <a:pt x="250474" y="185649"/>
                </a:lnTo>
                <a:lnTo>
                  <a:pt x="217848" y="153170"/>
                </a:lnTo>
                <a:lnTo>
                  <a:pt x="194577" y="149502"/>
                </a:lnTo>
                <a:lnTo>
                  <a:pt x="333542" y="149502"/>
                </a:lnTo>
                <a:lnTo>
                  <a:pt x="331588" y="152385"/>
                </a:lnTo>
                <a:lnTo>
                  <a:pt x="294903" y="184024"/>
                </a:lnTo>
                <a:lnTo>
                  <a:pt x="324052" y="191122"/>
                </a:lnTo>
                <a:lnTo>
                  <a:pt x="351781" y="203551"/>
                </a:lnTo>
                <a:lnTo>
                  <a:pt x="375265" y="222471"/>
                </a:lnTo>
                <a:lnTo>
                  <a:pt x="391681" y="249042"/>
                </a:lnTo>
                <a:lnTo>
                  <a:pt x="394035" y="262468"/>
                </a:lnTo>
                <a:close/>
              </a:path>
              <a:path w="395605" h="412750">
                <a:moveTo>
                  <a:pt x="352836" y="299004"/>
                </a:moveTo>
                <a:lnTo>
                  <a:pt x="331171" y="298400"/>
                </a:lnTo>
                <a:lnTo>
                  <a:pt x="308283" y="294605"/>
                </a:lnTo>
                <a:lnTo>
                  <a:pt x="285827" y="288094"/>
                </a:lnTo>
                <a:lnTo>
                  <a:pt x="265458" y="279345"/>
                </a:lnTo>
                <a:lnTo>
                  <a:pt x="391794" y="279345"/>
                </a:lnTo>
                <a:lnTo>
                  <a:pt x="388768" y="286142"/>
                </a:lnTo>
                <a:lnTo>
                  <a:pt x="373755" y="295257"/>
                </a:lnTo>
                <a:lnTo>
                  <a:pt x="352836" y="299004"/>
                </a:lnTo>
                <a:close/>
              </a:path>
              <a:path w="395605" h="412750">
                <a:moveTo>
                  <a:pt x="231024" y="412162"/>
                </a:moveTo>
                <a:lnTo>
                  <a:pt x="207693" y="402311"/>
                </a:lnTo>
                <a:lnTo>
                  <a:pt x="188175" y="375290"/>
                </a:lnTo>
                <a:lnTo>
                  <a:pt x="174375" y="338990"/>
                </a:lnTo>
                <a:lnTo>
                  <a:pt x="168200" y="301306"/>
                </a:lnTo>
                <a:lnTo>
                  <a:pt x="271865" y="301306"/>
                </a:lnTo>
                <a:lnTo>
                  <a:pt x="273861" y="308144"/>
                </a:lnTo>
                <a:lnTo>
                  <a:pt x="277003" y="338345"/>
                </a:lnTo>
                <a:lnTo>
                  <a:pt x="272431" y="368079"/>
                </a:lnTo>
                <a:lnTo>
                  <a:pt x="250906" y="402708"/>
                </a:lnTo>
                <a:lnTo>
                  <a:pt x="231024" y="412162"/>
                </a:lnTo>
                <a:close/>
              </a:path>
            </a:pathLst>
          </a:custGeom>
          <a:solidFill>
            <a:srgbClr val="90507B"/>
          </a:solidFill>
        </p:spPr>
        <p:txBody>
          <a:bodyPr wrap="square" lIns="0" tIns="0" rIns="0" bIns="0" rtlCol="0"/>
          <a:lstStyle/>
          <a:p>
            <a:endParaRPr/>
          </a:p>
        </p:txBody>
      </p:sp>
      <p:sp>
        <p:nvSpPr>
          <p:cNvPr id="11" name="object 11"/>
          <p:cNvSpPr txBox="1"/>
          <p:nvPr/>
        </p:nvSpPr>
        <p:spPr>
          <a:xfrm>
            <a:off x="845395" y="1800162"/>
            <a:ext cx="14148435" cy="6958059"/>
          </a:xfrm>
          <a:prstGeom prst="rect">
            <a:avLst/>
          </a:prstGeom>
        </p:spPr>
        <p:txBody>
          <a:bodyPr vert="horz" wrap="square" lIns="0" tIns="281305" rIns="0" bIns="0" rtlCol="0">
            <a:spAutoFit/>
          </a:bodyPr>
          <a:lstStyle/>
          <a:p>
            <a:pPr marL="186055">
              <a:lnSpc>
                <a:spcPct val="100000"/>
              </a:lnSpc>
              <a:spcBef>
                <a:spcPts val="2215"/>
              </a:spcBef>
            </a:pPr>
            <a:r>
              <a:rPr lang="en-US" sz="4000" b="1" spc="95">
                <a:solidFill>
                  <a:srgbClr val="90507B"/>
                </a:solidFill>
                <a:latin typeface="Century Gothic"/>
                <a:cs typeface="Century Gothic"/>
              </a:rPr>
              <a:t> 2.</a:t>
            </a:r>
            <a:r>
              <a:rPr sz="4000" b="1" spc="95">
                <a:solidFill>
                  <a:srgbClr val="90507B"/>
                </a:solidFill>
                <a:latin typeface="Century Gothic"/>
                <a:cs typeface="Century Gothic"/>
              </a:rPr>
              <a:t>Uterine</a:t>
            </a:r>
            <a:r>
              <a:rPr sz="4000" b="1" spc="-5">
                <a:solidFill>
                  <a:srgbClr val="90507B"/>
                </a:solidFill>
                <a:latin typeface="Century Gothic"/>
                <a:cs typeface="Century Gothic"/>
              </a:rPr>
              <a:t> </a:t>
            </a:r>
            <a:r>
              <a:rPr sz="4000" b="1" spc="125">
                <a:solidFill>
                  <a:srgbClr val="90507B"/>
                </a:solidFill>
                <a:latin typeface="Century Gothic"/>
                <a:cs typeface="Century Gothic"/>
              </a:rPr>
              <a:t>rupture</a:t>
            </a:r>
            <a:endParaRPr sz="4000">
              <a:latin typeface="Century Gothic"/>
              <a:cs typeface="Century Gothic"/>
            </a:endParaRPr>
          </a:p>
          <a:p>
            <a:pPr marL="12700" marR="2512060">
              <a:lnSpc>
                <a:spcPts val="4430"/>
              </a:lnSpc>
              <a:spcBef>
                <a:spcPts val="2115"/>
              </a:spcBef>
            </a:pPr>
            <a:r>
              <a:rPr lang="en-GB" sz="2800" spc="509">
                <a:latin typeface="Trebuchet MS"/>
                <a:cs typeface="Trebuchet MS"/>
              </a:rPr>
              <a:t>A</a:t>
            </a:r>
            <a:r>
              <a:rPr lang="en-GB" sz="2800" spc="-160">
                <a:latin typeface="Trebuchet MS"/>
                <a:cs typeface="Trebuchet MS"/>
              </a:rPr>
              <a:t> </a:t>
            </a:r>
            <a:r>
              <a:rPr lang="en-GB" sz="2800" spc="35">
                <a:latin typeface="Trebuchet MS"/>
                <a:cs typeface="Trebuchet MS"/>
              </a:rPr>
              <a:t>C-section</a:t>
            </a:r>
            <a:r>
              <a:rPr lang="en-GB" sz="2800" spc="-155">
                <a:latin typeface="Trebuchet MS"/>
                <a:cs typeface="Trebuchet MS"/>
              </a:rPr>
              <a:t> </a:t>
            </a:r>
            <a:r>
              <a:rPr lang="en-GB" sz="2800" spc="85">
                <a:latin typeface="Trebuchet MS"/>
                <a:cs typeface="Trebuchet MS"/>
              </a:rPr>
              <a:t>also</a:t>
            </a:r>
            <a:r>
              <a:rPr lang="en-GB" sz="2800" spc="-155">
                <a:latin typeface="Trebuchet MS"/>
                <a:cs typeface="Trebuchet MS"/>
              </a:rPr>
              <a:t> </a:t>
            </a:r>
            <a:r>
              <a:rPr lang="en-GB" sz="2800" spc="5">
                <a:latin typeface="Trebuchet MS"/>
                <a:cs typeface="Trebuchet MS"/>
              </a:rPr>
              <a:t>increases</a:t>
            </a:r>
            <a:r>
              <a:rPr lang="en-GB" sz="2800" spc="-160">
                <a:latin typeface="Trebuchet MS"/>
                <a:cs typeface="Trebuchet MS"/>
              </a:rPr>
              <a:t> </a:t>
            </a:r>
            <a:r>
              <a:rPr lang="en-GB" sz="2800" spc="-55">
                <a:latin typeface="Trebuchet MS"/>
                <a:cs typeface="Trebuchet MS"/>
              </a:rPr>
              <a:t>the</a:t>
            </a:r>
            <a:r>
              <a:rPr lang="en-GB" sz="2800" spc="-155">
                <a:latin typeface="Trebuchet MS"/>
                <a:cs typeface="Trebuchet MS"/>
              </a:rPr>
              <a:t> </a:t>
            </a:r>
            <a:r>
              <a:rPr lang="en-GB" sz="2800" spc="-20">
                <a:latin typeface="Trebuchet MS"/>
                <a:cs typeface="Trebuchet MS"/>
              </a:rPr>
              <a:t>risk</a:t>
            </a:r>
            <a:r>
              <a:rPr lang="en-GB" sz="2800" spc="-155">
                <a:latin typeface="Trebuchet MS"/>
                <a:cs typeface="Trebuchet MS"/>
              </a:rPr>
              <a:t> </a:t>
            </a:r>
            <a:r>
              <a:rPr lang="en-GB" sz="2800" spc="-35">
                <a:latin typeface="Trebuchet MS"/>
                <a:cs typeface="Trebuchet MS"/>
              </a:rPr>
              <a:t>of</a:t>
            </a:r>
            <a:r>
              <a:rPr lang="en-GB" sz="2800" spc="-160">
                <a:latin typeface="Trebuchet MS"/>
                <a:cs typeface="Trebuchet MS"/>
              </a:rPr>
              <a:t> </a:t>
            </a:r>
            <a:r>
              <a:rPr lang="en-GB" sz="2800" spc="-55">
                <a:latin typeface="Trebuchet MS"/>
                <a:cs typeface="Trebuchet MS"/>
              </a:rPr>
              <a:t>the</a:t>
            </a:r>
            <a:r>
              <a:rPr lang="en-GB" sz="2800" spc="-155">
                <a:latin typeface="Trebuchet MS"/>
                <a:cs typeface="Trebuchet MS"/>
              </a:rPr>
              <a:t> </a:t>
            </a:r>
            <a:r>
              <a:rPr lang="en-GB" sz="2800">
                <a:latin typeface="Trebuchet MS"/>
                <a:cs typeface="Trebuchet MS"/>
              </a:rPr>
              <a:t>uterus</a:t>
            </a:r>
            <a:r>
              <a:rPr lang="en-GB" sz="2800" spc="-155">
                <a:latin typeface="Trebuchet MS"/>
                <a:cs typeface="Trebuchet MS"/>
              </a:rPr>
              <a:t> </a:t>
            </a:r>
            <a:r>
              <a:rPr lang="en-GB" sz="2800" spc="-25">
                <a:latin typeface="Trebuchet MS"/>
                <a:cs typeface="Trebuchet MS"/>
              </a:rPr>
              <a:t>tearing  </a:t>
            </a:r>
            <a:r>
              <a:rPr lang="en-GB" sz="2800" spc="90">
                <a:latin typeface="Trebuchet MS"/>
                <a:cs typeface="Trebuchet MS"/>
              </a:rPr>
              <a:t>along </a:t>
            </a:r>
            <a:r>
              <a:rPr lang="en-GB" sz="2800" spc="-55">
                <a:latin typeface="Trebuchet MS"/>
                <a:cs typeface="Trebuchet MS"/>
              </a:rPr>
              <a:t>the </a:t>
            </a:r>
            <a:r>
              <a:rPr lang="en-GB" sz="2800" spc="10">
                <a:latin typeface="Trebuchet MS"/>
                <a:cs typeface="Trebuchet MS"/>
              </a:rPr>
              <a:t>scar </a:t>
            </a:r>
            <a:r>
              <a:rPr lang="en-GB" sz="2800" spc="-45">
                <a:latin typeface="Trebuchet MS"/>
                <a:cs typeface="Trebuchet MS"/>
              </a:rPr>
              <a:t>line </a:t>
            </a:r>
            <a:r>
              <a:rPr lang="en-GB" sz="2800" spc="-85">
                <a:latin typeface="Trebuchet MS"/>
                <a:cs typeface="Trebuchet MS"/>
              </a:rPr>
              <a:t>(uterine </a:t>
            </a:r>
            <a:r>
              <a:rPr lang="en-GB" sz="2800" spc="-60">
                <a:latin typeface="Trebuchet MS"/>
                <a:cs typeface="Trebuchet MS"/>
              </a:rPr>
              <a:t>rupture) </a:t>
            </a:r>
            <a:r>
              <a:rPr lang="en-GB" sz="2800" spc="-65">
                <a:latin typeface="Trebuchet MS"/>
                <a:cs typeface="Trebuchet MS"/>
              </a:rPr>
              <a:t>for </a:t>
            </a:r>
            <a:r>
              <a:rPr lang="en-GB" sz="2800" spc="105">
                <a:latin typeface="Trebuchet MS"/>
                <a:cs typeface="Trebuchet MS"/>
              </a:rPr>
              <a:t>women </a:t>
            </a:r>
            <a:r>
              <a:rPr lang="en-GB" sz="2800" spc="165">
                <a:latin typeface="Trebuchet MS"/>
                <a:cs typeface="Trebuchet MS"/>
              </a:rPr>
              <a:t>who  </a:t>
            </a:r>
            <a:r>
              <a:rPr lang="en-GB" sz="2800" spc="-60">
                <a:latin typeface="Trebuchet MS"/>
                <a:cs typeface="Trebuchet MS"/>
              </a:rPr>
              <a:t>attempt</a:t>
            </a:r>
            <a:r>
              <a:rPr lang="en-GB" sz="2800" spc="-165">
                <a:latin typeface="Trebuchet MS"/>
                <a:cs typeface="Trebuchet MS"/>
              </a:rPr>
              <a:t> </a:t>
            </a:r>
            <a:r>
              <a:rPr lang="en-GB" sz="2800" spc="15">
                <a:latin typeface="Trebuchet MS"/>
                <a:cs typeface="Trebuchet MS"/>
              </a:rPr>
              <a:t>a</a:t>
            </a:r>
            <a:r>
              <a:rPr lang="en-GB" sz="2800" spc="-165">
                <a:latin typeface="Trebuchet MS"/>
                <a:cs typeface="Trebuchet MS"/>
              </a:rPr>
              <a:t> </a:t>
            </a:r>
            <a:r>
              <a:rPr lang="en-GB" sz="2800" spc="40">
                <a:latin typeface="Trebuchet MS"/>
                <a:cs typeface="Trebuchet MS"/>
              </a:rPr>
              <a:t>vaginal</a:t>
            </a:r>
            <a:r>
              <a:rPr lang="en-GB" sz="2800" spc="-165">
                <a:latin typeface="Trebuchet MS"/>
                <a:cs typeface="Trebuchet MS"/>
              </a:rPr>
              <a:t> </a:t>
            </a:r>
            <a:r>
              <a:rPr lang="en-GB" sz="2800" spc="-25">
                <a:latin typeface="Trebuchet MS"/>
                <a:cs typeface="Trebuchet MS"/>
              </a:rPr>
              <a:t>delivery</a:t>
            </a:r>
            <a:r>
              <a:rPr lang="en-GB" sz="2800" spc="-165">
                <a:latin typeface="Trebuchet MS"/>
                <a:cs typeface="Trebuchet MS"/>
              </a:rPr>
              <a:t> </a:t>
            </a:r>
            <a:r>
              <a:rPr lang="en-GB" sz="2800" spc="-65">
                <a:latin typeface="Trebuchet MS"/>
                <a:cs typeface="Trebuchet MS"/>
              </a:rPr>
              <a:t>in</a:t>
            </a:r>
            <a:r>
              <a:rPr lang="en-GB" sz="2800" spc="-165">
                <a:latin typeface="Trebuchet MS"/>
                <a:cs typeface="Trebuchet MS"/>
              </a:rPr>
              <a:t> </a:t>
            </a:r>
            <a:r>
              <a:rPr lang="en-GB" sz="2800" spc="15">
                <a:latin typeface="Trebuchet MS"/>
                <a:cs typeface="Trebuchet MS"/>
              </a:rPr>
              <a:t>a</a:t>
            </a:r>
            <a:r>
              <a:rPr lang="en-GB" sz="2800" spc="-165">
                <a:latin typeface="Trebuchet MS"/>
                <a:cs typeface="Trebuchet MS"/>
              </a:rPr>
              <a:t> </a:t>
            </a:r>
            <a:r>
              <a:rPr lang="en-GB" sz="2800" spc="-70">
                <a:latin typeface="Trebuchet MS"/>
                <a:cs typeface="Trebuchet MS"/>
              </a:rPr>
              <a:t>later</a:t>
            </a:r>
            <a:r>
              <a:rPr lang="en-GB" sz="2800" spc="-165">
                <a:latin typeface="Trebuchet MS"/>
                <a:cs typeface="Trebuchet MS"/>
              </a:rPr>
              <a:t> </a:t>
            </a:r>
            <a:r>
              <a:rPr lang="en-GB" sz="2800" spc="-20">
                <a:latin typeface="Trebuchet MS"/>
                <a:cs typeface="Trebuchet MS"/>
              </a:rPr>
              <a:t>pregnancy</a:t>
            </a:r>
            <a:r>
              <a:rPr lang="en-GB" sz="2800" spc="-20">
                <a:solidFill>
                  <a:srgbClr val="0E0D49"/>
                </a:solidFill>
                <a:latin typeface="Trebuchet MS"/>
                <a:cs typeface="Trebuchet MS"/>
              </a:rPr>
              <a:t>.</a:t>
            </a:r>
            <a:endParaRPr lang="en-GB" sz="2800">
              <a:latin typeface="Trebuchet MS"/>
              <a:cs typeface="Trebuchet MS"/>
            </a:endParaRPr>
          </a:p>
          <a:p>
            <a:pPr marL="257175">
              <a:lnSpc>
                <a:spcPct val="100000"/>
              </a:lnSpc>
            </a:pPr>
            <a:endParaRPr lang="en-GB" sz="4000">
              <a:latin typeface="Trebuchet MS"/>
              <a:cs typeface="Century Gothic"/>
            </a:endParaRPr>
          </a:p>
          <a:p>
            <a:pPr marL="257175">
              <a:lnSpc>
                <a:spcPct val="100000"/>
              </a:lnSpc>
            </a:pPr>
            <a:r>
              <a:rPr lang="en-GB" sz="4000" b="1" spc="-35">
                <a:solidFill>
                  <a:srgbClr val="90507B"/>
                </a:solidFill>
                <a:latin typeface="Trebuchet MS"/>
                <a:cs typeface="Century Gothic"/>
              </a:rPr>
              <a:t>3</a:t>
            </a:r>
            <a:r>
              <a:rPr lang="en-GB" sz="4000" b="1" spc="-35">
                <a:solidFill>
                  <a:srgbClr val="90507B"/>
                </a:solidFill>
                <a:latin typeface="Century Gothic"/>
                <a:cs typeface="Century Gothic"/>
              </a:rPr>
              <a:t>.</a:t>
            </a:r>
            <a:r>
              <a:rPr sz="4000" b="1" spc="-35">
                <a:solidFill>
                  <a:srgbClr val="90507B"/>
                </a:solidFill>
                <a:latin typeface="Century Gothic"/>
                <a:cs typeface="Century Gothic"/>
              </a:rPr>
              <a:t>Abnormal</a:t>
            </a:r>
            <a:r>
              <a:rPr sz="4000" b="1" spc="-5">
                <a:solidFill>
                  <a:srgbClr val="90507B"/>
                </a:solidFill>
                <a:latin typeface="Century Gothic"/>
                <a:cs typeface="Century Gothic"/>
              </a:rPr>
              <a:t> </a:t>
            </a:r>
            <a:r>
              <a:rPr sz="4000" b="1" spc="-20">
                <a:solidFill>
                  <a:srgbClr val="90507B"/>
                </a:solidFill>
                <a:latin typeface="Century Gothic"/>
                <a:cs typeface="Century Gothic"/>
              </a:rPr>
              <a:t>placentation</a:t>
            </a:r>
            <a:endParaRPr sz="4000">
              <a:latin typeface="Century Gothic"/>
              <a:cs typeface="Century Gothic"/>
            </a:endParaRPr>
          </a:p>
          <a:p>
            <a:pPr marL="230504" marR="5080">
              <a:lnSpc>
                <a:spcPts val="4430"/>
              </a:lnSpc>
              <a:spcBef>
                <a:spcPts val="2635"/>
              </a:spcBef>
            </a:pPr>
            <a:r>
              <a:rPr lang="en-GB" sz="2800" spc="250">
                <a:latin typeface="Trebuchet MS"/>
                <a:cs typeface="Trebuchet MS"/>
              </a:rPr>
              <a:t>When</a:t>
            </a:r>
            <a:r>
              <a:rPr lang="en-GB" sz="2800" spc="-160">
                <a:latin typeface="Trebuchet MS"/>
                <a:cs typeface="Trebuchet MS"/>
              </a:rPr>
              <a:t> </a:t>
            </a:r>
            <a:r>
              <a:rPr lang="en-GB" sz="2800" spc="-55">
                <a:latin typeface="Trebuchet MS"/>
                <a:cs typeface="Trebuchet MS"/>
              </a:rPr>
              <a:t>the</a:t>
            </a:r>
            <a:r>
              <a:rPr lang="en-GB" sz="2800" spc="-155">
                <a:latin typeface="Trebuchet MS"/>
                <a:cs typeface="Trebuchet MS"/>
              </a:rPr>
              <a:t> </a:t>
            </a:r>
            <a:r>
              <a:rPr lang="en-GB" sz="2800">
                <a:latin typeface="Trebuchet MS"/>
                <a:cs typeface="Trebuchet MS"/>
              </a:rPr>
              <a:t>uterus</a:t>
            </a:r>
            <a:r>
              <a:rPr lang="en-GB" sz="2800" spc="-160">
                <a:latin typeface="Trebuchet MS"/>
                <a:cs typeface="Trebuchet MS"/>
              </a:rPr>
              <a:t> </a:t>
            </a:r>
            <a:r>
              <a:rPr lang="en-GB" sz="2800" spc="120">
                <a:latin typeface="Trebuchet MS"/>
                <a:cs typeface="Trebuchet MS"/>
              </a:rPr>
              <a:t>has</a:t>
            </a:r>
            <a:r>
              <a:rPr lang="en-GB" sz="2800" spc="-155">
                <a:latin typeface="Trebuchet MS"/>
                <a:cs typeface="Trebuchet MS"/>
              </a:rPr>
              <a:t> </a:t>
            </a:r>
            <a:r>
              <a:rPr lang="en-GB" sz="2800" spc="10">
                <a:latin typeface="Trebuchet MS"/>
                <a:cs typeface="Trebuchet MS"/>
              </a:rPr>
              <a:t>been</a:t>
            </a:r>
            <a:r>
              <a:rPr lang="en-GB" sz="2800" spc="-155">
                <a:latin typeface="Trebuchet MS"/>
                <a:cs typeface="Trebuchet MS"/>
              </a:rPr>
              <a:t> </a:t>
            </a:r>
            <a:r>
              <a:rPr lang="en-GB" sz="2800" spc="75">
                <a:latin typeface="Trebuchet MS"/>
                <a:cs typeface="Trebuchet MS"/>
              </a:rPr>
              <a:t>damaged</a:t>
            </a:r>
            <a:r>
              <a:rPr lang="en-GB" sz="2800" spc="-160">
                <a:latin typeface="Trebuchet MS"/>
                <a:cs typeface="Trebuchet MS"/>
              </a:rPr>
              <a:t> </a:t>
            </a:r>
            <a:r>
              <a:rPr lang="en-GB" sz="2800" spc="-95">
                <a:latin typeface="Trebuchet MS"/>
                <a:cs typeface="Trebuchet MS"/>
              </a:rPr>
              <a:t>(for</a:t>
            </a:r>
            <a:r>
              <a:rPr lang="en-GB" sz="2800" spc="-155">
                <a:latin typeface="Trebuchet MS"/>
                <a:cs typeface="Trebuchet MS"/>
              </a:rPr>
              <a:t> </a:t>
            </a:r>
            <a:r>
              <a:rPr lang="en-GB" sz="2800" spc="-75">
                <a:latin typeface="Trebuchet MS"/>
                <a:cs typeface="Trebuchet MS"/>
              </a:rPr>
              <a:t>instance,</a:t>
            </a:r>
            <a:r>
              <a:rPr lang="en-GB" sz="2800" spc="-160">
                <a:latin typeface="Trebuchet MS"/>
                <a:cs typeface="Trebuchet MS"/>
              </a:rPr>
              <a:t> </a:t>
            </a:r>
            <a:r>
              <a:rPr lang="en-GB" sz="2800" spc="-25">
                <a:latin typeface="Trebuchet MS"/>
                <a:cs typeface="Trebuchet MS"/>
              </a:rPr>
              <a:t>from</a:t>
            </a:r>
            <a:r>
              <a:rPr lang="en-GB" sz="2800" spc="-155">
                <a:latin typeface="Trebuchet MS"/>
                <a:cs typeface="Trebuchet MS"/>
              </a:rPr>
              <a:t> </a:t>
            </a:r>
            <a:r>
              <a:rPr lang="en-GB" sz="2800" spc="15">
                <a:latin typeface="Trebuchet MS"/>
                <a:cs typeface="Trebuchet MS"/>
              </a:rPr>
              <a:t>a</a:t>
            </a:r>
            <a:r>
              <a:rPr lang="en-GB" sz="2800" spc="-155">
                <a:latin typeface="Trebuchet MS"/>
                <a:cs typeface="Trebuchet MS"/>
              </a:rPr>
              <a:t> </a:t>
            </a:r>
            <a:r>
              <a:rPr lang="en-GB" sz="2800" spc="20">
                <a:latin typeface="Trebuchet MS"/>
                <a:cs typeface="Trebuchet MS"/>
              </a:rPr>
              <a:t>previous  </a:t>
            </a:r>
            <a:r>
              <a:rPr lang="en-GB" sz="2800">
                <a:latin typeface="Trebuchet MS"/>
                <a:cs typeface="Trebuchet MS"/>
              </a:rPr>
              <a:t>cesarean</a:t>
            </a:r>
            <a:r>
              <a:rPr lang="en-GB" sz="2800" spc="-160">
                <a:latin typeface="Trebuchet MS"/>
                <a:cs typeface="Trebuchet MS"/>
              </a:rPr>
              <a:t> </a:t>
            </a:r>
            <a:r>
              <a:rPr lang="en-GB" sz="2800" spc="-45">
                <a:latin typeface="Trebuchet MS"/>
                <a:cs typeface="Trebuchet MS"/>
              </a:rPr>
              <a:t>delivery)</a:t>
            </a:r>
            <a:r>
              <a:rPr lang="en-GB" sz="2800" spc="-160">
                <a:latin typeface="Trebuchet MS"/>
                <a:cs typeface="Trebuchet MS"/>
              </a:rPr>
              <a:t> </a:t>
            </a:r>
            <a:r>
              <a:rPr lang="en-GB" sz="2800" spc="-55">
                <a:latin typeface="Trebuchet MS"/>
                <a:cs typeface="Trebuchet MS"/>
              </a:rPr>
              <a:t>the</a:t>
            </a:r>
            <a:r>
              <a:rPr lang="en-GB" sz="2800" spc="-160">
                <a:latin typeface="Trebuchet MS"/>
                <a:cs typeface="Trebuchet MS"/>
              </a:rPr>
              <a:t> </a:t>
            </a:r>
            <a:r>
              <a:rPr lang="en-GB" sz="2800">
                <a:latin typeface="Trebuchet MS"/>
                <a:cs typeface="Trebuchet MS"/>
              </a:rPr>
              <a:t>fibrous</a:t>
            </a:r>
            <a:r>
              <a:rPr lang="en-GB" sz="2800" spc="-160">
                <a:latin typeface="Trebuchet MS"/>
                <a:cs typeface="Trebuchet MS"/>
              </a:rPr>
              <a:t> </a:t>
            </a:r>
            <a:r>
              <a:rPr lang="en-GB" sz="2800" spc="-20">
                <a:latin typeface="Trebuchet MS"/>
                <a:cs typeface="Trebuchet MS"/>
              </a:rPr>
              <a:t>layer</a:t>
            </a:r>
            <a:r>
              <a:rPr lang="en-GB" sz="2800" spc="-160">
                <a:latin typeface="Trebuchet MS"/>
                <a:cs typeface="Trebuchet MS"/>
              </a:rPr>
              <a:t> </a:t>
            </a:r>
            <a:r>
              <a:rPr lang="en-GB" sz="2800" spc="55">
                <a:latin typeface="Trebuchet MS"/>
                <a:cs typeface="Trebuchet MS"/>
              </a:rPr>
              <a:t>may</a:t>
            </a:r>
            <a:r>
              <a:rPr lang="en-GB" sz="2800" spc="-160">
                <a:latin typeface="Trebuchet MS"/>
                <a:cs typeface="Trebuchet MS"/>
              </a:rPr>
              <a:t> </a:t>
            </a:r>
            <a:r>
              <a:rPr lang="en-GB" sz="2800" spc="-15">
                <a:latin typeface="Trebuchet MS"/>
                <a:cs typeface="Trebuchet MS"/>
              </a:rPr>
              <a:t>not</a:t>
            </a:r>
            <a:r>
              <a:rPr lang="en-GB" sz="2800" spc="-160">
                <a:latin typeface="Trebuchet MS"/>
                <a:cs typeface="Trebuchet MS"/>
              </a:rPr>
              <a:t> </a:t>
            </a:r>
            <a:r>
              <a:rPr lang="en-GB" sz="2800" spc="65">
                <a:latin typeface="Trebuchet MS"/>
                <a:cs typeface="Trebuchet MS"/>
              </a:rPr>
              <a:t>stop</a:t>
            </a:r>
            <a:r>
              <a:rPr lang="en-GB" sz="2800" spc="-160">
                <a:latin typeface="Trebuchet MS"/>
                <a:cs typeface="Trebuchet MS"/>
              </a:rPr>
              <a:t> </a:t>
            </a:r>
            <a:r>
              <a:rPr lang="en-GB" sz="2800" spc="-55">
                <a:latin typeface="Trebuchet MS"/>
                <a:cs typeface="Trebuchet MS"/>
              </a:rPr>
              <a:t>the</a:t>
            </a:r>
            <a:r>
              <a:rPr lang="en-GB" sz="2800" spc="-160">
                <a:latin typeface="Trebuchet MS"/>
                <a:cs typeface="Trebuchet MS"/>
              </a:rPr>
              <a:t> </a:t>
            </a:r>
            <a:r>
              <a:rPr lang="en-GB" sz="2800" spc="40">
                <a:latin typeface="Trebuchet MS"/>
                <a:cs typeface="Trebuchet MS"/>
              </a:rPr>
              <a:t>trophoblasts  </a:t>
            </a:r>
            <a:r>
              <a:rPr lang="en-GB" sz="2800" spc="-25">
                <a:latin typeface="Trebuchet MS"/>
                <a:cs typeface="Trebuchet MS"/>
              </a:rPr>
              <a:t>from </a:t>
            </a:r>
            <a:r>
              <a:rPr lang="en-GB" sz="2800" spc="110">
                <a:latin typeface="Trebuchet MS"/>
                <a:cs typeface="Trebuchet MS"/>
              </a:rPr>
              <a:t>growing </a:t>
            </a:r>
            <a:r>
              <a:rPr lang="en-GB" sz="2800" spc="15">
                <a:latin typeface="Trebuchet MS"/>
                <a:cs typeface="Trebuchet MS"/>
              </a:rPr>
              <a:t>deep </a:t>
            </a:r>
            <a:r>
              <a:rPr lang="en-GB" sz="2800" spc="-60">
                <a:latin typeface="Trebuchet MS"/>
                <a:cs typeface="Trebuchet MS"/>
              </a:rPr>
              <a:t>into </a:t>
            </a:r>
            <a:r>
              <a:rPr lang="en-GB" sz="2800" spc="-55">
                <a:latin typeface="Trebuchet MS"/>
                <a:cs typeface="Trebuchet MS"/>
              </a:rPr>
              <a:t>the </a:t>
            </a:r>
            <a:r>
              <a:rPr lang="en-GB" sz="2800" spc="-45">
                <a:latin typeface="Trebuchet MS"/>
                <a:cs typeface="Trebuchet MS"/>
              </a:rPr>
              <a:t>mother’s </a:t>
            </a:r>
            <a:r>
              <a:rPr lang="en-GB" sz="2800" spc="-75">
                <a:latin typeface="Trebuchet MS"/>
                <a:cs typeface="Trebuchet MS"/>
              </a:rPr>
              <a:t>uterus. </a:t>
            </a:r>
            <a:r>
              <a:rPr lang="en-GB" sz="2800" spc="40">
                <a:latin typeface="Trebuchet MS"/>
                <a:cs typeface="Trebuchet MS"/>
              </a:rPr>
              <a:t>They </a:t>
            </a:r>
            <a:r>
              <a:rPr lang="en-GB" sz="2800" spc="55">
                <a:latin typeface="Trebuchet MS"/>
                <a:cs typeface="Trebuchet MS"/>
              </a:rPr>
              <a:t>may </a:t>
            </a:r>
            <a:r>
              <a:rPr lang="en-GB" sz="2800" spc="10">
                <a:latin typeface="Trebuchet MS"/>
                <a:cs typeface="Trebuchet MS"/>
              </a:rPr>
              <a:t>even  </a:t>
            </a:r>
            <a:r>
              <a:rPr lang="en-GB" sz="2800" spc="45">
                <a:latin typeface="Trebuchet MS"/>
                <a:cs typeface="Trebuchet MS"/>
              </a:rPr>
              <a:t>spread</a:t>
            </a:r>
            <a:r>
              <a:rPr lang="en-GB" sz="2800" spc="-160">
                <a:latin typeface="Trebuchet MS"/>
                <a:cs typeface="Trebuchet MS"/>
              </a:rPr>
              <a:t> </a:t>
            </a:r>
            <a:r>
              <a:rPr lang="en-GB" sz="2800" spc="-60">
                <a:latin typeface="Trebuchet MS"/>
                <a:cs typeface="Trebuchet MS"/>
              </a:rPr>
              <a:t>into</a:t>
            </a:r>
            <a:r>
              <a:rPr lang="en-GB" sz="2800" spc="-160">
                <a:latin typeface="Trebuchet MS"/>
                <a:cs typeface="Trebuchet MS"/>
              </a:rPr>
              <a:t> </a:t>
            </a:r>
            <a:r>
              <a:rPr lang="en-GB" sz="2800" spc="-45">
                <a:latin typeface="Trebuchet MS"/>
                <a:cs typeface="Trebuchet MS"/>
              </a:rPr>
              <a:t>other</a:t>
            </a:r>
            <a:r>
              <a:rPr lang="en-GB" sz="2800" spc="-160">
                <a:latin typeface="Trebuchet MS"/>
                <a:cs typeface="Trebuchet MS"/>
              </a:rPr>
              <a:t> </a:t>
            </a:r>
            <a:r>
              <a:rPr lang="en-GB" sz="2800" spc="10">
                <a:latin typeface="Trebuchet MS"/>
                <a:cs typeface="Trebuchet MS"/>
              </a:rPr>
              <a:t>organs,</a:t>
            </a:r>
            <a:r>
              <a:rPr lang="en-GB" sz="2800" spc="-160">
                <a:latin typeface="Trebuchet MS"/>
                <a:cs typeface="Trebuchet MS"/>
              </a:rPr>
              <a:t> </a:t>
            </a:r>
            <a:r>
              <a:rPr lang="en-GB" sz="2800" spc="70">
                <a:latin typeface="Trebuchet MS"/>
                <a:cs typeface="Trebuchet MS"/>
              </a:rPr>
              <a:t>such</a:t>
            </a:r>
            <a:r>
              <a:rPr lang="en-GB" sz="2800" spc="-160">
                <a:latin typeface="Trebuchet MS"/>
                <a:cs typeface="Trebuchet MS"/>
              </a:rPr>
              <a:t> </a:t>
            </a:r>
            <a:r>
              <a:rPr lang="en-GB" sz="2800" spc="145">
                <a:latin typeface="Trebuchet MS"/>
                <a:cs typeface="Trebuchet MS"/>
              </a:rPr>
              <a:t>as</a:t>
            </a:r>
            <a:r>
              <a:rPr lang="en-GB" sz="2800" spc="-155">
                <a:latin typeface="Trebuchet MS"/>
                <a:cs typeface="Trebuchet MS"/>
              </a:rPr>
              <a:t> </a:t>
            </a:r>
            <a:r>
              <a:rPr lang="en-GB" sz="2800" spc="-55">
                <a:latin typeface="Trebuchet MS"/>
                <a:cs typeface="Trebuchet MS"/>
              </a:rPr>
              <a:t>the</a:t>
            </a:r>
            <a:r>
              <a:rPr lang="en-GB" sz="2800" spc="-160">
                <a:latin typeface="Trebuchet MS"/>
                <a:cs typeface="Trebuchet MS"/>
              </a:rPr>
              <a:t> </a:t>
            </a:r>
            <a:r>
              <a:rPr lang="en-GB" sz="2800" spc="-55">
                <a:latin typeface="Trebuchet MS"/>
                <a:cs typeface="Trebuchet MS"/>
              </a:rPr>
              <a:t>bladder.</a:t>
            </a:r>
            <a:r>
              <a:rPr lang="en-GB" sz="2800" spc="-160">
                <a:latin typeface="Trebuchet MS"/>
                <a:cs typeface="Trebuchet MS"/>
              </a:rPr>
              <a:t> </a:t>
            </a:r>
          </a:p>
          <a:p>
            <a:pPr marL="230504" marR="5080">
              <a:lnSpc>
                <a:spcPts val="4430"/>
              </a:lnSpc>
              <a:spcBef>
                <a:spcPts val="2635"/>
              </a:spcBef>
            </a:pPr>
            <a:r>
              <a:rPr lang="en-GB" sz="2800" spc="-160">
                <a:latin typeface="Trebuchet MS"/>
                <a:cs typeface="Trebuchet MS"/>
              </a:rPr>
              <a:t>As a result , placenta </a:t>
            </a:r>
            <a:r>
              <a:rPr lang="en-GB" sz="2800" spc="-160" err="1">
                <a:latin typeface="Trebuchet MS"/>
                <a:cs typeface="Trebuchet MS"/>
              </a:rPr>
              <a:t>Previa</a:t>
            </a:r>
            <a:r>
              <a:rPr lang="en-GB" sz="2800" spc="-160">
                <a:latin typeface="Trebuchet MS"/>
                <a:cs typeface="Trebuchet MS"/>
              </a:rPr>
              <a:t> ,accrete or abruption may occur . </a:t>
            </a:r>
          </a:p>
        </p:txBody>
      </p:sp>
      <p:pic>
        <p:nvPicPr>
          <p:cNvPr id="12" name="object 12"/>
          <p:cNvPicPr/>
          <p:nvPr/>
        </p:nvPicPr>
        <p:blipFill>
          <a:blip r:embed="rId2" cstate="print"/>
          <a:stretch>
            <a:fillRect/>
          </a:stretch>
        </p:blipFill>
        <p:spPr>
          <a:xfrm>
            <a:off x="13378569" y="2484307"/>
            <a:ext cx="4779342" cy="2903783"/>
          </a:xfrm>
          <a:prstGeom prst="rect">
            <a:avLst/>
          </a:prstGeom>
        </p:spPr>
      </p:pic>
      <p:pic>
        <p:nvPicPr>
          <p:cNvPr id="13" name="object 13"/>
          <p:cNvPicPr/>
          <p:nvPr/>
        </p:nvPicPr>
        <p:blipFill>
          <a:blip r:embed="rId3" cstate="print"/>
          <a:stretch>
            <a:fillRect/>
          </a:stretch>
        </p:blipFill>
        <p:spPr>
          <a:xfrm>
            <a:off x="15430876" y="5889274"/>
            <a:ext cx="2333910" cy="3546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134659"/>
            <a:ext cx="2761615" cy="2152650"/>
          </a:xfrm>
          <a:custGeom>
            <a:avLst/>
            <a:gdLst/>
            <a:ahLst/>
            <a:cxnLst/>
            <a:rect l="l" t="t" r="r" b="b"/>
            <a:pathLst>
              <a:path w="2761615" h="2152650">
                <a:moveTo>
                  <a:pt x="2761040" y="2152340"/>
                </a:moveTo>
                <a:lnTo>
                  <a:pt x="0" y="2152340"/>
                </a:lnTo>
                <a:lnTo>
                  <a:pt x="0" y="0"/>
                </a:lnTo>
                <a:lnTo>
                  <a:pt x="40451" y="41540"/>
                </a:lnTo>
                <a:lnTo>
                  <a:pt x="74404" y="77402"/>
                </a:lnTo>
                <a:lnTo>
                  <a:pt x="107727" y="113437"/>
                </a:lnTo>
                <a:lnTo>
                  <a:pt x="140408" y="149592"/>
                </a:lnTo>
                <a:lnTo>
                  <a:pt x="172437" y="185815"/>
                </a:lnTo>
                <a:lnTo>
                  <a:pt x="203806" y="222053"/>
                </a:lnTo>
                <a:lnTo>
                  <a:pt x="234504" y="258254"/>
                </a:lnTo>
                <a:lnTo>
                  <a:pt x="264521" y="294365"/>
                </a:lnTo>
                <a:lnTo>
                  <a:pt x="293848" y="330334"/>
                </a:lnTo>
                <a:lnTo>
                  <a:pt x="322474" y="366107"/>
                </a:lnTo>
                <a:lnTo>
                  <a:pt x="381601" y="441055"/>
                </a:lnTo>
                <a:lnTo>
                  <a:pt x="413416" y="479916"/>
                </a:lnTo>
                <a:lnTo>
                  <a:pt x="445827" y="518211"/>
                </a:lnTo>
                <a:lnTo>
                  <a:pt x="478825" y="555939"/>
                </a:lnTo>
                <a:lnTo>
                  <a:pt x="512401" y="593095"/>
                </a:lnTo>
                <a:lnTo>
                  <a:pt x="546547" y="629676"/>
                </a:lnTo>
                <a:lnTo>
                  <a:pt x="581255" y="665678"/>
                </a:lnTo>
                <a:lnTo>
                  <a:pt x="616515" y="701099"/>
                </a:lnTo>
                <a:lnTo>
                  <a:pt x="652319" y="735934"/>
                </a:lnTo>
                <a:lnTo>
                  <a:pt x="688659" y="770181"/>
                </a:lnTo>
                <a:lnTo>
                  <a:pt x="725526" y="803836"/>
                </a:lnTo>
                <a:lnTo>
                  <a:pt x="762912" y="836895"/>
                </a:lnTo>
                <a:lnTo>
                  <a:pt x="800807" y="869356"/>
                </a:lnTo>
                <a:lnTo>
                  <a:pt x="839203" y="901215"/>
                </a:lnTo>
                <a:lnTo>
                  <a:pt x="878093" y="932468"/>
                </a:lnTo>
                <a:lnTo>
                  <a:pt x="917466" y="963113"/>
                </a:lnTo>
                <a:lnTo>
                  <a:pt x="957315" y="993145"/>
                </a:lnTo>
                <a:lnTo>
                  <a:pt x="997630" y="1022561"/>
                </a:lnTo>
                <a:lnTo>
                  <a:pt x="1038404" y="1051359"/>
                </a:lnTo>
                <a:lnTo>
                  <a:pt x="1079628" y="1079534"/>
                </a:lnTo>
                <a:lnTo>
                  <a:pt x="1121293" y="1107083"/>
                </a:lnTo>
                <a:lnTo>
                  <a:pt x="1163391" y="1134003"/>
                </a:lnTo>
                <a:lnTo>
                  <a:pt x="1205912" y="1160291"/>
                </a:lnTo>
                <a:lnTo>
                  <a:pt x="1248849" y="1185943"/>
                </a:lnTo>
                <a:lnTo>
                  <a:pt x="1292193" y="1210955"/>
                </a:lnTo>
                <a:lnTo>
                  <a:pt x="1335935" y="1235325"/>
                </a:lnTo>
                <a:lnTo>
                  <a:pt x="1380067" y="1259049"/>
                </a:lnTo>
                <a:lnTo>
                  <a:pt x="1424580" y="1282123"/>
                </a:lnTo>
                <a:lnTo>
                  <a:pt x="1469466" y="1304544"/>
                </a:lnTo>
                <a:lnTo>
                  <a:pt x="1514715" y="1326309"/>
                </a:lnTo>
                <a:lnTo>
                  <a:pt x="1560320" y="1347414"/>
                </a:lnTo>
                <a:lnTo>
                  <a:pt x="1686250" y="1403625"/>
                </a:lnTo>
                <a:lnTo>
                  <a:pt x="1763806" y="1440117"/>
                </a:lnTo>
                <a:lnTo>
                  <a:pt x="1838977" y="1477300"/>
                </a:lnTo>
                <a:lnTo>
                  <a:pt x="1911800" y="1515138"/>
                </a:lnTo>
                <a:lnTo>
                  <a:pt x="1982313" y="1553597"/>
                </a:lnTo>
                <a:lnTo>
                  <a:pt x="2050551" y="1592642"/>
                </a:lnTo>
                <a:lnTo>
                  <a:pt x="2116552" y="1632238"/>
                </a:lnTo>
                <a:lnTo>
                  <a:pt x="2180353" y="1672350"/>
                </a:lnTo>
                <a:lnTo>
                  <a:pt x="2241991" y="1712944"/>
                </a:lnTo>
                <a:lnTo>
                  <a:pt x="2301503" y="1753985"/>
                </a:lnTo>
                <a:lnTo>
                  <a:pt x="2358926" y="1795438"/>
                </a:lnTo>
                <a:lnTo>
                  <a:pt x="2414297" y="1837268"/>
                </a:lnTo>
                <a:lnTo>
                  <a:pt x="2467652" y="1879441"/>
                </a:lnTo>
                <a:lnTo>
                  <a:pt x="2519030" y="1921922"/>
                </a:lnTo>
                <a:lnTo>
                  <a:pt x="2568466" y="1964676"/>
                </a:lnTo>
                <a:lnTo>
                  <a:pt x="2615998" y="2007668"/>
                </a:lnTo>
                <a:lnTo>
                  <a:pt x="2661662" y="2050864"/>
                </a:lnTo>
                <a:lnTo>
                  <a:pt x="2705497" y="2094229"/>
                </a:lnTo>
                <a:lnTo>
                  <a:pt x="2747538" y="2137727"/>
                </a:lnTo>
                <a:lnTo>
                  <a:pt x="2761040" y="2152340"/>
                </a:lnTo>
                <a:close/>
              </a:path>
            </a:pathLst>
          </a:custGeom>
          <a:solidFill>
            <a:srgbClr val="C2E2E2"/>
          </a:solidFill>
        </p:spPr>
        <p:txBody>
          <a:bodyPr wrap="square" lIns="0" tIns="0" rIns="0" bIns="0" rtlCol="0"/>
          <a:lstStyle/>
          <a:p>
            <a:endParaRPr/>
          </a:p>
        </p:txBody>
      </p:sp>
      <p:sp>
        <p:nvSpPr>
          <p:cNvPr id="3" name="object 3"/>
          <p:cNvSpPr/>
          <p:nvPr/>
        </p:nvSpPr>
        <p:spPr>
          <a:xfrm>
            <a:off x="12631522" y="0"/>
            <a:ext cx="5656580" cy="2016125"/>
          </a:xfrm>
          <a:custGeom>
            <a:avLst/>
            <a:gdLst/>
            <a:ahLst/>
            <a:cxnLst/>
            <a:rect l="l" t="t" r="r" b="b"/>
            <a:pathLst>
              <a:path w="5656580" h="2016125">
                <a:moveTo>
                  <a:pt x="4600689" y="2016090"/>
                </a:moveTo>
                <a:lnTo>
                  <a:pt x="4552851" y="2015501"/>
                </a:lnTo>
                <a:lnTo>
                  <a:pt x="4504922" y="2014179"/>
                </a:lnTo>
                <a:lnTo>
                  <a:pt x="4456915" y="2012124"/>
                </a:lnTo>
                <a:lnTo>
                  <a:pt x="4408845" y="2009337"/>
                </a:lnTo>
                <a:lnTo>
                  <a:pt x="4360724" y="2005820"/>
                </a:lnTo>
                <a:lnTo>
                  <a:pt x="4312567" y="2001574"/>
                </a:lnTo>
                <a:lnTo>
                  <a:pt x="4264386" y="1996601"/>
                </a:lnTo>
                <a:lnTo>
                  <a:pt x="4216197" y="1990901"/>
                </a:lnTo>
                <a:lnTo>
                  <a:pt x="4168012" y="1984476"/>
                </a:lnTo>
                <a:lnTo>
                  <a:pt x="4119846" y="1977326"/>
                </a:lnTo>
                <a:lnTo>
                  <a:pt x="4071711" y="1969454"/>
                </a:lnTo>
                <a:lnTo>
                  <a:pt x="4023622" y="1960861"/>
                </a:lnTo>
                <a:lnTo>
                  <a:pt x="3975593" y="1951547"/>
                </a:lnTo>
                <a:lnTo>
                  <a:pt x="3927636" y="1941515"/>
                </a:lnTo>
                <a:lnTo>
                  <a:pt x="3879766" y="1930765"/>
                </a:lnTo>
                <a:lnTo>
                  <a:pt x="3831997" y="1919298"/>
                </a:lnTo>
                <a:lnTo>
                  <a:pt x="3784341" y="1907116"/>
                </a:lnTo>
                <a:lnTo>
                  <a:pt x="3736814" y="1894220"/>
                </a:lnTo>
                <a:lnTo>
                  <a:pt x="3689427" y="1880612"/>
                </a:lnTo>
                <a:lnTo>
                  <a:pt x="3642197" y="1866292"/>
                </a:lnTo>
                <a:lnTo>
                  <a:pt x="3595135" y="1851261"/>
                </a:lnTo>
                <a:lnTo>
                  <a:pt x="3548255" y="1835522"/>
                </a:lnTo>
                <a:lnTo>
                  <a:pt x="3501572" y="1819076"/>
                </a:lnTo>
                <a:lnTo>
                  <a:pt x="3455099" y="1801922"/>
                </a:lnTo>
                <a:lnTo>
                  <a:pt x="3408849" y="1784064"/>
                </a:lnTo>
                <a:lnTo>
                  <a:pt x="3362837" y="1765502"/>
                </a:lnTo>
                <a:lnTo>
                  <a:pt x="3317075" y="1746237"/>
                </a:lnTo>
                <a:lnTo>
                  <a:pt x="3271579" y="1726271"/>
                </a:lnTo>
                <a:lnTo>
                  <a:pt x="3226361" y="1705604"/>
                </a:lnTo>
                <a:lnTo>
                  <a:pt x="3181435" y="1684239"/>
                </a:lnTo>
                <a:lnTo>
                  <a:pt x="3136815" y="1662176"/>
                </a:lnTo>
                <a:lnTo>
                  <a:pt x="3092514" y="1639416"/>
                </a:lnTo>
                <a:lnTo>
                  <a:pt x="3048547" y="1615962"/>
                </a:lnTo>
                <a:lnTo>
                  <a:pt x="3004926" y="1591814"/>
                </a:lnTo>
                <a:lnTo>
                  <a:pt x="2961666" y="1566973"/>
                </a:lnTo>
                <a:lnTo>
                  <a:pt x="2918781" y="1541440"/>
                </a:lnTo>
                <a:lnTo>
                  <a:pt x="2876283" y="1515218"/>
                </a:lnTo>
                <a:lnTo>
                  <a:pt x="2834187" y="1488306"/>
                </a:lnTo>
                <a:lnTo>
                  <a:pt x="2792506" y="1460707"/>
                </a:lnTo>
                <a:lnTo>
                  <a:pt x="2751254" y="1432422"/>
                </a:lnTo>
                <a:lnTo>
                  <a:pt x="2710446" y="1403451"/>
                </a:lnTo>
                <a:lnTo>
                  <a:pt x="2670093" y="1373797"/>
                </a:lnTo>
                <a:lnTo>
                  <a:pt x="2630211" y="1343460"/>
                </a:lnTo>
                <a:lnTo>
                  <a:pt x="2590812" y="1312442"/>
                </a:lnTo>
                <a:lnTo>
                  <a:pt x="2499137" y="1237666"/>
                </a:lnTo>
                <a:lnTo>
                  <a:pt x="2447278" y="1196610"/>
                </a:lnTo>
                <a:lnTo>
                  <a:pt x="2396320" y="1157525"/>
                </a:lnTo>
                <a:lnTo>
                  <a:pt x="2346249" y="1120361"/>
                </a:lnTo>
                <a:lnTo>
                  <a:pt x="2297051" y="1085068"/>
                </a:lnTo>
                <a:lnTo>
                  <a:pt x="2248712" y="1051596"/>
                </a:lnTo>
                <a:lnTo>
                  <a:pt x="2201218" y="1019895"/>
                </a:lnTo>
                <a:lnTo>
                  <a:pt x="2154553" y="989915"/>
                </a:lnTo>
                <a:lnTo>
                  <a:pt x="2108705" y="961606"/>
                </a:lnTo>
                <a:lnTo>
                  <a:pt x="2063659" y="934918"/>
                </a:lnTo>
                <a:lnTo>
                  <a:pt x="2019401" y="909801"/>
                </a:lnTo>
                <a:lnTo>
                  <a:pt x="1975916" y="886204"/>
                </a:lnTo>
                <a:lnTo>
                  <a:pt x="1933190" y="864079"/>
                </a:lnTo>
                <a:lnTo>
                  <a:pt x="1891209" y="843374"/>
                </a:lnTo>
                <a:lnTo>
                  <a:pt x="1849960" y="824040"/>
                </a:lnTo>
                <a:lnTo>
                  <a:pt x="1809427" y="806027"/>
                </a:lnTo>
                <a:lnTo>
                  <a:pt x="1769597" y="789285"/>
                </a:lnTo>
                <a:lnTo>
                  <a:pt x="1730455" y="773764"/>
                </a:lnTo>
                <a:lnTo>
                  <a:pt x="1691987" y="759413"/>
                </a:lnTo>
                <a:lnTo>
                  <a:pt x="1654179" y="746183"/>
                </a:lnTo>
                <a:lnTo>
                  <a:pt x="1617017" y="734024"/>
                </a:lnTo>
                <a:lnTo>
                  <a:pt x="1580486" y="722885"/>
                </a:lnTo>
                <a:lnTo>
                  <a:pt x="1509262" y="703470"/>
                </a:lnTo>
                <a:lnTo>
                  <a:pt x="1440395" y="687537"/>
                </a:lnTo>
                <a:lnTo>
                  <a:pt x="1373769" y="674687"/>
                </a:lnTo>
                <a:lnTo>
                  <a:pt x="1309272" y="664519"/>
                </a:lnTo>
                <a:lnTo>
                  <a:pt x="1246790" y="656632"/>
                </a:lnTo>
                <a:lnTo>
                  <a:pt x="1186209" y="650628"/>
                </a:lnTo>
                <a:lnTo>
                  <a:pt x="1098655" y="644275"/>
                </a:lnTo>
                <a:lnTo>
                  <a:pt x="881928" y="633361"/>
                </a:lnTo>
                <a:lnTo>
                  <a:pt x="830937" y="629834"/>
                </a:lnTo>
                <a:lnTo>
                  <a:pt x="780997" y="625189"/>
                </a:lnTo>
                <a:lnTo>
                  <a:pt x="731992" y="619024"/>
                </a:lnTo>
                <a:lnTo>
                  <a:pt x="683809" y="610939"/>
                </a:lnTo>
                <a:lnTo>
                  <a:pt x="636335" y="600535"/>
                </a:lnTo>
                <a:lnTo>
                  <a:pt x="589457" y="587410"/>
                </a:lnTo>
                <a:lnTo>
                  <a:pt x="543060" y="571166"/>
                </a:lnTo>
                <a:lnTo>
                  <a:pt x="497030" y="551401"/>
                </a:lnTo>
                <a:lnTo>
                  <a:pt x="451256" y="527715"/>
                </a:lnTo>
                <a:lnTo>
                  <a:pt x="405622" y="499709"/>
                </a:lnTo>
                <a:lnTo>
                  <a:pt x="360015" y="466982"/>
                </a:lnTo>
                <a:lnTo>
                  <a:pt x="314322" y="429134"/>
                </a:lnTo>
                <a:lnTo>
                  <a:pt x="268428" y="385765"/>
                </a:lnTo>
                <a:lnTo>
                  <a:pt x="222222" y="336475"/>
                </a:lnTo>
                <a:lnTo>
                  <a:pt x="175588" y="280864"/>
                </a:lnTo>
                <a:lnTo>
                  <a:pt x="152075" y="250562"/>
                </a:lnTo>
                <a:lnTo>
                  <a:pt x="128413" y="218530"/>
                </a:lnTo>
                <a:lnTo>
                  <a:pt x="104587" y="184718"/>
                </a:lnTo>
                <a:lnTo>
                  <a:pt x="77696" y="143885"/>
                </a:lnTo>
                <a:lnTo>
                  <a:pt x="52541" y="102116"/>
                </a:lnTo>
                <a:lnTo>
                  <a:pt x="29080" y="59457"/>
                </a:lnTo>
                <a:lnTo>
                  <a:pt x="7274" y="15957"/>
                </a:lnTo>
                <a:lnTo>
                  <a:pt x="0" y="0"/>
                </a:lnTo>
                <a:lnTo>
                  <a:pt x="5656477" y="0"/>
                </a:lnTo>
                <a:lnTo>
                  <a:pt x="5656477" y="1819277"/>
                </a:lnTo>
                <a:lnTo>
                  <a:pt x="5635465" y="1827977"/>
                </a:lnTo>
                <a:lnTo>
                  <a:pt x="5591558" y="1845139"/>
                </a:lnTo>
                <a:lnTo>
                  <a:pt x="5547214" y="1861471"/>
                </a:lnTo>
                <a:lnTo>
                  <a:pt x="5502447" y="1876974"/>
                </a:lnTo>
                <a:lnTo>
                  <a:pt x="5457274" y="1891651"/>
                </a:lnTo>
                <a:lnTo>
                  <a:pt x="5411709" y="1905502"/>
                </a:lnTo>
                <a:lnTo>
                  <a:pt x="5365769" y="1918529"/>
                </a:lnTo>
                <a:lnTo>
                  <a:pt x="5319469" y="1930733"/>
                </a:lnTo>
                <a:lnTo>
                  <a:pt x="5272825" y="1942115"/>
                </a:lnTo>
                <a:lnTo>
                  <a:pt x="5225852" y="1952678"/>
                </a:lnTo>
                <a:lnTo>
                  <a:pt x="5178565" y="1962423"/>
                </a:lnTo>
                <a:lnTo>
                  <a:pt x="5130980" y="1971350"/>
                </a:lnTo>
                <a:lnTo>
                  <a:pt x="5083113" y="1979461"/>
                </a:lnTo>
                <a:lnTo>
                  <a:pt x="5034980" y="1986758"/>
                </a:lnTo>
                <a:lnTo>
                  <a:pt x="4986595" y="1993242"/>
                </a:lnTo>
                <a:lnTo>
                  <a:pt x="4937974" y="1998915"/>
                </a:lnTo>
                <a:lnTo>
                  <a:pt x="4889133" y="2003777"/>
                </a:lnTo>
                <a:lnTo>
                  <a:pt x="4840088" y="2007831"/>
                </a:lnTo>
                <a:lnTo>
                  <a:pt x="4790853" y="2011077"/>
                </a:lnTo>
                <a:lnTo>
                  <a:pt x="4743518" y="2013438"/>
                </a:lnTo>
                <a:lnTo>
                  <a:pt x="4696036" y="2015059"/>
                </a:lnTo>
                <a:lnTo>
                  <a:pt x="4648422" y="2015943"/>
                </a:lnTo>
                <a:lnTo>
                  <a:pt x="4600689" y="2016090"/>
                </a:lnTo>
                <a:close/>
              </a:path>
            </a:pathLst>
          </a:custGeom>
          <a:solidFill>
            <a:srgbClr val="C2E2E2"/>
          </a:solidFill>
        </p:spPr>
        <p:txBody>
          <a:bodyPr wrap="square" lIns="0" tIns="0" rIns="0" bIns="0" rtlCol="0"/>
          <a:lstStyle/>
          <a:p>
            <a:endParaRPr/>
          </a:p>
        </p:txBody>
      </p:sp>
      <p:sp>
        <p:nvSpPr>
          <p:cNvPr id="4" name="object 4"/>
          <p:cNvSpPr/>
          <p:nvPr/>
        </p:nvSpPr>
        <p:spPr>
          <a:xfrm>
            <a:off x="578580" y="9485699"/>
            <a:ext cx="391795" cy="408940"/>
          </a:xfrm>
          <a:custGeom>
            <a:avLst/>
            <a:gdLst/>
            <a:ahLst/>
            <a:cxnLst/>
            <a:rect l="l" t="t" r="r" b="b"/>
            <a:pathLst>
              <a:path w="391794" h="408940">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40">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40">
                <a:moveTo>
                  <a:pt x="33598" y="72841"/>
                </a:moveTo>
                <a:close/>
              </a:path>
              <a:path w="391794" h="408940">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40">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40">
                <a:moveTo>
                  <a:pt x="155854" y="164292"/>
                </a:moveTo>
                <a:close/>
              </a:path>
              <a:path w="391794" h="408940">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40">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0594B9"/>
          </a:solidFill>
        </p:spPr>
        <p:txBody>
          <a:bodyPr wrap="square" lIns="0" tIns="0" rIns="0" bIns="0" rtlCol="0"/>
          <a:lstStyle/>
          <a:p>
            <a:endParaRPr/>
          </a:p>
        </p:txBody>
      </p:sp>
      <p:sp>
        <p:nvSpPr>
          <p:cNvPr id="5" name="object 5"/>
          <p:cNvSpPr/>
          <p:nvPr/>
        </p:nvSpPr>
        <p:spPr>
          <a:xfrm>
            <a:off x="727355" y="672808"/>
            <a:ext cx="408940" cy="391795"/>
          </a:xfrm>
          <a:custGeom>
            <a:avLst/>
            <a:gdLst/>
            <a:ahLst/>
            <a:cxnLst/>
            <a:rect l="l" t="t" r="r" b="b"/>
            <a:pathLst>
              <a:path w="408940"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40"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40" h="391794">
                <a:moveTo>
                  <a:pt x="335863" y="33694"/>
                </a:moveTo>
                <a:close/>
              </a:path>
              <a:path w="408940"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40"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40"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40" h="391794">
                <a:moveTo>
                  <a:pt x="333641" y="259817"/>
                </a:moveTo>
                <a:lnTo>
                  <a:pt x="285546" y="253543"/>
                </a:lnTo>
                <a:lnTo>
                  <a:pt x="380151" y="253543"/>
                </a:lnTo>
                <a:lnTo>
                  <a:pt x="333641" y="259817"/>
                </a:lnTo>
                <a:close/>
              </a:path>
              <a:path w="408940"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FDC4B0"/>
          </a:solidFill>
        </p:spPr>
        <p:txBody>
          <a:bodyPr wrap="square" lIns="0" tIns="0" rIns="0" bIns="0" rtlCol="0"/>
          <a:lstStyle/>
          <a:p>
            <a:endParaRPr/>
          </a:p>
        </p:txBody>
      </p:sp>
      <p:sp>
        <p:nvSpPr>
          <p:cNvPr id="6" name="object 6"/>
          <p:cNvSpPr/>
          <p:nvPr/>
        </p:nvSpPr>
        <p:spPr>
          <a:xfrm>
            <a:off x="16935063" y="7389366"/>
            <a:ext cx="1030605" cy="2895600"/>
          </a:xfrm>
          <a:custGeom>
            <a:avLst/>
            <a:gdLst/>
            <a:ahLst/>
            <a:cxnLst/>
            <a:rect l="l" t="t" r="r" b="b"/>
            <a:pathLst>
              <a:path w="1030605" h="2895600">
                <a:moveTo>
                  <a:pt x="536372" y="952499"/>
                </a:moveTo>
                <a:lnTo>
                  <a:pt x="515212" y="952499"/>
                </a:lnTo>
                <a:lnTo>
                  <a:pt x="516515" y="927099"/>
                </a:lnTo>
                <a:lnTo>
                  <a:pt x="517550" y="876299"/>
                </a:lnTo>
                <a:lnTo>
                  <a:pt x="517981" y="838199"/>
                </a:lnTo>
                <a:lnTo>
                  <a:pt x="518045" y="774699"/>
                </a:lnTo>
                <a:lnTo>
                  <a:pt x="517118" y="711199"/>
                </a:lnTo>
                <a:lnTo>
                  <a:pt x="515150" y="647699"/>
                </a:lnTo>
                <a:lnTo>
                  <a:pt x="511948" y="584199"/>
                </a:lnTo>
                <a:lnTo>
                  <a:pt x="507319" y="533399"/>
                </a:lnTo>
                <a:lnTo>
                  <a:pt x="501069" y="482599"/>
                </a:lnTo>
                <a:lnTo>
                  <a:pt x="493006" y="431799"/>
                </a:lnTo>
                <a:lnTo>
                  <a:pt x="487517" y="368299"/>
                </a:lnTo>
                <a:lnTo>
                  <a:pt x="488496" y="304799"/>
                </a:lnTo>
                <a:lnTo>
                  <a:pt x="494376" y="228599"/>
                </a:lnTo>
                <a:lnTo>
                  <a:pt x="503590" y="177799"/>
                </a:lnTo>
                <a:lnTo>
                  <a:pt x="514572" y="114299"/>
                </a:lnTo>
                <a:lnTo>
                  <a:pt x="525755" y="63499"/>
                </a:lnTo>
                <a:lnTo>
                  <a:pt x="535574" y="25399"/>
                </a:lnTo>
                <a:lnTo>
                  <a:pt x="542461" y="0"/>
                </a:lnTo>
                <a:lnTo>
                  <a:pt x="550508" y="0"/>
                </a:lnTo>
                <a:lnTo>
                  <a:pt x="586084" y="63499"/>
                </a:lnTo>
                <a:lnTo>
                  <a:pt x="610134" y="114299"/>
                </a:lnTo>
                <a:lnTo>
                  <a:pt x="634703" y="177799"/>
                </a:lnTo>
                <a:lnTo>
                  <a:pt x="657048" y="241299"/>
                </a:lnTo>
                <a:lnTo>
                  <a:pt x="674424" y="304799"/>
                </a:lnTo>
                <a:lnTo>
                  <a:pt x="684090" y="355599"/>
                </a:lnTo>
                <a:lnTo>
                  <a:pt x="684113" y="406399"/>
                </a:lnTo>
                <a:lnTo>
                  <a:pt x="675905" y="457199"/>
                </a:lnTo>
                <a:lnTo>
                  <a:pt x="661285" y="507999"/>
                </a:lnTo>
                <a:lnTo>
                  <a:pt x="642074" y="546099"/>
                </a:lnTo>
                <a:lnTo>
                  <a:pt x="620094" y="596899"/>
                </a:lnTo>
                <a:lnTo>
                  <a:pt x="597164" y="634999"/>
                </a:lnTo>
                <a:lnTo>
                  <a:pt x="575106" y="685799"/>
                </a:lnTo>
                <a:lnTo>
                  <a:pt x="555740" y="723899"/>
                </a:lnTo>
                <a:lnTo>
                  <a:pt x="540886" y="761999"/>
                </a:lnTo>
                <a:lnTo>
                  <a:pt x="532366" y="800099"/>
                </a:lnTo>
                <a:lnTo>
                  <a:pt x="529398" y="850899"/>
                </a:lnTo>
                <a:lnTo>
                  <a:pt x="532444" y="914399"/>
                </a:lnTo>
                <a:lnTo>
                  <a:pt x="536372" y="952499"/>
                </a:lnTo>
                <a:close/>
              </a:path>
              <a:path w="1030605" h="2895600">
                <a:moveTo>
                  <a:pt x="651232" y="1371599"/>
                </a:moveTo>
                <a:lnTo>
                  <a:pt x="615186" y="1371599"/>
                </a:lnTo>
                <a:lnTo>
                  <a:pt x="602093" y="1320799"/>
                </a:lnTo>
                <a:lnTo>
                  <a:pt x="588592" y="1282699"/>
                </a:lnTo>
                <a:lnTo>
                  <a:pt x="574753" y="1231899"/>
                </a:lnTo>
                <a:lnTo>
                  <a:pt x="560643" y="1181099"/>
                </a:lnTo>
                <a:lnTo>
                  <a:pt x="546333" y="1142999"/>
                </a:lnTo>
                <a:lnTo>
                  <a:pt x="531890" y="1092199"/>
                </a:lnTo>
                <a:lnTo>
                  <a:pt x="514506" y="1041399"/>
                </a:lnTo>
                <a:lnTo>
                  <a:pt x="480151" y="939799"/>
                </a:lnTo>
                <a:lnTo>
                  <a:pt x="463454" y="888999"/>
                </a:lnTo>
                <a:lnTo>
                  <a:pt x="447260" y="838199"/>
                </a:lnTo>
                <a:lnTo>
                  <a:pt x="438920" y="812799"/>
                </a:lnTo>
                <a:lnTo>
                  <a:pt x="430784" y="787399"/>
                </a:lnTo>
                <a:lnTo>
                  <a:pt x="422882" y="761999"/>
                </a:lnTo>
                <a:lnTo>
                  <a:pt x="415238" y="736599"/>
                </a:lnTo>
                <a:lnTo>
                  <a:pt x="390876" y="698499"/>
                </a:lnTo>
                <a:lnTo>
                  <a:pt x="360475" y="673099"/>
                </a:lnTo>
                <a:lnTo>
                  <a:pt x="325531" y="634999"/>
                </a:lnTo>
                <a:lnTo>
                  <a:pt x="287542" y="596899"/>
                </a:lnTo>
                <a:lnTo>
                  <a:pt x="248004" y="546099"/>
                </a:lnTo>
                <a:lnTo>
                  <a:pt x="208414" y="507999"/>
                </a:lnTo>
                <a:lnTo>
                  <a:pt x="170271" y="469899"/>
                </a:lnTo>
                <a:lnTo>
                  <a:pt x="135069" y="419099"/>
                </a:lnTo>
                <a:lnTo>
                  <a:pt x="104308" y="380999"/>
                </a:lnTo>
                <a:lnTo>
                  <a:pt x="79483" y="342899"/>
                </a:lnTo>
                <a:lnTo>
                  <a:pt x="45904" y="279399"/>
                </a:lnTo>
                <a:lnTo>
                  <a:pt x="23444" y="215899"/>
                </a:lnTo>
                <a:lnTo>
                  <a:pt x="9863" y="152399"/>
                </a:lnTo>
                <a:lnTo>
                  <a:pt x="2922" y="114299"/>
                </a:lnTo>
                <a:lnTo>
                  <a:pt x="0" y="76199"/>
                </a:lnTo>
                <a:lnTo>
                  <a:pt x="6099" y="76199"/>
                </a:lnTo>
                <a:lnTo>
                  <a:pt x="71384" y="114299"/>
                </a:lnTo>
                <a:lnTo>
                  <a:pt x="102921" y="139699"/>
                </a:lnTo>
                <a:lnTo>
                  <a:pt x="133246" y="177799"/>
                </a:lnTo>
                <a:lnTo>
                  <a:pt x="162004" y="228599"/>
                </a:lnTo>
                <a:lnTo>
                  <a:pt x="188837" y="279399"/>
                </a:lnTo>
                <a:lnTo>
                  <a:pt x="213390" y="330199"/>
                </a:lnTo>
                <a:lnTo>
                  <a:pt x="235307" y="380999"/>
                </a:lnTo>
                <a:lnTo>
                  <a:pt x="254230" y="431799"/>
                </a:lnTo>
                <a:lnTo>
                  <a:pt x="269805" y="482599"/>
                </a:lnTo>
                <a:lnTo>
                  <a:pt x="295157" y="558799"/>
                </a:lnTo>
                <a:lnTo>
                  <a:pt x="324224" y="609599"/>
                </a:lnTo>
                <a:lnTo>
                  <a:pt x="353766" y="647699"/>
                </a:lnTo>
                <a:lnTo>
                  <a:pt x="380546" y="673099"/>
                </a:lnTo>
                <a:lnTo>
                  <a:pt x="401324" y="685799"/>
                </a:lnTo>
                <a:lnTo>
                  <a:pt x="423244" y="685799"/>
                </a:lnTo>
                <a:lnTo>
                  <a:pt x="437520" y="723899"/>
                </a:lnTo>
                <a:lnTo>
                  <a:pt x="452712" y="774699"/>
                </a:lnTo>
                <a:lnTo>
                  <a:pt x="468704" y="825499"/>
                </a:lnTo>
                <a:lnTo>
                  <a:pt x="480031" y="850899"/>
                </a:lnTo>
                <a:lnTo>
                  <a:pt x="491565" y="888999"/>
                </a:lnTo>
                <a:lnTo>
                  <a:pt x="503294" y="927099"/>
                </a:lnTo>
                <a:lnTo>
                  <a:pt x="515212" y="952499"/>
                </a:lnTo>
                <a:lnTo>
                  <a:pt x="536372" y="952499"/>
                </a:lnTo>
                <a:lnTo>
                  <a:pt x="538990" y="977899"/>
                </a:lnTo>
                <a:lnTo>
                  <a:pt x="546521" y="1015999"/>
                </a:lnTo>
                <a:lnTo>
                  <a:pt x="552522" y="1054099"/>
                </a:lnTo>
                <a:lnTo>
                  <a:pt x="554477" y="1066799"/>
                </a:lnTo>
                <a:lnTo>
                  <a:pt x="554858" y="1066799"/>
                </a:lnTo>
                <a:lnTo>
                  <a:pt x="555621" y="1079499"/>
                </a:lnTo>
                <a:lnTo>
                  <a:pt x="556288" y="1079499"/>
                </a:lnTo>
                <a:lnTo>
                  <a:pt x="571363" y="1117599"/>
                </a:lnTo>
                <a:lnTo>
                  <a:pt x="586415" y="1168399"/>
                </a:lnTo>
                <a:lnTo>
                  <a:pt x="601355" y="1206499"/>
                </a:lnTo>
                <a:lnTo>
                  <a:pt x="616096" y="1257299"/>
                </a:lnTo>
                <a:lnTo>
                  <a:pt x="630552" y="1295399"/>
                </a:lnTo>
                <a:lnTo>
                  <a:pt x="644635" y="1346199"/>
                </a:lnTo>
                <a:lnTo>
                  <a:pt x="651232" y="1371599"/>
                </a:lnTo>
                <a:close/>
              </a:path>
              <a:path w="1030605" h="2895600">
                <a:moveTo>
                  <a:pt x="351861" y="355599"/>
                </a:moveTo>
                <a:lnTo>
                  <a:pt x="334897" y="355599"/>
                </a:lnTo>
                <a:lnTo>
                  <a:pt x="334421" y="342899"/>
                </a:lnTo>
                <a:lnTo>
                  <a:pt x="332824" y="317499"/>
                </a:lnTo>
                <a:lnTo>
                  <a:pt x="331981" y="317499"/>
                </a:lnTo>
                <a:lnTo>
                  <a:pt x="331085" y="304799"/>
                </a:lnTo>
                <a:lnTo>
                  <a:pt x="330495" y="279399"/>
                </a:lnTo>
                <a:lnTo>
                  <a:pt x="330013" y="266699"/>
                </a:lnTo>
                <a:lnTo>
                  <a:pt x="329637" y="253999"/>
                </a:lnTo>
                <a:lnTo>
                  <a:pt x="329369" y="228599"/>
                </a:lnTo>
                <a:lnTo>
                  <a:pt x="329892" y="215899"/>
                </a:lnTo>
                <a:lnTo>
                  <a:pt x="330334" y="203199"/>
                </a:lnTo>
                <a:lnTo>
                  <a:pt x="331085" y="177799"/>
                </a:lnTo>
                <a:lnTo>
                  <a:pt x="331780" y="165099"/>
                </a:lnTo>
                <a:lnTo>
                  <a:pt x="332717" y="152399"/>
                </a:lnTo>
                <a:lnTo>
                  <a:pt x="333672" y="152399"/>
                </a:lnTo>
                <a:lnTo>
                  <a:pt x="334421" y="139699"/>
                </a:lnTo>
                <a:lnTo>
                  <a:pt x="335767" y="126999"/>
                </a:lnTo>
                <a:lnTo>
                  <a:pt x="336684" y="114299"/>
                </a:lnTo>
                <a:lnTo>
                  <a:pt x="350717" y="114299"/>
                </a:lnTo>
                <a:lnTo>
                  <a:pt x="350181" y="126999"/>
                </a:lnTo>
                <a:lnTo>
                  <a:pt x="349471" y="139699"/>
                </a:lnTo>
                <a:lnTo>
                  <a:pt x="348430" y="152399"/>
                </a:lnTo>
                <a:lnTo>
                  <a:pt x="347829" y="165099"/>
                </a:lnTo>
                <a:lnTo>
                  <a:pt x="347048" y="165099"/>
                </a:lnTo>
                <a:lnTo>
                  <a:pt x="346339" y="177799"/>
                </a:lnTo>
                <a:lnTo>
                  <a:pt x="345952" y="190499"/>
                </a:lnTo>
                <a:lnTo>
                  <a:pt x="345790" y="203199"/>
                </a:lnTo>
                <a:lnTo>
                  <a:pt x="345583" y="215899"/>
                </a:lnTo>
                <a:lnTo>
                  <a:pt x="345322" y="228599"/>
                </a:lnTo>
                <a:lnTo>
                  <a:pt x="344999" y="241299"/>
                </a:lnTo>
                <a:lnTo>
                  <a:pt x="347184" y="292099"/>
                </a:lnTo>
                <a:lnTo>
                  <a:pt x="348049" y="304799"/>
                </a:lnTo>
                <a:lnTo>
                  <a:pt x="351861" y="355599"/>
                </a:lnTo>
                <a:close/>
              </a:path>
              <a:path w="1030605" h="2895600">
                <a:moveTo>
                  <a:pt x="352910" y="368299"/>
                </a:moveTo>
                <a:lnTo>
                  <a:pt x="336136" y="368299"/>
                </a:lnTo>
                <a:lnTo>
                  <a:pt x="335183" y="355599"/>
                </a:lnTo>
                <a:lnTo>
                  <a:pt x="352433" y="355599"/>
                </a:lnTo>
                <a:lnTo>
                  <a:pt x="352910" y="368299"/>
                </a:lnTo>
                <a:close/>
              </a:path>
              <a:path w="1030605" h="2895600">
                <a:moveTo>
                  <a:pt x="423244" y="685799"/>
                </a:moveTo>
                <a:lnTo>
                  <a:pt x="401324" y="685799"/>
                </a:lnTo>
                <a:lnTo>
                  <a:pt x="395201" y="660399"/>
                </a:lnTo>
                <a:lnTo>
                  <a:pt x="389292" y="634999"/>
                </a:lnTo>
                <a:lnTo>
                  <a:pt x="383633" y="622299"/>
                </a:lnTo>
                <a:lnTo>
                  <a:pt x="378260" y="596899"/>
                </a:lnTo>
                <a:lnTo>
                  <a:pt x="371410" y="571499"/>
                </a:lnTo>
                <a:lnTo>
                  <a:pt x="365275" y="546099"/>
                </a:lnTo>
                <a:lnTo>
                  <a:pt x="359605" y="507999"/>
                </a:lnTo>
                <a:lnTo>
                  <a:pt x="354148" y="482599"/>
                </a:lnTo>
                <a:lnTo>
                  <a:pt x="352043" y="469899"/>
                </a:lnTo>
                <a:lnTo>
                  <a:pt x="349884" y="457199"/>
                </a:lnTo>
                <a:lnTo>
                  <a:pt x="345476" y="431799"/>
                </a:lnTo>
                <a:lnTo>
                  <a:pt x="343553" y="419099"/>
                </a:lnTo>
                <a:lnTo>
                  <a:pt x="342033" y="406399"/>
                </a:lnTo>
                <a:lnTo>
                  <a:pt x="340638" y="393699"/>
                </a:lnTo>
                <a:lnTo>
                  <a:pt x="339090" y="393699"/>
                </a:lnTo>
                <a:lnTo>
                  <a:pt x="338137" y="380999"/>
                </a:lnTo>
                <a:lnTo>
                  <a:pt x="337089" y="368299"/>
                </a:lnTo>
                <a:lnTo>
                  <a:pt x="353767" y="368299"/>
                </a:lnTo>
                <a:lnTo>
                  <a:pt x="356054" y="380999"/>
                </a:lnTo>
                <a:lnTo>
                  <a:pt x="357007" y="393699"/>
                </a:lnTo>
                <a:lnTo>
                  <a:pt x="358643" y="406399"/>
                </a:lnTo>
                <a:lnTo>
                  <a:pt x="360153" y="419099"/>
                </a:lnTo>
                <a:lnTo>
                  <a:pt x="361805" y="431799"/>
                </a:lnTo>
                <a:lnTo>
                  <a:pt x="363869" y="431799"/>
                </a:lnTo>
                <a:lnTo>
                  <a:pt x="366197" y="444499"/>
                </a:lnTo>
                <a:lnTo>
                  <a:pt x="373019" y="482599"/>
                </a:lnTo>
                <a:lnTo>
                  <a:pt x="378594" y="507999"/>
                </a:lnTo>
                <a:lnTo>
                  <a:pt x="384455" y="533399"/>
                </a:lnTo>
                <a:lnTo>
                  <a:pt x="390817" y="558799"/>
                </a:lnTo>
                <a:lnTo>
                  <a:pt x="397893" y="596899"/>
                </a:lnTo>
                <a:lnTo>
                  <a:pt x="409996" y="634999"/>
                </a:lnTo>
                <a:lnTo>
                  <a:pt x="423244" y="685799"/>
                </a:lnTo>
                <a:close/>
              </a:path>
              <a:path w="1030605" h="2895600">
                <a:moveTo>
                  <a:pt x="738795" y="1968499"/>
                </a:moveTo>
                <a:lnTo>
                  <a:pt x="695812" y="1968499"/>
                </a:lnTo>
                <a:lnTo>
                  <a:pt x="697885" y="1917699"/>
                </a:lnTo>
                <a:lnTo>
                  <a:pt x="697747" y="1866899"/>
                </a:lnTo>
                <a:lnTo>
                  <a:pt x="695586" y="1816099"/>
                </a:lnTo>
                <a:lnTo>
                  <a:pt x="691591" y="1765299"/>
                </a:lnTo>
                <a:lnTo>
                  <a:pt x="685949" y="1714499"/>
                </a:lnTo>
                <a:lnTo>
                  <a:pt x="678848" y="1663699"/>
                </a:lnTo>
                <a:lnTo>
                  <a:pt x="672974" y="1625599"/>
                </a:lnTo>
                <a:lnTo>
                  <a:pt x="666518" y="1587499"/>
                </a:lnTo>
                <a:lnTo>
                  <a:pt x="659509" y="1549399"/>
                </a:lnTo>
                <a:lnTo>
                  <a:pt x="640406" y="1498599"/>
                </a:lnTo>
                <a:lnTo>
                  <a:pt x="620576" y="1460499"/>
                </a:lnTo>
                <a:lnTo>
                  <a:pt x="560822" y="1409699"/>
                </a:lnTo>
                <a:lnTo>
                  <a:pt x="523247" y="1371599"/>
                </a:lnTo>
                <a:lnTo>
                  <a:pt x="438571" y="1308099"/>
                </a:lnTo>
                <a:lnTo>
                  <a:pt x="349021" y="1231899"/>
                </a:lnTo>
                <a:lnTo>
                  <a:pt x="305354" y="1193799"/>
                </a:lnTo>
                <a:lnTo>
                  <a:pt x="263991" y="1142999"/>
                </a:lnTo>
                <a:lnTo>
                  <a:pt x="224556" y="1092199"/>
                </a:lnTo>
                <a:lnTo>
                  <a:pt x="191144" y="1028699"/>
                </a:lnTo>
                <a:lnTo>
                  <a:pt x="163295" y="965199"/>
                </a:lnTo>
                <a:lnTo>
                  <a:pt x="140547" y="901699"/>
                </a:lnTo>
                <a:lnTo>
                  <a:pt x="122441" y="850899"/>
                </a:lnTo>
                <a:lnTo>
                  <a:pt x="108515" y="800099"/>
                </a:lnTo>
                <a:lnTo>
                  <a:pt x="98307" y="749299"/>
                </a:lnTo>
                <a:lnTo>
                  <a:pt x="91358" y="711199"/>
                </a:lnTo>
                <a:lnTo>
                  <a:pt x="85392" y="673099"/>
                </a:lnTo>
                <a:lnTo>
                  <a:pt x="89776" y="673099"/>
                </a:lnTo>
                <a:lnTo>
                  <a:pt x="92254" y="685799"/>
                </a:lnTo>
                <a:lnTo>
                  <a:pt x="114076" y="685799"/>
                </a:lnTo>
                <a:lnTo>
                  <a:pt x="139869" y="698499"/>
                </a:lnTo>
                <a:lnTo>
                  <a:pt x="168840" y="723899"/>
                </a:lnTo>
                <a:lnTo>
                  <a:pt x="200200" y="749299"/>
                </a:lnTo>
                <a:lnTo>
                  <a:pt x="233159" y="787399"/>
                </a:lnTo>
                <a:lnTo>
                  <a:pt x="300705" y="863599"/>
                </a:lnTo>
                <a:lnTo>
                  <a:pt x="333713" y="901699"/>
                </a:lnTo>
                <a:lnTo>
                  <a:pt x="365155" y="952499"/>
                </a:lnTo>
                <a:lnTo>
                  <a:pt x="394241" y="1003299"/>
                </a:lnTo>
                <a:lnTo>
                  <a:pt x="420181" y="1054099"/>
                </a:lnTo>
                <a:lnTo>
                  <a:pt x="442184" y="1104899"/>
                </a:lnTo>
                <a:lnTo>
                  <a:pt x="459459" y="1155699"/>
                </a:lnTo>
                <a:lnTo>
                  <a:pt x="484789" y="1231899"/>
                </a:lnTo>
                <a:lnTo>
                  <a:pt x="511170" y="1282699"/>
                </a:lnTo>
                <a:lnTo>
                  <a:pt x="537239" y="1320799"/>
                </a:lnTo>
                <a:lnTo>
                  <a:pt x="561632" y="1346199"/>
                </a:lnTo>
                <a:lnTo>
                  <a:pt x="582986" y="1358899"/>
                </a:lnTo>
                <a:lnTo>
                  <a:pt x="599937" y="1371599"/>
                </a:lnTo>
                <a:lnTo>
                  <a:pt x="651232" y="1371599"/>
                </a:lnTo>
                <a:lnTo>
                  <a:pt x="657829" y="1396999"/>
                </a:lnTo>
                <a:lnTo>
                  <a:pt x="670473" y="1435099"/>
                </a:lnTo>
                <a:lnTo>
                  <a:pt x="682478" y="1485899"/>
                </a:lnTo>
                <a:lnTo>
                  <a:pt x="693750" y="1536699"/>
                </a:lnTo>
                <a:lnTo>
                  <a:pt x="704200" y="1587499"/>
                </a:lnTo>
                <a:lnTo>
                  <a:pt x="726769" y="1587499"/>
                </a:lnTo>
                <a:lnTo>
                  <a:pt x="723264" y="1625599"/>
                </a:lnTo>
                <a:lnTo>
                  <a:pt x="720306" y="1676399"/>
                </a:lnTo>
                <a:lnTo>
                  <a:pt x="727175" y="1714499"/>
                </a:lnTo>
                <a:lnTo>
                  <a:pt x="732787" y="1765299"/>
                </a:lnTo>
                <a:lnTo>
                  <a:pt x="736948" y="1816099"/>
                </a:lnTo>
                <a:lnTo>
                  <a:pt x="739465" y="1866899"/>
                </a:lnTo>
                <a:lnTo>
                  <a:pt x="740145" y="1917699"/>
                </a:lnTo>
                <a:lnTo>
                  <a:pt x="738795" y="1968499"/>
                </a:lnTo>
                <a:close/>
              </a:path>
              <a:path w="1030605" h="2895600">
                <a:moveTo>
                  <a:pt x="726769" y="1587499"/>
                </a:moveTo>
                <a:lnTo>
                  <a:pt x="704200" y="1587499"/>
                </a:lnTo>
                <a:lnTo>
                  <a:pt x="701222" y="1536699"/>
                </a:lnTo>
                <a:lnTo>
                  <a:pt x="698533" y="1473199"/>
                </a:lnTo>
                <a:lnTo>
                  <a:pt x="696299" y="1422399"/>
                </a:lnTo>
                <a:lnTo>
                  <a:pt x="694688" y="1371599"/>
                </a:lnTo>
                <a:lnTo>
                  <a:pt x="693864" y="1308099"/>
                </a:lnTo>
                <a:lnTo>
                  <a:pt x="693994" y="1257299"/>
                </a:lnTo>
                <a:lnTo>
                  <a:pt x="695245" y="1206499"/>
                </a:lnTo>
                <a:lnTo>
                  <a:pt x="697783" y="1155699"/>
                </a:lnTo>
                <a:lnTo>
                  <a:pt x="701773" y="1117599"/>
                </a:lnTo>
                <a:lnTo>
                  <a:pt x="707383" y="1079499"/>
                </a:lnTo>
                <a:lnTo>
                  <a:pt x="714778" y="1041399"/>
                </a:lnTo>
                <a:lnTo>
                  <a:pt x="749955" y="952499"/>
                </a:lnTo>
                <a:lnTo>
                  <a:pt x="785695" y="888999"/>
                </a:lnTo>
                <a:lnTo>
                  <a:pt x="818957" y="838199"/>
                </a:lnTo>
                <a:lnTo>
                  <a:pt x="846700" y="800099"/>
                </a:lnTo>
                <a:lnTo>
                  <a:pt x="865881" y="774699"/>
                </a:lnTo>
                <a:lnTo>
                  <a:pt x="873459" y="774699"/>
                </a:lnTo>
                <a:lnTo>
                  <a:pt x="885179" y="850899"/>
                </a:lnTo>
                <a:lnTo>
                  <a:pt x="891237" y="914399"/>
                </a:lnTo>
                <a:lnTo>
                  <a:pt x="892275" y="977899"/>
                </a:lnTo>
                <a:lnTo>
                  <a:pt x="888936" y="1041399"/>
                </a:lnTo>
                <a:lnTo>
                  <a:pt x="881862" y="1092199"/>
                </a:lnTo>
                <a:lnTo>
                  <a:pt x="871696" y="1142999"/>
                </a:lnTo>
                <a:lnTo>
                  <a:pt x="859080" y="1181099"/>
                </a:lnTo>
                <a:lnTo>
                  <a:pt x="844657" y="1231899"/>
                </a:lnTo>
                <a:lnTo>
                  <a:pt x="829068" y="1269999"/>
                </a:lnTo>
                <a:lnTo>
                  <a:pt x="812958" y="1308099"/>
                </a:lnTo>
                <a:lnTo>
                  <a:pt x="796967" y="1333499"/>
                </a:lnTo>
                <a:lnTo>
                  <a:pt x="781739" y="1371599"/>
                </a:lnTo>
                <a:lnTo>
                  <a:pt x="767916" y="1396999"/>
                </a:lnTo>
                <a:lnTo>
                  <a:pt x="756140" y="1435099"/>
                </a:lnTo>
                <a:lnTo>
                  <a:pt x="743987" y="1473199"/>
                </a:lnTo>
                <a:lnTo>
                  <a:pt x="734716" y="1523999"/>
                </a:lnTo>
                <a:lnTo>
                  <a:pt x="727938" y="1574799"/>
                </a:lnTo>
                <a:lnTo>
                  <a:pt x="726769" y="1587499"/>
                </a:lnTo>
                <a:close/>
              </a:path>
              <a:path w="1030605" h="2895600">
                <a:moveTo>
                  <a:pt x="406169" y="2743199"/>
                </a:moveTo>
                <a:lnTo>
                  <a:pt x="311929" y="2743199"/>
                </a:lnTo>
                <a:lnTo>
                  <a:pt x="330963" y="2730499"/>
                </a:lnTo>
                <a:lnTo>
                  <a:pt x="350408" y="2705099"/>
                </a:lnTo>
                <a:lnTo>
                  <a:pt x="370174" y="2679699"/>
                </a:lnTo>
                <a:lnTo>
                  <a:pt x="390173" y="2654299"/>
                </a:lnTo>
                <a:lnTo>
                  <a:pt x="421168" y="2616199"/>
                </a:lnTo>
                <a:lnTo>
                  <a:pt x="452288" y="2565399"/>
                </a:lnTo>
                <a:lnTo>
                  <a:pt x="483371" y="2527299"/>
                </a:lnTo>
                <a:lnTo>
                  <a:pt x="514259" y="2476499"/>
                </a:lnTo>
                <a:lnTo>
                  <a:pt x="544184" y="2425699"/>
                </a:lnTo>
                <a:lnTo>
                  <a:pt x="551749" y="2400299"/>
                </a:lnTo>
                <a:lnTo>
                  <a:pt x="559242" y="2387599"/>
                </a:lnTo>
                <a:lnTo>
                  <a:pt x="587607" y="2336799"/>
                </a:lnTo>
                <a:lnTo>
                  <a:pt x="594631" y="2324099"/>
                </a:lnTo>
                <a:lnTo>
                  <a:pt x="602891" y="2298699"/>
                </a:lnTo>
                <a:lnTo>
                  <a:pt x="605274" y="2298699"/>
                </a:lnTo>
                <a:lnTo>
                  <a:pt x="617275" y="2235199"/>
                </a:lnTo>
                <a:lnTo>
                  <a:pt x="627337" y="2184399"/>
                </a:lnTo>
                <a:lnTo>
                  <a:pt x="634458" y="2133599"/>
                </a:lnTo>
                <a:lnTo>
                  <a:pt x="637635" y="2070099"/>
                </a:lnTo>
                <a:lnTo>
                  <a:pt x="635867" y="2019299"/>
                </a:lnTo>
                <a:lnTo>
                  <a:pt x="629393" y="1981199"/>
                </a:lnTo>
                <a:lnTo>
                  <a:pt x="618247" y="1955799"/>
                </a:lnTo>
                <a:lnTo>
                  <a:pt x="603045" y="1943099"/>
                </a:lnTo>
                <a:lnTo>
                  <a:pt x="584403" y="1930399"/>
                </a:lnTo>
                <a:lnTo>
                  <a:pt x="456219" y="1930399"/>
                </a:lnTo>
                <a:lnTo>
                  <a:pt x="431075" y="1917699"/>
                </a:lnTo>
                <a:lnTo>
                  <a:pt x="383754" y="1879599"/>
                </a:lnTo>
                <a:lnTo>
                  <a:pt x="362631" y="1841499"/>
                </a:lnTo>
                <a:lnTo>
                  <a:pt x="337361" y="1777999"/>
                </a:lnTo>
                <a:lnTo>
                  <a:pt x="321303" y="1714499"/>
                </a:lnTo>
                <a:lnTo>
                  <a:pt x="312783" y="1650999"/>
                </a:lnTo>
                <a:lnTo>
                  <a:pt x="310128" y="1587499"/>
                </a:lnTo>
                <a:lnTo>
                  <a:pt x="311662" y="1523999"/>
                </a:lnTo>
                <a:lnTo>
                  <a:pt x="315713" y="1485899"/>
                </a:lnTo>
                <a:lnTo>
                  <a:pt x="320606" y="1447799"/>
                </a:lnTo>
                <a:lnTo>
                  <a:pt x="324668" y="1422399"/>
                </a:lnTo>
                <a:lnTo>
                  <a:pt x="326225" y="1409699"/>
                </a:lnTo>
                <a:lnTo>
                  <a:pt x="354282" y="1485899"/>
                </a:lnTo>
                <a:lnTo>
                  <a:pt x="410546" y="1612899"/>
                </a:lnTo>
                <a:lnTo>
                  <a:pt x="438351" y="1650999"/>
                </a:lnTo>
                <a:lnTo>
                  <a:pt x="465671" y="1689099"/>
                </a:lnTo>
                <a:lnTo>
                  <a:pt x="492304" y="1727199"/>
                </a:lnTo>
                <a:lnTo>
                  <a:pt x="518050" y="1752599"/>
                </a:lnTo>
                <a:lnTo>
                  <a:pt x="542707" y="1777999"/>
                </a:lnTo>
                <a:lnTo>
                  <a:pt x="566075" y="1803399"/>
                </a:lnTo>
                <a:lnTo>
                  <a:pt x="587952" y="1816099"/>
                </a:lnTo>
                <a:lnTo>
                  <a:pt x="608138" y="1841499"/>
                </a:lnTo>
                <a:lnTo>
                  <a:pt x="642633" y="1904999"/>
                </a:lnTo>
                <a:lnTo>
                  <a:pt x="655122" y="1943099"/>
                </a:lnTo>
                <a:lnTo>
                  <a:pt x="661535" y="1981199"/>
                </a:lnTo>
                <a:lnTo>
                  <a:pt x="662754" y="2031999"/>
                </a:lnTo>
                <a:lnTo>
                  <a:pt x="659661" y="2082799"/>
                </a:lnTo>
                <a:lnTo>
                  <a:pt x="653136" y="2146299"/>
                </a:lnTo>
                <a:lnTo>
                  <a:pt x="644063" y="2197099"/>
                </a:lnTo>
                <a:lnTo>
                  <a:pt x="694647" y="2197099"/>
                </a:lnTo>
                <a:lnTo>
                  <a:pt x="691619" y="2209799"/>
                </a:lnTo>
                <a:lnTo>
                  <a:pt x="685682" y="2222499"/>
                </a:lnTo>
                <a:lnTo>
                  <a:pt x="679647" y="2247899"/>
                </a:lnTo>
                <a:lnTo>
                  <a:pt x="673379" y="2260599"/>
                </a:lnTo>
                <a:lnTo>
                  <a:pt x="666745" y="2273299"/>
                </a:lnTo>
                <a:lnTo>
                  <a:pt x="655856" y="2298699"/>
                </a:lnTo>
                <a:lnTo>
                  <a:pt x="650367" y="2324099"/>
                </a:lnTo>
                <a:lnTo>
                  <a:pt x="644825" y="2336799"/>
                </a:lnTo>
                <a:lnTo>
                  <a:pt x="672804" y="2336799"/>
                </a:lnTo>
                <a:lnTo>
                  <a:pt x="643905" y="2374899"/>
                </a:lnTo>
                <a:lnTo>
                  <a:pt x="613037" y="2412999"/>
                </a:lnTo>
                <a:lnTo>
                  <a:pt x="579923" y="2463799"/>
                </a:lnTo>
                <a:lnTo>
                  <a:pt x="564246" y="2501899"/>
                </a:lnTo>
                <a:lnTo>
                  <a:pt x="556443" y="2514599"/>
                </a:lnTo>
                <a:lnTo>
                  <a:pt x="501417" y="2603499"/>
                </a:lnTo>
                <a:lnTo>
                  <a:pt x="453836" y="2679699"/>
                </a:lnTo>
                <a:lnTo>
                  <a:pt x="505777" y="2679699"/>
                </a:lnTo>
                <a:lnTo>
                  <a:pt x="446462" y="2705099"/>
                </a:lnTo>
                <a:lnTo>
                  <a:pt x="418543" y="2730499"/>
                </a:lnTo>
                <a:lnTo>
                  <a:pt x="406169" y="2743199"/>
                </a:lnTo>
                <a:close/>
              </a:path>
              <a:path w="1030605" h="2895600">
                <a:moveTo>
                  <a:pt x="672804" y="2336799"/>
                </a:moveTo>
                <a:lnTo>
                  <a:pt x="644825" y="2336799"/>
                </a:lnTo>
                <a:lnTo>
                  <a:pt x="676083" y="2285999"/>
                </a:lnTo>
                <a:lnTo>
                  <a:pt x="707046" y="2247899"/>
                </a:lnTo>
                <a:lnTo>
                  <a:pt x="732917" y="2197099"/>
                </a:lnTo>
                <a:lnTo>
                  <a:pt x="748897" y="2146299"/>
                </a:lnTo>
                <a:lnTo>
                  <a:pt x="756844" y="2120899"/>
                </a:lnTo>
                <a:lnTo>
                  <a:pt x="767705" y="2082799"/>
                </a:lnTo>
                <a:lnTo>
                  <a:pt x="781654" y="2044699"/>
                </a:lnTo>
                <a:lnTo>
                  <a:pt x="798870" y="1993899"/>
                </a:lnTo>
                <a:lnTo>
                  <a:pt x="819528" y="1943099"/>
                </a:lnTo>
                <a:lnTo>
                  <a:pt x="843805" y="1892299"/>
                </a:lnTo>
                <a:lnTo>
                  <a:pt x="871878" y="1841499"/>
                </a:lnTo>
                <a:lnTo>
                  <a:pt x="903924" y="1790699"/>
                </a:lnTo>
                <a:lnTo>
                  <a:pt x="940118" y="1752599"/>
                </a:lnTo>
                <a:lnTo>
                  <a:pt x="980637" y="1701799"/>
                </a:lnTo>
                <a:lnTo>
                  <a:pt x="1025659" y="1663699"/>
                </a:lnTo>
                <a:lnTo>
                  <a:pt x="1026760" y="1676399"/>
                </a:lnTo>
                <a:lnTo>
                  <a:pt x="1028643" y="1701799"/>
                </a:lnTo>
                <a:lnTo>
                  <a:pt x="1030211" y="1727199"/>
                </a:lnTo>
                <a:lnTo>
                  <a:pt x="1030365" y="1777999"/>
                </a:lnTo>
                <a:lnTo>
                  <a:pt x="1028006" y="1828799"/>
                </a:lnTo>
                <a:lnTo>
                  <a:pt x="1022036" y="1879599"/>
                </a:lnTo>
                <a:lnTo>
                  <a:pt x="1011356" y="1943099"/>
                </a:lnTo>
                <a:lnTo>
                  <a:pt x="994869" y="2006599"/>
                </a:lnTo>
                <a:lnTo>
                  <a:pt x="971475" y="2070099"/>
                </a:lnTo>
                <a:lnTo>
                  <a:pt x="940076" y="2133599"/>
                </a:lnTo>
                <a:lnTo>
                  <a:pt x="914528" y="2171699"/>
                </a:lnTo>
                <a:lnTo>
                  <a:pt x="890063" y="2209799"/>
                </a:lnTo>
                <a:lnTo>
                  <a:pt x="866402" y="2222499"/>
                </a:lnTo>
                <a:lnTo>
                  <a:pt x="843269" y="2247899"/>
                </a:lnTo>
                <a:lnTo>
                  <a:pt x="820385" y="2260599"/>
                </a:lnTo>
                <a:lnTo>
                  <a:pt x="797475" y="2260599"/>
                </a:lnTo>
                <a:lnTo>
                  <a:pt x="774259" y="2273299"/>
                </a:lnTo>
                <a:lnTo>
                  <a:pt x="750462" y="2285999"/>
                </a:lnTo>
                <a:lnTo>
                  <a:pt x="725805" y="2298699"/>
                </a:lnTo>
                <a:lnTo>
                  <a:pt x="700012" y="2324099"/>
                </a:lnTo>
                <a:lnTo>
                  <a:pt x="672804" y="2336799"/>
                </a:lnTo>
                <a:close/>
              </a:path>
              <a:path w="1030605" h="2895600">
                <a:moveTo>
                  <a:pt x="270930" y="2895599"/>
                </a:moveTo>
                <a:lnTo>
                  <a:pt x="158298" y="2895599"/>
                </a:lnTo>
                <a:lnTo>
                  <a:pt x="169068" y="2882899"/>
                </a:lnTo>
                <a:lnTo>
                  <a:pt x="178789" y="2870199"/>
                </a:lnTo>
                <a:lnTo>
                  <a:pt x="195549" y="2857499"/>
                </a:lnTo>
                <a:lnTo>
                  <a:pt x="213587" y="2844799"/>
                </a:lnTo>
                <a:lnTo>
                  <a:pt x="232786" y="2832099"/>
                </a:lnTo>
                <a:lnTo>
                  <a:pt x="253031" y="2806699"/>
                </a:lnTo>
                <a:lnTo>
                  <a:pt x="269899" y="2781299"/>
                </a:lnTo>
                <a:lnTo>
                  <a:pt x="281077" y="2755899"/>
                </a:lnTo>
                <a:lnTo>
                  <a:pt x="287467" y="2705099"/>
                </a:lnTo>
                <a:lnTo>
                  <a:pt x="289970" y="2666999"/>
                </a:lnTo>
                <a:lnTo>
                  <a:pt x="289488" y="2603499"/>
                </a:lnTo>
                <a:lnTo>
                  <a:pt x="286924" y="2552699"/>
                </a:lnTo>
                <a:lnTo>
                  <a:pt x="283177" y="2489199"/>
                </a:lnTo>
                <a:lnTo>
                  <a:pt x="279151" y="2438399"/>
                </a:lnTo>
                <a:lnTo>
                  <a:pt x="275748" y="2374899"/>
                </a:lnTo>
                <a:lnTo>
                  <a:pt x="273868" y="2324099"/>
                </a:lnTo>
                <a:lnTo>
                  <a:pt x="274414" y="2273299"/>
                </a:lnTo>
                <a:lnTo>
                  <a:pt x="278287" y="2235199"/>
                </a:lnTo>
                <a:lnTo>
                  <a:pt x="296494" y="2158999"/>
                </a:lnTo>
                <a:lnTo>
                  <a:pt x="320129" y="2082799"/>
                </a:lnTo>
                <a:lnTo>
                  <a:pt x="345309" y="2031999"/>
                </a:lnTo>
                <a:lnTo>
                  <a:pt x="368155" y="1993899"/>
                </a:lnTo>
                <a:lnTo>
                  <a:pt x="384784" y="1968499"/>
                </a:lnTo>
                <a:lnTo>
                  <a:pt x="391317" y="1955799"/>
                </a:lnTo>
                <a:lnTo>
                  <a:pt x="414635" y="2006599"/>
                </a:lnTo>
                <a:lnTo>
                  <a:pt x="430491" y="2057399"/>
                </a:lnTo>
                <a:lnTo>
                  <a:pt x="439651" y="2108199"/>
                </a:lnTo>
                <a:lnTo>
                  <a:pt x="442880" y="2158999"/>
                </a:lnTo>
                <a:lnTo>
                  <a:pt x="440944" y="2197099"/>
                </a:lnTo>
                <a:lnTo>
                  <a:pt x="434609" y="2247899"/>
                </a:lnTo>
                <a:lnTo>
                  <a:pt x="424640" y="2285999"/>
                </a:lnTo>
                <a:lnTo>
                  <a:pt x="411804" y="2324099"/>
                </a:lnTo>
                <a:lnTo>
                  <a:pt x="396865" y="2362199"/>
                </a:lnTo>
                <a:lnTo>
                  <a:pt x="380591" y="2400299"/>
                </a:lnTo>
                <a:lnTo>
                  <a:pt x="363746" y="2438399"/>
                </a:lnTo>
                <a:lnTo>
                  <a:pt x="347096" y="2476499"/>
                </a:lnTo>
                <a:lnTo>
                  <a:pt x="324527" y="2552699"/>
                </a:lnTo>
                <a:lnTo>
                  <a:pt x="312224" y="2616199"/>
                </a:lnTo>
                <a:lnTo>
                  <a:pt x="307688" y="2666999"/>
                </a:lnTo>
                <a:lnTo>
                  <a:pt x="308422" y="2717799"/>
                </a:lnTo>
                <a:lnTo>
                  <a:pt x="311929" y="2743199"/>
                </a:lnTo>
                <a:lnTo>
                  <a:pt x="406169" y="2743199"/>
                </a:lnTo>
                <a:lnTo>
                  <a:pt x="393795" y="2755899"/>
                </a:lnTo>
                <a:lnTo>
                  <a:pt x="373841" y="2781299"/>
                </a:lnTo>
                <a:lnTo>
                  <a:pt x="363975" y="2793999"/>
                </a:lnTo>
                <a:lnTo>
                  <a:pt x="354244" y="2806699"/>
                </a:lnTo>
                <a:lnTo>
                  <a:pt x="353481" y="2806699"/>
                </a:lnTo>
                <a:lnTo>
                  <a:pt x="338514" y="2819399"/>
                </a:lnTo>
                <a:lnTo>
                  <a:pt x="323806" y="2832099"/>
                </a:lnTo>
                <a:lnTo>
                  <a:pt x="309402" y="2857499"/>
                </a:lnTo>
                <a:lnTo>
                  <a:pt x="295346" y="2870199"/>
                </a:lnTo>
                <a:lnTo>
                  <a:pt x="270930" y="2895599"/>
                </a:lnTo>
                <a:close/>
              </a:path>
              <a:path w="1030605" h="2895600">
                <a:moveTo>
                  <a:pt x="733529" y="2031999"/>
                </a:moveTo>
                <a:lnTo>
                  <a:pt x="689354" y="2031999"/>
                </a:lnTo>
                <a:lnTo>
                  <a:pt x="690487" y="2019299"/>
                </a:lnTo>
                <a:lnTo>
                  <a:pt x="692477" y="2006599"/>
                </a:lnTo>
                <a:lnTo>
                  <a:pt x="693547" y="1993899"/>
                </a:lnTo>
                <a:lnTo>
                  <a:pt x="694538" y="1981199"/>
                </a:lnTo>
                <a:lnTo>
                  <a:pt x="695331" y="1968499"/>
                </a:lnTo>
                <a:lnTo>
                  <a:pt x="738345" y="1968499"/>
                </a:lnTo>
                <a:lnTo>
                  <a:pt x="737627" y="1981199"/>
                </a:lnTo>
                <a:lnTo>
                  <a:pt x="736731" y="1993899"/>
                </a:lnTo>
                <a:lnTo>
                  <a:pt x="735745" y="2006599"/>
                </a:lnTo>
                <a:lnTo>
                  <a:pt x="734584" y="2019299"/>
                </a:lnTo>
                <a:lnTo>
                  <a:pt x="733529" y="2031999"/>
                </a:lnTo>
                <a:close/>
              </a:path>
              <a:path w="1030605" h="2895600">
                <a:moveTo>
                  <a:pt x="723451" y="2095499"/>
                </a:moveTo>
                <a:lnTo>
                  <a:pt x="676275" y="2095499"/>
                </a:lnTo>
                <a:lnTo>
                  <a:pt x="679611" y="2082799"/>
                </a:lnTo>
                <a:lnTo>
                  <a:pt x="681136" y="2070099"/>
                </a:lnTo>
                <a:lnTo>
                  <a:pt x="681898" y="2070099"/>
                </a:lnTo>
                <a:lnTo>
                  <a:pt x="685019" y="2057399"/>
                </a:lnTo>
                <a:lnTo>
                  <a:pt x="686535" y="2044699"/>
                </a:lnTo>
                <a:lnTo>
                  <a:pt x="687997" y="2031999"/>
                </a:lnTo>
                <a:lnTo>
                  <a:pt x="732368" y="2031999"/>
                </a:lnTo>
                <a:lnTo>
                  <a:pt x="730885" y="2044699"/>
                </a:lnTo>
                <a:lnTo>
                  <a:pt x="729120" y="2057399"/>
                </a:lnTo>
                <a:lnTo>
                  <a:pt x="727275" y="2070099"/>
                </a:lnTo>
                <a:lnTo>
                  <a:pt x="725376" y="2082799"/>
                </a:lnTo>
                <a:lnTo>
                  <a:pt x="723451" y="2095499"/>
                </a:lnTo>
                <a:close/>
              </a:path>
              <a:path w="1030605" h="2895600">
                <a:moveTo>
                  <a:pt x="714397" y="2133599"/>
                </a:moveTo>
                <a:lnTo>
                  <a:pt x="667126" y="2133599"/>
                </a:lnTo>
                <a:lnTo>
                  <a:pt x="667507" y="2120899"/>
                </a:lnTo>
                <a:lnTo>
                  <a:pt x="669699" y="2120899"/>
                </a:lnTo>
                <a:lnTo>
                  <a:pt x="671415" y="2108199"/>
                </a:lnTo>
                <a:lnTo>
                  <a:pt x="673035" y="2108199"/>
                </a:lnTo>
                <a:lnTo>
                  <a:pt x="674750" y="2095499"/>
                </a:lnTo>
                <a:lnTo>
                  <a:pt x="722117" y="2095499"/>
                </a:lnTo>
                <a:lnTo>
                  <a:pt x="719067" y="2108199"/>
                </a:lnTo>
                <a:lnTo>
                  <a:pt x="717447" y="2120899"/>
                </a:lnTo>
                <a:lnTo>
                  <a:pt x="714397" y="2133599"/>
                </a:lnTo>
                <a:close/>
              </a:path>
              <a:path w="1030605" h="2895600">
                <a:moveTo>
                  <a:pt x="694647" y="2197099"/>
                </a:moveTo>
                <a:lnTo>
                  <a:pt x="644063" y="2197099"/>
                </a:lnTo>
                <a:lnTo>
                  <a:pt x="646827" y="2184399"/>
                </a:lnTo>
                <a:lnTo>
                  <a:pt x="649304" y="2184399"/>
                </a:lnTo>
                <a:lnTo>
                  <a:pt x="651878" y="2171699"/>
                </a:lnTo>
                <a:lnTo>
                  <a:pt x="660415" y="2146299"/>
                </a:lnTo>
                <a:lnTo>
                  <a:pt x="663314" y="2133599"/>
                </a:lnTo>
                <a:lnTo>
                  <a:pt x="712777" y="2133599"/>
                </a:lnTo>
                <a:lnTo>
                  <a:pt x="711442" y="2146299"/>
                </a:lnTo>
                <a:lnTo>
                  <a:pt x="708965" y="2146299"/>
                </a:lnTo>
                <a:lnTo>
                  <a:pt x="708583" y="2158999"/>
                </a:lnTo>
                <a:lnTo>
                  <a:pt x="705438" y="2158999"/>
                </a:lnTo>
                <a:lnTo>
                  <a:pt x="704485" y="2171699"/>
                </a:lnTo>
                <a:lnTo>
                  <a:pt x="697611" y="2184399"/>
                </a:lnTo>
                <a:lnTo>
                  <a:pt x="694647" y="2197099"/>
                </a:lnTo>
                <a:close/>
              </a:path>
              <a:path w="1030605" h="2895600">
                <a:moveTo>
                  <a:pt x="788472" y="2768599"/>
                </a:moveTo>
                <a:lnTo>
                  <a:pt x="728216" y="2768599"/>
                </a:lnTo>
                <a:lnTo>
                  <a:pt x="628397" y="2717799"/>
                </a:lnTo>
                <a:lnTo>
                  <a:pt x="580913" y="2692399"/>
                </a:lnTo>
                <a:lnTo>
                  <a:pt x="538085" y="2679699"/>
                </a:lnTo>
                <a:lnTo>
                  <a:pt x="453836" y="2679699"/>
                </a:lnTo>
                <a:lnTo>
                  <a:pt x="493710" y="2654299"/>
                </a:lnTo>
                <a:lnTo>
                  <a:pt x="537266" y="2628899"/>
                </a:lnTo>
                <a:lnTo>
                  <a:pt x="582342" y="2603499"/>
                </a:lnTo>
                <a:lnTo>
                  <a:pt x="626774" y="2565399"/>
                </a:lnTo>
                <a:lnTo>
                  <a:pt x="668400" y="2539999"/>
                </a:lnTo>
                <a:lnTo>
                  <a:pt x="705057" y="2514599"/>
                </a:lnTo>
                <a:lnTo>
                  <a:pt x="743660" y="2489199"/>
                </a:lnTo>
                <a:lnTo>
                  <a:pt x="786573" y="2476499"/>
                </a:lnTo>
                <a:lnTo>
                  <a:pt x="876122" y="2476499"/>
                </a:lnTo>
                <a:lnTo>
                  <a:pt x="918156" y="2489199"/>
                </a:lnTo>
                <a:lnTo>
                  <a:pt x="956546" y="2501899"/>
                </a:lnTo>
                <a:lnTo>
                  <a:pt x="987109" y="2514599"/>
                </a:lnTo>
                <a:lnTo>
                  <a:pt x="1007307" y="2527299"/>
                </a:lnTo>
                <a:lnTo>
                  <a:pt x="1014604" y="2527299"/>
                </a:lnTo>
                <a:lnTo>
                  <a:pt x="1006170" y="2539999"/>
                </a:lnTo>
                <a:lnTo>
                  <a:pt x="982239" y="2578099"/>
                </a:lnTo>
                <a:lnTo>
                  <a:pt x="946581" y="2628899"/>
                </a:lnTo>
                <a:lnTo>
                  <a:pt x="902964" y="2679699"/>
                </a:lnTo>
                <a:lnTo>
                  <a:pt x="855160" y="2730499"/>
                </a:lnTo>
                <a:lnTo>
                  <a:pt x="806937" y="2755899"/>
                </a:lnTo>
                <a:lnTo>
                  <a:pt x="788472" y="2768599"/>
                </a:lnTo>
                <a:close/>
              </a:path>
            </a:pathLst>
          </a:custGeom>
          <a:solidFill>
            <a:srgbClr val="FFFFFF"/>
          </a:solidFill>
        </p:spPr>
        <p:txBody>
          <a:bodyPr wrap="square" lIns="0" tIns="0" rIns="0" bIns="0" rtlCol="0"/>
          <a:lstStyle/>
          <a:p>
            <a:endParaRPr/>
          </a:p>
        </p:txBody>
      </p:sp>
      <p:sp>
        <p:nvSpPr>
          <p:cNvPr id="7" name="object 7"/>
          <p:cNvSpPr/>
          <p:nvPr/>
        </p:nvSpPr>
        <p:spPr>
          <a:xfrm>
            <a:off x="11824632" y="587771"/>
            <a:ext cx="414020" cy="389255"/>
          </a:xfrm>
          <a:custGeom>
            <a:avLst/>
            <a:gdLst/>
            <a:ahLst/>
            <a:cxnLst/>
            <a:rect l="l" t="t" r="r" b="b"/>
            <a:pathLst>
              <a:path w="414020" h="389255">
                <a:moveTo>
                  <a:pt x="309206" y="137703"/>
                </a:moveTo>
                <a:lnTo>
                  <a:pt x="125105" y="137703"/>
                </a:lnTo>
                <a:lnTo>
                  <a:pt x="112460" y="115327"/>
                </a:lnTo>
                <a:lnTo>
                  <a:pt x="103125" y="90959"/>
                </a:lnTo>
                <a:lnTo>
                  <a:pt x="98870" y="65405"/>
                </a:lnTo>
                <a:lnTo>
                  <a:pt x="101462" y="39475"/>
                </a:lnTo>
                <a:lnTo>
                  <a:pt x="102898" y="34018"/>
                </a:lnTo>
                <a:lnTo>
                  <a:pt x="104908" y="28370"/>
                </a:lnTo>
                <a:lnTo>
                  <a:pt x="107684" y="22912"/>
                </a:lnTo>
                <a:lnTo>
                  <a:pt x="135072" y="0"/>
                </a:lnTo>
                <a:lnTo>
                  <a:pt x="166839" y="14236"/>
                </a:lnTo>
                <a:lnTo>
                  <a:pt x="195878" y="50929"/>
                </a:lnTo>
                <a:lnTo>
                  <a:pt x="215081" y="95386"/>
                </a:lnTo>
                <a:lnTo>
                  <a:pt x="334561" y="95386"/>
                </a:lnTo>
                <a:lnTo>
                  <a:pt x="324250" y="115743"/>
                </a:lnTo>
                <a:lnTo>
                  <a:pt x="311339" y="135209"/>
                </a:lnTo>
                <a:lnTo>
                  <a:pt x="309206" y="137703"/>
                </a:lnTo>
                <a:close/>
              </a:path>
              <a:path w="414020" h="389255">
                <a:moveTo>
                  <a:pt x="334561" y="95386"/>
                </a:moveTo>
                <a:lnTo>
                  <a:pt x="215081" y="95386"/>
                </a:lnTo>
                <a:lnTo>
                  <a:pt x="230607" y="69760"/>
                </a:lnTo>
                <a:lnTo>
                  <a:pt x="250773" y="47050"/>
                </a:lnTo>
                <a:lnTo>
                  <a:pt x="275802" y="30319"/>
                </a:lnTo>
                <a:lnTo>
                  <a:pt x="305919" y="22625"/>
                </a:lnTo>
                <a:lnTo>
                  <a:pt x="327936" y="25578"/>
                </a:lnTo>
                <a:lnTo>
                  <a:pt x="340342" y="36555"/>
                </a:lnTo>
                <a:lnTo>
                  <a:pt x="344511" y="53564"/>
                </a:lnTo>
                <a:lnTo>
                  <a:pt x="341814" y="74611"/>
                </a:lnTo>
                <a:lnTo>
                  <a:pt x="334719" y="95074"/>
                </a:lnTo>
                <a:lnTo>
                  <a:pt x="334561" y="95386"/>
                </a:lnTo>
                <a:close/>
              </a:path>
              <a:path w="414020" h="389255">
                <a:moveTo>
                  <a:pt x="107875" y="366231"/>
                </a:moveTo>
                <a:lnTo>
                  <a:pt x="85858" y="363318"/>
                </a:lnTo>
                <a:lnTo>
                  <a:pt x="73452" y="352337"/>
                </a:lnTo>
                <a:lnTo>
                  <a:pt x="69284" y="335306"/>
                </a:lnTo>
                <a:lnTo>
                  <a:pt x="71981" y="314245"/>
                </a:lnTo>
                <a:lnTo>
                  <a:pt x="79035" y="293783"/>
                </a:lnTo>
                <a:lnTo>
                  <a:pt x="89509" y="273125"/>
                </a:lnTo>
                <a:lnTo>
                  <a:pt x="102442" y="253687"/>
                </a:lnTo>
                <a:lnTo>
                  <a:pt x="116873" y="236888"/>
                </a:lnTo>
                <a:lnTo>
                  <a:pt x="86928" y="236269"/>
                </a:lnTo>
                <a:lnTo>
                  <a:pt x="30268" y="216935"/>
                </a:lnTo>
                <a:lnTo>
                  <a:pt x="3780" y="186061"/>
                </a:lnTo>
                <a:lnTo>
                  <a:pt x="0" y="170932"/>
                </a:lnTo>
                <a:lnTo>
                  <a:pt x="765" y="164318"/>
                </a:lnTo>
                <a:lnTo>
                  <a:pt x="17111" y="145013"/>
                </a:lnTo>
                <a:lnTo>
                  <a:pt x="48685" y="134532"/>
                </a:lnTo>
                <a:lnTo>
                  <a:pt x="87384" y="132289"/>
                </a:lnTo>
                <a:lnTo>
                  <a:pt x="125105" y="137703"/>
                </a:lnTo>
                <a:lnTo>
                  <a:pt x="309206" y="137703"/>
                </a:lnTo>
                <a:lnTo>
                  <a:pt x="308807" y="138170"/>
                </a:lnTo>
                <a:lnTo>
                  <a:pt x="203196" y="138170"/>
                </a:lnTo>
                <a:lnTo>
                  <a:pt x="181580" y="144117"/>
                </a:lnTo>
                <a:lnTo>
                  <a:pt x="152194" y="180594"/>
                </a:lnTo>
                <a:lnTo>
                  <a:pt x="150605" y="190307"/>
                </a:lnTo>
                <a:lnTo>
                  <a:pt x="150758" y="200208"/>
                </a:lnTo>
                <a:lnTo>
                  <a:pt x="170255" y="237443"/>
                </a:lnTo>
                <a:lnTo>
                  <a:pt x="210505" y="250783"/>
                </a:lnTo>
                <a:lnTo>
                  <a:pt x="375676" y="250783"/>
                </a:lnTo>
                <a:lnTo>
                  <a:pt x="374850" y="251057"/>
                </a:lnTo>
                <a:lnTo>
                  <a:pt x="288594" y="251057"/>
                </a:lnTo>
                <a:lnTo>
                  <a:pt x="301241" y="273406"/>
                </a:lnTo>
                <a:lnTo>
                  <a:pt x="308963" y="293565"/>
                </a:lnTo>
                <a:lnTo>
                  <a:pt x="198713" y="293565"/>
                </a:lnTo>
                <a:lnTo>
                  <a:pt x="183255" y="319177"/>
                </a:lnTo>
                <a:lnTo>
                  <a:pt x="163130" y="341853"/>
                </a:lnTo>
                <a:lnTo>
                  <a:pt x="138087" y="358552"/>
                </a:lnTo>
                <a:lnTo>
                  <a:pt x="107875" y="366231"/>
                </a:lnTo>
                <a:close/>
              </a:path>
              <a:path w="414020" h="389255">
                <a:moveTo>
                  <a:pt x="411980" y="208454"/>
                </a:moveTo>
                <a:lnTo>
                  <a:pt x="261601" y="208454"/>
                </a:lnTo>
                <a:lnTo>
                  <a:pt x="263189" y="198727"/>
                </a:lnTo>
                <a:lnTo>
                  <a:pt x="263037" y="188803"/>
                </a:lnTo>
                <a:lnTo>
                  <a:pt x="243485" y="151549"/>
                </a:lnTo>
                <a:lnTo>
                  <a:pt x="203196" y="138170"/>
                </a:lnTo>
                <a:lnTo>
                  <a:pt x="308807" y="138170"/>
                </a:lnTo>
                <a:lnTo>
                  <a:pt x="296922" y="152064"/>
                </a:lnTo>
                <a:lnTo>
                  <a:pt x="326810" y="152643"/>
                </a:lnTo>
                <a:lnTo>
                  <a:pt x="356483" y="158705"/>
                </a:lnTo>
                <a:lnTo>
                  <a:pt x="383392" y="172003"/>
                </a:lnTo>
                <a:lnTo>
                  <a:pt x="404989" y="194284"/>
                </a:lnTo>
                <a:lnTo>
                  <a:pt x="409934" y="202848"/>
                </a:lnTo>
                <a:lnTo>
                  <a:pt x="411980" y="208454"/>
                </a:lnTo>
                <a:close/>
              </a:path>
              <a:path w="414020" h="389255">
                <a:moveTo>
                  <a:pt x="375676" y="250783"/>
                </a:moveTo>
                <a:lnTo>
                  <a:pt x="210505" y="250783"/>
                </a:lnTo>
                <a:lnTo>
                  <a:pt x="232119" y="244834"/>
                </a:lnTo>
                <a:lnTo>
                  <a:pt x="242649" y="238044"/>
                </a:lnTo>
                <a:lnTo>
                  <a:pt x="251168" y="229432"/>
                </a:lnTo>
                <a:lnTo>
                  <a:pt x="257533" y="219402"/>
                </a:lnTo>
                <a:lnTo>
                  <a:pt x="261601" y="208358"/>
                </a:lnTo>
                <a:lnTo>
                  <a:pt x="411980" y="208454"/>
                </a:lnTo>
                <a:lnTo>
                  <a:pt x="412814" y="210739"/>
                </a:lnTo>
                <a:lnTo>
                  <a:pt x="413792" y="217966"/>
                </a:lnTo>
                <a:lnTo>
                  <a:pt x="413029" y="224538"/>
                </a:lnTo>
                <a:lnTo>
                  <a:pt x="396629" y="243841"/>
                </a:lnTo>
                <a:lnTo>
                  <a:pt x="375676" y="250783"/>
                </a:lnTo>
                <a:close/>
              </a:path>
              <a:path w="414020" h="389255">
                <a:moveTo>
                  <a:pt x="326317" y="256526"/>
                </a:moveTo>
                <a:lnTo>
                  <a:pt x="288594" y="251057"/>
                </a:lnTo>
                <a:lnTo>
                  <a:pt x="374850" y="251057"/>
                </a:lnTo>
                <a:lnTo>
                  <a:pt x="365026" y="254312"/>
                </a:lnTo>
                <a:lnTo>
                  <a:pt x="326317" y="256526"/>
                </a:lnTo>
                <a:close/>
              </a:path>
              <a:path w="414020" h="389255">
                <a:moveTo>
                  <a:pt x="278696" y="388912"/>
                </a:moveTo>
                <a:lnTo>
                  <a:pt x="246884" y="374680"/>
                </a:lnTo>
                <a:lnTo>
                  <a:pt x="217836" y="338009"/>
                </a:lnTo>
                <a:lnTo>
                  <a:pt x="198713" y="293565"/>
                </a:lnTo>
                <a:lnTo>
                  <a:pt x="308963" y="293565"/>
                </a:lnTo>
                <a:lnTo>
                  <a:pt x="310586" y="297802"/>
                </a:lnTo>
                <a:lnTo>
                  <a:pt x="314869" y="323382"/>
                </a:lnTo>
                <a:lnTo>
                  <a:pt x="312332" y="349285"/>
                </a:lnTo>
                <a:lnTo>
                  <a:pt x="310897" y="354933"/>
                </a:lnTo>
                <a:lnTo>
                  <a:pt x="308887" y="360582"/>
                </a:lnTo>
                <a:lnTo>
                  <a:pt x="306111" y="366039"/>
                </a:lnTo>
                <a:lnTo>
                  <a:pt x="278696" y="388912"/>
                </a:lnTo>
                <a:close/>
              </a:path>
            </a:pathLst>
          </a:custGeom>
          <a:solidFill>
            <a:srgbClr val="AFD0D1"/>
          </a:solidFill>
        </p:spPr>
        <p:txBody>
          <a:bodyPr wrap="square" lIns="0" tIns="0" rIns="0" bIns="0" rtlCol="0"/>
          <a:lstStyle/>
          <a:p>
            <a:endParaRPr/>
          </a:p>
        </p:txBody>
      </p:sp>
      <p:sp>
        <p:nvSpPr>
          <p:cNvPr id="8" name="object 8"/>
          <p:cNvSpPr/>
          <p:nvPr/>
        </p:nvSpPr>
        <p:spPr>
          <a:xfrm>
            <a:off x="16582631" y="61568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90507B"/>
          </a:solidFill>
        </p:spPr>
        <p:txBody>
          <a:bodyPr wrap="square" lIns="0" tIns="0" rIns="0" bIns="0" rtlCol="0"/>
          <a:lstStyle/>
          <a:p>
            <a:endParaRPr/>
          </a:p>
        </p:txBody>
      </p:sp>
      <p:sp>
        <p:nvSpPr>
          <p:cNvPr id="9" name="object 9"/>
          <p:cNvSpPr txBox="1">
            <a:spLocks noGrp="1"/>
          </p:cNvSpPr>
          <p:nvPr>
            <p:ph type="title"/>
          </p:nvPr>
        </p:nvSpPr>
        <p:spPr>
          <a:xfrm>
            <a:off x="578580" y="1615111"/>
            <a:ext cx="17989594" cy="14647600"/>
          </a:xfrm>
          <a:prstGeom prst="rect">
            <a:avLst/>
          </a:prstGeom>
        </p:spPr>
        <p:txBody>
          <a:bodyPr vert="horz" wrap="square" lIns="0" tIns="12700" rIns="0" bIns="0" rtlCol="0">
            <a:spAutoFit/>
          </a:bodyPr>
          <a:lstStyle/>
          <a:p>
            <a:r>
              <a:rPr lang="en-GB" sz="5500" spc="-25">
                <a:solidFill>
                  <a:srgbClr val="93517D"/>
                </a:solidFill>
              </a:rPr>
              <a:t>Newborn</a:t>
            </a:r>
            <a:r>
              <a:rPr sz="5500" spc="-25"/>
              <a:t> </a:t>
            </a:r>
            <a:r>
              <a:rPr sz="5500" spc="385"/>
              <a:t>of </a:t>
            </a:r>
            <a:r>
              <a:rPr sz="5500" spc="-100"/>
              <a:t>cesarean</a:t>
            </a:r>
            <a:r>
              <a:rPr sz="5500" spc="-390"/>
              <a:t> </a:t>
            </a:r>
            <a:r>
              <a:rPr sz="5500" spc="5"/>
              <a:t>delivery</a:t>
            </a:r>
            <a:br>
              <a:rPr lang="en-US" sz="5500" spc="5"/>
            </a:br>
            <a:br>
              <a:rPr lang="en-US" sz="1400" spc="5"/>
            </a:br>
            <a:r>
              <a:rPr lang="en-US" sz="3600" spc="5"/>
              <a:t>Respiratory failure :</a:t>
            </a:r>
            <a:r>
              <a:rPr lang="en-US" sz="5500" spc="5"/>
              <a:t> </a:t>
            </a:r>
            <a:r>
              <a:rPr lang="en-US" sz="2800" b="0" spc="30">
                <a:solidFill>
                  <a:srgbClr val="0E0D49"/>
                </a:solidFill>
                <a:latin typeface="Tahoma"/>
                <a:cs typeface="Tahoma"/>
              </a:rPr>
              <a:t>  </a:t>
            </a:r>
            <a:r>
              <a:rPr lang="en-US" sz="2700" b="0" i="0">
                <a:solidFill>
                  <a:schemeClr val="tx1"/>
                </a:solidFill>
                <a:effectLst/>
                <a:latin typeface="UICTFontTextStyleBody"/>
              </a:rPr>
              <a:t>During vaginal delivery, the compression of the thorax helps squeeze out lung fluid.</a:t>
            </a:r>
            <a:br>
              <a:rPr lang="en-US" sz="2700" b="0">
                <a:solidFill>
                  <a:schemeClr val="tx1"/>
                </a:solidFill>
                <a:effectLst/>
                <a:latin typeface=".AppleSystemUIFont"/>
              </a:rPr>
            </a:br>
            <a:r>
              <a:rPr lang="en-US" sz="2700" b="0" i="0">
                <a:solidFill>
                  <a:schemeClr val="tx1"/>
                </a:solidFill>
                <a:effectLst/>
                <a:latin typeface="UICTFontTextStyleBody"/>
              </a:rPr>
              <a:t>In cesarean delivery, this mechanical clearance doesn't occur, especially in elective CS before labor.</a:t>
            </a:r>
            <a:br>
              <a:rPr lang="en-US" sz="2700" b="0">
                <a:solidFill>
                  <a:schemeClr val="tx1"/>
                </a:solidFill>
                <a:effectLst/>
                <a:latin typeface=".AppleSystemUIFont"/>
              </a:rPr>
            </a:br>
            <a:r>
              <a:rPr lang="en-US" sz="2700" b="0" i="0">
                <a:solidFill>
                  <a:schemeClr val="tx1"/>
                </a:solidFill>
                <a:effectLst/>
                <a:latin typeface="UICTFontTextStyleBody"/>
              </a:rPr>
              <a:t>This leads to retained lung fluid, causing  </a:t>
            </a:r>
            <a:r>
              <a:rPr lang="en-US" sz="2700" b="0" spc="30">
                <a:solidFill>
                  <a:schemeClr val="tx1"/>
                </a:solidFill>
                <a:latin typeface="Tahoma"/>
                <a:cs typeface="Tahoma"/>
              </a:rPr>
              <a:t>transient</a:t>
            </a:r>
            <a:r>
              <a:rPr lang="en-US" sz="2700" b="0" spc="-165">
                <a:solidFill>
                  <a:schemeClr val="tx1"/>
                </a:solidFill>
                <a:latin typeface="Tahoma"/>
                <a:cs typeface="Tahoma"/>
              </a:rPr>
              <a:t> </a:t>
            </a:r>
            <a:r>
              <a:rPr lang="en-US" sz="2700" b="0" spc="30">
                <a:solidFill>
                  <a:schemeClr val="tx1"/>
                </a:solidFill>
                <a:latin typeface="Tahoma"/>
                <a:cs typeface="Tahoma"/>
              </a:rPr>
              <a:t>tachypnea</a:t>
            </a:r>
            <a:r>
              <a:rPr lang="en-US" sz="2700" b="0" spc="-165">
                <a:solidFill>
                  <a:schemeClr val="tx1"/>
                </a:solidFill>
                <a:latin typeface="Tahoma"/>
                <a:cs typeface="Tahoma"/>
              </a:rPr>
              <a:t> </a:t>
            </a:r>
            <a:r>
              <a:rPr lang="en-US" sz="2700" b="0" spc="40">
                <a:solidFill>
                  <a:schemeClr val="tx1"/>
                </a:solidFill>
                <a:latin typeface="Tahoma"/>
                <a:cs typeface="Tahoma"/>
              </a:rPr>
              <a:t>of</a:t>
            </a:r>
            <a:r>
              <a:rPr lang="en-US" sz="2700" b="0" spc="-165">
                <a:solidFill>
                  <a:schemeClr val="tx1"/>
                </a:solidFill>
                <a:latin typeface="Tahoma"/>
                <a:cs typeface="Tahoma"/>
              </a:rPr>
              <a:t> </a:t>
            </a:r>
            <a:r>
              <a:rPr lang="en-US" sz="2700" b="0" spc="30">
                <a:solidFill>
                  <a:schemeClr val="tx1"/>
                </a:solidFill>
                <a:latin typeface="Tahoma"/>
                <a:cs typeface="Tahoma"/>
              </a:rPr>
              <a:t>the</a:t>
            </a:r>
            <a:r>
              <a:rPr lang="en-US" sz="2700" b="0" spc="-165">
                <a:solidFill>
                  <a:schemeClr val="tx1"/>
                </a:solidFill>
                <a:latin typeface="Tahoma"/>
                <a:cs typeface="Tahoma"/>
              </a:rPr>
              <a:t> </a:t>
            </a:r>
            <a:r>
              <a:rPr lang="en-US" sz="2700" b="0" spc="70">
                <a:solidFill>
                  <a:schemeClr val="tx1"/>
                </a:solidFill>
                <a:latin typeface="Tahoma"/>
                <a:cs typeface="Tahoma"/>
              </a:rPr>
              <a:t>newborn</a:t>
            </a:r>
            <a:r>
              <a:rPr lang="en-US" sz="2700" b="0" spc="-165">
                <a:solidFill>
                  <a:schemeClr val="tx1"/>
                </a:solidFill>
                <a:latin typeface="Tahoma"/>
                <a:cs typeface="Tahoma"/>
              </a:rPr>
              <a:t> (</a:t>
            </a:r>
            <a:r>
              <a:rPr lang="en-US" sz="2700" b="0" i="0">
                <a:solidFill>
                  <a:schemeClr val="tx1"/>
                </a:solidFill>
                <a:effectLst/>
                <a:latin typeface="UICTFontTextStyleBody"/>
              </a:rPr>
              <a:t>TTN) , a temporary </a:t>
            </a:r>
            <a:br>
              <a:rPr lang="en-US" sz="2700" b="0" i="0">
                <a:solidFill>
                  <a:schemeClr val="tx1"/>
                </a:solidFill>
                <a:effectLst/>
                <a:latin typeface="UICTFontTextStyleBody"/>
              </a:rPr>
            </a:br>
            <a:r>
              <a:rPr lang="en-US" sz="2700" b="0" i="0">
                <a:solidFill>
                  <a:schemeClr val="tx1"/>
                </a:solidFill>
                <a:effectLst/>
                <a:latin typeface="UICTFontTextStyleBody"/>
              </a:rPr>
              <a:t>rapid breathing condition.</a:t>
            </a:r>
            <a:br>
              <a:rPr lang="en-US" sz="2700" b="0" i="0">
                <a:solidFill>
                  <a:schemeClr val="tx1"/>
                </a:solidFill>
                <a:effectLst/>
                <a:latin typeface="UICTFontTextStyleBody"/>
              </a:rPr>
            </a:br>
            <a:br>
              <a:rPr lang="en-US" sz="2700" b="0">
                <a:solidFill>
                  <a:schemeClr val="tx1"/>
                </a:solidFill>
                <a:effectLst/>
                <a:latin typeface=".AppleSystemUIFont"/>
              </a:rPr>
            </a:br>
            <a:r>
              <a:rPr lang="en-US" sz="3200" spc="-15">
                <a:solidFill>
                  <a:srgbClr val="93517D"/>
                </a:solidFill>
                <a:latin typeface="Tahoma"/>
                <a:cs typeface="Tahoma"/>
              </a:rPr>
              <a:t>Iatrogenic injury : </a:t>
            </a:r>
            <a:r>
              <a:rPr lang="en-US" sz="2700" b="0" spc="-15">
                <a:solidFill>
                  <a:schemeClr val="tx1"/>
                </a:solidFill>
                <a:latin typeface="Tahoma"/>
                <a:cs typeface="Tahoma"/>
              </a:rPr>
              <a:t>due to laceration, scalp injury or fractures during the surgery.</a:t>
            </a:r>
            <a:br>
              <a:rPr lang="en-US" sz="3200" spc="-15">
                <a:solidFill>
                  <a:srgbClr val="93517D"/>
                </a:solidFill>
                <a:latin typeface="Tahoma"/>
                <a:cs typeface="Tahoma"/>
              </a:rPr>
            </a:br>
            <a:br>
              <a:rPr lang="en-US" sz="3200" spc="-15">
                <a:solidFill>
                  <a:srgbClr val="93517D"/>
                </a:solidFill>
                <a:latin typeface="Tahoma"/>
                <a:cs typeface="Tahoma"/>
              </a:rPr>
            </a:br>
            <a:r>
              <a:rPr lang="en-US" sz="3200" spc="-15">
                <a:solidFill>
                  <a:srgbClr val="93517D"/>
                </a:solidFill>
                <a:latin typeface="Tahoma"/>
                <a:cs typeface="Tahoma"/>
              </a:rPr>
              <a:t>Neonatal death :</a:t>
            </a:r>
            <a:r>
              <a:rPr lang="en-US" sz="2700" spc="-15">
                <a:solidFill>
                  <a:schemeClr val="tx1"/>
                </a:solidFill>
                <a:latin typeface="Tahoma"/>
                <a:cs typeface="Tahoma"/>
              </a:rPr>
              <a:t> </a:t>
            </a:r>
            <a:r>
              <a:rPr lang="en-US" sz="2700" b="0" spc="-15">
                <a:solidFill>
                  <a:schemeClr val="tx1"/>
                </a:solidFill>
                <a:latin typeface="Tahoma"/>
                <a:cs typeface="Tahoma"/>
              </a:rPr>
              <a:t> </a:t>
            </a:r>
            <a:r>
              <a:rPr lang="en-US" sz="2700" b="0" i="0">
                <a:solidFill>
                  <a:schemeClr val="tx1"/>
                </a:solidFill>
                <a:effectLst/>
                <a:latin typeface="UICTFontTextStyleBody"/>
              </a:rPr>
              <a:t>While CS can be life-saving, risks are higher if done </a:t>
            </a:r>
            <a:r>
              <a:rPr lang="en-US" sz="2700" b="0" i="0" err="1">
                <a:solidFill>
                  <a:schemeClr val="tx1"/>
                </a:solidFill>
                <a:effectLst/>
                <a:latin typeface="UICTFontTextStyleBody"/>
              </a:rPr>
              <a:t>emergently</a:t>
            </a:r>
            <a:r>
              <a:rPr lang="en-US" sz="2700" b="0" i="0">
                <a:solidFill>
                  <a:schemeClr val="tx1"/>
                </a:solidFill>
                <a:effectLst/>
                <a:latin typeface="UICTFontTextStyleBody"/>
              </a:rPr>
              <a:t> , such as in fetal distress.</a:t>
            </a:r>
            <a:br>
              <a:rPr lang="en-US" sz="3200" spc="-15">
                <a:solidFill>
                  <a:srgbClr val="93517D"/>
                </a:solidFill>
                <a:latin typeface="Tahoma"/>
                <a:cs typeface="Tahoma"/>
              </a:rPr>
            </a:br>
            <a:br>
              <a:rPr lang="en-US" sz="3200" spc="-15">
                <a:solidFill>
                  <a:srgbClr val="93517D"/>
                </a:solidFill>
                <a:latin typeface="Tahoma"/>
                <a:cs typeface="Tahoma"/>
              </a:rPr>
            </a:br>
            <a:r>
              <a:rPr lang="en-US" sz="3200" spc="-15">
                <a:solidFill>
                  <a:srgbClr val="93517D"/>
                </a:solidFill>
                <a:latin typeface="Tahoma"/>
                <a:cs typeface="Tahoma"/>
              </a:rPr>
              <a:t>Iatrogenic prematurity :</a:t>
            </a:r>
            <a:r>
              <a:rPr lang="en-US" sz="2700" b="0" spc="-15">
                <a:solidFill>
                  <a:schemeClr val="tx1"/>
                </a:solidFill>
                <a:latin typeface="Tahoma"/>
                <a:cs typeface="Tahoma"/>
              </a:rPr>
              <a:t> this often happens when a woman goes into labor early because of a problem with </a:t>
            </a:r>
            <a:br>
              <a:rPr lang="en-US" sz="3200" spc="-15">
                <a:solidFill>
                  <a:srgbClr val="93517D"/>
                </a:solidFill>
                <a:latin typeface="Tahoma"/>
                <a:cs typeface="Tahoma"/>
              </a:rPr>
            </a:br>
            <a:r>
              <a:rPr lang="en-US" sz="2700" b="0" spc="-15">
                <a:solidFill>
                  <a:schemeClr val="tx1"/>
                </a:solidFill>
                <a:latin typeface="Tahoma"/>
                <a:cs typeface="Tahoma"/>
              </a:rPr>
              <a:t>the</a:t>
            </a:r>
            <a:r>
              <a:rPr lang="en-US" sz="3200" spc="-15">
                <a:solidFill>
                  <a:srgbClr val="93517D"/>
                </a:solidFill>
                <a:latin typeface="Tahoma"/>
                <a:cs typeface="Tahoma"/>
              </a:rPr>
              <a:t> </a:t>
            </a:r>
            <a:r>
              <a:rPr lang="en-US" sz="2700" b="0" spc="-15">
                <a:solidFill>
                  <a:schemeClr val="tx1"/>
                </a:solidFill>
                <a:latin typeface="Tahoma"/>
                <a:cs typeface="Tahoma"/>
              </a:rPr>
              <a:t>pregnancy, or when the gestational age of the baby is calculated incorrectly </a:t>
            </a:r>
            <a:br>
              <a:rPr lang="en-US" sz="2700" b="0" spc="-15">
                <a:solidFill>
                  <a:schemeClr val="tx1"/>
                </a:solidFill>
                <a:latin typeface="Tahoma"/>
                <a:cs typeface="Tahoma"/>
              </a:rPr>
            </a:br>
            <a:br>
              <a:rPr lang="en-US" sz="3200" spc="-15">
                <a:solidFill>
                  <a:srgbClr val="93517D"/>
                </a:solidFill>
                <a:latin typeface="Tahoma"/>
                <a:cs typeface="Tahoma"/>
              </a:rPr>
            </a:br>
            <a:br>
              <a:rPr lang="en-US" sz="5500" spc="5"/>
            </a:br>
            <a:br>
              <a:rPr lang="en-US" sz="5500" spc="5"/>
            </a:br>
            <a:br>
              <a:rPr lang="en-US" sz="5500" spc="5"/>
            </a:br>
            <a:br>
              <a:rPr lang="en-US" sz="5500" spc="5"/>
            </a:br>
            <a:br>
              <a:rPr lang="en-US" sz="5500" spc="5"/>
            </a:br>
            <a:br>
              <a:rPr lang="en-US" sz="5500" spc="5"/>
            </a:br>
            <a:br>
              <a:rPr lang="en-US" sz="5500" spc="5"/>
            </a:br>
            <a:br>
              <a:rPr lang="en-US" sz="5500" spc="5"/>
            </a:br>
            <a:endParaRPr lang="en-GB" sz="5500"/>
          </a:p>
        </p:txBody>
      </p:sp>
      <p:sp>
        <p:nvSpPr>
          <p:cNvPr id="11" name="object 11"/>
          <p:cNvSpPr/>
          <p:nvPr/>
        </p:nvSpPr>
        <p:spPr>
          <a:xfrm>
            <a:off x="14796028" y="1615111"/>
            <a:ext cx="395605" cy="412750"/>
          </a:xfrm>
          <a:custGeom>
            <a:avLst/>
            <a:gdLst/>
            <a:ahLst/>
            <a:cxnLst/>
            <a:rect l="l" t="t" r="r" b="b"/>
            <a:pathLst>
              <a:path w="395605" h="412750">
                <a:moveTo>
                  <a:pt x="344857" y="132816"/>
                </a:moveTo>
                <a:lnTo>
                  <a:pt x="130218" y="132816"/>
                </a:lnTo>
                <a:lnTo>
                  <a:pt x="121734" y="104059"/>
                </a:lnTo>
                <a:lnTo>
                  <a:pt x="118808" y="75865"/>
                </a:lnTo>
                <a:lnTo>
                  <a:pt x="118696" y="73252"/>
                </a:lnTo>
                <a:lnTo>
                  <a:pt x="123218" y="44136"/>
                </a:lnTo>
                <a:lnTo>
                  <a:pt x="144686" y="9493"/>
                </a:lnTo>
                <a:lnTo>
                  <a:pt x="164460" y="0"/>
                </a:lnTo>
                <a:lnTo>
                  <a:pt x="187885" y="9865"/>
                </a:lnTo>
                <a:lnTo>
                  <a:pt x="207417" y="36920"/>
                </a:lnTo>
                <a:lnTo>
                  <a:pt x="221177" y="73252"/>
                </a:lnTo>
                <a:lnTo>
                  <a:pt x="227284" y="110951"/>
                </a:lnTo>
                <a:lnTo>
                  <a:pt x="358202" y="110951"/>
                </a:lnTo>
                <a:lnTo>
                  <a:pt x="357895" y="113589"/>
                </a:lnTo>
                <a:lnTo>
                  <a:pt x="344857" y="132816"/>
                </a:lnTo>
                <a:close/>
              </a:path>
              <a:path w="395605" h="412750">
                <a:moveTo>
                  <a:pt x="358202" y="110951"/>
                </a:moveTo>
                <a:lnTo>
                  <a:pt x="227284" y="110951"/>
                </a:lnTo>
                <a:lnTo>
                  <a:pt x="244824" y="92145"/>
                </a:lnTo>
                <a:lnTo>
                  <a:pt x="265314" y="75865"/>
                </a:lnTo>
                <a:lnTo>
                  <a:pt x="288465" y="64063"/>
                </a:lnTo>
                <a:lnTo>
                  <a:pt x="313990" y="58688"/>
                </a:lnTo>
                <a:lnTo>
                  <a:pt x="319841" y="58304"/>
                </a:lnTo>
                <a:lnTo>
                  <a:pt x="325788" y="58592"/>
                </a:lnTo>
                <a:lnTo>
                  <a:pt x="331830" y="59551"/>
                </a:lnTo>
                <a:lnTo>
                  <a:pt x="361938" y="78892"/>
                </a:lnTo>
                <a:lnTo>
                  <a:pt x="358202" y="110951"/>
                </a:lnTo>
                <a:close/>
              </a:path>
              <a:path w="395605" h="412750">
                <a:moveTo>
                  <a:pt x="75739" y="353761"/>
                </a:moveTo>
                <a:lnTo>
                  <a:pt x="69792" y="353473"/>
                </a:lnTo>
                <a:lnTo>
                  <a:pt x="63750" y="352514"/>
                </a:lnTo>
                <a:lnTo>
                  <a:pt x="33601" y="333200"/>
                </a:lnTo>
                <a:lnTo>
                  <a:pt x="37649" y="298549"/>
                </a:lnTo>
                <a:lnTo>
                  <a:pt x="63979" y="259761"/>
                </a:lnTo>
                <a:lnTo>
                  <a:pt x="100677" y="228041"/>
                </a:lnTo>
                <a:lnTo>
                  <a:pt x="71513" y="220946"/>
                </a:lnTo>
                <a:lnTo>
                  <a:pt x="43751" y="208538"/>
                </a:lnTo>
                <a:lnTo>
                  <a:pt x="20234" y="189675"/>
                </a:lnTo>
                <a:lnTo>
                  <a:pt x="3803" y="163215"/>
                </a:lnTo>
                <a:lnTo>
                  <a:pt x="0" y="141249"/>
                </a:lnTo>
                <a:lnTo>
                  <a:pt x="6752" y="126079"/>
                </a:lnTo>
                <a:lnTo>
                  <a:pt x="21742" y="116987"/>
                </a:lnTo>
                <a:lnTo>
                  <a:pt x="42648" y="113253"/>
                </a:lnTo>
                <a:lnTo>
                  <a:pt x="64357" y="113842"/>
                </a:lnTo>
                <a:lnTo>
                  <a:pt x="87261" y="117604"/>
                </a:lnTo>
                <a:lnTo>
                  <a:pt x="109751" y="124082"/>
                </a:lnTo>
                <a:lnTo>
                  <a:pt x="130218" y="132816"/>
                </a:lnTo>
                <a:lnTo>
                  <a:pt x="344857" y="132816"/>
                </a:lnTo>
                <a:lnTo>
                  <a:pt x="333542" y="149502"/>
                </a:lnTo>
                <a:lnTo>
                  <a:pt x="194577" y="149502"/>
                </a:lnTo>
                <a:lnTo>
                  <a:pt x="184800" y="150937"/>
                </a:lnTo>
                <a:lnTo>
                  <a:pt x="145652" y="183985"/>
                </a:lnTo>
                <a:lnTo>
                  <a:pt x="141176" y="205193"/>
                </a:lnTo>
                <a:lnTo>
                  <a:pt x="145010" y="226509"/>
                </a:lnTo>
                <a:lnTo>
                  <a:pt x="177528" y="258823"/>
                </a:lnTo>
                <a:lnTo>
                  <a:pt x="200907" y="262468"/>
                </a:lnTo>
                <a:lnTo>
                  <a:pt x="394035" y="262468"/>
                </a:lnTo>
                <a:lnTo>
                  <a:pt x="395525" y="270968"/>
                </a:lnTo>
                <a:lnTo>
                  <a:pt x="391794" y="279345"/>
                </a:lnTo>
                <a:lnTo>
                  <a:pt x="265458" y="279345"/>
                </a:lnTo>
                <a:lnTo>
                  <a:pt x="271865" y="301306"/>
                </a:lnTo>
                <a:lnTo>
                  <a:pt x="168200" y="301306"/>
                </a:lnTo>
                <a:lnTo>
                  <a:pt x="150674" y="320097"/>
                </a:lnTo>
                <a:lnTo>
                  <a:pt x="130206" y="336344"/>
                </a:lnTo>
                <a:lnTo>
                  <a:pt x="107059" y="348113"/>
                </a:lnTo>
                <a:lnTo>
                  <a:pt x="81494" y="353473"/>
                </a:lnTo>
                <a:lnTo>
                  <a:pt x="75739" y="353761"/>
                </a:lnTo>
                <a:close/>
              </a:path>
              <a:path w="395605" h="412750">
                <a:moveTo>
                  <a:pt x="394035" y="262468"/>
                </a:moveTo>
                <a:lnTo>
                  <a:pt x="200907" y="262468"/>
                </a:lnTo>
                <a:lnTo>
                  <a:pt x="210671" y="261046"/>
                </a:lnTo>
                <a:lnTo>
                  <a:pt x="220102" y="257924"/>
                </a:lnTo>
                <a:lnTo>
                  <a:pt x="228976" y="253095"/>
                </a:lnTo>
                <a:lnTo>
                  <a:pt x="237067" y="246549"/>
                </a:lnTo>
                <a:lnTo>
                  <a:pt x="249833" y="228095"/>
                </a:lnTo>
                <a:lnTo>
                  <a:pt x="254308" y="206944"/>
                </a:lnTo>
                <a:lnTo>
                  <a:pt x="250474" y="185649"/>
                </a:lnTo>
                <a:lnTo>
                  <a:pt x="217848" y="153170"/>
                </a:lnTo>
                <a:lnTo>
                  <a:pt x="194577" y="149502"/>
                </a:lnTo>
                <a:lnTo>
                  <a:pt x="333542" y="149502"/>
                </a:lnTo>
                <a:lnTo>
                  <a:pt x="331588" y="152385"/>
                </a:lnTo>
                <a:lnTo>
                  <a:pt x="294903" y="184024"/>
                </a:lnTo>
                <a:lnTo>
                  <a:pt x="324052" y="191122"/>
                </a:lnTo>
                <a:lnTo>
                  <a:pt x="351781" y="203551"/>
                </a:lnTo>
                <a:lnTo>
                  <a:pt x="375265" y="222471"/>
                </a:lnTo>
                <a:lnTo>
                  <a:pt x="391681" y="249042"/>
                </a:lnTo>
                <a:lnTo>
                  <a:pt x="394035" y="262468"/>
                </a:lnTo>
                <a:close/>
              </a:path>
              <a:path w="395605" h="412750">
                <a:moveTo>
                  <a:pt x="352836" y="299004"/>
                </a:moveTo>
                <a:lnTo>
                  <a:pt x="331171" y="298400"/>
                </a:lnTo>
                <a:lnTo>
                  <a:pt x="308283" y="294605"/>
                </a:lnTo>
                <a:lnTo>
                  <a:pt x="285827" y="288094"/>
                </a:lnTo>
                <a:lnTo>
                  <a:pt x="265458" y="279345"/>
                </a:lnTo>
                <a:lnTo>
                  <a:pt x="391794" y="279345"/>
                </a:lnTo>
                <a:lnTo>
                  <a:pt x="388768" y="286142"/>
                </a:lnTo>
                <a:lnTo>
                  <a:pt x="373755" y="295257"/>
                </a:lnTo>
                <a:lnTo>
                  <a:pt x="352836" y="299004"/>
                </a:lnTo>
                <a:close/>
              </a:path>
              <a:path w="395605" h="412750">
                <a:moveTo>
                  <a:pt x="231024" y="412162"/>
                </a:moveTo>
                <a:lnTo>
                  <a:pt x="207693" y="402311"/>
                </a:lnTo>
                <a:lnTo>
                  <a:pt x="188175" y="375290"/>
                </a:lnTo>
                <a:lnTo>
                  <a:pt x="174375" y="338990"/>
                </a:lnTo>
                <a:lnTo>
                  <a:pt x="168200" y="301306"/>
                </a:lnTo>
                <a:lnTo>
                  <a:pt x="271865" y="301306"/>
                </a:lnTo>
                <a:lnTo>
                  <a:pt x="273861" y="308144"/>
                </a:lnTo>
                <a:lnTo>
                  <a:pt x="277003" y="338345"/>
                </a:lnTo>
                <a:lnTo>
                  <a:pt x="272431" y="368079"/>
                </a:lnTo>
                <a:lnTo>
                  <a:pt x="250906" y="402708"/>
                </a:lnTo>
                <a:lnTo>
                  <a:pt x="231024" y="412162"/>
                </a:lnTo>
                <a:close/>
              </a:path>
            </a:pathLst>
          </a:custGeom>
          <a:solidFill>
            <a:srgbClr val="0594B9"/>
          </a:solidFill>
        </p:spPr>
        <p:txBody>
          <a:bodyPr wrap="square" lIns="0" tIns="0" rIns="0" bIns="0" rtlCol="0"/>
          <a:lstStyle/>
          <a:p>
            <a:endParaRPr/>
          </a:p>
        </p:txBody>
      </p:sp>
      <p:grpSp>
        <p:nvGrpSpPr>
          <p:cNvPr id="12" name="object 12"/>
          <p:cNvGrpSpPr/>
          <p:nvPr/>
        </p:nvGrpSpPr>
        <p:grpSpPr>
          <a:xfrm>
            <a:off x="15997606" y="4328889"/>
            <a:ext cx="1127125" cy="1206500"/>
            <a:chOff x="15997606" y="4328889"/>
            <a:chExt cx="1127125" cy="1206500"/>
          </a:xfrm>
        </p:grpSpPr>
        <p:sp>
          <p:nvSpPr>
            <p:cNvPr id="13" name="object 13"/>
            <p:cNvSpPr/>
            <p:nvPr/>
          </p:nvSpPr>
          <p:spPr>
            <a:xfrm>
              <a:off x="15997607" y="4328896"/>
              <a:ext cx="1127125" cy="1206500"/>
            </a:xfrm>
            <a:custGeom>
              <a:avLst/>
              <a:gdLst/>
              <a:ahLst/>
              <a:cxnLst/>
              <a:rect l="l" t="t" r="r" b="b"/>
              <a:pathLst>
                <a:path w="1127125" h="1206500">
                  <a:moveTo>
                    <a:pt x="1065466" y="762317"/>
                  </a:moveTo>
                  <a:lnTo>
                    <a:pt x="1034186" y="334327"/>
                  </a:lnTo>
                  <a:lnTo>
                    <a:pt x="1030071" y="310095"/>
                  </a:lnTo>
                  <a:lnTo>
                    <a:pt x="1030071" y="764857"/>
                  </a:lnTo>
                  <a:lnTo>
                    <a:pt x="1028865" y="815657"/>
                  </a:lnTo>
                  <a:lnTo>
                    <a:pt x="1018082" y="865187"/>
                  </a:lnTo>
                  <a:lnTo>
                    <a:pt x="998118" y="910907"/>
                  </a:lnTo>
                  <a:lnTo>
                    <a:pt x="969314" y="952817"/>
                  </a:lnTo>
                  <a:lnTo>
                    <a:pt x="914971" y="1016317"/>
                  </a:lnTo>
                  <a:lnTo>
                    <a:pt x="882662" y="1049337"/>
                  </a:lnTo>
                  <a:lnTo>
                    <a:pt x="845769" y="1074737"/>
                  </a:lnTo>
                  <a:lnTo>
                    <a:pt x="805167" y="1093787"/>
                  </a:lnTo>
                  <a:lnTo>
                    <a:pt x="761758" y="1105217"/>
                  </a:lnTo>
                  <a:lnTo>
                    <a:pt x="716407" y="1109027"/>
                  </a:lnTo>
                  <a:lnTo>
                    <a:pt x="356463" y="1109027"/>
                  </a:lnTo>
                  <a:lnTo>
                    <a:pt x="309778" y="1105217"/>
                  </a:lnTo>
                  <a:lnTo>
                    <a:pt x="265823" y="1092517"/>
                  </a:lnTo>
                  <a:lnTo>
                    <a:pt x="225323" y="1073467"/>
                  </a:lnTo>
                  <a:lnTo>
                    <a:pt x="189039" y="1048067"/>
                  </a:lnTo>
                  <a:lnTo>
                    <a:pt x="157683" y="1016317"/>
                  </a:lnTo>
                  <a:lnTo>
                    <a:pt x="132016" y="979487"/>
                  </a:lnTo>
                  <a:lnTo>
                    <a:pt x="112763" y="940117"/>
                  </a:lnTo>
                  <a:lnTo>
                    <a:pt x="100672" y="895667"/>
                  </a:lnTo>
                  <a:lnTo>
                    <a:pt x="96481" y="848677"/>
                  </a:lnTo>
                  <a:lnTo>
                    <a:pt x="99199" y="810577"/>
                  </a:lnTo>
                  <a:lnTo>
                    <a:pt x="120586" y="739457"/>
                  </a:lnTo>
                  <a:lnTo>
                    <a:pt x="162280" y="688657"/>
                  </a:lnTo>
                  <a:lnTo>
                    <a:pt x="206552" y="661987"/>
                  </a:lnTo>
                  <a:lnTo>
                    <a:pt x="264782" y="637857"/>
                  </a:lnTo>
                  <a:lnTo>
                    <a:pt x="329958" y="626427"/>
                  </a:lnTo>
                  <a:lnTo>
                    <a:pt x="332917" y="626427"/>
                  </a:lnTo>
                  <a:lnTo>
                    <a:pt x="347929" y="639127"/>
                  </a:lnTo>
                  <a:lnTo>
                    <a:pt x="364147" y="649287"/>
                  </a:lnTo>
                  <a:lnTo>
                    <a:pt x="382130" y="655637"/>
                  </a:lnTo>
                  <a:lnTo>
                    <a:pt x="402412" y="658177"/>
                  </a:lnTo>
                  <a:lnTo>
                    <a:pt x="415645" y="656907"/>
                  </a:lnTo>
                  <a:lnTo>
                    <a:pt x="462508" y="644207"/>
                  </a:lnTo>
                  <a:lnTo>
                    <a:pt x="479196" y="636587"/>
                  </a:lnTo>
                  <a:lnTo>
                    <a:pt x="487121" y="634047"/>
                  </a:lnTo>
                  <a:lnTo>
                    <a:pt x="494779" y="631507"/>
                  </a:lnTo>
                  <a:lnTo>
                    <a:pt x="488238" y="640397"/>
                  </a:lnTo>
                  <a:lnTo>
                    <a:pt x="482104" y="651827"/>
                  </a:lnTo>
                  <a:lnTo>
                    <a:pt x="476948" y="661987"/>
                  </a:lnTo>
                  <a:lnTo>
                    <a:pt x="473367" y="672147"/>
                  </a:lnTo>
                  <a:lnTo>
                    <a:pt x="431647" y="679767"/>
                  </a:lnTo>
                  <a:lnTo>
                    <a:pt x="392074" y="698817"/>
                  </a:lnTo>
                  <a:lnTo>
                    <a:pt x="357111" y="726757"/>
                  </a:lnTo>
                  <a:lnTo>
                    <a:pt x="329209" y="762317"/>
                  </a:lnTo>
                  <a:lnTo>
                    <a:pt x="310832" y="805497"/>
                  </a:lnTo>
                  <a:lnTo>
                    <a:pt x="304444" y="853757"/>
                  </a:lnTo>
                  <a:lnTo>
                    <a:pt x="310972" y="902017"/>
                  </a:lnTo>
                  <a:lnTo>
                    <a:pt x="329387" y="946467"/>
                  </a:lnTo>
                  <a:lnTo>
                    <a:pt x="357949" y="983297"/>
                  </a:lnTo>
                  <a:lnTo>
                    <a:pt x="394906" y="1011237"/>
                  </a:lnTo>
                  <a:lnTo>
                    <a:pt x="438518" y="1030287"/>
                  </a:lnTo>
                  <a:lnTo>
                    <a:pt x="487045" y="1036637"/>
                  </a:lnTo>
                  <a:lnTo>
                    <a:pt x="521550" y="1032827"/>
                  </a:lnTo>
                  <a:lnTo>
                    <a:pt x="584962" y="1007427"/>
                  </a:lnTo>
                  <a:lnTo>
                    <a:pt x="616381" y="980757"/>
                  </a:lnTo>
                  <a:lnTo>
                    <a:pt x="617855" y="974407"/>
                  </a:lnTo>
                  <a:lnTo>
                    <a:pt x="616737" y="968057"/>
                  </a:lnTo>
                  <a:lnTo>
                    <a:pt x="566140" y="978217"/>
                  </a:lnTo>
                  <a:lnTo>
                    <a:pt x="541540" y="990917"/>
                  </a:lnTo>
                  <a:lnTo>
                    <a:pt x="514972" y="998537"/>
                  </a:lnTo>
                  <a:lnTo>
                    <a:pt x="487045" y="1001077"/>
                  </a:lnTo>
                  <a:lnTo>
                    <a:pt x="440537" y="993457"/>
                  </a:lnTo>
                  <a:lnTo>
                    <a:pt x="400100" y="971867"/>
                  </a:lnTo>
                  <a:lnTo>
                    <a:pt x="368173" y="940117"/>
                  </a:lnTo>
                  <a:lnTo>
                    <a:pt x="347205" y="899477"/>
                  </a:lnTo>
                  <a:lnTo>
                    <a:pt x="339674" y="853757"/>
                  </a:lnTo>
                  <a:lnTo>
                    <a:pt x="347205" y="806767"/>
                  </a:lnTo>
                  <a:lnTo>
                    <a:pt x="368173" y="766127"/>
                  </a:lnTo>
                  <a:lnTo>
                    <a:pt x="400100" y="734377"/>
                  </a:lnTo>
                  <a:lnTo>
                    <a:pt x="440537" y="714057"/>
                  </a:lnTo>
                  <a:lnTo>
                    <a:pt x="487045" y="706437"/>
                  </a:lnTo>
                  <a:lnTo>
                    <a:pt x="522960" y="710247"/>
                  </a:lnTo>
                  <a:lnTo>
                    <a:pt x="556196" y="722947"/>
                  </a:lnTo>
                  <a:lnTo>
                    <a:pt x="585355" y="743267"/>
                  </a:lnTo>
                  <a:lnTo>
                    <a:pt x="609041" y="771207"/>
                  </a:lnTo>
                  <a:lnTo>
                    <a:pt x="612508" y="776287"/>
                  </a:lnTo>
                  <a:lnTo>
                    <a:pt x="618109" y="778827"/>
                  </a:lnTo>
                  <a:lnTo>
                    <a:pt x="627164" y="778827"/>
                  </a:lnTo>
                  <a:lnTo>
                    <a:pt x="630618" y="777557"/>
                  </a:lnTo>
                  <a:lnTo>
                    <a:pt x="633577" y="776287"/>
                  </a:lnTo>
                  <a:lnTo>
                    <a:pt x="638517" y="771207"/>
                  </a:lnTo>
                  <a:lnTo>
                    <a:pt x="641096" y="764857"/>
                  </a:lnTo>
                  <a:lnTo>
                    <a:pt x="641108" y="758507"/>
                  </a:lnTo>
                  <a:lnTo>
                    <a:pt x="638352" y="750887"/>
                  </a:lnTo>
                  <a:lnTo>
                    <a:pt x="613168" y="721677"/>
                  </a:lnTo>
                  <a:lnTo>
                    <a:pt x="593979" y="706437"/>
                  </a:lnTo>
                  <a:lnTo>
                    <a:pt x="582790" y="697547"/>
                  </a:lnTo>
                  <a:lnTo>
                    <a:pt x="548335" y="681037"/>
                  </a:lnTo>
                  <a:lnTo>
                    <a:pt x="510908" y="672147"/>
                  </a:lnTo>
                  <a:lnTo>
                    <a:pt x="513549" y="665797"/>
                  </a:lnTo>
                  <a:lnTo>
                    <a:pt x="550456" y="631507"/>
                  </a:lnTo>
                  <a:lnTo>
                    <a:pt x="588137" y="623887"/>
                  </a:lnTo>
                  <a:lnTo>
                    <a:pt x="600811" y="623887"/>
                  </a:lnTo>
                  <a:lnTo>
                    <a:pt x="638721" y="635317"/>
                  </a:lnTo>
                  <a:lnTo>
                    <a:pt x="676884" y="664527"/>
                  </a:lnTo>
                  <a:lnTo>
                    <a:pt x="680339" y="669607"/>
                  </a:lnTo>
                  <a:lnTo>
                    <a:pt x="685774" y="672147"/>
                  </a:lnTo>
                  <a:lnTo>
                    <a:pt x="694829" y="672147"/>
                  </a:lnTo>
                  <a:lnTo>
                    <a:pt x="698284" y="670877"/>
                  </a:lnTo>
                  <a:lnTo>
                    <a:pt x="701421" y="669607"/>
                  </a:lnTo>
                  <a:lnTo>
                    <a:pt x="706348" y="664527"/>
                  </a:lnTo>
                  <a:lnTo>
                    <a:pt x="708926" y="658177"/>
                  </a:lnTo>
                  <a:lnTo>
                    <a:pt x="708939" y="650557"/>
                  </a:lnTo>
                  <a:lnTo>
                    <a:pt x="706196" y="644207"/>
                  </a:lnTo>
                  <a:lnTo>
                    <a:pt x="684453" y="623887"/>
                  </a:lnTo>
                  <a:lnTo>
                    <a:pt x="683094" y="622617"/>
                  </a:lnTo>
                  <a:lnTo>
                    <a:pt x="677659" y="617537"/>
                  </a:lnTo>
                  <a:lnTo>
                    <a:pt x="647242" y="601027"/>
                  </a:lnTo>
                  <a:lnTo>
                    <a:pt x="618807" y="592137"/>
                  </a:lnTo>
                  <a:lnTo>
                    <a:pt x="596201" y="585787"/>
                  </a:lnTo>
                  <a:lnTo>
                    <a:pt x="567931" y="575627"/>
                  </a:lnTo>
                  <a:lnTo>
                    <a:pt x="533222" y="557847"/>
                  </a:lnTo>
                  <a:lnTo>
                    <a:pt x="502843" y="531177"/>
                  </a:lnTo>
                  <a:lnTo>
                    <a:pt x="487527" y="494347"/>
                  </a:lnTo>
                  <a:lnTo>
                    <a:pt x="496989" y="438467"/>
                  </a:lnTo>
                  <a:lnTo>
                    <a:pt x="524954" y="386397"/>
                  </a:lnTo>
                  <a:lnTo>
                    <a:pt x="554443" y="347027"/>
                  </a:lnTo>
                  <a:lnTo>
                    <a:pt x="568540" y="331787"/>
                  </a:lnTo>
                  <a:lnTo>
                    <a:pt x="572820" y="327977"/>
                  </a:lnTo>
                  <a:lnTo>
                    <a:pt x="574636" y="321627"/>
                  </a:lnTo>
                  <a:lnTo>
                    <a:pt x="552678" y="298767"/>
                  </a:lnTo>
                  <a:lnTo>
                    <a:pt x="542963" y="293687"/>
                  </a:lnTo>
                  <a:lnTo>
                    <a:pt x="534746" y="287337"/>
                  </a:lnTo>
                  <a:lnTo>
                    <a:pt x="530009" y="280987"/>
                  </a:lnTo>
                  <a:lnTo>
                    <a:pt x="529348" y="278447"/>
                  </a:lnTo>
                  <a:lnTo>
                    <a:pt x="530504" y="277177"/>
                  </a:lnTo>
                  <a:lnTo>
                    <a:pt x="535571" y="272097"/>
                  </a:lnTo>
                  <a:lnTo>
                    <a:pt x="545655" y="268287"/>
                  </a:lnTo>
                  <a:lnTo>
                    <a:pt x="559816" y="264477"/>
                  </a:lnTo>
                  <a:lnTo>
                    <a:pt x="577100" y="263207"/>
                  </a:lnTo>
                  <a:lnTo>
                    <a:pt x="592251" y="263207"/>
                  </a:lnTo>
                  <a:lnTo>
                    <a:pt x="642467" y="289877"/>
                  </a:lnTo>
                  <a:lnTo>
                    <a:pt x="671779" y="354647"/>
                  </a:lnTo>
                  <a:lnTo>
                    <a:pt x="639305" y="366077"/>
                  </a:lnTo>
                  <a:lnTo>
                    <a:pt x="616089" y="380047"/>
                  </a:lnTo>
                  <a:lnTo>
                    <a:pt x="601941" y="391477"/>
                  </a:lnTo>
                  <a:lnTo>
                    <a:pt x="596696" y="397827"/>
                  </a:lnTo>
                  <a:lnTo>
                    <a:pt x="593598" y="404177"/>
                  </a:lnTo>
                  <a:lnTo>
                    <a:pt x="593115" y="410527"/>
                  </a:lnTo>
                  <a:lnTo>
                    <a:pt x="595172" y="416877"/>
                  </a:lnTo>
                  <a:lnTo>
                    <a:pt x="599655" y="421957"/>
                  </a:lnTo>
                  <a:lnTo>
                    <a:pt x="602957" y="424497"/>
                  </a:lnTo>
                  <a:lnTo>
                    <a:pt x="606742" y="425767"/>
                  </a:lnTo>
                  <a:lnTo>
                    <a:pt x="615632" y="425767"/>
                  </a:lnTo>
                  <a:lnTo>
                    <a:pt x="620903" y="423227"/>
                  </a:lnTo>
                  <a:lnTo>
                    <a:pt x="624357" y="419417"/>
                  </a:lnTo>
                  <a:lnTo>
                    <a:pt x="639940" y="405447"/>
                  </a:lnTo>
                  <a:lnTo>
                    <a:pt x="662457" y="394017"/>
                  </a:lnTo>
                  <a:lnTo>
                    <a:pt x="690372" y="387667"/>
                  </a:lnTo>
                  <a:lnTo>
                    <a:pt x="722160" y="385127"/>
                  </a:lnTo>
                  <a:lnTo>
                    <a:pt x="753313" y="386397"/>
                  </a:lnTo>
                  <a:lnTo>
                    <a:pt x="816775" y="409257"/>
                  </a:lnTo>
                  <a:lnTo>
                    <a:pt x="872350" y="461327"/>
                  </a:lnTo>
                  <a:lnTo>
                    <a:pt x="889673" y="500697"/>
                  </a:lnTo>
                  <a:lnTo>
                    <a:pt x="898690" y="547687"/>
                  </a:lnTo>
                  <a:lnTo>
                    <a:pt x="899248" y="595947"/>
                  </a:lnTo>
                  <a:lnTo>
                    <a:pt x="899185" y="604837"/>
                  </a:lnTo>
                  <a:lnTo>
                    <a:pt x="890930" y="674687"/>
                  </a:lnTo>
                  <a:lnTo>
                    <a:pt x="875842" y="731837"/>
                  </a:lnTo>
                  <a:lnTo>
                    <a:pt x="855129" y="777557"/>
                  </a:lnTo>
                  <a:lnTo>
                    <a:pt x="829868" y="811847"/>
                  </a:lnTo>
                  <a:lnTo>
                    <a:pt x="801141" y="838517"/>
                  </a:lnTo>
                  <a:lnTo>
                    <a:pt x="737514" y="868997"/>
                  </a:lnTo>
                  <a:lnTo>
                    <a:pt x="672846" y="882967"/>
                  </a:lnTo>
                  <a:lnTo>
                    <a:pt x="642797" y="885507"/>
                  </a:lnTo>
                  <a:lnTo>
                    <a:pt x="636028" y="888047"/>
                  </a:lnTo>
                  <a:lnTo>
                    <a:pt x="630821" y="891857"/>
                  </a:lnTo>
                  <a:lnTo>
                    <a:pt x="627659" y="898207"/>
                  </a:lnTo>
                  <a:lnTo>
                    <a:pt x="626999" y="904557"/>
                  </a:lnTo>
                  <a:lnTo>
                    <a:pt x="627811" y="913447"/>
                  </a:lnTo>
                  <a:lnTo>
                    <a:pt x="635393" y="921067"/>
                  </a:lnTo>
                  <a:lnTo>
                    <a:pt x="646264" y="921067"/>
                  </a:lnTo>
                  <a:lnTo>
                    <a:pt x="685393" y="915987"/>
                  </a:lnTo>
                  <a:lnTo>
                    <a:pt x="730148" y="908367"/>
                  </a:lnTo>
                  <a:lnTo>
                    <a:pt x="777125" y="891857"/>
                  </a:lnTo>
                  <a:lnTo>
                    <a:pt x="822934" y="866457"/>
                  </a:lnTo>
                  <a:lnTo>
                    <a:pt x="854113" y="838517"/>
                  </a:lnTo>
                  <a:lnTo>
                    <a:pt x="880198" y="804227"/>
                  </a:lnTo>
                  <a:lnTo>
                    <a:pt x="901242" y="764857"/>
                  </a:lnTo>
                  <a:lnTo>
                    <a:pt x="917308" y="717867"/>
                  </a:lnTo>
                  <a:lnTo>
                    <a:pt x="928446" y="664527"/>
                  </a:lnTo>
                  <a:lnTo>
                    <a:pt x="934732" y="606107"/>
                  </a:lnTo>
                  <a:lnTo>
                    <a:pt x="933818" y="542607"/>
                  </a:lnTo>
                  <a:lnTo>
                    <a:pt x="922769" y="486727"/>
                  </a:lnTo>
                  <a:lnTo>
                    <a:pt x="901687" y="441007"/>
                  </a:lnTo>
                  <a:lnTo>
                    <a:pt x="870686" y="402907"/>
                  </a:lnTo>
                  <a:lnTo>
                    <a:pt x="845477" y="385127"/>
                  </a:lnTo>
                  <a:lnTo>
                    <a:pt x="831075" y="374967"/>
                  </a:lnTo>
                  <a:lnTo>
                    <a:pt x="789774" y="359727"/>
                  </a:lnTo>
                  <a:lnTo>
                    <a:pt x="750862" y="352107"/>
                  </a:lnTo>
                  <a:lnTo>
                    <a:pt x="718375" y="349567"/>
                  </a:lnTo>
                  <a:lnTo>
                    <a:pt x="706856" y="349567"/>
                  </a:lnTo>
                  <a:lnTo>
                    <a:pt x="701700" y="326707"/>
                  </a:lnTo>
                  <a:lnTo>
                    <a:pt x="684301" y="286067"/>
                  </a:lnTo>
                  <a:lnTo>
                    <a:pt x="657821" y="255587"/>
                  </a:lnTo>
                  <a:lnTo>
                    <a:pt x="623506" y="236537"/>
                  </a:lnTo>
                  <a:lnTo>
                    <a:pt x="597154" y="228917"/>
                  </a:lnTo>
                  <a:lnTo>
                    <a:pt x="590359" y="228917"/>
                  </a:lnTo>
                  <a:lnTo>
                    <a:pt x="583565" y="227647"/>
                  </a:lnTo>
                  <a:lnTo>
                    <a:pt x="576770" y="227647"/>
                  </a:lnTo>
                  <a:lnTo>
                    <a:pt x="551599" y="230187"/>
                  </a:lnTo>
                  <a:lnTo>
                    <a:pt x="511200" y="246697"/>
                  </a:lnTo>
                  <a:lnTo>
                    <a:pt x="494576" y="277177"/>
                  </a:lnTo>
                  <a:lnTo>
                    <a:pt x="494969" y="284797"/>
                  </a:lnTo>
                  <a:lnTo>
                    <a:pt x="518134" y="319087"/>
                  </a:lnTo>
                  <a:lnTo>
                    <a:pt x="527050" y="325437"/>
                  </a:lnTo>
                  <a:lnTo>
                    <a:pt x="502539" y="355917"/>
                  </a:lnTo>
                  <a:lnTo>
                    <a:pt x="476580" y="399097"/>
                  </a:lnTo>
                  <a:lnTo>
                    <a:pt x="457174" y="447357"/>
                  </a:lnTo>
                  <a:lnTo>
                    <a:pt x="452297" y="498157"/>
                  </a:lnTo>
                  <a:lnTo>
                    <a:pt x="459663" y="527367"/>
                  </a:lnTo>
                  <a:lnTo>
                    <a:pt x="474192" y="551497"/>
                  </a:lnTo>
                  <a:lnTo>
                    <a:pt x="493788" y="571817"/>
                  </a:lnTo>
                  <a:lnTo>
                    <a:pt x="516343" y="589597"/>
                  </a:lnTo>
                  <a:lnTo>
                    <a:pt x="500951" y="592137"/>
                  </a:lnTo>
                  <a:lnTo>
                    <a:pt x="484428" y="597217"/>
                  </a:lnTo>
                  <a:lnTo>
                    <a:pt x="466813" y="603567"/>
                  </a:lnTo>
                  <a:lnTo>
                    <a:pt x="448183" y="612457"/>
                  </a:lnTo>
                  <a:lnTo>
                    <a:pt x="435762" y="616267"/>
                  </a:lnTo>
                  <a:lnTo>
                    <a:pt x="424383" y="620077"/>
                  </a:lnTo>
                  <a:lnTo>
                    <a:pt x="414007" y="621347"/>
                  </a:lnTo>
                  <a:lnTo>
                    <a:pt x="404545" y="622617"/>
                  </a:lnTo>
                  <a:lnTo>
                    <a:pt x="360019" y="603567"/>
                  </a:lnTo>
                  <a:lnTo>
                    <a:pt x="334670" y="559117"/>
                  </a:lnTo>
                  <a:lnTo>
                    <a:pt x="318465" y="510857"/>
                  </a:lnTo>
                  <a:lnTo>
                    <a:pt x="311023" y="468083"/>
                  </a:lnTo>
                  <a:lnTo>
                    <a:pt x="311023" y="592137"/>
                  </a:lnTo>
                  <a:lnTo>
                    <a:pt x="281889" y="595947"/>
                  </a:lnTo>
                  <a:lnTo>
                    <a:pt x="251790" y="604837"/>
                  </a:lnTo>
                  <a:lnTo>
                    <a:pt x="220764" y="616267"/>
                  </a:lnTo>
                  <a:lnTo>
                    <a:pt x="188849" y="631507"/>
                  </a:lnTo>
                  <a:lnTo>
                    <a:pt x="217538" y="588327"/>
                  </a:lnTo>
                  <a:lnTo>
                    <a:pt x="233210" y="565467"/>
                  </a:lnTo>
                  <a:lnTo>
                    <a:pt x="244500" y="547687"/>
                  </a:lnTo>
                  <a:lnTo>
                    <a:pt x="247002" y="543877"/>
                  </a:lnTo>
                  <a:lnTo>
                    <a:pt x="254101" y="532447"/>
                  </a:lnTo>
                  <a:lnTo>
                    <a:pt x="264464" y="512127"/>
                  </a:lnTo>
                  <a:lnTo>
                    <a:pt x="276771" y="485457"/>
                  </a:lnTo>
                  <a:lnTo>
                    <a:pt x="284099" y="519747"/>
                  </a:lnTo>
                  <a:lnTo>
                    <a:pt x="292849" y="547687"/>
                  </a:lnTo>
                  <a:lnTo>
                    <a:pt x="302133" y="573087"/>
                  </a:lnTo>
                  <a:lnTo>
                    <a:pt x="311023" y="592137"/>
                  </a:lnTo>
                  <a:lnTo>
                    <a:pt x="311023" y="468083"/>
                  </a:lnTo>
                  <a:lnTo>
                    <a:pt x="307200" y="446087"/>
                  </a:lnTo>
                  <a:lnTo>
                    <a:pt x="307403" y="366077"/>
                  </a:lnTo>
                  <a:lnTo>
                    <a:pt x="313829" y="320357"/>
                  </a:lnTo>
                  <a:lnTo>
                    <a:pt x="324421" y="274637"/>
                  </a:lnTo>
                  <a:lnTo>
                    <a:pt x="342760" y="232727"/>
                  </a:lnTo>
                  <a:lnTo>
                    <a:pt x="368325" y="193357"/>
                  </a:lnTo>
                  <a:lnTo>
                    <a:pt x="400596" y="160337"/>
                  </a:lnTo>
                  <a:lnTo>
                    <a:pt x="438454" y="132397"/>
                  </a:lnTo>
                  <a:lnTo>
                    <a:pt x="480199" y="112077"/>
                  </a:lnTo>
                  <a:lnTo>
                    <a:pt x="524802" y="100647"/>
                  </a:lnTo>
                  <a:lnTo>
                    <a:pt x="571182" y="95567"/>
                  </a:lnTo>
                  <a:lnTo>
                    <a:pt x="739457" y="95567"/>
                  </a:lnTo>
                  <a:lnTo>
                    <a:pt x="788174" y="100647"/>
                  </a:lnTo>
                  <a:lnTo>
                    <a:pt x="834618" y="113347"/>
                  </a:lnTo>
                  <a:lnTo>
                    <a:pt x="877735" y="136207"/>
                  </a:lnTo>
                  <a:lnTo>
                    <a:pt x="916457" y="165417"/>
                  </a:lnTo>
                  <a:lnTo>
                    <a:pt x="948969" y="202247"/>
                  </a:lnTo>
                  <a:lnTo>
                    <a:pt x="973836" y="242887"/>
                  </a:lnTo>
                  <a:lnTo>
                    <a:pt x="990549" y="288607"/>
                  </a:lnTo>
                  <a:lnTo>
                    <a:pt x="998613" y="336867"/>
                  </a:lnTo>
                  <a:lnTo>
                    <a:pt x="1030071" y="764857"/>
                  </a:lnTo>
                  <a:lnTo>
                    <a:pt x="1030071" y="310095"/>
                  </a:lnTo>
                  <a:lnTo>
                    <a:pt x="1005878" y="227647"/>
                  </a:lnTo>
                  <a:lnTo>
                    <a:pt x="977620" y="180657"/>
                  </a:lnTo>
                  <a:lnTo>
                    <a:pt x="940663" y="140017"/>
                  </a:lnTo>
                  <a:lnTo>
                    <a:pt x="896645" y="105727"/>
                  </a:lnTo>
                  <a:lnTo>
                    <a:pt x="847674" y="81597"/>
                  </a:lnTo>
                  <a:lnTo>
                    <a:pt x="794931" y="66357"/>
                  </a:lnTo>
                  <a:lnTo>
                    <a:pt x="739622" y="61277"/>
                  </a:lnTo>
                  <a:lnTo>
                    <a:pt x="571182" y="61277"/>
                  </a:lnTo>
                  <a:lnTo>
                    <a:pt x="518464" y="65087"/>
                  </a:lnTo>
                  <a:lnTo>
                    <a:pt x="467791" y="79057"/>
                  </a:lnTo>
                  <a:lnTo>
                    <a:pt x="420370" y="101917"/>
                  </a:lnTo>
                  <a:lnTo>
                    <a:pt x="377380" y="133667"/>
                  </a:lnTo>
                  <a:lnTo>
                    <a:pt x="340639" y="171767"/>
                  </a:lnTo>
                  <a:lnTo>
                    <a:pt x="311581" y="214947"/>
                  </a:lnTo>
                  <a:lnTo>
                    <a:pt x="290753" y="263207"/>
                  </a:lnTo>
                  <a:lnTo>
                    <a:pt x="278752" y="315277"/>
                  </a:lnTo>
                  <a:lnTo>
                    <a:pt x="272326" y="360997"/>
                  </a:lnTo>
                  <a:lnTo>
                    <a:pt x="264655" y="406717"/>
                  </a:lnTo>
                  <a:lnTo>
                    <a:pt x="251396" y="452437"/>
                  </a:lnTo>
                  <a:lnTo>
                    <a:pt x="232803" y="496887"/>
                  </a:lnTo>
                  <a:lnTo>
                    <a:pt x="209105" y="537527"/>
                  </a:lnTo>
                  <a:lnTo>
                    <a:pt x="111137" y="683577"/>
                  </a:lnTo>
                  <a:lnTo>
                    <a:pt x="89585" y="721677"/>
                  </a:lnTo>
                  <a:lnTo>
                    <a:pt x="73964" y="762317"/>
                  </a:lnTo>
                  <a:lnTo>
                    <a:pt x="64452" y="805497"/>
                  </a:lnTo>
                  <a:lnTo>
                    <a:pt x="61239" y="848677"/>
                  </a:lnTo>
                  <a:lnTo>
                    <a:pt x="65112" y="896937"/>
                  </a:lnTo>
                  <a:lnTo>
                    <a:pt x="76327" y="941387"/>
                  </a:lnTo>
                  <a:lnTo>
                    <a:pt x="94272" y="984567"/>
                  </a:lnTo>
                  <a:lnTo>
                    <a:pt x="118325" y="1022667"/>
                  </a:lnTo>
                  <a:lnTo>
                    <a:pt x="147878" y="1056957"/>
                  </a:lnTo>
                  <a:lnTo>
                    <a:pt x="182308" y="1087437"/>
                  </a:lnTo>
                  <a:lnTo>
                    <a:pt x="221018" y="1111567"/>
                  </a:lnTo>
                  <a:lnTo>
                    <a:pt x="263385" y="1129347"/>
                  </a:lnTo>
                  <a:lnTo>
                    <a:pt x="308787" y="1139507"/>
                  </a:lnTo>
                  <a:lnTo>
                    <a:pt x="356628" y="1144587"/>
                  </a:lnTo>
                  <a:lnTo>
                    <a:pt x="716724" y="1144587"/>
                  </a:lnTo>
                  <a:lnTo>
                    <a:pt x="768172" y="1139507"/>
                  </a:lnTo>
                  <a:lnTo>
                    <a:pt x="817460" y="1126807"/>
                  </a:lnTo>
                  <a:lnTo>
                    <a:pt x="855446" y="1109027"/>
                  </a:lnTo>
                  <a:lnTo>
                    <a:pt x="905484" y="1076007"/>
                  </a:lnTo>
                  <a:lnTo>
                    <a:pt x="942136" y="1039177"/>
                  </a:lnTo>
                  <a:lnTo>
                    <a:pt x="996480" y="975677"/>
                  </a:lnTo>
                  <a:lnTo>
                    <a:pt x="1023493" y="937577"/>
                  </a:lnTo>
                  <a:lnTo>
                    <a:pt x="1044117" y="896937"/>
                  </a:lnTo>
                  <a:lnTo>
                    <a:pt x="1058138" y="853757"/>
                  </a:lnTo>
                  <a:lnTo>
                    <a:pt x="1065326" y="809307"/>
                  </a:lnTo>
                  <a:lnTo>
                    <a:pt x="1065466" y="762317"/>
                  </a:lnTo>
                  <a:close/>
                </a:path>
                <a:path w="1127125" h="1206500">
                  <a:moveTo>
                    <a:pt x="1126934" y="805307"/>
                  </a:moveTo>
                  <a:lnTo>
                    <a:pt x="1126553" y="758799"/>
                  </a:lnTo>
                  <a:lnTo>
                    <a:pt x="1100543" y="404279"/>
                  </a:lnTo>
                  <a:lnTo>
                    <a:pt x="1092796" y="397192"/>
                  </a:lnTo>
                  <a:lnTo>
                    <a:pt x="1082255" y="397357"/>
                  </a:lnTo>
                  <a:lnTo>
                    <a:pt x="1075524" y="399199"/>
                  </a:lnTo>
                  <a:lnTo>
                    <a:pt x="1070216" y="403352"/>
                  </a:lnTo>
                  <a:lnTo>
                    <a:pt x="1066863" y="409194"/>
                  </a:lnTo>
                  <a:lnTo>
                    <a:pt x="1065961" y="416140"/>
                  </a:lnTo>
                  <a:lnTo>
                    <a:pt x="1091476" y="761428"/>
                  </a:lnTo>
                  <a:lnTo>
                    <a:pt x="1091247" y="811644"/>
                  </a:lnTo>
                  <a:lnTo>
                    <a:pt x="1083386" y="860577"/>
                  </a:lnTo>
                  <a:lnTo>
                    <a:pt x="1068133" y="907491"/>
                  </a:lnTo>
                  <a:lnTo>
                    <a:pt x="1045718" y="951674"/>
                  </a:lnTo>
                  <a:lnTo>
                    <a:pt x="1016406" y="992403"/>
                  </a:lnTo>
                  <a:lnTo>
                    <a:pt x="962228" y="1056487"/>
                  </a:lnTo>
                  <a:lnTo>
                    <a:pt x="929424" y="1090104"/>
                  </a:lnTo>
                  <a:lnTo>
                    <a:pt x="892517" y="1118260"/>
                  </a:lnTo>
                  <a:lnTo>
                    <a:pt x="852157" y="1140663"/>
                  </a:lnTo>
                  <a:lnTo>
                    <a:pt x="809002" y="1157033"/>
                  </a:lnTo>
                  <a:lnTo>
                    <a:pt x="763701" y="1167079"/>
                  </a:lnTo>
                  <a:lnTo>
                    <a:pt x="716889" y="1170482"/>
                  </a:lnTo>
                  <a:lnTo>
                    <a:pt x="356463" y="1170482"/>
                  </a:lnTo>
                  <a:lnTo>
                    <a:pt x="309054" y="1166990"/>
                  </a:lnTo>
                  <a:lnTo>
                    <a:pt x="263779" y="1156855"/>
                  </a:lnTo>
                  <a:lnTo>
                    <a:pt x="221145" y="1140574"/>
                  </a:lnTo>
                  <a:lnTo>
                    <a:pt x="181660" y="1118654"/>
                  </a:lnTo>
                  <a:lnTo>
                    <a:pt x="145808" y="1091577"/>
                  </a:lnTo>
                  <a:lnTo>
                    <a:pt x="114109" y="1059865"/>
                  </a:lnTo>
                  <a:lnTo>
                    <a:pt x="87045" y="1024026"/>
                  </a:lnTo>
                  <a:lnTo>
                    <a:pt x="65125" y="984529"/>
                  </a:lnTo>
                  <a:lnTo>
                    <a:pt x="48856" y="941908"/>
                  </a:lnTo>
                  <a:lnTo>
                    <a:pt x="38722" y="896645"/>
                  </a:lnTo>
                  <a:lnTo>
                    <a:pt x="35229" y="849236"/>
                  </a:lnTo>
                  <a:lnTo>
                    <a:pt x="38696" y="801801"/>
                  </a:lnTo>
                  <a:lnTo>
                    <a:pt x="48983" y="755789"/>
                  </a:lnTo>
                  <a:lnTo>
                    <a:pt x="65938" y="711809"/>
                  </a:lnTo>
                  <a:lnTo>
                    <a:pt x="89395" y="670496"/>
                  </a:lnTo>
                  <a:lnTo>
                    <a:pt x="187528" y="523709"/>
                  </a:lnTo>
                  <a:lnTo>
                    <a:pt x="207937" y="489115"/>
                  </a:lnTo>
                  <a:lnTo>
                    <a:pt x="224332" y="452374"/>
                  </a:lnTo>
                  <a:lnTo>
                    <a:pt x="236524" y="414045"/>
                  </a:lnTo>
                  <a:lnTo>
                    <a:pt x="244335" y="374624"/>
                  </a:lnTo>
                  <a:lnTo>
                    <a:pt x="253060" y="312178"/>
                  </a:lnTo>
                  <a:lnTo>
                    <a:pt x="262712" y="266992"/>
                  </a:lnTo>
                  <a:lnTo>
                    <a:pt x="278587" y="223977"/>
                  </a:lnTo>
                  <a:lnTo>
                    <a:pt x="300355" y="183743"/>
                  </a:lnTo>
                  <a:lnTo>
                    <a:pt x="327685" y="146939"/>
                  </a:lnTo>
                  <a:lnTo>
                    <a:pt x="360260" y="114160"/>
                  </a:lnTo>
                  <a:lnTo>
                    <a:pt x="397192" y="86410"/>
                  </a:lnTo>
                  <a:lnTo>
                    <a:pt x="437413" y="64401"/>
                  </a:lnTo>
                  <a:lnTo>
                    <a:pt x="480263" y="48374"/>
                  </a:lnTo>
                  <a:lnTo>
                    <a:pt x="525068" y="38569"/>
                  </a:lnTo>
                  <a:lnTo>
                    <a:pt x="571182" y="35255"/>
                  </a:lnTo>
                  <a:lnTo>
                    <a:pt x="739457" y="35255"/>
                  </a:lnTo>
                  <a:lnTo>
                    <a:pt x="787692" y="38887"/>
                  </a:lnTo>
                  <a:lnTo>
                    <a:pt x="834351" y="49580"/>
                  </a:lnTo>
                  <a:lnTo>
                    <a:pt x="878751" y="67068"/>
                  </a:lnTo>
                  <a:lnTo>
                    <a:pt x="920229" y="91046"/>
                  </a:lnTo>
                  <a:lnTo>
                    <a:pt x="958113" y="121246"/>
                  </a:lnTo>
                  <a:lnTo>
                    <a:pt x="991082" y="156743"/>
                  </a:lnTo>
                  <a:lnTo>
                    <a:pt x="1018044" y="196342"/>
                  </a:lnTo>
                  <a:lnTo>
                    <a:pt x="1038707" y="239382"/>
                  </a:lnTo>
                  <a:lnTo>
                    <a:pt x="1052753" y="285203"/>
                  </a:lnTo>
                  <a:lnTo>
                    <a:pt x="1059865" y="333108"/>
                  </a:lnTo>
                  <a:lnTo>
                    <a:pt x="1060526" y="342493"/>
                  </a:lnTo>
                  <a:lnTo>
                    <a:pt x="1068260" y="349580"/>
                  </a:lnTo>
                  <a:lnTo>
                    <a:pt x="1095108" y="330631"/>
                  </a:lnTo>
                  <a:lnTo>
                    <a:pt x="1087183" y="277418"/>
                  </a:lnTo>
                  <a:lnTo>
                    <a:pt x="1071562" y="226568"/>
                  </a:lnTo>
                  <a:lnTo>
                    <a:pt x="1048613" y="178803"/>
                  </a:lnTo>
                  <a:lnTo>
                    <a:pt x="1018679" y="134848"/>
                  </a:lnTo>
                  <a:lnTo>
                    <a:pt x="982154" y="95389"/>
                  </a:lnTo>
                  <a:lnTo>
                    <a:pt x="940193" y="61810"/>
                  </a:lnTo>
                  <a:lnTo>
                    <a:pt x="894207" y="35191"/>
                  </a:lnTo>
                  <a:lnTo>
                    <a:pt x="844943" y="15824"/>
                  </a:lnTo>
                  <a:lnTo>
                    <a:pt x="793115" y="4000"/>
                  </a:lnTo>
                  <a:lnTo>
                    <a:pt x="739457" y="0"/>
                  </a:lnTo>
                  <a:lnTo>
                    <a:pt x="571182" y="0"/>
                  </a:lnTo>
                  <a:lnTo>
                    <a:pt x="520065" y="3683"/>
                  </a:lnTo>
                  <a:lnTo>
                    <a:pt x="470369" y="14579"/>
                  </a:lnTo>
                  <a:lnTo>
                    <a:pt x="422833" y="32385"/>
                  </a:lnTo>
                  <a:lnTo>
                    <a:pt x="378193" y="56832"/>
                  </a:lnTo>
                  <a:lnTo>
                    <a:pt x="337210" y="87642"/>
                  </a:lnTo>
                  <a:lnTo>
                    <a:pt x="301053" y="124015"/>
                  </a:lnTo>
                  <a:lnTo>
                    <a:pt x="270687" y="164884"/>
                  </a:lnTo>
                  <a:lnTo>
                    <a:pt x="246507" y="209524"/>
                  </a:lnTo>
                  <a:lnTo>
                    <a:pt x="228866" y="257263"/>
                  </a:lnTo>
                  <a:lnTo>
                    <a:pt x="218160" y="307403"/>
                  </a:lnTo>
                  <a:lnTo>
                    <a:pt x="209435" y="369849"/>
                  </a:lnTo>
                  <a:lnTo>
                    <a:pt x="202425" y="405345"/>
                  </a:lnTo>
                  <a:lnTo>
                    <a:pt x="191439" y="439877"/>
                  </a:lnTo>
                  <a:lnTo>
                    <a:pt x="176695" y="472960"/>
                  </a:lnTo>
                  <a:lnTo>
                    <a:pt x="158394" y="504113"/>
                  </a:lnTo>
                  <a:lnTo>
                    <a:pt x="60261" y="650887"/>
                  </a:lnTo>
                  <a:lnTo>
                    <a:pt x="34239" y="696709"/>
                  </a:lnTo>
                  <a:lnTo>
                    <a:pt x="15367" y="745490"/>
                  </a:lnTo>
                  <a:lnTo>
                    <a:pt x="3873" y="796569"/>
                  </a:lnTo>
                  <a:lnTo>
                    <a:pt x="0" y="849236"/>
                  </a:lnTo>
                  <a:lnTo>
                    <a:pt x="3251" y="897585"/>
                  </a:lnTo>
                  <a:lnTo>
                    <a:pt x="12750" y="943965"/>
                  </a:lnTo>
                  <a:lnTo>
                    <a:pt x="28041" y="987958"/>
                  </a:lnTo>
                  <a:lnTo>
                    <a:pt x="48729" y="1029131"/>
                  </a:lnTo>
                  <a:lnTo>
                    <a:pt x="74358" y="1067066"/>
                  </a:lnTo>
                  <a:lnTo>
                    <a:pt x="104508" y="1101331"/>
                  </a:lnTo>
                  <a:lnTo>
                    <a:pt x="138760" y="1131506"/>
                  </a:lnTo>
                  <a:lnTo>
                    <a:pt x="176669" y="1157147"/>
                  </a:lnTo>
                  <a:lnTo>
                    <a:pt x="217830" y="1177836"/>
                  </a:lnTo>
                  <a:lnTo>
                    <a:pt x="261797" y="1193152"/>
                  </a:lnTo>
                  <a:lnTo>
                    <a:pt x="308152" y="1202639"/>
                  </a:lnTo>
                  <a:lnTo>
                    <a:pt x="356463" y="1205903"/>
                  </a:lnTo>
                  <a:lnTo>
                    <a:pt x="716724" y="1205903"/>
                  </a:lnTo>
                  <a:lnTo>
                    <a:pt x="768731" y="1202118"/>
                  </a:lnTo>
                  <a:lnTo>
                    <a:pt x="819023" y="1190967"/>
                  </a:lnTo>
                  <a:lnTo>
                    <a:pt x="866914" y="1172794"/>
                  </a:lnTo>
                  <a:lnTo>
                    <a:pt x="911694" y="1147914"/>
                  </a:lnTo>
                  <a:lnTo>
                    <a:pt x="952652" y="1116672"/>
                  </a:lnTo>
                  <a:lnTo>
                    <a:pt x="989063" y="1079385"/>
                  </a:lnTo>
                  <a:lnTo>
                    <a:pt x="1043241" y="1015136"/>
                  </a:lnTo>
                  <a:lnTo>
                    <a:pt x="1070914" y="977823"/>
                  </a:lnTo>
                  <a:lnTo>
                    <a:pt x="1093266" y="937691"/>
                  </a:lnTo>
                  <a:lnTo>
                    <a:pt x="1110145" y="895248"/>
                  </a:lnTo>
                  <a:lnTo>
                    <a:pt x="1121422" y="850950"/>
                  </a:lnTo>
                  <a:lnTo>
                    <a:pt x="1126934" y="805307"/>
                  </a:lnTo>
                  <a:close/>
                </a:path>
              </a:pathLst>
            </a:custGeom>
            <a:solidFill>
              <a:srgbClr val="0E0D49"/>
            </a:solidFill>
          </p:spPr>
          <p:txBody>
            <a:bodyPr wrap="square" lIns="0" tIns="0" rIns="0" bIns="0" rtlCol="0"/>
            <a:lstStyle/>
            <a:p>
              <a:endParaRPr/>
            </a:p>
          </p:txBody>
        </p:sp>
        <p:pic>
          <p:nvPicPr>
            <p:cNvPr id="14" name="object 14"/>
            <p:cNvPicPr/>
            <p:nvPr/>
          </p:nvPicPr>
          <p:blipFill>
            <a:blip r:embed="rId2" cstate="print"/>
            <a:stretch>
              <a:fillRect/>
            </a:stretch>
          </p:blipFill>
          <p:spPr>
            <a:xfrm>
              <a:off x="16425705" y="5076156"/>
              <a:ext cx="65861" cy="72321"/>
            </a:xfrm>
            <a:prstGeom prst="rect">
              <a:avLst/>
            </a:prstGeom>
          </p:spPr>
        </p:pic>
        <p:sp>
          <p:nvSpPr>
            <p:cNvPr id="15" name="object 15"/>
            <p:cNvSpPr/>
            <p:nvPr/>
          </p:nvSpPr>
          <p:spPr>
            <a:xfrm>
              <a:off x="16753036" y="4517847"/>
              <a:ext cx="35560" cy="35560"/>
            </a:xfrm>
            <a:custGeom>
              <a:avLst/>
              <a:gdLst/>
              <a:ahLst/>
              <a:cxnLst/>
              <a:rect l="l" t="t" r="r" b="b"/>
              <a:pathLst>
                <a:path w="35559" h="35560">
                  <a:moveTo>
                    <a:pt x="27497" y="35254"/>
                  </a:moveTo>
                  <a:lnTo>
                    <a:pt x="7903" y="35254"/>
                  </a:lnTo>
                  <a:lnTo>
                    <a:pt x="0" y="27182"/>
                  </a:lnTo>
                  <a:lnTo>
                    <a:pt x="0" y="8072"/>
                  </a:lnTo>
                  <a:lnTo>
                    <a:pt x="7903" y="0"/>
                  </a:lnTo>
                  <a:lnTo>
                    <a:pt x="17782" y="0"/>
                  </a:lnTo>
                  <a:lnTo>
                    <a:pt x="27497" y="0"/>
                  </a:lnTo>
                  <a:lnTo>
                    <a:pt x="35400" y="7742"/>
                  </a:lnTo>
                  <a:lnTo>
                    <a:pt x="35400" y="27511"/>
                  </a:lnTo>
                  <a:lnTo>
                    <a:pt x="27497" y="35254"/>
                  </a:lnTo>
                  <a:close/>
                </a:path>
              </a:pathLst>
            </a:custGeom>
            <a:solidFill>
              <a:srgbClr val="0E0D49"/>
            </a:solidFill>
          </p:spPr>
          <p:txBody>
            <a:bodyPr wrap="square" lIns="0" tIns="0" rIns="0" bIns="0" rtlCol="0"/>
            <a:lstStyle/>
            <a:p>
              <a:endParaRPr/>
            </a:p>
          </p:txBody>
        </p:sp>
      </p:grpSp>
      <p:pic>
        <p:nvPicPr>
          <p:cNvPr id="19" name="object 19"/>
          <p:cNvPicPr/>
          <p:nvPr/>
        </p:nvPicPr>
        <p:blipFill>
          <a:blip r:embed="rId3" cstate="print"/>
          <a:stretch>
            <a:fillRect/>
          </a:stretch>
        </p:blipFill>
        <p:spPr>
          <a:xfrm>
            <a:off x="3033205" y="9332917"/>
            <a:ext cx="171450" cy="171449"/>
          </a:xfrm>
          <a:prstGeom prst="rect">
            <a:avLst/>
          </a:prstGeom>
        </p:spPr>
      </p:pic>
      <p:pic>
        <p:nvPicPr>
          <p:cNvPr id="20" name="object 20"/>
          <p:cNvPicPr/>
          <p:nvPr/>
        </p:nvPicPr>
        <p:blipFill>
          <a:blip r:embed="rId3" cstate="print"/>
          <a:stretch>
            <a:fillRect/>
          </a:stretch>
        </p:blipFill>
        <p:spPr>
          <a:xfrm>
            <a:off x="7686033" y="9332917"/>
            <a:ext cx="171450" cy="171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BADFBC-5724-5F5C-D395-F60AEE3F172C}"/>
              </a:ext>
            </a:extLst>
          </p:cNvPr>
          <p:cNvSpPr>
            <a:spLocks noGrp="1"/>
          </p:cNvSpPr>
          <p:nvPr>
            <p:ph type="body" idx="1"/>
          </p:nvPr>
        </p:nvSpPr>
        <p:spPr>
          <a:xfrm>
            <a:off x="614750" y="1582406"/>
            <a:ext cx="15705698" cy="9310241"/>
          </a:xfrm>
        </p:spPr>
        <p:txBody>
          <a:bodyPr/>
          <a:lstStyle/>
          <a:p>
            <a:r>
              <a:rPr lang="en-US" sz="3600" b="1" i="0" spc="-15" dirty="0">
                <a:solidFill>
                  <a:srgbClr val="93517D"/>
                </a:solidFill>
                <a:effectLst/>
                <a:latin typeface="Tahoma" panose="020B0604030504040204" pitchFamily="34" charset="0"/>
                <a:ea typeface="+mj-ea"/>
                <a:cs typeface="Tahoma" panose="020B0604030504040204" pitchFamily="34" charset="0"/>
              </a:rPr>
              <a:t>Failure to breast-feed :</a:t>
            </a:r>
          </a:p>
          <a:p>
            <a:endParaRPr lang="en-US" sz="3600" b="1" i="0" spc="-15" dirty="0">
              <a:solidFill>
                <a:srgbClr val="93517D"/>
              </a:solidFill>
              <a:effectLst/>
              <a:latin typeface="Tahoma" panose="020B0604030504040204" pitchFamily="34" charset="0"/>
              <a:ea typeface="+mj-ea"/>
              <a:cs typeface="Tahoma" panose="020B0604030504040204" pitchFamily="34" charset="0"/>
            </a:endParaRPr>
          </a:p>
          <a:p>
            <a:r>
              <a:rPr lang="en-US" sz="2700" spc="-15" dirty="0">
                <a:solidFill>
                  <a:schemeClr val="tx1"/>
                </a:solidFill>
                <a:latin typeface="Tahoma" panose="020B0604030504040204" pitchFamily="34" charset="0"/>
                <a:ea typeface="+mj-ea"/>
                <a:cs typeface="Tahoma" panose="020B0604030504040204" pitchFamily="34" charset="0"/>
              </a:rPr>
              <a:t>-</a:t>
            </a:r>
            <a:r>
              <a:rPr lang="en-US" sz="2700" b="0" i="0" dirty="0">
                <a:solidFill>
                  <a:srgbClr val="000000"/>
                </a:solidFill>
                <a:effectLst/>
                <a:latin typeface="UICTFontTextStyleBody"/>
                <a:ea typeface="+mj-ea"/>
                <a:cs typeface="Century Gothic" panose="020B0502020202020204" pitchFamily="34" charset="0"/>
              </a:rPr>
              <a:t>Mothers recovering from surgery may have delayed skin-to-skin contact, pain, or mobility issues.</a:t>
            </a:r>
            <a:br>
              <a:rPr lang="en-US" sz="2700" b="1" i="0" dirty="0">
                <a:solidFill>
                  <a:srgbClr val="000000"/>
                </a:solidFill>
                <a:effectLst/>
                <a:latin typeface=".AppleSystemUIFont"/>
                <a:ea typeface="+mj-ea"/>
                <a:cs typeface="Century Gothic" panose="020B0502020202020204" pitchFamily="34" charset="0"/>
              </a:rPr>
            </a:br>
            <a:r>
              <a:rPr lang="en-US" sz="2700" b="0" i="0" dirty="0">
                <a:solidFill>
                  <a:srgbClr val="000000"/>
                </a:solidFill>
                <a:effectLst/>
                <a:latin typeface="+mj-ea"/>
                <a:ea typeface="+mj-ea"/>
                <a:cs typeface="Century Gothic" panose="020B0502020202020204" pitchFamily="34" charset="0"/>
              </a:rPr>
              <a:t>﻿-Babies born by CS may also be more sleepy or less ready to feed early, especially if sedated from maternal anesthesia or affected by fluid retention.</a:t>
            </a:r>
            <a:br>
              <a:rPr lang="en-US" sz="2700" b="1" i="0" dirty="0">
                <a:solidFill>
                  <a:srgbClr val="000000"/>
                </a:solidFill>
                <a:effectLst/>
                <a:latin typeface=".AppleSystemUIFont"/>
                <a:ea typeface="+mj-ea"/>
                <a:cs typeface="Century Gothic" panose="020B0502020202020204" pitchFamily="34" charset="0"/>
              </a:rPr>
            </a:br>
            <a:br>
              <a:rPr lang="en-US" sz="2700" b="1" i="0" spc="-15" dirty="0">
                <a:solidFill>
                  <a:srgbClr val="93517D"/>
                </a:solidFill>
                <a:effectLst/>
                <a:latin typeface="Tahoma" panose="020B0604030504040204" pitchFamily="34" charset="0"/>
                <a:ea typeface="+mj-ea"/>
                <a:cs typeface="Tahoma" panose="020B0604030504040204" pitchFamily="34" charset="0"/>
              </a:rPr>
            </a:br>
            <a:br>
              <a:rPr lang="en-US" sz="2700" b="1" i="0" spc="-15" dirty="0">
                <a:solidFill>
                  <a:srgbClr val="93517D"/>
                </a:solidFill>
                <a:effectLst/>
                <a:latin typeface="Tahoma" panose="020B0604030504040204" pitchFamily="34" charset="0"/>
                <a:ea typeface="+mj-ea"/>
                <a:cs typeface="Tahoma" panose="020B0604030504040204" pitchFamily="34" charset="0"/>
              </a:rPr>
            </a:br>
            <a:r>
              <a:rPr lang="en-US" sz="3600" b="1" i="0" spc="-15" dirty="0">
                <a:solidFill>
                  <a:srgbClr val="93517D"/>
                </a:solidFill>
                <a:effectLst/>
                <a:latin typeface="Tahoma" panose="020B0604030504040204" pitchFamily="34" charset="0"/>
                <a:ea typeface="+mj-ea"/>
                <a:cs typeface="Tahoma" panose="020B0604030504040204" pitchFamily="34" charset="0"/>
              </a:rPr>
              <a:t>Asthma</a:t>
            </a:r>
            <a:br>
              <a:rPr lang="en-US" sz="2700" b="1" i="0" spc="-15" dirty="0">
                <a:solidFill>
                  <a:srgbClr val="93517D"/>
                </a:solidFill>
                <a:effectLst/>
                <a:latin typeface="Tahoma" panose="020B0604030504040204" pitchFamily="34" charset="0"/>
                <a:ea typeface="+mj-ea"/>
                <a:cs typeface="Tahoma" panose="020B0604030504040204" pitchFamily="34" charset="0"/>
              </a:rPr>
            </a:br>
            <a:br>
              <a:rPr lang="en-US" sz="2700" b="1" i="0" dirty="0">
                <a:solidFill>
                  <a:srgbClr val="90507B"/>
                </a:solidFill>
                <a:effectLst/>
                <a:latin typeface=".SF UI"/>
                <a:ea typeface="+mj-ea"/>
                <a:cs typeface="Century Gothic" panose="020B0502020202020204" pitchFamily="34" charset="0"/>
              </a:rPr>
            </a:br>
            <a:r>
              <a:rPr lang="en-US" sz="2700" dirty="0">
                <a:solidFill>
                  <a:schemeClr val="tx1"/>
                </a:solidFill>
              </a:rPr>
              <a:t>“A study involving over 40,000 children found that those delivered by cesarean section—whether planned or unplanned—had an approximately 30% higher risk of hospital admission for asthma during childhood compared to those born via vaginal delivery.”</a:t>
            </a:r>
          </a:p>
          <a:p>
            <a:endParaRPr lang="en-US" sz="2700" dirty="0">
              <a:solidFill>
                <a:schemeClr val="tx1"/>
              </a:solidFill>
            </a:endParaRPr>
          </a:p>
          <a:p>
            <a:endParaRPr lang="en-US" sz="2700" dirty="0">
              <a:solidFill>
                <a:schemeClr val="tx1"/>
              </a:solidFill>
            </a:endParaRPr>
          </a:p>
          <a:p>
            <a:pPr algn="ctr"/>
            <a:r>
              <a:rPr lang="en-US" sz="2300" b="0" i="0" dirty="0">
                <a:solidFill>
                  <a:schemeClr val="tx1"/>
                </a:solidFill>
                <a:effectLst/>
                <a:latin typeface="UICTFontTextStyleBody"/>
              </a:rPr>
              <a:t>Reference: </a:t>
            </a:r>
            <a:r>
              <a:rPr lang="en-US" sz="2300" b="0" i="0" dirty="0" err="1">
                <a:solidFill>
                  <a:schemeClr val="tx1"/>
                </a:solidFill>
                <a:effectLst/>
                <a:latin typeface="UICTFontTextStyleBody"/>
              </a:rPr>
              <a:t>Thavagnanam</a:t>
            </a:r>
            <a:r>
              <a:rPr lang="en-US" sz="2300" b="0" i="0" dirty="0">
                <a:solidFill>
                  <a:schemeClr val="tx1"/>
                </a:solidFill>
                <a:effectLst/>
                <a:latin typeface="UICTFontTextStyleBody"/>
              </a:rPr>
              <a:t> S, Fleming J, Bromley A, et al.</a:t>
            </a:r>
            <a:endParaRPr lang="en-US" sz="2300" dirty="0">
              <a:solidFill>
                <a:schemeClr val="tx1"/>
              </a:solidFill>
              <a:effectLst/>
              <a:latin typeface=".AppleSystemUIFont"/>
            </a:endParaRPr>
          </a:p>
          <a:p>
            <a:pPr algn="ctr"/>
            <a:r>
              <a:rPr lang="en-US" sz="2300" b="0" i="0" dirty="0">
                <a:solidFill>
                  <a:schemeClr val="tx1"/>
                </a:solidFill>
                <a:effectLst/>
                <a:latin typeface="UICTFontTextStyleBody"/>
              </a:rPr>
              <a:t>Title: "A meta-analysis of the association between cesarean section and childhood asthma."</a:t>
            </a:r>
            <a:endParaRPr lang="en-US" sz="2300" dirty="0">
              <a:solidFill>
                <a:schemeClr val="tx1"/>
              </a:solidFill>
              <a:effectLst/>
              <a:latin typeface=".AppleSystemUIFont"/>
            </a:endParaRPr>
          </a:p>
          <a:p>
            <a:pPr algn="ctr"/>
            <a:r>
              <a:rPr lang="en-US" sz="2300" b="0" i="0" dirty="0">
                <a:solidFill>
                  <a:schemeClr val="tx1"/>
                </a:solidFill>
                <a:effectLst/>
                <a:latin typeface="UICTFontTextStyleBody"/>
              </a:rPr>
              <a:t>Published in: </a:t>
            </a:r>
            <a:r>
              <a:rPr lang="en-US" sz="2300" b="0" i="0" dirty="0" err="1">
                <a:solidFill>
                  <a:schemeClr val="tx1"/>
                </a:solidFill>
                <a:effectLst/>
                <a:latin typeface="UICTFontTextStyleBody"/>
              </a:rPr>
              <a:t>Clin</a:t>
            </a:r>
            <a:r>
              <a:rPr lang="en-US" sz="2300" b="0" i="0" dirty="0">
                <a:solidFill>
                  <a:schemeClr val="tx1"/>
                </a:solidFill>
                <a:effectLst/>
                <a:latin typeface="UICTFontTextStyleBody"/>
              </a:rPr>
              <a:t> Exp Allergy (2008); 38(4):629-633.</a:t>
            </a:r>
            <a:endParaRPr lang="en-US" sz="2300" dirty="0">
              <a:solidFill>
                <a:schemeClr val="tx1"/>
              </a:solidFill>
              <a:effectLst/>
              <a:latin typeface=".AppleSystemUIFont"/>
            </a:endParaRPr>
          </a:p>
          <a:p>
            <a:pPr algn="ctr"/>
            <a:r>
              <a:rPr lang="en-US" sz="2300" b="0" i="0" dirty="0">
                <a:solidFill>
                  <a:schemeClr val="tx1"/>
                </a:solidFill>
                <a:effectLst/>
                <a:latin typeface="UICTFontTextStyleBody"/>
              </a:rPr>
              <a:t>Findings: Children born by CS had about 20-30% increased risk of developing asthma.</a:t>
            </a:r>
            <a:endParaRPr lang="en-US" sz="2300" dirty="0">
              <a:solidFill>
                <a:schemeClr val="tx1"/>
              </a:solidFill>
              <a:effectLst/>
              <a:latin typeface=".AppleSystemUIFont"/>
            </a:endParaRPr>
          </a:p>
          <a:p>
            <a:pPr algn="ctr"/>
            <a:endParaRPr lang="en-US" sz="2700" dirty="0">
              <a:solidFill>
                <a:schemeClr val="tx1"/>
              </a:solidFill>
            </a:endParaRPr>
          </a:p>
          <a:p>
            <a:endParaRPr lang="en-US" sz="2700" dirty="0">
              <a:solidFill>
                <a:schemeClr val="tx1"/>
              </a:solidFill>
            </a:endParaRPr>
          </a:p>
          <a:p>
            <a:pPr algn="ctr"/>
            <a:endParaRPr lang="en-US" sz="2700" dirty="0">
              <a:solidFill>
                <a:schemeClr val="tx1"/>
              </a:solidFill>
            </a:endParaRPr>
          </a:p>
          <a:p>
            <a:pPr algn="r"/>
            <a:endParaRPr lang="en-JO" sz="2700" dirty="0"/>
          </a:p>
        </p:txBody>
      </p:sp>
    </p:spTree>
    <p:extLst>
      <p:ext uri="{BB962C8B-B14F-4D97-AF65-F5344CB8AC3E}">
        <p14:creationId xmlns:p14="http://schemas.microsoft.com/office/powerpoint/2010/main" val="3768299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2317" y="2286862"/>
            <a:ext cx="7353300" cy="5986254"/>
          </a:xfrm>
          <a:prstGeom prst="rect">
            <a:avLst/>
          </a:prstGeom>
        </p:spPr>
        <p:txBody>
          <a:bodyPr vert="horz" wrap="square" lIns="0" tIns="86360" rIns="0" bIns="0" rtlCol="0" anchor="t">
            <a:spAutoFit/>
          </a:bodyPr>
          <a:lstStyle/>
          <a:p>
            <a:pPr marL="1483995" marR="5080" indent="-1471930">
              <a:lnSpc>
                <a:spcPts val="23020"/>
              </a:lnSpc>
              <a:spcBef>
                <a:spcPts val="680"/>
              </a:spcBef>
            </a:pPr>
            <a:r>
              <a:rPr lang="en-US" sz="19200" spc="-325" dirty="0"/>
              <a:t>Than</a:t>
            </a:r>
            <a:r>
              <a:rPr lang="en-US" sz="19200" spc="-140" dirty="0"/>
              <a:t>k</a:t>
            </a:r>
            <a:r>
              <a:rPr sz="19200" spc="-140"/>
              <a:t>  </a:t>
            </a:r>
            <a:r>
              <a:rPr sz="19200" spc="-145"/>
              <a:t>you</a:t>
            </a:r>
            <a:endParaRPr sz="19200"/>
          </a:p>
        </p:txBody>
      </p:sp>
      <p:sp>
        <p:nvSpPr>
          <p:cNvPr id="3" name="object 3"/>
          <p:cNvSpPr/>
          <p:nvPr/>
        </p:nvSpPr>
        <p:spPr>
          <a:xfrm>
            <a:off x="14516592" y="7721699"/>
            <a:ext cx="3771900" cy="2540000"/>
          </a:xfrm>
          <a:custGeom>
            <a:avLst/>
            <a:gdLst/>
            <a:ahLst/>
            <a:cxnLst/>
            <a:rect l="l" t="t" r="r" b="b"/>
            <a:pathLst>
              <a:path w="3771900" h="2540000">
                <a:moveTo>
                  <a:pt x="1506428" y="1054099"/>
                </a:moveTo>
                <a:lnTo>
                  <a:pt x="1125172" y="1054099"/>
                </a:lnTo>
                <a:lnTo>
                  <a:pt x="1091948" y="1041399"/>
                </a:lnTo>
                <a:lnTo>
                  <a:pt x="1421685" y="1041399"/>
                </a:lnTo>
                <a:lnTo>
                  <a:pt x="1398232" y="1015999"/>
                </a:lnTo>
                <a:lnTo>
                  <a:pt x="1370231" y="990599"/>
                </a:lnTo>
                <a:lnTo>
                  <a:pt x="1338298" y="965199"/>
                </a:lnTo>
                <a:lnTo>
                  <a:pt x="1303049" y="927099"/>
                </a:lnTo>
                <a:lnTo>
                  <a:pt x="1265097" y="901699"/>
                </a:lnTo>
                <a:lnTo>
                  <a:pt x="1225058" y="863599"/>
                </a:lnTo>
                <a:lnTo>
                  <a:pt x="1183547" y="825499"/>
                </a:lnTo>
                <a:lnTo>
                  <a:pt x="1056333" y="711199"/>
                </a:lnTo>
                <a:lnTo>
                  <a:pt x="1015085" y="673099"/>
                </a:lnTo>
                <a:lnTo>
                  <a:pt x="975440" y="634999"/>
                </a:lnTo>
                <a:lnTo>
                  <a:pt x="938013" y="609599"/>
                </a:lnTo>
                <a:lnTo>
                  <a:pt x="903419" y="584199"/>
                </a:lnTo>
                <a:lnTo>
                  <a:pt x="781275" y="431799"/>
                </a:lnTo>
                <a:lnTo>
                  <a:pt x="698881" y="241299"/>
                </a:lnTo>
                <a:lnTo>
                  <a:pt x="652318" y="63499"/>
                </a:lnTo>
                <a:lnTo>
                  <a:pt x="637668" y="0"/>
                </a:lnTo>
                <a:lnTo>
                  <a:pt x="686114" y="0"/>
                </a:lnTo>
                <a:lnTo>
                  <a:pt x="803072" y="25399"/>
                </a:lnTo>
                <a:lnTo>
                  <a:pt x="945970" y="76199"/>
                </a:lnTo>
                <a:lnTo>
                  <a:pt x="1072239" y="152399"/>
                </a:lnTo>
                <a:lnTo>
                  <a:pt x="1117430" y="215899"/>
                </a:lnTo>
                <a:lnTo>
                  <a:pt x="1135567" y="253999"/>
                </a:lnTo>
                <a:lnTo>
                  <a:pt x="1151227" y="304799"/>
                </a:lnTo>
                <a:lnTo>
                  <a:pt x="1164783" y="355599"/>
                </a:lnTo>
                <a:lnTo>
                  <a:pt x="1176606" y="406399"/>
                </a:lnTo>
                <a:lnTo>
                  <a:pt x="1187069" y="457199"/>
                </a:lnTo>
                <a:lnTo>
                  <a:pt x="1196544" y="507999"/>
                </a:lnTo>
                <a:lnTo>
                  <a:pt x="1205404" y="571499"/>
                </a:lnTo>
                <a:lnTo>
                  <a:pt x="1214019" y="622299"/>
                </a:lnTo>
                <a:lnTo>
                  <a:pt x="1222763" y="673099"/>
                </a:lnTo>
                <a:lnTo>
                  <a:pt x="1232007" y="723899"/>
                </a:lnTo>
                <a:lnTo>
                  <a:pt x="1242124" y="761999"/>
                </a:lnTo>
                <a:lnTo>
                  <a:pt x="1253485" y="812799"/>
                </a:lnTo>
                <a:lnTo>
                  <a:pt x="1281430" y="863599"/>
                </a:lnTo>
                <a:lnTo>
                  <a:pt x="1311738" y="901699"/>
                </a:lnTo>
                <a:lnTo>
                  <a:pt x="1347931" y="939799"/>
                </a:lnTo>
                <a:lnTo>
                  <a:pt x="1387752" y="977899"/>
                </a:lnTo>
                <a:lnTo>
                  <a:pt x="1428946" y="1003299"/>
                </a:lnTo>
                <a:lnTo>
                  <a:pt x="1469257" y="1028699"/>
                </a:lnTo>
                <a:lnTo>
                  <a:pt x="1506428" y="1054099"/>
                </a:lnTo>
                <a:close/>
              </a:path>
              <a:path w="3771900" h="2540000">
                <a:moveTo>
                  <a:pt x="2394003" y="1066799"/>
                </a:moveTo>
                <a:lnTo>
                  <a:pt x="2302728" y="1066799"/>
                </a:lnTo>
                <a:lnTo>
                  <a:pt x="2203703" y="1041399"/>
                </a:lnTo>
                <a:lnTo>
                  <a:pt x="2153089" y="1015999"/>
                </a:lnTo>
                <a:lnTo>
                  <a:pt x="2102497" y="1003299"/>
                </a:lnTo>
                <a:lnTo>
                  <a:pt x="2052490" y="977899"/>
                </a:lnTo>
                <a:lnTo>
                  <a:pt x="2003634" y="952499"/>
                </a:lnTo>
                <a:lnTo>
                  <a:pt x="1956495" y="927099"/>
                </a:lnTo>
                <a:lnTo>
                  <a:pt x="1911639" y="901699"/>
                </a:lnTo>
                <a:lnTo>
                  <a:pt x="1869630" y="876299"/>
                </a:lnTo>
                <a:lnTo>
                  <a:pt x="1831035" y="850899"/>
                </a:lnTo>
                <a:lnTo>
                  <a:pt x="1796418" y="812799"/>
                </a:lnTo>
                <a:lnTo>
                  <a:pt x="1766346" y="787399"/>
                </a:lnTo>
                <a:lnTo>
                  <a:pt x="1741383" y="749299"/>
                </a:lnTo>
                <a:lnTo>
                  <a:pt x="1722095" y="711199"/>
                </a:lnTo>
                <a:lnTo>
                  <a:pt x="1652405" y="507999"/>
                </a:lnTo>
                <a:lnTo>
                  <a:pt x="1628687" y="342899"/>
                </a:lnTo>
                <a:lnTo>
                  <a:pt x="1629892" y="228599"/>
                </a:lnTo>
                <a:lnTo>
                  <a:pt x="1634971" y="190499"/>
                </a:lnTo>
                <a:lnTo>
                  <a:pt x="1692052" y="215899"/>
                </a:lnTo>
                <a:lnTo>
                  <a:pt x="1745046" y="241299"/>
                </a:lnTo>
                <a:lnTo>
                  <a:pt x="1794136" y="279399"/>
                </a:lnTo>
                <a:lnTo>
                  <a:pt x="1839509" y="304799"/>
                </a:lnTo>
                <a:lnTo>
                  <a:pt x="1881350" y="342899"/>
                </a:lnTo>
                <a:lnTo>
                  <a:pt x="1919844" y="393699"/>
                </a:lnTo>
                <a:lnTo>
                  <a:pt x="1955177" y="431799"/>
                </a:lnTo>
                <a:lnTo>
                  <a:pt x="1987533" y="482599"/>
                </a:lnTo>
                <a:lnTo>
                  <a:pt x="2017099" y="520699"/>
                </a:lnTo>
                <a:lnTo>
                  <a:pt x="2044060" y="571499"/>
                </a:lnTo>
                <a:lnTo>
                  <a:pt x="2068600" y="609599"/>
                </a:lnTo>
                <a:lnTo>
                  <a:pt x="2090905" y="660399"/>
                </a:lnTo>
                <a:lnTo>
                  <a:pt x="2111161" y="698499"/>
                </a:lnTo>
                <a:lnTo>
                  <a:pt x="2129552" y="736599"/>
                </a:lnTo>
                <a:lnTo>
                  <a:pt x="2146265" y="774699"/>
                </a:lnTo>
                <a:lnTo>
                  <a:pt x="2161484" y="812799"/>
                </a:lnTo>
                <a:lnTo>
                  <a:pt x="2175394" y="850899"/>
                </a:lnTo>
                <a:lnTo>
                  <a:pt x="2188182" y="876299"/>
                </a:lnTo>
                <a:lnTo>
                  <a:pt x="2200032" y="901699"/>
                </a:lnTo>
                <a:lnTo>
                  <a:pt x="2211130" y="927099"/>
                </a:lnTo>
                <a:lnTo>
                  <a:pt x="2237615" y="965199"/>
                </a:lnTo>
                <a:lnTo>
                  <a:pt x="2274521" y="990599"/>
                </a:lnTo>
                <a:lnTo>
                  <a:pt x="2319037" y="1028699"/>
                </a:lnTo>
                <a:lnTo>
                  <a:pt x="2368352" y="1054099"/>
                </a:lnTo>
                <a:lnTo>
                  <a:pt x="2394003" y="1066799"/>
                </a:lnTo>
                <a:close/>
              </a:path>
              <a:path w="3771900" h="2540000">
                <a:moveTo>
                  <a:pt x="3213987" y="1422399"/>
                </a:moveTo>
                <a:lnTo>
                  <a:pt x="3161301" y="1422399"/>
                </a:lnTo>
                <a:lnTo>
                  <a:pt x="3141235" y="1371599"/>
                </a:lnTo>
                <a:lnTo>
                  <a:pt x="3118118" y="1320799"/>
                </a:lnTo>
                <a:lnTo>
                  <a:pt x="3092435" y="1269999"/>
                </a:lnTo>
                <a:lnTo>
                  <a:pt x="3064673" y="1231899"/>
                </a:lnTo>
                <a:lnTo>
                  <a:pt x="3035319" y="1193799"/>
                </a:lnTo>
                <a:lnTo>
                  <a:pt x="3004859" y="1168399"/>
                </a:lnTo>
                <a:lnTo>
                  <a:pt x="2965779" y="1142999"/>
                </a:lnTo>
                <a:lnTo>
                  <a:pt x="2943250" y="1117599"/>
                </a:lnTo>
                <a:lnTo>
                  <a:pt x="2919293" y="1104899"/>
                </a:lnTo>
                <a:lnTo>
                  <a:pt x="2894333" y="1079499"/>
                </a:lnTo>
                <a:lnTo>
                  <a:pt x="2868794" y="1041399"/>
                </a:lnTo>
                <a:lnTo>
                  <a:pt x="2843099" y="1015999"/>
                </a:lnTo>
                <a:lnTo>
                  <a:pt x="2817674" y="977899"/>
                </a:lnTo>
                <a:lnTo>
                  <a:pt x="2792941" y="939799"/>
                </a:lnTo>
                <a:lnTo>
                  <a:pt x="2769326" y="888999"/>
                </a:lnTo>
                <a:lnTo>
                  <a:pt x="2747252" y="850899"/>
                </a:lnTo>
                <a:lnTo>
                  <a:pt x="2727143" y="800099"/>
                </a:lnTo>
                <a:lnTo>
                  <a:pt x="2709423" y="749299"/>
                </a:lnTo>
                <a:lnTo>
                  <a:pt x="2694516" y="685799"/>
                </a:lnTo>
                <a:lnTo>
                  <a:pt x="2682847" y="634999"/>
                </a:lnTo>
                <a:lnTo>
                  <a:pt x="2674839" y="571499"/>
                </a:lnTo>
                <a:lnTo>
                  <a:pt x="2670917" y="507999"/>
                </a:lnTo>
                <a:lnTo>
                  <a:pt x="2671504" y="431799"/>
                </a:lnTo>
                <a:lnTo>
                  <a:pt x="2720731" y="444499"/>
                </a:lnTo>
                <a:lnTo>
                  <a:pt x="2841014" y="495299"/>
                </a:lnTo>
                <a:lnTo>
                  <a:pt x="2991255" y="584199"/>
                </a:lnTo>
                <a:lnTo>
                  <a:pt x="3130355" y="761999"/>
                </a:lnTo>
                <a:lnTo>
                  <a:pt x="3152324" y="800099"/>
                </a:lnTo>
                <a:lnTo>
                  <a:pt x="3168818" y="838199"/>
                </a:lnTo>
                <a:lnTo>
                  <a:pt x="3180509" y="876299"/>
                </a:lnTo>
                <a:lnTo>
                  <a:pt x="3188072" y="914399"/>
                </a:lnTo>
                <a:lnTo>
                  <a:pt x="3192180" y="952499"/>
                </a:lnTo>
                <a:lnTo>
                  <a:pt x="3193505" y="977899"/>
                </a:lnTo>
                <a:lnTo>
                  <a:pt x="3192721" y="1015999"/>
                </a:lnTo>
                <a:lnTo>
                  <a:pt x="3190502" y="1041399"/>
                </a:lnTo>
                <a:lnTo>
                  <a:pt x="3184450" y="1104899"/>
                </a:lnTo>
                <a:lnTo>
                  <a:pt x="3181964" y="1142999"/>
                </a:lnTo>
                <a:lnTo>
                  <a:pt x="3180735" y="1181099"/>
                </a:lnTo>
                <a:lnTo>
                  <a:pt x="3181437" y="1231899"/>
                </a:lnTo>
                <a:lnTo>
                  <a:pt x="3184743" y="1269999"/>
                </a:lnTo>
                <a:lnTo>
                  <a:pt x="3191327" y="1320799"/>
                </a:lnTo>
                <a:lnTo>
                  <a:pt x="3201861" y="1371599"/>
                </a:lnTo>
                <a:lnTo>
                  <a:pt x="3213987" y="1422399"/>
                </a:lnTo>
                <a:close/>
              </a:path>
              <a:path w="3771900" h="2540000">
                <a:moveTo>
                  <a:pt x="693925" y="787399"/>
                </a:moveTo>
                <a:lnTo>
                  <a:pt x="643000" y="787399"/>
                </a:lnTo>
                <a:lnTo>
                  <a:pt x="614306" y="749299"/>
                </a:lnTo>
                <a:lnTo>
                  <a:pt x="605199" y="736599"/>
                </a:lnTo>
                <a:lnTo>
                  <a:pt x="589043" y="723899"/>
                </a:lnTo>
                <a:lnTo>
                  <a:pt x="573932" y="698499"/>
                </a:lnTo>
                <a:lnTo>
                  <a:pt x="559767" y="685799"/>
                </a:lnTo>
                <a:lnTo>
                  <a:pt x="546450" y="660399"/>
                </a:lnTo>
                <a:lnTo>
                  <a:pt x="535512" y="647699"/>
                </a:lnTo>
                <a:lnTo>
                  <a:pt x="525145" y="622299"/>
                </a:lnTo>
                <a:lnTo>
                  <a:pt x="506268" y="596899"/>
                </a:lnTo>
                <a:lnTo>
                  <a:pt x="498595" y="584199"/>
                </a:lnTo>
                <a:lnTo>
                  <a:pt x="492153" y="571499"/>
                </a:lnTo>
                <a:lnTo>
                  <a:pt x="486532" y="558799"/>
                </a:lnTo>
                <a:lnTo>
                  <a:pt x="472529" y="520699"/>
                </a:lnTo>
                <a:lnTo>
                  <a:pt x="461040" y="495299"/>
                </a:lnTo>
                <a:lnTo>
                  <a:pt x="491081" y="495299"/>
                </a:lnTo>
                <a:lnTo>
                  <a:pt x="497607" y="507999"/>
                </a:lnTo>
                <a:lnTo>
                  <a:pt x="506649" y="533399"/>
                </a:lnTo>
                <a:lnTo>
                  <a:pt x="512016" y="546099"/>
                </a:lnTo>
                <a:lnTo>
                  <a:pt x="532167" y="584199"/>
                </a:lnTo>
                <a:lnTo>
                  <a:pt x="572730" y="647699"/>
                </a:lnTo>
                <a:lnTo>
                  <a:pt x="586051" y="660399"/>
                </a:lnTo>
                <a:lnTo>
                  <a:pt x="600176" y="685799"/>
                </a:lnTo>
                <a:lnTo>
                  <a:pt x="615122" y="698499"/>
                </a:lnTo>
                <a:lnTo>
                  <a:pt x="630908" y="723899"/>
                </a:lnTo>
                <a:lnTo>
                  <a:pt x="649344" y="736599"/>
                </a:lnTo>
                <a:lnTo>
                  <a:pt x="658772" y="749299"/>
                </a:lnTo>
                <a:lnTo>
                  <a:pt x="668423" y="761999"/>
                </a:lnTo>
                <a:lnTo>
                  <a:pt x="678290" y="761999"/>
                </a:lnTo>
                <a:lnTo>
                  <a:pt x="683192" y="774699"/>
                </a:lnTo>
                <a:lnTo>
                  <a:pt x="688228" y="774699"/>
                </a:lnTo>
                <a:lnTo>
                  <a:pt x="693925" y="787399"/>
                </a:lnTo>
                <a:close/>
              </a:path>
              <a:path w="3771900" h="2540000">
                <a:moveTo>
                  <a:pt x="710890" y="800099"/>
                </a:moveTo>
                <a:lnTo>
                  <a:pt x="652867" y="800099"/>
                </a:lnTo>
                <a:lnTo>
                  <a:pt x="647938" y="787399"/>
                </a:lnTo>
                <a:lnTo>
                  <a:pt x="705247" y="787399"/>
                </a:lnTo>
                <a:lnTo>
                  <a:pt x="710890" y="800099"/>
                </a:lnTo>
                <a:close/>
              </a:path>
              <a:path w="3771900" h="2540000">
                <a:moveTo>
                  <a:pt x="1131100" y="1003299"/>
                </a:moveTo>
                <a:lnTo>
                  <a:pt x="971475" y="1003299"/>
                </a:lnTo>
                <a:lnTo>
                  <a:pt x="944466" y="990599"/>
                </a:lnTo>
                <a:lnTo>
                  <a:pt x="918082" y="977899"/>
                </a:lnTo>
                <a:lnTo>
                  <a:pt x="884094" y="952499"/>
                </a:lnTo>
                <a:lnTo>
                  <a:pt x="851561" y="939799"/>
                </a:lnTo>
                <a:lnTo>
                  <a:pt x="820296" y="927099"/>
                </a:lnTo>
                <a:lnTo>
                  <a:pt x="790110" y="901699"/>
                </a:lnTo>
                <a:lnTo>
                  <a:pt x="762200" y="888999"/>
                </a:lnTo>
                <a:lnTo>
                  <a:pt x="735075" y="863599"/>
                </a:lnTo>
                <a:lnTo>
                  <a:pt x="722021" y="850899"/>
                </a:lnTo>
                <a:lnTo>
                  <a:pt x="709843" y="850899"/>
                </a:lnTo>
                <a:lnTo>
                  <a:pt x="686324" y="825499"/>
                </a:lnTo>
                <a:lnTo>
                  <a:pt x="674743" y="812799"/>
                </a:lnTo>
                <a:lnTo>
                  <a:pt x="669038" y="812799"/>
                </a:lnTo>
                <a:lnTo>
                  <a:pt x="663377" y="800099"/>
                </a:lnTo>
                <a:lnTo>
                  <a:pt x="722428" y="800099"/>
                </a:lnTo>
                <a:lnTo>
                  <a:pt x="733921" y="812799"/>
                </a:lnTo>
                <a:lnTo>
                  <a:pt x="745824" y="825499"/>
                </a:lnTo>
                <a:lnTo>
                  <a:pt x="758594" y="838199"/>
                </a:lnTo>
                <a:lnTo>
                  <a:pt x="771707" y="838199"/>
                </a:lnTo>
                <a:lnTo>
                  <a:pt x="812010" y="876299"/>
                </a:lnTo>
                <a:lnTo>
                  <a:pt x="841430" y="888999"/>
                </a:lnTo>
                <a:lnTo>
                  <a:pt x="871759" y="901699"/>
                </a:lnTo>
                <a:lnTo>
                  <a:pt x="903303" y="914399"/>
                </a:lnTo>
                <a:lnTo>
                  <a:pt x="936364" y="927099"/>
                </a:lnTo>
                <a:lnTo>
                  <a:pt x="982165" y="952499"/>
                </a:lnTo>
                <a:lnTo>
                  <a:pt x="1029976" y="965199"/>
                </a:lnTo>
                <a:lnTo>
                  <a:pt x="1079665" y="977899"/>
                </a:lnTo>
                <a:lnTo>
                  <a:pt x="1131100" y="1003299"/>
                </a:lnTo>
                <a:close/>
              </a:path>
              <a:path w="3771900" h="2540000">
                <a:moveTo>
                  <a:pt x="460095" y="1244599"/>
                </a:moveTo>
                <a:lnTo>
                  <a:pt x="329355" y="1244599"/>
                </a:lnTo>
                <a:lnTo>
                  <a:pt x="181205" y="1193799"/>
                </a:lnTo>
                <a:lnTo>
                  <a:pt x="78732" y="1130299"/>
                </a:lnTo>
                <a:lnTo>
                  <a:pt x="19232" y="1066799"/>
                </a:lnTo>
                <a:lnTo>
                  <a:pt x="0" y="1028699"/>
                </a:lnTo>
                <a:lnTo>
                  <a:pt x="34937" y="1003299"/>
                </a:lnTo>
                <a:lnTo>
                  <a:pt x="73304" y="990599"/>
                </a:lnTo>
                <a:lnTo>
                  <a:pt x="114668" y="965199"/>
                </a:lnTo>
                <a:lnTo>
                  <a:pt x="158598" y="952499"/>
                </a:lnTo>
                <a:lnTo>
                  <a:pt x="351319" y="952499"/>
                </a:lnTo>
                <a:lnTo>
                  <a:pt x="550494" y="1003299"/>
                </a:lnTo>
                <a:lnTo>
                  <a:pt x="598054" y="1028699"/>
                </a:lnTo>
                <a:lnTo>
                  <a:pt x="643856" y="1041399"/>
                </a:lnTo>
                <a:lnTo>
                  <a:pt x="687467" y="1054099"/>
                </a:lnTo>
                <a:lnTo>
                  <a:pt x="747531" y="1079499"/>
                </a:lnTo>
                <a:lnTo>
                  <a:pt x="803511" y="1092199"/>
                </a:lnTo>
                <a:lnTo>
                  <a:pt x="932061" y="1092199"/>
                </a:lnTo>
                <a:lnTo>
                  <a:pt x="883050" y="1117599"/>
                </a:lnTo>
                <a:lnTo>
                  <a:pt x="831696" y="1130299"/>
                </a:lnTo>
                <a:lnTo>
                  <a:pt x="778636" y="1155699"/>
                </a:lnTo>
                <a:lnTo>
                  <a:pt x="724506" y="1168399"/>
                </a:lnTo>
                <a:lnTo>
                  <a:pt x="669943" y="1193799"/>
                </a:lnTo>
                <a:lnTo>
                  <a:pt x="510024" y="1231899"/>
                </a:lnTo>
                <a:lnTo>
                  <a:pt x="460095" y="1244599"/>
                </a:lnTo>
                <a:close/>
              </a:path>
              <a:path w="3771900" h="2540000">
                <a:moveTo>
                  <a:pt x="932061" y="1092199"/>
                </a:moveTo>
                <a:lnTo>
                  <a:pt x="854936" y="1092199"/>
                </a:lnTo>
                <a:lnTo>
                  <a:pt x="901336" y="1079499"/>
                </a:lnTo>
                <a:lnTo>
                  <a:pt x="942242" y="1066799"/>
                </a:lnTo>
                <a:lnTo>
                  <a:pt x="977184" y="1054099"/>
                </a:lnTo>
                <a:lnTo>
                  <a:pt x="1005692" y="1028699"/>
                </a:lnTo>
                <a:lnTo>
                  <a:pt x="1027296" y="1015999"/>
                </a:lnTo>
                <a:lnTo>
                  <a:pt x="999091" y="1003299"/>
                </a:lnTo>
                <a:lnTo>
                  <a:pt x="1184149" y="1003299"/>
                </a:lnTo>
                <a:lnTo>
                  <a:pt x="1238678" y="1015999"/>
                </a:lnTo>
                <a:lnTo>
                  <a:pt x="1283247" y="1028699"/>
                </a:lnTo>
                <a:lnTo>
                  <a:pt x="1328646" y="1028699"/>
                </a:lnTo>
                <a:lnTo>
                  <a:pt x="1374813" y="1041399"/>
                </a:lnTo>
                <a:lnTo>
                  <a:pt x="1091948" y="1041399"/>
                </a:lnTo>
                <a:lnTo>
                  <a:pt x="1058674" y="1054099"/>
                </a:lnTo>
                <a:lnTo>
                  <a:pt x="1020510" y="1066799"/>
                </a:lnTo>
                <a:lnTo>
                  <a:pt x="978093" y="1079499"/>
                </a:lnTo>
                <a:lnTo>
                  <a:pt x="932061" y="1092199"/>
                </a:lnTo>
                <a:close/>
              </a:path>
              <a:path w="3771900" h="2540000">
                <a:moveTo>
                  <a:pt x="2419655" y="1079499"/>
                </a:moveTo>
                <a:lnTo>
                  <a:pt x="1228395" y="1079499"/>
                </a:lnTo>
                <a:lnTo>
                  <a:pt x="1158993" y="1054099"/>
                </a:lnTo>
                <a:lnTo>
                  <a:pt x="1684151" y="1054099"/>
                </a:lnTo>
                <a:lnTo>
                  <a:pt x="1731386" y="1066799"/>
                </a:lnTo>
                <a:lnTo>
                  <a:pt x="2394003" y="1066799"/>
                </a:lnTo>
                <a:lnTo>
                  <a:pt x="2419655" y="1079499"/>
                </a:lnTo>
                <a:close/>
              </a:path>
              <a:path w="3771900" h="2540000">
                <a:moveTo>
                  <a:pt x="2782596" y="1155699"/>
                </a:moveTo>
                <a:lnTo>
                  <a:pt x="2214593" y="1155699"/>
                </a:lnTo>
                <a:lnTo>
                  <a:pt x="2164984" y="1142999"/>
                </a:lnTo>
                <a:lnTo>
                  <a:pt x="1919155" y="1142999"/>
                </a:lnTo>
                <a:lnTo>
                  <a:pt x="1870925" y="1130299"/>
                </a:lnTo>
                <a:lnTo>
                  <a:pt x="1633388" y="1130299"/>
                </a:lnTo>
                <a:lnTo>
                  <a:pt x="1586791" y="1117599"/>
                </a:lnTo>
                <a:lnTo>
                  <a:pt x="1481019" y="1117599"/>
                </a:lnTo>
                <a:lnTo>
                  <a:pt x="1429022" y="1104899"/>
                </a:lnTo>
                <a:lnTo>
                  <a:pt x="1377699" y="1104899"/>
                </a:lnTo>
                <a:lnTo>
                  <a:pt x="1277324" y="1079499"/>
                </a:lnTo>
                <a:lnTo>
                  <a:pt x="2470091" y="1079499"/>
                </a:lnTo>
                <a:lnTo>
                  <a:pt x="2520550" y="1092199"/>
                </a:lnTo>
                <a:lnTo>
                  <a:pt x="2570951" y="1092199"/>
                </a:lnTo>
                <a:lnTo>
                  <a:pt x="2770339" y="1142999"/>
                </a:lnTo>
                <a:lnTo>
                  <a:pt x="2782596" y="1155699"/>
                </a:lnTo>
                <a:close/>
              </a:path>
              <a:path w="3771900" h="2540000">
                <a:moveTo>
                  <a:pt x="1164900" y="1739899"/>
                </a:moveTo>
                <a:lnTo>
                  <a:pt x="930484" y="1701799"/>
                </a:lnTo>
                <a:lnTo>
                  <a:pt x="735096" y="1638299"/>
                </a:lnTo>
                <a:lnTo>
                  <a:pt x="653379" y="1612899"/>
                </a:lnTo>
                <a:lnTo>
                  <a:pt x="653760" y="1612899"/>
                </a:lnTo>
                <a:lnTo>
                  <a:pt x="673226" y="1587499"/>
                </a:lnTo>
                <a:lnTo>
                  <a:pt x="697984" y="1574799"/>
                </a:lnTo>
                <a:lnTo>
                  <a:pt x="727616" y="1549399"/>
                </a:lnTo>
                <a:lnTo>
                  <a:pt x="761708" y="1523999"/>
                </a:lnTo>
                <a:lnTo>
                  <a:pt x="799842" y="1498599"/>
                </a:lnTo>
                <a:lnTo>
                  <a:pt x="841603" y="1485899"/>
                </a:lnTo>
                <a:lnTo>
                  <a:pt x="886575" y="1460499"/>
                </a:lnTo>
                <a:lnTo>
                  <a:pt x="934341" y="1435099"/>
                </a:lnTo>
                <a:lnTo>
                  <a:pt x="984485" y="1422399"/>
                </a:lnTo>
                <a:lnTo>
                  <a:pt x="1036592" y="1396999"/>
                </a:lnTo>
                <a:lnTo>
                  <a:pt x="1090244" y="1384299"/>
                </a:lnTo>
                <a:lnTo>
                  <a:pt x="1145027" y="1358899"/>
                </a:lnTo>
                <a:lnTo>
                  <a:pt x="1311994" y="1320799"/>
                </a:lnTo>
                <a:lnTo>
                  <a:pt x="1367135" y="1320799"/>
                </a:lnTo>
                <a:lnTo>
                  <a:pt x="1421326" y="1308099"/>
                </a:lnTo>
                <a:lnTo>
                  <a:pt x="1705544" y="1308099"/>
                </a:lnTo>
                <a:lnTo>
                  <a:pt x="1760288" y="1295399"/>
                </a:lnTo>
                <a:lnTo>
                  <a:pt x="1808159" y="1282699"/>
                </a:lnTo>
                <a:lnTo>
                  <a:pt x="1849510" y="1257299"/>
                </a:lnTo>
                <a:lnTo>
                  <a:pt x="1884691" y="1231899"/>
                </a:lnTo>
                <a:lnTo>
                  <a:pt x="1914055" y="1206499"/>
                </a:lnTo>
                <a:lnTo>
                  <a:pt x="1946730" y="1168399"/>
                </a:lnTo>
                <a:lnTo>
                  <a:pt x="1961465" y="1142999"/>
                </a:lnTo>
                <a:lnTo>
                  <a:pt x="2065828" y="1142999"/>
                </a:lnTo>
                <a:lnTo>
                  <a:pt x="2034169" y="1168399"/>
                </a:lnTo>
                <a:lnTo>
                  <a:pt x="1999817" y="1193799"/>
                </a:lnTo>
                <a:lnTo>
                  <a:pt x="1963116" y="1219199"/>
                </a:lnTo>
                <a:lnTo>
                  <a:pt x="1924408" y="1244599"/>
                </a:lnTo>
                <a:lnTo>
                  <a:pt x="1884036" y="1282699"/>
                </a:lnTo>
                <a:lnTo>
                  <a:pt x="1842343" y="1308099"/>
                </a:lnTo>
                <a:lnTo>
                  <a:pt x="1799672" y="1346199"/>
                </a:lnTo>
                <a:lnTo>
                  <a:pt x="1626053" y="1498599"/>
                </a:lnTo>
                <a:lnTo>
                  <a:pt x="1583628" y="1523999"/>
                </a:lnTo>
                <a:lnTo>
                  <a:pt x="1542281" y="1562099"/>
                </a:lnTo>
                <a:lnTo>
                  <a:pt x="1502354" y="1600199"/>
                </a:lnTo>
                <a:lnTo>
                  <a:pt x="1464189" y="1625599"/>
                </a:lnTo>
                <a:lnTo>
                  <a:pt x="1428130" y="1650999"/>
                </a:lnTo>
                <a:lnTo>
                  <a:pt x="1394519" y="1676399"/>
                </a:lnTo>
                <a:lnTo>
                  <a:pt x="1363698" y="1701799"/>
                </a:lnTo>
                <a:lnTo>
                  <a:pt x="1164900" y="1739899"/>
                </a:lnTo>
                <a:close/>
              </a:path>
              <a:path w="3771900" h="2540000">
                <a:moveTo>
                  <a:pt x="2830636" y="1168399"/>
                </a:moveTo>
                <a:lnTo>
                  <a:pt x="2363001" y="1168399"/>
                </a:lnTo>
                <a:lnTo>
                  <a:pt x="2313646" y="1155699"/>
                </a:lnTo>
                <a:lnTo>
                  <a:pt x="2806680" y="1155699"/>
                </a:lnTo>
                <a:lnTo>
                  <a:pt x="2830636" y="1168399"/>
                </a:lnTo>
                <a:close/>
              </a:path>
              <a:path w="3771900" h="2540000">
                <a:moveTo>
                  <a:pt x="2975342" y="1257299"/>
                </a:moveTo>
                <a:lnTo>
                  <a:pt x="2779956" y="1257299"/>
                </a:lnTo>
                <a:lnTo>
                  <a:pt x="2769545" y="1244599"/>
                </a:lnTo>
                <a:lnTo>
                  <a:pt x="2748436" y="1244599"/>
                </a:lnTo>
                <a:lnTo>
                  <a:pt x="2737489" y="1231899"/>
                </a:lnTo>
                <a:lnTo>
                  <a:pt x="2602295" y="1193799"/>
                </a:lnTo>
                <a:lnTo>
                  <a:pt x="2555458" y="1193799"/>
                </a:lnTo>
                <a:lnTo>
                  <a:pt x="2459970" y="1168399"/>
                </a:lnTo>
                <a:lnTo>
                  <a:pt x="2842585" y="1168399"/>
                </a:lnTo>
                <a:lnTo>
                  <a:pt x="2854499" y="1181099"/>
                </a:lnTo>
                <a:lnTo>
                  <a:pt x="2866413" y="1181099"/>
                </a:lnTo>
                <a:lnTo>
                  <a:pt x="2914593" y="1206499"/>
                </a:lnTo>
                <a:lnTo>
                  <a:pt x="2922877" y="1219199"/>
                </a:lnTo>
                <a:lnTo>
                  <a:pt x="2935827" y="1219199"/>
                </a:lnTo>
                <a:lnTo>
                  <a:pt x="2955441" y="1231899"/>
                </a:lnTo>
                <a:lnTo>
                  <a:pt x="2975342" y="1257299"/>
                </a:lnTo>
                <a:close/>
              </a:path>
              <a:path w="3771900" h="2540000">
                <a:moveTo>
                  <a:pt x="3024371" y="1295399"/>
                </a:moveTo>
                <a:lnTo>
                  <a:pt x="2856987" y="1295399"/>
                </a:lnTo>
                <a:lnTo>
                  <a:pt x="2820423" y="1269999"/>
                </a:lnTo>
                <a:lnTo>
                  <a:pt x="2800690" y="1269999"/>
                </a:lnTo>
                <a:lnTo>
                  <a:pt x="2790216" y="1257299"/>
                </a:lnTo>
                <a:lnTo>
                  <a:pt x="2987149" y="1257299"/>
                </a:lnTo>
                <a:lnTo>
                  <a:pt x="3005777" y="1282699"/>
                </a:lnTo>
                <a:lnTo>
                  <a:pt x="3024371" y="1295399"/>
                </a:lnTo>
                <a:close/>
              </a:path>
              <a:path w="3771900" h="2540000">
                <a:moveTo>
                  <a:pt x="2125242" y="1955799"/>
                </a:moveTo>
                <a:lnTo>
                  <a:pt x="1894044" y="1904999"/>
                </a:lnTo>
                <a:lnTo>
                  <a:pt x="1722602" y="1828799"/>
                </a:lnTo>
                <a:lnTo>
                  <a:pt x="1655538" y="1790699"/>
                </a:lnTo>
                <a:lnTo>
                  <a:pt x="1695422" y="1790699"/>
                </a:lnTo>
                <a:lnTo>
                  <a:pt x="1737250" y="1777999"/>
                </a:lnTo>
                <a:lnTo>
                  <a:pt x="1780793" y="1765299"/>
                </a:lnTo>
                <a:lnTo>
                  <a:pt x="1872098" y="1739899"/>
                </a:lnTo>
                <a:lnTo>
                  <a:pt x="1919401" y="1714499"/>
                </a:lnTo>
                <a:lnTo>
                  <a:pt x="2114244" y="1612899"/>
                </a:lnTo>
                <a:lnTo>
                  <a:pt x="2163211" y="1574799"/>
                </a:lnTo>
                <a:lnTo>
                  <a:pt x="2211821" y="1549399"/>
                </a:lnTo>
                <a:lnTo>
                  <a:pt x="2259843" y="1511299"/>
                </a:lnTo>
                <a:lnTo>
                  <a:pt x="2307047" y="1485899"/>
                </a:lnTo>
                <a:lnTo>
                  <a:pt x="2353202" y="1460499"/>
                </a:lnTo>
                <a:lnTo>
                  <a:pt x="2398080" y="1435099"/>
                </a:lnTo>
                <a:lnTo>
                  <a:pt x="2441448" y="1396999"/>
                </a:lnTo>
                <a:lnTo>
                  <a:pt x="2483079" y="1384299"/>
                </a:lnTo>
                <a:lnTo>
                  <a:pt x="2522740" y="1358899"/>
                </a:lnTo>
                <a:lnTo>
                  <a:pt x="2560202" y="1333499"/>
                </a:lnTo>
                <a:lnTo>
                  <a:pt x="2595235" y="1320799"/>
                </a:lnTo>
                <a:lnTo>
                  <a:pt x="2627609" y="1308099"/>
                </a:lnTo>
                <a:lnTo>
                  <a:pt x="2668995" y="1295399"/>
                </a:lnTo>
                <a:lnTo>
                  <a:pt x="2757656" y="1295399"/>
                </a:lnTo>
                <a:lnTo>
                  <a:pt x="2850280" y="1320799"/>
                </a:lnTo>
                <a:lnTo>
                  <a:pt x="2896622" y="1346199"/>
                </a:lnTo>
                <a:lnTo>
                  <a:pt x="2942206" y="1358899"/>
                </a:lnTo>
                <a:lnTo>
                  <a:pt x="3105694" y="1358899"/>
                </a:lnTo>
                <a:lnTo>
                  <a:pt x="3127937" y="1384299"/>
                </a:lnTo>
                <a:lnTo>
                  <a:pt x="2697759" y="1384299"/>
                </a:lnTo>
                <a:lnTo>
                  <a:pt x="2674747" y="1396999"/>
                </a:lnTo>
                <a:lnTo>
                  <a:pt x="2637287" y="1447799"/>
                </a:lnTo>
                <a:lnTo>
                  <a:pt x="2622844" y="1485899"/>
                </a:lnTo>
                <a:lnTo>
                  <a:pt x="2611280" y="1523999"/>
                </a:lnTo>
                <a:lnTo>
                  <a:pt x="2601222" y="1562099"/>
                </a:lnTo>
                <a:lnTo>
                  <a:pt x="2591295" y="1612899"/>
                </a:lnTo>
                <a:lnTo>
                  <a:pt x="2580126" y="1650999"/>
                </a:lnTo>
                <a:lnTo>
                  <a:pt x="2566340" y="1701799"/>
                </a:lnTo>
                <a:lnTo>
                  <a:pt x="2548563" y="1752599"/>
                </a:lnTo>
                <a:lnTo>
                  <a:pt x="2525422" y="1790699"/>
                </a:lnTo>
                <a:lnTo>
                  <a:pt x="2495542" y="1841499"/>
                </a:lnTo>
                <a:lnTo>
                  <a:pt x="2471016" y="1866899"/>
                </a:lnTo>
                <a:lnTo>
                  <a:pt x="2442447" y="1892299"/>
                </a:lnTo>
                <a:lnTo>
                  <a:pt x="2409432" y="1904999"/>
                </a:lnTo>
                <a:lnTo>
                  <a:pt x="2371570" y="1930399"/>
                </a:lnTo>
                <a:lnTo>
                  <a:pt x="2125242" y="1955799"/>
                </a:lnTo>
                <a:close/>
              </a:path>
              <a:path w="3771900" h="2540000">
                <a:moveTo>
                  <a:pt x="3105694" y="1358899"/>
                </a:moveTo>
                <a:lnTo>
                  <a:pt x="2942206" y="1358899"/>
                </a:lnTo>
                <a:lnTo>
                  <a:pt x="2929637" y="1346199"/>
                </a:lnTo>
                <a:lnTo>
                  <a:pt x="2921068" y="1346199"/>
                </a:lnTo>
                <a:lnTo>
                  <a:pt x="2916592" y="1333499"/>
                </a:lnTo>
                <a:lnTo>
                  <a:pt x="2914593" y="1333499"/>
                </a:lnTo>
                <a:lnTo>
                  <a:pt x="2876030" y="1308099"/>
                </a:lnTo>
                <a:lnTo>
                  <a:pt x="2869555" y="1308099"/>
                </a:lnTo>
                <a:lnTo>
                  <a:pt x="2862985" y="1295399"/>
                </a:lnTo>
                <a:lnTo>
                  <a:pt x="3033614" y="1295399"/>
                </a:lnTo>
                <a:lnTo>
                  <a:pt x="3070511" y="1333499"/>
                </a:lnTo>
                <a:lnTo>
                  <a:pt x="3088460" y="1346199"/>
                </a:lnTo>
                <a:lnTo>
                  <a:pt x="3105694" y="1358899"/>
                </a:lnTo>
                <a:close/>
              </a:path>
              <a:path w="3771900" h="2540000">
                <a:moveTo>
                  <a:pt x="3237474" y="1498599"/>
                </a:moveTo>
                <a:lnTo>
                  <a:pt x="3084364" y="1498599"/>
                </a:lnTo>
                <a:lnTo>
                  <a:pt x="3042013" y="1473199"/>
                </a:lnTo>
                <a:lnTo>
                  <a:pt x="2997412" y="1447799"/>
                </a:lnTo>
                <a:lnTo>
                  <a:pt x="2951089" y="1435099"/>
                </a:lnTo>
                <a:lnTo>
                  <a:pt x="2903571" y="1409699"/>
                </a:lnTo>
                <a:lnTo>
                  <a:pt x="2807051" y="1384299"/>
                </a:lnTo>
                <a:lnTo>
                  <a:pt x="3127937" y="1384299"/>
                </a:lnTo>
                <a:lnTo>
                  <a:pt x="3161301" y="1422399"/>
                </a:lnTo>
                <a:lnTo>
                  <a:pt x="3213987" y="1422399"/>
                </a:lnTo>
                <a:lnTo>
                  <a:pt x="3217019" y="1435099"/>
                </a:lnTo>
                <a:lnTo>
                  <a:pt x="3237474" y="1498599"/>
                </a:lnTo>
                <a:close/>
              </a:path>
              <a:path w="3771900" h="2540000">
                <a:moveTo>
                  <a:pt x="3697467" y="2539999"/>
                </a:moveTo>
                <a:lnTo>
                  <a:pt x="3696801" y="2539999"/>
                </a:lnTo>
                <a:lnTo>
                  <a:pt x="3695277" y="2527299"/>
                </a:lnTo>
                <a:lnTo>
                  <a:pt x="3692611" y="2514599"/>
                </a:lnTo>
                <a:lnTo>
                  <a:pt x="3691564" y="2514599"/>
                </a:lnTo>
                <a:lnTo>
                  <a:pt x="3689945" y="2501899"/>
                </a:lnTo>
                <a:lnTo>
                  <a:pt x="3688612" y="2501899"/>
                </a:lnTo>
                <a:lnTo>
                  <a:pt x="3686613" y="2489199"/>
                </a:lnTo>
                <a:lnTo>
                  <a:pt x="3685660" y="2489199"/>
                </a:lnTo>
                <a:lnTo>
                  <a:pt x="3680569" y="2476499"/>
                </a:lnTo>
                <a:lnTo>
                  <a:pt x="3678305" y="2463799"/>
                </a:lnTo>
                <a:lnTo>
                  <a:pt x="3673472" y="2451099"/>
                </a:lnTo>
                <a:lnTo>
                  <a:pt x="3668368" y="2438399"/>
                </a:lnTo>
                <a:lnTo>
                  <a:pt x="3662201" y="2425699"/>
                </a:lnTo>
                <a:lnTo>
                  <a:pt x="3655410" y="2400299"/>
                </a:lnTo>
                <a:lnTo>
                  <a:pt x="3648430" y="2387599"/>
                </a:lnTo>
                <a:lnTo>
                  <a:pt x="3631610" y="2336799"/>
                </a:lnTo>
                <a:lnTo>
                  <a:pt x="3612486" y="2298699"/>
                </a:lnTo>
                <a:lnTo>
                  <a:pt x="3590720" y="2247899"/>
                </a:lnTo>
                <a:lnTo>
                  <a:pt x="3565972" y="2197099"/>
                </a:lnTo>
                <a:lnTo>
                  <a:pt x="3544498" y="2158999"/>
                </a:lnTo>
                <a:lnTo>
                  <a:pt x="3520940" y="2108199"/>
                </a:lnTo>
                <a:lnTo>
                  <a:pt x="3495407" y="2057399"/>
                </a:lnTo>
                <a:lnTo>
                  <a:pt x="3468010" y="2019299"/>
                </a:lnTo>
                <a:lnTo>
                  <a:pt x="3438858" y="1968499"/>
                </a:lnTo>
                <a:lnTo>
                  <a:pt x="3413060" y="1917699"/>
                </a:lnTo>
                <a:lnTo>
                  <a:pt x="3385779" y="1879599"/>
                </a:lnTo>
                <a:lnTo>
                  <a:pt x="3357054" y="1841499"/>
                </a:lnTo>
                <a:lnTo>
                  <a:pt x="3326925" y="1790699"/>
                </a:lnTo>
                <a:lnTo>
                  <a:pt x="3295430" y="1752599"/>
                </a:lnTo>
                <a:lnTo>
                  <a:pt x="3262611" y="1701799"/>
                </a:lnTo>
                <a:lnTo>
                  <a:pt x="3249733" y="1689099"/>
                </a:lnTo>
                <a:lnTo>
                  <a:pt x="3236498" y="1676399"/>
                </a:lnTo>
                <a:lnTo>
                  <a:pt x="3223084" y="1650999"/>
                </a:lnTo>
                <a:lnTo>
                  <a:pt x="3182724" y="1600199"/>
                </a:lnTo>
                <a:lnTo>
                  <a:pt x="3168263" y="1587499"/>
                </a:lnTo>
                <a:lnTo>
                  <a:pt x="3161046" y="1574799"/>
                </a:lnTo>
                <a:lnTo>
                  <a:pt x="3153873" y="1574799"/>
                </a:lnTo>
                <a:lnTo>
                  <a:pt x="3139101" y="1562099"/>
                </a:lnTo>
                <a:lnTo>
                  <a:pt x="3124391" y="1536699"/>
                </a:lnTo>
                <a:lnTo>
                  <a:pt x="3109593" y="1523999"/>
                </a:lnTo>
                <a:lnTo>
                  <a:pt x="3094553" y="1511299"/>
                </a:lnTo>
                <a:lnTo>
                  <a:pt x="3091315" y="1498599"/>
                </a:lnTo>
                <a:lnTo>
                  <a:pt x="3245953" y="1498599"/>
                </a:lnTo>
                <a:lnTo>
                  <a:pt x="3253697" y="1511299"/>
                </a:lnTo>
                <a:lnTo>
                  <a:pt x="3261494" y="1523999"/>
                </a:lnTo>
                <a:lnTo>
                  <a:pt x="3269372" y="1523999"/>
                </a:lnTo>
                <a:lnTo>
                  <a:pt x="3276697" y="1536699"/>
                </a:lnTo>
                <a:lnTo>
                  <a:pt x="3291278" y="1549399"/>
                </a:lnTo>
                <a:lnTo>
                  <a:pt x="3298603" y="1562099"/>
                </a:lnTo>
                <a:lnTo>
                  <a:pt x="3313127" y="1574799"/>
                </a:lnTo>
                <a:lnTo>
                  <a:pt x="3327597" y="1600199"/>
                </a:lnTo>
                <a:lnTo>
                  <a:pt x="3341853" y="1612899"/>
                </a:lnTo>
                <a:lnTo>
                  <a:pt x="3355734" y="1625599"/>
                </a:lnTo>
                <a:lnTo>
                  <a:pt x="3391402" y="1676399"/>
                </a:lnTo>
                <a:lnTo>
                  <a:pt x="3425637" y="1727199"/>
                </a:lnTo>
                <a:lnTo>
                  <a:pt x="3458401" y="1765299"/>
                </a:lnTo>
                <a:lnTo>
                  <a:pt x="3489658" y="1816099"/>
                </a:lnTo>
                <a:lnTo>
                  <a:pt x="3519370" y="1854199"/>
                </a:lnTo>
                <a:lnTo>
                  <a:pt x="3547501" y="1892299"/>
                </a:lnTo>
                <a:lnTo>
                  <a:pt x="3579199" y="1943099"/>
                </a:lnTo>
                <a:lnTo>
                  <a:pt x="3609083" y="1993899"/>
                </a:lnTo>
                <a:lnTo>
                  <a:pt x="3637028" y="2044699"/>
                </a:lnTo>
                <a:lnTo>
                  <a:pt x="3662913" y="2095499"/>
                </a:lnTo>
                <a:lnTo>
                  <a:pt x="3686613" y="2133599"/>
                </a:lnTo>
                <a:lnTo>
                  <a:pt x="3714160" y="2184399"/>
                </a:lnTo>
                <a:lnTo>
                  <a:pt x="3738601" y="2235199"/>
                </a:lnTo>
                <a:lnTo>
                  <a:pt x="3760257" y="2285999"/>
                </a:lnTo>
                <a:lnTo>
                  <a:pt x="3771405" y="2311399"/>
                </a:lnTo>
                <a:lnTo>
                  <a:pt x="3771405" y="2527299"/>
                </a:lnTo>
                <a:lnTo>
                  <a:pt x="3697467" y="2539999"/>
                </a:lnTo>
                <a:close/>
              </a:path>
            </a:pathLst>
          </a:custGeom>
          <a:solidFill>
            <a:srgbClr val="0594B9"/>
          </a:solidFill>
        </p:spPr>
        <p:txBody>
          <a:bodyPr wrap="square" lIns="0" tIns="0" rIns="0" bIns="0" rtlCol="0"/>
          <a:lstStyle/>
          <a:p>
            <a:endParaRPr/>
          </a:p>
        </p:txBody>
      </p:sp>
      <p:grpSp>
        <p:nvGrpSpPr>
          <p:cNvPr id="4" name="object 4"/>
          <p:cNvGrpSpPr/>
          <p:nvPr/>
        </p:nvGrpSpPr>
        <p:grpSpPr>
          <a:xfrm>
            <a:off x="12813732" y="-1"/>
            <a:ext cx="5474318" cy="4094329"/>
            <a:chOff x="13757960" y="0"/>
            <a:chExt cx="4530090" cy="3213100"/>
          </a:xfrm>
        </p:grpSpPr>
        <p:sp>
          <p:nvSpPr>
            <p:cNvPr id="5" name="object 5"/>
            <p:cNvSpPr/>
            <p:nvPr/>
          </p:nvSpPr>
          <p:spPr>
            <a:xfrm>
              <a:off x="13757960" y="0"/>
              <a:ext cx="4530090" cy="2362200"/>
            </a:xfrm>
            <a:custGeom>
              <a:avLst/>
              <a:gdLst/>
              <a:ahLst/>
              <a:cxnLst/>
              <a:rect l="l" t="t" r="r" b="b"/>
              <a:pathLst>
                <a:path w="4530090" h="2362200">
                  <a:moveTo>
                    <a:pt x="2922802" y="2361616"/>
                  </a:moveTo>
                  <a:lnTo>
                    <a:pt x="2863899" y="2360437"/>
                  </a:lnTo>
                  <a:lnTo>
                    <a:pt x="2798784" y="2356138"/>
                  </a:lnTo>
                  <a:lnTo>
                    <a:pt x="2728007" y="2347980"/>
                  </a:lnTo>
                  <a:lnTo>
                    <a:pt x="2652119" y="2335226"/>
                  </a:lnTo>
                  <a:lnTo>
                    <a:pt x="2612430" y="2326893"/>
                  </a:lnTo>
                  <a:lnTo>
                    <a:pt x="2571671" y="2317134"/>
                  </a:lnTo>
                  <a:lnTo>
                    <a:pt x="2529909" y="2305856"/>
                  </a:lnTo>
                  <a:lnTo>
                    <a:pt x="2487214" y="2292966"/>
                  </a:lnTo>
                  <a:lnTo>
                    <a:pt x="2443654" y="2278372"/>
                  </a:lnTo>
                  <a:lnTo>
                    <a:pt x="2399299" y="2261983"/>
                  </a:lnTo>
                  <a:lnTo>
                    <a:pt x="2354217" y="2243704"/>
                  </a:lnTo>
                  <a:lnTo>
                    <a:pt x="2308477" y="2223445"/>
                  </a:lnTo>
                  <a:lnTo>
                    <a:pt x="2262148" y="2201112"/>
                  </a:lnTo>
                  <a:lnTo>
                    <a:pt x="2215299" y="2176614"/>
                  </a:lnTo>
                  <a:lnTo>
                    <a:pt x="2167998" y="2149857"/>
                  </a:lnTo>
                  <a:lnTo>
                    <a:pt x="2120315" y="2120749"/>
                  </a:lnTo>
                  <a:lnTo>
                    <a:pt x="2072318" y="2089199"/>
                  </a:lnTo>
                  <a:lnTo>
                    <a:pt x="2024077" y="2055113"/>
                  </a:lnTo>
                  <a:lnTo>
                    <a:pt x="1975660" y="2018399"/>
                  </a:lnTo>
                  <a:lnTo>
                    <a:pt x="1927135" y="1978965"/>
                  </a:lnTo>
                  <a:lnTo>
                    <a:pt x="1878573" y="1936719"/>
                  </a:lnTo>
                  <a:lnTo>
                    <a:pt x="1830041" y="1891567"/>
                  </a:lnTo>
                  <a:lnTo>
                    <a:pt x="1781609" y="1843418"/>
                  </a:lnTo>
                  <a:lnTo>
                    <a:pt x="1733345" y="1792179"/>
                  </a:lnTo>
                  <a:lnTo>
                    <a:pt x="1685319" y="1737758"/>
                  </a:lnTo>
                  <a:lnTo>
                    <a:pt x="1637599" y="1680062"/>
                  </a:lnTo>
                  <a:lnTo>
                    <a:pt x="1590254" y="1618999"/>
                  </a:lnTo>
                  <a:lnTo>
                    <a:pt x="1543352" y="1554477"/>
                  </a:lnTo>
                  <a:lnTo>
                    <a:pt x="1496964" y="1486403"/>
                  </a:lnTo>
                  <a:lnTo>
                    <a:pt x="1451157" y="1414684"/>
                  </a:lnTo>
                  <a:lnTo>
                    <a:pt x="1406001" y="1339229"/>
                  </a:lnTo>
                  <a:lnTo>
                    <a:pt x="1379653" y="1294920"/>
                  </a:lnTo>
                  <a:lnTo>
                    <a:pt x="1352343" y="1251274"/>
                  </a:lnTo>
                  <a:lnTo>
                    <a:pt x="1324081" y="1208312"/>
                  </a:lnTo>
                  <a:lnTo>
                    <a:pt x="1294877" y="1166051"/>
                  </a:lnTo>
                  <a:lnTo>
                    <a:pt x="1264741" y="1124512"/>
                  </a:lnTo>
                  <a:lnTo>
                    <a:pt x="1233684" y="1083713"/>
                  </a:lnTo>
                  <a:lnTo>
                    <a:pt x="1201715" y="1043674"/>
                  </a:lnTo>
                  <a:lnTo>
                    <a:pt x="1168844" y="1004414"/>
                  </a:lnTo>
                  <a:lnTo>
                    <a:pt x="1135083" y="965953"/>
                  </a:lnTo>
                  <a:lnTo>
                    <a:pt x="1100440" y="928309"/>
                  </a:lnTo>
                  <a:lnTo>
                    <a:pt x="1064926" y="891503"/>
                  </a:lnTo>
                  <a:lnTo>
                    <a:pt x="1028551" y="855552"/>
                  </a:lnTo>
                  <a:lnTo>
                    <a:pt x="991325" y="820477"/>
                  </a:lnTo>
                  <a:lnTo>
                    <a:pt x="953259" y="786297"/>
                  </a:lnTo>
                  <a:lnTo>
                    <a:pt x="914362" y="753030"/>
                  </a:lnTo>
                  <a:lnTo>
                    <a:pt x="874645" y="720697"/>
                  </a:lnTo>
                  <a:lnTo>
                    <a:pt x="834117" y="689316"/>
                  </a:lnTo>
                  <a:lnTo>
                    <a:pt x="792789" y="658908"/>
                  </a:lnTo>
                  <a:lnTo>
                    <a:pt x="750671" y="629490"/>
                  </a:lnTo>
                  <a:lnTo>
                    <a:pt x="707773" y="601082"/>
                  </a:lnTo>
                  <a:lnTo>
                    <a:pt x="626127" y="550212"/>
                  </a:lnTo>
                  <a:lnTo>
                    <a:pt x="587714" y="525744"/>
                  </a:lnTo>
                  <a:lnTo>
                    <a:pt x="548979" y="500309"/>
                  </a:lnTo>
                  <a:lnTo>
                    <a:pt x="510034" y="473915"/>
                  </a:lnTo>
                  <a:lnTo>
                    <a:pt x="470992" y="446569"/>
                  </a:lnTo>
                  <a:lnTo>
                    <a:pt x="431965" y="418279"/>
                  </a:lnTo>
                  <a:lnTo>
                    <a:pt x="393066" y="389055"/>
                  </a:lnTo>
                  <a:lnTo>
                    <a:pt x="354409" y="358903"/>
                  </a:lnTo>
                  <a:lnTo>
                    <a:pt x="316104" y="327832"/>
                  </a:lnTo>
                  <a:lnTo>
                    <a:pt x="278266" y="295850"/>
                  </a:lnTo>
                  <a:lnTo>
                    <a:pt x="241007" y="262965"/>
                  </a:lnTo>
                  <a:lnTo>
                    <a:pt x="204439" y="229185"/>
                  </a:lnTo>
                  <a:lnTo>
                    <a:pt x="168675" y="194518"/>
                  </a:lnTo>
                  <a:lnTo>
                    <a:pt x="133828" y="158972"/>
                  </a:lnTo>
                  <a:lnTo>
                    <a:pt x="100010" y="122556"/>
                  </a:lnTo>
                  <a:lnTo>
                    <a:pt x="67334" y="85277"/>
                  </a:lnTo>
                  <a:lnTo>
                    <a:pt x="35912" y="47144"/>
                  </a:lnTo>
                  <a:lnTo>
                    <a:pt x="5858" y="8164"/>
                  </a:lnTo>
                  <a:lnTo>
                    <a:pt x="0" y="0"/>
                  </a:lnTo>
                  <a:lnTo>
                    <a:pt x="4530038" y="0"/>
                  </a:lnTo>
                  <a:lnTo>
                    <a:pt x="4530038" y="1319061"/>
                  </a:lnTo>
                  <a:lnTo>
                    <a:pt x="4505270" y="1348218"/>
                  </a:lnTo>
                  <a:lnTo>
                    <a:pt x="4470636" y="1388195"/>
                  </a:lnTo>
                  <a:lnTo>
                    <a:pt x="4435736" y="1427687"/>
                  </a:lnTo>
                  <a:lnTo>
                    <a:pt x="4400583" y="1466672"/>
                  </a:lnTo>
                  <a:lnTo>
                    <a:pt x="4365190" y="1505128"/>
                  </a:lnTo>
                  <a:lnTo>
                    <a:pt x="4329572" y="1543035"/>
                  </a:lnTo>
                  <a:lnTo>
                    <a:pt x="4293740" y="1580370"/>
                  </a:lnTo>
                  <a:lnTo>
                    <a:pt x="4257711" y="1617111"/>
                  </a:lnTo>
                  <a:lnTo>
                    <a:pt x="4221495" y="1653239"/>
                  </a:lnTo>
                  <a:lnTo>
                    <a:pt x="4185108" y="1688730"/>
                  </a:lnTo>
                  <a:lnTo>
                    <a:pt x="4148563" y="1723563"/>
                  </a:lnTo>
                  <a:lnTo>
                    <a:pt x="4111873" y="1757717"/>
                  </a:lnTo>
                  <a:lnTo>
                    <a:pt x="4075052" y="1791169"/>
                  </a:lnTo>
                  <a:lnTo>
                    <a:pt x="4031394" y="1829769"/>
                  </a:lnTo>
                  <a:lnTo>
                    <a:pt x="3987593" y="1867325"/>
                  </a:lnTo>
                  <a:lnTo>
                    <a:pt x="3943673" y="1903801"/>
                  </a:lnTo>
                  <a:lnTo>
                    <a:pt x="3899656" y="1939161"/>
                  </a:lnTo>
                  <a:lnTo>
                    <a:pt x="3855564" y="1973370"/>
                  </a:lnTo>
                  <a:lnTo>
                    <a:pt x="3811419" y="2006393"/>
                  </a:lnTo>
                  <a:lnTo>
                    <a:pt x="3767244" y="2038193"/>
                  </a:lnTo>
                  <a:lnTo>
                    <a:pt x="3723062" y="2068735"/>
                  </a:lnTo>
                  <a:lnTo>
                    <a:pt x="3678894" y="2097983"/>
                  </a:lnTo>
                  <a:lnTo>
                    <a:pt x="3634763" y="2125902"/>
                  </a:lnTo>
                  <a:lnTo>
                    <a:pt x="3590691" y="2152457"/>
                  </a:lnTo>
                  <a:lnTo>
                    <a:pt x="3546700" y="2177611"/>
                  </a:lnTo>
                  <a:lnTo>
                    <a:pt x="3502813" y="2201329"/>
                  </a:lnTo>
                  <a:lnTo>
                    <a:pt x="3459053" y="2223576"/>
                  </a:lnTo>
                  <a:lnTo>
                    <a:pt x="3415441" y="2244316"/>
                  </a:lnTo>
                  <a:lnTo>
                    <a:pt x="3371999" y="2263513"/>
                  </a:lnTo>
                  <a:lnTo>
                    <a:pt x="3328751" y="2281131"/>
                  </a:lnTo>
                  <a:lnTo>
                    <a:pt x="3285719" y="2297136"/>
                  </a:lnTo>
                  <a:lnTo>
                    <a:pt x="3242924" y="2311491"/>
                  </a:lnTo>
                  <a:lnTo>
                    <a:pt x="3200390" y="2324161"/>
                  </a:lnTo>
                  <a:lnTo>
                    <a:pt x="3158138" y="2335110"/>
                  </a:lnTo>
                  <a:lnTo>
                    <a:pt x="3111099" y="2345380"/>
                  </a:lnTo>
                  <a:lnTo>
                    <a:pt x="3072084" y="2351853"/>
                  </a:lnTo>
                  <a:lnTo>
                    <a:pt x="3019767" y="2357574"/>
                  </a:lnTo>
                  <a:lnTo>
                    <a:pt x="2974942" y="2360416"/>
                  </a:lnTo>
                  <a:lnTo>
                    <a:pt x="2949752" y="2361267"/>
                  </a:lnTo>
                  <a:lnTo>
                    <a:pt x="2922802" y="2361616"/>
                  </a:lnTo>
                  <a:close/>
                </a:path>
              </a:pathLst>
            </a:custGeom>
            <a:solidFill>
              <a:srgbClr val="FFFFFF"/>
            </a:solidFill>
          </p:spPr>
          <p:txBody>
            <a:bodyPr wrap="square" lIns="0" tIns="0" rIns="0" bIns="0" rtlCol="0"/>
            <a:lstStyle/>
            <a:p>
              <a:endParaRPr/>
            </a:p>
          </p:txBody>
        </p:sp>
        <p:sp>
          <p:nvSpPr>
            <p:cNvPr id="6" name="object 6"/>
            <p:cNvSpPr/>
            <p:nvPr/>
          </p:nvSpPr>
          <p:spPr>
            <a:xfrm>
              <a:off x="14413606" y="0"/>
              <a:ext cx="2632710" cy="3213100"/>
            </a:xfrm>
            <a:custGeom>
              <a:avLst/>
              <a:gdLst/>
              <a:ahLst/>
              <a:cxnLst/>
              <a:rect l="l" t="t" r="r" b="b"/>
              <a:pathLst>
                <a:path w="2632709" h="3213100">
                  <a:moveTo>
                    <a:pt x="1010457" y="3213100"/>
                  </a:moveTo>
                  <a:lnTo>
                    <a:pt x="511431" y="3200400"/>
                  </a:lnTo>
                  <a:lnTo>
                    <a:pt x="143442" y="3124200"/>
                  </a:lnTo>
                  <a:lnTo>
                    <a:pt x="0" y="3073400"/>
                  </a:lnTo>
                  <a:lnTo>
                    <a:pt x="48425" y="3048000"/>
                  </a:lnTo>
                  <a:lnTo>
                    <a:pt x="95024" y="3035300"/>
                  </a:lnTo>
                  <a:lnTo>
                    <a:pt x="139835" y="3022600"/>
                  </a:lnTo>
                  <a:lnTo>
                    <a:pt x="182897" y="2997200"/>
                  </a:lnTo>
                  <a:lnTo>
                    <a:pt x="224247" y="2971800"/>
                  </a:lnTo>
                  <a:lnTo>
                    <a:pt x="263925" y="2946400"/>
                  </a:lnTo>
                  <a:lnTo>
                    <a:pt x="301969" y="2921000"/>
                  </a:lnTo>
                  <a:lnTo>
                    <a:pt x="338416" y="2895600"/>
                  </a:lnTo>
                  <a:lnTo>
                    <a:pt x="373307" y="2870200"/>
                  </a:lnTo>
                  <a:lnTo>
                    <a:pt x="406678" y="2844800"/>
                  </a:lnTo>
                  <a:lnTo>
                    <a:pt x="438569" y="2819400"/>
                  </a:lnTo>
                  <a:lnTo>
                    <a:pt x="469017" y="2781300"/>
                  </a:lnTo>
                  <a:lnTo>
                    <a:pt x="498062" y="2755900"/>
                  </a:lnTo>
                  <a:lnTo>
                    <a:pt x="525742" y="2717800"/>
                  </a:lnTo>
                  <a:lnTo>
                    <a:pt x="552094" y="2679700"/>
                  </a:lnTo>
                  <a:lnTo>
                    <a:pt x="577158" y="2654300"/>
                  </a:lnTo>
                  <a:lnTo>
                    <a:pt x="600972" y="2616200"/>
                  </a:lnTo>
                  <a:lnTo>
                    <a:pt x="623574" y="2578100"/>
                  </a:lnTo>
                  <a:lnTo>
                    <a:pt x="645003" y="2540000"/>
                  </a:lnTo>
                  <a:lnTo>
                    <a:pt x="665297" y="2501900"/>
                  </a:lnTo>
                  <a:lnTo>
                    <a:pt x="684495" y="2463800"/>
                  </a:lnTo>
                  <a:lnTo>
                    <a:pt x="702634" y="2413000"/>
                  </a:lnTo>
                  <a:lnTo>
                    <a:pt x="719754" y="2374900"/>
                  </a:lnTo>
                  <a:lnTo>
                    <a:pt x="735893" y="2336800"/>
                  </a:lnTo>
                  <a:lnTo>
                    <a:pt x="751089" y="2298700"/>
                  </a:lnTo>
                  <a:lnTo>
                    <a:pt x="765381" y="2247900"/>
                  </a:lnTo>
                  <a:lnTo>
                    <a:pt x="778806" y="2209800"/>
                  </a:lnTo>
                  <a:lnTo>
                    <a:pt x="791405" y="2171700"/>
                  </a:lnTo>
                  <a:lnTo>
                    <a:pt x="803214" y="2120900"/>
                  </a:lnTo>
                  <a:lnTo>
                    <a:pt x="814272" y="2082800"/>
                  </a:lnTo>
                  <a:lnTo>
                    <a:pt x="824618" y="2032000"/>
                  </a:lnTo>
                  <a:lnTo>
                    <a:pt x="834290" y="1981200"/>
                  </a:lnTo>
                  <a:lnTo>
                    <a:pt x="843327" y="1943100"/>
                  </a:lnTo>
                  <a:lnTo>
                    <a:pt x="851766" y="1892300"/>
                  </a:lnTo>
                  <a:lnTo>
                    <a:pt x="859647" y="1854200"/>
                  </a:lnTo>
                  <a:lnTo>
                    <a:pt x="867008" y="1803400"/>
                  </a:lnTo>
                  <a:lnTo>
                    <a:pt x="873887" y="1752600"/>
                  </a:lnTo>
                  <a:lnTo>
                    <a:pt x="880322" y="1714500"/>
                  </a:lnTo>
                  <a:lnTo>
                    <a:pt x="886353" y="1663700"/>
                  </a:lnTo>
                  <a:lnTo>
                    <a:pt x="892017" y="1612900"/>
                  </a:lnTo>
                  <a:lnTo>
                    <a:pt x="897353" y="1574800"/>
                  </a:lnTo>
                  <a:lnTo>
                    <a:pt x="902399" y="1524000"/>
                  </a:lnTo>
                  <a:lnTo>
                    <a:pt x="907194" y="1473200"/>
                  </a:lnTo>
                  <a:lnTo>
                    <a:pt x="911776" y="1435100"/>
                  </a:lnTo>
                  <a:lnTo>
                    <a:pt x="916183" y="1384300"/>
                  </a:lnTo>
                  <a:lnTo>
                    <a:pt x="920454" y="1333500"/>
                  </a:lnTo>
                  <a:lnTo>
                    <a:pt x="924628" y="1295400"/>
                  </a:lnTo>
                  <a:lnTo>
                    <a:pt x="932836" y="1206500"/>
                  </a:lnTo>
                  <a:lnTo>
                    <a:pt x="936947" y="1155700"/>
                  </a:lnTo>
                  <a:lnTo>
                    <a:pt x="941114" y="1117600"/>
                  </a:lnTo>
                  <a:lnTo>
                    <a:pt x="945376" y="1066800"/>
                  </a:lnTo>
                  <a:lnTo>
                    <a:pt x="949771" y="1028700"/>
                  </a:lnTo>
                  <a:lnTo>
                    <a:pt x="954336" y="990600"/>
                  </a:lnTo>
                  <a:lnTo>
                    <a:pt x="959112" y="939800"/>
                  </a:lnTo>
                  <a:lnTo>
                    <a:pt x="968955" y="876300"/>
                  </a:lnTo>
                  <a:lnTo>
                    <a:pt x="982482" y="812800"/>
                  </a:lnTo>
                  <a:lnTo>
                    <a:pt x="999464" y="749300"/>
                  </a:lnTo>
                  <a:lnTo>
                    <a:pt x="1019670" y="698500"/>
                  </a:lnTo>
                  <a:lnTo>
                    <a:pt x="1042870" y="647700"/>
                  </a:lnTo>
                  <a:lnTo>
                    <a:pt x="1068832" y="596900"/>
                  </a:lnTo>
                  <a:lnTo>
                    <a:pt x="1097328" y="546100"/>
                  </a:lnTo>
                  <a:lnTo>
                    <a:pt x="1128125" y="508000"/>
                  </a:lnTo>
                  <a:lnTo>
                    <a:pt x="1160994" y="469900"/>
                  </a:lnTo>
                  <a:lnTo>
                    <a:pt x="1195705" y="431800"/>
                  </a:lnTo>
                  <a:lnTo>
                    <a:pt x="1232026" y="393700"/>
                  </a:lnTo>
                  <a:lnTo>
                    <a:pt x="1269728" y="368300"/>
                  </a:lnTo>
                  <a:lnTo>
                    <a:pt x="1308579" y="330200"/>
                  </a:lnTo>
                  <a:lnTo>
                    <a:pt x="1348351" y="304800"/>
                  </a:lnTo>
                  <a:lnTo>
                    <a:pt x="1470877" y="228600"/>
                  </a:lnTo>
                  <a:lnTo>
                    <a:pt x="1552935" y="203200"/>
                  </a:lnTo>
                  <a:lnTo>
                    <a:pt x="1593384" y="177800"/>
                  </a:lnTo>
                  <a:lnTo>
                    <a:pt x="1671971" y="152400"/>
                  </a:lnTo>
                  <a:lnTo>
                    <a:pt x="1709648" y="139700"/>
                  </a:lnTo>
                  <a:lnTo>
                    <a:pt x="1745941" y="139700"/>
                  </a:lnTo>
                  <a:lnTo>
                    <a:pt x="1780618" y="127000"/>
                  </a:lnTo>
                  <a:lnTo>
                    <a:pt x="1813449" y="114300"/>
                  </a:lnTo>
                  <a:lnTo>
                    <a:pt x="2335672" y="114300"/>
                  </a:lnTo>
                  <a:lnTo>
                    <a:pt x="2353252" y="101600"/>
                  </a:lnTo>
                  <a:lnTo>
                    <a:pt x="2378146" y="88900"/>
                  </a:lnTo>
                  <a:lnTo>
                    <a:pt x="2409684" y="63500"/>
                  </a:lnTo>
                  <a:lnTo>
                    <a:pt x="2447196" y="38100"/>
                  </a:lnTo>
                  <a:lnTo>
                    <a:pt x="2490011" y="12700"/>
                  </a:lnTo>
                  <a:lnTo>
                    <a:pt x="2510191" y="0"/>
                  </a:lnTo>
                  <a:lnTo>
                    <a:pt x="2632127" y="0"/>
                  </a:lnTo>
                  <a:lnTo>
                    <a:pt x="2588994" y="25400"/>
                  </a:lnTo>
                  <a:lnTo>
                    <a:pt x="2544614" y="50800"/>
                  </a:lnTo>
                  <a:lnTo>
                    <a:pt x="2499266" y="76200"/>
                  </a:lnTo>
                  <a:lnTo>
                    <a:pt x="2453231" y="114300"/>
                  </a:lnTo>
                  <a:lnTo>
                    <a:pt x="2406788" y="165100"/>
                  </a:lnTo>
                  <a:lnTo>
                    <a:pt x="2323947" y="165100"/>
                  </a:lnTo>
                  <a:lnTo>
                    <a:pt x="2281513" y="203200"/>
                  </a:lnTo>
                  <a:lnTo>
                    <a:pt x="2240562" y="241300"/>
                  </a:lnTo>
                  <a:lnTo>
                    <a:pt x="2201066" y="279400"/>
                  </a:lnTo>
                  <a:lnTo>
                    <a:pt x="2162997" y="317500"/>
                  </a:lnTo>
                  <a:lnTo>
                    <a:pt x="2126329" y="355600"/>
                  </a:lnTo>
                  <a:lnTo>
                    <a:pt x="2119370" y="355600"/>
                  </a:lnTo>
                  <a:lnTo>
                    <a:pt x="2082463" y="393700"/>
                  </a:lnTo>
                  <a:lnTo>
                    <a:pt x="2047010" y="444500"/>
                  </a:lnTo>
                  <a:lnTo>
                    <a:pt x="2012980" y="482600"/>
                  </a:lnTo>
                  <a:lnTo>
                    <a:pt x="1980343" y="520700"/>
                  </a:lnTo>
                  <a:lnTo>
                    <a:pt x="1949069" y="571500"/>
                  </a:lnTo>
                  <a:lnTo>
                    <a:pt x="1919128" y="609600"/>
                  </a:lnTo>
                  <a:lnTo>
                    <a:pt x="1890490" y="660400"/>
                  </a:lnTo>
                  <a:lnTo>
                    <a:pt x="1863123" y="698500"/>
                  </a:lnTo>
                  <a:lnTo>
                    <a:pt x="1820543" y="749300"/>
                  </a:lnTo>
                  <a:lnTo>
                    <a:pt x="1774123" y="800100"/>
                  </a:lnTo>
                  <a:lnTo>
                    <a:pt x="1724764" y="838200"/>
                  </a:lnTo>
                  <a:lnTo>
                    <a:pt x="1673370" y="863600"/>
                  </a:lnTo>
                  <a:lnTo>
                    <a:pt x="1568076" y="914400"/>
                  </a:lnTo>
                  <a:lnTo>
                    <a:pt x="1515981" y="927100"/>
                  </a:lnTo>
                  <a:lnTo>
                    <a:pt x="1221554" y="927100"/>
                  </a:lnTo>
                  <a:lnTo>
                    <a:pt x="1218218" y="952500"/>
                  </a:lnTo>
                  <a:lnTo>
                    <a:pt x="1235087" y="952500"/>
                  </a:lnTo>
                  <a:lnTo>
                    <a:pt x="1272590" y="965200"/>
                  </a:lnTo>
                  <a:lnTo>
                    <a:pt x="1722330" y="965200"/>
                  </a:lnTo>
                  <a:lnTo>
                    <a:pt x="1701802" y="1016000"/>
                  </a:lnTo>
                  <a:lnTo>
                    <a:pt x="1682348" y="1066800"/>
                  </a:lnTo>
                  <a:lnTo>
                    <a:pt x="1663926" y="1117600"/>
                  </a:lnTo>
                  <a:lnTo>
                    <a:pt x="1646495" y="1155700"/>
                  </a:lnTo>
                  <a:lnTo>
                    <a:pt x="1630014" y="1206500"/>
                  </a:lnTo>
                  <a:lnTo>
                    <a:pt x="1614442" y="1257300"/>
                  </a:lnTo>
                  <a:lnTo>
                    <a:pt x="1599737" y="1308100"/>
                  </a:lnTo>
                  <a:lnTo>
                    <a:pt x="1585858" y="1346200"/>
                  </a:lnTo>
                  <a:lnTo>
                    <a:pt x="1572764" y="1397000"/>
                  </a:lnTo>
                  <a:lnTo>
                    <a:pt x="1560413" y="1447800"/>
                  </a:lnTo>
                  <a:lnTo>
                    <a:pt x="1548765" y="1498600"/>
                  </a:lnTo>
                  <a:lnTo>
                    <a:pt x="1537777" y="1536700"/>
                  </a:lnTo>
                  <a:lnTo>
                    <a:pt x="1527410" y="1587500"/>
                  </a:lnTo>
                  <a:lnTo>
                    <a:pt x="1517621" y="1638300"/>
                  </a:lnTo>
                  <a:lnTo>
                    <a:pt x="1508369" y="1676400"/>
                  </a:lnTo>
                  <a:lnTo>
                    <a:pt x="1499613" y="1727200"/>
                  </a:lnTo>
                  <a:lnTo>
                    <a:pt x="1491312" y="1765300"/>
                  </a:lnTo>
                  <a:lnTo>
                    <a:pt x="1483425" y="1816100"/>
                  </a:lnTo>
                  <a:lnTo>
                    <a:pt x="1467572" y="1879600"/>
                  </a:lnTo>
                  <a:lnTo>
                    <a:pt x="1448262" y="1955800"/>
                  </a:lnTo>
                  <a:lnTo>
                    <a:pt x="1425826" y="2006600"/>
                  </a:lnTo>
                  <a:lnTo>
                    <a:pt x="1400597" y="2057400"/>
                  </a:lnTo>
                  <a:lnTo>
                    <a:pt x="1372906" y="2108200"/>
                  </a:lnTo>
                  <a:lnTo>
                    <a:pt x="1343085" y="2146300"/>
                  </a:lnTo>
                  <a:lnTo>
                    <a:pt x="1311467" y="2184400"/>
                  </a:lnTo>
                  <a:lnTo>
                    <a:pt x="1278383" y="2209800"/>
                  </a:lnTo>
                  <a:lnTo>
                    <a:pt x="1244165" y="2235200"/>
                  </a:lnTo>
                  <a:lnTo>
                    <a:pt x="1209145" y="2260600"/>
                  </a:lnTo>
                  <a:lnTo>
                    <a:pt x="1067683" y="2311400"/>
                  </a:lnTo>
                  <a:lnTo>
                    <a:pt x="1033632" y="2311400"/>
                  </a:lnTo>
                  <a:lnTo>
                    <a:pt x="1000771" y="2324100"/>
                  </a:lnTo>
                  <a:lnTo>
                    <a:pt x="997339" y="2324100"/>
                  </a:lnTo>
                  <a:lnTo>
                    <a:pt x="1000294" y="2349500"/>
                  </a:lnTo>
                  <a:lnTo>
                    <a:pt x="1396866" y="2349500"/>
                  </a:lnTo>
                  <a:lnTo>
                    <a:pt x="1385970" y="2400300"/>
                  </a:lnTo>
                  <a:lnTo>
                    <a:pt x="1374380" y="2451100"/>
                  </a:lnTo>
                  <a:lnTo>
                    <a:pt x="1361908" y="2501900"/>
                  </a:lnTo>
                  <a:lnTo>
                    <a:pt x="1348366" y="2552700"/>
                  </a:lnTo>
                  <a:lnTo>
                    <a:pt x="1333567" y="2590800"/>
                  </a:lnTo>
                  <a:lnTo>
                    <a:pt x="1308348" y="2654300"/>
                  </a:lnTo>
                  <a:lnTo>
                    <a:pt x="1279150" y="2705100"/>
                  </a:lnTo>
                  <a:lnTo>
                    <a:pt x="1246420" y="2755900"/>
                  </a:lnTo>
                  <a:lnTo>
                    <a:pt x="1210606" y="2794000"/>
                  </a:lnTo>
                  <a:lnTo>
                    <a:pt x="1172154" y="2832100"/>
                  </a:lnTo>
                  <a:lnTo>
                    <a:pt x="1131513" y="2870200"/>
                  </a:lnTo>
                  <a:lnTo>
                    <a:pt x="1089129" y="2908300"/>
                  </a:lnTo>
                  <a:lnTo>
                    <a:pt x="1045451" y="2933700"/>
                  </a:lnTo>
                  <a:lnTo>
                    <a:pt x="1000926" y="2959100"/>
                  </a:lnTo>
                  <a:lnTo>
                    <a:pt x="956001" y="2971800"/>
                  </a:lnTo>
                  <a:lnTo>
                    <a:pt x="911125" y="2997200"/>
                  </a:lnTo>
                  <a:lnTo>
                    <a:pt x="823305" y="3022600"/>
                  </a:lnTo>
                  <a:lnTo>
                    <a:pt x="781257" y="3022600"/>
                  </a:lnTo>
                  <a:lnTo>
                    <a:pt x="741046" y="3035300"/>
                  </a:lnTo>
                  <a:lnTo>
                    <a:pt x="703122" y="3048000"/>
                  </a:lnTo>
                  <a:lnTo>
                    <a:pt x="635918" y="3048000"/>
                  </a:lnTo>
                  <a:lnTo>
                    <a:pt x="607535" y="3060700"/>
                  </a:lnTo>
                  <a:lnTo>
                    <a:pt x="534513" y="3060700"/>
                  </a:lnTo>
                  <a:lnTo>
                    <a:pt x="535180" y="3073400"/>
                  </a:lnTo>
                  <a:lnTo>
                    <a:pt x="540423" y="3086100"/>
                  </a:lnTo>
                  <a:lnTo>
                    <a:pt x="1423190" y="3086100"/>
                  </a:lnTo>
                  <a:lnTo>
                    <a:pt x="1010457" y="3213100"/>
                  </a:lnTo>
                  <a:close/>
                </a:path>
                <a:path w="2632709" h="3213100">
                  <a:moveTo>
                    <a:pt x="2263847" y="101600"/>
                  </a:moveTo>
                  <a:lnTo>
                    <a:pt x="1981999" y="101600"/>
                  </a:lnTo>
                  <a:lnTo>
                    <a:pt x="2051112" y="88900"/>
                  </a:lnTo>
                  <a:lnTo>
                    <a:pt x="2219694" y="88900"/>
                  </a:lnTo>
                  <a:lnTo>
                    <a:pt x="2263847" y="101600"/>
                  </a:lnTo>
                  <a:close/>
                </a:path>
                <a:path w="2632709" h="3213100">
                  <a:moveTo>
                    <a:pt x="2335672" y="114300"/>
                  </a:moveTo>
                  <a:lnTo>
                    <a:pt x="1872653" y="114300"/>
                  </a:lnTo>
                  <a:lnTo>
                    <a:pt x="1898564" y="101600"/>
                  </a:lnTo>
                  <a:lnTo>
                    <a:pt x="2302419" y="101600"/>
                  </a:lnTo>
                  <a:lnTo>
                    <a:pt x="2335672" y="114300"/>
                  </a:lnTo>
                  <a:close/>
                </a:path>
                <a:path w="2632709" h="3213100">
                  <a:moveTo>
                    <a:pt x="2322718" y="927100"/>
                  </a:moveTo>
                  <a:lnTo>
                    <a:pt x="2030046" y="927100"/>
                  </a:lnTo>
                  <a:lnTo>
                    <a:pt x="2029374" y="914400"/>
                  </a:lnTo>
                  <a:lnTo>
                    <a:pt x="2028037" y="901700"/>
                  </a:lnTo>
                  <a:lnTo>
                    <a:pt x="2026769" y="876300"/>
                  </a:lnTo>
                  <a:lnTo>
                    <a:pt x="2026303" y="838200"/>
                  </a:lnTo>
                  <a:lnTo>
                    <a:pt x="2027374" y="800100"/>
                  </a:lnTo>
                  <a:lnTo>
                    <a:pt x="2030713" y="749300"/>
                  </a:lnTo>
                  <a:lnTo>
                    <a:pt x="2037056" y="698500"/>
                  </a:lnTo>
                  <a:lnTo>
                    <a:pt x="2047135" y="635000"/>
                  </a:lnTo>
                  <a:lnTo>
                    <a:pt x="2061684" y="571500"/>
                  </a:lnTo>
                  <a:lnTo>
                    <a:pt x="2081436" y="508000"/>
                  </a:lnTo>
                  <a:lnTo>
                    <a:pt x="2107125" y="444500"/>
                  </a:lnTo>
                  <a:lnTo>
                    <a:pt x="2139675" y="368300"/>
                  </a:lnTo>
                  <a:lnTo>
                    <a:pt x="2140152" y="368300"/>
                  </a:lnTo>
                  <a:lnTo>
                    <a:pt x="2177130" y="330200"/>
                  </a:lnTo>
                  <a:lnTo>
                    <a:pt x="2215558" y="292100"/>
                  </a:lnTo>
                  <a:lnTo>
                    <a:pt x="2255470" y="254000"/>
                  </a:lnTo>
                  <a:lnTo>
                    <a:pt x="2296895" y="215900"/>
                  </a:lnTo>
                  <a:lnTo>
                    <a:pt x="2339868" y="177800"/>
                  </a:lnTo>
                  <a:lnTo>
                    <a:pt x="2340344" y="177800"/>
                  </a:lnTo>
                  <a:lnTo>
                    <a:pt x="2329191" y="165100"/>
                  </a:lnTo>
                  <a:lnTo>
                    <a:pt x="2405644" y="165100"/>
                  </a:lnTo>
                  <a:lnTo>
                    <a:pt x="2418809" y="190500"/>
                  </a:lnTo>
                  <a:lnTo>
                    <a:pt x="2428684" y="203200"/>
                  </a:lnTo>
                  <a:lnTo>
                    <a:pt x="2435455" y="228600"/>
                  </a:lnTo>
                  <a:lnTo>
                    <a:pt x="2439309" y="266700"/>
                  </a:lnTo>
                  <a:lnTo>
                    <a:pt x="2440430" y="292100"/>
                  </a:lnTo>
                  <a:lnTo>
                    <a:pt x="2439005" y="330200"/>
                  </a:lnTo>
                  <a:lnTo>
                    <a:pt x="2435219" y="368300"/>
                  </a:lnTo>
                  <a:lnTo>
                    <a:pt x="2421309" y="457200"/>
                  </a:lnTo>
                  <a:lnTo>
                    <a:pt x="2411556" y="508000"/>
                  </a:lnTo>
                  <a:lnTo>
                    <a:pt x="2400186" y="571500"/>
                  </a:lnTo>
                  <a:lnTo>
                    <a:pt x="2387385" y="622300"/>
                  </a:lnTo>
                  <a:lnTo>
                    <a:pt x="2373338" y="685800"/>
                  </a:lnTo>
                  <a:lnTo>
                    <a:pt x="2358231" y="762000"/>
                  </a:lnTo>
                  <a:lnTo>
                    <a:pt x="2342249" y="825500"/>
                  </a:lnTo>
                  <a:lnTo>
                    <a:pt x="2325580" y="914400"/>
                  </a:lnTo>
                  <a:lnTo>
                    <a:pt x="2322718" y="927100"/>
                  </a:lnTo>
                  <a:close/>
                </a:path>
                <a:path w="2632709" h="3213100">
                  <a:moveTo>
                    <a:pt x="2205522" y="1714500"/>
                  </a:moveTo>
                  <a:lnTo>
                    <a:pt x="1858071" y="1714500"/>
                  </a:lnTo>
                  <a:lnTo>
                    <a:pt x="1859120" y="1701800"/>
                  </a:lnTo>
                  <a:lnTo>
                    <a:pt x="1868843" y="1689100"/>
                  </a:lnTo>
                  <a:lnTo>
                    <a:pt x="1866651" y="1689100"/>
                  </a:lnTo>
                  <a:lnTo>
                    <a:pt x="1857116" y="1676400"/>
                  </a:lnTo>
                  <a:lnTo>
                    <a:pt x="1832773" y="1663700"/>
                  </a:lnTo>
                  <a:lnTo>
                    <a:pt x="1798509" y="1625600"/>
                  </a:lnTo>
                  <a:lnTo>
                    <a:pt x="1759214" y="1587500"/>
                  </a:lnTo>
                  <a:lnTo>
                    <a:pt x="1742115" y="1562100"/>
                  </a:lnTo>
                  <a:lnTo>
                    <a:pt x="1733676" y="1562100"/>
                  </a:lnTo>
                  <a:lnTo>
                    <a:pt x="1725372" y="1549400"/>
                  </a:lnTo>
                  <a:lnTo>
                    <a:pt x="1706842" y="1511300"/>
                  </a:lnTo>
                  <a:lnTo>
                    <a:pt x="1689442" y="1485900"/>
                  </a:lnTo>
                  <a:lnTo>
                    <a:pt x="1674120" y="1447800"/>
                  </a:lnTo>
                  <a:lnTo>
                    <a:pt x="1661823" y="1397000"/>
                  </a:lnTo>
                  <a:lnTo>
                    <a:pt x="1653497" y="1358900"/>
                  </a:lnTo>
                  <a:lnTo>
                    <a:pt x="1650090" y="1308100"/>
                  </a:lnTo>
                  <a:lnTo>
                    <a:pt x="1652549" y="1257300"/>
                  </a:lnTo>
                  <a:lnTo>
                    <a:pt x="1661820" y="1206500"/>
                  </a:lnTo>
                  <a:lnTo>
                    <a:pt x="1678851" y="1143000"/>
                  </a:lnTo>
                  <a:lnTo>
                    <a:pt x="1679805" y="1143000"/>
                  </a:lnTo>
                  <a:lnTo>
                    <a:pt x="1698080" y="1092200"/>
                  </a:lnTo>
                  <a:lnTo>
                    <a:pt x="1717406" y="1041400"/>
                  </a:lnTo>
                  <a:lnTo>
                    <a:pt x="1737825" y="990600"/>
                  </a:lnTo>
                  <a:lnTo>
                    <a:pt x="1759379" y="952500"/>
                  </a:lnTo>
                  <a:lnTo>
                    <a:pt x="1782109" y="901700"/>
                  </a:lnTo>
                  <a:lnTo>
                    <a:pt x="1806057" y="850900"/>
                  </a:lnTo>
                  <a:lnTo>
                    <a:pt x="1831263" y="800100"/>
                  </a:lnTo>
                  <a:lnTo>
                    <a:pt x="1857771" y="762000"/>
                  </a:lnTo>
                  <a:lnTo>
                    <a:pt x="1885622" y="711200"/>
                  </a:lnTo>
                  <a:lnTo>
                    <a:pt x="1890743" y="698500"/>
                  </a:lnTo>
                  <a:lnTo>
                    <a:pt x="1895703" y="698500"/>
                  </a:lnTo>
                  <a:lnTo>
                    <a:pt x="1900556" y="685800"/>
                  </a:lnTo>
                  <a:lnTo>
                    <a:pt x="1905355" y="673100"/>
                  </a:lnTo>
                  <a:lnTo>
                    <a:pt x="1907166" y="673100"/>
                  </a:lnTo>
                  <a:lnTo>
                    <a:pt x="1936551" y="635000"/>
                  </a:lnTo>
                  <a:lnTo>
                    <a:pt x="1967308" y="584200"/>
                  </a:lnTo>
                  <a:lnTo>
                    <a:pt x="1999483" y="546100"/>
                  </a:lnTo>
                  <a:lnTo>
                    <a:pt x="2033123" y="495300"/>
                  </a:lnTo>
                  <a:lnTo>
                    <a:pt x="2069894" y="457200"/>
                  </a:lnTo>
                  <a:lnTo>
                    <a:pt x="2074470" y="457200"/>
                  </a:lnTo>
                  <a:lnTo>
                    <a:pt x="2049043" y="533400"/>
                  </a:lnTo>
                  <a:lnTo>
                    <a:pt x="2030156" y="596900"/>
                  </a:lnTo>
                  <a:lnTo>
                    <a:pt x="2016902" y="673100"/>
                  </a:lnTo>
                  <a:lnTo>
                    <a:pt x="2008373" y="723900"/>
                  </a:lnTo>
                  <a:lnTo>
                    <a:pt x="2003663" y="787400"/>
                  </a:lnTo>
                  <a:lnTo>
                    <a:pt x="2001865" y="825500"/>
                  </a:lnTo>
                  <a:lnTo>
                    <a:pt x="2002071" y="863600"/>
                  </a:lnTo>
                  <a:lnTo>
                    <a:pt x="2003373" y="901700"/>
                  </a:lnTo>
                  <a:lnTo>
                    <a:pt x="2004866" y="914400"/>
                  </a:lnTo>
                  <a:lnTo>
                    <a:pt x="2005737" y="927100"/>
                  </a:lnTo>
                  <a:lnTo>
                    <a:pt x="2322718" y="927100"/>
                  </a:lnTo>
                  <a:lnTo>
                    <a:pt x="2308408" y="990600"/>
                  </a:lnTo>
                  <a:lnTo>
                    <a:pt x="2298770" y="1041400"/>
                  </a:lnTo>
                  <a:lnTo>
                    <a:pt x="2289735" y="1092200"/>
                  </a:lnTo>
                  <a:lnTo>
                    <a:pt x="2281248" y="1143000"/>
                  </a:lnTo>
                  <a:lnTo>
                    <a:pt x="2273254" y="1193800"/>
                  </a:lnTo>
                  <a:lnTo>
                    <a:pt x="2265701" y="1244600"/>
                  </a:lnTo>
                  <a:lnTo>
                    <a:pt x="2258534" y="1295400"/>
                  </a:lnTo>
                  <a:lnTo>
                    <a:pt x="2251698" y="1346200"/>
                  </a:lnTo>
                  <a:lnTo>
                    <a:pt x="2245140" y="1384300"/>
                  </a:lnTo>
                  <a:lnTo>
                    <a:pt x="2238806" y="1435100"/>
                  </a:lnTo>
                  <a:lnTo>
                    <a:pt x="2232640" y="1485900"/>
                  </a:lnTo>
                  <a:lnTo>
                    <a:pt x="2226590" y="1536700"/>
                  </a:lnTo>
                  <a:lnTo>
                    <a:pt x="2214618" y="1638300"/>
                  </a:lnTo>
                  <a:lnTo>
                    <a:pt x="2208588" y="1689100"/>
                  </a:lnTo>
                  <a:lnTo>
                    <a:pt x="2205522" y="1714500"/>
                  </a:lnTo>
                  <a:close/>
                </a:path>
                <a:path w="2632709" h="3213100">
                  <a:moveTo>
                    <a:pt x="1722330" y="965200"/>
                  </a:moveTo>
                  <a:lnTo>
                    <a:pt x="1401156" y="965200"/>
                  </a:lnTo>
                  <a:lnTo>
                    <a:pt x="1483616" y="952500"/>
                  </a:lnTo>
                  <a:lnTo>
                    <a:pt x="1532548" y="939800"/>
                  </a:lnTo>
                  <a:lnTo>
                    <a:pt x="1579522" y="927100"/>
                  </a:lnTo>
                  <a:lnTo>
                    <a:pt x="1624432" y="914400"/>
                  </a:lnTo>
                  <a:lnTo>
                    <a:pt x="1667174" y="901700"/>
                  </a:lnTo>
                  <a:lnTo>
                    <a:pt x="1727994" y="863600"/>
                  </a:lnTo>
                  <a:lnTo>
                    <a:pt x="1766733" y="838200"/>
                  </a:lnTo>
                  <a:lnTo>
                    <a:pt x="1785048" y="825500"/>
                  </a:lnTo>
                  <a:lnTo>
                    <a:pt x="1790768" y="825500"/>
                  </a:lnTo>
                  <a:lnTo>
                    <a:pt x="1766772" y="876300"/>
                  </a:lnTo>
                  <a:lnTo>
                    <a:pt x="1743973" y="927100"/>
                  </a:lnTo>
                  <a:lnTo>
                    <a:pt x="1722330" y="965200"/>
                  </a:lnTo>
                  <a:close/>
                </a:path>
                <a:path w="2632709" h="3213100">
                  <a:moveTo>
                    <a:pt x="1417401" y="939800"/>
                  </a:moveTo>
                  <a:lnTo>
                    <a:pt x="1267925" y="939800"/>
                  </a:lnTo>
                  <a:lnTo>
                    <a:pt x="1245749" y="927100"/>
                  </a:lnTo>
                  <a:lnTo>
                    <a:pt x="1465456" y="927100"/>
                  </a:lnTo>
                  <a:lnTo>
                    <a:pt x="1417401" y="939800"/>
                  </a:lnTo>
                  <a:close/>
                </a:path>
                <a:path w="2632709" h="3213100">
                  <a:moveTo>
                    <a:pt x="1830040" y="2832100"/>
                  </a:moveTo>
                  <a:lnTo>
                    <a:pt x="1494198" y="2832100"/>
                  </a:lnTo>
                  <a:lnTo>
                    <a:pt x="1509260" y="2819400"/>
                  </a:lnTo>
                  <a:lnTo>
                    <a:pt x="1510594" y="2819400"/>
                  </a:lnTo>
                  <a:lnTo>
                    <a:pt x="1507527" y="2806700"/>
                  </a:lnTo>
                  <a:lnTo>
                    <a:pt x="1499846" y="2794000"/>
                  </a:lnTo>
                  <a:lnTo>
                    <a:pt x="1488819" y="2768600"/>
                  </a:lnTo>
                  <a:lnTo>
                    <a:pt x="1475711" y="2730500"/>
                  </a:lnTo>
                  <a:lnTo>
                    <a:pt x="1461791" y="2692400"/>
                  </a:lnTo>
                  <a:lnTo>
                    <a:pt x="1448324" y="2641600"/>
                  </a:lnTo>
                  <a:lnTo>
                    <a:pt x="1436578" y="2578100"/>
                  </a:lnTo>
                  <a:lnTo>
                    <a:pt x="1427820" y="2514600"/>
                  </a:lnTo>
                  <a:lnTo>
                    <a:pt x="1423315" y="2451100"/>
                  </a:lnTo>
                  <a:lnTo>
                    <a:pt x="1424332" y="2374900"/>
                  </a:lnTo>
                  <a:lnTo>
                    <a:pt x="1432138" y="2298700"/>
                  </a:lnTo>
                  <a:lnTo>
                    <a:pt x="1440342" y="2247900"/>
                  </a:lnTo>
                  <a:lnTo>
                    <a:pt x="1456536" y="2146300"/>
                  </a:lnTo>
                  <a:lnTo>
                    <a:pt x="1472692" y="2032000"/>
                  </a:lnTo>
                  <a:lnTo>
                    <a:pt x="1480922" y="1981200"/>
                  </a:lnTo>
                  <a:lnTo>
                    <a:pt x="1489505" y="1930400"/>
                  </a:lnTo>
                  <a:lnTo>
                    <a:pt x="1498513" y="1879600"/>
                  </a:lnTo>
                  <a:lnTo>
                    <a:pt x="1508020" y="1816100"/>
                  </a:lnTo>
                  <a:lnTo>
                    <a:pt x="1508878" y="1816100"/>
                  </a:lnTo>
                  <a:lnTo>
                    <a:pt x="1517217" y="1765300"/>
                  </a:lnTo>
                  <a:lnTo>
                    <a:pt x="1526020" y="1714500"/>
                  </a:lnTo>
                  <a:lnTo>
                    <a:pt x="1535334" y="1676400"/>
                  </a:lnTo>
                  <a:lnTo>
                    <a:pt x="1545207" y="1625600"/>
                  </a:lnTo>
                  <a:lnTo>
                    <a:pt x="1555685" y="1574800"/>
                  </a:lnTo>
                  <a:lnTo>
                    <a:pt x="1566815" y="1524000"/>
                  </a:lnTo>
                  <a:lnTo>
                    <a:pt x="1578644" y="1473200"/>
                  </a:lnTo>
                  <a:lnTo>
                    <a:pt x="1591219" y="1422400"/>
                  </a:lnTo>
                  <a:lnTo>
                    <a:pt x="1604586" y="1371600"/>
                  </a:lnTo>
                  <a:lnTo>
                    <a:pt x="1618793" y="1333500"/>
                  </a:lnTo>
                  <a:lnTo>
                    <a:pt x="1619747" y="1320800"/>
                  </a:lnTo>
                  <a:lnTo>
                    <a:pt x="1625657" y="1320800"/>
                  </a:lnTo>
                  <a:lnTo>
                    <a:pt x="1626038" y="1333500"/>
                  </a:lnTo>
                  <a:lnTo>
                    <a:pt x="1626879" y="1346200"/>
                  </a:lnTo>
                  <a:lnTo>
                    <a:pt x="1631758" y="1384300"/>
                  </a:lnTo>
                  <a:lnTo>
                    <a:pt x="1642477" y="1422400"/>
                  </a:lnTo>
                  <a:lnTo>
                    <a:pt x="1658308" y="1473200"/>
                  </a:lnTo>
                  <a:lnTo>
                    <a:pt x="1679215" y="1511300"/>
                  </a:lnTo>
                  <a:lnTo>
                    <a:pt x="1705162" y="1562100"/>
                  </a:lnTo>
                  <a:lnTo>
                    <a:pt x="1713824" y="1574800"/>
                  </a:lnTo>
                  <a:lnTo>
                    <a:pt x="1722620" y="1587500"/>
                  </a:lnTo>
                  <a:lnTo>
                    <a:pt x="1731505" y="1600200"/>
                  </a:lnTo>
                  <a:lnTo>
                    <a:pt x="1740434" y="1600200"/>
                  </a:lnTo>
                  <a:lnTo>
                    <a:pt x="1781192" y="1651000"/>
                  </a:lnTo>
                  <a:lnTo>
                    <a:pt x="1816972" y="1676400"/>
                  </a:lnTo>
                  <a:lnTo>
                    <a:pt x="1842868" y="1701800"/>
                  </a:lnTo>
                  <a:lnTo>
                    <a:pt x="1854068" y="1701800"/>
                  </a:lnTo>
                  <a:lnTo>
                    <a:pt x="1855783" y="1714500"/>
                  </a:lnTo>
                  <a:lnTo>
                    <a:pt x="2205522" y="1714500"/>
                  </a:lnTo>
                  <a:lnTo>
                    <a:pt x="2202457" y="1739900"/>
                  </a:lnTo>
                  <a:lnTo>
                    <a:pt x="2196170" y="1778000"/>
                  </a:lnTo>
                  <a:lnTo>
                    <a:pt x="2189673" y="1828800"/>
                  </a:lnTo>
                  <a:lnTo>
                    <a:pt x="2182912" y="1879600"/>
                  </a:lnTo>
                  <a:lnTo>
                    <a:pt x="2175833" y="1930400"/>
                  </a:lnTo>
                  <a:lnTo>
                    <a:pt x="2168382" y="1981200"/>
                  </a:lnTo>
                  <a:lnTo>
                    <a:pt x="2160505" y="2019300"/>
                  </a:lnTo>
                  <a:lnTo>
                    <a:pt x="2152147" y="2070100"/>
                  </a:lnTo>
                  <a:lnTo>
                    <a:pt x="2143255" y="2120900"/>
                  </a:lnTo>
                  <a:lnTo>
                    <a:pt x="2133773" y="2159000"/>
                  </a:lnTo>
                  <a:lnTo>
                    <a:pt x="2123649" y="2209800"/>
                  </a:lnTo>
                  <a:lnTo>
                    <a:pt x="2112828" y="2247900"/>
                  </a:lnTo>
                  <a:lnTo>
                    <a:pt x="2101255" y="2298700"/>
                  </a:lnTo>
                  <a:lnTo>
                    <a:pt x="2088877" y="2336800"/>
                  </a:lnTo>
                  <a:lnTo>
                    <a:pt x="2075640" y="2374900"/>
                  </a:lnTo>
                  <a:lnTo>
                    <a:pt x="2061489" y="2425700"/>
                  </a:lnTo>
                  <a:lnTo>
                    <a:pt x="2046370" y="2463800"/>
                  </a:lnTo>
                  <a:lnTo>
                    <a:pt x="2030229" y="2501900"/>
                  </a:lnTo>
                  <a:lnTo>
                    <a:pt x="2013012" y="2540000"/>
                  </a:lnTo>
                  <a:lnTo>
                    <a:pt x="1994665" y="2578100"/>
                  </a:lnTo>
                  <a:lnTo>
                    <a:pt x="1975133" y="2616200"/>
                  </a:lnTo>
                  <a:lnTo>
                    <a:pt x="1954363" y="2654300"/>
                  </a:lnTo>
                  <a:lnTo>
                    <a:pt x="1932301" y="2692400"/>
                  </a:lnTo>
                  <a:lnTo>
                    <a:pt x="1908891" y="2730500"/>
                  </a:lnTo>
                  <a:lnTo>
                    <a:pt x="1884080" y="2768600"/>
                  </a:lnTo>
                  <a:lnTo>
                    <a:pt x="1857815" y="2794000"/>
                  </a:lnTo>
                  <a:lnTo>
                    <a:pt x="1830040" y="2832100"/>
                  </a:lnTo>
                  <a:close/>
                </a:path>
                <a:path w="2632709" h="3213100">
                  <a:moveTo>
                    <a:pt x="1396866" y="2349500"/>
                  </a:moveTo>
                  <a:lnTo>
                    <a:pt x="1004298" y="2349500"/>
                  </a:lnTo>
                  <a:lnTo>
                    <a:pt x="1040606" y="2336800"/>
                  </a:lnTo>
                  <a:lnTo>
                    <a:pt x="1078282" y="2336800"/>
                  </a:lnTo>
                  <a:lnTo>
                    <a:pt x="1195409" y="2298700"/>
                  </a:lnTo>
                  <a:lnTo>
                    <a:pt x="1234448" y="2273300"/>
                  </a:lnTo>
                  <a:lnTo>
                    <a:pt x="1272799" y="2247900"/>
                  </a:lnTo>
                  <a:lnTo>
                    <a:pt x="1310052" y="2222500"/>
                  </a:lnTo>
                  <a:lnTo>
                    <a:pt x="1345796" y="2184400"/>
                  </a:lnTo>
                  <a:lnTo>
                    <a:pt x="1379619" y="2146300"/>
                  </a:lnTo>
                  <a:lnTo>
                    <a:pt x="1411110" y="2095500"/>
                  </a:lnTo>
                  <a:lnTo>
                    <a:pt x="1439859" y="2032000"/>
                  </a:lnTo>
                  <a:lnTo>
                    <a:pt x="1446628" y="2032000"/>
                  </a:lnTo>
                  <a:lnTo>
                    <a:pt x="1446914" y="2044700"/>
                  </a:lnTo>
                  <a:lnTo>
                    <a:pt x="1445062" y="2057400"/>
                  </a:lnTo>
                  <a:lnTo>
                    <a:pt x="1432653" y="2133600"/>
                  </a:lnTo>
                  <a:lnTo>
                    <a:pt x="1425441" y="2184400"/>
                  </a:lnTo>
                  <a:lnTo>
                    <a:pt x="1418264" y="2222500"/>
                  </a:lnTo>
                  <a:lnTo>
                    <a:pt x="1411070" y="2273300"/>
                  </a:lnTo>
                  <a:lnTo>
                    <a:pt x="1409163" y="2273300"/>
                  </a:lnTo>
                  <a:lnTo>
                    <a:pt x="1408114" y="2286000"/>
                  </a:lnTo>
                  <a:lnTo>
                    <a:pt x="1407256" y="2286000"/>
                  </a:lnTo>
                  <a:lnTo>
                    <a:pt x="1396866" y="2349500"/>
                  </a:lnTo>
                  <a:close/>
                </a:path>
                <a:path w="2632709" h="3213100">
                  <a:moveTo>
                    <a:pt x="1423190" y="3086100"/>
                  </a:moveTo>
                  <a:lnTo>
                    <a:pt x="609926" y="3086100"/>
                  </a:lnTo>
                  <a:lnTo>
                    <a:pt x="637385" y="3073400"/>
                  </a:lnTo>
                  <a:lnTo>
                    <a:pt x="702150" y="3073400"/>
                  </a:lnTo>
                  <a:lnTo>
                    <a:pt x="738665" y="3060700"/>
                  </a:lnTo>
                  <a:lnTo>
                    <a:pt x="777409" y="3060700"/>
                  </a:lnTo>
                  <a:lnTo>
                    <a:pt x="817985" y="3048000"/>
                  </a:lnTo>
                  <a:lnTo>
                    <a:pt x="946758" y="3009900"/>
                  </a:lnTo>
                  <a:lnTo>
                    <a:pt x="1034522" y="2959100"/>
                  </a:lnTo>
                  <a:lnTo>
                    <a:pt x="1077794" y="2946400"/>
                  </a:lnTo>
                  <a:lnTo>
                    <a:pt x="1120131" y="2908300"/>
                  </a:lnTo>
                  <a:lnTo>
                    <a:pt x="1161138" y="2882900"/>
                  </a:lnTo>
                  <a:lnTo>
                    <a:pt x="1200419" y="2844800"/>
                  </a:lnTo>
                  <a:lnTo>
                    <a:pt x="1237580" y="2806700"/>
                  </a:lnTo>
                  <a:lnTo>
                    <a:pt x="1272226" y="2768600"/>
                  </a:lnTo>
                  <a:lnTo>
                    <a:pt x="1303960" y="2717800"/>
                  </a:lnTo>
                  <a:lnTo>
                    <a:pt x="1332387" y="2667000"/>
                  </a:lnTo>
                  <a:lnTo>
                    <a:pt x="1367010" y="2578100"/>
                  </a:lnTo>
                  <a:lnTo>
                    <a:pt x="1385051" y="2514600"/>
                  </a:lnTo>
                  <a:lnTo>
                    <a:pt x="1393338" y="2489200"/>
                  </a:lnTo>
                  <a:lnTo>
                    <a:pt x="1394101" y="2476500"/>
                  </a:lnTo>
                  <a:lnTo>
                    <a:pt x="1398010" y="2476500"/>
                  </a:lnTo>
                  <a:lnTo>
                    <a:pt x="1400202" y="2489200"/>
                  </a:lnTo>
                  <a:lnTo>
                    <a:pt x="1400488" y="2489200"/>
                  </a:lnTo>
                  <a:lnTo>
                    <a:pt x="1409702" y="2565400"/>
                  </a:lnTo>
                  <a:lnTo>
                    <a:pt x="1423894" y="2641600"/>
                  </a:lnTo>
                  <a:lnTo>
                    <a:pt x="1440823" y="2705100"/>
                  </a:lnTo>
                  <a:lnTo>
                    <a:pt x="1458150" y="2755900"/>
                  </a:lnTo>
                  <a:lnTo>
                    <a:pt x="1473539" y="2794000"/>
                  </a:lnTo>
                  <a:lnTo>
                    <a:pt x="1484649" y="2819400"/>
                  </a:lnTo>
                  <a:lnTo>
                    <a:pt x="1489145" y="2832100"/>
                  </a:lnTo>
                  <a:lnTo>
                    <a:pt x="1830040" y="2832100"/>
                  </a:lnTo>
                  <a:lnTo>
                    <a:pt x="1800701" y="2857500"/>
                  </a:lnTo>
                  <a:lnTo>
                    <a:pt x="1769746" y="2895600"/>
                  </a:lnTo>
                  <a:lnTo>
                    <a:pt x="1737118" y="2921000"/>
                  </a:lnTo>
                  <a:lnTo>
                    <a:pt x="1702765" y="2946400"/>
                  </a:lnTo>
                  <a:lnTo>
                    <a:pt x="1666631" y="2971800"/>
                  </a:lnTo>
                  <a:lnTo>
                    <a:pt x="1628664" y="2997200"/>
                  </a:lnTo>
                  <a:lnTo>
                    <a:pt x="1588808" y="3022600"/>
                  </a:lnTo>
                  <a:lnTo>
                    <a:pt x="1547010" y="3048000"/>
                  </a:lnTo>
                  <a:lnTo>
                    <a:pt x="1423190" y="3086100"/>
                  </a:lnTo>
                  <a:close/>
                </a:path>
              </a:pathLst>
            </a:custGeom>
            <a:solidFill>
              <a:srgbClr val="FDC4B0"/>
            </a:solidFill>
          </p:spPr>
          <p:txBody>
            <a:bodyPr wrap="square" lIns="0" tIns="0" rIns="0" bIns="0" rtlCol="0"/>
            <a:lstStyle/>
            <a:p>
              <a:endParaRPr/>
            </a:p>
          </p:txBody>
        </p:sp>
      </p:grpSp>
      <p:sp>
        <p:nvSpPr>
          <p:cNvPr id="7" name="object 7"/>
          <p:cNvSpPr/>
          <p:nvPr/>
        </p:nvSpPr>
        <p:spPr>
          <a:xfrm>
            <a:off x="2180934" y="7414041"/>
            <a:ext cx="553085" cy="615315"/>
          </a:xfrm>
          <a:custGeom>
            <a:avLst/>
            <a:gdLst/>
            <a:ahLst/>
            <a:cxnLst/>
            <a:rect l="l" t="t" r="r" b="b"/>
            <a:pathLst>
              <a:path w="553085"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5"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5"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5"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5"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5"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
        <p:nvSpPr>
          <p:cNvPr id="8" name="object 8"/>
          <p:cNvSpPr/>
          <p:nvPr/>
        </p:nvSpPr>
        <p:spPr>
          <a:xfrm>
            <a:off x="15127430" y="4871049"/>
            <a:ext cx="391795" cy="408940"/>
          </a:xfrm>
          <a:custGeom>
            <a:avLst/>
            <a:gdLst/>
            <a:ahLst/>
            <a:cxnLst/>
            <a:rect l="l" t="t" r="r" b="b"/>
            <a:pathLst>
              <a:path w="391794" h="408939">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39">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39">
                <a:moveTo>
                  <a:pt x="33598" y="72841"/>
                </a:moveTo>
                <a:close/>
              </a:path>
              <a:path w="391794" h="408939">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39">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39">
                <a:moveTo>
                  <a:pt x="155854" y="164292"/>
                </a:moveTo>
                <a:close/>
              </a:path>
              <a:path w="391794" h="408939">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39">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9" name="object 9"/>
          <p:cNvSpPr/>
          <p:nvPr/>
        </p:nvSpPr>
        <p:spPr>
          <a:xfrm>
            <a:off x="6480880" y="1169401"/>
            <a:ext cx="408940" cy="391795"/>
          </a:xfrm>
          <a:custGeom>
            <a:avLst/>
            <a:gdLst/>
            <a:ahLst/>
            <a:cxnLst/>
            <a:rect l="l" t="t" r="r" b="b"/>
            <a:pathLst>
              <a:path w="408940"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40"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40" h="391794">
                <a:moveTo>
                  <a:pt x="335863" y="33694"/>
                </a:moveTo>
                <a:close/>
              </a:path>
              <a:path w="408940"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40"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40"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40" h="391794">
                <a:moveTo>
                  <a:pt x="333641" y="259817"/>
                </a:moveTo>
                <a:lnTo>
                  <a:pt x="285546" y="253543"/>
                </a:lnTo>
                <a:lnTo>
                  <a:pt x="380151" y="253543"/>
                </a:lnTo>
                <a:lnTo>
                  <a:pt x="333641" y="259817"/>
                </a:lnTo>
                <a:close/>
              </a:path>
              <a:path w="408940"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FDC4B0"/>
          </a:solidFill>
        </p:spPr>
        <p:txBody>
          <a:bodyPr wrap="square" lIns="0" tIns="0" rIns="0" bIns="0" rtlCol="0"/>
          <a:lstStyle/>
          <a:p>
            <a:endParaRPr/>
          </a:p>
        </p:txBody>
      </p:sp>
      <p:sp>
        <p:nvSpPr>
          <p:cNvPr id="10" name="object 10"/>
          <p:cNvSpPr/>
          <p:nvPr/>
        </p:nvSpPr>
        <p:spPr>
          <a:xfrm>
            <a:off x="8928282" y="8784385"/>
            <a:ext cx="553085" cy="615315"/>
          </a:xfrm>
          <a:custGeom>
            <a:avLst/>
            <a:gdLst/>
            <a:ahLst/>
            <a:cxnLst/>
            <a:rect l="l" t="t" r="r" b="b"/>
            <a:pathLst>
              <a:path w="553084"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7A8E2"/>
          </a:solidFill>
        </p:spPr>
        <p:txBody>
          <a:bodyPr wrap="square" lIns="0" tIns="0" rIns="0" bIns="0" rtlCol="0"/>
          <a:lstStyle/>
          <a:p>
            <a:endParaRPr/>
          </a:p>
        </p:txBody>
      </p:sp>
      <p:sp>
        <p:nvSpPr>
          <p:cNvPr id="11" name="object 11"/>
          <p:cNvSpPr/>
          <p:nvPr/>
        </p:nvSpPr>
        <p:spPr>
          <a:xfrm>
            <a:off x="11696682" y="819691"/>
            <a:ext cx="527685" cy="499745"/>
          </a:xfrm>
          <a:custGeom>
            <a:avLst/>
            <a:gdLst/>
            <a:ahLst/>
            <a:cxnLst/>
            <a:rect l="l" t="t" r="r" b="b"/>
            <a:pathLst>
              <a:path w="527684" h="499744">
                <a:moveTo>
                  <a:pt x="396157" y="176000"/>
                </a:moveTo>
                <a:lnTo>
                  <a:pt x="160409" y="176000"/>
                </a:lnTo>
                <a:lnTo>
                  <a:pt x="142390" y="142250"/>
                </a:lnTo>
                <a:lnTo>
                  <a:pt x="130600" y="105310"/>
                </a:lnTo>
                <a:lnTo>
                  <a:pt x="128558" y="66909"/>
                </a:lnTo>
                <a:lnTo>
                  <a:pt x="139784" y="28775"/>
                </a:lnTo>
                <a:lnTo>
                  <a:pt x="157428" y="6474"/>
                </a:lnTo>
                <a:lnTo>
                  <a:pt x="177576" y="0"/>
                </a:lnTo>
                <a:lnTo>
                  <a:pt x="198954" y="6534"/>
                </a:lnTo>
                <a:lnTo>
                  <a:pt x="238147" y="44375"/>
                </a:lnTo>
                <a:lnTo>
                  <a:pt x="266987" y="96226"/>
                </a:lnTo>
                <a:lnTo>
                  <a:pt x="276079" y="123060"/>
                </a:lnTo>
                <a:lnTo>
                  <a:pt x="428606" y="123060"/>
                </a:lnTo>
                <a:lnTo>
                  <a:pt x="409944" y="158976"/>
                </a:lnTo>
                <a:lnTo>
                  <a:pt x="396157" y="176000"/>
                </a:lnTo>
                <a:close/>
              </a:path>
              <a:path w="527684" h="499744">
                <a:moveTo>
                  <a:pt x="428606" y="123060"/>
                </a:moveTo>
                <a:lnTo>
                  <a:pt x="276079" y="123060"/>
                </a:lnTo>
                <a:lnTo>
                  <a:pt x="296203" y="90587"/>
                </a:lnTo>
                <a:lnTo>
                  <a:pt x="322235" y="61945"/>
                </a:lnTo>
                <a:lnTo>
                  <a:pt x="354416" y="41074"/>
                </a:lnTo>
                <a:lnTo>
                  <a:pt x="392985" y="31911"/>
                </a:lnTo>
                <a:lnTo>
                  <a:pt x="405615" y="32055"/>
                </a:lnTo>
                <a:lnTo>
                  <a:pt x="416188" y="34061"/>
                </a:lnTo>
                <a:lnTo>
                  <a:pt x="424782" y="37725"/>
                </a:lnTo>
                <a:lnTo>
                  <a:pt x="431478" y="42841"/>
                </a:lnTo>
                <a:lnTo>
                  <a:pt x="441904" y="73462"/>
                </a:lnTo>
                <a:lnTo>
                  <a:pt x="432785" y="115016"/>
                </a:lnTo>
                <a:lnTo>
                  <a:pt x="428606" y="123060"/>
                </a:lnTo>
                <a:close/>
              </a:path>
              <a:path w="527684" h="499744">
                <a:moveTo>
                  <a:pt x="134651" y="467409"/>
                </a:moveTo>
                <a:lnTo>
                  <a:pt x="96158" y="456194"/>
                </a:lnTo>
                <a:lnTo>
                  <a:pt x="85676" y="425641"/>
                </a:lnTo>
                <a:lnTo>
                  <a:pt x="94780" y="384138"/>
                </a:lnTo>
                <a:lnTo>
                  <a:pt x="117570" y="340192"/>
                </a:lnTo>
                <a:lnTo>
                  <a:pt x="148148" y="302315"/>
                </a:lnTo>
                <a:lnTo>
                  <a:pt x="115360" y="301600"/>
                </a:lnTo>
                <a:lnTo>
                  <a:pt x="51674" y="283951"/>
                </a:lnTo>
                <a:lnTo>
                  <a:pt x="19741" y="259070"/>
                </a:lnTo>
                <a:lnTo>
                  <a:pt x="0" y="214326"/>
                </a:lnTo>
                <a:lnTo>
                  <a:pt x="11757" y="190947"/>
                </a:lnTo>
                <a:lnTo>
                  <a:pt x="39831" y="175952"/>
                </a:lnTo>
                <a:lnTo>
                  <a:pt x="78067" y="168815"/>
                </a:lnTo>
                <a:lnTo>
                  <a:pt x="120311" y="169007"/>
                </a:lnTo>
                <a:lnTo>
                  <a:pt x="160409" y="176000"/>
                </a:lnTo>
                <a:lnTo>
                  <a:pt x="396157" y="176000"/>
                </a:lnTo>
                <a:lnTo>
                  <a:pt x="394771" y="177711"/>
                </a:lnTo>
                <a:lnTo>
                  <a:pt x="269236" y="177711"/>
                </a:lnTo>
                <a:lnTo>
                  <a:pt x="240738" y="181306"/>
                </a:lnTo>
                <a:lnTo>
                  <a:pt x="216759" y="195068"/>
                </a:lnTo>
                <a:lnTo>
                  <a:pt x="199747" y="216832"/>
                </a:lnTo>
                <a:lnTo>
                  <a:pt x="192154" y="244433"/>
                </a:lnTo>
                <a:lnTo>
                  <a:pt x="192719" y="260292"/>
                </a:lnTo>
                <a:lnTo>
                  <a:pt x="212969" y="300509"/>
                </a:lnTo>
                <a:lnTo>
                  <a:pt x="258781" y="321324"/>
                </a:lnTo>
                <a:lnTo>
                  <a:pt x="491377" y="321324"/>
                </a:lnTo>
                <a:lnTo>
                  <a:pt x="487822" y="323225"/>
                </a:lnTo>
                <a:lnTo>
                  <a:pt x="367227" y="323225"/>
                </a:lnTo>
                <a:lnTo>
                  <a:pt x="385270" y="356962"/>
                </a:lnTo>
                <a:lnTo>
                  <a:pt x="391378" y="376166"/>
                </a:lnTo>
                <a:lnTo>
                  <a:pt x="251652" y="376166"/>
                </a:lnTo>
                <a:lnTo>
                  <a:pt x="231446" y="408640"/>
                </a:lnTo>
                <a:lnTo>
                  <a:pt x="205413" y="437292"/>
                </a:lnTo>
                <a:lnTo>
                  <a:pt x="173249" y="458191"/>
                </a:lnTo>
                <a:lnTo>
                  <a:pt x="134651" y="467409"/>
                </a:lnTo>
                <a:close/>
              </a:path>
              <a:path w="527684" h="499744">
                <a:moveTo>
                  <a:pt x="491377" y="321324"/>
                </a:moveTo>
                <a:lnTo>
                  <a:pt x="258781" y="321324"/>
                </a:lnTo>
                <a:lnTo>
                  <a:pt x="287168" y="317784"/>
                </a:lnTo>
                <a:lnTo>
                  <a:pt x="311091" y="304050"/>
                </a:lnTo>
                <a:lnTo>
                  <a:pt x="328082" y="282296"/>
                </a:lnTo>
                <a:lnTo>
                  <a:pt x="335672" y="254698"/>
                </a:lnTo>
                <a:lnTo>
                  <a:pt x="335108" y="238730"/>
                </a:lnTo>
                <a:lnTo>
                  <a:pt x="331229" y="223760"/>
                </a:lnTo>
                <a:lnTo>
                  <a:pt x="324392" y="210216"/>
                </a:lnTo>
                <a:lnTo>
                  <a:pt x="314952" y="198526"/>
                </a:lnTo>
                <a:lnTo>
                  <a:pt x="305390" y="190488"/>
                </a:lnTo>
                <a:lnTo>
                  <a:pt x="294387" y="184198"/>
                </a:lnTo>
                <a:lnTo>
                  <a:pt x="282261" y="179867"/>
                </a:lnTo>
                <a:lnTo>
                  <a:pt x="269236" y="177711"/>
                </a:lnTo>
                <a:lnTo>
                  <a:pt x="394771" y="177711"/>
                </a:lnTo>
                <a:lnTo>
                  <a:pt x="379298" y="196815"/>
                </a:lnTo>
                <a:lnTo>
                  <a:pt x="412114" y="197529"/>
                </a:lnTo>
                <a:lnTo>
                  <a:pt x="445010" y="203171"/>
                </a:lnTo>
                <a:lnTo>
                  <a:pt x="502667" y="234833"/>
                </a:lnTo>
                <a:lnTo>
                  <a:pt x="527597" y="284873"/>
                </a:lnTo>
                <a:lnTo>
                  <a:pt x="515815" y="308257"/>
                </a:lnTo>
                <a:lnTo>
                  <a:pt x="491377" y="321324"/>
                </a:lnTo>
                <a:close/>
              </a:path>
              <a:path w="527684" h="499744">
                <a:moveTo>
                  <a:pt x="449505" y="330431"/>
                </a:moveTo>
                <a:lnTo>
                  <a:pt x="407285" y="330245"/>
                </a:lnTo>
                <a:lnTo>
                  <a:pt x="367227" y="323225"/>
                </a:lnTo>
                <a:lnTo>
                  <a:pt x="487822" y="323225"/>
                </a:lnTo>
                <a:lnTo>
                  <a:pt x="449505" y="330431"/>
                </a:lnTo>
                <a:close/>
              </a:path>
              <a:path w="527684" h="499744">
                <a:moveTo>
                  <a:pt x="349941" y="499226"/>
                </a:moveTo>
                <a:lnTo>
                  <a:pt x="307159" y="475963"/>
                </a:lnTo>
                <a:lnTo>
                  <a:pt x="273525" y="429843"/>
                </a:lnTo>
                <a:lnTo>
                  <a:pt x="251652" y="376166"/>
                </a:lnTo>
                <a:lnTo>
                  <a:pt x="391378" y="376166"/>
                </a:lnTo>
                <a:lnTo>
                  <a:pt x="397012" y="393880"/>
                </a:lnTo>
                <a:lnTo>
                  <a:pt x="398971" y="432277"/>
                </a:lnTo>
                <a:lnTo>
                  <a:pt x="387662" y="470451"/>
                </a:lnTo>
                <a:lnTo>
                  <a:pt x="370098" y="492751"/>
                </a:lnTo>
                <a:lnTo>
                  <a:pt x="349941" y="499226"/>
                </a:lnTo>
                <a:close/>
              </a:path>
            </a:pathLst>
          </a:custGeom>
          <a:solidFill>
            <a:srgbClr val="AFD0D1"/>
          </a:solidFill>
        </p:spPr>
        <p:txBody>
          <a:bodyPr wrap="square" lIns="0" tIns="0" rIns="0" bIns="0" rtlCol="0"/>
          <a:lstStyle/>
          <a:p>
            <a:endParaRPr/>
          </a:p>
        </p:txBody>
      </p:sp>
      <p:sp>
        <p:nvSpPr>
          <p:cNvPr id="13" name="object 3">
            <a:extLst>
              <a:ext uri="{FF2B5EF4-FFF2-40B4-BE49-F238E27FC236}">
                <a16:creationId xmlns:a16="http://schemas.microsoft.com/office/drawing/2014/main" id="{D542BD39-0A4F-37E5-6CA5-9C6C5E78E3D4}"/>
              </a:ext>
            </a:extLst>
          </p:cNvPr>
          <p:cNvSpPr/>
          <p:nvPr/>
        </p:nvSpPr>
        <p:spPr>
          <a:xfrm rot="10998188">
            <a:off x="-83852" y="95297"/>
            <a:ext cx="3771900" cy="2540000"/>
          </a:xfrm>
          <a:custGeom>
            <a:avLst/>
            <a:gdLst/>
            <a:ahLst/>
            <a:cxnLst/>
            <a:rect l="l" t="t" r="r" b="b"/>
            <a:pathLst>
              <a:path w="3771900" h="2540000">
                <a:moveTo>
                  <a:pt x="1506428" y="1054099"/>
                </a:moveTo>
                <a:lnTo>
                  <a:pt x="1125172" y="1054099"/>
                </a:lnTo>
                <a:lnTo>
                  <a:pt x="1091948" y="1041399"/>
                </a:lnTo>
                <a:lnTo>
                  <a:pt x="1421685" y="1041399"/>
                </a:lnTo>
                <a:lnTo>
                  <a:pt x="1398232" y="1015999"/>
                </a:lnTo>
                <a:lnTo>
                  <a:pt x="1370231" y="990599"/>
                </a:lnTo>
                <a:lnTo>
                  <a:pt x="1338298" y="965199"/>
                </a:lnTo>
                <a:lnTo>
                  <a:pt x="1303049" y="927099"/>
                </a:lnTo>
                <a:lnTo>
                  <a:pt x="1265097" y="901699"/>
                </a:lnTo>
                <a:lnTo>
                  <a:pt x="1225058" y="863599"/>
                </a:lnTo>
                <a:lnTo>
                  <a:pt x="1183547" y="825499"/>
                </a:lnTo>
                <a:lnTo>
                  <a:pt x="1056333" y="711199"/>
                </a:lnTo>
                <a:lnTo>
                  <a:pt x="1015085" y="673099"/>
                </a:lnTo>
                <a:lnTo>
                  <a:pt x="975440" y="634999"/>
                </a:lnTo>
                <a:lnTo>
                  <a:pt x="938013" y="609599"/>
                </a:lnTo>
                <a:lnTo>
                  <a:pt x="903419" y="584199"/>
                </a:lnTo>
                <a:lnTo>
                  <a:pt x="781275" y="431799"/>
                </a:lnTo>
                <a:lnTo>
                  <a:pt x="698881" y="241299"/>
                </a:lnTo>
                <a:lnTo>
                  <a:pt x="652318" y="63499"/>
                </a:lnTo>
                <a:lnTo>
                  <a:pt x="637668" y="0"/>
                </a:lnTo>
                <a:lnTo>
                  <a:pt x="686114" y="0"/>
                </a:lnTo>
                <a:lnTo>
                  <a:pt x="803072" y="25399"/>
                </a:lnTo>
                <a:lnTo>
                  <a:pt x="945970" y="76199"/>
                </a:lnTo>
                <a:lnTo>
                  <a:pt x="1072239" y="152399"/>
                </a:lnTo>
                <a:lnTo>
                  <a:pt x="1117430" y="215899"/>
                </a:lnTo>
                <a:lnTo>
                  <a:pt x="1135567" y="253999"/>
                </a:lnTo>
                <a:lnTo>
                  <a:pt x="1151227" y="304799"/>
                </a:lnTo>
                <a:lnTo>
                  <a:pt x="1164783" y="355599"/>
                </a:lnTo>
                <a:lnTo>
                  <a:pt x="1176606" y="406399"/>
                </a:lnTo>
                <a:lnTo>
                  <a:pt x="1187069" y="457199"/>
                </a:lnTo>
                <a:lnTo>
                  <a:pt x="1196544" y="507999"/>
                </a:lnTo>
                <a:lnTo>
                  <a:pt x="1205404" y="571499"/>
                </a:lnTo>
                <a:lnTo>
                  <a:pt x="1214019" y="622299"/>
                </a:lnTo>
                <a:lnTo>
                  <a:pt x="1222763" y="673099"/>
                </a:lnTo>
                <a:lnTo>
                  <a:pt x="1232007" y="723899"/>
                </a:lnTo>
                <a:lnTo>
                  <a:pt x="1242124" y="761999"/>
                </a:lnTo>
                <a:lnTo>
                  <a:pt x="1253485" y="812799"/>
                </a:lnTo>
                <a:lnTo>
                  <a:pt x="1281430" y="863599"/>
                </a:lnTo>
                <a:lnTo>
                  <a:pt x="1311738" y="901699"/>
                </a:lnTo>
                <a:lnTo>
                  <a:pt x="1347931" y="939799"/>
                </a:lnTo>
                <a:lnTo>
                  <a:pt x="1387752" y="977899"/>
                </a:lnTo>
                <a:lnTo>
                  <a:pt x="1428946" y="1003299"/>
                </a:lnTo>
                <a:lnTo>
                  <a:pt x="1469257" y="1028699"/>
                </a:lnTo>
                <a:lnTo>
                  <a:pt x="1506428" y="1054099"/>
                </a:lnTo>
                <a:close/>
              </a:path>
              <a:path w="3771900" h="2540000">
                <a:moveTo>
                  <a:pt x="2394003" y="1066799"/>
                </a:moveTo>
                <a:lnTo>
                  <a:pt x="2302728" y="1066799"/>
                </a:lnTo>
                <a:lnTo>
                  <a:pt x="2203703" y="1041399"/>
                </a:lnTo>
                <a:lnTo>
                  <a:pt x="2153089" y="1015999"/>
                </a:lnTo>
                <a:lnTo>
                  <a:pt x="2102497" y="1003299"/>
                </a:lnTo>
                <a:lnTo>
                  <a:pt x="2052490" y="977899"/>
                </a:lnTo>
                <a:lnTo>
                  <a:pt x="2003634" y="952499"/>
                </a:lnTo>
                <a:lnTo>
                  <a:pt x="1956495" y="927099"/>
                </a:lnTo>
                <a:lnTo>
                  <a:pt x="1911639" y="901699"/>
                </a:lnTo>
                <a:lnTo>
                  <a:pt x="1869630" y="876299"/>
                </a:lnTo>
                <a:lnTo>
                  <a:pt x="1831035" y="850899"/>
                </a:lnTo>
                <a:lnTo>
                  <a:pt x="1796418" y="812799"/>
                </a:lnTo>
                <a:lnTo>
                  <a:pt x="1766346" y="787399"/>
                </a:lnTo>
                <a:lnTo>
                  <a:pt x="1741383" y="749299"/>
                </a:lnTo>
                <a:lnTo>
                  <a:pt x="1722095" y="711199"/>
                </a:lnTo>
                <a:lnTo>
                  <a:pt x="1652405" y="507999"/>
                </a:lnTo>
                <a:lnTo>
                  <a:pt x="1628687" y="342899"/>
                </a:lnTo>
                <a:lnTo>
                  <a:pt x="1629892" y="228599"/>
                </a:lnTo>
                <a:lnTo>
                  <a:pt x="1634971" y="190499"/>
                </a:lnTo>
                <a:lnTo>
                  <a:pt x="1692052" y="215899"/>
                </a:lnTo>
                <a:lnTo>
                  <a:pt x="1745046" y="241299"/>
                </a:lnTo>
                <a:lnTo>
                  <a:pt x="1794136" y="279399"/>
                </a:lnTo>
                <a:lnTo>
                  <a:pt x="1839509" y="304799"/>
                </a:lnTo>
                <a:lnTo>
                  <a:pt x="1881350" y="342899"/>
                </a:lnTo>
                <a:lnTo>
                  <a:pt x="1919844" y="393699"/>
                </a:lnTo>
                <a:lnTo>
                  <a:pt x="1955177" y="431799"/>
                </a:lnTo>
                <a:lnTo>
                  <a:pt x="1987533" y="482599"/>
                </a:lnTo>
                <a:lnTo>
                  <a:pt x="2017099" y="520699"/>
                </a:lnTo>
                <a:lnTo>
                  <a:pt x="2044060" y="571499"/>
                </a:lnTo>
                <a:lnTo>
                  <a:pt x="2068600" y="609599"/>
                </a:lnTo>
                <a:lnTo>
                  <a:pt x="2090905" y="660399"/>
                </a:lnTo>
                <a:lnTo>
                  <a:pt x="2111161" y="698499"/>
                </a:lnTo>
                <a:lnTo>
                  <a:pt x="2129552" y="736599"/>
                </a:lnTo>
                <a:lnTo>
                  <a:pt x="2146265" y="774699"/>
                </a:lnTo>
                <a:lnTo>
                  <a:pt x="2161484" y="812799"/>
                </a:lnTo>
                <a:lnTo>
                  <a:pt x="2175394" y="850899"/>
                </a:lnTo>
                <a:lnTo>
                  <a:pt x="2188182" y="876299"/>
                </a:lnTo>
                <a:lnTo>
                  <a:pt x="2200032" y="901699"/>
                </a:lnTo>
                <a:lnTo>
                  <a:pt x="2211130" y="927099"/>
                </a:lnTo>
                <a:lnTo>
                  <a:pt x="2237615" y="965199"/>
                </a:lnTo>
                <a:lnTo>
                  <a:pt x="2274521" y="990599"/>
                </a:lnTo>
                <a:lnTo>
                  <a:pt x="2319037" y="1028699"/>
                </a:lnTo>
                <a:lnTo>
                  <a:pt x="2368352" y="1054099"/>
                </a:lnTo>
                <a:lnTo>
                  <a:pt x="2394003" y="1066799"/>
                </a:lnTo>
                <a:close/>
              </a:path>
              <a:path w="3771900" h="2540000">
                <a:moveTo>
                  <a:pt x="3213987" y="1422399"/>
                </a:moveTo>
                <a:lnTo>
                  <a:pt x="3161301" y="1422399"/>
                </a:lnTo>
                <a:lnTo>
                  <a:pt x="3141235" y="1371599"/>
                </a:lnTo>
                <a:lnTo>
                  <a:pt x="3118118" y="1320799"/>
                </a:lnTo>
                <a:lnTo>
                  <a:pt x="3092435" y="1269999"/>
                </a:lnTo>
                <a:lnTo>
                  <a:pt x="3064673" y="1231899"/>
                </a:lnTo>
                <a:lnTo>
                  <a:pt x="3035319" y="1193799"/>
                </a:lnTo>
                <a:lnTo>
                  <a:pt x="3004859" y="1168399"/>
                </a:lnTo>
                <a:lnTo>
                  <a:pt x="2965779" y="1142999"/>
                </a:lnTo>
                <a:lnTo>
                  <a:pt x="2943250" y="1117599"/>
                </a:lnTo>
                <a:lnTo>
                  <a:pt x="2919293" y="1104899"/>
                </a:lnTo>
                <a:lnTo>
                  <a:pt x="2894333" y="1079499"/>
                </a:lnTo>
                <a:lnTo>
                  <a:pt x="2868794" y="1041399"/>
                </a:lnTo>
                <a:lnTo>
                  <a:pt x="2843099" y="1015999"/>
                </a:lnTo>
                <a:lnTo>
                  <a:pt x="2817674" y="977899"/>
                </a:lnTo>
                <a:lnTo>
                  <a:pt x="2792941" y="939799"/>
                </a:lnTo>
                <a:lnTo>
                  <a:pt x="2769326" y="888999"/>
                </a:lnTo>
                <a:lnTo>
                  <a:pt x="2747252" y="850899"/>
                </a:lnTo>
                <a:lnTo>
                  <a:pt x="2727143" y="800099"/>
                </a:lnTo>
                <a:lnTo>
                  <a:pt x="2709423" y="749299"/>
                </a:lnTo>
                <a:lnTo>
                  <a:pt x="2694516" y="685799"/>
                </a:lnTo>
                <a:lnTo>
                  <a:pt x="2682847" y="634999"/>
                </a:lnTo>
                <a:lnTo>
                  <a:pt x="2674839" y="571499"/>
                </a:lnTo>
                <a:lnTo>
                  <a:pt x="2670917" y="507999"/>
                </a:lnTo>
                <a:lnTo>
                  <a:pt x="2671504" y="431799"/>
                </a:lnTo>
                <a:lnTo>
                  <a:pt x="2720731" y="444499"/>
                </a:lnTo>
                <a:lnTo>
                  <a:pt x="2841014" y="495299"/>
                </a:lnTo>
                <a:lnTo>
                  <a:pt x="2991255" y="584199"/>
                </a:lnTo>
                <a:lnTo>
                  <a:pt x="3130355" y="761999"/>
                </a:lnTo>
                <a:lnTo>
                  <a:pt x="3152324" y="800099"/>
                </a:lnTo>
                <a:lnTo>
                  <a:pt x="3168818" y="838199"/>
                </a:lnTo>
                <a:lnTo>
                  <a:pt x="3180509" y="876299"/>
                </a:lnTo>
                <a:lnTo>
                  <a:pt x="3188072" y="914399"/>
                </a:lnTo>
                <a:lnTo>
                  <a:pt x="3192180" y="952499"/>
                </a:lnTo>
                <a:lnTo>
                  <a:pt x="3193505" y="977899"/>
                </a:lnTo>
                <a:lnTo>
                  <a:pt x="3192721" y="1015999"/>
                </a:lnTo>
                <a:lnTo>
                  <a:pt x="3190502" y="1041399"/>
                </a:lnTo>
                <a:lnTo>
                  <a:pt x="3184450" y="1104899"/>
                </a:lnTo>
                <a:lnTo>
                  <a:pt x="3181964" y="1142999"/>
                </a:lnTo>
                <a:lnTo>
                  <a:pt x="3180735" y="1181099"/>
                </a:lnTo>
                <a:lnTo>
                  <a:pt x="3181437" y="1231899"/>
                </a:lnTo>
                <a:lnTo>
                  <a:pt x="3184743" y="1269999"/>
                </a:lnTo>
                <a:lnTo>
                  <a:pt x="3191327" y="1320799"/>
                </a:lnTo>
                <a:lnTo>
                  <a:pt x="3201861" y="1371599"/>
                </a:lnTo>
                <a:lnTo>
                  <a:pt x="3213987" y="1422399"/>
                </a:lnTo>
                <a:close/>
              </a:path>
              <a:path w="3771900" h="2540000">
                <a:moveTo>
                  <a:pt x="693925" y="787399"/>
                </a:moveTo>
                <a:lnTo>
                  <a:pt x="643000" y="787399"/>
                </a:lnTo>
                <a:lnTo>
                  <a:pt x="614306" y="749299"/>
                </a:lnTo>
                <a:lnTo>
                  <a:pt x="605199" y="736599"/>
                </a:lnTo>
                <a:lnTo>
                  <a:pt x="589043" y="723899"/>
                </a:lnTo>
                <a:lnTo>
                  <a:pt x="573932" y="698499"/>
                </a:lnTo>
                <a:lnTo>
                  <a:pt x="559767" y="685799"/>
                </a:lnTo>
                <a:lnTo>
                  <a:pt x="546450" y="660399"/>
                </a:lnTo>
                <a:lnTo>
                  <a:pt x="535512" y="647699"/>
                </a:lnTo>
                <a:lnTo>
                  <a:pt x="525145" y="622299"/>
                </a:lnTo>
                <a:lnTo>
                  <a:pt x="506268" y="596899"/>
                </a:lnTo>
                <a:lnTo>
                  <a:pt x="498595" y="584199"/>
                </a:lnTo>
                <a:lnTo>
                  <a:pt x="492153" y="571499"/>
                </a:lnTo>
                <a:lnTo>
                  <a:pt x="486532" y="558799"/>
                </a:lnTo>
                <a:lnTo>
                  <a:pt x="472529" y="520699"/>
                </a:lnTo>
                <a:lnTo>
                  <a:pt x="461040" y="495299"/>
                </a:lnTo>
                <a:lnTo>
                  <a:pt x="491081" y="495299"/>
                </a:lnTo>
                <a:lnTo>
                  <a:pt x="497607" y="507999"/>
                </a:lnTo>
                <a:lnTo>
                  <a:pt x="506649" y="533399"/>
                </a:lnTo>
                <a:lnTo>
                  <a:pt x="512016" y="546099"/>
                </a:lnTo>
                <a:lnTo>
                  <a:pt x="532167" y="584199"/>
                </a:lnTo>
                <a:lnTo>
                  <a:pt x="572730" y="647699"/>
                </a:lnTo>
                <a:lnTo>
                  <a:pt x="586051" y="660399"/>
                </a:lnTo>
                <a:lnTo>
                  <a:pt x="600176" y="685799"/>
                </a:lnTo>
                <a:lnTo>
                  <a:pt x="615122" y="698499"/>
                </a:lnTo>
                <a:lnTo>
                  <a:pt x="630908" y="723899"/>
                </a:lnTo>
                <a:lnTo>
                  <a:pt x="649344" y="736599"/>
                </a:lnTo>
                <a:lnTo>
                  <a:pt x="658772" y="749299"/>
                </a:lnTo>
                <a:lnTo>
                  <a:pt x="668423" y="761999"/>
                </a:lnTo>
                <a:lnTo>
                  <a:pt x="678290" y="761999"/>
                </a:lnTo>
                <a:lnTo>
                  <a:pt x="683192" y="774699"/>
                </a:lnTo>
                <a:lnTo>
                  <a:pt x="688228" y="774699"/>
                </a:lnTo>
                <a:lnTo>
                  <a:pt x="693925" y="787399"/>
                </a:lnTo>
                <a:close/>
              </a:path>
              <a:path w="3771900" h="2540000">
                <a:moveTo>
                  <a:pt x="710890" y="800099"/>
                </a:moveTo>
                <a:lnTo>
                  <a:pt x="652867" y="800099"/>
                </a:lnTo>
                <a:lnTo>
                  <a:pt x="647938" y="787399"/>
                </a:lnTo>
                <a:lnTo>
                  <a:pt x="705247" y="787399"/>
                </a:lnTo>
                <a:lnTo>
                  <a:pt x="710890" y="800099"/>
                </a:lnTo>
                <a:close/>
              </a:path>
              <a:path w="3771900" h="2540000">
                <a:moveTo>
                  <a:pt x="1131100" y="1003299"/>
                </a:moveTo>
                <a:lnTo>
                  <a:pt x="971475" y="1003299"/>
                </a:lnTo>
                <a:lnTo>
                  <a:pt x="944466" y="990599"/>
                </a:lnTo>
                <a:lnTo>
                  <a:pt x="918082" y="977899"/>
                </a:lnTo>
                <a:lnTo>
                  <a:pt x="884094" y="952499"/>
                </a:lnTo>
                <a:lnTo>
                  <a:pt x="851561" y="939799"/>
                </a:lnTo>
                <a:lnTo>
                  <a:pt x="820296" y="927099"/>
                </a:lnTo>
                <a:lnTo>
                  <a:pt x="790110" y="901699"/>
                </a:lnTo>
                <a:lnTo>
                  <a:pt x="762200" y="888999"/>
                </a:lnTo>
                <a:lnTo>
                  <a:pt x="735075" y="863599"/>
                </a:lnTo>
                <a:lnTo>
                  <a:pt x="722021" y="850899"/>
                </a:lnTo>
                <a:lnTo>
                  <a:pt x="709843" y="850899"/>
                </a:lnTo>
                <a:lnTo>
                  <a:pt x="686324" y="825499"/>
                </a:lnTo>
                <a:lnTo>
                  <a:pt x="674743" y="812799"/>
                </a:lnTo>
                <a:lnTo>
                  <a:pt x="669038" y="812799"/>
                </a:lnTo>
                <a:lnTo>
                  <a:pt x="663377" y="800099"/>
                </a:lnTo>
                <a:lnTo>
                  <a:pt x="722428" y="800099"/>
                </a:lnTo>
                <a:lnTo>
                  <a:pt x="733921" y="812799"/>
                </a:lnTo>
                <a:lnTo>
                  <a:pt x="745824" y="825499"/>
                </a:lnTo>
                <a:lnTo>
                  <a:pt x="758594" y="838199"/>
                </a:lnTo>
                <a:lnTo>
                  <a:pt x="771707" y="838199"/>
                </a:lnTo>
                <a:lnTo>
                  <a:pt x="812010" y="876299"/>
                </a:lnTo>
                <a:lnTo>
                  <a:pt x="841430" y="888999"/>
                </a:lnTo>
                <a:lnTo>
                  <a:pt x="871759" y="901699"/>
                </a:lnTo>
                <a:lnTo>
                  <a:pt x="903303" y="914399"/>
                </a:lnTo>
                <a:lnTo>
                  <a:pt x="936364" y="927099"/>
                </a:lnTo>
                <a:lnTo>
                  <a:pt x="982165" y="952499"/>
                </a:lnTo>
                <a:lnTo>
                  <a:pt x="1029976" y="965199"/>
                </a:lnTo>
                <a:lnTo>
                  <a:pt x="1079665" y="977899"/>
                </a:lnTo>
                <a:lnTo>
                  <a:pt x="1131100" y="1003299"/>
                </a:lnTo>
                <a:close/>
              </a:path>
              <a:path w="3771900" h="2540000">
                <a:moveTo>
                  <a:pt x="460095" y="1244599"/>
                </a:moveTo>
                <a:lnTo>
                  <a:pt x="329355" y="1244599"/>
                </a:lnTo>
                <a:lnTo>
                  <a:pt x="181205" y="1193799"/>
                </a:lnTo>
                <a:lnTo>
                  <a:pt x="78732" y="1130299"/>
                </a:lnTo>
                <a:lnTo>
                  <a:pt x="19232" y="1066799"/>
                </a:lnTo>
                <a:lnTo>
                  <a:pt x="0" y="1028699"/>
                </a:lnTo>
                <a:lnTo>
                  <a:pt x="34937" y="1003299"/>
                </a:lnTo>
                <a:lnTo>
                  <a:pt x="73304" y="990599"/>
                </a:lnTo>
                <a:lnTo>
                  <a:pt x="114668" y="965199"/>
                </a:lnTo>
                <a:lnTo>
                  <a:pt x="158598" y="952499"/>
                </a:lnTo>
                <a:lnTo>
                  <a:pt x="351319" y="952499"/>
                </a:lnTo>
                <a:lnTo>
                  <a:pt x="550494" y="1003299"/>
                </a:lnTo>
                <a:lnTo>
                  <a:pt x="598054" y="1028699"/>
                </a:lnTo>
                <a:lnTo>
                  <a:pt x="643856" y="1041399"/>
                </a:lnTo>
                <a:lnTo>
                  <a:pt x="687467" y="1054099"/>
                </a:lnTo>
                <a:lnTo>
                  <a:pt x="747531" y="1079499"/>
                </a:lnTo>
                <a:lnTo>
                  <a:pt x="803511" y="1092199"/>
                </a:lnTo>
                <a:lnTo>
                  <a:pt x="932061" y="1092199"/>
                </a:lnTo>
                <a:lnTo>
                  <a:pt x="883050" y="1117599"/>
                </a:lnTo>
                <a:lnTo>
                  <a:pt x="831696" y="1130299"/>
                </a:lnTo>
                <a:lnTo>
                  <a:pt x="778636" y="1155699"/>
                </a:lnTo>
                <a:lnTo>
                  <a:pt x="724506" y="1168399"/>
                </a:lnTo>
                <a:lnTo>
                  <a:pt x="669943" y="1193799"/>
                </a:lnTo>
                <a:lnTo>
                  <a:pt x="510024" y="1231899"/>
                </a:lnTo>
                <a:lnTo>
                  <a:pt x="460095" y="1244599"/>
                </a:lnTo>
                <a:close/>
              </a:path>
              <a:path w="3771900" h="2540000">
                <a:moveTo>
                  <a:pt x="932061" y="1092199"/>
                </a:moveTo>
                <a:lnTo>
                  <a:pt x="854936" y="1092199"/>
                </a:lnTo>
                <a:lnTo>
                  <a:pt x="901336" y="1079499"/>
                </a:lnTo>
                <a:lnTo>
                  <a:pt x="942242" y="1066799"/>
                </a:lnTo>
                <a:lnTo>
                  <a:pt x="977184" y="1054099"/>
                </a:lnTo>
                <a:lnTo>
                  <a:pt x="1005692" y="1028699"/>
                </a:lnTo>
                <a:lnTo>
                  <a:pt x="1027296" y="1015999"/>
                </a:lnTo>
                <a:lnTo>
                  <a:pt x="999091" y="1003299"/>
                </a:lnTo>
                <a:lnTo>
                  <a:pt x="1184149" y="1003299"/>
                </a:lnTo>
                <a:lnTo>
                  <a:pt x="1238678" y="1015999"/>
                </a:lnTo>
                <a:lnTo>
                  <a:pt x="1283247" y="1028699"/>
                </a:lnTo>
                <a:lnTo>
                  <a:pt x="1328646" y="1028699"/>
                </a:lnTo>
                <a:lnTo>
                  <a:pt x="1374813" y="1041399"/>
                </a:lnTo>
                <a:lnTo>
                  <a:pt x="1091948" y="1041399"/>
                </a:lnTo>
                <a:lnTo>
                  <a:pt x="1058674" y="1054099"/>
                </a:lnTo>
                <a:lnTo>
                  <a:pt x="1020510" y="1066799"/>
                </a:lnTo>
                <a:lnTo>
                  <a:pt x="978093" y="1079499"/>
                </a:lnTo>
                <a:lnTo>
                  <a:pt x="932061" y="1092199"/>
                </a:lnTo>
                <a:close/>
              </a:path>
              <a:path w="3771900" h="2540000">
                <a:moveTo>
                  <a:pt x="2419655" y="1079499"/>
                </a:moveTo>
                <a:lnTo>
                  <a:pt x="1228395" y="1079499"/>
                </a:lnTo>
                <a:lnTo>
                  <a:pt x="1158993" y="1054099"/>
                </a:lnTo>
                <a:lnTo>
                  <a:pt x="1684151" y="1054099"/>
                </a:lnTo>
                <a:lnTo>
                  <a:pt x="1731386" y="1066799"/>
                </a:lnTo>
                <a:lnTo>
                  <a:pt x="2394003" y="1066799"/>
                </a:lnTo>
                <a:lnTo>
                  <a:pt x="2419655" y="1079499"/>
                </a:lnTo>
                <a:close/>
              </a:path>
              <a:path w="3771900" h="2540000">
                <a:moveTo>
                  <a:pt x="2782596" y="1155699"/>
                </a:moveTo>
                <a:lnTo>
                  <a:pt x="2214593" y="1155699"/>
                </a:lnTo>
                <a:lnTo>
                  <a:pt x="2164984" y="1142999"/>
                </a:lnTo>
                <a:lnTo>
                  <a:pt x="1919155" y="1142999"/>
                </a:lnTo>
                <a:lnTo>
                  <a:pt x="1870925" y="1130299"/>
                </a:lnTo>
                <a:lnTo>
                  <a:pt x="1633388" y="1130299"/>
                </a:lnTo>
                <a:lnTo>
                  <a:pt x="1586791" y="1117599"/>
                </a:lnTo>
                <a:lnTo>
                  <a:pt x="1481019" y="1117599"/>
                </a:lnTo>
                <a:lnTo>
                  <a:pt x="1429022" y="1104899"/>
                </a:lnTo>
                <a:lnTo>
                  <a:pt x="1377699" y="1104899"/>
                </a:lnTo>
                <a:lnTo>
                  <a:pt x="1277324" y="1079499"/>
                </a:lnTo>
                <a:lnTo>
                  <a:pt x="2470091" y="1079499"/>
                </a:lnTo>
                <a:lnTo>
                  <a:pt x="2520550" y="1092199"/>
                </a:lnTo>
                <a:lnTo>
                  <a:pt x="2570951" y="1092199"/>
                </a:lnTo>
                <a:lnTo>
                  <a:pt x="2770339" y="1142999"/>
                </a:lnTo>
                <a:lnTo>
                  <a:pt x="2782596" y="1155699"/>
                </a:lnTo>
                <a:close/>
              </a:path>
              <a:path w="3771900" h="2540000">
                <a:moveTo>
                  <a:pt x="1164900" y="1739899"/>
                </a:moveTo>
                <a:lnTo>
                  <a:pt x="930484" y="1701799"/>
                </a:lnTo>
                <a:lnTo>
                  <a:pt x="735096" y="1638299"/>
                </a:lnTo>
                <a:lnTo>
                  <a:pt x="653379" y="1612899"/>
                </a:lnTo>
                <a:lnTo>
                  <a:pt x="653760" y="1612899"/>
                </a:lnTo>
                <a:lnTo>
                  <a:pt x="673226" y="1587499"/>
                </a:lnTo>
                <a:lnTo>
                  <a:pt x="697984" y="1574799"/>
                </a:lnTo>
                <a:lnTo>
                  <a:pt x="727616" y="1549399"/>
                </a:lnTo>
                <a:lnTo>
                  <a:pt x="761708" y="1523999"/>
                </a:lnTo>
                <a:lnTo>
                  <a:pt x="799842" y="1498599"/>
                </a:lnTo>
                <a:lnTo>
                  <a:pt x="841603" y="1485899"/>
                </a:lnTo>
                <a:lnTo>
                  <a:pt x="886575" y="1460499"/>
                </a:lnTo>
                <a:lnTo>
                  <a:pt x="934341" y="1435099"/>
                </a:lnTo>
                <a:lnTo>
                  <a:pt x="984485" y="1422399"/>
                </a:lnTo>
                <a:lnTo>
                  <a:pt x="1036592" y="1396999"/>
                </a:lnTo>
                <a:lnTo>
                  <a:pt x="1090244" y="1384299"/>
                </a:lnTo>
                <a:lnTo>
                  <a:pt x="1145027" y="1358899"/>
                </a:lnTo>
                <a:lnTo>
                  <a:pt x="1311994" y="1320799"/>
                </a:lnTo>
                <a:lnTo>
                  <a:pt x="1367135" y="1320799"/>
                </a:lnTo>
                <a:lnTo>
                  <a:pt x="1421326" y="1308099"/>
                </a:lnTo>
                <a:lnTo>
                  <a:pt x="1705544" y="1308099"/>
                </a:lnTo>
                <a:lnTo>
                  <a:pt x="1760288" y="1295399"/>
                </a:lnTo>
                <a:lnTo>
                  <a:pt x="1808159" y="1282699"/>
                </a:lnTo>
                <a:lnTo>
                  <a:pt x="1849510" y="1257299"/>
                </a:lnTo>
                <a:lnTo>
                  <a:pt x="1884691" y="1231899"/>
                </a:lnTo>
                <a:lnTo>
                  <a:pt x="1914055" y="1206499"/>
                </a:lnTo>
                <a:lnTo>
                  <a:pt x="1946730" y="1168399"/>
                </a:lnTo>
                <a:lnTo>
                  <a:pt x="1961465" y="1142999"/>
                </a:lnTo>
                <a:lnTo>
                  <a:pt x="2065828" y="1142999"/>
                </a:lnTo>
                <a:lnTo>
                  <a:pt x="2034169" y="1168399"/>
                </a:lnTo>
                <a:lnTo>
                  <a:pt x="1999817" y="1193799"/>
                </a:lnTo>
                <a:lnTo>
                  <a:pt x="1963116" y="1219199"/>
                </a:lnTo>
                <a:lnTo>
                  <a:pt x="1924408" y="1244599"/>
                </a:lnTo>
                <a:lnTo>
                  <a:pt x="1884036" y="1282699"/>
                </a:lnTo>
                <a:lnTo>
                  <a:pt x="1842343" y="1308099"/>
                </a:lnTo>
                <a:lnTo>
                  <a:pt x="1799672" y="1346199"/>
                </a:lnTo>
                <a:lnTo>
                  <a:pt x="1626053" y="1498599"/>
                </a:lnTo>
                <a:lnTo>
                  <a:pt x="1583628" y="1523999"/>
                </a:lnTo>
                <a:lnTo>
                  <a:pt x="1542281" y="1562099"/>
                </a:lnTo>
                <a:lnTo>
                  <a:pt x="1502354" y="1600199"/>
                </a:lnTo>
                <a:lnTo>
                  <a:pt x="1464189" y="1625599"/>
                </a:lnTo>
                <a:lnTo>
                  <a:pt x="1428130" y="1650999"/>
                </a:lnTo>
                <a:lnTo>
                  <a:pt x="1394519" y="1676399"/>
                </a:lnTo>
                <a:lnTo>
                  <a:pt x="1363698" y="1701799"/>
                </a:lnTo>
                <a:lnTo>
                  <a:pt x="1164900" y="1739899"/>
                </a:lnTo>
                <a:close/>
              </a:path>
              <a:path w="3771900" h="2540000">
                <a:moveTo>
                  <a:pt x="2830636" y="1168399"/>
                </a:moveTo>
                <a:lnTo>
                  <a:pt x="2363001" y="1168399"/>
                </a:lnTo>
                <a:lnTo>
                  <a:pt x="2313646" y="1155699"/>
                </a:lnTo>
                <a:lnTo>
                  <a:pt x="2806680" y="1155699"/>
                </a:lnTo>
                <a:lnTo>
                  <a:pt x="2830636" y="1168399"/>
                </a:lnTo>
                <a:close/>
              </a:path>
              <a:path w="3771900" h="2540000">
                <a:moveTo>
                  <a:pt x="2975342" y="1257299"/>
                </a:moveTo>
                <a:lnTo>
                  <a:pt x="2779956" y="1257299"/>
                </a:lnTo>
                <a:lnTo>
                  <a:pt x="2769545" y="1244599"/>
                </a:lnTo>
                <a:lnTo>
                  <a:pt x="2748436" y="1244599"/>
                </a:lnTo>
                <a:lnTo>
                  <a:pt x="2737489" y="1231899"/>
                </a:lnTo>
                <a:lnTo>
                  <a:pt x="2602295" y="1193799"/>
                </a:lnTo>
                <a:lnTo>
                  <a:pt x="2555458" y="1193799"/>
                </a:lnTo>
                <a:lnTo>
                  <a:pt x="2459970" y="1168399"/>
                </a:lnTo>
                <a:lnTo>
                  <a:pt x="2842585" y="1168399"/>
                </a:lnTo>
                <a:lnTo>
                  <a:pt x="2854499" y="1181099"/>
                </a:lnTo>
                <a:lnTo>
                  <a:pt x="2866413" y="1181099"/>
                </a:lnTo>
                <a:lnTo>
                  <a:pt x="2914593" y="1206499"/>
                </a:lnTo>
                <a:lnTo>
                  <a:pt x="2922877" y="1219199"/>
                </a:lnTo>
                <a:lnTo>
                  <a:pt x="2935827" y="1219199"/>
                </a:lnTo>
                <a:lnTo>
                  <a:pt x="2955441" y="1231899"/>
                </a:lnTo>
                <a:lnTo>
                  <a:pt x="2975342" y="1257299"/>
                </a:lnTo>
                <a:close/>
              </a:path>
              <a:path w="3771900" h="2540000">
                <a:moveTo>
                  <a:pt x="3024371" y="1295399"/>
                </a:moveTo>
                <a:lnTo>
                  <a:pt x="2856987" y="1295399"/>
                </a:lnTo>
                <a:lnTo>
                  <a:pt x="2820423" y="1269999"/>
                </a:lnTo>
                <a:lnTo>
                  <a:pt x="2800690" y="1269999"/>
                </a:lnTo>
                <a:lnTo>
                  <a:pt x="2790216" y="1257299"/>
                </a:lnTo>
                <a:lnTo>
                  <a:pt x="2987149" y="1257299"/>
                </a:lnTo>
                <a:lnTo>
                  <a:pt x="3005777" y="1282699"/>
                </a:lnTo>
                <a:lnTo>
                  <a:pt x="3024371" y="1295399"/>
                </a:lnTo>
                <a:close/>
              </a:path>
              <a:path w="3771900" h="2540000">
                <a:moveTo>
                  <a:pt x="2125242" y="1955799"/>
                </a:moveTo>
                <a:lnTo>
                  <a:pt x="1894044" y="1904999"/>
                </a:lnTo>
                <a:lnTo>
                  <a:pt x="1722602" y="1828799"/>
                </a:lnTo>
                <a:lnTo>
                  <a:pt x="1655538" y="1790699"/>
                </a:lnTo>
                <a:lnTo>
                  <a:pt x="1695422" y="1790699"/>
                </a:lnTo>
                <a:lnTo>
                  <a:pt x="1737250" y="1777999"/>
                </a:lnTo>
                <a:lnTo>
                  <a:pt x="1780793" y="1765299"/>
                </a:lnTo>
                <a:lnTo>
                  <a:pt x="1872098" y="1739899"/>
                </a:lnTo>
                <a:lnTo>
                  <a:pt x="1919401" y="1714499"/>
                </a:lnTo>
                <a:lnTo>
                  <a:pt x="2114244" y="1612899"/>
                </a:lnTo>
                <a:lnTo>
                  <a:pt x="2163211" y="1574799"/>
                </a:lnTo>
                <a:lnTo>
                  <a:pt x="2211821" y="1549399"/>
                </a:lnTo>
                <a:lnTo>
                  <a:pt x="2259843" y="1511299"/>
                </a:lnTo>
                <a:lnTo>
                  <a:pt x="2307047" y="1485899"/>
                </a:lnTo>
                <a:lnTo>
                  <a:pt x="2353202" y="1460499"/>
                </a:lnTo>
                <a:lnTo>
                  <a:pt x="2398080" y="1435099"/>
                </a:lnTo>
                <a:lnTo>
                  <a:pt x="2441448" y="1396999"/>
                </a:lnTo>
                <a:lnTo>
                  <a:pt x="2483079" y="1384299"/>
                </a:lnTo>
                <a:lnTo>
                  <a:pt x="2522740" y="1358899"/>
                </a:lnTo>
                <a:lnTo>
                  <a:pt x="2560202" y="1333499"/>
                </a:lnTo>
                <a:lnTo>
                  <a:pt x="2595235" y="1320799"/>
                </a:lnTo>
                <a:lnTo>
                  <a:pt x="2627609" y="1308099"/>
                </a:lnTo>
                <a:lnTo>
                  <a:pt x="2668995" y="1295399"/>
                </a:lnTo>
                <a:lnTo>
                  <a:pt x="2757656" y="1295399"/>
                </a:lnTo>
                <a:lnTo>
                  <a:pt x="2850280" y="1320799"/>
                </a:lnTo>
                <a:lnTo>
                  <a:pt x="2896622" y="1346199"/>
                </a:lnTo>
                <a:lnTo>
                  <a:pt x="2942206" y="1358899"/>
                </a:lnTo>
                <a:lnTo>
                  <a:pt x="3105694" y="1358899"/>
                </a:lnTo>
                <a:lnTo>
                  <a:pt x="3127937" y="1384299"/>
                </a:lnTo>
                <a:lnTo>
                  <a:pt x="2697759" y="1384299"/>
                </a:lnTo>
                <a:lnTo>
                  <a:pt x="2674747" y="1396999"/>
                </a:lnTo>
                <a:lnTo>
                  <a:pt x="2637287" y="1447799"/>
                </a:lnTo>
                <a:lnTo>
                  <a:pt x="2622844" y="1485899"/>
                </a:lnTo>
                <a:lnTo>
                  <a:pt x="2611280" y="1523999"/>
                </a:lnTo>
                <a:lnTo>
                  <a:pt x="2601222" y="1562099"/>
                </a:lnTo>
                <a:lnTo>
                  <a:pt x="2591295" y="1612899"/>
                </a:lnTo>
                <a:lnTo>
                  <a:pt x="2580126" y="1650999"/>
                </a:lnTo>
                <a:lnTo>
                  <a:pt x="2566340" y="1701799"/>
                </a:lnTo>
                <a:lnTo>
                  <a:pt x="2548563" y="1752599"/>
                </a:lnTo>
                <a:lnTo>
                  <a:pt x="2525422" y="1790699"/>
                </a:lnTo>
                <a:lnTo>
                  <a:pt x="2495542" y="1841499"/>
                </a:lnTo>
                <a:lnTo>
                  <a:pt x="2471016" y="1866899"/>
                </a:lnTo>
                <a:lnTo>
                  <a:pt x="2442447" y="1892299"/>
                </a:lnTo>
                <a:lnTo>
                  <a:pt x="2409432" y="1904999"/>
                </a:lnTo>
                <a:lnTo>
                  <a:pt x="2371570" y="1930399"/>
                </a:lnTo>
                <a:lnTo>
                  <a:pt x="2125242" y="1955799"/>
                </a:lnTo>
                <a:close/>
              </a:path>
              <a:path w="3771900" h="2540000">
                <a:moveTo>
                  <a:pt x="3105694" y="1358899"/>
                </a:moveTo>
                <a:lnTo>
                  <a:pt x="2942206" y="1358899"/>
                </a:lnTo>
                <a:lnTo>
                  <a:pt x="2929637" y="1346199"/>
                </a:lnTo>
                <a:lnTo>
                  <a:pt x="2921068" y="1346199"/>
                </a:lnTo>
                <a:lnTo>
                  <a:pt x="2916592" y="1333499"/>
                </a:lnTo>
                <a:lnTo>
                  <a:pt x="2914593" y="1333499"/>
                </a:lnTo>
                <a:lnTo>
                  <a:pt x="2876030" y="1308099"/>
                </a:lnTo>
                <a:lnTo>
                  <a:pt x="2869555" y="1308099"/>
                </a:lnTo>
                <a:lnTo>
                  <a:pt x="2862985" y="1295399"/>
                </a:lnTo>
                <a:lnTo>
                  <a:pt x="3033614" y="1295399"/>
                </a:lnTo>
                <a:lnTo>
                  <a:pt x="3070511" y="1333499"/>
                </a:lnTo>
                <a:lnTo>
                  <a:pt x="3088460" y="1346199"/>
                </a:lnTo>
                <a:lnTo>
                  <a:pt x="3105694" y="1358899"/>
                </a:lnTo>
                <a:close/>
              </a:path>
              <a:path w="3771900" h="2540000">
                <a:moveTo>
                  <a:pt x="3237474" y="1498599"/>
                </a:moveTo>
                <a:lnTo>
                  <a:pt x="3084364" y="1498599"/>
                </a:lnTo>
                <a:lnTo>
                  <a:pt x="3042013" y="1473199"/>
                </a:lnTo>
                <a:lnTo>
                  <a:pt x="2997412" y="1447799"/>
                </a:lnTo>
                <a:lnTo>
                  <a:pt x="2951089" y="1435099"/>
                </a:lnTo>
                <a:lnTo>
                  <a:pt x="2903571" y="1409699"/>
                </a:lnTo>
                <a:lnTo>
                  <a:pt x="2807051" y="1384299"/>
                </a:lnTo>
                <a:lnTo>
                  <a:pt x="3127937" y="1384299"/>
                </a:lnTo>
                <a:lnTo>
                  <a:pt x="3161301" y="1422399"/>
                </a:lnTo>
                <a:lnTo>
                  <a:pt x="3213987" y="1422399"/>
                </a:lnTo>
                <a:lnTo>
                  <a:pt x="3217019" y="1435099"/>
                </a:lnTo>
                <a:lnTo>
                  <a:pt x="3237474" y="1498599"/>
                </a:lnTo>
                <a:close/>
              </a:path>
              <a:path w="3771900" h="2540000">
                <a:moveTo>
                  <a:pt x="3697467" y="2539999"/>
                </a:moveTo>
                <a:lnTo>
                  <a:pt x="3696801" y="2539999"/>
                </a:lnTo>
                <a:lnTo>
                  <a:pt x="3695277" y="2527299"/>
                </a:lnTo>
                <a:lnTo>
                  <a:pt x="3692611" y="2514599"/>
                </a:lnTo>
                <a:lnTo>
                  <a:pt x="3691564" y="2514599"/>
                </a:lnTo>
                <a:lnTo>
                  <a:pt x="3689945" y="2501899"/>
                </a:lnTo>
                <a:lnTo>
                  <a:pt x="3688612" y="2501899"/>
                </a:lnTo>
                <a:lnTo>
                  <a:pt x="3686613" y="2489199"/>
                </a:lnTo>
                <a:lnTo>
                  <a:pt x="3685660" y="2489199"/>
                </a:lnTo>
                <a:lnTo>
                  <a:pt x="3680569" y="2476499"/>
                </a:lnTo>
                <a:lnTo>
                  <a:pt x="3678305" y="2463799"/>
                </a:lnTo>
                <a:lnTo>
                  <a:pt x="3673472" y="2451099"/>
                </a:lnTo>
                <a:lnTo>
                  <a:pt x="3668368" y="2438399"/>
                </a:lnTo>
                <a:lnTo>
                  <a:pt x="3662201" y="2425699"/>
                </a:lnTo>
                <a:lnTo>
                  <a:pt x="3655410" y="2400299"/>
                </a:lnTo>
                <a:lnTo>
                  <a:pt x="3648430" y="2387599"/>
                </a:lnTo>
                <a:lnTo>
                  <a:pt x="3631610" y="2336799"/>
                </a:lnTo>
                <a:lnTo>
                  <a:pt x="3612486" y="2298699"/>
                </a:lnTo>
                <a:lnTo>
                  <a:pt x="3590720" y="2247899"/>
                </a:lnTo>
                <a:lnTo>
                  <a:pt x="3565972" y="2197099"/>
                </a:lnTo>
                <a:lnTo>
                  <a:pt x="3544498" y="2158999"/>
                </a:lnTo>
                <a:lnTo>
                  <a:pt x="3520940" y="2108199"/>
                </a:lnTo>
                <a:lnTo>
                  <a:pt x="3495407" y="2057399"/>
                </a:lnTo>
                <a:lnTo>
                  <a:pt x="3468010" y="2019299"/>
                </a:lnTo>
                <a:lnTo>
                  <a:pt x="3438858" y="1968499"/>
                </a:lnTo>
                <a:lnTo>
                  <a:pt x="3413060" y="1917699"/>
                </a:lnTo>
                <a:lnTo>
                  <a:pt x="3385779" y="1879599"/>
                </a:lnTo>
                <a:lnTo>
                  <a:pt x="3357054" y="1841499"/>
                </a:lnTo>
                <a:lnTo>
                  <a:pt x="3326925" y="1790699"/>
                </a:lnTo>
                <a:lnTo>
                  <a:pt x="3295430" y="1752599"/>
                </a:lnTo>
                <a:lnTo>
                  <a:pt x="3262611" y="1701799"/>
                </a:lnTo>
                <a:lnTo>
                  <a:pt x="3249733" y="1689099"/>
                </a:lnTo>
                <a:lnTo>
                  <a:pt x="3236498" y="1676399"/>
                </a:lnTo>
                <a:lnTo>
                  <a:pt x="3223084" y="1650999"/>
                </a:lnTo>
                <a:lnTo>
                  <a:pt x="3182724" y="1600199"/>
                </a:lnTo>
                <a:lnTo>
                  <a:pt x="3168263" y="1587499"/>
                </a:lnTo>
                <a:lnTo>
                  <a:pt x="3161046" y="1574799"/>
                </a:lnTo>
                <a:lnTo>
                  <a:pt x="3153873" y="1574799"/>
                </a:lnTo>
                <a:lnTo>
                  <a:pt x="3139101" y="1562099"/>
                </a:lnTo>
                <a:lnTo>
                  <a:pt x="3124391" y="1536699"/>
                </a:lnTo>
                <a:lnTo>
                  <a:pt x="3109593" y="1523999"/>
                </a:lnTo>
                <a:lnTo>
                  <a:pt x="3094553" y="1511299"/>
                </a:lnTo>
                <a:lnTo>
                  <a:pt x="3091315" y="1498599"/>
                </a:lnTo>
                <a:lnTo>
                  <a:pt x="3245953" y="1498599"/>
                </a:lnTo>
                <a:lnTo>
                  <a:pt x="3253697" y="1511299"/>
                </a:lnTo>
                <a:lnTo>
                  <a:pt x="3261494" y="1523999"/>
                </a:lnTo>
                <a:lnTo>
                  <a:pt x="3269372" y="1523999"/>
                </a:lnTo>
                <a:lnTo>
                  <a:pt x="3276697" y="1536699"/>
                </a:lnTo>
                <a:lnTo>
                  <a:pt x="3291278" y="1549399"/>
                </a:lnTo>
                <a:lnTo>
                  <a:pt x="3298603" y="1562099"/>
                </a:lnTo>
                <a:lnTo>
                  <a:pt x="3313127" y="1574799"/>
                </a:lnTo>
                <a:lnTo>
                  <a:pt x="3327597" y="1600199"/>
                </a:lnTo>
                <a:lnTo>
                  <a:pt x="3341853" y="1612899"/>
                </a:lnTo>
                <a:lnTo>
                  <a:pt x="3355734" y="1625599"/>
                </a:lnTo>
                <a:lnTo>
                  <a:pt x="3391402" y="1676399"/>
                </a:lnTo>
                <a:lnTo>
                  <a:pt x="3425637" y="1727199"/>
                </a:lnTo>
                <a:lnTo>
                  <a:pt x="3458401" y="1765299"/>
                </a:lnTo>
                <a:lnTo>
                  <a:pt x="3489658" y="1816099"/>
                </a:lnTo>
                <a:lnTo>
                  <a:pt x="3519370" y="1854199"/>
                </a:lnTo>
                <a:lnTo>
                  <a:pt x="3547501" y="1892299"/>
                </a:lnTo>
                <a:lnTo>
                  <a:pt x="3579199" y="1943099"/>
                </a:lnTo>
                <a:lnTo>
                  <a:pt x="3609083" y="1993899"/>
                </a:lnTo>
                <a:lnTo>
                  <a:pt x="3637028" y="2044699"/>
                </a:lnTo>
                <a:lnTo>
                  <a:pt x="3662913" y="2095499"/>
                </a:lnTo>
                <a:lnTo>
                  <a:pt x="3686613" y="2133599"/>
                </a:lnTo>
                <a:lnTo>
                  <a:pt x="3714160" y="2184399"/>
                </a:lnTo>
                <a:lnTo>
                  <a:pt x="3738601" y="2235199"/>
                </a:lnTo>
                <a:lnTo>
                  <a:pt x="3760257" y="2285999"/>
                </a:lnTo>
                <a:lnTo>
                  <a:pt x="3771405" y="2311399"/>
                </a:lnTo>
                <a:lnTo>
                  <a:pt x="3771405" y="2527299"/>
                </a:lnTo>
                <a:lnTo>
                  <a:pt x="3697467" y="2539999"/>
                </a:lnTo>
                <a:close/>
              </a:path>
            </a:pathLst>
          </a:custGeom>
          <a:solidFill>
            <a:srgbClr val="0594B9"/>
          </a:solidFill>
        </p:spPr>
        <p:txBody>
          <a:bodyPr wrap="square" lIns="0" tIns="0" rIns="0" bIns="0" rtlCol="0"/>
          <a:lstStyle/>
          <a:p>
            <a:endParaRPr/>
          </a:p>
        </p:txBody>
      </p:sp>
      <p:sp>
        <p:nvSpPr>
          <p:cNvPr id="15" name="object 9">
            <a:extLst>
              <a:ext uri="{FF2B5EF4-FFF2-40B4-BE49-F238E27FC236}">
                <a16:creationId xmlns:a16="http://schemas.microsoft.com/office/drawing/2014/main" id="{501EA732-018C-E88A-F0BA-FDA0333492BB}"/>
              </a:ext>
            </a:extLst>
          </p:cNvPr>
          <p:cNvSpPr/>
          <p:nvPr/>
        </p:nvSpPr>
        <p:spPr>
          <a:xfrm>
            <a:off x="5119234" y="8588487"/>
            <a:ext cx="408940" cy="391795"/>
          </a:xfrm>
          <a:custGeom>
            <a:avLst/>
            <a:gdLst/>
            <a:ahLst/>
            <a:cxnLst/>
            <a:rect l="l" t="t" r="r" b="b"/>
            <a:pathLst>
              <a:path w="408940"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40"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40" h="391794">
                <a:moveTo>
                  <a:pt x="335863" y="33694"/>
                </a:moveTo>
                <a:close/>
              </a:path>
              <a:path w="408940"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40"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40"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40" h="391794">
                <a:moveTo>
                  <a:pt x="333641" y="259817"/>
                </a:moveTo>
                <a:lnTo>
                  <a:pt x="285546" y="253543"/>
                </a:lnTo>
                <a:lnTo>
                  <a:pt x="380151" y="253543"/>
                </a:lnTo>
                <a:lnTo>
                  <a:pt x="333641" y="259817"/>
                </a:lnTo>
                <a:close/>
              </a:path>
              <a:path w="408940"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FDC4B0"/>
          </a:solidFill>
        </p:spPr>
        <p:txBody>
          <a:bodyPr wrap="square" lIns="0" tIns="0" rIns="0" bIns="0" rtlCol="0"/>
          <a:lstStyle/>
          <a:p>
            <a:endParaRPr/>
          </a:p>
        </p:txBody>
      </p:sp>
      <p:sp>
        <p:nvSpPr>
          <p:cNvPr id="17" name="object 8">
            <a:extLst>
              <a:ext uri="{FF2B5EF4-FFF2-40B4-BE49-F238E27FC236}">
                <a16:creationId xmlns:a16="http://schemas.microsoft.com/office/drawing/2014/main" id="{C1A458A6-8F55-AE7B-B6DF-BDB7A0EDD018}"/>
              </a:ext>
            </a:extLst>
          </p:cNvPr>
          <p:cNvSpPr/>
          <p:nvPr/>
        </p:nvSpPr>
        <p:spPr>
          <a:xfrm>
            <a:off x="2342224" y="4734560"/>
            <a:ext cx="391795" cy="408940"/>
          </a:xfrm>
          <a:custGeom>
            <a:avLst/>
            <a:gdLst/>
            <a:ahLst/>
            <a:cxnLst/>
            <a:rect l="l" t="t" r="r" b="b"/>
            <a:pathLst>
              <a:path w="391794" h="408939">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39">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39">
                <a:moveTo>
                  <a:pt x="33598" y="72841"/>
                </a:moveTo>
                <a:close/>
              </a:path>
              <a:path w="391794" h="408939">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39">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39">
                <a:moveTo>
                  <a:pt x="155854" y="164292"/>
                </a:moveTo>
                <a:close/>
              </a:path>
              <a:path w="391794" h="408939">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39">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90507B"/>
          </a:solidFill>
        </p:spPr>
        <p:txBody>
          <a:bodyPr wrap="square" lIns="0" tIns="0" rIns="0" bIns="0" rtlCol="0"/>
          <a:lstStyle/>
          <a:p>
            <a:endParaRPr/>
          </a:p>
        </p:txBody>
      </p:sp>
      <p:sp>
        <p:nvSpPr>
          <p:cNvPr id="19" name="object 9">
            <a:extLst>
              <a:ext uri="{FF2B5EF4-FFF2-40B4-BE49-F238E27FC236}">
                <a16:creationId xmlns:a16="http://schemas.microsoft.com/office/drawing/2014/main" id="{D8484E83-2EEA-B5F9-2DD2-828B0AE8C2F1}"/>
              </a:ext>
            </a:extLst>
          </p:cNvPr>
          <p:cNvSpPr/>
          <p:nvPr/>
        </p:nvSpPr>
        <p:spPr>
          <a:xfrm>
            <a:off x="13290093" y="8588486"/>
            <a:ext cx="408940" cy="391795"/>
          </a:xfrm>
          <a:custGeom>
            <a:avLst/>
            <a:gdLst/>
            <a:ahLst/>
            <a:cxnLst/>
            <a:rect l="l" t="t" r="r" b="b"/>
            <a:pathLst>
              <a:path w="408940"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40"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40" h="391794">
                <a:moveTo>
                  <a:pt x="335863" y="33694"/>
                </a:moveTo>
                <a:close/>
              </a:path>
              <a:path w="408940"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40"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40"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40" h="391794">
                <a:moveTo>
                  <a:pt x="333641" y="259817"/>
                </a:moveTo>
                <a:lnTo>
                  <a:pt x="285546" y="253543"/>
                </a:lnTo>
                <a:lnTo>
                  <a:pt x="380151" y="253543"/>
                </a:lnTo>
                <a:lnTo>
                  <a:pt x="333641" y="259817"/>
                </a:lnTo>
                <a:close/>
              </a:path>
              <a:path w="408940"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FDC4B0"/>
          </a:solidFill>
        </p:spPr>
        <p:txBody>
          <a:bodyPr wrap="square" lIns="0" tIns="0" rIns="0" bIns="0" rtlCol="0"/>
          <a:lstStyle/>
          <a:p>
            <a:endParaRPr/>
          </a:p>
        </p:txBody>
      </p:sp>
      <p:sp>
        <p:nvSpPr>
          <p:cNvPr id="21" name="object 7">
            <a:extLst>
              <a:ext uri="{FF2B5EF4-FFF2-40B4-BE49-F238E27FC236}">
                <a16:creationId xmlns:a16="http://schemas.microsoft.com/office/drawing/2014/main" id="{0AD28D19-CD33-6E04-95A0-967700FF7BF6}"/>
              </a:ext>
            </a:extLst>
          </p:cNvPr>
          <p:cNvSpPr/>
          <p:nvPr/>
        </p:nvSpPr>
        <p:spPr>
          <a:xfrm>
            <a:off x="14131084" y="7106383"/>
            <a:ext cx="553085" cy="615315"/>
          </a:xfrm>
          <a:custGeom>
            <a:avLst/>
            <a:gdLst/>
            <a:ahLst/>
            <a:cxnLst/>
            <a:rect l="l" t="t" r="r" b="b"/>
            <a:pathLst>
              <a:path w="553085" h="615315">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5" h="615315">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5" h="615315">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5" h="615315">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5" h="615315">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5" h="615315">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57582"/>
            <a:ext cx="895350" cy="1529715"/>
          </a:xfrm>
          <a:custGeom>
            <a:avLst/>
            <a:gdLst/>
            <a:ahLst/>
            <a:cxnLst/>
            <a:rect l="l" t="t" r="r" b="b"/>
            <a:pathLst>
              <a:path w="895350" h="1529715">
                <a:moveTo>
                  <a:pt x="836358" y="1529417"/>
                </a:moveTo>
                <a:lnTo>
                  <a:pt x="0" y="1529417"/>
                </a:lnTo>
                <a:lnTo>
                  <a:pt x="0" y="0"/>
                </a:lnTo>
                <a:lnTo>
                  <a:pt x="68498" y="19731"/>
                </a:lnTo>
                <a:lnTo>
                  <a:pt x="111748" y="34685"/>
                </a:lnTo>
                <a:lnTo>
                  <a:pt x="154229" y="51229"/>
                </a:lnTo>
                <a:lnTo>
                  <a:pt x="195907" y="69327"/>
                </a:lnTo>
                <a:lnTo>
                  <a:pt x="236746" y="88943"/>
                </a:lnTo>
                <a:lnTo>
                  <a:pt x="276709" y="110042"/>
                </a:lnTo>
                <a:lnTo>
                  <a:pt x="315762" y="132588"/>
                </a:lnTo>
                <a:lnTo>
                  <a:pt x="353869" y="156545"/>
                </a:lnTo>
                <a:lnTo>
                  <a:pt x="390993" y="181877"/>
                </a:lnTo>
                <a:lnTo>
                  <a:pt x="427099" y="208549"/>
                </a:lnTo>
                <a:lnTo>
                  <a:pt x="462152" y="236525"/>
                </a:lnTo>
                <a:lnTo>
                  <a:pt x="496115" y="265769"/>
                </a:lnTo>
                <a:lnTo>
                  <a:pt x="528952" y="296245"/>
                </a:lnTo>
                <a:lnTo>
                  <a:pt x="560629" y="327918"/>
                </a:lnTo>
                <a:lnTo>
                  <a:pt x="591109" y="360753"/>
                </a:lnTo>
                <a:lnTo>
                  <a:pt x="620356" y="394712"/>
                </a:lnTo>
                <a:lnTo>
                  <a:pt x="648336" y="429761"/>
                </a:lnTo>
                <a:lnTo>
                  <a:pt x="675011" y="465864"/>
                </a:lnTo>
                <a:lnTo>
                  <a:pt x="700346" y="502985"/>
                </a:lnTo>
                <a:lnTo>
                  <a:pt x="724306" y="541088"/>
                </a:lnTo>
                <a:lnTo>
                  <a:pt x="746855" y="580138"/>
                </a:lnTo>
                <a:lnTo>
                  <a:pt x="767957" y="620099"/>
                </a:lnTo>
                <a:lnTo>
                  <a:pt x="787576" y="660935"/>
                </a:lnTo>
                <a:lnTo>
                  <a:pt x="805677" y="702610"/>
                </a:lnTo>
                <a:lnTo>
                  <a:pt x="822223" y="745089"/>
                </a:lnTo>
                <a:lnTo>
                  <a:pt x="837180" y="788336"/>
                </a:lnTo>
                <a:lnTo>
                  <a:pt x="850510" y="832315"/>
                </a:lnTo>
                <a:lnTo>
                  <a:pt x="862180" y="876991"/>
                </a:lnTo>
                <a:lnTo>
                  <a:pt x="872152" y="922327"/>
                </a:lnTo>
                <a:lnTo>
                  <a:pt x="880391" y="968289"/>
                </a:lnTo>
                <a:lnTo>
                  <a:pt x="886861" y="1014840"/>
                </a:lnTo>
                <a:lnTo>
                  <a:pt x="891527" y="1061944"/>
                </a:lnTo>
                <a:lnTo>
                  <a:pt x="894353" y="1109567"/>
                </a:lnTo>
                <a:lnTo>
                  <a:pt x="895303" y="1157660"/>
                </a:lnTo>
                <a:lnTo>
                  <a:pt x="894353" y="1205776"/>
                </a:lnTo>
                <a:lnTo>
                  <a:pt x="891528" y="1253398"/>
                </a:lnTo>
                <a:lnTo>
                  <a:pt x="886863" y="1300504"/>
                </a:lnTo>
                <a:lnTo>
                  <a:pt x="880393" y="1347056"/>
                </a:lnTo>
                <a:lnTo>
                  <a:pt x="872156" y="1393018"/>
                </a:lnTo>
                <a:lnTo>
                  <a:pt x="862185" y="1438357"/>
                </a:lnTo>
                <a:lnTo>
                  <a:pt x="850517" y="1483034"/>
                </a:lnTo>
                <a:lnTo>
                  <a:pt x="837188" y="1527016"/>
                </a:lnTo>
                <a:lnTo>
                  <a:pt x="836358" y="1529417"/>
                </a:lnTo>
                <a:close/>
              </a:path>
            </a:pathLst>
          </a:custGeom>
          <a:solidFill>
            <a:srgbClr val="FFFFFF"/>
          </a:solidFill>
        </p:spPr>
        <p:txBody>
          <a:bodyPr wrap="square" lIns="0" tIns="0" rIns="0" bIns="0" rtlCol="0"/>
          <a:lstStyle/>
          <a:p>
            <a:endParaRPr/>
          </a:p>
        </p:txBody>
      </p:sp>
      <p:sp>
        <p:nvSpPr>
          <p:cNvPr id="3" name="object 3"/>
          <p:cNvSpPr/>
          <p:nvPr/>
        </p:nvSpPr>
        <p:spPr>
          <a:xfrm>
            <a:off x="17648350" y="0"/>
            <a:ext cx="640080" cy="2026285"/>
          </a:xfrm>
          <a:custGeom>
            <a:avLst/>
            <a:gdLst/>
            <a:ahLst/>
            <a:cxnLst/>
            <a:rect l="l" t="t" r="r" b="b"/>
            <a:pathLst>
              <a:path w="640080" h="2026285">
                <a:moveTo>
                  <a:pt x="639649" y="2025803"/>
                </a:moveTo>
                <a:lnTo>
                  <a:pt x="579429" y="1992079"/>
                </a:lnTo>
                <a:lnTo>
                  <a:pt x="541326" y="1968121"/>
                </a:lnTo>
                <a:lnTo>
                  <a:pt x="504205" y="1942788"/>
                </a:lnTo>
                <a:lnTo>
                  <a:pt x="468103" y="1916115"/>
                </a:lnTo>
                <a:lnTo>
                  <a:pt x="433055" y="1888137"/>
                </a:lnTo>
                <a:lnTo>
                  <a:pt x="399097" y="1858892"/>
                </a:lnTo>
                <a:lnTo>
                  <a:pt x="366265" y="1828414"/>
                </a:lnTo>
                <a:lnTo>
                  <a:pt x="334593" y="1796739"/>
                </a:lnTo>
                <a:lnTo>
                  <a:pt x="304119" y="1763903"/>
                </a:lnTo>
                <a:lnTo>
                  <a:pt x="274877" y="1729941"/>
                </a:lnTo>
                <a:lnTo>
                  <a:pt x="246903" y="1694890"/>
                </a:lnTo>
                <a:lnTo>
                  <a:pt x="220233" y="1658785"/>
                </a:lnTo>
                <a:lnTo>
                  <a:pt x="194903" y="1621661"/>
                </a:lnTo>
                <a:lnTo>
                  <a:pt x="170949" y="1583555"/>
                </a:lnTo>
                <a:lnTo>
                  <a:pt x="148405" y="1544502"/>
                </a:lnTo>
                <a:lnTo>
                  <a:pt x="127309" y="1504538"/>
                </a:lnTo>
                <a:lnTo>
                  <a:pt x="107695" y="1463698"/>
                </a:lnTo>
                <a:lnTo>
                  <a:pt x="89599" y="1422019"/>
                </a:lnTo>
                <a:lnTo>
                  <a:pt x="73057" y="1379536"/>
                </a:lnTo>
                <a:lnTo>
                  <a:pt x="58105" y="1336285"/>
                </a:lnTo>
                <a:lnTo>
                  <a:pt x="44778" y="1292301"/>
                </a:lnTo>
                <a:lnTo>
                  <a:pt x="33112" y="1247620"/>
                </a:lnTo>
                <a:lnTo>
                  <a:pt x="23143" y="1202278"/>
                </a:lnTo>
                <a:lnTo>
                  <a:pt x="14907" y="1156311"/>
                </a:lnTo>
                <a:lnTo>
                  <a:pt x="8438" y="1109754"/>
                </a:lnTo>
                <a:lnTo>
                  <a:pt x="3774" y="1062644"/>
                </a:lnTo>
                <a:lnTo>
                  <a:pt x="949" y="1015015"/>
                </a:lnTo>
                <a:lnTo>
                  <a:pt x="0" y="966904"/>
                </a:lnTo>
                <a:lnTo>
                  <a:pt x="949" y="918799"/>
                </a:lnTo>
                <a:lnTo>
                  <a:pt x="3775" y="871177"/>
                </a:lnTo>
                <a:lnTo>
                  <a:pt x="8440" y="824073"/>
                </a:lnTo>
                <a:lnTo>
                  <a:pt x="14909" y="777522"/>
                </a:lnTo>
                <a:lnTo>
                  <a:pt x="23147" y="731560"/>
                </a:lnTo>
                <a:lnTo>
                  <a:pt x="33117" y="686224"/>
                </a:lnTo>
                <a:lnTo>
                  <a:pt x="44785" y="641548"/>
                </a:lnTo>
                <a:lnTo>
                  <a:pt x="58114" y="597569"/>
                </a:lnTo>
                <a:lnTo>
                  <a:pt x="73068" y="554322"/>
                </a:lnTo>
                <a:lnTo>
                  <a:pt x="89612" y="511843"/>
                </a:lnTo>
                <a:lnTo>
                  <a:pt x="107710" y="470167"/>
                </a:lnTo>
                <a:lnTo>
                  <a:pt x="127326" y="429331"/>
                </a:lnTo>
                <a:lnTo>
                  <a:pt x="148425" y="389371"/>
                </a:lnTo>
                <a:lnTo>
                  <a:pt x="170971" y="350321"/>
                </a:lnTo>
                <a:lnTo>
                  <a:pt x="194927" y="312217"/>
                </a:lnTo>
                <a:lnTo>
                  <a:pt x="220260" y="275097"/>
                </a:lnTo>
                <a:lnTo>
                  <a:pt x="246932" y="238994"/>
                </a:lnTo>
                <a:lnTo>
                  <a:pt x="274907" y="203945"/>
                </a:lnTo>
                <a:lnTo>
                  <a:pt x="304151" y="169985"/>
                </a:lnTo>
                <a:lnTo>
                  <a:pt x="334628" y="137151"/>
                </a:lnTo>
                <a:lnTo>
                  <a:pt x="366301" y="105478"/>
                </a:lnTo>
                <a:lnTo>
                  <a:pt x="399135" y="75001"/>
                </a:lnTo>
                <a:lnTo>
                  <a:pt x="433095" y="45757"/>
                </a:lnTo>
                <a:lnTo>
                  <a:pt x="468144" y="17782"/>
                </a:lnTo>
                <a:lnTo>
                  <a:pt x="492213" y="0"/>
                </a:lnTo>
                <a:lnTo>
                  <a:pt x="639649" y="0"/>
                </a:lnTo>
                <a:lnTo>
                  <a:pt x="639649" y="2025803"/>
                </a:lnTo>
                <a:close/>
              </a:path>
            </a:pathLst>
          </a:custGeom>
          <a:solidFill>
            <a:srgbClr val="FFFFFF"/>
          </a:solidFill>
        </p:spPr>
        <p:txBody>
          <a:bodyPr wrap="square" lIns="0" tIns="0" rIns="0" bIns="0" rtlCol="0"/>
          <a:lstStyle/>
          <a:p>
            <a:endParaRPr/>
          </a:p>
        </p:txBody>
      </p:sp>
      <p:sp>
        <p:nvSpPr>
          <p:cNvPr id="4" name="object 4"/>
          <p:cNvSpPr/>
          <p:nvPr/>
        </p:nvSpPr>
        <p:spPr>
          <a:xfrm>
            <a:off x="0" y="0"/>
            <a:ext cx="3123565" cy="3948429"/>
          </a:xfrm>
          <a:custGeom>
            <a:avLst/>
            <a:gdLst/>
            <a:ahLst/>
            <a:cxnLst/>
            <a:rect l="l" t="t" r="r" b="b"/>
            <a:pathLst>
              <a:path w="3123565" h="3948429">
                <a:moveTo>
                  <a:pt x="75624" y="3948425"/>
                </a:moveTo>
                <a:lnTo>
                  <a:pt x="27840" y="3948268"/>
                </a:lnTo>
                <a:lnTo>
                  <a:pt x="0" y="3947866"/>
                </a:lnTo>
                <a:lnTo>
                  <a:pt x="0" y="0"/>
                </a:lnTo>
                <a:lnTo>
                  <a:pt x="3123463" y="0"/>
                </a:lnTo>
                <a:lnTo>
                  <a:pt x="3118079" y="43902"/>
                </a:lnTo>
                <a:lnTo>
                  <a:pt x="3112483" y="89084"/>
                </a:lnTo>
                <a:lnTo>
                  <a:pt x="3106820" y="134290"/>
                </a:lnTo>
                <a:lnTo>
                  <a:pt x="3101082" y="179516"/>
                </a:lnTo>
                <a:lnTo>
                  <a:pt x="3095259" y="224760"/>
                </a:lnTo>
                <a:lnTo>
                  <a:pt x="3089343" y="270018"/>
                </a:lnTo>
                <a:lnTo>
                  <a:pt x="3083325" y="315286"/>
                </a:lnTo>
                <a:lnTo>
                  <a:pt x="3077198" y="360562"/>
                </a:lnTo>
                <a:lnTo>
                  <a:pt x="3070951" y="405843"/>
                </a:lnTo>
                <a:lnTo>
                  <a:pt x="3064578" y="451124"/>
                </a:lnTo>
                <a:lnTo>
                  <a:pt x="3058068" y="496403"/>
                </a:lnTo>
                <a:lnTo>
                  <a:pt x="3051414" y="541677"/>
                </a:lnTo>
                <a:lnTo>
                  <a:pt x="3044606" y="586941"/>
                </a:lnTo>
                <a:lnTo>
                  <a:pt x="3037637" y="632194"/>
                </a:lnTo>
                <a:lnTo>
                  <a:pt x="3030497" y="677432"/>
                </a:lnTo>
                <a:lnTo>
                  <a:pt x="3023177" y="722650"/>
                </a:lnTo>
                <a:lnTo>
                  <a:pt x="3015671" y="767847"/>
                </a:lnTo>
                <a:lnTo>
                  <a:pt x="3007967" y="813019"/>
                </a:lnTo>
                <a:lnTo>
                  <a:pt x="3000059" y="858162"/>
                </a:lnTo>
                <a:lnTo>
                  <a:pt x="2991937" y="903274"/>
                </a:lnTo>
                <a:lnTo>
                  <a:pt x="2983593" y="948351"/>
                </a:lnTo>
                <a:lnTo>
                  <a:pt x="2975018" y="993389"/>
                </a:lnTo>
                <a:lnTo>
                  <a:pt x="2966204" y="1038386"/>
                </a:lnTo>
                <a:lnTo>
                  <a:pt x="2957141" y="1083339"/>
                </a:lnTo>
                <a:lnTo>
                  <a:pt x="2947822" y="1128243"/>
                </a:lnTo>
                <a:lnTo>
                  <a:pt x="2938238" y="1173096"/>
                </a:lnTo>
                <a:lnTo>
                  <a:pt x="2928379" y="1217894"/>
                </a:lnTo>
                <a:lnTo>
                  <a:pt x="2918238" y="1262635"/>
                </a:lnTo>
                <a:lnTo>
                  <a:pt x="2907806" y="1307315"/>
                </a:lnTo>
                <a:lnTo>
                  <a:pt x="2897074" y="1351930"/>
                </a:lnTo>
                <a:lnTo>
                  <a:pt x="2886033" y="1396477"/>
                </a:lnTo>
                <a:lnTo>
                  <a:pt x="2874675" y="1440954"/>
                </a:lnTo>
                <a:lnTo>
                  <a:pt x="2862992" y="1485357"/>
                </a:lnTo>
                <a:lnTo>
                  <a:pt x="2850974" y="1529682"/>
                </a:lnTo>
                <a:lnTo>
                  <a:pt x="2838613" y="1573926"/>
                </a:lnTo>
                <a:lnTo>
                  <a:pt x="2825901" y="1618086"/>
                </a:lnTo>
                <a:lnTo>
                  <a:pt x="2812829" y="1662160"/>
                </a:lnTo>
                <a:lnTo>
                  <a:pt x="2799388" y="1706142"/>
                </a:lnTo>
                <a:lnTo>
                  <a:pt x="2785569" y="1750031"/>
                </a:lnTo>
                <a:lnTo>
                  <a:pt x="2771364" y="1793823"/>
                </a:lnTo>
                <a:lnTo>
                  <a:pt x="2756765" y="1837514"/>
                </a:lnTo>
                <a:lnTo>
                  <a:pt x="2741762" y="1881102"/>
                </a:lnTo>
                <a:lnTo>
                  <a:pt x="2726347" y="1924583"/>
                </a:lnTo>
                <a:lnTo>
                  <a:pt x="2710512" y="1967954"/>
                </a:lnTo>
                <a:lnTo>
                  <a:pt x="2694248" y="2011212"/>
                </a:lnTo>
                <a:lnTo>
                  <a:pt x="2677546" y="2054353"/>
                </a:lnTo>
                <a:lnTo>
                  <a:pt x="2660397" y="2097374"/>
                </a:lnTo>
                <a:lnTo>
                  <a:pt x="2642794" y="2140272"/>
                </a:lnTo>
                <a:lnTo>
                  <a:pt x="2624727" y="2183043"/>
                </a:lnTo>
                <a:lnTo>
                  <a:pt x="2606187" y="2225685"/>
                </a:lnTo>
                <a:lnTo>
                  <a:pt x="2587167" y="2268193"/>
                </a:lnTo>
                <a:lnTo>
                  <a:pt x="2567657" y="2310566"/>
                </a:lnTo>
                <a:lnTo>
                  <a:pt x="2547649" y="2352799"/>
                </a:lnTo>
                <a:lnTo>
                  <a:pt x="2527134" y="2394889"/>
                </a:lnTo>
                <a:lnTo>
                  <a:pt x="2506104" y="2436833"/>
                </a:lnTo>
                <a:lnTo>
                  <a:pt x="2484549" y="2478627"/>
                </a:lnTo>
                <a:lnTo>
                  <a:pt x="2462463" y="2520269"/>
                </a:lnTo>
                <a:lnTo>
                  <a:pt x="2439834" y="2561756"/>
                </a:lnTo>
                <a:lnTo>
                  <a:pt x="2416656" y="2603083"/>
                </a:lnTo>
                <a:lnTo>
                  <a:pt x="2392920" y="2644247"/>
                </a:lnTo>
                <a:lnTo>
                  <a:pt x="2368616" y="2685246"/>
                </a:lnTo>
                <a:lnTo>
                  <a:pt x="2343737" y="2726076"/>
                </a:lnTo>
                <a:lnTo>
                  <a:pt x="2318273" y="2766734"/>
                </a:lnTo>
                <a:lnTo>
                  <a:pt x="2292217" y="2807216"/>
                </a:lnTo>
                <a:lnTo>
                  <a:pt x="2265558" y="2847520"/>
                </a:lnTo>
                <a:lnTo>
                  <a:pt x="2238290" y="2887642"/>
                </a:lnTo>
                <a:lnTo>
                  <a:pt x="2210402" y="2927578"/>
                </a:lnTo>
                <a:lnTo>
                  <a:pt x="2181888" y="2967326"/>
                </a:lnTo>
                <a:lnTo>
                  <a:pt x="2152737" y="3006881"/>
                </a:lnTo>
                <a:lnTo>
                  <a:pt x="2122941" y="3046242"/>
                </a:lnTo>
                <a:lnTo>
                  <a:pt x="2092492" y="3085405"/>
                </a:lnTo>
                <a:lnTo>
                  <a:pt x="2061381" y="3124365"/>
                </a:lnTo>
                <a:lnTo>
                  <a:pt x="2029599" y="3163121"/>
                </a:lnTo>
                <a:lnTo>
                  <a:pt x="2000613" y="3197227"/>
                </a:lnTo>
                <a:lnTo>
                  <a:pt x="1971040" y="3230478"/>
                </a:lnTo>
                <a:lnTo>
                  <a:pt x="1940891" y="3262881"/>
                </a:lnTo>
                <a:lnTo>
                  <a:pt x="1910173" y="3294441"/>
                </a:lnTo>
                <a:lnTo>
                  <a:pt x="1878894" y="3325166"/>
                </a:lnTo>
                <a:lnTo>
                  <a:pt x="1847063" y="3355062"/>
                </a:lnTo>
                <a:lnTo>
                  <a:pt x="1814689" y="3384136"/>
                </a:lnTo>
                <a:lnTo>
                  <a:pt x="1781780" y="3412393"/>
                </a:lnTo>
                <a:lnTo>
                  <a:pt x="1748344" y="3439841"/>
                </a:lnTo>
                <a:lnTo>
                  <a:pt x="1714389" y="3466486"/>
                </a:lnTo>
                <a:lnTo>
                  <a:pt x="1679925" y="3492334"/>
                </a:lnTo>
                <a:lnTo>
                  <a:pt x="1644960" y="3517392"/>
                </a:lnTo>
                <a:lnTo>
                  <a:pt x="1609501" y="3541667"/>
                </a:lnTo>
                <a:lnTo>
                  <a:pt x="1573557" y="3565165"/>
                </a:lnTo>
                <a:lnTo>
                  <a:pt x="1537138" y="3587891"/>
                </a:lnTo>
                <a:lnTo>
                  <a:pt x="1500250" y="3609854"/>
                </a:lnTo>
                <a:lnTo>
                  <a:pt x="1462904" y="3631059"/>
                </a:lnTo>
                <a:lnTo>
                  <a:pt x="1425106" y="3651513"/>
                </a:lnTo>
                <a:lnTo>
                  <a:pt x="1386866" y="3671223"/>
                </a:lnTo>
                <a:lnTo>
                  <a:pt x="1348191" y="3690194"/>
                </a:lnTo>
                <a:lnTo>
                  <a:pt x="1309091" y="3708434"/>
                </a:lnTo>
                <a:lnTo>
                  <a:pt x="1269574" y="3725948"/>
                </a:lnTo>
                <a:lnTo>
                  <a:pt x="1229647" y="3742744"/>
                </a:lnTo>
                <a:lnTo>
                  <a:pt x="1189321" y="3758827"/>
                </a:lnTo>
                <a:lnTo>
                  <a:pt x="1148602" y="3774205"/>
                </a:lnTo>
                <a:lnTo>
                  <a:pt x="1107499" y="3788883"/>
                </a:lnTo>
                <a:lnTo>
                  <a:pt x="1066022" y="3802869"/>
                </a:lnTo>
                <a:lnTo>
                  <a:pt x="1024177" y="3816169"/>
                </a:lnTo>
                <a:lnTo>
                  <a:pt x="981974" y="3828788"/>
                </a:lnTo>
                <a:lnTo>
                  <a:pt x="939422" y="3840735"/>
                </a:lnTo>
                <a:lnTo>
                  <a:pt x="896527" y="3852014"/>
                </a:lnTo>
                <a:lnTo>
                  <a:pt x="853300" y="3862634"/>
                </a:lnTo>
                <a:lnTo>
                  <a:pt x="809748" y="3872599"/>
                </a:lnTo>
                <a:lnTo>
                  <a:pt x="765880" y="3881918"/>
                </a:lnTo>
                <a:lnTo>
                  <a:pt x="721703" y="3890595"/>
                </a:lnTo>
                <a:lnTo>
                  <a:pt x="677228" y="3898638"/>
                </a:lnTo>
                <a:lnTo>
                  <a:pt x="632461" y="3906053"/>
                </a:lnTo>
                <a:lnTo>
                  <a:pt x="587412" y="3912847"/>
                </a:lnTo>
                <a:lnTo>
                  <a:pt x="542088" y="3919026"/>
                </a:lnTo>
                <a:lnTo>
                  <a:pt x="496499" y="3924597"/>
                </a:lnTo>
                <a:lnTo>
                  <a:pt x="450652" y="3929565"/>
                </a:lnTo>
                <a:lnTo>
                  <a:pt x="404557" y="3933939"/>
                </a:lnTo>
                <a:lnTo>
                  <a:pt x="358220" y="3937723"/>
                </a:lnTo>
                <a:lnTo>
                  <a:pt x="311652" y="3940925"/>
                </a:lnTo>
                <a:lnTo>
                  <a:pt x="264860" y="3943551"/>
                </a:lnTo>
                <a:lnTo>
                  <a:pt x="217853" y="3945607"/>
                </a:lnTo>
                <a:lnTo>
                  <a:pt x="170639" y="3947101"/>
                </a:lnTo>
                <a:lnTo>
                  <a:pt x="123226" y="3948038"/>
                </a:lnTo>
                <a:lnTo>
                  <a:pt x="75624" y="3948425"/>
                </a:lnTo>
                <a:close/>
              </a:path>
            </a:pathLst>
          </a:custGeom>
          <a:solidFill>
            <a:srgbClr val="C2E2E2"/>
          </a:solidFill>
        </p:spPr>
        <p:txBody>
          <a:bodyPr wrap="square" lIns="0" tIns="0" rIns="0" bIns="0" rtlCol="0"/>
          <a:lstStyle/>
          <a:p>
            <a:endParaRPr/>
          </a:p>
        </p:txBody>
      </p:sp>
      <p:sp>
        <p:nvSpPr>
          <p:cNvPr id="5" name="object 5"/>
          <p:cNvSpPr/>
          <p:nvPr/>
        </p:nvSpPr>
        <p:spPr>
          <a:xfrm>
            <a:off x="16294377" y="6045334"/>
            <a:ext cx="1993900" cy="4241800"/>
          </a:xfrm>
          <a:custGeom>
            <a:avLst/>
            <a:gdLst/>
            <a:ahLst/>
            <a:cxnLst/>
            <a:rect l="l" t="t" r="r" b="b"/>
            <a:pathLst>
              <a:path w="1993900" h="4241800">
                <a:moveTo>
                  <a:pt x="1993621" y="4241665"/>
                </a:moveTo>
                <a:lnTo>
                  <a:pt x="0" y="4241665"/>
                </a:lnTo>
                <a:lnTo>
                  <a:pt x="11102" y="4223757"/>
                </a:lnTo>
                <a:lnTo>
                  <a:pt x="37744" y="4181709"/>
                </a:lnTo>
                <a:lnTo>
                  <a:pt x="64696" y="4140056"/>
                </a:lnTo>
                <a:lnTo>
                  <a:pt x="91929" y="4098810"/>
                </a:lnTo>
                <a:lnTo>
                  <a:pt x="119416" y="4057984"/>
                </a:lnTo>
                <a:lnTo>
                  <a:pt x="147131" y="4017588"/>
                </a:lnTo>
                <a:lnTo>
                  <a:pt x="175046" y="3977634"/>
                </a:lnTo>
                <a:lnTo>
                  <a:pt x="203133" y="3938135"/>
                </a:lnTo>
                <a:lnTo>
                  <a:pt x="231367" y="3899102"/>
                </a:lnTo>
                <a:lnTo>
                  <a:pt x="259718" y="3860546"/>
                </a:lnTo>
                <a:lnTo>
                  <a:pt x="288161" y="3822480"/>
                </a:lnTo>
                <a:lnTo>
                  <a:pt x="316668" y="3784916"/>
                </a:lnTo>
                <a:lnTo>
                  <a:pt x="345211" y="3747864"/>
                </a:lnTo>
                <a:lnTo>
                  <a:pt x="373764" y="3711337"/>
                </a:lnTo>
                <a:lnTo>
                  <a:pt x="402299" y="3675347"/>
                </a:lnTo>
                <a:lnTo>
                  <a:pt x="430789" y="3639905"/>
                </a:lnTo>
                <a:lnTo>
                  <a:pt x="490733" y="3566104"/>
                </a:lnTo>
                <a:lnTo>
                  <a:pt x="521754" y="3526839"/>
                </a:lnTo>
                <a:lnTo>
                  <a:pt x="552270" y="3487232"/>
                </a:lnTo>
                <a:lnTo>
                  <a:pt x="582279" y="3447289"/>
                </a:lnTo>
                <a:lnTo>
                  <a:pt x="611781" y="3407013"/>
                </a:lnTo>
                <a:lnTo>
                  <a:pt x="640776" y="3366412"/>
                </a:lnTo>
                <a:lnTo>
                  <a:pt x="669262" y="3325488"/>
                </a:lnTo>
                <a:lnTo>
                  <a:pt x="697239" y="3284248"/>
                </a:lnTo>
                <a:lnTo>
                  <a:pt x="724706" y="3242696"/>
                </a:lnTo>
                <a:lnTo>
                  <a:pt x="751662" y="3200838"/>
                </a:lnTo>
                <a:lnTo>
                  <a:pt x="778107" y="3158678"/>
                </a:lnTo>
                <a:lnTo>
                  <a:pt x="804039" y="3116222"/>
                </a:lnTo>
                <a:lnTo>
                  <a:pt x="829459" y="3073475"/>
                </a:lnTo>
                <a:lnTo>
                  <a:pt x="854364" y="3030441"/>
                </a:lnTo>
                <a:lnTo>
                  <a:pt x="878755" y="2987126"/>
                </a:lnTo>
                <a:lnTo>
                  <a:pt x="902631" y="2943534"/>
                </a:lnTo>
                <a:lnTo>
                  <a:pt x="925990" y="2899671"/>
                </a:lnTo>
                <a:lnTo>
                  <a:pt x="948833" y="2855542"/>
                </a:lnTo>
                <a:lnTo>
                  <a:pt x="971158" y="2811152"/>
                </a:lnTo>
                <a:lnTo>
                  <a:pt x="992964" y="2766505"/>
                </a:lnTo>
                <a:lnTo>
                  <a:pt x="1014252" y="2721607"/>
                </a:lnTo>
                <a:lnTo>
                  <a:pt x="1035019" y="2676464"/>
                </a:lnTo>
                <a:lnTo>
                  <a:pt x="1055266" y="2631079"/>
                </a:lnTo>
                <a:lnTo>
                  <a:pt x="1074991" y="2585458"/>
                </a:lnTo>
                <a:lnTo>
                  <a:pt x="1094195" y="2539606"/>
                </a:lnTo>
                <a:lnTo>
                  <a:pt x="1112875" y="2493528"/>
                </a:lnTo>
                <a:lnTo>
                  <a:pt x="1131031" y="2447229"/>
                </a:lnTo>
                <a:lnTo>
                  <a:pt x="1148663" y="2400714"/>
                </a:lnTo>
                <a:lnTo>
                  <a:pt x="1165770" y="2353988"/>
                </a:lnTo>
                <a:lnTo>
                  <a:pt x="1182351" y="2307056"/>
                </a:lnTo>
                <a:lnTo>
                  <a:pt x="1198405" y="2259924"/>
                </a:lnTo>
                <a:lnTo>
                  <a:pt x="1213931" y="2212596"/>
                </a:lnTo>
                <a:lnTo>
                  <a:pt x="1228930" y="2165077"/>
                </a:lnTo>
                <a:lnTo>
                  <a:pt x="1243399" y="2117372"/>
                </a:lnTo>
                <a:lnTo>
                  <a:pt x="1257338" y="2069486"/>
                </a:lnTo>
                <a:lnTo>
                  <a:pt x="1270747" y="2021425"/>
                </a:lnTo>
                <a:lnTo>
                  <a:pt x="1283624" y="1973193"/>
                </a:lnTo>
                <a:lnTo>
                  <a:pt x="1295969" y="1924796"/>
                </a:lnTo>
                <a:lnTo>
                  <a:pt x="1307782" y="1876238"/>
                </a:lnTo>
                <a:lnTo>
                  <a:pt x="1319060" y="1827525"/>
                </a:lnTo>
                <a:lnTo>
                  <a:pt x="1329805" y="1778661"/>
                </a:lnTo>
                <a:lnTo>
                  <a:pt x="1340014" y="1729651"/>
                </a:lnTo>
                <a:lnTo>
                  <a:pt x="1349687" y="1680501"/>
                </a:lnTo>
                <a:lnTo>
                  <a:pt x="1366835" y="1594007"/>
                </a:lnTo>
                <a:lnTo>
                  <a:pt x="1384926" y="1509175"/>
                </a:lnTo>
                <a:lnTo>
                  <a:pt x="1403935" y="1425991"/>
                </a:lnTo>
                <a:lnTo>
                  <a:pt x="1423839" y="1344438"/>
                </a:lnTo>
                <a:lnTo>
                  <a:pt x="1444615" y="1264500"/>
                </a:lnTo>
                <a:lnTo>
                  <a:pt x="1466238" y="1186161"/>
                </a:lnTo>
                <a:lnTo>
                  <a:pt x="1488684" y="1109405"/>
                </a:lnTo>
                <a:lnTo>
                  <a:pt x="1511930" y="1034216"/>
                </a:lnTo>
                <a:lnTo>
                  <a:pt x="1535953" y="960578"/>
                </a:lnTo>
                <a:lnTo>
                  <a:pt x="1560728" y="888475"/>
                </a:lnTo>
                <a:lnTo>
                  <a:pt x="1586232" y="817891"/>
                </a:lnTo>
                <a:lnTo>
                  <a:pt x="1612441" y="748810"/>
                </a:lnTo>
                <a:lnTo>
                  <a:pt x="1639330" y="681216"/>
                </a:lnTo>
                <a:lnTo>
                  <a:pt x="1666878" y="615092"/>
                </a:lnTo>
                <a:lnTo>
                  <a:pt x="1695059" y="550423"/>
                </a:lnTo>
                <a:lnTo>
                  <a:pt x="1723850" y="487193"/>
                </a:lnTo>
                <a:lnTo>
                  <a:pt x="1753227" y="425386"/>
                </a:lnTo>
                <a:lnTo>
                  <a:pt x="1783167" y="364985"/>
                </a:lnTo>
                <a:lnTo>
                  <a:pt x="1813646" y="305975"/>
                </a:lnTo>
                <a:lnTo>
                  <a:pt x="1844639" y="248339"/>
                </a:lnTo>
                <a:lnTo>
                  <a:pt x="1876124" y="192062"/>
                </a:lnTo>
                <a:lnTo>
                  <a:pt x="1908076" y="137128"/>
                </a:lnTo>
                <a:lnTo>
                  <a:pt x="1940472" y="83520"/>
                </a:lnTo>
                <a:lnTo>
                  <a:pt x="1973288" y="31223"/>
                </a:lnTo>
                <a:lnTo>
                  <a:pt x="1993621" y="0"/>
                </a:lnTo>
                <a:lnTo>
                  <a:pt x="1993621" y="4241665"/>
                </a:lnTo>
                <a:close/>
              </a:path>
            </a:pathLst>
          </a:custGeom>
          <a:solidFill>
            <a:srgbClr val="C2E2E2"/>
          </a:solidFill>
        </p:spPr>
        <p:txBody>
          <a:bodyPr wrap="square" lIns="0" tIns="0" rIns="0" bIns="0" rtlCol="0"/>
          <a:lstStyle/>
          <a:p>
            <a:endParaRPr/>
          </a:p>
        </p:txBody>
      </p:sp>
      <p:sp>
        <p:nvSpPr>
          <p:cNvPr id="6" name="object 6"/>
          <p:cNvSpPr/>
          <p:nvPr/>
        </p:nvSpPr>
        <p:spPr>
          <a:xfrm>
            <a:off x="0" y="8760341"/>
            <a:ext cx="2416175" cy="1098550"/>
          </a:xfrm>
          <a:custGeom>
            <a:avLst/>
            <a:gdLst/>
            <a:ahLst/>
            <a:cxnLst/>
            <a:rect l="l" t="t" r="r" b="b"/>
            <a:pathLst>
              <a:path w="2416175" h="1098550">
                <a:moveTo>
                  <a:pt x="713661" y="454659"/>
                </a:moveTo>
                <a:lnTo>
                  <a:pt x="530726" y="454659"/>
                </a:lnTo>
                <a:lnTo>
                  <a:pt x="575760" y="453389"/>
                </a:lnTo>
                <a:lnTo>
                  <a:pt x="597510" y="449579"/>
                </a:lnTo>
                <a:lnTo>
                  <a:pt x="638407" y="416559"/>
                </a:lnTo>
                <a:lnTo>
                  <a:pt x="650857" y="379729"/>
                </a:lnTo>
                <a:lnTo>
                  <a:pt x="655458" y="335279"/>
                </a:lnTo>
                <a:lnTo>
                  <a:pt x="657013" y="283209"/>
                </a:lnTo>
                <a:lnTo>
                  <a:pt x="660325" y="229869"/>
                </a:lnTo>
                <a:lnTo>
                  <a:pt x="670194" y="175259"/>
                </a:lnTo>
                <a:lnTo>
                  <a:pt x="691424" y="123189"/>
                </a:lnTo>
                <a:lnTo>
                  <a:pt x="719995" y="85089"/>
                </a:lnTo>
                <a:lnTo>
                  <a:pt x="761510" y="50799"/>
                </a:lnTo>
                <a:lnTo>
                  <a:pt x="917962" y="0"/>
                </a:lnTo>
                <a:lnTo>
                  <a:pt x="1074914" y="5079"/>
                </a:lnTo>
                <a:lnTo>
                  <a:pt x="1195859" y="33019"/>
                </a:lnTo>
                <a:lnTo>
                  <a:pt x="1244287" y="49529"/>
                </a:lnTo>
                <a:lnTo>
                  <a:pt x="1206482" y="60959"/>
                </a:lnTo>
                <a:lnTo>
                  <a:pt x="1167234" y="78739"/>
                </a:lnTo>
                <a:lnTo>
                  <a:pt x="1126863" y="101599"/>
                </a:lnTo>
                <a:lnTo>
                  <a:pt x="1085684" y="129539"/>
                </a:lnTo>
                <a:lnTo>
                  <a:pt x="1044015" y="161289"/>
                </a:lnTo>
                <a:lnTo>
                  <a:pt x="960480" y="232409"/>
                </a:lnTo>
                <a:lnTo>
                  <a:pt x="919248" y="270509"/>
                </a:lnTo>
                <a:lnTo>
                  <a:pt x="839442" y="345439"/>
                </a:lnTo>
                <a:lnTo>
                  <a:pt x="765299" y="412749"/>
                </a:lnTo>
                <a:lnTo>
                  <a:pt x="731144" y="440689"/>
                </a:lnTo>
                <a:lnTo>
                  <a:pt x="713661" y="454659"/>
                </a:lnTo>
                <a:close/>
              </a:path>
              <a:path w="2416175" h="1098550">
                <a:moveTo>
                  <a:pt x="1177794" y="553719"/>
                </a:moveTo>
                <a:lnTo>
                  <a:pt x="757512" y="553719"/>
                </a:lnTo>
                <a:lnTo>
                  <a:pt x="808960" y="551179"/>
                </a:lnTo>
                <a:lnTo>
                  <a:pt x="860582" y="547369"/>
                </a:lnTo>
                <a:lnTo>
                  <a:pt x="909649" y="542289"/>
                </a:lnTo>
                <a:lnTo>
                  <a:pt x="1056440" y="523239"/>
                </a:lnTo>
                <a:lnTo>
                  <a:pt x="1084118" y="496569"/>
                </a:lnTo>
                <a:lnTo>
                  <a:pt x="1114569" y="463549"/>
                </a:lnTo>
                <a:lnTo>
                  <a:pt x="1147221" y="426719"/>
                </a:lnTo>
                <a:lnTo>
                  <a:pt x="1216851" y="344169"/>
                </a:lnTo>
                <a:lnTo>
                  <a:pt x="1252690" y="299719"/>
                </a:lnTo>
                <a:lnTo>
                  <a:pt x="1288451" y="256539"/>
                </a:lnTo>
                <a:lnTo>
                  <a:pt x="1323565" y="213359"/>
                </a:lnTo>
                <a:lnTo>
                  <a:pt x="1357462" y="172719"/>
                </a:lnTo>
                <a:lnTo>
                  <a:pt x="1389572" y="135889"/>
                </a:lnTo>
                <a:lnTo>
                  <a:pt x="1419325" y="104139"/>
                </a:lnTo>
                <a:lnTo>
                  <a:pt x="1446151" y="76199"/>
                </a:lnTo>
                <a:lnTo>
                  <a:pt x="1570350" y="24129"/>
                </a:lnTo>
                <a:lnTo>
                  <a:pt x="1727374" y="17779"/>
                </a:lnTo>
                <a:lnTo>
                  <a:pt x="1862050" y="34289"/>
                </a:lnTo>
                <a:lnTo>
                  <a:pt x="1919203" y="44449"/>
                </a:lnTo>
                <a:lnTo>
                  <a:pt x="1919012" y="44449"/>
                </a:lnTo>
                <a:lnTo>
                  <a:pt x="1901913" y="69849"/>
                </a:lnTo>
                <a:lnTo>
                  <a:pt x="1845796" y="125729"/>
                </a:lnTo>
                <a:lnTo>
                  <a:pt x="1808545" y="154939"/>
                </a:lnTo>
                <a:lnTo>
                  <a:pt x="1766344" y="185419"/>
                </a:lnTo>
                <a:lnTo>
                  <a:pt x="1720076" y="215899"/>
                </a:lnTo>
                <a:lnTo>
                  <a:pt x="1670624" y="245109"/>
                </a:lnTo>
                <a:lnTo>
                  <a:pt x="1618872" y="271779"/>
                </a:lnTo>
                <a:lnTo>
                  <a:pt x="1565702" y="295909"/>
                </a:lnTo>
                <a:lnTo>
                  <a:pt x="1511999" y="317499"/>
                </a:lnTo>
                <a:lnTo>
                  <a:pt x="1458645" y="335279"/>
                </a:lnTo>
                <a:lnTo>
                  <a:pt x="1406524" y="347979"/>
                </a:lnTo>
                <a:lnTo>
                  <a:pt x="1356519" y="354329"/>
                </a:lnTo>
                <a:lnTo>
                  <a:pt x="1296971" y="364489"/>
                </a:lnTo>
                <a:lnTo>
                  <a:pt x="1247759" y="382269"/>
                </a:lnTo>
                <a:lnTo>
                  <a:pt x="1207933" y="403859"/>
                </a:lnTo>
                <a:lnTo>
                  <a:pt x="1176547" y="430529"/>
                </a:lnTo>
                <a:lnTo>
                  <a:pt x="1135298" y="483869"/>
                </a:lnTo>
                <a:lnTo>
                  <a:pt x="1123752" y="506729"/>
                </a:lnTo>
                <a:lnTo>
                  <a:pt x="1120899" y="513079"/>
                </a:lnTo>
                <a:lnTo>
                  <a:pt x="1493931" y="513079"/>
                </a:lnTo>
                <a:lnTo>
                  <a:pt x="1495904" y="514349"/>
                </a:lnTo>
                <a:lnTo>
                  <a:pt x="1432134" y="514349"/>
                </a:lnTo>
                <a:lnTo>
                  <a:pt x="1418352" y="515619"/>
                </a:lnTo>
                <a:lnTo>
                  <a:pt x="1404481" y="518159"/>
                </a:lnTo>
                <a:lnTo>
                  <a:pt x="1390539" y="519429"/>
                </a:lnTo>
                <a:lnTo>
                  <a:pt x="1376543" y="521969"/>
                </a:lnTo>
                <a:lnTo>
                  <a:pt x="1327668" y="528319"/>
                </a:lnTo>
                <a:lnTo>
                  <a:pt x="1278221" y="537209"/>
                </a:lnTo>
                <a:lnTo>
                  <a:pt x="1228248" y="544829"/>
                </a:lnTo>
                <a:lnTo>
                  <a:pt x="1177794" y="553719"/>
                </a:lnTo>
                <a:close/>
              </a:path>
              <a:path w="2416175" h="1098550">
                <a:moveTo>
                  <a:pt x="748255" y="1056639"/>
                </a:moveTo>
                <a:lnTo>
                  <a:pt x="715011" y="1056639"/>
                </a:lnTo>
                <a:lnTo>
                  <a:pt x="631411" y="1043939"/>
                </a:lnTo>
                <a:lnTo>
                  <a:pt x="521654" y="999489"/>
                </a:lnTo>
                <a:lnTo>
                  <a:pt x="409939" y="904239"/>
                </a:lnTo>
                <a:lnTo>
                  <a:pt x="382018" y="866139"/>
                </a:lnTo>
                <a:lnTo>
                  <a:pt x="362475" y="831849"/>
                </a:lnTo>
                <a:lnTo>
                  <a:pt x="341652" y="767079"/>
                </a:lnTo>
                <a:lnTo>
                  <a:pt x="333348" y="699769"/>
                </a:lnTo>
                <a:lnTo>
                  <a:pt x="330308" y="669289"/>
                </a:lnTo>
                <a:lnTo>
                  <a:pt x="324961" y="632459"/>
                </a:lnTo>
                <a:lnTo>
                  <a:pt x="315968" y="591819"/>
                </a:lnTo>
                <a:lnTo>
                  <a:pt x="301611" y="546099"/>
                </a:lnTo>
                <a:lnTo>
                  <a:pt x="280173" y="495299"/>
                </a:lnTo>
                <a:lnTo>
                  <a:pt x="249935" y="436879"/>
                </a:lnTo>
                <a:lnTo>
                  <a:pt x="249363" y="436879"/>
                </a:lnTo>
                <a:lnTo>
                  <a:pt x="243296" y="431799"/>
                </a:lnTo>
                <a:lnTo>
                  <a:pt x="237229" y="427989"/>
                </a:lnTo>
                <a:lnTo>
                  <a:pt x="231127" y="422909"/>
                </a:lnTo>
                <a:lnTo>
                  <a:pt x="224953" y="419099"/>
                </a:lnTo>
                <a:lnTo>
                  <a:pt x="207574" y="405129"/>
                </a:lnTo>
                <a:lnTo>
                  <a:pt x="201781" y="400049"/>
                </a:lnTo>
                <a:lnTo>
                  <a:pt x="190250" y="391159"/>
                </a:lnTo>
                <a:lnTo>
                  <a:pt x="178754" y="380999"/>
                </a:lnTo>
                <a:lnTo>
                  <a:pt x="167400" y="372109"/>
                </a:lnTo>
                <a:lnTo>
                  <a:pt x="156298" y="363219"/>
                </a:lnTo>
                <a:lnTo>
                  <a:pt x="113476" y="325119"/>
                </a:lnTo>
                <a:lnTo>
                  <a:pt x="72899" y="288289"/>
                </a:lnTo>
                <a:lnTo>
                  <a:pt x="34663" y="250189"/>
                </a:lnTo>
                <a:lnTo>
                  <a:pt x="0" y="214629"/>
                </a:lnTo>
                <a:lnTo>
                  <a:pt x="0" y="83819"/>
                </a:lnTo>
                <a:lnTo>
                  <a:pt x="1312" y="86359"/>
                </a:lnTo>
                <a:lnTo>
                  <a:pt x="30316" y="120649"/>
                </a:lnTo>
                <a:lnTo>
                  <a:pt x="61420" y="156209"/>
                </a:lnTo>
                <a:lnTo>
                  <a:pt x="94754" y="193039"/>
                </a:lnTo>
                <a:lnTo>
                  <a:pt x="130349" y="229869"/>
                </a:lnTo>
                <a:lnTo>
                  <a:pt x="168144" y="266699"/>
                </a:lnTo>
                <a:lnTo>
                  <a:pt x="208075" y="303529"/>
                </a:lnTo>
                <a:lnTo>
                  <a:pt x="218462" y="312419"/>
                </a:lnTo>
                <a:lnTo>
                  <a:pt x="229100" y="322579"/>
                </a:lnTo>
                <a:lnTo>
                  <a:pt x="272343" y="358139"/>
                </a:lnTo>
                <a:lnTo>
                  <a:pt x="283774" y="367029"/>
                </a:lnTo>
                <a:lnTo>
                  <a:pt x="289467" y="372109"/>
                </a:lnTo>
                <a:lnTo>
                  <a:pt x="295133" y="375919"/>
                </a:lnTo>
                <a:lnTo>
                  <a:pt x="318352" y="393699"/>
                </a:lnTo>
                <a:lnTo>
                  <a:pt x="330024" y="403859"/>
                </a:lnTo>
                <a:lnTo>
                  <a:pt x="341856" y="412749"/>
                </a:lnTo>
                <a:lnTo>
                  <a:pt x="347101" y="415289"/>
                </a:lnTo>
                <a:lnTo>
                  <a:pt x="349676" y="417829"/>
                </a:lnTo>
                <a:lnTo>
                  <a:pt x="392695" y="431799"/>
                </a:lnTo>
                <a:lnTo>
                  <a:pt x="438004" y="443229"/>
                </a:lnTo>
                <a:lnTo>
                  <a:pt x="484411" y="450849"/>
                </a:lnTo>
                <a:lnTo>
                  <a:pt x="530726" y="454659"/>
                </a:lnTo>
                <a:lnTo>
                  <a:pt x="713661" y="454659"/>
                </a:lnTo>
                <a:lnTo>
                  <a:pt x="699357" y="466089"/>
                </a:lnTo>
                <a:lnTo>
                  <a:pt x="678570" y="478789"/>
                </a:lnTo>
                <a:lnTo>
                  <a:pt x="309245" y="478789"/>
                </a:lnTo>
                <a:lnTo>
                  <a:pt x="338358" y="521969"/>
                </a:lnTo>
                <a:lnTo>
                  <a:pt x="371655" y="563879"/>
                </a:lnTo>
                <a:lnTo>
                  <a:pt x="406810" y="599439"/>
                </a:lnTo>
                <a:lnTo>
                  <a:pt x="441501" y="621029"/>
                </a:lnTo>
                <a:lnTo>
                  <a:pt x="462480" y="631189"/>
                </a:lnTo>
                <a:lnTo>
                  <a:pt x="487413" y="645159"/>
                </a:lnTo>
                <a:lnTo>
                  <a:pt x="545398" y="685799"/>
                </a:lnTo>
                <a:lnTo>
                  <a:pt x="576577" y="713739"/>
                </a:lnTo>
                <a:lnTo>
                  <a:pt x="607966" y="746759"/>
                </a:lnTo>
                <a:lnTo>
                  <a:pt x="638627" y="784859"/>
                </a:lnTo>
                <a:lnTo>
                  <a:pt x="667625" y="828039"/>
                </a:lnTo>
                <a:lnTo>
                  <a:pt x="694023" y="876299"/>
                </a:lnTo>
                <a:lnTo>
                  <a:pt x="716885" y="930909"/>
                </a:lnTo>
                <a:lnTo>
                  <a:pt x="735274" y="990599"/>
                </a:lnTo>
                <a:lnTo>
                  <a:pt x="748255" y="1056639"/>
                </a:lnTo>
                <a:close/>
              </a:path>
              <a:path w="2416175" h="1098550">
                <a:moveTo>
                  <a:pt x="1753496" y="472439"/>
                </a:moveTo>
                <a:lnTo>
                  <a:pt x="1703703" y="472439"/>
                </a:lnTo>
                <a:lnTo>
                  <a:pt x="1734318" y="454659"/>
                </a:lnTo>
                <a:lnTo>
                  <a:pt x="1770624" y="434339"/>
                </a:lnTo>
                <a:lnTo>
                  <a:pt x="1811541" y="408939"/>
                </a:lnTo>
                <a:lnTo>
                  <a:pt x="1902885" y="354329"/>
                </a:lnTo>
                <a:lnTo>
                  <a:pt x="1951152" y="327659"/>
                </a:lnTo>
                <a:lnTo>
                  <a:pt x="1999708" y="302259"/>
                </a:lnTo>
                <a:lnTo>
                  <a:pt x="2047475" y="279399"/>
                </a:lnTo>
                <a:lnTo>
                  <a:pt x="2093370" y="261619"/>
                </a:lnTo>
                <a:lnTo>
                  <a:pt x="2136315" y="248919"/>
                </a:lnTo>
                <a:lnTo>
                  <a:pt x="2175228" y="243839"/>
                </a:lnTo>
                <a:lnTo>
                  <a:pt x="2277449" y="255269"/>
                </a:lnTo>
                <a:lnTo>
                  <a:pt x="2352932" y="289559"/>
                </a:lnTo>
                <a:lnTo>
                  <a:pt x="2399684" y="325119"/>
                </a:lnTo>
                <a:lnTo>
                  <a:pt x="2415711" y="341629"/>
                </a:lnTo>
                <a:lnTo>
                  <a:pt x="2385529" y="373379"/>
                </a:lnTo>
                <a:lnTo>
                  <a:pt x="2349051" y="397509"/>
                </a:lnTo>
                <a:lnTo>
                  <a:pt x="2337149" y="402589"/>
                </a:lnTo>
                <a:lnTo>
                  <a:pt x="1900062" y="402589"/>
                </a:lnTo>
                <a:lnTo>
                  <a:pt x="1845934" y="412749"/>
                </a:lnTo>
                <a:lnTo>
                  <a:pt x="1802530" y="433069"/>
                </a:lnTo>
                <a:lnTo>
                  <a:pt x="1769982" y="455929"/>
                </a:lnTo>
                <a:lnTo>
                  <a:pt x="1753496" y="472439"/>
                </a:lnTo>
                <a:close/>
              </a:path>
              <a:path w="2416175" h="1098550">
                <a:moveTo>
                  <a:pt x="2162546" y="435609"/>
                </a:moveTo>
                <a:lnTo>
                  <a:pt x="2111364" y="433069"/>
                </a:lnTo>
                <a:lnTo>
                  <a:pt x="2060597" y="426719"/>
                </a:lnTo>
                <a:lnTo>
                  <a:pt x="2011364" y="419099"/>
                </a:lnTo>
                <a:lnTo>
                  <a:pt x="1964782" y="408939"/>
                </a:lnTo>
                <a:lnTo>
                  <a:pt x="1900062" y="402589"/>
                </a:lnTo>
                <a:lnTo>
                  <a:pt x="2337149" y="402589"/>
                </a:lnTo>
                <a:lnTo>
                  <a:pt x="2307395" y="415289"/>
                </a:lnTo>
                <a:lnTo>
                  <a:pt x="2261680" y="427989"/>
                </a:lnTo>
                <a:lnTo>
                  <a:pt x="2213024" y="434339"/>
                </a:lnTo>
                <a:lnTo>
                  <a:pt x="2162546" y="435609"/>
                </a:lnTo>
                <a:close/>
              </a:path>
              <a:path w="2416175" h="1098550">
                <a:moveTo>
                  <a:pt x="1493931" y="513079"/>
                </a:moveTo>
                <a:lnTo>
                  <a:pt x="1120899" y="513079"/>
                </a:lnTo>
                <a:lnTo>
                  <a:pt x="1171675" y="505459"/>
                </a:lnTo>
                <a:lnTo>
                  <a:pt x="1222139" y="499109"/>
                </a:lnTo>
                <a:lnTo>
                  <a:pt x="1272256" y="491489"/>
                </a:lnTo>
                <a:lnTo>
                  <a:pt x="1371299" y="478789"/>
                </a:lnTo>
                <a:lnTo>
                  <a:pt x="1420475" y="473709"/>
                </a:lnTo>
                <a:lnTo>
                  <a:pt x="1469085" y="469899"/>
                </a:lnTo>
                <a:lnTo>
                  <a:pt x="1517039" y="467359"/>
                </a:lnTo>
                <a:lnTo>
                  <a:pt x="1564252" y="466089"/>
                </a:lnTo>
                <a:lnTo>
                  <a:pt x="1610637" y="466089"/>
                </a:lnTo>
                <a:lnTo>
                  <a:pt x="1680928" y="469899"/>
                </a:lnTo>
                <a:lnTo>
                  <a:pt x="1703703" y="472439"/>
                </a:lnTo>
                <a:lnTo>
                  <a:pt x="1753496" y="472439"/>
                </a:lnTo>
                <a:lnTo>
                  <a:pt x="1748424" y="477519"/>
                </a:lnTo>
                <a:lnTo>
                  <a:pt x="1768016" y="480059"/>
                </a:lnTo>
                <a:lnTo>
                  <a:pt x="1806271" y="487679"/>
                </a:lnTo>
                <a:lnTo>
                  <a:pt x="1849009" y="499109"/>
                </a:lnTo>
                <a:lnTo>
                  <a:pt x="1860667" y="502919"/>
                </a:lnTo>
                <a:lnTo>
                  <a:pt x="1580294" y="502919"/>
                </a:lnTo>
                <a:lnTo>
                  <a:pt x="1549921" y="504189"/>
                </a:lnTo>
                <a:lnTo>
                  <a:pt x="1488012" y="509269"/>
                </a:lnTo>
                <a:lnTo>
                  <a:pt x="1493931" y="513079"/>
                </a:lnTo>
                <a:close/>
              </a:path>
              <a:path w="2416175" h="1098550">
                <a:moveTo>
                  <a:pt x="739749" y="614679"/>
                </a:moveTo>
                <a:lnTo>
                  <a:pt x="692352" y="614679"/>
                </a:lnTo>
                <a:lnTo>
                  <a:pt x="644813" y="612139"/>
                </a:lnTo>
                <a:lnTo>
                  <a:pt x="597214" y="608329"/>
                </a:lnTo>
                <a:lnTo>
                  <a:pt x="580301" y="605789"/>
                </a:lnTo>
                <a:lnTo>
                  <a:pt x="571884" y="603249"/>
                </a:lnTo>
                <a:lnTo>
                  <a:pt x="555008" y="599439"/>
                </a:lnTo>
                <a:lnTo>
                  <a:pt x="538250" y="596899"/>
                </a:lnTo>
                <a:lnTo>
                  <a:pt x="529799" y="594359"/>
                </a:lnTo>
                <a:lnTo>
                  <a:pt x="495186" y="582929"/>
                </a:lnTo>
                <a:lnTo>
                  <a:pt x="489274" y="581659"/>
                </a:lnTo>
                <a:lnTo>
                  <a:pt x="479738" y="576579"/>
                </a:lnTo>
                <a:lnTo>
                  <a:pt x="450751" y="563879"/>
                </a:lnTo>
                <a:lnTo>
                  <a:pt x="448844" y="562609"/>
                </a:lnTo>
                <a:lnTo>
                  <a:pt x="446269" y="561339"/>
                </a:lnTo>
                <a:lnTo>
                  <a:pt x="441787" y="558799"/>
                </a:lnTo>
                <a:lnTo>
                  <a:pt x="413665" y="543559"/>
                </a:lnTo>
                <a:lnTo>
                  <a:pt x="378830" y="523239"/>
                </a:lnTo>
                <a:lnTo>
                  <a:pt x="365182" y="515619"/>
                </a:lnTo>
                <a:lnTo>
                  <a:pt x="351964" y="506729"/>
                </a:lnTo>
                <a:lnTo>
                  <a:pt x="330426" y="492759"/>
                </a:lnTo>
                <a:lnTo>
                  <a:pt x="319795" y="486409"/>
                </a:lnTo>
                <a:lnTo>
                  <a:pt x="309245" y="478789"/>
                </a:lnTo>
                <a:lnTo>
                  <a:pt x="678570" y="478789"/>
                </a:lnTo>
                <a:lnTo>
                  <a:pt x="670256" y="483869"/>
                </a:lnTo>
                <a:lnTo>
                  <a:pt x="656960" y="488949"/>
                </a:lnTo>
                <a:lnTo>
                  <a:pt x="458856" y="488949"/>
                </a:lnTo>
                <a:lnTo>
                  <a:pt x="474876" y="497839"/>
                </a:lnTo>
                <a:lnTo>
                  <a:pt x="478308" y="500379"/>
                </a:lnTo>
                <a:lnTo>
                  <a:pt x="478880" y="500379"/>
                </a:lnTo>
                <a:lnTo>
                  <a:pt x="479834" y="501649"/>
                </a:lnTo>
                <a:lnTo>
                  <a:pt x="494137" y="507999"/>
                </a:lnTo>
                <a:lnTo>
                  <a:pt x="508440" y="515619"/>
                </a:lnTo>
                <a:lnTo>
                  <a:pt x="513208" y="516889"/>
                </a:lnTo>
                <a:lnTo>
                  <a:pt x="518071" y="519429"/>
                </a:lnTo>
                <a:lnTo>
                  <a:pt x="522362" y="520699"/>
                </a:lnTo>
                <a:lnTo>
                  <a:pt x="548775" y="529589"/>
                </a:lnTo>
                <a:lnTo>
                  <a:pt x="555593" y="532129"/>
                </a:lnTo>
                <a:lnTo>
                  <a:pt x="562840" y="534669"/>
                </a:lnTo>
                <a:lnTo>
                  <a:pt x="577476" y="537209"/>
                </a:lnTo>
                <a:lnTo>
                  <a:pt x="584835" y="539749"/>
                </a:lnTo>
                <a:lnTo>
                  <a:pt x="607322" y="543559"/>
                </a:lnTo>
                <a:lnTo>
                  <a:pt x="656381" y="549909"/>
                </a:lnTo>
                <a:lnTo>
                  <a:pt x="706548" y="552449"/>
                </a:lnTo>
                <a:lnTo>
                  <a:pt x="757512" y="553719"/>
                </a:lnTo>
                <a:lnTo>
                  <a:pt x="1177794" y="553719"/>
                </a:lnTo>
                <a:lnTo>
                  <a:pt x="1126906" y="562609"/>
                </a:lnTo>
                <a:lnTo>
                  <a:pt x="1073554" y="572769"/>
                </a:lnTo>
                <a:lnTo>
                  <a:pt x="965527" y="590549"/>
                </a:lnTo>
                <a:lnTo>
                  <a:pt x="910834" y="598169"/>
                </a:lnTo>
                <a:lnTo>
                  <a:pt x="963916" y="605789"/>
                </a:lnTo>
                <a:lnTo>
                  <a:pt x="979565" y="608329"/>
                </a:lnTo>
                <a:lnTo>
                  <a:pt x="833788" y="608329"/>
                </a:lnTo>
                <a:lnTo>
                  <a:pt x="786921" y="612139"/>
                </a:lnTo>
                <a:lnTo>
                  <a:pt x="739749" y="614679"/>
                </a:lnTo>
                <a:close/>
              </a:path>
              <a:path w="2416175" h="1098550">
                <a:moveTo>
                  <a:pt x="571243" y="506729"/>
                </a:moveTo>
                <a:lnTo>
                  <a:pt x="515420" y="501649"/>
                </a:lnTo>
                <a:lnTo>
                  <a:pt x="458856" y="488949"/>
                </a:lnTo>
                <a:lnTo>
                  <a:pt x="656960" y="488949"/>
                </a:lnTo>
                <a:lnTo>
                  <a:pt x="623722" y="501649"/>
                </a:lnTo>
                <a:lnTo>
                  <a:pt x="571243" y="506729"/>
                </a:lnTo>
                <a:close/>
              </a:path>
              <a:path w="2416175" h="1098550">
                <a:moveTo>
                  <a:pt x="2165788" y="755649"/>
                </a:moveTo>
                <a:lnTo>
                  <a:pt x="2161009" y="749299"/>
                </a:lnTo>
                <a:lnTo>
                  <a:pt x="2155128" y="741679"/>
                </a:lnTo>
                <a:lnTo>
                  <a:pt x="2147004" y="730249"/>
                </a:lnTo>
                <a:lnTo>
                  <a:pt x="2142196" y="723899"/>
                </a:lnTo>
                <a:lnTo>
                  <a:pt x="2136932" y="717549"/>
                </a:lnTo>
                <a:lnTo>
                  <a:pt x="2131006" y="709929"/>
                </a:lnTo>
                <a:lnTo>
                  <a:pt x="2089886" y="664209"/>
                </a:lnTo>
                <a:lnTo>
                  <a:pt x="2055666" y="633729"/>
                </a:lnTo>
                <a:lnTo>
                  <a:pt x="2021370" y="608329"/>
                </a:lnTo>
                <a:lnTo>
                  <a:pt x="2013889" y="603249"/>
                </a:lnTo>
                <a:lnTo>
                  <a:pt x="2008740" y="599439"/>
                </a:lnTo>
                <a:lnTo>
                  <a:pt x="2003782" y="595629"/>
                </a:lnTo>
                <a:lnTo>
                  <a:pt x="1998537" y="593089"/>
                </a:lnTo>
                <a:lnTo>
                  <a:pt x="1992911" y="589279"/>
                </a:lnTo>
                <a:lnTo>
                  <a:pt x="1981564" y="584199"/>
                </a:lnTo>
                <a:lnTo>
                  <a:pt x="1964186" y="574039"/>
                </a:lnTo>
                <a:lnTo>
                  <a:pt x="1955229" y="568959"/>
                </a:lnTo>
                <a:lnTo>
                  <a:pt x="1945807" y="565149"/>
                </a:lnTo>
                <a:lnTo>
                  <a:pt x="1936156" y="560069"/>
                </a:lnTo>
                <a:lnTo>
                  <a:pt x="1916534" y="552449"/>
                </a:lnTo>
                <a:lnTo>
                  <a:pt x="1906616" y="547369"/>
                </a:lnTo>
                <a:lnTo>
                  <a:pt x="1885424" y="541019"/>
                </a:lnTo>
                <a:lnTo>
                  <a:pt x="1863659" y="533399"/>
                </a:lnTo>
                <a:lnTo>
                  <a:pt x="1817842" y="521969"/>
                </a:lnTo>
                <a:lnTo>
                  <a:pt x="1769275" y="513079"/>
                </a:lnTo>
                <a:lnTo>
                  <a:pt x="1718304" y="506729"/>
                </a:lnTo>
                <a:lnTo>
                  <a:pt x="1665205" y="502919"/>
                </a:lnTo>
                <a:lnTo>
                  <a:pt x="1860667" y="502919"/>
                </a:lnTo>
                <a:lnTo>
                  <a:pt x="1916819" y="521969"/>
                </a:lnTo>
                <a:lnTo>
                  <a:pt x="1957535" y="541019"/>
                </a:lnTo>
                <a:lnTo>
                  <a:pt x="1994246" y="561339"/>
                </a:lnTo>
                <a:lnTo>
                  <a:pt x="2005975" y="568959"/>
                </a:lnTo>
                <a:lnTo>
                  <a:pt x="2011601" y="571499"/>
                </a:lnTo>
                <a:lnTo>
                  <a:pt x="2017322" y="575309"/>
                </a:lnTo>
                <a:lnTo>
                  <a:pt x="2022280" y="580389"/>
                </a:lnTo>
                <a:lnTo>
                  <a:pt x="2027525" y="584199"/>
                </a:lnTo>
                <a:lnTo>
                  <a:pt x="2035214" y="589279"/>
                </a:lnTo>
                <a:lnTo>
                  <a:pt x="2057085" y="605789"/>
                </a:lnTo>
                <a:lnTo>
                  <a:pt x="2070142" y="617219"/>
                </a:lnTo>
                <a:lnTo>
                  <a:pt x="2082449" y="628649"/>
                </a:lnTo>
                <a:lnTo>
                  <a:pt x="2094040" y="638809"/>
                </a:lnTo>
                <a:lnTo>
                  <a:pt x="2104952" y="648969"/>
                </a:lnTo>
                <a:lnTo>
                  <a:pt x="2114354" y="660399"/>
                </a:lnTo>
                <a:lnTo>
                  <a:pt x="2139375" y="688339"/>
                </a:lnTo>
                <a:lnTo>
                  <a:pt x="2146139" y="697229"/>
                </a:lnTo>
                <a:lnTo>
                  <a:pt x="2152009" y="706119"/>
                </a:lnTo>
                <a:lnTo>
                  <a:pt x="2157236" y="712469"/>
                </a:lnTo>
                <a:lnTo>
                  <a:pt x="2162069" y="720089"/>
                </a:lnTo>
                <a:lnTo>
                  <a:pt x="2180664" y="745489"/>
                </a:lnTo>
                <a:lnTo>
                  <a:pt x="2165788" y="755649"/>
                </a:lnTo>
                <a:close/>
              </a:path>
              <a:path w="2416175" h="1098550">
                <a:moveTo>
                  <a:pt x="2095306" y="1098549"/>
                </a:moveTo>
                <a:lnTo>
                  <a:pt x="2016177" y="1097279"/>
                </a:lnTo>
                <a:lnTo>
                  <a:pt x="1917096" y="1083309"/>
                </a:lnTo>
                <a:lnTo>
                  <a:pt x="1824897" y="1046479"/>
                </a:lnTo>
                <a:lnTo>
                  <a:pt x="1794669" y="1018539"/>
                </a:lnTo>
                <a:lnTo>
                  <a:pt x="1767551" y="980439"/>
                </a:lnTo>
                <a:lnTo>
                  <a:pt x="1743028" y="933449"/>
                </a:lnTo>
                <a:lnTo>
                  <a:pt x="1720589" y="881379"/>
                </a:lnTo>
                <a:lnTo>
                  <a:pt x="1699721" y="826769"/>
                </a:lnTo>
                <a:lnTo>
                  <a:pt x="1679912" y="770889"/>
                </a:lnTo>
                <a:lnTo>
                  <a:pt x="1660648" y="718819"/>
                </a:lnTo>
                <a:lnTo>
                  <a:pt x="1641418" y="671829"/>
                </a:lnTo>
                <a:lnTo>
                  <a:pt x="1621708" y="633729"/>
                </a:lnTo>
                <a:lnTo>
                  <a:pt x="1563007" y="575309"/>
                </a:lnTo>
                <a:lnTo>
                  <a:pt x="1518787" y="549909"/>
                </a:lnTo>
                <a:lnTo>
                  <a:pt x="1473458" y="529589"/>
                </a:lnTo>
                <a:lnTo>
                  <a:pt x="1432134" y="514349"/>
                </a:lnTo>
                <a:lnTo>
                  <a:pt x="1495904" y="514349"/>
                </a:lnTo>
                <a:lnTo>
                  <a:pt x="1598280" y="580389"/>
                </a:lnTo>
                <a:lnTo>
                  <a:pt x="1745906" y="670559"/>
                </a:lnTo>
                <a:lnTo>
                  <a:pt x="1794985" y="699769"/>
                </a:lnTo>
                <a:lnTo>
                  <a:pt x="1840989" y="725169"/>
                </a:lnTo>
                <a:lnTo>
                  <a:pt x="1882110" y="745489"/>
                </a:lnTo>
                <a:lnTo>
                  <a:pt x="1980264" y="829309"/>
                </a:lnTo>
                <a:lnTo>
                  <a:pt x="2057955" y="947419"/>
                </a:lnTo>
                <a:lnTo>
                  <a:pt x="2109061" y="1051559"/>
                </a:lnTo>
                <a:lnTo>
                  <a:pt x="2127456" y="1097279"/>
                </a:lnTo>
                <a:lnTo>
                  <a:pt x="2127646" y="1097279"/>
                </a:lnTo>
                <a:lnTo>
                  <a:pt x="2095306" y="1098549"/>
                </a:lnTo>
                <a:close/>
              </a:path>
              <a:path w="2416175" h="1098550">
                <a:moveTo>
                  <a:pt x="1454637" y="1094739"/>
                </a:moveTo>
                <a:lnTo>
                  <a:pt x="1397673" y="1079499"/>
                </a:lnTo>
                <a:lnTo>
                  <a:pt x="1345087" y="1059179"/>
                </a:lnTo>
                <a:lnTo>
                  <a:pt x="1296693" y="1032509"/>
                </a:lnTo>
                <a:lnTo>
                  <a:pt x="1252309" y="1002029"/>
                </a:lnTo>
                <a:lnTo>
                  <a:pt x="1211749" y="969009"/>
                </a:lnTo>
                <a:lnTo>
                  <a:pt x="1174829" y="933449"/>
                </a:lnTo>
                <a:lnTo>
                  <a:pt x="1141364" y="896619"/>
                </a:lnTo>
                <a:lnTo>
                  <a:pt x="1111169" y="858519"/>
                </a:lnTo>
                <a:lnTo>
                  <a:pt x="1084061" y="822959"/>
                </a:lnTo>
                <a:lnTo>
                  <a:pt x="1059855" y="787399"/>
                </a:lnTo>
                <a:lnTo>
                  <a:pt x="1019409" y="725169"/>
                </a:lnTo>
                <a:lnTo>
                  <a:pt x="1002801" y="701039"/>
                </a:lnTo>
                <a:lnTo>
                  <a:pt x="960303" y="657859"/>
                </a:lnTo>
                <a:lnTo>
                  <a:pt x="922765" y="637539"/>
                </a:lnTo>
                <a:lnTo>
                  <a:pt x="879380" y="621029"/>
                </a:lnTo>
                <a:lnTo>
                  <a:pt x="833788" y="608329"/>
                </a:lnTo>
                <a:lnTo>
                  <a:pt x="979565" y="608329"/>
                </a:lnTo>
                <a:lnTo>
                  <a:pt x="1018686" y="614679"/>
                </a:lnTo>
                <a:lnTo>
                  <a:pt x="1073758" y="627379"/>
                </a:lnTo>
                <a:lnTo>
                  <a:pt x="1127747" y="641349"/>
                </a:lnTo>
                <a:lnTo>
                  <a:pt x="1179268" y="657859"/>
                </a:lnTo>
                <a:lnTo>
                  <a:pt x="1226936" y="678179"/>
                </a:lnTo>
                <a:lnTo>
                  <a:pt x="1269364" y="702309"/>
                </a:lnTo>
                <a:lnTo>
                  <a:pt x="1305170" y="728979"/>
                </a:lnTo>
                <a:lnTo>
                  <a:pt x="1332966" y="760729"/>
                </a:lnTo>
                <a:lnTo>
                  <a:pt x="1403629" y="886459"/>
                </a:lnTo>
                <a:lnTo>
                  <a:pt x="1439715" y="993139"/>
                </a:lnTo>
                <a:lnTo>
                  <a:pt x="1452844" y="1066799"/>
                </a:lnTo>
                <a:lnTo>
                  <a:pt x="1454637" y="1094739"/>
                </a:lnTo>
                <a:close/>
              </a:path>
            </a:pathLst>
          </a:custGeom>
          <a:solidFill>
            <a:srgbClr val="FDC4B0"/>
          </a:solidFill>
        </p:spPr>
        <p:txBody>
          <a:bodyPr wrap="square" lIns="0" tIns="0" rIns="0" bIns="0" rtlCol="0"/>
          <a:lstStyle/>
          <a:p>
            <a:endParaRPr/>
          </a:p>
        </p:txBody>
      </p:sp>
      <p:sp>
        <p:nvSpPr>
          <p:cNvPr id="7" name="object 7"/>
          <p:cNvSpPr/>
          <p:nvPr/>
        </p:nvSpPr>
        <p:spPr>
          <a:xfrm>
            <a:off x="16392574" y="7246422"/>
            <a:ext cx="1895475" cy="3035300"/>
          </a:xfrm>
          <a:custGeom>
            <a:avLst/>
            <a:gdLst/>
            <a:ahLst/>
            <a:cxnLst/>
            <a:rect l="l" t="t" r="r" b="b"/>
            <a:pathLst>
              <a:path w="1895475" h="3035300">
                <a:moveTo>
                  <a:pt x="728290" y="1841500"/>
                </a:moveTo>
                <a:lnTo>
                  <a:pt x="675143" y="1841500"/>
                </a:lnTo>
                <a:lnTo>
                  <a:pt x="698608" y="1790700"/>
                </a:lnTo>
                <a:lnTo>
                  <a:pt x="722640" y="1752600"/>
                </a:lnTo>
                <a:lnTo>
                  <a:pt x="747170" y="1701800"/>
                </a:lnTo>
                <a:lnTo>
                  <a:pt x="772129" y="1663700"/>
                </a:lnTo>
                <a:lnTo>
                  <a:pt x="797447" y="1625600"/>
                </a:lnTo>
                <a:lnTo>
                  <a:pt x="823057" y="1574800"/>
                </a:lnTo>
                <a:lnTo>
                  <a:pt x="850384" y="1536700"/>
                </a:lnTo>
                <a:lnTo>
                  <a:pt x="877917" y="1485900"/>
                </a:lnTo>
                <a:lnTo>
                  <a:pt x="933358" y="1409700"/>
                </a:lnTo>
                <a:lnTo>
                  <a:pt x="961142" y="1358900"/>
                </a:lnTo>
                <a:lnTo>
                  <a:pt x="1016527" y="1282700"/>
                </a:lnTo>
                <a:lnTo>
                  <a:pt x="1020149" y="1282700"/>
                </a:lnTo>
                <a:lnTo>
                  <a:pt x="1024937" y="1270000"/>
                </a:lnTo>
                <a:lnTo>
                  <a:pt x="1039085" y="1231900"/>
                </a:lnTo>
                <a:lnTo>
                  <a:pt x="1059325" y="1193800"/>
                </a:lnTo>
                <a:lnTo>
                  <a:pt x="1082389" y="1130300"/>
                </a:lnTo>
                <a:lnTo>
                  <a:pt x="1105009" y="1079500"/>
                </a:lnTo>
                <a:lnTo>
                  <a:pt x="1123919" y="1016000"/>
                </a:lnTo>
                <a:lnTo>
                  <a:pt x="1135849" y="952500"/>
                </a:lnTo>
                <a:lnTo>
                  <a:pt x="1136796" y="914400"/>
                </a:lnTo>
                <a:lnTo>
                  <a:pt x="1133115" y="876300"/>
                </a:lnTo>
                <a:lnTo>
                  <a:pt x="1125958" y="838200"/>
                </a:lnTo>
                <a:lnTo>
                  <a:pt x="1116481" y="787400"/>
                </a:lnTo>
                <a:lnTo>
                  <a:pt x="1095178" y="685800"/>
                </a:lnTo>
                <a:lnTo>
                  <a:pt x="1085659" y="635000"/>
                </a:lnTo>
                <a:lnTo>
                  <a:pt x="1078433" y="584200"/>
                </a:lnTo>
                <a:lnTo>
                  <a:pt x="1074654" y="533400"/>
                </a:lnTo>
                <a:lnTo>
                  <a:pt x="1075476" y="482600"/>
                </a:lnTo>
                <a:lnTo>
                  <a:pt x="1082052" y="431800"/>
                </a:lnTo>
                <a:lnTo>
                  <a:pt x="1095535" y="381000"/>
                </a:lnTo>
                <a:lnTo>
                  <a:pt x="1119373" y="330200"/>
                </a:lnTo>
                <a:lnTo>
                  <a:pt x="1150083" y="279400"/>
                </a:lnTo>
                <a:lnTo>
                  <a:pt x="1185476" y="215900"/>
                </a:lnTo>
                <a:lnTo>
                  <a:pt x="1223360" y="165100"/>
                </a:lnTo>
                <a:lnTo>
                  <a:pt x="1261545" y="127000"/>
                </a:lnTo>
                <a:lnTo>
                  <a:pt x="1297840" y="76200"/>
                </a:lnTo>
                <a:lnTo>
                  <a:pt x="1330055" y="38100"/>
                </a:lnTo>
                <a:lnTo>
                  <a:pt x="1355998" y="12700"/>
                </a:lnTo>
                <a:lnTo>
                  <a:pt x="1373479" y="0"/>
                </a:lnTo>
                <a:lnTo>
                  <a:pt x="1380122" y="0"/>
                </a:lnTo>
                <a:lnTo>
                  <a:pt x="1380071" y="63500"/>
                </a:lnTo>
                <a:lnTo>
                  <a:pt x="1379082" y="101600"/>
                </a:lnTo>
                <a:lnTo>
                  <a:pt x="1376702" y="152400"/>
                </a:lnTo>
                <a:lnTo>
                  <a:pt x="1372371" y="215900"/>
                </a:lnTo>
                <a:lnTo>
                  <a:pt x="1365525" y="279400"/>
                </a:lnTo>
                <a:lnTo>
                  <a:pt x="1355605" y="342900"/>
                </a:lnTo>
                <a:lnTo>
                  <a:pt x="1342047" y="406400"/>
                </a:lnTo>
                <a:lnTo>
                  <a:pt x="1324292" y="469900"/>
                </a:lnTo>
                <a:lnTo>
                  <a:pt x="1301776" y="533400"/>
                </a:lnTo>
                <a:lnTo>
                  <a:pt x="1282223" y="571500"/>
                </a:lnTo>
                <a:lnTo>
                  <a:pt x="1262779" y="622300"/>
                </a:lnTo>
                <a:lnTo>
                  <a:pt x="1243611" y="673100"/>
                </a:lnTo>
                <a:lnTo>
                  <a:pt x="1224886" y="723900"/>
                </a:lnTo>
                <a:lnTo>
                  <a:pt x="1206771" y="774700"/>
                </a:lnTo>
                <a:lnTo>
                  <a:pt x="1189433" y="838200"/>
                </a:lnTo>
                <a:lnTo>
                  <a:pt x="1173038" y="889000"/>
                </a:lnTo>
                <a:lnTo>
                  <a:pt x="1157754" y="939800"/>
                </a:lnTo>
                <a:lnTo>
                  <a:pt x="1143747" y="990600"/>
                </a:lnTo>
                <a:lnTo>
                  <a:pt x="1131184" y="1041400"/>
                </a:lnTo>
                <a:lnTo>
                  <a:pt x="1120231" y="1079500"/>
                </a:lnTo>
                <a:lnTo>
                  <a:pt x="1111057" y="1117600"/>
                </a:lnTo>
                <a:lnTo>
                  <a:pt x="1103827" y="1155700"/>
                </a:lnTo>
                <a:lnTo>
                  <a:pt x="1146609" y="1155700"/>
                </a:lnTo>
                <a:lnTo>
                  <a:pt x="1093270" y="1231900"/>
                </a:lnTo>
                <a:lnTo>
                  <a:pt x="1039209" y="1308100"/>
                </a:lnTo>
                <a:lnTo>
                  <a:pt x="1012022" y="1358900"/>
                </a:lnTo>
                <a:lnTo>
                  <a:pt x="957663" y="1435100"/>
                </a:lnTo>
                <a:lnTo>
                  <a:pt x="930606" y="1485900"/>
                </a:lnTo>
                <a:lnTo>
                  <a:pt x="903705" y="1524000"/>
                </a:lnTo>
                <a:lnTo>
                  <a:pt x="877017" y="1574800"/>
                </a:lnTo>
                <a:lnTo>
                  <a:pt x="850600" y="1612900"/>
                </a:lnTo>
                <a:lnTo>
                  <a:pt x="1036479" y="1612900"/>
                </a:lnTo>
                <a:lnTo>
                  <a:pt x="988162" y="1638300"/>
                </a:lnTo>
                <a:lnTo>
                  <a:pt x="942416" y="1663700"/>
                </a:lnTo>
                <a:lnTo>
                  <a:pt x="899898" y="1676400"/>
                </a:lnTo>
                <a:lnTo>
                  <a:pt x="861261" y="1701800"/>
                </a:lnTo>
                <a:lnTo>
                  <a:pt x="827161" y="1714500"/>
                </a:lnTo>
                <a:lnTo>
                  <a:pt x="798252" y="1739900"/>
                </a:lnTo>
                <a:lnTo>
                  <a:pt x="775190" y="1765300"/>
                </a:lnTo>
                <a:lnTo>
                  <a:pt x="758630" y="1778000"/>
                </a:lnTo>
                <a:lnTo>
                  <a:pt x="738228" y="1816100"/>
                </a:lnTo>
                <a:lnTo>
                  <a:pt x="728290" y="1841500"/>
                </a:lnTo>
                <a:close/>
              </a:path>
              <a:path w="1895475" h="3035300">
                <a:moveTo>
                  <a:pt x="1518214" y="482600"/>
                </a:moveTo>
                <a:lnTo>
                  <a:pt x="1495818" y="482600"/>
                </a:lnTo>
                <a:lnTo>
                  <a:pt x="1504479" y="457200"/>
                </a:lnTo>
                <a:lnTo>
                  <a:pt x="1513068" y="431800"/>
                </a:lnTo>
                <a:lnTo>
                  <a:pt x="1519966" y="419100"/>
                </a:lnTo>
                <a:lnTo>
                  <a:pt x="1526506" y="393700"/>
                </a:lnTo>
                <a:lnTo>
                  <a:pt x="1532689" y="368300"/>
                </a:lnTo>
                <a:lnTo>
                  <a:pt x="1538514" y="355600"/>
                </a:lnTo>
                <a:lnTo>
                  <a:pt x="1542800" y="342900"/>
                </a:lnTo>
                <a:lnTo>
                  <a:pt x="1546925" y="317500"/>
                </a:lnTo>
                <a:lnTo>
                  <a:pt x="1550871" y="304800"/>
                </a:lnTo>
                <a:lnTo>
                  <a:pt x="1554621" y="292100"/>
                </a:lnTo>
                <a:lnTo>
                  <a:pt x="1557662" y="279400"/>
                </a:lnTo>
                <a:lnTo>
                  <a:pt x="1560006" y="266700"/>
                </a:lnTo>
                <a:lnTo>
                  <a:pt x="1563961" y="241300"/>
                </a:lnTo>
                <a:lnTo>
                  <a:pt x="1567093" y="228600"/>
                </a:lnTo>
                <a:lnTo>
                  <a:pt x="1569429" y="215900"/>
                </a:lnTo>
                <a:lnTo>
                  <a:pt x="1571395" y="203200"/>
                </a:lnTo>
                <a:lnTo>
                  <a:pt x="1588955" y="203200"/>
                </a:lnTo>
                <a:lnTo>
                  <a:pt x="1586802" y="215900"/>
                </a:lnTo>
                <a:lnTo>
                  <a:pt x="1582126" y="254000"/>
                </a:lnTo>
                <a:lnTo>
                  <a:pt x="1580354" y="254000"/>
                </a:lnTo>
                <a:lnTo>
                  <a:pt x="1578224" y="266700"/>
                </a:lnTo>
                <a:lnTo>
                  <a:pt x="1575398" y="279400"/>
                </a:lnTo>
                <a:lnTo>
                  <a:pt x="1571848" y="304800"/>
                </a:lnTo>
                <a:lnTo>
                  <a:pt x="1568083" y="317500"/>
                </a:lnTo>
                <a:lnTo>
                  <a:pt x="1564140" y="330200"/>
                </a:lnTo>
                <a:lnTo>
                  <a:pt x="1560053" y="355600"/>
                </a:lnTo>
                <a:lnTo>
                  <a:pt x="1554413" y="368300"/>
                </a:lnTo>
                <a:lnTo>
                  <a:pt x="1548379" y="393700"/>
                </a:lnTo>
                <a:lnTo>
                  <a:pt x="1541987" y="406400"/>
                </a:lnTo>
                <a:lnTo>
                  <a:pt x="1535274" y="431800"/>
                </a:lnTo>
                <a:lnTo>
                  <a:pt x="1526816" y="457200"/>
                </a:lnTo>
                <a:lnTo>
                  <a:pt x="1522542" y="469900"/>
                </a:lnTo>
                <a:lnTo>
                  <a:pt x="1518214" y="482600"/>
                </a:lnTo>
                <a:close/>
              </a:path>
              <a:path w="1895475" h="3035300">
                <a:moveTo>
                  <a:pt x="1378310" y="863600"/>
                </a:moveTo>
                <a:lnTo>
                  <a:pt x="1328366" y="863600"/>
                </a:lnTo>
                <a:lnTo>
                  <a:pt x="1352059" y="850900"/>
                </a:lnTo>
                <a:lnTo>
                  <a:pt x="1383498" y="838200"/>
                </a:lnTo>
                <a:lnTo>
                  <a:pt x="1420836" y="812800"/>
                </a:lnTo>
                <a:lnTo>
                  <a:pt x="1462224" y="787400"/>
                </a:lnTo>
                <a:lnTo>
                  <a:pt x="1505815" y="736600"/>
                </a:lnTo>
                <a:lnTo>
                  <a:pt x="1549760" y="673100"/>
                </a:lnTo>
                <a:lnTo>
                  <a:pt x="1576353" y="622300"/>
                </a:lnTo>
                <a:lnTo>
                  <a:pt x="1605721" y="584200"/>
                </a:lnTo>
                <a:lnTo>
                  <a:pt x="1637464" y="533400"/>
                </a:lnTo>
                <a:lnTo>
                  <a:pt x="1671183" y="495300"/>
                </a:lnTo>
                <a:lnTo>
                  <a:pt x="1706479" y="457200"/>
                </a:lnTo>
                <a:lnTo>
                  <a:pt x="1742952" y="419100"/>
                </a:lnTo>
                <a:lnTo>
                  <a:pt x="1780203" y="381000"/>
                </a:lnTo>
                <a:lnTo>
                  <a:pt x="1817834" y="342900"/>
                </a:lnTo>
                <a:lnTo>
                  <a:pt x="1892634" y="292100"/>
                </a:lnTo>
                <a:lnTo>
                  <a:pt x="1895425" y="292100"/>
                </a:lnTo>
                <a:lnTo>
                  <a:pt x="1895425" y="482600"/>
                </a:lnTo>
                <a:lnTo>
                  <a:pt x="1876458" y="508000"/>
                </a:lnTo>
                <a:lnTo>
                  <a:pt x="1821667" y="571500"/>
                </a:lnTo>
                <a:lnTo>
                  <a:pt x="1790207" y="596900"/>
                </a:lnTo>
                <a:lnTo>
                  <a:pt x="1753811" y="622300"/>
                </a:lnTo>
                <a:lnTo>
                  <a:pt x="1713419" y="647700"/>
                </a:lnTo>
                <a:lnTo>
                  <a:pt x="1669968" y="685800"/>
                </a:lnTo>
                <a:lnTo>
                  <a:pt x="1624398" y="711200"/>
                </a:lnTo>
                <a:lnTo>
                  <a:pt x="1577646" y="736600"/>
                </a:lnTo>
                <a:lnTo>
                  <a:pt x="1530652" y="774700"/>
                </a:lnTo>
                <a:lnTo>
                  <a:pt x="1484354" y="800100"/>
                </a:lnTo>
                <a:lnTo>
                  <a:pt x="1439690" y="825500"/>
                </a:lnTo>
                <a:lnTo>
                  <a:pt x="1397600" y="850900"/>
                </a:lnTo>
                <a:lnTo>
                  <a:pt x="1378310" y="863600"/>
                </a:lnTo>
                <a:close/>
              </a:path>
              <a:path w="1895475" h="3035300">
                <a:moveTo>
                  <a:pt x="1146609" y="1155700"/>
                </a:moveTo>
                <a:lnTo>
                  <a:pt x="1103827" y="1155700"/>
                </a:lnTo>
                <a:lnTo>
                  <a:pt x="1129123" y="1117600"/>
                </a:lnTo>
                <a:lnTo>
                  <a:pt x="1154088" y="1079500"/>
                </a:lnTo>
                <a:lnTo>
                  <a:pt x="1178679" y="1041400"/>
                </a:lnTo>
                <a:lnTo>
                  <a:pt x="1202849" y="1003300"/>
                </a:lnTo>
                <a:lnTo>
                  <a:pt x="1231895" y="965200"/>
                </a:lnTo>
                <a:lnTo>
                  <a:pt x="1260075" y="927100"/>
                </a:lnTo>
                <a:lnTo>
                  <a:pt x="1287301" y="876300"/>
                </a:lnTo>
                <a:lnTo>
                  <a:pt x="1313488" y="838200"/>
                </a:lnTo>
                <a:lnTo>
                  <a:pt x="1338547" y="800100"/>
                </a:lnTo>
                <a:lnTo>
                  <a:pt x="1362390" y="749300"/>
                </a:lnTo>
                <a:lnTo>
                  <a:pt x="1379562" y="723900"/>
                </a:lnTo>
                <a:lnTo>
                  <a:pt x="1395688" y="698500"/>
                </a:lnTo>
                <a:lnTo>
                  <a:pt x="1411081" y="660400"/>
                </a:lnTo>
                <a:lnTo>
                  <a:pt x="1426054" y="635000"/>
                </a:lnTo>
                <a:lnTo>
                  <a:pt x="1452644" y="584200"/>
                </a:lnTo>
                <a:lnTo>
                  <a:pt x="1470148" y="546100"/>
                </a:lnTo>
                <a:lnTo>
                  <a:pt x="1475708" y="533400"/>
                </a:lnTo>
                <a:lnTo>
                  <a:pt x="1478424" y="520700"/>
                </a:lnTo>
                <a:lnTo>
                  <a:pt x="1481141" y="520700"/>
                </a:lnTo>
                <a:lnTo>
                  <a:pt x="1486573" y="508000"/>
                </a:lnTo>
                <a:lnTo>
                  <a:pt x="1489023" y="495300"/>
                </a:lnTo>
                <a:lnTo>
                  <a:pt x="1493529" y="482600"/>
                </a:lnTo>
                <a:lnTo>
                  <a:pt x="1515981" y="482600"/>
                </a:lnTo>
                <a:lnTo>
                  <a:pt x="1513783" y="495300"/>
                </a:lnTo>
                <a:lnTo>
                  <a:pt x="1511513" y="495300"/>
                </a:lnTo>
                <a:lnTo>
                  <a:pt x="1509065" y="508000"/>
                </a:lnTo>
                <a:lnTo>
                  <a:pt x="1498105" y="533400"/>
                </a:lnTo>
                <a:lnTo>
                  <a:pt x="1492586" y="546100"/>
                </a:lnTo>
                <a:lnTo>
                  <a:pt x="1487121" y="558800"/>
                </a:lnTo>
                <a:lnTo>
                  <a:pt x="1481406" y="571500"/>
                </a:lnTo>
                <a:lnTo>
                  <a:pt x="1475136" y="584200"/>
                </a:lnTo>
                <a:lnTo>
                  <a:pt x="1461782" y="609600"/>
                </a:lnTo>
                <a:lnTo>
                  <a:pt x="1455100" y="635000"/>
                </a:lnTo>
                <a:lnTo>
                  <a:pt x="1448356" y="647700"/>
                </a:lnTo>
                <a:lnTo>
                  <a:pt x="1433321" y="673100"/>
                </a:lnTo>
                <a:lnTo>
                  <a:pt x="1417786" y="698500"/>
                </a:lnTo>
                <a:lnTo>
                  <a:pt x="1401501" y="736600"/>
                </a:lnTo>
                <a:lnTo>
                  <a:pt x="1384215" y="762000"/>
                </a:lnTo>
                <a:lnTo>
                  <a:pt x="1370798" y="787400"/>
                </a:lnTo>
                <a:lnTo>
                  <a:pt x="1357005" y="812800"/>
                </a:lnTo>
                <a:lnTo>
                  <a:pt x="1342855" y="838200"/>
                </a:lnTo>
                <a:lnTo>
                  <a:pt x="1328366" y="863600"/>
                </a:lnTo>
                <a:lnTo>
                  <a:pt x="1378310" y="863600"/>
                </a:lnTo>
                <a:lnTo>
                  <a:pt x="1359021" y="876300"/>
                </a:lnTo>
                <a:lnTo>
                  <a:pt x="1324892" y="901700"/>
                </a:lnTo>
                <a:lnTo>
                  <a:pt x="1296153" y="914400"/>
                </a:lnTo>
                <a:lnTo>
                  <a:pt x="1278663" y="939800"/>
                </a:lnTo>
                <a:lnTo>
                  <a:pt x="1260806" y="977900"/>
                </a:lnTo>
                <a:lnTo>
                  <a:pt x="1242611" y="1003300"/>
                </a:lnTo>
                <a:lnTo>
                  <a:pt x="1224102" y="1028700"/>
                </a:lnTo>
                <a:lnTo>
                  <a:pt x="1198696" y="1066800"/>
                </a:lnTo>
                <a:lnTo>
                  <a:pt x="1172843" y="1104900"/>
                </a:lnTo>
                <a:lnTo>
                  <a:pt x="1146609" y="1155700"/>
                </a:lnTo>
                <a:close/>
              </a:path>
              <a:path w="1895475" h="3035300">
                <a:moveTo>
                  <a:pt x="568791" y="2755900"/>
                </a:moveTo>
                <a:lnTo>
                  <a:pt x="504165" y="2755900"/>
                </a:lnTo>
                <a:lnTo>
                  <a:pt x="502024" y="2730500"/>
                </a:lnTo>
                <a:lnTo>
                  <a:pt x="499900" y="2717800"/>
                </a:lnTo>
                <a:lnTo>
                  <a:pt x="497812" y="2705100"/>
                </a:lnTo>
                <a:lnTo>
                  <a:pt x="495778" y="2679700"/>
                </a:lnTo>
                <a:lnTo>
                  <a:pt x="493433" y="2654300"/>
                </a:lnTo>
                <a:lnTo>
                  <a:pt x="491668" y="2628900"/>
                </a:lnTo>
                <a:lnTo>
                  <a:pt x="490243" y="2616200"/>
                </a:lnTo>
                <a:lnTo>
                  <a:pt x="488916" y="2590800"/>
                </a:lnTo>
                <a:lnTo>
                  <a:pt x="487784" y="2565400"/>
                </a:lnTo>
                <a:lnTo>
                  <a:pt x="487241" y="2552700"/>
                </a:lnTo>
                <a:lnTo>
                  <a:pt x="486724" y="2540000"/>
                </a:lnTo>
                <a:lnTo>
                  <a:pt x="486438" y="2540000"/>
                </a:lnTo>
                <a:lnTo>
                  <a:pt x="486248" y="2527300"/>
                </a:lnTo>
                <a:lnTo>
                  <a:pt x="485866" y="2527300"/>
                </a:lnTo>
                <a:lnTo>
                  <a:pt x="485771" y="2514600"/>
                </a:lnTo>
                <a:lnTo>
                  <a:pt x="486248" y="2489200"/>
                </a:lnTo>
                <a:lnTo>
                  <a:pt x="486343" y="2476500"/>
                </a:lnTo>
                <a:lnTo>
                  <a:pt x="486629" y="2476500"/>
                </a:lnTo>
                <a:lnTo>
                  <a:pt x="486820" y="2463800"/>
                </a:lnTo>
                <a:lnTo>
                  <a:pt x="487105" y="2451100"/>
                </a:lnTo>
                <a:lnTo>
                  <a:pt x="490525" y="2413000"/>
                </a:lnTo>
                <a:lnTo>
                  <a:pt x="494885" y="2374900"/>
                </a:lnTo>
                <a:lnTo>
                  <a:pt x="499102" y="2349500"/>
                </a:lnTo>
                <a:lnTo>
                  <a:pt x="501211" y="2336800"/>
                </a:lnTo>
                <a:lnTo>
                  <a:pt x="508166" y="2298700"/>
                </a:lnTo>
                <a:lnTo>
                  <a:pt x="523430" y="2235200"/>
                </a:lnTo>
                <a:lnTo>
                  <a:pt x="537503" y="2184400"/>
                </a:lnTo>
                <a:lnTo>
                  <a:pt x="553092" y="2133600"/>
                </a:lnTo>
                <a:lnTo>
                  <a:pt x="570046" y="2082800"/>
                </a:lnTo>
                <a:lnTo>
                  <a:pt x="588215" y="2032000"/>
                </a:lnTo>
                <a:lnTo>
                  <a:pt x="607445" y="1981200"/>
                </a:lnTo>
                <a:lnTo>
                  <a:pt x="627586" y="1943100"/>
                </a:lnTo>
                <a:lnTo>
                  <a:pt x="638439" y="1892300"/>
                </a:lnTo>
                <a:lnTo>
                  <a:pt x="648172" y="1841500"/>
                </a:lnTo>
                <a:lnTo>
                  <a:pt x="656142" y="1790700"/>
                </a:lnTo>
                <a:lnTo>
                  <a:pt x="661705" y="1727200"/>
                </a:lnTo>
                <a:lnTo>
                  <a:pt x="664219" y="1689100"/>
                </a:lnTo>
                <a:lnTo>
                  <a:pt x="663039" y="1638300"/>
                </a:lnTo>
                <a:lnTo>
                  <a:pt x="659704" y="1612900"/>
                </a:lnTo>
                <a:lnTo>
                  <a:pt x="654995" y="1574800"/>
                </a:lnTo>
                <a:lnTo>
                  <a:pt x="649333" y="1549400"/>
                </a:lnTo>
                <a:lnTo>
                  <a:pt x="643136" y="1511300"/>
                </a:lnTo>
                <a:lnTo>
                  <a:pt x="636823" y="1473200"/>
                </a:lnTo>
                <a:lnTo>
                  <a:pt x="630812" y="1435100"/>
                </a:lnTo>
                <a:lnTo>
                  <a:pt x="625522" y="1397000"/>
                </a:lnTo>
                <a:lnTo>
                  <a:pt x="621373" y="1358900"/>
                </a:lnTo>
                <a:lnTo>
                  <a:pt x="618782" y="1320800"/>
                </a:lnTo>
                <a:lnTo>
                  <a:pt x="618169" y="1270000"/>
                </a:lnTo>
                <a:lnTo>
                  <a:pt x="619952" y="1219200"/>
                </a:lnTo>
                <a:lnTo>
                  <a:pt x="624550" y="1168400"/>
                </a:lnTo>
                <a:lnTo>
                  <a:pt x="632382" y="1117600"/>
                </a:lnTo>
                <a:lnTo>
                  <a:pt x="643867" y="1066800"/>
                </a:lnTo>
                <a:lnTo>
                  <a:pt x="659423" y="1016000"/>
                </a:lnTo>
                <a:lnTo>
                  <a:pt x="679470" y="952500"/>
                </a:lnTo>
                <a:lnTo>
                  <a:pt x="704426" y="889000"/>
                </a:lnTo>
                <a:lnTo>
                  <a:pt x="734709" y="825500"/>
                </a:lnTo>
                <a:lnTo>
                  <a:pt x="739164" y="825500"/>
                </a:lnTo>
                <a:lnTo>
                  <a:pt x="764135" y="863600"/>
                </a:lnTo>
                <a:lnTo>
                  <a:pt x="781146" y="901700"/>
                </a:lnTo>
                <a:lnTo>
                  <a:pt x="798774" y="952500"/>
                </a:lnTo>
                <a:lnTo>
                  <a:pt x="815218" y="1028700"/>
                </a:lnTo>
                <a:lnTo>
                  <a:pt x="828678" y="1104900"/>
                </a:lnTo>
                <a:lnTo>
                  <a:pt x="837353" y="1193800"/>
                </a:lnTo>
                <a:lnTo>
                  <a:pt x="835795" y="1231900"/>
                </a:lnTo>
                <a:lnTo>
                  <a:pt x="831397" y="1270000"/>
                </a:lnTo>
                <a:lnTo>
                  <a:pt x="824435" y="1308100"/>
                </a:lnTo>
                <a:lnTo>
                  <a:pt x="815190" y="1358900"/>
                </a:lnTo>
                <a:lnTo>
                  <a:pt x="803939" y="1409700"/>
                </a:lnTo>
                <a:lnTo>
                  <a:pt x="790960" y="1460500"/>
                </a:lnTo>
                <a:lnTo>
                  <a:pt x="776533" y="1511300"/>
                </a:lnTo>
                <a:lnTo>
                  <a:pt x="760936" y="1574800"/>
                </a:lnTo>
                <a:lnTo>
                  <a:pt x="744447" y="1625600"/>
                </a:lnTo>
                <a:lnTo>
                  <a:pt x="727344" y="1676400"/>
                </a:lnTo>
                <a:lnTo>
                  <a:pt x="709907" y="1739900"/>
                </a:lnTo>
                <a:lnTo>
                  <a:pt x="692414" y="1790700"/>
                </a:lnTo>
                <a:lnTo>
                  <a:pt x="675143" y="1841500"/>
                </a:lnTo>
                <a:lnTo>
                  <a:pt x="728290" y="1841500"/>
                </a:lnTo>
                <a:lnTo>
                  <a:pt x="718352" y="1866900"/>
                </a:lnTo>
                <a:lnTo>
                  <a:pt x="699030" y="1905000"/>
                </a:lnTo>
                <a:lnTo>
                  <a:pt x="680289" y="1943100"/>
                </a:lnTo>
                <a:lnTo>
                  <a:pt x="659050" y="1993900"/>
                </a:lnTo>
                <a:lnTo>
                  <a:pt x="638989" y="2044700"/>
                </a:lnTo>
                <a:lnTo>
                  <a:pt x="620282" y="2095500"/>
                </a:lnTo>
                <a:lnTo>
                  <a:pt x="603104" y="2146300"/>
                </a:lnTo>
                <a:lnTo>
                  <a:pt x="587629" y="2197100"/>
                </a:lnTo>
                <a:lnTo>
                  <a:pt x="574033" y="2247900"/>
                </a:lnTo>
                <a:lnTo>
                  <a:pt x="562492" y="2298700"/>
                </a:lnTo>
                <a:lnTo>
                  <a:pt x="556287" y="2336800"/>
                </a:lnTo>
                <a:lnTo>
                  <a:pt x="554677" y="2349500"/>
                </a:lnTo>
                <a:lnTo>
                  <a:pt x="551150" y="2362200"/>
                </a:lnTo>
                <a:lnTo>
                  <a:pt x="549584" y="2374900"/>
                </a:lnTo>
                <a:lnTo>
                  <a:pt x="548482" y="2387600"/>
                </a:lnTo>
                <a:lnTo>
                  <a:pt x="546635" y="2413000"/>
                </a:lnTo>
                <a:lnTo>
                  <a:pt x="545734" y="2413000"/>
                </a:lnTo>
                <a:lnTo>
                  <a:pt x="544860" y="2425700"/>
                </a:lnTo>
                <a:lnTo>
                  <a:pt x="544193" y="2438400"/>
                </a:lnTo>
                <a:lnTo>
                  <a:pt x="544003" y="2438400"/>
                </a:lnTo>
                <a:lnTo>
                  <a:pt x="543907" y="2463800"/>
                </a:lnTo>
                <a:lnTo>
                  <a:pt x="543812" y="2476500"/>
                </a:lnTo>
                <a:lnTo>
                  <a:pt x="543812" y="2501900"/>
                </a:lnTo>
                <a:lnTo>
                  <a:pt x="544670" y="2514600"/>
                </a:lnTo>
                <a:lnTo>
                  <a:pt x="545274" y="2527300"/>
                </a:lnTo>
                <a:lnTo>
                  <a:pt x="545932" y="2540000"/>
                </a:lnTo>
                <a:lnTo>
                  <a:pt x="547338" y="2565400"/>
                </a:lnTo>
                <a:lnTo>
                  <a:pt x="548799" y="2578100"/>
                </a:lnTo>
                <a:lnTo>
                  <a:pt x="549340" y="2590800"/>
                </a:lnTo>
                <a:lnTo>
                  <a:pt x="572437" y="2590800"/>
                </a:lnTo>
                <a:lnTo>
                  <a:pt x="568713" y="2628900"/>
                </a:lnTo>
                <a:lnTo>
                  <a:pt x="565484" y="2679700"/>
                </a:lnTo>
                <a:lnTo>
                  <a:pt x="563731" y="2717800"/>
                </a:lnTo>
                <a:lnTo>
                  <a:pt x="565446" y="2730500"/>
                </a:lnTo>
                <a:lnTo>
                  <a:pt x="568791" y="2755900"/>
                </a:lnTo>
                <a:close/>
              </a:path>
              <a:path w="1895475" h="3035300">
                <a:moveTo>
                  <a:pt x="1036479" y="1612900"/>
                </a:moveTo>
                <a:lnTo>
                  <a:pt x="912637" y="1612900"/>
                </a:lnTo>
                <a:lnTo>
                  <a:pt x="942594" y="1600200"/>
                </a:lnTo>
                <a:lnTo>
                  <a:pt x="977488" y="1562100"/>
                </a:lnTo>
                <a:lnTo>
                  <a:pt x="1016885" y="1524000"/>
                </a:lnTo>
                <a:lnTo>
                  <a:pt x="1060350" y="1473200"/>
                </a:lnTo>
                <a:lnTo>
                  <a:pt x="1107448" y="1409700"/>
                </a:lnTo>
                <a:lnTo>
                  <a:pt x="1139533" y="1358900"/>
                </a:lnTo>
                <a:lnTo>
                  <a:pt x="1175832" y="1308100"/>
                </a:lnTo>
                <a:lnTo>
                  <a:pt x="1215614" y="1257300"/>
                </a:lnTo>
                <a:lnTo>
                  <a:pt x="1258151" y="1219200"/>
                </a:lnTo>
                <a:lnTo>
                  <a:pt x="1302711" y="1181100"/>
                </a:lnTo>
                <a:lnTo>
                  <a:pt x="1348566" y="1143000"/>
                </a:lnTo>
                <a:lnTo>
                  <a:pt x="1394986" y="1104900"/>
                </a:lnTo>
                <a:lnTo>
                  <a:pt x="1441241" y="1079500"/>
                </a:lnTo>
                <a:lnTo>
                  <a:pt x="1486600" y="1041400"/>
                </a:lnTo>
                <a:lnTo>
                  <a:pt x="1530336" y="1016000"/>
                </a:lnTo>
                <a:lnTo>
                  <a:pt x="1571717" y="1003300"/>
                </a:lnTo>
                <a:lnTo>
                  <a:pt x="1610014" y="977900"/>
                </a:lnTo>
                <a:lnTo>
                  <a:pt x="1644497" y="965200"/>
                </a:lnTo>
                <a:lnTo>
                  <a:pt x="1704519" y="965200"/>
                </a:lnTo>
                <a:lnTo>
                  <a:pt x="1696714" y="977900"/>
                </a:lnTo>
                <a:lnTo>
                  <a:pt x="1684477" y="1003300"/>
                </a:lnTo>
                <a:lnTo>
                  <a:pt x="1667923" y="1041400"/>
                </a:lnTo>
                <a:lnTo>
                  <a:pt x="1647167" y="1079500"/>
                </a:lnTo>
                <a:lnTo>
                  <a:pt x="1622326" y="1130300"/>
                </a:lnTo>
                <a:lnTo>
                  <a:pt x="1593514" y="1181100"/>
                </a:lnTo>
                <a:lnTo>
                  <a:pt x="1560846" y="1231900"/>
                </a:lnTo>
                <a:lnTo>
                  <a:pt x="1524438" y="1282700"/>
                </a:lnTo>
                <a:lnTo>
                  <a:pt x="1484405" y="1320800"/>
                </a:lnTo>
                <a:lnTo>
                  <a:pt x="1440863" y="1371600"/>
                </a:lnTo>
                <a:lnTo>
                  <a:pt x="1393926" y="1422400"/>
                </a:lnTo>
                <a:lnTo>
                  <a:pt x="1343710" y="1460500"/>
                </a:lnTo>
                <a:lnTo>
                  <a:pt x="1293717" y="1485900"/>
                </a:lnTo>
                <a:lnTo>
                  <a:pt x="1242366" y="1524000"/>
                </a:lnTo>
                <a:lnTo>
                  <a:pt x="1086713" y="1600200"/>
                </a:lnTo>
                <a:lnTo>
                  <a:pt x="1036479" y="1612900"/>
                </a:lnTo>
                <a:close/>
              </a:path>
              <a:path w="1895475" h="3035300">
                <a:moveTo>
                  <a:pt x="572437" y="2590800"/>
                </a:moveTo>
                <a:lnTo>
                  <a:pt x="549340" y="2590800"/>
                </a:lnTo>
                <a:lnTo>
                  <a:pt x="554766" y="2540000"/>
                </a:lnTo>
                <a:lnTo>
                  <a:pt x="562511" y="2476500"/>
                </a:lnTo>
                <a:lnTo>
                  <a:pt x="572886" y="2425700"/>
                </a:lnTo>
                <a:lnTo>
                  <a:pt x="586205" y="2362200"/>
                </a:lnTo>
                <a:lnTo>
                  <a:pt x="602777" y="2324100"/>
                </a:lnTo>
                <a:lnTo>
                  <a:pt x="622916" y="2273300"/>
                </a:lnTo>
                <a:lnTo>
                  <a:pt x="646932" y="2235200"/>
                </a:lnTo>
                <a:lnTo>
                  <a:pt x="669169" y="2209800"/>
                </a:lnTo>
                <a:lnTo>
                  <a:pt x="691991" y="2197100"/>
                </a:lnTo>
                <a:lnTo>
                  <a:pt x="715515" y="2171700"/>
                </a:lnTo>
                <a:lnTo>
                  <a:pt x="739855" y="2159000"/>
                </a:lnTo>
                <a:lnTo>
                  <a:pt x="765127" y="2146300"/>
                </a:lnTo>
                <a:lnTo>
                  <a:pt x="791444" y="2133600"/>
                </a:lnTo>
                <a:lnTo>
                  <a:pt x="818924" y="2120900"/>
                </a:lnTo>
                <a:lnTo>
                  <a:pt x="847680" y="2095500"/>
                </a:lnTo>
                <a:lnTo>
                  <a:pt x="877828" y="2082800"/>
                </a:lnTo>
                <a:lnTo>
                  <a:pt x="909483" y="2057400"/>
                </a:lnTo>
                <a:lnTo>
                  <a:pt x="942760" y="2032000"/>
                </a:lnTo>
                <a:lnTo>
                  <a:pt x="977774" y="2006600"/>
                </a:lnTo>
                <a:lnTo>
                  <a:pt x="1014640" y="1968500"/>
                </a:lnTo>
                <a:lnTo>
                  <a:pt x="1053474" y="1930400"/>
                </a:lnTo>
                <a:lnTo>
                  <a:pt x="1094390" y="1879600"/>
                </a:lnTo>
                <a:lnTo>
                  <a:pt x="1137503" y="1828800"/>
                </a:lnTo>
                <a:lnTo>
                  <a:pt x="1182930" y="1752600"/>
                </a:lnTo>
                <a:lnTo>
                  <a:pt x="1181960" y="1765300"/>
                </a:lnTo>
                <a:lnTo>
                  <a:pt x="1179901" y="1790700"/>
                </a:lnTo>
                <a:lnTo>
                  <a:pt x="1176080" y="1816100"/>
                </a:lnTo>
                <a:lnTo>
                  <a:pt x="1169823" y="1866900"/>
                </a:lnTo>
                <a:lnTo>
                  <a:pt x="1160457" y="1905000"/>
                </a:lnTo>
                <a:lnTo>
                  <a:pt x="1147309" y="1968500"/>
                </a:lnTo>
                <a:lnTo>
                  <a:pt x="1129706" y="2019300"/>
                </a:lnTo>
                <a:lnTo>
                  <a:pt x="1106975" y="2082800"/>
                </a:lnTo>
                <a:lnTo>
                  <a:pt x="1078442" y="2146300"/>
                </a:lnTo>
                <a:lnTo>
                  <a:pt x="1043434" y="2197100"/>
                </a:lnTo>
                <a:lnTo>
                  <a:pt x="1001278" y="2260600"/>
                </a:lnTo>
                <a:lnTo>
                  <a:pt x="964402" y="2286000"/>
                </a:lnTo>
                <a:lnTo>
                  <a:pt x="946558" y="2298700"/>
                </a:lnTo>
                <a:lnTo>
                  <a:pt x="680078" y="2298700"/>
                </a:lnTo>
                <a:lnTo>
                  <a:pt x="635564" y="2336800"/>
                </a:lnTo>
                <a:lnTo>
                  <a:pt x="601617" y="2425700"/>
                </a:lnTo>
                <a:lnTo>
                  <a:pt x="589869" y="2476500"/>
                </a:lnTo>
                <a:lnTo>
                  <a:pt x="580643" y="2527300"/>
                </a:lnTo>
                <a:lnTo>
                  <a:pt x="573679" y="2578100"/>
                </a:lnTo>
                <a:lnTo>
                  <a:pt x="572437" y="2590800"/>
                </a:lnTo>
                <a:close/>
              </a:path>
              <a:path w="1895475" h="3035300">
                <a:moveTo>
                  <a:pt x="634954" y="3035300"/>
                </a:moveTo>
                <a:lnTo>
                  <a:pt x="559859" y="3035300"/>
                </a:lnTo>
                <a:lnTo>
                  <a:pt x="555725" y="3022600"/>
                </a:lnTo>
                <a:lnTo>
                  <a:pt x="550835" y="2997200"/>
                </a:lnTo>
                <a:lnTo>
                  <a:pt x="546123" y="2984500"/>
                </a:lnTo>
                <a:lnTo>
                  <a:pt x="541519" y="2959100"/>
                </a:lnTo>
                <a:lnTo>
                  <a:pt x="536950" y="2946400"/>
                </a:lnTo>
                <a:lnTo>
                  <a:pt x="519709" y="2882900"/>
                </a:lnTo>
                <a:lnTo>
                  <a:pt x="501825" y="2832100"/>
                </a:lnTo>
                <a:lnTo>
                  <a:pt x="483404" y="2794000"/>
                </a:lnTo>
                <a:lnTo>
                  <a:pt x="464553" y="2755900"/>
                </a:lnTo>
                <a:lnTo>
                  <a:pt x="445378" y="2717800"/>
                </a:lnTo>
                <a:lnTo>
                  <a:pt x="425983" y="2705100"/>
                </a:lnTo>
                <a:lnTo>
                  <a:pt x="406475" y="2679700"/>
                </a:lnTo>
                <a:lnTo>
                  <a:pt x="386961" y="2667000"/>
                </a:lnTo>
                <a:lnTo>
                  <a:pt x="367545" y="2641600"/>
                </a:lnTo>
                <a:lnTo>
                  <a:pt x="348334" y="2628900"/>
                </a:lnTo>
                <a:lnTo>
                  <a:pt x="329433" y="2616200"/>
                </a:lnTo>
                <a:lnTo>
                  <a:pt x="310949" y="2603500"/>
                </a:lnTo>
                <a:lnTo>
                  <a:pt x="292988" y="2578100"/>
                </a:lnTo>
                <a:lnTo>
                  <a:pt x="275655" y="2565400"/>
                </a:lnTo>
                <a:lnTo>
                  <a:pt x="243297" y="2501900"/>
                </a:lnTo>
                <a:lnTo>
                  <a:pt x="228484" y="2463800"/>
                </a:lnTo>
                <a:lnTo>
                  <a:pt x="214723" y="2425700"/>
                </a:lnTo>
                <a:lnTo>
                  <a:pt x="200127" y="2349500"/>
                </a:lnTo>
                <a:lnTo>
                  <a:pt x="192586" y="2286000"/>
                </a:lnTo>
                <a:lnTo>
                  <a:pt x="191003" y="2209800"/>
                </a:lnTo>
                <a:lnTo>
                  <a:pt x="194281" y="2146300"/>
                </a:lnTo>
                <a:lnTo>
                  <a:pt x="201322" y="2082800"/>
                </a:lnTo>
                <a:lnTo>
                  <a:pt x="211030" y="2019300"/>
                </a:lnTo>
                <a:lnTo>
                  <a:pt x="222305" y="1968500"/>
                </a:lnTo>
                <a:lnTo>
                  <a:pt x="234052" y="1930400"/>
                </a:lnTo>
                <a:lnTo>
                  <a:pt x="245173" y="1892300"/>
                </a:lnTo>
                <a:lnTo>
                  <a:pt x="254570" y="1866900"/>
                </a:lnTo>
                <a:lnTo>
                  <a:pt x="261146" y="1841500"/>
                </a:lnTo>
                <a:lnTo>
                  <a:pt x="263805" y="1841500"/>
                </a:lnTo>
                <a:lnTo>
                  <a:pt x="297118" y="1879600"/>
                </a:lnTo>
                <a:lnTo>
                  <a:pt x="325988" y="1930400"/>
                </a:lnTo>
                <a:lnTo>
                  <a:pt x="350728" y="1981200"/>
                </a:lnTo>
                <a:lnTo>
                  <a:pt x="371646" y="2044700"/>
                </a:lnTo>
                <a:lnTo>
                  <a:pt x="389053" y="2095500"/>
                </a:lnTo>
                <a:lnTo>
                  <a:pt x="403260" y="2146300"/>
                </a:lnTo>
                <a:lnTo>
                  <a:pt x="414578" y="2197100"/>
                </a:lnTo>
                <a:lnTo>
                  <a:pt x="423317" y="2260600"/>
                </a:lnTo>
                <a:lnTo>
                  <a:pt x="429787" y="2311400"/>
                </a:lnTo>
                <a:lnTo>
                  <a:pt x="434299" y="2349500"/>
                </a:lnTo>
                <a:lnTo>
                  <a:pt x="437163" y="2400300"/>
                </a:lnTo>
                <a:lnTo>
                  <a:pt x="438691" y="2438400"/>
                </a:lnTo>
                <a:lnTo>
                  <a:pt x="439191" y="2476500"/>
                </a:lnTo>
                <a:lnTo>
                  <a:pt x="438976" y="2501900"/>
                </a:lnTo>
                <a:lnTo>
                  <a:pt x="441135" y="2552700"/>
                </a:lnTo>
                <a:lnTo>
                  <a:pt x="451081" y="2603500"/>
                </a:lnTo>
                <a:lnTo>
                  <a:pt x="466465" y="2654300"/>
                </a:lnTo>
                <a:lnTo>
                  <a:pt x="484942" y="2705100"/>
                </a:lnTo>
                <a:lnTo>
                  <a:pt x="504165" y="2755900"/>
                </a:lnTo>
                <a:lnTo>
                  <a:pt x="568791" y="2755900"/>
                </a:lnTo>
                <a:lnTo>
                  <a:pt x="572332" y="2768600"/>
                </a:lnTo>
                <a:lnTo>
                  <a:pt x="579647" y="2819400"/>
                </a:lnTo>
                <a:lnTo>
                  <a:pt x="587176" y="2857500"/>
                </a:lnTo>
                <a:lnTo>
                  <a:pt x="591572" y="2870200"/>
                </a:lnTo>
                <a:lnTo>
                  <a:pt x="593783" y="2882900"/>
                </a:lnTo>
                <a:lnTo>
                  <a:pt x="600577" y="2908300"/>
                </a:lnTo>
                <a:lnTo>
                  <a:pt x="605105" y="2933700"/>
                </a:lnTo>
                <a:lnTo>
                  <a:pt x="609723" y="2946400"/>
                </a:lnTo>
                <a:lnTo>
                  <a:pt x="614528" y="2959100"/>
                </a:lnTo>
                <a:lnTo>
                  <a:pt x="630933" y="3022600"/>
                </a:lnTo>
                <a:lnTo>
                  <a:pt x="634954" y="3035300"/>
                </a:lnTo>
                <a:close/>
              </a:path>
              <a:path w="1895475" h="3035300">
                <a:moveTo>
                  <a:pt x="894260" y="2324100"/>
                </a:moveTo>
                <a:lnTo>
                  <a:pt x="818037" y="2324100"/>
                </a:lnTo>
                <a:lnTo>
                  <a:pt x="777608" y="2311400"/>
                </a:lnTo>
                <a:lnTo>
                  <a:pt x="739913" y="2298700"/>
                </a:lnTo>
                <a:lnTo>
                  <a:pt x="946558" y="2298700"/>
                </a:lnTo>
                <a:lnTo>
                  <a:pt x="928715" y="2311400"/>
                </a:lnTo>
                <a:lnTo>
                  <a:pt x="894260" y="2324100"/>
                </a:lnTo>
                <a:close/>
              </a:path>
              <a:path w="1895475" h="3035300">
                <a:moveTo>
                  <a:pt x="894545" y="3035300"/>
                </a:moveTo>
                <a:lnTo>
                  <a:pt x="811429" y="3035300"/>
                </a:lnTo>
                <a:lnTo>
                  <a:pt x="805187" y="2984500"/>
                </a:lnTo>
                <a:lnTo>
                  <a:pt x="798683" y="2946400"/>
                </a:lnTo>
                <a:lnTo>
                  <a:pt x="792544" y="2895600"/>
                </a:lnTo>
                <a:lnTo>
                  <a:pt x="787400" y="2857500"/>
                </a:lnTo>
                <a:lnTo>
                  <a:pt x="783877" y="2806700"/>
                </a:lnTo>
                <a:lnTo>
                  <a:pt x="782604" y="2755900"/>
                </a:lnTo>
                <a:lnTo>
                  <a:pt x="784208" y="2717800"/>
                </a:lnTo>
                <a:lnTo>
                  <a:pt x="789317" y="2667000"/>
                </a:lnTo>
                <a:lnTo>
                  <a:pt x="798560" y="2628900"/>
                </a:lnTo>
                <a:lnTo>
                  <a:pt x="812564" y="2578100"/>
                </a:lnTo>
                <a:lnTo>
                  <a:pt x="831958" y="2527300"/>
                </a:lnTo>
                <a:lnTo>
                  <a:pt x="857368" y="2489200"/>
                </a:lnTo>
                <a:lnTo>
                  <a:pt x="889423" y="2438400"/>
                </a:lnTo>
                <a:lnTo>
                  <a:pt x="928750" y="2387600"/>
                </a:lnTo>
                <a:lnTo>
                  <a:pt x="932460" y="2400300"/>
                </a:lnTo>
                <a:lnTo>
                  <a:pt x="941508" y="2425700"/>
                </a:lnTo>
                <a:lnTo>
                  <a:pt x="953262" y="2463800"/>
                </a:lnTo>
                <a:lnTo>
                  <a:pt x="965090" y="2527300"/>
                </a:lnTo>
                <a:lnTo>
                  <a:pt x="974358" y="2590800"/>
                </a:lnTo>
                <a:lnTo>
                  <a:pt x="978435" y="2667000"/>
                </a:lnTo>
                <a:lnTo>
                  <a:pt x="974688" y="2755900"/>
                </a:lnTo>
                <a:lnTo>
                  <a:pt x="967486" y="2794000"/>
                </a:lnTo>
                <a:lnTo>
                  <a:pt x="956330" y="2844800"/>
                </a:lnTo>
                <a:lnTo>
                  <a:pt x="942025" y="2895600"/>
                </a:lnTo>
                <a:lnTo>
                  <a:pt x="925378" y="2946400"/>
                </a:lnTo>
                <a:lnTo>
                  <a:pt x="907194" y="2997200"/>
                </a:lnTo>
                <a:lnTo>
                  <a:pt x="894545" y="3035300"/>
                </a:lnTo>
                <a:close/>
              </a:path>
              <a:path w="1895475" h="3035300">
                <a:moveTo>
                  <a:pt x="436953" y="3035300"/>
                </a:moveTo>
                <a:lnTo>
                  <a:pt x="60947" y="3035300"/>
                </a:lnTo>
                <a:lnTo>
                  <a:pt x="48975" y="3009900"/>
                </a:lnTo>
                <a:lnTo>
                  <a:pt x="28143" y="2946400"/>
                </a:lnTo>
                <a:lnTo>
                  <a:pt x="12581" y="2908300"/>
                </a:lnTo>
                <a:lnTo>
                  <a:pt x="2973" y="2882900"/>
                </a:lnTo>
                <a:lnTo>
                  <a:pt x="0" y="2870200"/>
                </a:lnTo>
                <a:lnTo>
                  <a:pt x="9931" y="2857500"/>
                </a:lnTo>
                <a:lnTo>
                  <a:pt x="216908" y="2857500"/>
                </a:lnTo>
                <a:lnTo>
                  <a:pt x="262125" y="2870200"/>
                </a:lnTo>
                <a:lnTo>
                  <a:pt x="304793" y="2882900"/>
                </a:lnTo>
                <a:lnTo>
                  <a:pt x="342881" y="2908300"/>
                </a:lnTo>
                <a:lnTo>
                  <a:pt x="374359" y="2946400"/>
                </a:lnTo>
                <a:lnTo>
                  <a:pt x="403421" y="2984500"/>
                </a:lnTo>
                <a:lnTo>
                  <a:pt x="436953" y="3035300"/>
                </a:lnTo>
                <a:close/>
              </a:path>
            </a:pathLst>
          </a:custGeom>
          <a:solidFill>
            <a:srgbClr val="90507B"/>
          </a:solidFill>
        </p:spPr>
        <p:txBody>
          <a:bodyPr wrap="square" lIns="0" tIns="0" rIns="0" bIns="0" rtlCol="0"/>
          <a:lstStyle/>
          <a:p>
            <a:endParaRPr/>
          </a:p>
        </p:txBody>
      </p:sp>
      <p:sp>
        <p:nvSpPr>
          <p:cNvPr id="8" name="object 8"/>
          <p:cNvSpPr/>
          <p:nvPr/>
        </p:nvSpPr>
        <p:spPr>
          <a:xfrm>
            <a:off x="7559271" y="0"/>
            <a:ext cx="4176395" cy="1100455"/>
          </a:xfrm>
          <a:custGeom>
            <a:avLst/>
            <a:gdLst/>
            <a:ahLst/>
            <a:cxnLst/>
            <a:rect l="l" t="t" r="r" b="b"/>
            <a:pathLst>
              <a:path w="4176395" h="1100455">
                <a:moveTo>
                  <a:pt x="1672715" y="1100021"/>
                </a:moveTo>
                <a:lnTo>
                  <a:pt x="1628637" y="1099097"/>
                </a:lnTo>
                <a:lnTo>
                  <a:pt x="1584871" y="1096862"/>
                </a:lnTo>
                <a:lnTo>
                  <a:pt x="1541416" y="1093337"/>
                </a:lnTo>
                <a:lnTo>
                  <a:pt x="1498275" y="1088539"/>
                </a:lnTo>
                <a:lnTo>
                  <a:pt x="1455450" y="1082488"/>
                </a:lnTo>
                <a:lnTo>
                  <a:pt x="1412942" y="1075203"/>
                </a:lnTo>
                <a:lnTo>
                  <a:pt x="1370753" y="1066702"/>
                </a:lnTo>
                <a:lnTo>
                  <a:pt x="1328885" y="1057004"/>
                </a:lnTo>
                <a:lnTo>
                  <a:pt x="1287339" y="1046130"/>
                </a:lnTo>
                <a:lnTo>
                  <a:pt x="1246117" y="1034097"/>
                </a:lnTo>
                <a:lnTo>
                  <a:pt x="1205222" y="1020924"/>
                </a:lnTo>
                <a:lnTo>
                  <a:pt x="1164654" y="1006631"/>
                </a:lnTo>
                <a:lnTo>
                  <a:pt x="1124415" y="991236"/>
                </a:lnTo>
                <a:lnTo>
                  <a:pt x="1084507" y="974758"/>
                </a:lnTo>
                <a:lnTo>
                  <a:pt x="1044933" y="957217"/>
                </a:lnTo>
                <a:lnTo>
                  <a:pt x="1005692" y="938631"/>
                </a:lnTo>
                <a:lnTo>
                  <a:pt x="966788" y="919019"/>
                </a:lnTo>
                <a:lnTo>
                  <a:pt x="928222" y="898400"/>
                </a:lnTo>
                <a:lnTo>
                  <a:pt x="889996" y="876794"/>
                </a:lnTo>
                <a:lnTo>
                  <a:pt x="852111" y="854219"/>
                </a:lnTo>
                <a:lnTo>
                  <a:pt x="814570" y="830693"/>
                </a:lnTo>
                <a:lnTo>
                  <a:pt x="777373" y="806237"/>
                </a:lnTo>
                <a:lnTo>
                  <a:pt x="740523" y="780869"/>
                </a:lnTo>
                <a:lnTo>
                  <a:pt x="704021" y="754607"/>
                </a:lnTo>
                <a:lnTo>
                  <a:pt x="667869" y="727472"/>
                </a:lnTo>
                <a:lnTo>
                  <a:pt x="632069" y="699481"/>
                </a:lnTo>
                <a:lnTo>
                  <a:pt x="596623" y="670655"/>
                </a:lnTo>
                <a:lnTo>
                  <a:pt x="561531" y="641011"/>
                </a:lnTo>
                <a:lnTo>
                  <a:pt x="526797" y="610569"/>
                </a:lnTo>
                <a:lnTo>
                  <a:pt x="492422" y="579347"/>
                </a:lnTo>
                <a:lnTo>
                  <a:pt x="458406" y="547365"/>
                </a:lnTo>
                <a:lnTo>
                  <a:pt x="424753" y="514642"/>
                </a:lnTo>
                <a:lnTo>
                  <a:pt x="391464" y="481197"/>
                </a:lnTo>
                <a:lnTo>
                  <a:pt x="358541" y="447048"/>
                </a:lnTo>
                <a:lnTo>
                  <a:pt x="325984" y="412214"/>
                </a:lnTo>
                <a:lnTo>
                  <a:pt x="293797" y="376715"/>
                </a:lnTo>
                <a:lnTo>
                  <a:pt x="261981" y="340569"/>
                </a:lnTo>
                <a:lnTo>
                  <a:pt x="230537" y="303796"/>
                </a:lnTo>
                <a:lnTo>
                  <a:pt x="199467" y="266414"/>
                </a:lnTo>
                <a:lnTo>
                  <a:pt x="168773" y="228443"/>
                </a:lnTo>
                <a:lnTo>
                  <a:pt x="138457" y="189900"/>
                </a:lnTo>
                <a:lnTo>
                  <a:pt x="108520" y="150806"/>
                </a:lnTo>
                <a:lnTo>
                  <a:pt x="78965" y="111180"/>
                </a:lnTo>
                <a:lnTo>
                  <a:pt x="49792" y="71039"/>
                </a:lnTo>
                <a:lnTo>
                  <a:pt x="21004" y="30403"/>
                </a:lnTo>
                <a:lnTo>
                  <a:pt x="0" y="0"/>
                </a:lnTo>
                <a:lnTo>
                  <a:pt x="4176233" y="0"/>
                </a:lnTo>
                <a:lnTo>
                  <a:pt x="4029082" y="106669"/>
                </a:lnTo>
                <a:lnTo>
                  <a:pt x="3955206" y="159771"/>
                </a:lnTo>
                <a:lnTo>
                  <a:pt x="3880965" y="212629"/>
                </a:lnTo>
                <a:lnTo>
                  <a:pt x="3806311" y="265120"/>
                </a:lnTo>
                <a:lnTo>
                  <a:pt x="3731192" y="317122"/>
                </a:lnTo>
                <a:lnTo>
                  <a:pt x="3693443" y="342901"/>
                </a:lnTo>
                <a:lnTo>
                  <a:pt x="3655560" y="368513"/>
                </a:lnTo>
                <a:lnTo>
                  <a:pt x="3617536" y="393942"/>
                </a:lnTo>
                <a:lnTo>
                  <a:pt x="3579366" y="419172"/>
                </a:lnTo>
                <a:lnTo>
                  <a:pt x="3541042" y="444188"/>
                </a:lnTo>
                <a:lnTo>
                  <a:pt x="3502559" y="468976"/>
                </a:lnTo>
                <a:lnTo>
                  <a:pt x="3463911" y="493519"/>
                </a:lnTo>
                <a:lnTo>
                  <a:pt x="3425091" y="517803"/>
                </a:lnTo>
                <a:lnTo>
                  <a:pt x="3386094" y="541813"/>
                </a:lnTo>
                <a:lnTo>
                  <a:pt x="3346912" y="565533"/>
                </a:lnTo>
                <a:lnTo>
                  <a:pt x="3307541" y="588947"/>
                </a:lnTo>
                <a:lnTo>
                  <a:pt x="3267973" y="612042"/>
                </a:lnTo>
                <a:lnTo>
                  <a:pt x="3228203" y="634800"/>
                </a:lnTo>
                <a:lnTo>
                  <a:pt x="3188224" y="657208"/>
                </a:lnTo>
                <a:lnTo>
                  <a:pt x="3148031" y="679250"/>
                </a:lnTo>
                <a:lnTo>
                  <a:pt x="3107616" y="700911"/>
                </a:lnTo>
                <a:lnTo>
                  <a:pt x="3066975" y="722175"/>
                </a:lnTo>
                <a:lnTo>
                  <a:pt x="3026100" y="743028"/>
                </a:lnTo>
                <a:lnTo>
                  <a:pt x="2984986" y="763453"/>
                </a:lnTo>
                <a:lnTo>
                  <a:pt x="2943625" y="783437"/>
                </a:lnTo>
                <a:lnTo>
                  <a:pt x="2902014" y="802962"/>
                </a:lnTo>
                <a:lnTo>
                  <a:pt x="2860144" y="822016"/>
                </a:lnTo>
                <a:lnTo>
                  <a:pt x="2818009" y="840581"/>
                </a:lnTo>
                <a:lnTo>
                  <a:pt x="2775605" y="858643"/>
                </a:lnTo>
                <a:lnTo>
                  <a:pt x="2732924" y="876186"/>
                </a:lnTo>
                <a:lnTo>
                  <a:pt x="2689960" y="893196"/>
                </a:lnTo>
                <a:lnTo>
                  <a:pt x="2646707" y="909657"/>
                </a:lnTo>
                <a:lnTo>
                  <a:pt x="2603159" y="925554"/>
                </a:lnTo>
                <a:lnTo>
                  <a:pt x="2559310" y="940872"/>
                </a:lnTo>
                <a:lnTo>
                  <a:pt x="2515153" y="955595"/>
                </a:lnTo>
                <a:lnTo>
                  <a:pt x="2470683" y="969708"/>
                </a:lnTo>
                <a:lnTo>
                  <a:pt x="2425893" y="983196"/>
                </a:lnTo>
                <a:lnTo>
                  <a:pt x="2380777" y="996044"/>
                </a:lnTo>
                <a:lnTo>
                  <a:pt x="2335329" y="1008236"/>
                </a:lnTo>
                <a:lnTo>
                  <a:pt x="2289542" y="1019758"/>
                </a:lnTo>
                <a:lnTo>
                  <a:pt x="2243411" y="1030593"/>
                </a:lnTo>
                <a:lnTo>
                  <a:pt x="2196930" y="1040727"/>
                </a:lnTo>
                <a:lnTo>
                  <a:pt x="2150091" y="1050145"/>
                </a:lnTo>
                <a:lnTo>
                  <a:pt x="2102889" y="1058831"/>
                </a:lnTo>
                <a:lnTo>
                  <a:pt x="2055318" y="1066770"/>
                </a:lnTo>
                <a:lnTo>
                  <a:pt x="2007372" y="1073946"/>
                </a:lnTo>
                <a:lnTo>
                  <a:pt x="1959044" y="1080345"/>
                </a:lnTo>
                <a:lnTo>
                  <a:pt x="1910328" y="1085952"/>
                </a:lnTo>
                <a:lnTo>
                  <a:pt x="1861219" y="1090750"/>
                </a:lnTo>
                <a:lnTo>
                  <a:pt x="1811709" y="1094726"/>
                </a:lnTo>
                <a:lnTo>
                  <a:pt x="1761793" y="1097863"/>
                </a:lnTo>
                <a:lnTo>
                  <a:pt x="1717100" y="1099616"/>
                </a:lnTo>
                <a:lnTo>
                  <a:pt x="1672715" y="1100021"/>
                </a:lnTo>
                <a:close/>
              </a:path>
            </a:pathLst>
          </a:custGeom>
          <a:solidFill>
            <a:srgbClr val="FFFFFF"/>
          </a:solidFill>
        </p:spPr>
        <p:txBody>
          <a:bodyPr wrap="square" lIns="0" tIns="0" rIns="0" bIns="0" rtlCol="0"/>
          <a:lstStyle/>
          <a:p>
            <a:endParaRPr/>
          </a:p>
        </p:txBody>
      </p:sp>
      <p:sp>
        <p:nvSpPr>
          <p:cNvPr id="9" name="object 9"/>
          <p:cNvSpPr txBox="1"/>
          <p:nvPr/>
        </p:nvSpPr>
        <p:spPr>
          <a:xfrm>
            <a:off x="2530175" y="3128881"/>
            <a:ext cx="12892405" cy="5859938"/>
          </a:xfrm>
          <a:prstGeom prst="rect">
            <a:avLst/>
          </a:prstGeom>
        </p:spPr>
        <p:txBody>
          <a:bodyPr vert="horz" wrap="square" lIns="0" tIns="12065" rIns="0" bIns="0" rtlCol="0" anchor="t">
            <a:spAutoFit/>
          </a:bodyPr>
          <a:lstStyle/>
          <a:p>
            <a:pPr marL="511175" indent="-499745">
              <a:lnSpc>
                <a:spcPts val="3835"/>
              </a:lnSpc>
              <a:spcBef>
                <a:spcPts val="95"/>
              </a:spcBef>
              <a:buAutoNum type="arabicParenR"/>
              <a:tabLst>
                <a:tab pos="512445" algn="l"/>
              </a:tabLst>
            </a:pPr>
            <a:r>
              <a:rPr sz="3200" b="1" dirty="0">
                <a:solidFill>
                  <a:srgbClr val="0E0D49"/>
                </a:solidFill>
                <a:latin typeface="Trebuchet MS"/>
                <a:cs typeface="Trebuchet MS"/>
              </a:rPr>
              <a:t>Requiring </a:t>
            </a:r>
            <a:r>
              <a:rPr sz="3200" b="1" spc="-40" dirty="0">
                <a:solidFill>
                  <a:srgbClr val="0E0D49"/>
                </a:solidFill>
                <a:latin typeface="Trebuchet MS"/>
                <a:cs typeface="Trebuchet MS"/>
              </a:rPr>
              <a:t>immediate</a:t>
            </a:r>
            <a:r>
              <a:rPr sz="3200" b="1" spc="-204" dirty="0">
                <a:solidFill>
                  <a:srgbClr val="0E0D49"/>
                </a:solidFill>
                <a:latin typeface="Trebuchet MS"/>
                <a:cs typeface="Trebuchet MS"/>
              </a:rPr>
              <a:t> </a:t>
            </a:r>
            <a:r>
              <a:rPr sz="3200" b="1" spc="-50" dirty="0">
                <a:solidFill>
                  <a:srgbClr val="0E0D49"/>
                </a:solidFill>
                <a:latin typeface="Trebuchet MS"/>
                <a:cs typeface="Trebuchet MS"/>
              </a:rPr>
              <a:t>delivery</a:t>
            </a:r>
            <a:endParaRPr lang="en-US" sz="3200" dirty="0">
              <a:latin typeface="Trebuchet MS"/>
              <a:cs typeface="Trebuchet MS"/>
            </a:endParaRPr>
          </a:p>
          <a:p>
            <a:pPr marL="12700">
              <a:lnSpc>
                <a:spcPts val="3829"/>
              </a:lnSpc>
            </a:pPr>
            <a:r>
              <a:rPr sz="3200" spc="-40" dirty="0">
                <a:solidFill>
                  <a:srgbClr val="0E0D49"/>
                </a:solidFill>
                <a:latin typeface="Trebuchet MS"/>
                <a:cs typeface="Trebuchet MS"/>
              </a:rPr>
              <a:t>immediate </a:t>
            </a:r>
            <a:r>
              <a:rPr sz="3200" spc="-65" dirty="0">
                <a:solidFill>
                  <a:srgbClr val="0E0D49"/>
                </a:solidFill>
                <a:latin typeface="Trebuchet MS"/>
                <a:cs typeface="Trebuchet MS"/>
              </a:rPr>
              <a:t>threat </a:t>
            </a:r>
            <a:r>
              <a:rPr sz="3200" spc="-50" dirty="0">
                <a:solidFill>
                  <a:srgbClr val="0E0D49"/>
                </a:solidFill>
                <a:latin typeface="Trebuchet MS"/>
                <a:cs typeface="Trebuchet MS"/>
              </a:rPr>
              <a:t>to </a:t>
            </a:r>
            <a:r>
              <a:rPr sz="3200" spc="-90" dirty="0">
                <a:solidFill>
                  <a:srgbClr val="0E0D49"/>
                </a:solidFill>
                <a:latin typeface="Trebuchet MS"/>
                <a:cs typeface="Trebuchet MS"/>
              </a:rPr>
              <a:t>life </a:t>
            </a:r>
            <a:r>
              <a:rPr sz="3200" spc="-35" dirty="0">
                <a:solidFill>
                  <a:srgbClr val="0E0D49"/>
                </a:solidFill>
                <a:latin typeface="Trebuchet MS"/>
                <a:cs typeface="Trebuchet MS"/>
              </a:rPr>
              <a:t>of </a:t>
            </a:r>
            <a:r>
              <a:rPr sz="3200" spc="100" dirty="0">
                <a:solidFill>
                  <a:srgbClr val="0E0D49"/>
                </a:solidFill>
                <a:latin typeface="Trebuchet MS"/>
                <a:cs typeface="Trebuchet MS"/>
              </a:rPr>
              <a:t>woman</a:t>
            </a:r>
            <a:r>
              <a:rPr sz="3200" spc="-680" dirty="0">
                <a:solidFill>
                  <a:srgbClr val="0E0D49"/>
                </a:solidFill>
                <a:latin typeface="Trebuchet MS"/>
                <a:cs typeface="Trebuchet MS"/>
              </a:rPr>
              <a:t> </a:t>
            </a:r>
            <a:r>
              <a:rPr sz="3200" spc="-25" dirty="0">
                <a:solidFill>
                  <a:srgbClr val="0E0D49"/>
                </a:solidFill>
                <a:latin typeface="Trebuchet MS"/>
                <a:cs typeface="Trebuchet MS"/>
              </a:rPr>
              <a:t>or </a:t>
            </a:r>
            <a:r>
              <a:rPr sz="3200" spc="-85" dirty="0">
                <a:solidFill>
                  <a:srgbClr val="0E0D49"/>
                </a:solidFill>
                <a:latin typeface="Trebuchet MS"/>
                <a:cs typeface="Trebuchet MS"/>
              </a:rPr>
              <a:t>fetus.</a:t>
            </a:r>
            <a:endParaRPr sz="3200" dirty="0">
              <a:latin typeface="Trebuchet MS"/>
              <a:cs typeface="Trebuchet MS"/>
            </a:endParaRPr>
          </a:p>
          <a:p>
            <a:pPr marL="511175" indent="-499745">
              <a:lnSpc>
                <a:spcPts val="3829"/>
              </a:lnSpc>
              <a:spcBef>
                <a:spcPts val="3810"/>
              </a:spcBef>
              <a:buAutoNum type="arabicParenR" startAt="2"/>
              <a:tabLst>
                <a:tab pos="512445" algn="l"/>
              </a:tabLst>
            </a:pPr>
            <a:r>
              <a:rPr sz="3200" b="1" dirty="0">
                <a:solidFill>
                  <a:srgbClr val="0E0D49"/>
                </a:solidFill>
                <a:latin typeface="Trebuchet MS"/>
                <a:cs typeface="Trebuchet MS"/>
              </a:rPr>
              <a:t>Requiring </a:t>
            </a:r>
            <a:r>
              <a:rPr sz="3200" b="1" spc="-5" dirty="0">
                <a:solidFill>
                  <a:srgbClr val="0E0D49"/>
                </a:solidFill>
                <a:latin typeface="Trebuchet MS"/>
                <a:cs typeface="Trebuchet MS"/>
              </a:rPr>
              <a:t>urgent</a:t>
            </a:r>
            <a:r>
              <a:rPr sz="3200" b="1" spc="-204" dirty="0">
                <a:solidFill>
                  <a:srgbClr val="0E0D49"/>
                </a:solidFill>
                <a:latin typeface="Trebuchet MS"/>
                <a:cs typeface="Trebuchet MS"/>
              </a:rPr>
              <a:t> </a:t>
            </a:r>
            <a:r>
              <a:rPr sz="3200" b="1" spc="-50" dirty="0">
                <a:solidFill>
                  <a:srgbClr val="0E0D49"/>
                </a:solidFill>
                <a:latin typeface="Trebuchet MS"/>
                <a:cs typeface="Trebuchet MS"/>
              </a:rPr>
              <a:t>delivery</a:t>
            </a:r>
            <a:endParaRPr sz="3200" dirty="0">
              <a:latin typeface="Trebuchet MS"/>
              <a:cs typeface="Trebuchet MS"/>
            </a:endParaRPr>
          </a:p>
          <a:p>
            <a:pPr marL="12700">
              <a:lnSpc>
                <a:spcPts val="3829"/>
              </a:lnSpc>
            </a:pPr>
            <a:r>
              <a:rPr sz="3200" spc="-20" dirty="0">
                <a:solidFill>
                  <a:srgbClr val="0E0D49"/>
                </a:solidFill>
                <a:latin typeface="Trebuchet MS"/>
                <a:cs typeface="Trebuchet MS"/>
              </a:rPr>
              <a:t>maternal</a:t>
            </a:r>
            <a:r>
              <a:rPr sz="3200" spc="-140" dirty="0">
                <a:solidFill>
                  <a:srgbClr val="0E0D49"/>
                </a:solidFill>
                <a:latin typeface="Trebuchet MS"/>
                <a:cs typeface="Trebuchet MS"/>
              </a:rPr>
              <a:t> </a:t>
            </a:r>
            <a:r>
              <a:rPr sz="3200" spc="-25" dirty="0">
                <a:solidFill>
                  <a:srgbClr val="0E0D49"/>
                </a:solidFill>
                <a:latin typeface="Trebuchet MS"/>
                <a:cs typeface="Trebuchet MS"/>
              </a:rPr>
              <a:t>or</a:t>
            </a:r>
            <a:r>
              <a:rPr sz="3200" spc="-140" dirty="0">
                <a:solidFill>
                  <a:srgbClr val="0E0D49"/>
                </a:solidFill>
                <a:latin typeface="Trebuchet MS"/>
                <a:cs typeface="Trebuchet MS"/>
              </a:rPr>
              <a:t> </a:t>
            </a:r>
            <a:r>
              <a:rPr sz="3200" spc="-65" dirty="0">
                <a:solidFill>
                  <a:srgbClr val="0E0D49"/>
                </a:solidFill>
                <a:latin typeface="Trebuchet MS"/>
                <a:cs typeface="Trebuchet MS"/>
              </a:rPr>
              <a:t>fetal</a:t>
            </a:r>
            <a:r>
              <a:rPr sz="3200" spc="-140" dirty="0">
                <a:solidFill>
                  <a:srgbClr val="0E0D49"/>
                </a:solidFill>
                <a:latin typeface="Trebuchet MS"/>
                <a:cs typeface="Trebuchet MS"/>
              </a:rPr>
              <a:t> </a:t>
            </a:r>
            <a:r>
              <a:rPr sz="3200" spc="15" dirty="0">
                <a:solidFill>
                  <a:srgbClr val="0E0D49"/>
                </a:solidFill>
                <a:latin typeface="Trebuchet MS"/>
                <a:cs typeface="Trebuchet MS"/>
              </a:rPr>
              <a:t>compromise</a:t>
            </a:r>
            <a:r>
              <a:rPr sz="3200" spc="-140" dirty="0">
                <a:solidFill>
                  <a:srgbClr val="0E0D49"/>
                </a:solidFill>
                <a:latin typeface="Trebuchet MS"/>
                <a:cs typeface="Trebuchet MS"/>
              </a:rPr>
              <a:t> </a:t>
            </a:r>
            <a:r>
              <a:rPr sz="3200" spc="30" dirty="0">
                <a:solidFill>
                  <a:srgbClr val="0E0D49"/>
                </a:solidFill>
                <a:latin typeface="Trebuchet MS"/>
                <a:cs typeface="Trebuchet MS"/>
              </a:rPr>
              <a:t>which</a:t>
            </a:r>
            <a:r>
              <a:rPr sz="3200" spc="-140" dirty="0">
                <a:solidFill>
                  <a:srgbClr val="0E0D49"/>
                </a:solidFill>
                <a:latin typeface="Trebuchet MS"/>
                <a:cs typeface="Trebuchet MS"/>
              </a:rPr>
              <a:t> </a:t>
            </a:r>
            <a:r>
              <a:rPr sz="3200" spc="30" dirty="0">
                <a:solidFill>
                  <a:srgbClr val="0E0D49"/>
                </a:solidFill>
                <a:latin typeface="Trebuchet MS"/>
                <a:cs typeface="Trebuchet MS"/>
              </a:rPr>
              <a:t>is</a:t>
            </a:r>
            <a:r>
              <a:rPr sz="3200" spc="-140" dirty="0">
                <a:solidFill>
                  <a:srgbClr val="0E0D49"/>
                </a:solidFill>
                <a:latin typeface="Trebuchet MS"/>
                <a:cs typeface="Trebuchet MS"/>
              </a:rPr>
              <a:t> </a:t>
            </a:r>
            <a:r>
              <a:rPr sz="3200" spc="-10" dirty="0">
                <a:solidFill>
                  <a:srgbClr val="0E0D49"/>
                </a:solidFill>
                <a:latin typeface="Trebuchet MS"/>
                <a:cs typeface="Trebuchet MS"/>
              </a:rPr>
              <a:t>not</a:t>
            </a:r>
            <a:r>
              <a:rPr sz="3200" spc="-140" dirty="0">
                <a:solidFill>
                  <a:srgbClr val="0E0D49"/>
                </a:solidFill>
                <a:latin typeface="Trebuchet MS"/>
                <a:cs typeface="Trebuchet MS"/>
              </a:rPr>
              <a:t> </a:t>
            </a:r>
            <a:r>
              <a:rPr sz="3200" spc="-30" dirty="0">
                <a:solidFill>
                  <a:srgbClr val="0E0D49"/>
                </a:solidFill>
                <a:latin typeface="Trebuchet MS"/>
                <a:cs typeface="Trebuchet MS"/>
              </a:rPr>
              <a:t>immediately</a:t>
            </a:r>
            <a:r>
              <a:rPr sz="3200" spc="-140" dirty="0">
                <a:solidFill>
                  <a:srgbClr val="0E0D49"/>
                </a:solidFill>
                <a:latin typeface="Trebuchet MS"/>
                <a:cs typeface="Trebuchet MS"/>
              </a:rPr>
              <a:t> </a:t>
            </a:r>
            <a:r>
              <a:rPr sz="3200" spc="-65" dirty="0" err="1">
                <a:solidFill>
                  <a:srgbClr val="0E0D49"/>
                </a:solidFill>
                <a:latin typeface="Trebuchet MS"/>
                <a:cs typeface="Trebuchet MS"/>
              </a:rPr>
              <a:t>lifethreatening</a:t>
            </a:r>
            <a:r>
              <a:rPr sz="3200" spc="-65" dirty="0">
                <a:solidFill>
                  <a:srgbClr val="0E0D49"/>
                </a:solidFill>
                <a:latin typeface="Trebuchet MS"/>
                <a:cs typeface="Trebuchet MS"/>
              </a:rPr>
              <a:t>.</a:t>
            </a:r>
            <a:endParaRPr sz="3200" dirty="0">
              <a:latin typeface="Trebuchet MS"/>
              <a:cs typeface="Trebuchet MS"/>
            </a:endParaRPr>
          </a:p>
          <a:p>
            <a:pPr marL="511175" indent="-499745">
              <a:lnSpc>
                <a:spcPts val="3829"/>
              </a:lnSpc>
              <a:spcBef>
                <a:spcPts val="3810"/>
              </a:spcBef>
              <a:buAutoNum type="arabicParenR" startAt="3"/>
              <a:tabLst>
                <a:tab pos="512445" algn="l"/>
              </a:tabLst>
            </a:pPr>
            <a:r>
              <a:rPr sz="3200" b="1" spc="35" dirty="0">
                <a:solidFill>
                  <a:srgbClr val="0E0D49"/>
                </a:solidFill>
                <a:latin typeface="Trebuchet MS"/>
                <a:cs typeface="Trebuchet MS"/>
              </a:rPr>
              <a:t>Needing </a:t>
            </a:r>
            <a:r>
              <a:rPr sz="3200" b="1" spc="-30" dirty="0">
                <a:solidFill>
                  <a:srgbClr val="0E0D49"/>
                </a:solidFill>
                <a:latin typeface="Trebuchet MS"/>
                <a:cs typeface="Trebuchet MS"/>
              </a:rPr>
              <a:t>early</a:t>
            </a:r>
            <a:r>
              <a:rPr sz="3200" b="1" spc="-240" dirty="0">
                <a:solidFill>
                  <a:srgbClr val="0E0D49"/>
                </a:solidFill>
                <a:latin typeface="Trebuchet MS"/>
                <a:cs typeface="Trebuchet MS"/>
              </a:rPr>
              <a:t> </a:t>
            </a:r>
            <a:r>
              <a:rPr sz="3200" b="1" spc="-50" dirty="0">
                <a:solidFill>
                  <a:srgbClr val="0E0D49"/>
                </a:solidFill>
                <a:latin typeface="Trebuchet MS"/>
                <a:cs typeface="Trebuchet MS"/>
              </a:rPr>
              <a:t>delivery</a:t>
            </a:r>
            <a:endParaRPr sz="3200" dirty="0">
              <a:latin typeface="Trebuchet MS"/>
              <a:cs typeface="Trebuchet MS"/>
            </a:endParaRPr>
          </a:p>
          <a:p>
            <a:pPr marL="12700">
              <a:lnSpc>
                <a:spcPts val="3829"/>
              </a:lnSpc>
            </a:pPr>
            <a:r>
              <a:rPr sz="3200" spc="-15" dirty="0">
                <a:solidFill>
                  <a:srgbClr val="0E0D49"/>
                </a:solidFill>
                <a:latin typeface="Trebuchet MS"/>
                <a:cs typeface="Trebuchet MS"/>
              </a:rPr>
              <a:t>but </a:t>
            </a:r>
            <a:r>
              <a:rPr sz="3200" spc="60" dirty="0">
                <a:solidFill>
                  <a:srgbClr val="0E0D49"/>
                </a:solidFill>
                <a:latin typeface="Trebuchet MS"/>
                <a:cs typeface="Trebuchet MS"/>
              </a:rPr>
              <a:t>no </a:t>
            </a:r>
            <a:r>
              <a:rPr sz="3200" spc="-20" dirty="0">
                <a:solidFill>
                  <a:srgbClr val="0E0D49"/>
                </a:solidFill>
                <a:latin typeface="Trebuchet MS"/>
                <a:cs typeface="Trebuchet MS"/>
              </a:rPr>
              <a:t>maternal </a:t>
            </a:r>
            <a:r>
              <a:rPr sz="3200" spc="-25" dirty="0">
                <a:solidFill>
                  <a:srgbClr val="0E0D49"/>
                </a:solidFill>
                <a:latin typeface="Trebuchet MS"/>
                <a:cs typeface="Trebuchet MS"/>
              </a:rPr>
              <a:t>or </a:t>
            </a:r>
            <a:r>
              <a:rPr sz="3200" spc="-65" dirty="0">
                <a:solidFill>
                  <a:srgbClr val="0E0D49"/>
                </a:solidFill>
                <a:latin typeface="Trebuchet MS"/>
                <a:cs typeface="Trebuchet MS"/>
              </a:rPr>
              <a:t>fetal</a:t>
            </a:r>
            <a:r>
              <a:rPr sz="3200" spc="-705" dirty="0">
                <a:solidFill>
                  <a:srgbClr val="0E0D49"/>
                </a:solidFill>
                <a:latin typeface="Trebuchet MS"/>
                <a:cs typeface="Trebuchet MS"/>
              </a:rPr>
              <a:t> </a:t>
            </a:r>
            <a:r>
              <a:rPr sz="3200" spc="-30" dirty="0">
                <a:solidFill>
                  <a:srgbClr val="0E0D49"/>
                </a:solidFill>
                <a:latin typeface="Trebuchet MS"/>
                <a:cs typeface="Trebuchet MS"/>
              </a:rPr>
              <a:t>compromise.</a:t>
            </a:r>
            <a:endParaRPr sz="3200" dirty="0">
              <a:latin typeface="Trebuchet MS"/>
              <a:cs typeface="Trebuchet MS"/>
            </a:endParaRPr>
          </a:p>
          <a:p>
            <a:pPr marL="511175" indent="-499745">
              <a:lnSpc>
                <a:spcPts val="3829"/>
              </a:lnSpc>
              <a:spcBef>
                <a:spcPts val="3810"/>
              </a:spcBef>
              <a:buAutoNum type="arabicParenR" startAt="4"/>
              <a:tabLst>
                <a:tab pos="512445" algn="l"/>
              </a:tabLst>
            </a:pPr>
            <a:r>
              <a:rPr sz="3200" b="1" spc="-50" dirty="0">
                <a:solidFill>
                  <a:srgbClr val="0E0D49"/>
                </a:solidFill>
                <a:latin typeface="Trebuchet MS"/>
                <a:cs typeface="Trebuchet MS"/>
              </a:rPr>
              <a:t>Elective</a:t>
            </a:r>
            <a:r>
              <a:rPr sz="3200" b="1" spc="-105" dirty="0">
                <a:solidFill>
                  <a:srgbClr val="0E0D49"/>
                </a:solidFill>
                <a:latin typeface="Trebuchet MS"/>
                <a:cs typeface="Trebuchet MS"/>
              </a:rPr>
              <a:t> </a:t>
            </a:r>
            <a:r>
              <a:rPr sz="3200" b="1" spc="-50" dirty="0">
                <a:solidFill>
                  <a:srgbClr val="0E0D49"/>
                </a:solidFill>
                <a:latin typeface="Trebuchet MS"/>
                <a:cs typeface="Trebuchet MS"/>
              </a:rPr>
              <a:t>delivery</a:t>
            </a:r>
            <a:endParaRPr sz="3200" dirty="0">
              <a:latin typeface="Trebuchet MS"/>
              <a:cs typeface="Trebuchet MS"/>
            </a:endParaRPr>
          </a:p>
          <a:p>
            <a:pPr marL="12700">
              <a:lnSpc>
                <a:spcPts val="3835"/>
              </a:lnSpc>
            </a:pPr>
            <a:r>
              <a:rPr sz="3200" spc="-75" dirty="0">
                <a:solidFill>
                  <a:srgbClr val="0E0D49"/>
                </a:solidFill>
                <a:latin typeface="Trebuchet MS"/>
                <a:cs typeface="Trebuchet MS"/>
              </a:rPr>
              <a:t>at</a:t>
            </a:r>
            <a:r>
              <a:rPr sz="3200" spc="-145" dirty="0">
                <a:solidFill>
                  <a:srgbClr val="0E0D49"/>
                </a:solidFill>
                <a:latin typeface="Trebuchet MS"/>
                <a:cs typeface="Trebuchet MS"/>
              </a:rPr>
              <a:t> </a:t>
            </a:r>
            <a:r>
              <a:rPr sz="3200" spc="10" dirty="0">
                <a:solidFill>
                  <a:srgbClr val="0E0D49"/>
                </a:solidFill>
                <a:latin typeface="Trebuchet MS"/>
                <a:cs typeface="Trebuchet MS"/>
              </a:rPr>
              <a:t>a</a:t>
            </a:r>
            <a:r>
              <a:rPr sz="3200" spc="-140" dirty="0">
                <a:solidFill>
                  <a:srgbClr val="0E0D49"/>
                </a:solidFill>
                <a:latin typeface="Trebuchet MS"/>
                <a:cs typeface="Trebuchet MS"/>
              </a:rPr>
              <a:t> </a:t>
            </a:r>
            <a:r>
              <a:rPr sz="3200" spc="-75" dirty="0">
                <a:solidFill>
                  <a:srgbClr val="0E0D49"/>
                </a:solidFill>
                <a:latin typeface="Trebuchet MS"/>
                <a:cs typeface="Trebuchet MS"/>
              </a:rPr>
              <a:t>time</a:t>
            </a:r>
            <a:r>
              <a:rPr sz="3200" spc="-140" dirty="0">
                <a:solidFill>
                  <a:srgbClr val="0E0D49"/>
                </a:solidFill>
                <a:latin typeface="Trebuchet MS"/>
                <a:cs typeface="Trebuchet MS"/>
              </a:rPr>
              <a:t> </a:t>
            </a:r>
            <a:r>
              <a:rPr sz="3200" spc="-50" dirty="0">
                <a:solidFill>
                  <a:srgbClr val="0E0D49"/>
                </a:solidFill>
                <a:latin typeface="Trebuchet MS"/>
                <a:cs typeface="Trebuchet MS"/>
              </a:rPr>
              <a:t>to</a:t>
            </a:r>
            <a:r>
              <a:rPr sz="3200" spc="-140" dirty="0">
                <a:solidFill>
                  <a:srgbClr val="0E0D49"/>
                </a:solidFill>
                <a:latin typeface="Trebuchet MS"/>
                <a:cs typeface="Trebuchet MS"/>
              </a:rPr>
              <a:t> </a:t>
            </a:r>
            <a:r>
              <a:rPr sz="3200" spc="-15" dirty="0">
                <a:solidFill>
                  <a:srgbClr val="0E0D49"/>
                </a:solidFill>
                <a:latin typeface="Trebuchet MS"/>
                <a:cs typeface="Trebuchet MS"/>
              </a:rPr>
              <a:t>suit</a:t>
            </a:r>
            <a:r>
              <a:rPr sz="3200" spc="-140" dirty="0">
                <a:solidFill>
                  <a:srgbClr val="0E0D49"/>
                </a:solidFill>
                <a:latin typeface="Trebuchet MS"/>
                <a:cs typeface="Trebuchet MS"/>
              </a:rPr>
              <a:t> </a:t>
            </a:r>
            <a:r>
              <a:rPr sz="3200" spc="-45" dirty="0">
                <a:solidFill>
                  <a:srgbClr val="0E0D49"/>
                </a:solidFill>
                <a:latin typeface="Trebuchet MS"/>
                <a:cs typeface="Trebuchet MS"/>
              </a:rPr>
              <a:t>the</a:t>
            </a:r>
            <a:r>
              <a:rPr sz="3200" spc="-140" dirty="0">
                <a:solidFill>
                  <a:srgbClr val="0E0D49"/>
                </a:solidFill>
                <a:latin typeface="Trebuchet MS"/>
                <a:cs typeface="Trebuchet MS"/>
              </a:rPr>
              <a:t> </a:t>
            </a:r>
            <a:r>
              <a:rPr sz="3200" spc="-55" dirty="0">
                <a:solidFill>
                  <a:srgbClr val="0E0D49"/>
                </a:solidFill>
                <a:latin typeface="Trebuchet MS"/>
                <a:cs typeface="Trebuchet MS"/>
              </a:rPr>
              <a:t>patient</a:t>
            </a:r>
            <a:r>
              <a:rPr sz="3200" spc="-140" dirty="0">
                <a:solidFill>
                  <a:srgbClr val="0E0D49"/>
                </a:solidFill>
                <a:latin typeface="Trebuchet MS"/>
                <a:cs typeface="Trebuchet MS"/>
              </a:rPr>
              <a:t> </a:t>
            </a:r>
            <a:r>
              <a:rPr sz="3200" spc="50" dirty="0">
                <a:solidFill>
                  <a:srgbClr val="0E0D49"/>
                </a:solidFill>
                <a:latin typeface="Trebuchet MS"/>
                <a:cs typeface="Trebuchet MS"/>
              </a:rPr>
              <a:t>and</a:t>
            </a:r>
            <a:r>
              <a:rPr sz="3200" spc="-140" dirty="0">
                <a:solidFill>
                  <a:srgbClr val="0E0D49"/>
                </a:solidFill>
                <a:latin typeface="Trebuchet MS"/>
                <a:cs typeface="Trebuchet MS"/>
              </a:rPr>
              <a:t> </a:t>
            </a:r>
            <a:r>
              <a:rPr sz="3200" spc="-50" dirty="0">
                <a:solidFill>
                  <a:srgbClr val="0E0D49"/>
                </a:solidFill>
                <a:latin typeface="Trebuchet MS"/>
                <a:cs typeface="Trebuchet MS"/>
              </a:rPr>
              <a:t>maternity</a:t>
            </a:r>
            <a:r>
              <a:rPr sz="3200" spc="-140" dirty="0">
                <a:solidFill>
                  <a:srgbClr val="0E0D49"/>
                </a:solidFill>
                <a:latin typeface="Trebuchet MS"/>
                <a:cs typeface="Trebuchet MS"/>
              </a:rPr>
              <a:t> </a:t>
            </a:r>
            <a:r>
              <a:rPr sz="3200" spc="-114" dirty="0">
                <a:solidFill>
                  <a:srgbClr val="0E0D49"/>
                </a:solidFill>
                <a:latin typeface="Trebuchet MS"/>
                <a:cs typeface="Trebuchet MS"/>
              </a:rPr>
              <a:t>team.</a:t>
            </a:r>
          </a:p>
          <a:p>
            <a:pPr marL="12700">
              <a:lnSpc>
                <a:spcPts val="3835"/>
              </a:lnSpc>
            </a:pPr>
            <a:r>
              <a:rPr lang="en-US" sz="3200" spc="-114" dirty="0">
                <a:solidFill>
                  <a:srgbClr val="0E0D49"/>
                </a:solidFill>
                <a:ea typeface="+mn-lt"/>
                <a:cs typeface="+mn-lt"/>
              </a:rPr>
              <a:t>elective CS should be at 39 weeks and above</a:t>
            </a:r>
            <a:endParaRPr lang="en-US" dirty="0"/>
          </a:p>
        </p:txBody>
      </p:sp>
      <p:sp>
        <p:nvSpPr>
          <p:cNvPr id="10" name="object 10"/>
          <p:cNvSpPr/>
          <p:nvPr/>
        </p:nvSpPr>
        <p:spPr>
          <a:xfrm>
            <a:off x="15887521" y="700156"/>
            <a:ext cx="2400935" cy="1790700"/>
          </a:xfrm>
          <a:custGeom>
            <a:avLst/>
            <a:gdLst/>
            <a:ahLst/>
            <a:cxnLst/>
            <a:rect l="l" t="t" r="r" b="b"/>
            <a:pathLst>
              <a:path w="2400934" h="1790700">
                <a:moveTo>
                  <a:pt x="1455114" y="241299"/>
                </a:moveTo>
                <a:lnTo>
                  <a:pt x="1282106" y="241299"/>
                </a:lnTo>
                <a:lnTo>
                  <a:pt x="1178210" y="215899"/>
                </a:lnTo>
                <a:lnTo>
                  <a:pt x="1123872" y="190499"/>
                </a:lnTo>
                <a:lnTo>
                  <a:pt x="1013208" y="114299"/>
                </a:lnTo>
                <a:lnTo>
                  <a:pt x="1037057" y="101599"/>
                </a:lnTo>
                <a:lnTo>
                  <a:pt x="1105877" y="50799"/>
                </a:lnTo>
                <a:lnTo>
                  <a:pt x="1215576" y="0"/>
                </a:lnTo>
                <a:lnTo>
                  <a:pt x="1408406" y="0"/>
                </a:lnTo>
                <a:lnTo>
                  <a:pt x="1446612" y="12699"/>
                </a:lnTo>
                <a:lnTo>
                  <a:pt x="1506276" y="38099"/>
                </a:lnTo>
                <a:lnTo>
                  <a:pt x="1556380" y="88899"/>
                </a:lnTo>
                <a:lnTo>
                  <a:pt x="1582636" y="101599"/>
                </a:lnTo>
                <a:lnTo>
                  <a:pt x="1612248" y="126999"/>
                </a:lnTo>
                <a:lnTo>
                  <a:pt x="1647134" y="152399"/>
                </a:lnTo>
                <a:lnTo>
                  <a:pt x="1689208" y="177799"/>
                </a:lnTo>
                <a:lnTo>
                  <a:pt x="1740385" y="190499"/>
                </a:lnTo>
                <a:lnTo>
                  <a:pt x="1771484" y="203199"/>
                </a:lnTo>
                <a:lnTo>
                  <a:pt x="1577052" y="203199"/>
                </a:lnTo>
                <a:lnTo>
                  <a:pt x="1536822" y="215899"/>
                </a:lnTo>
                <a:lnTo>
                  <a:pt x="1515280" y="228599"/>
                </a:lnTo>
                <a:lnTo>
                  <a:pt x="1487858" y="228599"/>
                </a:lnTo>
                <a:lnTo>
                  <a:pt x="1455114" y="241299"/>
                </a:lnTo>
                <a:close/>
              </a:path>
              <a:path w="2400934" h="1790700">
                <a:moveTo>
                  <a:pt x="2400479" y="317499"/>
                </a:moveTo>
                <a:lnTo>
                  <a:pt x="2380119" y="317499"/>
                </a:lnTo>
                <a:lnTo>
                  <a:pt x="2345548" y="304799"/>
                </a:lnTo>
                <a:lnTo>
                  <a:pt x="2308092" y="304799"/>
                </a:lnTo>
                <a:lnTo>
                  <a:pt x="2268192" y="292099"/>
                </a:lnTo>
                <a:lnTo>
                  <a:pt x="2180711" y="292099"/>
                </a:lnTo>
                <a:lnTo>
                  <a:pt x="2133522" y="279399"/>
                </a:lnTo>
                <a:lnTo>
                  <a:pt x="1540633" y="279399"/>
                </a:lnTo>
                <a:lnTo>
                  <a:pt x="1555403" y="266699"/>
                </a:lnTo>
                <a:lnTo>
                  <a:pt x="1576081" y="266699"/>
                </a:lnTo>
                <a:lnTo>
                  <a:pt x="1587992" y="253999"/>
                </a:lnTo>
                <a:lnTo>
                  <a:pt x="1611322" y="253999"/>
                </a:lnTo>
                <a:lnTo>
                  <a:pt x="1650061" y="241299"/>
                </a:lnTo>
                <a:lnTo>
                  <a:pt x="1680994" y="241299"/>
                </a:lnTo>
                <a:lnTo>
                  <a:pt x="1730830" y="228599"/>
                </a:lnTo>
                <a:lnTo>
                  <a:pt x="1680309" y="215899"/>
                </a:lnTo>
                <a:lnTo>
                  <a:pt x="1626965" y="203199"/>
                </a:lnTo>
                <a:lnTo>
                  <a:pt x="1771484" y="203199"/>
                </a:lnTo>
                <a:lnTo>
                  <a:pt x="1802583" y="215899"/>
                </a:lnTo>
                <a:lnTo>
                  <a:pt x="2360225" y="215899"/>
                </a:lnTo>
                <a:lnTo>
                  <a:pt x="2396794" y="228599"/>
                </a:lnTo>
                <a:lnTo>
                  <a:pt x="2400479" y="228599"/>
                </a:lnTo>
                <a:lnTo>
                  <a:pt x="2400479" y="317499"/>
                </a:lnTo>
                <a:close/>
              </a:path>
              <a:path w="2400934" h="1790700">
                <a:moveTo>
                  <a:pt x="2320861" y="215899"/>
                </a:moveTo>
                <a:lnTo>
                  <a:pt x="1840644" y="215899"/>
                </a:lnTo>
                <a:lnTo>
                  <a:pt x="1855470" y="203199"/>
                </a:lnTo>
                <a:lnTo>
                  <a:pt x="2278892" y="203199"/>
                </a:lnTo>
                <a:lnTo>
                  <a:pt x="2320861" y="215899"/>
                </a:lnTo>
                <a:close/>
              </a:path>
              <a:path w="2400934" h="1790700">
                <a:moveTo>
                  <a:pt x="1362633" y="1181099"/>
                </a:moveTo>
                <a:lnTo>
                  <a:pt x="1381847" y="1155699"/>
                </a:lnTo>
                <a:lnTo>
                  <a:pt x="1397532" y="1104899"/>
                </a:lnTo>
                <a:lnTo>
                  <a:pt x="1410103" y="1066799"/>
                </a:lnTo>
                <a:lnTo>
                  <a:pt x="1419975" y="1015999"/>
                </a:lnTo>
                <a:lnTo>
                  <a:pt x="1427564" y="965199"/>
                </a:lnTo>
                <a:lnTo>
                  <a:pt x="1433285" y="914399"/>
                </a:lnTo>
                <a:lnTo>
                  <a:pt x="1437552" y="850899"/>
                </a:lnTo>
                <a:lnTo>
                  <a:pt x="1440780" y="800099"/>
                </a:lnTo>
                <a:lnTo>
                  <a:pt x="1443385" y="749299"/>
                </a:lnTo>
                <a:lnTo>
                  <a:pt x="1445782" y="685799"/>
                </a:lnTo>
                <a:lnTo>
                  <a:pt x="1448385" y="634999"/>
                </a:lnTo>
                <a:lnTo>
                  <a:pt x="1451611" y="596899"/>
                </a:lnTo>
                <a:lnTo>
                  <a:pt x="1455872" y="546099"/>
                </a:lnTo>
                <a:lnTo>
                  <a:pt x="1461586" y="507999"/>
                </a:lnTo>
                <a:lnTo>
                  <a:pt x="1469167" y="469899"/>
                </a:lnTo>
                <a:lnTo>
                  <a:pt x="1490229" y="431799"/>
                </a:lnTo>
                <a:lnTo>
                  <a:pt x="1524387" y="393699"/>
                </a:lnTo>
                <a:lnTo>
                  <a:pt x="1567979" y="355599"/>
                </a:lnTo>
                <a:lnTo>
                  <a:pt x="1617341" y="330199"/>
                </a:lnTo>
                <a:lnTo>
                  <a:pt x="1448787" y="330199"/>
                </a:lnTo>
                <a:lnTo>
                  <a:pt x="1456009" y="317499"/>
                </a:lnTo>
                <a:lnTo>
                  <a:pt x="1470580" y="317499"/>
                </a:lnTo>
                <a:lnTo>
                  <a:pt x="1477731" y="304799"/>
                </a:lnTo>
                <a:lnTo>
                  <a:pt x="1485007" y="304799"/>
                </a:lnTo>
                <a:lnTo>
                  <a:pt x="1492703" y="292099"/>
                </a:lnTo>
                <a:lnTo>
                  <a:pt x="1525197" y="279399"/>
                </a:lnTo>
                <a:lnTo>
                  <a:pt x="1855397" y="279399"/>
                </a:lnTo>
                <a:lnTo>
                  <a:pt x="1841271" y="292099"/>
                </a:lnTo>
                <a:lnTo>
                  <a:pt x="1744933" y="292099"/>
                </a:lnTo>
                <a:lnTo>
                  <a:pt x="1664233" y="342899"/>
                </a:lnTo>
                <a:lnTo>
                  <a:pt x="1625267" y="368299"/>
                </a:lnTo>
                <a:lnTo>
                  <a:pt x="1589425" y="393699"/>
                </a:lnTo>
                <a:lnTo>
                  <a:pt x="1558357" y="431799"/>
                </a:lnTo>
                <a:lnTo>
                  <a:pt x="1545865" y="444499"/>
                </a:lnTo>
                <a:lnTo>
                  <a:pt x="1538894" y="469899"/>
                </a:lnTo>
                <a:lnTo>
                  <a:pt x="1536890" y="482599"/>
                </a:lnTo>
                <a:lnTo>
                  <a:pt x="1539299" y="495299"/>
                </a:lnTo>
                <a:lnTo>
                  <a:pt x="1556081" y="533399"/>
                </a:lnTo>
                <a:lnTo>
                  <a:pt x="1584396" y="571499"/>
                </a:lnTo>
                <a:lnTo>
                  <a:pt x="1618925" y="609599"/>
                </a:lnTo>
                <a:lnTo>
                  <a:pt x="1654352" y="647699"/>
                </a:lnTo>
                <a:lnTo>
                  <a:pt x="1685359" y="698499"/>
                </a:lnTo>
                <a:lnTo>
                  <a:pt x="1706627" y="749299"/>
                </a:lnTo>
                <a:lnTo>
                  <a:pt x="1711214" y="774699"/>
                </a:lnTo>
                <a:lnTo>
                  <a:pt x="1713023" y="800099"/>
                </a:lnTo>
                <a:lnTo>
                  <a:pt x="1711706" y="825499"/>
                </a:lnTo>
                <a:lnTo>
                  <a:pt x="1706913" y="850899"/>
                </a:lnTo>
                <a:lnTo>
                  <a:pt x="1631130" y="990599"/>
                </a:lnTo>
                <a:lnTo>
                  <a:pt x="1515227" y="1104899"/>
                </a:lnTo>
                <a:lnTo>
                  <a:pt x="1409097" y="1168399"/>
                </a:lnTo>
                <a:lnTo>
                  <a:pt x="1362633" y="1181099"/>
                </a:lnTo>
                <a:close/>
              </a:path>
              <a:path w="2400934" h="1790700">
                <a:moveTo>
                  <a:pt x="789760" y="1041399"/>
                </a:moveTo>
                <a:lnTo>
                  <a:pt x="719527" y="1041399"/>
                </a:lnTo>
                <a:lnTo>
                  <a:pt x="817306" y="1015999"/>
                </a:lnTo>
                <a:lnTo>
                  <a:pt x="863752" y="1003299"/>
                </a:lnTo>
                <a:lnTo>
                  <a:pt x="903721" y="990599"/>
                </a:lnTo>
                <a:lnTo>
                  <a:pt x="929878" y="952499"/>
                </a:lnTo>
                <a:lnTo>
                  <a:pt x="938502" y="939799"/>
                </a:lnTo>
                <a:lnTo>
                  <a:pt x="1028035" y="825499"/>
                </a:lnTo>
                <a:lnTo>
                  <a:pt x="1057895" y="774699"/>
                </a:lnTo>
                <a:lnTo>
                  <a:pt x="1087915" y="736599"/>
                </a:lnTo>
                <a:lnTo>
                  <a:pt x="1119447" y="698499"/>
                </a:lnTo>
                <a:lnTo>
                  <a:pt x="1151425" y="647699"/>
                </a:lnTo>
                <a:lnTo>
                  <a:pt x="1184047" y="609599"/>
                </a:lnTo>
                <a:lnTo>
                  <a:pt x="1217508" y="558799"/>
                </a:lnTo>
                <a:lnTo>
                  <a:pt x="1140744" y="558799"/>
                </a:lnTo>
                <a:lnTo>
                  <a:pt x="1181703" y="546099"/>
                </a:lnTo>
                <a:lnTo>
                  <a:pt x="1224199" y="520699"/>
                </a:lnTo>
                <a:lnTo>
                  <a:pt x="1265820" y="495299"/>
                </a:lnTo>
                <a:lnTo>
                  <a:pt x="1296500" y="469899"/>
                </a:lnTo>
                <a:lnTo>
                  <a:pt x="1328540" y="431799"/>
                </a:lnTo>
                <a:lnTo>
                  <a:pt x="1362152" y="393699"/>
                </a:lnTo>
                <a:lnTo>
                  <a:pt x="1397553" y="368299"/>
                </a:lnTo>
                <a:lnTo>
                  <a:pt x="1434958" y="330199"/>
                </a:lnTo>
                <a:lnTo>
                  <a:pt x="1578463" y="330199"/>
                </a:lnTo>
                <a:lnTo>
                  <a:pt x="1563407" y="342899"/>
                </a:lnTo>
                <a:lnTo>
                  <a:pt x="1549495" y="342899"/>
                </a:lnTo>
                <a:lnTo>
                  <a:pt x="1524244" y="355599"/>
                </a:lnTo>
                <a:lnTo>
                  <a:pt x="1517797" y="355599"/>
                </a:lnTo>
                <a:lnTo>
                  <a:pt x="1511332" y="368299"/>
                </a:lnTo>
                <a:lnTo>
                  <a:pt x="1498420" y="368299"/>
                </a:lnTo>
                <a:lnTo>
                  <a:pt x="1485461" y="380999"/>
                </a:lnTo>
                <a:lnTo>
                  <a:pt x="1479044" y="380999"/>
                </a:lnTo>
                <a:lnTo>
                  <a:pt x="1472787" y="393699"/>
                </a:lnTo>
                <a:lnTo>
                  <a:pt x="1433367" y="419099"/>
                </a:lnTo>
                <a:lnTo>
                  <a:pt x="1395429" y="444499"/>
                </a:lnTo>
                <a:lnTo>
                  <a:pt x="1358877" y="482599"/>
                </a:lnTo>
                <a:lnTo>
                  <a:pt x="1323615" y="520699"/>
                </a:lnTo>
                <a:lnTo>
                  <a:pt x="1289547" y="558799"/>
                </a:lnTo>
                <a:lnTo>
                  <a:pt x="1257903" y="596899"/>
                </a:lnTo>
                <a:lnTo>
                  <a:pt x="1226930" y="634999"/>
                </a:lnTo>
                <a:lnTo>
                  <a:pt x="1196510" y="673099"/>
                </a:lnTo>
                <a:lnTo>
                  <a:pt x="1166528" y="711199"/>
                </a:lnTo>
                <a:lnTo>
                  <a:pt x="1165527" y="749299"/>
                </a:lnTo>
                <a:lnTo>
                  <a:pt x="1165761" y="761999"/>
                </a:lnTo>
                <a:lnTo>
                  <a:pt x="1127174" y="761999"/>
                </a:lnTo>
                <a:lnTo>
                  <a:pt x="1096203" y="812799"/>
                </a:lnTo>
                <a:lnTo>
                  <a:pt x="1003383" y="927099"/>
                </a:lnTo>
                <a:lnTo>
                  <a:pt x="972138" y="965199"/>
                </a:lnTo>
                <a:lnTo>
                  <a:pt x="940528" y="1003299"/>
                </a:lnTo>
                <a:lnTo>
                  <a:pt x="919219" y="1028699"/>
                </a:lnTo>
                <a:lnTo>
                  <a:pt x="833325" y="1028699"/>
                </a:lnTo>
                <a:lnTo>
                  <a:pt x="789760" y="1041399"/>
                </a:lnTo>
                <a:close/>
              </a:path>
              <a:path w="2400934" h="1790700">
                <a:moveTo>
                  <a:pt x="889061" y="736599"/>
                </a:moveTo>
                <a:lnTo>
                  <a:pt x="802715" y="736599"/>
                </a:lnTo>
                <a:lnTo>
                  <a:pt x="664334" y="698499"/>
                </a:lnTo>
                <a:lnTo>
                  <a:pt x="563920" y="647699"/>
                </a:lnTo>
                <a:lnTo>
                  <a:pt x="502742" y="609599"/>
                </a:lnTo>
                <a:lnTo>
                  <a:pt x="482067" y="584199"/>
                </a:lnTo>
                <a:lnTo>
                  <a:pt x="533251" y="558799"/>
                </a:lnTo>
                <a:lnTo>
                  <a:pt x="585536" y="533399"/>
                </a:lnTo>
                <a:lnTo>
                  <a:pt x="691265" y="507999"/>
                </a:lnTo>
                <a:lnTo>
                  <a:pt x="844713" y="507999"/>
                </a:lnTo>
                <a:lnTo>
                  <a:pt x="892348" y="520699"/>
                </a:lnTo>
                <a:lnTo>
                  <a:pt x="937332" y="520699"/>
                </a:lnTo>
                <a:lnTo>
                  <a:pt x="979129" y="533399"/>
                </a:lnTo>
                <a:lnTo>
                  <a:pt x="1017203" y="533399"/>
                </a:lnTo>
                <a:lnTo>
                  <a:pt x="1051019" y="546099"/>
                </a:lnTo>
                <a:lnTo>
                  <a:pt x="1080041" y="546099"/>
                </a:lnTo>
                <a:lnTo>
                  <a:pt x="1103733" y="558799"/>
                </a:lnTo>
                <a:lnTo>
                  <a:pt x="1217508" y="558799"/>
                </a:lnTo>
                <a:lnTo>
                  <a:pt x="1174526" y="596899"/>
                </a:lnTo>
                <a:lnTo>
                  <a:pt x="1128889" y="622299"/>
                </a:lnTo>
                <a:lnTo>
                  <a:pt x="1081404" y="660399"/>
                </a:lnTo>
                <a:lnTo>
                  <a:pt x="984103" y="711199"/>
                </a:lnTo>
                <a:lnTo>
                  <a:pt x="889061" y="736599"/>
                </a:lnTo>
                <a:close/>
              </a:path>
              <a:path w="2400934" h="1790700">
                <a:moveTo>
                  <a:pt x="884473" y="1663699"/>
                </a:moveTo>
                <a:lnTo>
                  <a:pt x="879535" y="1625599"/>
                </a:lnTo>
                <a:lnTo>
                  <a:pt x="878302" y="1600199"/>
                </a:lnTo>
                <a:lnTo>
                  <a:pt x="880562" y="1549399"/>
                </a:lnTo>
                <a:lnTo>
                  <a:pt x="886198" y="1498599"/>
                </a:lnTo>
                <a:lnTo>
                  <a:pt x="895094" y="1447799"/>
                </a:lnTo>
                <a:lnTo>
                  <a:pt x="907135" y="1396999"/>
                </a:lnTo>
                <a:lnTo>
                  <a:pt x="922204" y="1346199"/>
                </a:lnTo>
                <a:lnTo>
                  <a:pt x="940185" y="1282699"/>
                </a:lnTo>
                <a:lnTo>
                  <a:pt x="960963" y="1231899"/>
                </a:lnTo>
                <a:lnTo>
                  <a:pt x="984421" y="1181099"/>
                </a:lnTo>
                <a:lnTo>
                  <a:pt x="1010443" y="1130299"/>
                </a:lnTo>
                <a:lnTo>
                  <a:pt x="1038913" y="1092199"/>
                </a:lnTo>
                <a:lnTo>
                  <a:pt x="1069715" y="1041399"/>
                </a:lnTo>
                <a:lnTo>
                  <a:pt x="1105451" y="1003299"/>
                </a:lnTo>
                <a:lnTo>
                  <a:pt x="1128600" y="952499"/>
                </a:lnTo>
                <a:lnTo>
                  <a:pt x="1141277" y="901699"/>
                </a:lnTo>
                <a:lnTo>
                  <a:pt x="1145600" y="863599"/>
                </a:lnTo>
                <a:lnTo>
                  <a:pt x="1143687" y="825499"/>
                </a:lnTo>
                <a:lnTo>
                  <a:pt x="1137656" y="800099"/>
                </a:lnTo>
                <a:lnTo>
                  <a:pt x="1135147" y="787399"/>
                </a:lnTo>
                <a:lnTo>
                  <a:pt x="1132522" y="787399"/>
                </a:lnTo>
                <a:lnTo>
                  <a:pt x="1127174" y="761999"/>
                </a:lnTo>
                <a:lnTo>
                  <a:pt x="1165761" y="761999"/>
                </a:lnTo>
                <a:lnTo>
                  <a:pt x="1166464" y="800099"/>
                </a:lnTo>
                <a:lnTo>
                  <a:pt x="1168966" y="850899"/>
                </a:lnTo>
                <a:lnTo>
                  <a:pt x="1172655" y="901699"/>
                </a:lnTo>
                <a:lnTo>
                  <a:pt x="1177157" y="952499"/>
                </a:lnTo>
                <a:lnTo>
                  <a:pt x="1182096" y="1015999"/>
                </a:lnTo>
                <a:lnTo>
                  <a:pt x="1187097" y="1066799"/>
                </a:lnTo>
                <a:lnTo>
                  <a:pt x="1191783" y="1117599"/>
                </a:lnTo>
                <a:lnTo>
                  <a:pt x="1195781" y="1181099"/>
                </a:lnTo>
                <a:lnTo>
                  <a:pt x="1198713" y="1219199"/>
                </a:lnTo>
                <a:lnTo>
                  <a:pt x="1200204" y="1269999"/>
                </a:lnTo>
                <a:lnTo>
                  <a:pt x="1199879" y="1308099"/>
                </a:lnTo>
                <a:lnTo>
                  <a:pt x="1147864" y="1435099"/>
                </a:lnTo>
                <a:lnTo>
                  <a:pt x="1039746" y="1549399"/>
                </a:lnTo>
                <a:lnTo>
                  <a:pt x="932844" y="1625599"/>
                </a:lnTo>
                <a:lnTo>
                  <a:pt x="884473" y="1663699"/>
                </a:lnTo>
                <a:close/>
              </a:path>
              <a:path w="2400934" h="1790700">
                <a:moveTo>
                  <a:pt x="292525" y="1142999"/>
                </a:moveTo>
                <a:lnTo>
                  <a:pt x="154820" y="1117599"/>
                </a:lnTo>
                <a:lnTo>
                  <a:pt x="45023" y="1079499"/>
                </a:lnTo>
                <a:lnTo>
                  <a:pt x="190" y="1054099"/>
                </a:lnTo>
                <a:lnTo>
                  <a:pt x="0" y="1054099"/>
                </a:lnTo>
                <a:lnTo>
                  <a:pt x="21839" y="1028699"/>
                </a:lnTo>
                <a:lnTo>
                  <a:pt x="79232" y="977899"/>
                </a:lnTo>
                <a:lnTo>
                  <a:pt x="159996" y="914399"/>
                </a:lnTo>
                <a:lnTo>
                  <a:pt x="251944" y="876299"/>
                </a:lnTo>
                <a:lnTo>
                  <a:pt x="292653" y="876299"/>
                </a:lnTo>
                <a:lnTo>
                  <a:pt x="338847" y="888999"/>
                </a:lnTo>
                <a:lnTo>
                  <a:pt x="388973" y="901699"/>
                </a:lnTo>
                <a:lnTo>
                  <a:pt x="547419" y="977899"/>
                </a:lnTo>
                <a:lnTo>
                  <a:pt x="597746" y="1003299"/>
                </a:lnTo>
                <a:lnTo>
                  <a:pt x="644242" y="1015999"/>
                </a:lnTo>
                <a:lnTo>
                  <a:pt x="685354" y="1028699"/>
                </a:lnTo>
                <a:lnTo>
                  <a:pt x="719527" y="1041399"/>
                </a:lnTo>
                <a:lnTo>
                  <a:pt x="789760" y="1041399"/>
                </a:lnTo>
                <a:lnTo>
                  <a:pt x="739503" y="1054099"/>
                </a:lnTo>
                <a:lnTo>
                  <a:pt x="515713" y="1104899"/>
                </a:lnTo>
                <a:lnTo>
                  <a:pt x="465118" y="1117599"/>
                </a:lnTo>
                <a:lnTo>
                  <a:pt x="421082" y="1130299"/>
                </a:lnTo>
                <a:lnTo>
                  <a:pt x="292525" y="1142999"/>
                </a:lnTo>
                <a:close/>
              </a:path>
              <a:path w="2400934" h="1790700">
                <a:moveTo>
                  <a:pt x="552485" y="1320799"/>
                </a:moveTo>
                <a:lnTo>
                  <a:pt x="472880" y="1320799"/>
                </a:lnTo>
                <a:lnTo>
                  <a:pt x="482567" y="1308099"/>
                </a:lnTo>
                <a:lnTo>
                  <a:pt x="511959" y="1308099"/>
                </a:lnTo>
                <a:lnTo>
                  <a:pt x="541908" y="1295399"/>
                </a:lnTo>
                <a:lnTo>
                  <a:pt x="705103" y="1193799"/>
                </a:lnTo>
                <a:lnTo>
                  <a:pt x="745414" y="1155699"/>
                </a:lnTo>
                <a:lnTo>
                  <a:pt x="785181" y="1117599"/>
                </a:lnTo>
                <a:lnTo>
                  <a:pt x="806106" y="1092199"/>
                </a:lnTo>
                <a:lnTo>
                  <a:pt x="826870" y="1079499"/>
                </a:lnTo>
                <a:lnTo>
                  <a:pt x="867988" y="1028699"/>
                </a:lnTo>
                <a:lnTo>
                  <a:pt x="919219" y="1028699"/>
                </a:lnTo>
                <a:lnTo>
                  <a:pt x="876217" y="1079499"/>
                </a:lnTo>
                <a:lnTo>
                  <a:pt x="843454" y="1117599"/>
                </a:lnTo>
                <a:lnTo>
                  <a:pt x="810242" y="1142999"/>
                </a:lnTo>
                <a:lnTo>
                  <a:pt x="792769" y="1155699"/>
                </a:lnTo>
                <a:lnTo>
                  <a:pt x="775224" y="1181099"/>
                </a:lnTo>
                <a:lnTo>
                  <a:pt x="739919" y="1206499"/>
                </a:lnTo>
                <a:lnTo>
                  <a:pt x="729747" y="1231899"/>
                </a:lnTo>
                <a:lnTo>
                  <a:pt x="703995" y="1231899"/>
                </a:lnTo>
                <a:lnTo>
                  <a:pt x="655179" y="1269999"/>
                </a:lnTo>
                <a:lnTo>
                  <a:pt x="638817" y="1269999"/>
                </a:lnTo>
                <a:lnTo>
                  <a:pt x="552485" y="1320799"/>
                </a:lnTo>
                <a:close/>
              </a:path>
              <a:path w="2400934" h="1790700">
                <a:moveTo>
                  <a:pt x="403441" y="1790699"/>
                </a:moveTo>
                <a:lnTo>
                  <a:pt x="322648" y="1790699"/>
                </a:lnTo>
                <a:lnTo>
                  <a:pt x="321711" y="1752599"/>
                </a:lnTo>
                <a:lnTo>
                  <a:pt x="330553" y="1701799"/>
                </a:lnTo>
                <a:lnTo>
                  <a:pt x="347872" y="1663699"/>
                </a:lnTo>
                <a:lnTo>
                  <a:pt x="372368" y="1625599"/>
                </a:lnTo>
                <a:lnTo>
                  <a:pt x="402739" y="1587499"/>
                </a:lnTo>
                <a:lnTo>
                  <a:pt x="437683" y="1549399"/>
                </a:lnTo>
                <a:lnTo>
                  <a:pt x="475901" y="1511299"/>
                </a:lnTo>
                <a:lnTo>
                  <a:pt x="597176" y="1435099"/>
                </a:lnTo>
                <a:lnTo>
                  <a:pt x="647904" y="1396999"/>
                </a:lnTo>
                <a:lnTo>
                  <a:pt x="679742" y="1346199"/>
                </a:lnTo>
                <a:lnTo>
                  <a:pt x="696898" y="1295399"/>
                </a:lnTo>
                <a:lnTo>
                  <a:pt x="703580" y="1257299"/>
                </a:lnTo>
                <a:lnTo>
                  <a:pt x="703995" y="1231899"/>
                </a:lnTo>
                <a:lnTo>
                  <a:pt x="729747" y="1231899"/>
                </a:lnTo>
                <a:lnTo>
                  <a:pt x="718746" y="1282699"/>
                </a:lnTo>
                <a:lnTo>
                  <a:pt x="706794" y="1320799"/>
                </a:lnTo>
                <a:lnTo>
                  <a:pt x="693772" y="1371599"/>
                </a:lnTo>
                <a:lnTo>
                  <a:pt x="679558" y="1422399"/>
                </a:lnTo>
                <a:lnTo>
                  <a:pt x="664031" y="1485899"/>
                </a:lnTo>
                <a:lnTo>
                  <a:pt x="647072" y="1536699"/>
                </a:lnTo>
                <a:lnTo>
                  <a:pt x="628559" y="1587499"/>
                </a:lnTo>
                <a:lnTo>
                  <a:pt x="608372" y="1625599"/>
                </a:lnTo>
                <a:lnTo>
                  <a:pt x="586389" y="1663699"/>
                </a:lnTo>
                <a:lnTo>
                  <a:pt x="562491" y="1701799"/>
                </a:lnTo>
                <a:lnTo>
                  <a:pt x="480996" y="1765299"/>
                </a:lnTo>
                <a:lnTo>
                  <a:pt x="403441" y="1790699"/>
                </a:lnTo>
                <a:close/>
              </a:path>
              <a:path w="2400934" h="1790700">
                <a:moveTo>
                  <a:pt x="479492" y="1346199"/>
                </a:moveTo>
                <a:lnTo>
                  <a:pt x="207729" y="1346199"/>
                </a:lnTo>
                <a:lnTo>
                  <a:pt x="211636" y="1320799"/>
                </a:lnTo>
                <a:lnTo>
                  <a:pt x="219510" y="1320799"/>
                </a:lnTo>
                <a:lnTo>
                  <a:pt x="229123" y="1333499"/>
                </a:lnTo>
                <a:lnTo>
                  <a:pt x="489702" y="1333499"/>
                </a:lnTo>
                <a:lnTo>
                  <a:pt x="479492" y="1346199"/>
                </a:lnTo>
                <a:close/>
              </a:path>
              <a:path w="2400934" h="1790700">
                <a:moveTo>
                  <a:pt x="510272" y="1333499"/>
                </a:moveTo>
                <a:lnTo>
                  <a:pt x="426418" y="1333499"/>
                </a:lnTo>
                <a:lnTo>
                  <a:pt x="432516" y="1320799"/>
                </a:lnTo>
                <a:lnTo>
                  <a:pt x="541695" y="1320799"/>
                </a:lnTo>
                <a:lnTo>
                  <a:pt x="510272" y="1333499"/>
                </a:lnTo>
                <a:close/>
              </a:path>
              <a:path w="2400934" h="1790700">
                <a:moveTo>
                  <a:pt x="394115" y="1358899"/>
                </a:moveTo>
                <a:lnTo>
                  <a:pt x="266271" y="1358899"/>
                </a:lnTo>
                <a:lnTo>
                  <a:pt x="256363" y="1346199"/>
                </a:lnTo>
                <a:lnTo>
                  <a:pt x="430611" y="1346199"/>
                </a:lnTo>
                <a:lnTo>
                  <a:pt x="394115" y="1358899"/>
                </a:lnTo>
                <a:close/>
              </a:path>
            </a:pathLst>
          </a:custGeom>
          <a:solidFill>
            <a:srgbClr val="FDC4B0"/>
          </a:solidFill>
        </p:spPr>
        <p:txBody>
          <a:bodyPr wrap="square" lIns="0" tIns="0" rIns="0" bIns="0" rtlCol="0"/>
          <a:lstStyle/>
          <a:p>
            <a:endParaRPr/>
          </a:p>
        </p:txBody>
      </p:sp>
      <p:sp>
        <p:nvSpPr>
          <p:cNvPr id="11" name="object 11"/>
          <p:cNvSpPr/>
          <p:nvPr/>
        </p:nvSpPr>
        <p:spPr>
          <a:xfrm>
            <a:off x="1573046" y="0"/>
            <a:ext cx="2003425" cy="2997200"/>
          </a:xfrm>
          <a:custGeom>
            <a:avLst/>
            <a:gdLst/>
            <a:ahLst/>
            <a:cxnLst/>
            <a:rect l="l" t="t" r="r" b="b"/>
            <a:pathLst>
              <a:path w="2003425" h="2997200">
                <a:moveTo>
                  <a:pt x="1073864" y="596900"/>
                </a:moveTo>
                <a:lnTo>
                  <a:pt x="1070154" y="584200"/>
                </a:lnTo>
                <a:lnTo>
                  <a:pt x="1061105" y="558800"/>
                </a:lnTo>
                <a:lnTo>
                  <a:pt x="1049351" y="520700"/>
                </a:lnTo>
                <a:lnTo>
                  <a:pt x="1037524" y="469900"/>
                </a:lnTo>
                <a:lnTo>
                  <a:pt x="1028256" y="393700"/>
                </a:lnTo>
                <a:lnTo>
                  <a:pt x="1024179" y="317500"/>
                </a:lnTo>
                <a:lnTo>
                  <a:pt x="1027926" y="228600"/>
                </a:lnTo>
                <a:lnTo>
                  <a:pt x="1035128" y="190500"/>
                </a:lnTo>
                <a:lnTo>
                  <a:pt x="1046284" y="139700"/>
                </a:lnTo>
                <a:lnTo>
                  <a:pt x="1060589" y="88900"/>
                </a:lnTo>
                <a:lnTo>
                  <a:pt x="1077236" y="38100"/>
                </a:lnTo>
                <a:lnTo>
                  <a:pt x="1093482" y="0"/>
                </a:lnTo>
                <a:lnTo>
                  <a:pt x="1197427" y="0"/>
                </a:lnTo>
                <a:lnTo>
                  <a:pt x="1203931" y="50800"/>
                </a:lnTo>
                <a:lnTo>
                  <a:pt x="1210070" y="88900"/>
                </a:lnTo>
                <a:lnTo>
                  <a:pt x="1215214" y="139700"/>
                </a:lnTo>
                <a:lnTo>
                  <a:pt x="1218737" y="177800"/>
                </a:lnTo>
                <a:lnTo>
                  <a:pt x="1220010" y="228600"/>
                </a:lnTo>
                <a:lnTo>
                  <a:pt x="1218406" y="266700"/>
                </a:lnTo>
                <a:lnTo>
                  <a:pt x="1213296" y="317500"/>
                </a:lnTo>
                <a:lnTo>
                  <a:pt x="1204053" y="355600"/>
                </a:lnTo>
                <a:lnTo>
                  <a:pt x="1190049" y="406400"/>
                </a:lnTo>
                <a:lnTo>
                  <a:pt x="1170656" y="457200"/>
                </a:lnTo>
                <a:lnTo>
                  <a:pt x="1145246" y="508000"/>
                </a:lnTo>
                <a:lnTo>
                  <a:pt x="1113191" y="546100"/>
                </a:lnTo>
                <a:lnTo>
                  <a:pt x="1073864" y="596900"/>
                </a:lnTo>
                <a:close/>
              </a:path>
              <a:path w="2003425" h="2997200">
                <a:moveTo>
                  <a:pt x="1393124" y="685800"/>
                </a:moveTo>
                <a:lnTo>
                  <a:pt x="1322536" y="685800"/>
                </a:lnTo>
                <a:lnTo>
                  <a:pt x="1345722" y="673100"/>
                </a:lnTo>
                <a:lnTo>
                  <a:pt x="1367050" y="647700"/>
                </a:lnTo>
                <a:lnTo>
                  <a:pt x="1400997" y="558800"/>
                </a:lnTo>
                <a:lnTo>
                  <a:pt x="1412745" y="508000"/>
                </a:lnTo>
                <a:lnTo>
                  <a:pt x="1421970" y="457200"/>
                </a:lnTo>
                <a:lnTo>
                  <a:pt x="1428935" y="406400"/>
                </a:lnTo>
                <a:lnTo>
                  <a:pt x="1433901" y="355600"/>
                </a:lnTo>
                <a:lnTo>
                  <a:pt x="1437130" y="317500"/>
                </a:lnTo>
                <a:lnTo>
                  <a:pt x="1438883" y="266700"/>
                </a:lnTo>
                <a:lnTo>
                  <a:pt x="1437168" y="254000"/>
                </a:lnTo>
                <a:lnTo>
                  <a:pt x="1433823" y="228600"/>
                </a:lnTo>
                <a:lnTo>
                  <a:pt x="1430282" y="215900"/>
                </a:lnTo>
                <a:lnTo>
                  <a:pt x="1426633" y="190500"/>
                </a:lnTo>
                <a:lnTo>
                  <a:pt x="1422967" y="177800"/>
                </a:lnTo>
                <a:lnTo>
                  <a:pt x="1415438" y="127000"/>
                </a:lnTo>
                <a:lnTo>
                  <a:pt x="1411042" y="114300"/>
                </a:lnTo>
                <a:lnTo>
                  <a:pt x="1408831" y="101600"/>
                </a:lnTo>
                <a:lnTo>
                  <a:pt x="1402037" y="76200"/>
                </a:lnTo>
                <a:lnTo>
                  <a:pt x="1397509" y="50800"/>
                </a:lnTo>
                <a:lnTo>
                  <a:pt x="1392891" y="38100"/>
                </a:lnTo>
                <a:lnTo>
                  <a:pt x="1388085" y="25400"/>
                </a:lnTo>
                <a:lnTo>
                  <a:pt x="1380298" y="0"/>
                </a:lnTo>
                <a:lnTo>
                  <a:pt x="1456682" y="0"/>
                </a:lnTo>
                <a:lnTo>
                  <a:pt x="1461286" y="25400"/>
                </a:lnTo>
                <a:lnTo>
                  <a:pt x="1465855" y="50800"/>
                </a:lnTo>
                <a:lnTo>
                  <a:pt x="1483125" y="101600"/>
                </a:lnTo>
                <a:lnTo>
                  <a:pt x="1501034" y="152400"/>
                </a:lnTo>
                <a:lnTo>
                  <a:pt x="1519474" y="203200"/>
                </a:lnTo>
                <a:lnTo>
                  <a:pt x="1538340" y="228600"/>
                </a:lnTo>
                <a:lnTo>
                  <a:pt x="1498735" y="228600"/>
                </a:lnTo>
                <a:lnTo>
                  <a:pt x="1500877" y="254000"/>
                </a:lnTo>
                <a:lnTo>
                  <a:pt x="1503000" y="266700"/>
                </a:lnTo>
                <a:lnTo>
                  <a:pt x="1505088" y="292100"/>
                </a:lnTo>
                <a:lnTo>
                  <a:pt x="1507122" y="304800"/>
                </a:lnTo>
                <a:lnTo>
                  <a:pt x="1509468" y="330200"/>
                </a:lnTo>
                <a:lnTo>
                  <a:pt x="1511232" y="355600"/>
                </a:lnTo>
                <a:lnTo>
                  <a:pt x="1512657" y="368300"/>
                </a:lnTo>
                <a:lnTo>
                  <a:pt x="1513984" y="393700"/>
                </a:lnTo>
                <a:lnTo>
                  <a:pt x="1453274" y="393700"/>
                </a:lnTo>
                <a:lnTo>
                  <a:pt x="1447848" y="457200"/>
                </a:lnTo>
                <a:lnTo>
                  <a:pt x="1440103" y="508000"/>
                </a:lnTo>
                <a:lnTo>
                  <a:pt x="1429727" y="571500"/>
                </a:lnTo>
                <a:lnTo>
                  <a:pt x="1416409" y="622300"/>
                </a:lnTo>
                <a:lnTo>
                  <a:pt x="1399836" y="673100"/>
                </a:lnTo>
                <a:lnTo>
                  <a:pt x="1393124" y="685800"/>
                </a:lnTo>
                <a:close/>
              </a:path>
              <a:path w="2003425" h="2997200">
                <a:moveTo>
                  <a:pt x="1992874" y="127000"/>
                </a:moveTo>
                <a:lnTo>
                  <a:pt x="1785897" y="127000"/>
                </a:lnTo>
                <a:lnTo>
                  <a:pt x="1740680" y="114300"/>
                </a:lnTo>
                <a:lnTo>
                  <a:pt x="1698012" y="101600"/>
                </a:lnTo>
                <a:lnTo>
                  <a:pt x="1659923" y="76200"/>
                </a:lnTo>
                <a:lnTo>
                  <a:pt x="1628446" y="38100"/>
                </a:lnTo>
                <a:lnTo>
                  <a:pt x="1599383" y="0"/>
                </a:lnTo>
                <a:lnTo>
                  <a:pt x="1959563" y="0"/>
                </a:lnTo>
                <a:lnTo>
                  <a:pt x="1974652" y="38100"/>
                </a:lnTo>
                <a:lnTo>
                  <a:pt x="1990221" y="76200"/>
                </a:lnTo>
                <a:lnTo>
                  <a:pt x="1999832" y="114300"/>
                </a:lnTo>
                <a:lnTo>
                  <a:pt x="2002805" y="114300"/>
                </a:lnTo>
                <a:lnTo>
                  <a:pt x="1992874" y="127000"/>
                </a:lnTo>
                <a:close/>
              </a:path>
              <a:path w="2003425" h="2997200">
                <a:moveTo>
                  <a:pt x="1741754" y="1143000"/>
                </a:moveTo>
                <a:lnTo>
                  <a:pt x="1739096" y="1143000"/>
                </a:lnTo>
                <a:lnTo>
                  <a:pt x="1705783" y="1104900"/>
                </a:lnTo>
                <a:lnTo>
                  <a:pt x="1676912" y="1054100"/>
                </a:lnTo>
                <a:lnTo>
                  <a:pt x="1652173" y="1003300"/>
                </a:lnTo>
                <a:lnTo>
                  <a:pt x="1631255" y="939800"/>
                </a:lnTo>
                <a:lnTo>
                  <a:pt x="1613847" y="889000"/>
                </a:lnTo>
                <a:lnTo>
                  <a:pt x="1599640" y="838200"/>
                </a:lnTo>
                <a:lnTo>
                  <a:pt x="1588322" y="787400"/>
                </a:lnTo>
                <a:lnTo>
                  <a:pt x="1579584" y="723900"/>
                </a:lnTo>
                <a:lnTo>
                  <a:pt x="1573114" y="673100"/>
                </a:lnTo>
                <a:lnTo>
                  <a:pt x="1568602" y="635000"/>
                </a:lnTo>
                <a:lnTo>
                  <a:pt x="1565737" y="584200"/>
                </a:lnTo>
                <a:lnTo>
                  <a:pt x="1564210" y="546100"/>
                </a:lnTo>
                <a:lnTo>
                  <a:pt x="1563817" y="495300"/>
                </a:lnTo>
                <a:lnTo>
                  <a:pt x="1563924" y="482600"/>
                </a:lnTo>
                <a:lnTo>
                  <a:pt x="1561765" y="431800"/>
                </a:lnTo>
                <a:lnTo>
                  <a:pt x="1551820" y="381000"/>
                </a:lnTo>
                <a:lnTo>
                  <a:pt x="1536435" y="330200"/>
                </a:lnTo>
                <a:lnTo>
                  <a:pt x="1517958" y="279400"/>
                </a:lnTo>
                <a:lnTo>
                  <a:pt x="1498735" y="228600"/>
                </a:lnTo>
                <a:lnTo>
                  <a:pt x="1538340" y="228600"/>
                </a:lnTo>
                <a:lnTo>
                  <a:pt x="1557528" y="266700"/>
                </a:lnTo>
                <a:lnTo>
                  <a:pt x="1576931" y="292100"/>
                </a:lnTo>
                <a:lnTo>
                  <a:pt x="1596445" y="304800"/>
                </a:lnTo>
                <a:lnTo>
                  <a:pt x="1615962" y="330200"/>
                </a:lnTo>
                <a:lnTo>
                  <a:pt x="1654590" y="355600"/>
                </a:lnTo>
                <a:lnTo>
                  <a:pt x="1673488" y="368300"/>
                </a:lnTo>
                <a:lnTo>
                  <a:pt x="1691969" y="381000"/>
                </a:lnTo>
                <a:lnTo>
                  <a:pt x="1709926" y="406400"/>
                </a:lnTo>
                <a:lnTo>
                  <a:pt x="1727256" y="419100"/>
                </a:lnTo>
                <a:lnTo>
                  <a:pt x="1759607" y="482600"/>
                </a:lnTo>
                <a:lnTo>
                  <a:pt x="1774417" y="520700"/>
                </a:lnTo>
                <a:lnTo>
                  <a:pt x="1788178" y="558800"/>
                </a:lnTo>
                <a:lnTo>
                  <a:pt x="1802774" y="635000"/>
                </a:lnTo>
                <a:lnTo>
                  <a:pt x="1810314" y="711200"/>
                </a:lnTo>
                <a:lnTo>
                  <a:pt x="1811897" y="774700"/>
                </a:lnTo>
                <a:lnTo>
                  <a:pt x="1808619" y="838200"/>
                </a:lnTo>
                <a:lnTo>
                  <a:pt x="1801578" y="901700"/>
                </a:lnTo>
                <a:lnTo>
                  <a:pt x="1791871" y="965200"/>
                </a:lnTo>
                <a:lnTo>
                  <a:pt x="1780595" y="1016000"/>
                </a:lnTo>
                <a:lnTo>
                  <a:pt x="1768848" y="1054100"/>
                </a:lnTo>
                <a:lnTo>
                  <a:pt x="1757728" y="1092200"/>
                </a:lnTo>
                <a:lnTo>
                  <a:pt x="1748330" y="1117600"/>
                </a:lnTo>
                <a:lnTo>
                  <a:pt x="1741754" y="1143000"/>
                </a:lnTo>
                <a:close/>
              </a:path>
              <a:path w="2003425" h="2997200">
                <a:moveTo>
                  <a:pt x="358116" y="2019300"/>
                </a:moveTo>
                <a:lnTo>
                  <a:pt x="298095" y="2019300"/>
                </a:lnTo>
                <a:lnTo>
                  <a:pt x="305900" y="2006600"/>
                </a:lnTo>
                <a:lnTo>
                  <a:pt x="318137" y="1981200"/>
                </a:lnTo>
                <a:lnTo>
                  <a:pt x="334691" y="1943100"/>
                </a:lnTo>
                <a:lnTo>
                  <a:pt x="355446" y="1905000"/>
                </a:lnTo>
                <a:lnTo>
                  <a:pt x="380288" y="1854200"/>
                </a:lnTo>
                <a:lnTo>
                  <a:pt x="409100" y="1816100"/>
                </a:lnTo>
                <a:lnTo>
                  <a:pt x="441768" y="1765300"/>
                </a:lnTo>
                <a:lnTo>
                  <a:pt x="478176" y="1714500"/>
                </a:lnTo>
                <a:lnTo>
                  <a:pt x="518209" y="1663700"/>
                </a:lnTo>
                <a:lnTo>
                  <a:pt x="561751" y="1612900"/>
                </a:lnTo>
                <a:lnTo>
                  <a:pt x="608688" y="1562100"/>
                </a:lnTo>
                <a:lnTo>
                  <a:pt x="658904" y="1524000"/>
                </a:lnTo>
                <a:lnTo>
                  <a:pt x="708897" y="1498600"/>
                </a:lnTo>
                <a:lnTo>
                  <a:pt x="760248" y="1460500"/>
                </a:lnTo>
                <a:lnTo>
                  <a:pt x="915901" y="1384300"/>
                </a:lnTo>
                <a:lnTo>
                  <a:pt x="966135" y="1371600"/>
                </a:lnTo>
                <a:lnTo>
                  <a:pt x="1014452" y="1346200"/>
                </a:lnTo>
                <a:lnTo>
                  <a:pt x="1060198" y="1320800"/>
                </a:lnTo>
                <a:lnTo>
                  <a:pt x="1102716" y="1308100"/>
                </a:lnTo>
                <a:lnTo>
                  <a:pt x="1141353" y="1282700"/>
                </a:lnTo>
                <a:lnTo>
                  <a:pt x="1175453" y="1270000"/>
                </a:lnTo>
                <a:lnTo>
                  <a:pt x="1204362" y="1244600"/>
                </a:lnTo>
                <a:lnTo>
                  <a:pt x="1227423" y="1231900"/>
                </a:lnTo>
                <a:lnTo>
                  <a:pt x="1243984" y="1206500"/>
                </a:lnTo>
                <a:lnTo>
                  <a:pt x="1264386" y="1168400"/>
                </a:lnTo>
                <a:lnTo>
                  <a:pt x="1284262" y="1130300"/>
                </a:lnTo>
                <a:lnTo>
                  <a:pt x="1303584" y="1079500"/>
                </a:lnTo>
                <a:lnTo>
                  <a:pt x="1322325" y="1041400"/>
                </a:lnTo>
                <a:lnTo>
                  <a:pt x="1343564" y="990600"/>
                </a:lnTo>
                <a:lnTo>
                  <a:pt x="1363625" y="939800"/>
                </a:lnTo>
                <a:lnTo>
                  <a:pt x="1382332" y="889000"/>
                </a:lnTo>
                <a:lnTo>
                  <a:pt x="1399510" y="838200"/>
                </a:lnTo>
                <a:lnTo>
                  <a:pt x="1414985" y="787400"/>
                </a:lnTo>
                <a:lnTo>
                  <a:pt x="1428580" y="736600"/>
                </a:lnTo>
                <a:lnTo>
                  <a:pt x="1440122" y="685800"/>
                </a:lnTo>
                <a:lnTo>
                  <a:pt x="1446327" y="647700"/>
                </a:lnTo>
                <a:lnTo>
                  <a:pt x="1447937" y="647700"/>
                </a:lnTo>
                <a:lnTo>
                  <a:pt x="1451463" y="622300"/>
                </a:lnTo>
                <a:lnTo>
                  <a:pt x="1453030" y="609600"/>
                </a:lnTo>
                <a:lnTo>
                  <a:pt x="1454132" y="596900"/>
                </a:lnTo>
                <a:lnTo>
                  <a:pt x="1455979" y="571500"/>
                </a:lnTo>
                <a:lnTo>
                  <a:pt x="1456879" y="571500"/>
                </a:lnTo>
                <a:lnTo>
                  <a:pt x="1457754" y="558800"/>
                </a:lnTo>
                <a:lnTo>
                  <a:pt x="1458421" y="546100"/>
                </a:lnTo>
                <a:lnTo>
                  <a:pt x="1458611" y="546100"/>
                </a:lnTo>
                <a:lnTo>
                  <a:pt x="1458707" y="520700"/>
                </a:lnTo>
                <a:lnTo>
                  <a:pt x="1458802" y="508000"/>
                </a:lnTo>
                <a:lnTo>
                  <a:pt x="1458897" y="482600"/>
                </a:lnTo>
                <a:lnTo>
                  <a:pt x="1457944" y="469900"/>
                </a:lnTo>
                <a:lnTo>
                  <a:pt x="1457340" y="457200"/>
                </a:lnTo>
                <a:lnTo>
                  <a:pt x="1456681" y="444500"/>
                </a:lnTo>
                <a:lnTo>
                  <a:pt x="1455276" y="419100"/>
                </a:lnTo>
                <a:lnTo>
                  <a:pt x="1453815" y="406400"/>
                </a:lnTo>
                <a:lnTo>
                  <a:pt x="1453274" y="393700"/>
                </a:lnTo>
                <a:lnTo>
                  <a:pt x="1513984" y="393700"/>
                </a:lnTo>
                <a:lnTo>
                  <a:pt x="1515116" y="419100"/>
                </a:lnTo>
                <a:lnTo>
                  <a:pt x="1515659" y="431800"/>
                </a:lnTo>
                <a:lnTo>
                  <a:pt x="1516176" y="444500"/>
                </a:lnTo>
                <a:lnTo>
                  <a:pt x="1516462" y="444500"/>
                </a:lnTo>
                <a:lnTo>
                  <a:pt x="1516653" y="457200"/>
                </a:lnTo>
                <a:lnTo>
                  <a:pt x="1517034" y="457200"/>
                </a:lnTo>
                <a:lnTo>
                  <a:pt x="1517034" y="469900"/>
                </a:lnTo>
                <a:lnTo>
                  <a:pt x="1516653" y="495300"/>
                </a:lnTo>
                <a:lnTo>
                  <a:pt x="1516557" y="508000"/>
                </a:lnTo>
                <a:lnTo>
                  <a:pt x="1516272" y="508000"/>
                </a:lnTo>
                <a:lnTo>
                  <a:pt x="1516081" y="520700"/>
                </a:lnTo>
                <a:lnTo>
                  <a:pt x="1515795" y="533400"/>
                </a:lnTo>
                <a:lnTo>
                  <a:pt x="1512376" y="571500"/>
                </a:lnTo>
                <a:lnTo>
                  <a:pt x="1508016" y="609600"/>
                </a:lnTo>
                <a:lnTo>
                  <a:pt x="1503798" y="635000"/>
                </a:lnTo>
                <a:lnTo>
                  <a:pt x="1501690" y="647700"/>
                </a:lnTo>
                <a:lnTo>
                  <a:pt x="1494734" y="685800"/>
                </a:lnTo>
                <a:lnTo>
                  <a:pt x="1479470" y="749300"/>
                </a:lnTo>
                <a:lnTo>
                  <a:pt x="1465398" y="800100"/>
                </a:lnTo>
                <a:lnTo>
                  <a:pt x="1449809" y="850900"/>
                </a:lnTo>
                <a:lnTo>
                  <a:pt x="1432854" y="901700"/>
                </a:lnTo>
                <a:lnTo>
                  <a:pt x="1414686" y="952500"/>
                </a:lnTo>
                <a:lnTo>
                  <a:pt x="1395455" y="1003300"/>
                </a:lnTo>
                <a:lnTo>
                  <a:pt x="1375315" y="1041400"/>
                </a:lnTo>
                <a:lnTo>
                  <a:pt x="1364462" y="1092200"/>
                </a:lnTo>
                <a:lnTo>
                  <a:pt x="1354729" y="1143000"/>
                </a:lnTo>
                <a:lnTo>
                  <a:pt x="1327757" y="1143000"/>
                </a:lnTo>
                <a:lnTo>
                  <a:pt x="1304292" y="1193800"/>
                </a:lnTo>
                <a:lnTo>
                  <a:pt x="1280260" y="1231900"/>
                </a:lnTo>
                <a:lnTo>
                  <a:pt x="1255730" y="1282700"/>
                </a:lnTo>
                <a:lnTo>
                  <a:pt x="1230772" y="1320800"/>
                </a:lnTo>
                <a:lnTo>
                  <a:pt x="1205453" y="1371600"/>
                </a:lnTo>
                <a:lnTo>
                  <a:pt x="1089976" y="1371600"/>
                </a:lnTo>
                <a:lnTo>
                  <a:pt x="1060020" y="1397000"/>
                </a:lnTo>
                <a:lnTo>
                  <a:pt x="1025126" y="1422400"/>
                </a:lnTo>
                <a:lnTo>
                  <a:pt x="985729" y="1460500"/>
                </a:lnTo>
                <a:lnTo>
                  <a:pt x="942263" y="1511300"/>
                </a:lnTo>
                <a:lnTo>
                  <a:pt x="895166" y="1574800"/>
                </a:lnTo>
                <a:lnTo>
                  <a:pt x="863080" y="1625600"/>
                </a:lnTo>
                <a:lnTo>
                  <a:pt x="826782" y="1676400"/>
                </a:lnTo>
                <a:lnTo>
                  <a:pt x="786999" y="1727200"/>
                </a:lnTo>
                <a:lnTo>
                  <a:pt x="744463" y="1765300"/>
                </a:lnTo>
                <a:lnTo>
                  <a:pt x="699903" y="1803400"/>
                </a:lnTo>
                <a:lnTo>
                  <a:pt x="654048" y="1841500"/>
                </a:lnTo>
                <a:lnTo>
                  <a:pt x="561373" y="1917700"/>
                </a:lnTo>
                <a:lnTo>
                  <a:pt x="516013" y="1943100"/>
                </a:lnTo>
                <a:lnTo>
                  <a:pt x="472278" y="1968500"/>
                </a:lnTo>
                <a:lnTo>
                  <a:pt x="430897" y="1981200"/>
                </a:lnTo>
                <a:lnTo>
                  <a:pt x="392600" y="2006600"/>
                </a:lnTo>
                <a:lnTo>
                  <a:pt x="358116" y="2019300"/>
                </a:lnTo>
                <a:close/>
              </a:path>
              <a:path w="2003425" h="2997200">
                <a:moveTo>
                  <a:pt x="819684" y="1231900"/>
                </a:moveTo>
                <a:lnTo>
                  <a:pt x="822713" y="1193800"/>
                </a:lnTo>
                <a:lnTo>
                  <a:pt x="832791" y="1130300"/>
                </a:lnTo>
                <a:lnTo>
                  <a:pt x="842157" y="1079500"/>
                </a:lnTo>
                <a:lnTo>
                  <a:pt x="855305" y="1016000"/>
                </a:lnTo>
                <a:lnTo>
                  <a:pt x="872907" y="965200"/>
                </a:lnTo>
                <a:lnTo>
                  <a:pt x="895639" y="901700"/>
                </a:lnTo>
                <a:lnTo>
                  <a:pt x="924172" y="838200"/>
                </a:lnTo>
                <a:lnTo>
                  <a:pt x="959180" y="787400"/>
                </a:lnTo>
                <a:lnTo>
                  <a:pt x="1001336" y="736600"/>
                </a:lnTo>
                <a:lnTo>
                  <a:pt x="1038212" y="698500"/>
                </a:lnTo>
                <a:lnTo>
                  <a:pt x="1073899" y="673100"/>
                </a:lnTo>
                <a:lnTo>
                  <a:pt x="1108353" y="660400"/>
                </a:lnTo>
                <a:lnTo>
                  <a:pt x="1184577" y="660400"/>
                </a:lnTo>
                <a:lnTo>
                  <a:pt x="1225006" y="673100"/>
                </a:lnTo>
                <a:lnTo>
                  <a:pt x="1262701" y="685800"/>
                </a:lnTo>
                <a:lnTo>
                  <a:pt x="1393124" y="685800"/>
                </a:lnTo>
                <a:lnTo>
                  <a:pt x="1379698" y="711200"/>
                </a:lnTo>
                <a:lnTo>
                  <a:pt x="1355681" y="749300"/>
                </a:lnTo>
                <a:lnTo>
                  <a:pt x="1333445" y="774700"/>
                </a:lnTo>
                <a:lnTo>
                  <a:pt x="1310622" y="787400"/>
                </a:lnTo>
                <a:lnTo>
                  <a:pt x="1287099" y="812800"/>
                </a:lnTo>
                <a:lnTo>
                  <a:pt x="1262759" y="825500"/>
                </a:lnTo>
                <a:lnTo>
                  <a:pt x="1237487" y="838200"/>
                </a:lnTo>
                <a:lnTo>
                  <a:pt x="1211169" y="850900"/>
                </a:lnTo>
                <a:lnTo>
                  <a:pt x="1183690" y="863600"/>
                </a:lnTo>
                <a:lnTo>
                  <a:pt x="1154934" y="889000"/>
                </a:lnTo>
                <a:lnTo>
                  <a:pt x="1124786" y="901700"/>
                </a:lnTo>
                <a:lnTo>
                  <a:pt x="1093131" y="927100"/>
                </a:lnTo>
                <a:lnTo>
                  <a:pt x="1059854" y="952500"/>
                </a:lnTo>
                <a:lnTo>
                  <a:pt x="1024840" y="977900"/>
                </a:lnTo>
                <a:lnTo>
                  <a:pt x="987974" y="1016000"/>
                </a:lnTo>
                <a:lnTo>
                  <a:pt x="949140" y="1054100"/>
                </a:lnTo>
                <a:lnTo>
                  <a:pt x="908224" y="1104900"/>
                </a:lnTo>
                <a:lnTo>
                  <a:pt x="865110" y="1168400"/>
                </a:lnTo>
                <a:lnTo>
                  <a:pt x="819684" y="1231900"/>
                </a:lnTo>
                <a:close/>
              </a:path>
              <a:path w="2003425" h="2997200">
                <a:moveTo>
                  <a:pt x="1268192" y="2171700"/>
                </a:moveTo>
                <a:lnTo>
                  <a:pt x="1263737" y="2159000"/>
                </a:lnTo>
                <a:lnTo>
                  <a:pt x="1253360" y="2146300"/>
                </a:lnTo>
                <a:lnTo>
                  <a:pt x="1221754" y="2082800"/>
                </a:lnTo>
                <a:lnTo>
                  <a:pt x="1204126" y="2032000"/>
                </a:lnTo>
                <a:lnTo>
                  <a:pt x="1187682" y="1968500"/>
                </a:lnTo>
                <a:lnTo>
                  <a:pt x="1174223" y="1879600"/>
                </a:lnTo>
                <a:lnTo>
                  <a:pt x="1165548" y="1790700"/>
                </a:lnTo>
                <a:lnTo>
                  <a:pt x="1167105" y="1752600"/>
                </a:lnTo>
                <a:lnTo>
                  <a:pt x="1171504" y="1714500"/>
                </a:lnTo>
                <a:lnTo>
                  <a:pt x="1178465" y="1676400"/>
                </a:lnTo>
                <a:lnTo>
                  <a:pt x="1187711" y="1625600"/>
                </a:lnTo>
                <a:lnTo>
                  <a:pt x="1198962" y="1574800"/>
                </a:lnTo>
                <a:lnTo>
                  <a:pt x="1211940" y="1524000"/>
                </a:lnTo>
                <a:lnTo>
                  <a:pt x="1226367" y="1473200"/>
                </a:lnTo>
                <a:lnTo>
                  <a:pt x="1241965" y="1409700"/>
                </a:lnTo>
                <a:lnTo>
                  <a:pt x="1258454" y="1358900"/>
                </a:lnTo>
                <a:lnTo>
                  <a:pt x="1275556" y="1308100"/>
                </a:lnTo>
                <a:lnTo>
                  <a:pt x="1292993" y="1244600"/>
                </a:lnTo>
                <a:lnTo>
                  <a:pt x="1310487" y="1193800"/>
                </a:lnTo>
                <a:lnTo>
                  <a:pt x="1327757" y="1143000"/>
                </a:lnTo>
                <a:lnTo>
                  <a:pt x="1354729" y="1143000"/>
                </a:lnTo>
                <a:lnTo>
                  <a:pt x="1346759" y="1206500"/>
                </a:lnTo>
                <a:lnTo>
                  <a:pt x="1341196" y="1257300"/>
                </a:lnTo>
                <a:lnTo>
                  <a:pt x="1338682" y="1295400"/>
                </a:lnTo>
                <a:lnTo>
                  <a:pt x="1339861" y="1346200"/>
                </a:lnTo>
                <a:lnTo>
                  <a:pt x="1343197" y="1371600"/>
                </a:lnTo>
                <a:lnTo>
                  <a:pt x="1347905" y="1409700"/>
                </a:lnTo>
                <a:lnTo>
                  <a:pt x="1353567" y="1435100"/>
                </a:lnTo>
                <a:lnTo>
                  <a:pt x="1359764" y="1473200"/>
                </a:lnTo>
                <a:lnTo>
                  <a:pt x="1366078" y="1511300"/>
                </a:lnTo>
                <a:lnTo>
                  <a:pt x="1372089" y="1549400"/>
                </a:lnTo>
                <a:lnTo>
                  <a:pt x="1377378" y="1587500"/>
                </a:lnTo>
                <a:lnTo>
                  <a:pt x="1381528" y="1625600"/>
                </a:lnTo>
                <a:lnTo>
                  <a:pt x="1384119" y="1663700"/>
                </a:lnTo>
                <a:lnTo>
                  <a:pt x="1384732" y="1714500"/>
                </a:lnTo>
                <a:lnTo>
                  <a:pt x="1382949" y="1765300"/>
                </a:lnTo>
                <a:lnTo>
                  <a:pt x="1378351" y="1816100"/>
                </a:lnTo>
                <a:lnTo>
                  <a:pt x="1370518" y="1866900"/>
                </a:lnTo>
                <a:lnTo>
                  <a:pt x="1359033" y="1917700"/>
                </a:lnTo>
                <a:lnTo>
                  <a:pt x="1343477" y="1981200"/>
                </a:lnTo>
                <a:lnTo>
                  <a:pt x="1323431" y="2032000"/>
                </a:lnTo>
                <a:lnTo>
                  <a:pt x="1298475" y="2095500"/>
                </a:lnTo>
                <a:lnTo>
                  <a:pt x="1268192" y="2171700"/>
                </a:lnTo>
                <a:close/>
              </a:path>
              <a:path w="2003425" h="2997200">
                <a:moveTo>
                  <a:pt x="38454" y="2717800"/>
                </a:moveTo>
                <a:lnTo>
                  <a:pt x="0" y="2717800"/>
                </a:lnTo>
                <a:lnTo>
                  <a:pt x="8919" y="2692400"/>
                </a:lnTo>
                <a:lnTo>
                  <a:pt x="24976" y="2654300"/>
                </a:lnTo>
                <a:lnTo>
                  <a:pt x="49189" y="2603500"/>
                </a:lnTo>
                <a:lnTo>
                  <a:pt x="82576" y="2540000"/>
                </a:lnTo>
                <a:lnTo>
                  <a:pt x="126156" y="2476500"/>
                </a:lnTo>
                <a:lnTo>
                  <a:pt x="180947" y="2413000"/>
                </a:lnTo>
                <a:lnTo>
                  <a:pt x="212407" y="2387600"/>
                </a:lnTo>
                <a:lnTo>
                  <a:pt x="248803" y="2362200"/>
                </a:lnTo>
                <a:lnTo>
                  <a:pt x="289195" y="2336800"/>
                </a:lnTo>
                <a:lnTo>
                  <a:pt x="332646" y="2298700"/>
                </a:lnTo>
                <a:lnTo>
                  <a:pt x="378216" y="2273300"/>
                </a:lnTo>
                <a:lnTo>
                  <a:pt x="424968" y="2247900"/>
                </a:lnTo>
                <a:lnTo>
                  <a:pt x="471962" y="2209800"/>
                </a:lnTo>
                <a:lnTo>
                  <a:pt x="518260" y="2184400"/>
                </a:lnTo>
                <a:lnTo>
                  <a:pt x="562923" y="2159000"/>
                </a:lnTo>
                <a:lnTo>
                  <a:pt x="605014" y="2133600"/>
                </a:lnTo>
                <a:lnTo>
                  <a:pt x="643593" y="2108200"/>
                </a:lnTo>
                <a:lnTo>
                  <a:pt x="677721" y="2082800"/>
                </a:lnTo>
                <a:lnTo>
                  <a:pt x="706461" y="2070100"/>
                </a:lnTo>
                <a:lnTo>
                  <a:pt x="723951" y="2044700"/>
                </a:lnTo>
                <a:lnTo>
                  <a:pt x="741807" y="2006600"/>
                </a:lnTo>
                <a:lnTo>
                  <a:pt x="760003" y="1981200"/>
                </a:lnTo>
                <a:lnTo>
                  <a:pt x="778512" y="1955800"/>
                </a:lnTo>
                <a:lnTo>
                  <a:pt x="803918" y="1917700"/>
                </a:lnTo>
                <a:lnTo>
                  <a:pt x="829771" y="1879600"/>
                </a:lnTo>
                <a:lnTo>
                  <a:pt x="856004" y="1841500"/>
                </a:lnTo>
                <a:lnTo>
                  <a:pt x="909344" y="1752600"/>
                </a:lnTo>
                <a:lnTo>
                  <a:pt x="963404" y="1676400"/>
                </a:lnTo>
                <a:lnTo>
                  <a:pt x="990592" y="1625600"/>
                </a:lnTo>
                <a:lnTo>
                  <a:pt x="1044950" y="1549400"/>
                </a:lnTo>
                <a:lnTo>
                  <a:pt x="1072008" y="1498600"/>
                </a:lnTo>
                <a:lnTo>
                  <a:pt x="1098909" y="1460500"/>
                </a:lnTo>
                <a:lnTo>
                  <a:pt x="1125596" y="1409700"/>
                </a:lnTo>
                <a:lnTo>
                  <a:pt x="1152014" y="1371600"/>
                </a:lnTo>
                <a:lnTo>
                  <a:pt x="1205453" y="1371600"/>
                </a:lnTo>
                <a:lnTo>
                  <a:pt x="1179843" y="1409700"/>
                </a:lnTo>
                <a:lnTo>
                  <a:pt x="1152517" y="1447800"/>
                </a:lnTo>
                <a:lnTo>
                  <a:pt x="1124983" y="1498600"/>
                </a:lnTo>
                <a:lnTo>
                  <a:pt x="1069543" y="1574800"/>
                </a:lnTo>
                <a:lnTo>
                  <a:pt x="1041759" y="1625600"/>
                </a:lnTo>
                <a:lnTo>
                  <a:pt x="986373" y="1701800"/>
                </a:lnTo>
                <a:lnTo>
                  <a:pt x="983991" y="1701800"/>
                </a:lnTo>
                <a:lnTo>
                  <a:pt x="982752" y="1714500"/>
                </a:lnTo>
                <a:lnTo>
                  <a:pt x="977963" y="1714500"/>
                </a:lnTo>
                <a:lnTo>
                  <a:pt x="963815" y="1752600"/>
                </a:lnTo>
                <a:lnTo>
                  <a:pt x="943575" y="1790700"/>
                </a:lnTo>
                <a:lnTo>
                  <a:pt x="929737" y="1828800"/>
                </a:lnTo>
                <a:lnTo>
                  <a:pt x="898787" y="1828800"/>
                </a:lnTo>
                <a:lnTo>
                  <a:pt x="873491" y="1866900"/>
                </a:lnTo>
                <a:lnTo>
                  <a:pt x="848525" y="1905000"/>
                </a:lnTo>
                <a:lnTo>
                  <a:pt x="823935" y="1943100"/>
                </a:lnTo>
                <a:lnTo>
                  <a:pt x="799765" y="1981200"/>
                </a:lnTo>
                <a:lnTo>
                  <a:pt x="770719" y="2019300"/>
                </a:lnTo>
                <a:lnTo>
                  <a:pt x="742539" y="2057400"/>
                </a:lnTo>
                <a:lnTo>
                  <a:pt x="715312" y="2108200"/>
                </a:lnTo>
                <a:lnTo>
                  <a:pt x="706584" y="2120900"/>
                </a:lnTo>
                <a:lnTo>
                  <a:pt x="674248" y="2120900"/>
                </a:lnTo>
                <a:lnTo>
                  <a:pt x="650555" y="2133600"/>
                </a:lnTo>
                <a:lnTo>
                  <a:pt x="619115" y="2146300"/>
                </a:lnTo>
                <a:lnTo>
                  <a:pt x="581778" y="2171700"/>
                </a:lnTo>
                <a:lnTo>
                  <a:pt x="540390" y="2209800"/>
                </a:lnTo>
                <a:lnTo>
                  <a:pt x="496799" y="2247900"/>
                </a:lnTo>
                <a:lnTo>
                  <a:pt x="452853" y="2311400"/>
                </a:lnTo>
                <a:lnTo>
                  <a:pt x="426260" y="2362200"/>
                </a:lnTo>
                <a:lnTo>
                  <a:pt x="396893" y="2400300"/>
                </a:lnTo>
                <a:lnTo>
                  <a:pt x="365150" y="2451100"/>
                </a:lnTo>
                <a:lnTo>
                  <a:pt x="331431" y="2489200"/>
                </a:lnTo>
                <a:lnTo>
                  <a:pt x="296135" y="2527300"/>
                </a:lnTo>
                <a:lnTo>
                  <a:pt x="259662" y="2565400"/>
                </a:lnTo>
                <a:lnTo>
                  <a:pt x="222410" y="2603500"/>
                </a:lnTo>
                <a:lnTo>
                  <a:pt x="184780" y="2641600"/>
                </a:lnTo>
                <a:lnTo>
                  <a:pt x="109979" y="2692400"/>
                </a:lnTo>
                <a:lnTo>
                  <a:pt x="73608" y="2705100"/>
                </a:lnTo>
                <a:lnTo>
                  <a:pt x="38454" y="2717800"/>
                </a:lnTo>
                <a:close/>
              </a:path>
              <a:path w="2003425" h="2997200">
                <a:moveTo>
                  <a:pt x="622497" y="2997200"/>
                </a:moveTo>
                <a:lnTo>
                  <a:pt x="622306" y="2997200"/>
                </a:lnTo>
                <a:lnTo>
                  <a:pt x="622492" y="2984500"/>
                </a:lnTo>
                <a:lnTo>
                  <a:pt x="622437" y="2946400"/>
                </a:lnTo>
                <a:lnTo>
                  <a:pt x="623532" y="2882900"/>
                </a:lnTo>
                <a:lnTo>
                  <a:pt x="625911" y="2832100"/>
                </a:lnTo>
                <a:lnTo>
                  <a:pt x="630243" y="2768600"/>
                </a:lnTo>
                <a:lnTo>
                  <a:pt x="637088" y="2705100"/>
                </a:lnTo>
                <a:lnTo>
                  <a:pt x="647009" y="2641600"/>
                </a:lnTo>
                <a:lnTo>
                  <a:pt x="660567" y="2578100"/>
                </a:lnTo>
                <a:lnTo>
                  <a:pt x="678322" y="2514600"/>
                </a:lnTo>
                <a:lnTo>
                  <a:pt x="700838" y="2451100"/>
                </a:lnTo>
                <a:lnTo>
                  <a:pt x="720391" y="2413000"/>
                </a:lnTo>
                <a:lnTo>
                  <a:pt x="739835" y="2362200"/>
                </a:lnTo>
                <a:lnTo>
                  <a:pt x="759003" y="2311400"/>
                </a:lnTo>
                <a:lnTo>
                  <a:pt x="777727" y="2260600"/>
                </a:lnTo>
                <a:lnTo>
                  <a:pt x="795842" y="2209800"/>
                </a:lnTo>
                <a:lnTo>
                  <a:pt x="813181" y="2159000"/>
                </a:lnTo>
                <a:lnTo>
                  <a:pt x="829575" y="2095500"/>
                </a:lnTo>
                <a:lnTo>
                  <a:pt x="844860" y="2044700"/>
                </a:lnTo>
                <a:lnTo>
                  <a:pt x="858867" y="1993900"/>
                </a:lnTo>
                <a:lnTo>
                  <a:pt x="871430" y="1943100"/>
                </a:lnTo>
                <a:lnTo>
                  <a:pt x="882382" y="1905000"/>
                </a:lnTo>
                <a:lnTo>
                  <a:pt x="891557" y="1866900"/>
                </a:lnTo>
                <a:lnTo>
                  <a:pt x="898787" y="1828800"/>
                </a:lnTo>
                <a:lnTo>
                  <a:pt x="929737" y="1828800"/>
                </a:lnTo>
                <a:lnTo>
                  <a:pt x="920512" y="1854200"/>
                </a:lnTo>
                <a:lnTo>
                  <a:pt x="897891" y="1917700"/>
                </a:lnTo>
                <a:lnTo>
                  <a:pt x="878982" y="1968500"/>
                </a:lnTo>
                <a:lnTo>
                  <a:pt x="867051" y="2032000"/>
                </a:lnTo>
                <a:lnTo>
                  <a:pt x="866104" y="2070100"/>
                </a:lnTo>
                <a:lnTo>
                  <a:pt x="869786" y="2108200"/>
                </a:lnTo>
                <a:lnTo>
                  <a:pt x="876942" y="2146300"/>
                </a:lnTo>
                <a:lnTo>
                  <a:pt x="886419" y="2197100"/>
                </a:lnTo>
                <a:lnTo>
                  <a:pt x="907723" y="2298700"/>
                </a:lnTo>
                <a:lnTo>
                  <a:pt x="917242" y="2349500"/>
                </a:lnTo>
                <a:lnTo>
                  <a:pt x="924467" y="2400300"/>
                </a:lnTo>
                <a:lnTo>
                  <a:pt x="928246" y="2451100"/>
                </a:lnTo>
                <a:lnTo>
                  <a:pt x="927424" y="2501900"/>
                </a:lnTo>
                <a:lnTo>
                  <a:pt x="920849" y="2552700"/>
                </a:lnTo>
                <a:lnTo>
                  <a:pt x="907365" y="2603500"/>
                </a:lnTo>
                <a:lnTo>
                  <a:pt x="883502" y="2654300"/>
                </a:lnTo>
                <a:lnTo>
                  <a:pt x="852771" y="2705100"/>
                </a:lnTo>
                <a:lnTo>
                  <a:pt x="817362" y="2768600"/>
                </a:lnTo>
                <a:lnTo>
                  <a:pt x="779465" y="2819400"/>
                </a:lnTo>
                <a:lnTo>
                  <a:pt x="741272" y="2870200"/>
                </a:lnTo>
                <a:lnTo>
                  <a:pt x="704971" y="2908300"/>
                </a:lnTo>
                <a:lnTo>
                  <a:pt x="672753" y="2946400"/>
                </a:lnTo>
                <a:lnTo>
                  <a:pt x="646808" y="2971800"/>
                </a:lnTo>
                <a:lnTo>
                  <a:pt x="629326" y="2984500"/>
                </a:lnTo>
                <a:lnTo>
                  <a:pt x="622497" y="2997200"/>
                </a:lnTo>
                <a:close/>
              </a:path>
              <a:path w="2003425" h="2997200">
                <a:moveTo>
                  <a:pt x="303510" y="2032000"/>
                </a:moveTo>
                <a:lnTo>
                  <a:pt x="300460" y="2032000"/>
                </a:lnTo>
                <a:lnTo>
                  <a:pt x="297505" y="2019300"/>
                </a:lnTo>
                <a:lnTo>
                  <a:pt x="328176" y="2019300"/>
                </a:lnTo>
                <a:lnTo>
                  <a:pt x="303510" y="2032000"/>
                </a:lnTo>
                <a:close/>
              </a:path>
              <a:path w="2003425" h="2997200">
                <a:moveTo>
                  <a:pt x="509085" y="2501900"/>
                </a:moveTo>
                <a:lnTo>
                  <a:pt x="486633" y="2501900"/>
                </a:lnTo>
                <a:lnTo>
                  <a:pt x="488831" y="2489200"/>
                </a:lnTo>
                <a:lnTo>
                  <a:pt x="491100" y="2489200"/>
                </a:lnTo>
                <a:lnTo>
                  <a:pt x="493549" y="2476500"/>
                </a:lnTo>
                <a:lnTo>
                  <a:pt x="504509" y="2451100"/>
                </a:lnTo>
                <a:lnTo>
                  <a:pt x="510028" y="2438400"/>
                </a:lnTo>
                <a:lnTo>
                  <a:pt x="515493" y="2425700"/>
                </a:lnTo>
                <a:lnTo>
                  <a:pt x="521208" y="2413000"/>
                </a:lnTo>
                <a:lnTo>
                  <a:pt x="527477" y="2400300"/>
                </a:lnTo>
                <a:lnTo>
                  <a:pt x="547514" y="2362200"/>
                </a:lnTo>
                <a:lnTo>
                  <a:pt x="554258" y="2336800"/>
                </a:lnTo>
                <a:lnTo>
                  <a:pt x="569293" y="2311400"/>
                </a:lnTo>
                <a:lnTo>
                  <a:pt x="584827" y="2286000"/>
                </a:lnTo>
                <a:lnTo>
                  <a:pt x="601113" y="2247900"/>
                </a:lnTo>
                <a:lnTo>
                  <a:pt x="618399" y="2222500"/>
                </a:lnTo>
                <a:lnTo>
                  <a:pt x="631816" y="2197100"/>
                </a:lnTo>
                <a:lnTo>
                  <a:pt x="645608" y="2171700"/>
                </a:lnTo>
                <a:lnTo>
                  <a:pt x="659758" y="2146300"/>
                </a:lnTo>
                <a:lnTo>
                  <a:pt x="674248" y="2120900"/>
                </a:lnTo>
                <a:lnTo>
                  <a:pt x="706584" y="2120900"/>
                </a:lnTo>
                <a:lnTo>
                  <a:pt x="689126" y="2146300"/>
                </a:lnTo>
                <a:lnTo>
                  <a:pt x="664067" y="2184400"/>
                </a:lnTo>
                <a:lnTo>
                  <a:pt x="640224" y="2235200"/>
                </a:lnTo>
                <a:lnTo>
                  <a:pt x="623052" y="2260600"/>
                </a:lnTo>
                <a:lnTo>
                  <a:pt x="606926" y="2286000"/>
                </a:lnTo>
                <a:lnTo>
                  <a:pt x="591533" y="2324100"/>
                </a:lnTo>
                <a:lnTo>
                  <a:pt x="576560" y="2349500"/>
                </a:lnTo>
                <a:lnTo>
                  <a:pt x="563157" y="2374900"/>
                </a:lnTo>
                <a:lnTo>
                  <a:pt x="549969" y="2400300"/>
                </a:lnTo>
                <a:lnTo>
                  <a:pt x="543658" y="2413000"/>
                </a:lnTo>
                <a:lnTo>
                  <a:pt x="537937" y="2425700"/>
                </a:lnTo>
                <a:lnTo>
                  <a:pt x="532466" y="2438400"/>
                </a:lnTo>
                <a:lnTo>
                  <a:pt x="526906" y="2451100"/>
                </a:lnTo>
                <a:lnTo>
                  <a:pt x="524189" y="2463800"/>
                </a:lnTo>
                <a:lnTo>
                  <a:pt x="521473" y="2463800"/>
                </a:lnTo>
                <a:lnTo>
                  <a:pt x="516041" y="2476500"/>
                </a:lnTo>
                <a:lnTo>
                  <a:pt x="513591" y="2489200"/>
                </a:lnTo>
                <a:lnTo>
                  <a:pt x="509085" y="2501900"/>
                </a:lnTo>
                <a:close/>
              </a:path>
              <a:path w="2003425" h="2997200">
                <a:moveTo>
                  <a:pt x="431219" y="2781300"/>
                </a:moveTo>
                <a:lnTo>
                  <a:pt x="413659" y="2781300"/>
                </a:lnTo>
                <a:lnTo>
                  <a:pt x="415812" y="2768600"/>
                </a:lnTo>
                <a:lnTo>
                  <a:pt x="420488" y="2743200"/>
                </a:lnTo>
                <a:lnTo>
                  <a:pt x="422260" y="2730500"/>
                </a:lnTo>
                <a:lnTo>
                  <a:pt x="424390" y="2717800"/>
                </a:lnTo>
                <a:lnTo>
                  <a:pt x="427216" y="2705100"/>
                </a:lnTo>
                <a:lnTo>
                  <a:pt x="430766" y="2692400"/>
                </a:lnTo>
                <a:lnTo>
                  <a:pt x="434531" y="2667000"/>
                </a:lnTo>
                <a:lnTo>
                  <a:pt x="438474" y="2654300"/>
                </a:lnTo>
                <a:lnTo>
                  <a:pt x="442560" y="2641600"/>
                </a:lnTo>
                <a:lnTo>
                  <a:pt x="448201" y="2616200"/>
                </a:lnTo>
                <a:lnTo>
                  <a:pt x="454235" y="2590800"/>
                </a:lnTo>
                <a:lnTo>
                  <a:pt x="460627" y="2578100"/>
                </a:lnTo>
                <a:lnTo>
                  <a:pt x="467340" y="2552700"/>
                </a:lnTo>
                <a:lnTo>
                  <a:pt x="475798" y="2527300"/>
                </a:lnTo>
                <a:lnTo>
                  <a:pt x="480072" y="2514600"/>
                </a:lnTo>
                <a:lnTo>
                  <a:pt x="484399" y="2501900"/>
                </a:lnTo>
                <a:lnTo>
                  <a:pt x="506796" y="2501900"/>
                </a:lnTo>
                <a:lnTo>
                  <a:pt x="498135" y="2527300"/>
                </a:lnTo>
                <a:lnTo>
                  <a:pt x="489546" y="2552700"/>
                </a:lnTo>
                <a:lnTo>
                  <a:pt x="482648" y="2565400"/>
                </a:lnTo>
                <a:lnTo>
                  <a:pt x="476108" y="2590800"/>
                </a:lnTo>
                <a:lnTo>
                  <a:pt x="469925" y="2616200"/>
                </a:lnTo>
                <a:lnTo>
                  <a:pt x="464099" y="2628900"/>
                </a:lnTo>
                <a:lnTo>
                  <a:pt x="459813" y="2641600"/>
                </a:lnTo>
                <a:lnTo>
                  <a:pt x="455689" y="2667000"/>
                </a:lnTo>
                <a:lnTo>
                  <a:pt x="451742" y="2679700"/>
                </a:lnTo>
                <a:lnTo>
                  <a:pt x="447993" y="2692400"/>
                </a:lnTo>
                <a:lnTo>
                  <a:pt x="444952" y="2705100"/>
                </a:lnTo>
                <a:lnTo>
                  <a:pt x="442608" y="2717800"/>
                </a:lnTo>
                <a:lnTo>
                  <a:pt x="438653" y="2743200"/>
                </a:lnTo>
                <a:lnTo>
                  <a:pt x="435521" y="2755900"/>
                </a:lnTo>
                <a:lnTo>
                  <a:pt x="433185" y="2768600"/>
                </a:lnTo>
                <a:lnTo>
                  <a:pt x="431219" y="2781300"/>
                </a:lnTo>
                <a:close/>
              </a:path>
            </a:pathLst>
          </a:custGeom>
          <a:solidFill>
            <a:srgbClr val="90507B"/>
          </a:solidFill>
        </p:spPr>
        <p:txBody>
          <a:bodyPr wrap="square" lIns="0" tIns="0" rIns="0" bIns="0" rtlCol="0"/>
          <a:lstStyle/>
          <a:p>
            <a:endParaRPr/>
          </a:p>
        </p:txBody>
      </p:sp>
      <p:sp>
        <p:nvSpPr>
          <p:cNvPr id="12" name="object 12"/>
          <p:cNvSpPr/>
          <p:nvPr/>
        </p:nvSpPr>
        <p:spPr>
          <a:xfrm>
            <a:off x="418511" y="4186630"/>
            <a:ext cx="415290" cy="368300"/>
          </a:xfrm>
          <a:custGeom>
            <a:avLst/>
            <a:gdLst/>
            <a:ahLst/>
            <a:cxnLst/>
            <a:rect l="l" t="t" r="r" b="b"/>
            <a:pathLst>
              <a:path w="415290"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90"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90"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90" h="368300">
                <a:moveTo>
                  <a:pt x="350016" y="132000"/>
                </a:moveTo>
                <a:lnTo>
                  <a:pt x="292228" y="132000"/>
                </a:lnTo>
                <a:lnTo>
                  <a:pt x="322013" y="129353"/>
                </a:lnTo>
                <a:lnTo>
                  <a:pt x="350016" y="132000"/>
                </a:lnTo>
                <a:close/>
              </a:path>
              <a:path w="415290"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90" h="368300">
                <a:moveTo>
                  <a:pt x="316969" y="233078"/>
                </a:moveTo>
                <a:lnTo>
                  <a:pt x="294906" y="231383"/>
                </a:lnTo>
                <a:lnTo>
                  <a:pt x="344212" y="231383"/>
                </a:lnTo>
                <a:lnTo>
                  <a:pt x="340269" y="232029"/>
                </a:lnTo>
                <a:lnTo>
                  <a:pt x="316969" y="233078"/>
                </a:lnTo>
                <a:close/>
              </a:path>
              <a:path w="415290"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90"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6FDEF6"/>
          </a:solidFill>
        </p:spPr>
        <p:txBody>
          <a:bodyPr wrap="square" lIns="0" tIns="0" rIns="0" bIns="0" rtlCol="0"/>
          <a:lstStyle/>
          <a:p>
            <a:endParaRPr/>
          </a:p>
        </p:txBody>
      </p:sp>
      <p:sp>
        <p:nvSpPr>
          <p:cNvPr id="13" name="object 13"/>
          <p:cNvSpPr/>
          <p:nvPr/>
        </p:nvSpPr>
        <p:spPr>
          <a:xfrm>
            <a:off x="15220909" y="8869905"/>
            <a:ext cx="396875" cy="412115"/>
          </a:xfrm>
          <a:custGeom>
            <a:avLst/>
            <a:gdLst/>
            <a:ahLst/>
            <a:cxnLst/>
            <a:rect l="l" t="t" r="r" b="b"/>
            <a:pathLst>
              <a:path w="396875" h="412115">
                <a:moveTo>
                  <a:pt x="346971" y="132700"/>
                </a:moveTo>
                <a:lnTo>
                  <a:pt x="130338" y="132700"/>
                </a:lnTo>
                <a:lnTo>
                  <a:pt x="122744" y="108065"/>
                </a:lnTo>
                <a:lnTo>
                  <a:pt x="118850" y="82187"/>
                </a:lnTo>
                <a:lnTo>
                  <a:pt x="120196" y="56238"/>
                </a:lnTo>
                <a:lnTo>
                  <a:pt x="137924" y="16502"/>
                </a:lnTo>
                <a:lnTo>
                  <a:pt x="169723" y="0"/>
                </a:lnTo>
                <a:lnTo>
                  <a:pt x="197776" y="20823"/>
                </a:lnTo>
                <a:lnTo>
                  <a:pt x="218303" y="63038"/>
                </a:lnTo>
                <a:lnTo>
                  <a:pt x="227522" y="110709"/>
                </a:lnTo>
                <a:lnTo>
                  <a:pt x="358679" y="110709"/>
                </a:lnTo>
                <a:lnTo>
                  <a:pt x="356204" y="117623"/>
                </a:lnTo>
                <a:lnTo>
                  <a:pt x="346971" y="132700"/>
                </a:lnTo>
                <a:close/>
              </a:path>
              <a:path w="396875" h="412115">
                <a:moveTo>
                  <a:pt x="358679" y="110709"/>
                </a:moveTo>
                <a:lnTo>
                  <a:pt x="227522" y="110709"/>
                </a:lnTo>
                <a:lnTo>
                  <a:pt x="248266" y="88887"/>
                </a:lnTo>
                <a:lnTo>
                  <a:pt x="272908" y="70964"/>
                </a:lnTo>
                <a:lnTo>
                  <a:pt x="301026" y="59973"/>
                </a:lnTo>
                <a:lnTo>
                  <a:pt x="332196" y="58948"/>
                </a:lnTo>
                <a:lnTo>
                  <a:pt x="353165" y="66617"/>
                </a:lnTo>
                <a:lnTo>
                  <a:pt x="362962" y="80039"/>
                </a:lnTo>
                <a:lnTo>
                  <a:pt x="363377" y="97584"/>
                </a:lnTo>
                <a:lnTo>
                  <a:pt x="358679" y="110709"/>
                </a:lnTo>
                <a:close/>
              </a:path>
              <a:path w="396875" h="412115">
                <a:moveTo>
                  <a:pt x="64172" y="352803"/>
                </a:moveTo>
                <a:lnTo>
                  <a:pt x="43203" y="345215"/>
                </a:lnTo>
                <a:lnTo>
                  <a:pt x="33406" y="331785"/>
                </a:lnTo>
                <a:lnTo>
                  <a:pt x="32991" y="314194"/>
                </a:lnTo>
                <a:lnTo>
                  <a:pt x="40165" y="294128"/>
                </a:lnTo>
                <a:lnTo>
                  <a:pt x="51498" y="275635"/>
                </a:lnTo>
                <a:lnTo>
                  <a:pt x="66225" y="257672"/>
                </a:lnTo>
                <a:lnTo>
                  <a:pt x="83161" y="241371"/>
                </a:lnTo>
                <a:lnTo>
                  <a:pt x="100856" y="228059"/>
                </a:lnTo>
                <a:lnTo>
                  <a:pt x="71658" y="220997"/>
                </a:lnTo>
                <a:lnTo>
                  <a:pt x="20357" y="189841"/>
                </a:lnTo>
                <a:lnTo>
                  <a:pt x="1080" y="153890"/>
                </a:lnTo>
                <a:lnTo>
                  <a:pt x="0" y="145544"/>
                </a:lnTo>
                <a:lnTo>
                  <a:pt x="612" y="138243"/>
                </a:lnTo>
                <a:lnTo>
                  <a:pt x="2808" y="131931"/>
                </a:lnTo>
                <a:lnTo>
                  <a:pt x="22991" y="116548"/>
                </a:lnTo>
                <a:lnTo>
                  <a:pt x="56166" y="113085"/>
                </a:lnTo>
                <a:lnTo>
                  <a:pt x="94544" y="119237"/>
                </a:lnTo>
                <a:lnTo>
                  <a:pt x="130338" y="132700"/>
                </a:lnTo>
                <a:lnTo>
                  <a:pt x="346971" y="132700"/>
                </a:lnTo>
                <a:lnTo>
                  <a:pt x="344843" y="136173"/>
                </a:lnTo>
                <a:lnTo>
                  <a:pt x="333567" y="149982"/>
                </a:lnTo>
                <a:lnTo>
                  <a:pt x="206677" y="149982"/>
                </a:lnTo>
                <a:lnTo>
                  <a:pt x="184212" y="151138"/>
                </a:lnTo>
                <a:lnTo>
                  <a:pt x="147528" y="180523"/>
                </a:lnTo>
                <a:lnTo>
                  <a:pt x="141680" y="209517"/>
                </a:lnTo>
                <a:lnTo>
                  <a:pt x="143302" y="219800"/>
                </a:lnTo>
                <a:lnTo>
                  <a:pt x="152964" y="240088"/>
                </a:lnTo>
                <a:lnTo>
                  <a:pt x="169099" y="254551"/>
                </a:lnTo>
                <a:lnTo>
                  <a:pt x="189501" y="261866"/>
                </a:lnTo>
                <a:lnTo>
                  <a:pt x="395809" y="261866"/>
                </a:lnTo>
                <a:lnTo>
                  <a:pt x="396405" y="266339"/>
                </a:lnTo>
                <a:lnTo>
                  <a:pt x="395809" y="273645"/>
                </a:lnTo>
                <a:lnTo>
                  <a:pt x="393953" y="279051"/>
                </a:lnTo>
                <a:lnTo>
                  <a:pt x="266030" y="279051"/>
                </a:lnTo>
                <a:lnTo>
                  <a:pt x="272841" y="301235"/>
                </a:lnTo>
                <a:lnTo>
                  <a:pt x="168846" y="301235"/>
                </a:lnTo>
                <a:lnTo>
                  <a:pt x="148156" y="322986"/>
                </a:lnTo>
                <a:lnTo>
                  <a:pt x="123532" y="340848"/>
                </a:lnTo>
                <a:lnTo>
                  <a:pt x="95396" y="351795"/>
                </a:lnTo>
                <a:lnTo>
                  <a:pt x="64172" y="352803"/>
                </a:lnTo>
                <a:close/>
              </a:path>
              <a:path w="396875" h="412115">
                <a:moveTo>
                  <a:pt x="395809" y="261866"/>
                </a:moveTo>
                <a:lnTo>
                  <a:pt x="189501" y="261866"/>
                </a:lnTo>
                <a:lnTo>
                  <a:pt x="211965" y="260709"/>
                </a:lnTo>
                <a:lnTo>
                  <a:pt x="223761" y="256376"/>
                </a:lnTo>
                <a:lnTo>
                  <a:pt x="252362" y="222258"/>
                </a:lnTo>
                <a:lnTo>
                  <a:pt x="254592" y="202385"/>
                </a:lnTo>
                <a:lnTo>
                  <a:pt x="252970" y="192143"/>
                </a:lnTo>
                <a:lnTo>
                  <a:pt x="243253" y="171799"/>
                </a:lnTo>
                <a:lnTo>
                  <a:pt x="227089" y="157308"/>
                </a:lnTo>
                <a:lnTo>
                  <a:pt x="206677" y="149982"/>
                </a:lnTo>
                <a:lnTo>
                  <a:pt x="333567" y="149982"/>
                </a:lnTo>
                <a:lnTo>
                  <a:pt x="330143" y="154175"/>
                </a:lnTo>
                <a:lnTo>
                  <a:pt x="313232" y="170517"/>
                </a:lnTo>
                <a:lnTo>
                  <a:pt x="295512" y="183884"/>
                </a:lnTo>
                <a:lnTo>
                  <a:pt x="324668" y="190863"/>
                </a:lnTo>
                <a:lnTo>
                  <a:pt x="352446" y="203199"/>
                </a:lnTo>
                <a:lnTo>
                  <a:pt x="375957" y="222034"/>
                </a:lnTo>
                <a:lnTo>
                  <a:pt x="392311" y="248513"/>
                </a:lnTo>
                <a:lnTo>
                  <a:pt x="395290" y="257971"/>
                </a:lnTo>
                <a:lnTo>
                  <a:pt x="395809" y="261866"/>
                </a:lnTo>
                <a:close/>
              </a:path>
              <a:path w="396875" h="412115">
                <a:moveTo>
                  <a:pt x="340226" y="298750"/>
                </a:moveTo>
                <a:lnTo>
                  <a:pt x="301800" y="292569"/>
                </a:lnTo>
                <a:lnTo>
                  <a:pt x="266030" y="279051"/>
                </a:lnTo>
                <a:lnTo>
                  <a:pt x="393953" y="279051"/>
                </a:lnTo>
                <a:lnTo>
                  <a:pt x="393656" y="279916"/>
                </a:lnTo>
                <a:lnTo>
                  <a:pt x="373485" y="295297"/>
                </a:lnTo>
                <a:lnTo>
                  <a:pt x="340226" y="298750"/>
                </a:lnTo>
                <a:close/>
              </a:path>
              <a:path w="396875" h="412115">
                <a:moveTo>
                  <a:pt x="226672" y="411903"/>
                </a:moveTo>
                <a:lnTo>
                  <a:pt x="198592" y="391084"/>
                </a:lnTo>
                <a:lnTo>
                  <a:pt x="178038" y="348892"/>
                </a:lnTo>
                <a:lnTo>
                  <a:pt x="168846" y="301235"/>
                </a:lnTo>
                <a:lnTo>
                  <a:pt x="272841" y="301235"/>
                </a:lnTo>
                <a:lnTo>
                  <a:pt x="273585" y="303659"/>
                </a:lnTo>
                <a:lnTo>
                  <a:pt x="277494" y="329564"/>
                </a:lnTo>
                <a:lnTo>
                  <a:pt x="276199" y="355540"/>
                </a:lnTo>
                <a:lnTo>
                  <a:pt x="258444" y="395441"/>
                </a:lnTo>
                <a:lnTo>
                  <a:pt x="226672" y="411903"/>
                </a:lnTo>
                <a:close/>
              </a:path>
            </a:pathLst>
          </a:custGeom>
          <a:solidFill>
            <a:srgbClr val="6FDEF6"/>
          </a:solidFill>
        </p:spPr>
        <p:txBody>
          <a:bodyPr wrap="square" lIns="0" tIns="0" rIns="0" bIns="0" rtlCol="0"/>
          <a:lstStyle/>
          <a:p>
            <a:endParaRPr/>
          </a:p>
        </p:txBody>
      </p:sp>
      <p:sp>
        <p:nvSpPr>
          <p:cNvPr id="14" name="object 14"/>
          <p:cNvSpPr/>
          <p:nvPr/>
        </p:nvSpPr>
        <p:spPr>
          <a:xfrm>
            <a:off x="3165304" y="9320652"/>
            <a:ext cx="400685" cy="407670"/>
          </a:xfrm>
          <a:custGeom>
            <a:avLst/>
            <a:gdLst/>
            <a:ahLst/>
            <a:cxnLst/>
            <a:rect l="l" t="t" r="r" b="b"/>
            <a:pathLst>
              <a:path w="400685" h="407670">
                <a:moveTo>
                  <a:pt x="268478" y="110084"/>
                </a:moveTo>
                <a:lnTo>
                  <a:pt x="166358" y="110084"/>
                </a:lnTo>
                <a:lnTo>
                  <a:pt x="169770" y="80351"/>
                </a:lnTo>
                <a:lnTo>
                  <a:pt x="194321" y="25803"/>
                </a:lnTo>
                <a:lnTo>
                  <a:pt x="227526" y="2344"/>
                </a:lnTo>
                <a:lnTo>
                  <a:pt x="242936" y="0"/>
                </a:lnTo>
                <a:lnTo>
                  <a:pt x="249420" y="1375"/>
                </a:lnTo>
                <a:lnTo>
                  <a:pt x="267079" y="19455"/>
                </a:lnTo>
                <a:lnTo>
                  <a:pt x="274451" y="51363"/>
                </a:lnTo>
                <a:lnTo>
                  <a:pt x="274341" y="58122"/>
                </a:lnTo>
                <a:lnTo>
                  <a:pt x="273185" y="90568"/>
                </a:lnTo>
                <a:lnTo>
                  <a:pt x="268478" y="110084"/>
                </a:lnTo>
                <a:close/>
              </a:path>
              <a:path w="400685" h="407670">
                <a:moveTo>
                  <a:pt x="61756" y="299032"/>
                </a:moveTo>
                <a:lnTo>
                  <a:pt x="20137" y="286353"/>
                </a:lnTo>
                <a:lnTo>
                  <a:pt x="0" y="256975"/>
                </a:lnTo>
                <a:lnTo>
                  <a:pt x="17134" y="226616"/>
                </a:lnTo>
                <a:lnTo>
                  <a:pt x="56350" y="201143"/>
                </a:lnTo>
                <a:lnTo>
                  <a:pt x="102338" y="186256"/>
                </a:lnTo>
                <a:lnTo>
                  <a:pt x="78262" y="168427"/>
                </a:lnTo>
                <a:lnTo>
                  <a:pt x="57577" y="146256"/>
                </a:lnTo>
                <a:lnTo>
                  <a:pt x="43316" y="119779"/>
                </a:lnTo>
                <a:lnTo>
                  <a:pt x="38510" y="89031"/>
                </a:lnTo>
                <a:lnTo>
                  <a:pt x="43489" y="67367"/>
                </a:lnTo>
                <a:lnTo>
                  <a:pt x="55592" y="56029"/>
                </a:lnTo>
                <a:lnTo>
                  <a:pt x="72933" y="53464"/>
                </a:lnTo>
                <a:lnTo>
                  <a:pt x="93630" y="58122"/>
                </a:lnTo>
                <a:lnTo>
                  <a:pt x="113310" y="67075"/>
                </a:lnTo>
                <a:lnTo>
                  <a:pt x="132865" y="79438"/>
                </a:lnTo>
                <a:lnTo>
                  <a:pt x="150984" y="94133"/>
                </a:lnTo>
                <a:lnTo>
                  <a:pt x="166358" y="110084"/>
                </a:lnTo>
                <a:lnTo>
                  <a:pt x="268478" y="110084"/>
                </a:lnTo>
                <a:lnTo>
                  <a:pt x="264253" y="127596"/>
                </a:lnTo>
                <a:lnTo>
                  <a:pt x="384679" y="127596"/>
                </a:lnTo>
                <a:lnTo>
                  <a:pt x="398267" y="147357"/>
                </a:lnTo>
                <a:lnTo>
                  <a:pt x="199588" y="147357"/>
                </a:lnTo>
                <a:lnTo>
                  <a:pt x="189558" y="148344"/>
                </a:lnTo>
                <a:lnTo>
                  <a:pt x="179564" y="151232"/>
                </a:lnTo>
                <a:lnTo>
                  <a:pt x="160680" y="163258"/>
                </a:lnTo>
                <a:lnTo>
                  <a:pt x="148355" y="180981"/>
                </a:lnTo>
                <a:lnTo>
                  <a:pt x="143620" y="202060"/>
                </a:lnTo>
                <a:lnTo>
                  <a:pt x="147506" y="224151"/>
                </a:lnTo>
                <a:lnTo>
                  <a:pt x="153251" y="235282"/>
                </a:lnTo>
                <a:lnTo>
                  <a:pt x="161023" y="244582"/>
                </a:lnTo>
                <a:lnTo>
                  <a:pt x="170410" y="251873"/>
                </a:lnTo>
                <a:lnTo>
                  <a:pt x="180999" y="256975"/>
                </a:lnTo>
                <a:lnTo>
                  <a:pt x="181365" y="256975"/>
                </a:lnTo>
                <a:lnTo>
                  <a:pt x="190482" y="259359"/>
                </a:lnTo>
                <a:lnTo>
                  <a:pt x="200377" y="260144"/>
                </a:lnTo>
                <a:lnTo>
                  <a:pt x="341795" y="260144"/>
                </a:lnTo>
                <a:lnTo>
                  <a:pt x="342710" y="261125"/>
                </a:lnTo>
                <a:lnTo>
                  <a:pt x="352728" y="279654"/>
                </a:lnTo>
                <a:lnTo>
                  <a:pt x="136214" y="279654"/>
                </a:lnTo>
                <a:lnTo>
                  <a:pt x="112770" y="290121"/>
                </a:lnTo>
                <a:lnTo>
                  <a:pt x="87613" y="297142"/>
                </a:lnTo>
                <a:lnTo>
                  <a:pt x="61756" y="299032"/>
                </a:lnTo>
                <a:close/>
              </a:path>
              <a:path w="400685" h="407670">
                <a:moveTo>
                  <a:pt x="384679" y="127596"/>
                </a:moveTo>
                <a:lnTo>
                  <a:pt x="264253" y="127596"/>
                </a:lnTo>
                <a:lnTo>
                  <a:pt x="287668" y="117090"/>
                </a:lnTo>
                <a:lnTo>
                  <a:pt x="312770" y="110084"/>
                </a:lnTo>
                <a:lnTo>
                  <a:pt x="338590" y="108245"/>
                </a:lnTo>
                <a:lnTo>
                  <a:pt x="364158" y="113242"/>
                </a:lnTo>
                <a:lnTo>
                  <a:pt x="369612" y="115251"/>
                </a:lnTo>
                <a:lnTo>
                  <a:pt x="374971" y="117739"/>
                </a:lnTo>
                <a:lnTo>
                  <a:pt x="380139" y="120993"/>
                </a:lnTo>
                <a:lnTo>
                  <a:pt x="384679" y="127596"/>
                </a:lnTo>
                <a:close/>
              </a:path>
              <a:path w="400685" h="407670">
                <a:moveTo>
                  <a:pt x="341795" y="260144"/>
                </a:moveTo>
                <a:lnTo>
                  <a:pt x="200377" y="260144"/>
                </a:lnTo>
                <a:lnTo>
                  <a:pt x="210416" y="259153"/>
                </a:lnTo>
                <a:lnTo>
                  <a:pt x="220329" y="256305"/>
                </a:lnTo>
                <a:lnTo>
                  <a:pt x="239268" y="244223"/>
                </a:lnTo>
                <a:lnTo>
                  <a:pt x="251621" y="226472"/>
                </a:lnTo>
                <a:lnTo>
                  <a:pt x="256367" y="205383"/>
                </a:lnTo>
                <a:lnTo>
                  <a:pt x="252483" y="183290"/>
                </a:lnTo>
                <a:lnTo>
                  <a:pt x="218894" y="150658"/>
                </a:lnTo>
                <a:lnTo>
                  <a:pt x="199588" y="147357"/>
                </a:lnTo>
                <a:lnTo>
                  <a:pt x="398267" y="147357"/>
                </a:lnTo>
                <a:lnTo>
                  <a:pt x="400359" y="150400"/>
                </a:lnTo>
                <a:lnTo>
                  <a:pt x="383213" y="180694"/>
                </a:lnTo>
                <a:lnTo>
                  <a:pt x="343980" y="206162"/>
                </a:lnTo>
                <a:lnTo>
                  <a:pt x="297937" y="221089"/>
                </a:lnTo>
                <a:lnTo>
                  <a:pt x="321988" y="238932"/>
                </a:lnTo>
                <a:lnTo>
                  <a:pt x="341795" y="260144"/>
                </a:lnTo>
                <a:close/>
              </a:path>
              <a:path w="400685" h="407670">
                <a:moveTo>
                  <a:pt x="181365" y="256975"/>
                </a:moveTo>
                <a:lnTo>
                  <a:pt x="180999" y="256975"/>
                </a:lnTo>
                <a:lnTo>
                  <a:pt x="181365" y="256975"/>
                </a:lnTo>
                <a:close/>
              </a:path>
              <a:path w="400685" h="407670">
                <a:moveTo>
                  <a:pt x="157204" y="407535"/>
                </a:moveTo>
                <a:lnTo>
                  <a:pt x="150760" y="406162"/>
                </a:lnTo>
                <a:lnTo>
                  <a:pt x="150951" y="406066"/>
                </a:lnTo>
                <a:lnTo>
                  <a:pt x="133253" y="387916"/>
                </a:lnTo>
                <a:lnTo>
                  <a:pt x="125915" y="356030"/>
                </a:lnTo>
                <a:lnTo>
                  <a:pt x="125841" y="353895"/>
                </a:lnTo>
                <a:lnTo>
                  <a:pt x="127213" y="316698"/>
                </a:lnTo>
                <a:lnTo>
                  <a:pt x="136214" y="279654"/>
                </a:lnTo>
                <a:lnTo>
                  <a:pt x="352728" y="279654"/>
                </a:lnTo>
                <a:lnTo>
                  <a:pt x="357027" y="287607"/>
                </a:lnTo>
                <a:lnTo>
                  <a:pt x="358562" y="297358"/>
                </a:lnTo>
                <a:lnTo>
                  <a:pt x="233822" y="297358"/>
                </a:lnTo>
                <a:lnTo>
                  <a:pt x="230450" y="327048"/>
                </a:lnTo>
                <a:lnTo>
                  <a:pt x="205872" y="381585"/>
                </a:lnTo>
                <a:lnTo>
                  <a:pt x="172641" y="405112"/>
                </a:lnTo>
                <a:lnTo>
                  <a:pt x="164492" y="407239"/>
                </a:lnTo>
                <a:lnTo>
                  <a:pt x="157204" y="407535"/>
                </a:lnTo>
                <a:close/>
              </a:path>
              <a:path w="400685" h="407670">
                <a:moveTo>
                  <a:pt x="327425" y="353895"/>
                </a:moveTo>
                <a:lnTo>
                  <a:pt x="287045" y="340285"/>
                </a:lnTo>
                <a:lnTo>
                  <a:pt x="249266" y="313294"/>
                </a:lnTo>
                <a:lnTo>
                  <a:pt x="233822" y="297358"/>
                </a:lnTo>
                <a:lnTo>
                  <a:pt x="358562" y="297358"/>
                </a:lnTo>
                <a:lnTo>
                  <a:pt x="361861" y="318315"/>
                </a:lnTo>
                <a:lnTo>
                  <a:pt x="356842" y="340019"/>
                </a:lnTo>
                <a:lnTo>
                  <a:pt x="344744" y="351353"/>
                </a:lnTo>
                <a:lnTo>
                  <a:pt x="327425" y="353895"/>
                </a:lnTo>
                <a:close/>
              </a:path>
            </a:pathLst>
          </a:custGeom>
          <a:solidFill>
            <a:srgbClr val="0594B9"/>
          </a:solidFill>
        </p:spPr>
        <p:txBody>
          <a:bodyPr wrap="square" lIns="0" tIns="0" rIns="0" bIns="0" rtlCol="0"/>
          <a:lstStyle/>
          <a:p>
            <a:endParaRPr/>
          </a:p>
        </p:txBody>
      </p:sp>
      <p:sp>
        <p:nvSpPr>
          <p:cNvPr id="15" name="object 15"/>
          <p:cNvSpPr/>
          <p:nvPr/>
        </p:nvSpPr>
        <p:spPr>
          <a:xfrm>
            <a:off x="14802277" y="1070584"/>
            <a:ext cx="405765" cy="383540"/>
          </a:xfrm>
          <a:custGeom>
            <a:avLst/>
            <a:gdLst/>
            <a:ahLst/>
            <a:cxnLst/>
            <a:rect l="l" t="t" r="r" b="b"/>
            <a:pathLst>
              <a:path w="405765" h="383540">
                <a:moveTo>
                  <a:pt x="284900" y="95565"/>
                </a:moveTo>
                <a:lnTo>
                  <a:pt x="180878" y="95565"/>
                </a:lnTo>
                <a:lnTo>
                  <a:pt x="186560" y="70823"/>
                </a:lnTo>
                <a:lnTo>
                  <a:pt x="209927" y="25281"/>
                </a:lnTo>
                <a:lnTo>
                  <a:pt x="244715" y="0"/>
                </a:lnTo>
                <a:lnTo>
                  <a:pt x="280003" y="1466"/>
                </a:lnTo>
                <a:lnTo>
                  <a:pt x="293741" y="33043"/>
                </a:lnTo>
                <a:lnTo>
                  <a:pt x="290519" y="79235"/>
                </a:lnTo>
                <a:lnTo>
                  <a:pt x="284900" y="95565"/>
                </a:lnTo>
                <a:close/>
              </a:path>
              <a:path w="405765" h="383540">
                <a:moveTo>
                  <a:pt x="72514" y="270193"/>
                </a:moveTo>
                <a:lnTo>
                  <a:pt x="43069" y="265694"/>
                </a:lnTo>
                <a:lnTo>
                  <a:pt x="15888" y="251179"/>
                </a:lnTo>
                <a:lnTo>
                  <a:pt x="1755" y="234388"/>
                </a:lnTo>
                <a:lnTo>
                  <a:pt x="0" y="218077"/>
                </a:lnTo>
                <a:lnTo>
                  <a:pt x="8296" y="202831"/>
                </a:lnTo>
                <a:lnTo>
                  <a:pt x="43137" y="178965"/>
                </a:lnTo>
                <a:lnTo>
                  <a:pt x="86957" y="165276"/>
                </a:lnTo>
                <a:lnTo>
                  <a:pt x="108707" y="162622"/>
                </a:lnTo>
                <a:lnTo>
                  <a:pt x="87226" y="142192"/>
                </a:lnTo>
                <a:lnTo>
                  <a:pt x="69555" y="117953"/>
                </a:lnTo>
                <a:lnTo>
                  <a:pt x="58720" y="90286"/>
                </a:lnTo>
                <a:lnTo>
                  <a:pt x="57751" y="59574"/>
                </a:lnTo>
                <a:lnTo>
                  <a:pt x="59922" y="50035"/>
                </a:lnTo>
                <a:lnTo>
                  <a:pt x="63147" y="42313"/>
                </a:lnTo>
                <a:lnTo>
                  <a:pt x="67247" y="36426"/>
                </a:lnTo>
                <a:lnTo>
                  <a:pt x="72242" y="32107"/>
                </a:lnTo>
                <a:lnTo>
                  <a:pt x="97048" y="28917"/>
                </a:lnTo>
                <a:lnTo>
                  <a:pt x="127128" y="42313"/>
                </a:lnTo>
                <a:lnTo>
                  <a:pt x="156925" y="66470"/>
                </a:lnTo>
                <a:lnTo>
                  <a:pt x="180878" y="95565"/>
                </a:lnTo>
                <a:lnTo>
                  <a:pt x="284900" y="95565"/>
                </a:lnTo>
                <a:lnTo>
                  <a:pt x="274929" y="124547"/>
                </a:lnTo>
                <a:lnTo>
                  <a:pt x="376093" y="124547"/>
                </a:lnTo>
                <a:lnTo>
                  <a:pt x="389816" y="131840"/>
                </a:lnTo>
                <a:lnTo>
                  <a:pt x="393122" y="135787"/>
                </a:lnTo>
                <a:lnTo>
                  <a:pt x="205754" y="135787"/>
                </a:lnTo>
                <a:lnTo>
                  <a:pt x="193818" y="136422"/>
                </a:lnTo>
                <a:lnTo>
                  <a:pt x="157981" y="158254"/>
                </a:lnTo>
                <a:lnTo>
                  <a:pt x="147394" y="198434"/>
                </a:lnTo>
                <a:lnTo>
                  <a:pt x="154074" y="218728"/>
                </a:lnTo>
                <a:lnTo>
                  <a:pt x="167929" y="235026"/>
                </a:lnTo>
                <a:lnTo>
                  <a:pt x="187698" y="245118"/>
                </a:lnTo>
                <a:lnTo>
                  <a:pt x="199908" y="247139"/>
                </a:lnTo>
                <a:lnTo>
                  <a:pt x="323046" y="247139"/>
                </a:lnTo>
                <a:lnTo>
                  <a:pt x="331432" y="258662"/>
                </a:lnTo>
                <a:lnTo>
                  <a:pt x="130775" y="258662"/>
                </a:lnTo>
                <a:lnTo>
                  <a:pt x="102368" y="267055"/>
                </a:lnTo>
                <a:lnTo>
                  <a:pt x="72514" y="270193"/>
                </a:lnTo>
                <a:close/>
              </a:path>
              <a:path w="405765" h="383540">
                <a:moveTo>
                  <a:pt x="376093" y="124547"/>
                </a:moveTo>
                <a:lnTo>
                  <a:pt x="274929" y="124547"/>
                </a:lnTo>
                <a:lnTo>
                  <a:pt x="303335" y="116137"/>
                </a:lnTo>
                <a:lnTo>
                  <a:pt x="333189" y="112957"/>
                </a:lnTo>
                <a:lnTo>
                  <a:pt x="362635" y="117395"/>
                </a:lnTo>
                <a:lnTo>
                  <a:pt x="376093" y="124547"/>
                </a:lnTo>
                <a:close/>
              </a:path>
              <a:path w="405765" h="383540">
                <a:moveTo>
                  <a:pt x="315581" y="238109"/>
                </a:moveTo>
                <a:lnTo>
                  <a:pt x="233634" y="238109"/>
                </a:lnTo>
                <a:lnTo>
                  <a:pt x="241237" y="232077"/>
                </a:lnTo>
                <a:lnTo>
                  <a:pt x="247722" y="224731"/>
                </a:lnTo>
                <a:lnTo>
                  <a:pt x="252893" y="216212"/>
                </a:lnTo>
                <a:lnTo>
                  <a:pt x="256554" y="206664"/>
                </a:lnTo>
                <a:lnTo>
                  <a:pt x="258255" y="184531"/>
                </a:lnTo>
                <a:lnTo>
                  <a:pt x="251546" y="164209"/>
                </a:lnTo>
                <a:lnTo>
                  <a:pt x="237681" y="147900"/>
                </a:lnTo>
                <a:lnTo>
                  <a:pt x="217911" y="137807"/>
                </a:lnTo>
                <a:lnTo>
                  <a:pt x="205754" y="135787"/>
                </a:lnTo>
                <a:lnTo>
                  <a:pt x="393122" y="135787"/>
                </a:lnTo>
                <a:lnTo>
                  <a:pt x="403949" y="148711"/>
                </a:lnTo>
                <a:lnTo>
                  <a:pt x="405704" y="165014"/>
                </a:lnTo>
                <a:lnTo>
                  <a:pt x="397408" y="180215"/>
                </a:lnTo>
                <a:lnTo>
                  <a:pt x="362620" y="204016"/>
                </a:lnTo>
                <a:lnTo>
                  <a:pt x="318800" y="217771"/>
                </a:lnTo>
                <a:lnTo>
                  <a:pt x="296997" y="220492"/>
                </a:lnTo>
                <a:lnTo>
                  <a:pt x="315581" y="238109"/>
                </a:lnTo>
                <a:close/>
              </a:path>
              <a:path w="405765" h="383540">
                <a:moveTo>
                  <a:pt x="323046" y="247139"/>
                </a:moveTo>
                <a:lnTo>
                  <a:pt x="199908" y="247139"/>
                </a:lnTo>
                <a:lnTo>
                  <a:pt x="211861" y="246515"/>
                </a:lnTo>
                <a:lnTo>
                  <a:pt x="223193" y="243439"/>
                </a:lnTo>
                <a:lnTo>
                  <a:pt x="233539" y="238109"/>
                </a:lnTo>
                <a:lnTo>
                  <a:pt x="315581" y="238109"/>
                </a:lnTo>
                <a:lnTo>
                  <a:pt x="318463" y="240841"/>
                </a:lnTo>
                <a:lnTo>
                  <a:pt x="323046" y="247139"/>
                </a:lnTo>
                <a:close/>
              </a:path>
              <a:path w="405765" h="383540">
                <a:moveTo>
                  <a:pt x="160988" y="383210"/>
                </a:moveTo>
                <a:lnTo>
                  <a:pt x="125727" y="381690"/>
                </a:lnTo>
                <a:lnTo>
                  <a:pt x="111962" y="350095"/>
                </a:lnTo>
                <a:lnTo>
                  <a:pt x="115158" y="303921"/>
                </a:lnTo>
                <a:lnTo>
                  <a:pt x="130775" y="258662"/>
                </a:lnTo>
                <a:lnTo>
                  <a:pt x="331432" y="258662"/>
                </a:lnTo>
                <a:lnTo>
                  <a:pt x="336101" y="265078"/>
                </a:lnTo>
                <a:lnTo>
                  <a:pt x="344833" y="287454"/>
                </a:lnTo>
                <a:lnTo>
                  <a:pt x="224825" y="287454"/>
                </a:lnTo>
                <a:lnTo>
                  <a:pt x="219145" y="312266"/>
                </a:lnTo>
                <a:lnTo>
                  <a:pt x="195816" y="357912"/>
                </a:lnTo>
                <a:lnTo>
                  <a:pt x="166577" y="381031"/>
                </a:lnTo>
                <a:lnTo>
                  <a:pt x="160988" y="383210"/>
                </a:lnTo>
                <a:close/>
              </a:path>
              <a:path w="405765" h="383540">
                <a:moveTo>
                  <a:pt x="308642" y="354236"/>
                </a:moveTo>
                <a:lnTo>
                  <a:pt x="278516" y="340825"/>
                </a:lnTo>
                <a:lnTo>
                  <a:pt x="248727" y="316617"/>
                </a:lnTo>
                <a:lnTo>
                  <a:pt x="224825" y="287454"/>
                </a:lnTo>
                <a:lnTo>
                  <a:pt x="344833" y="287454"/>
                </a:lnTo>
                <a:lnTo>
                  <a:pt x="346903" y="292761"/>
                </a:lnTo>
                <a:lnTo>
                  <a:pt x="347858" y="323445"/>
                </a:lnTo>
                <a:lnTo>
                  <a:pt x="345783" y="332998"/>
                </a:lnTo>
                <a:lnTo>
                  <a:pt x="342625" y="340695"/>
                </a:lnTo>
                <a:lnTo>
                  <a:pt x="338508" y="346634"/>
                </a:lnTo>
                <a:lnTo>
                  <a:pt x="333556" y="350912"/>
                </a:lnTo>
                <a:lnTo>
                  <a:pt x="308642" y="354236"/>
                </a:lnTo>
                <a:close/>
              </a:path>
            </a:pathLst>
          </a:custGeom>
          <a:solidFill>
            <a:srgbClr val="0594B9"/>
          </a:solidFill>
        </p:spPr>
        <p:txBody>
          <a:bodyPr wrap="square" lIns="0" tIns="0" rIns="0" bIns="0" rtlCol="0"/>
          <a:lstStyle/>
          <a:p>
            <a:endParaRPr/>
          </a:p>
        </p:txBody>
      </p:sp>
      <p:sp>
        <p:nvSpPr>
          <p:cNvPr id="16" name="object 16"/>
          <p:cNvSpPr txBox="1">
            <a:spLocks noGrp="1"/>
          </p:cNvSpPr>
          <p:nvPr>
            <p:ph type="title"/>
          </p:nvPr>
        </p:nvSpPr>
        <p:spPr>
          <a:xfrm>
            <a:off x="4441265" y="710641"/>
            <a:ext cx="8799830" cy="1854200"/>
          </a:xfrm>
          <a:prstGeom prst="rect">
            <a:avLst/>
          </a:prstGeom>
        </p:spPr>
        <p:txBody>
          <a:bodyPr vert="horz" wrap="square" lIns="0" tIns="12700" rIns="0" bIns="0" rtlCol="0">
            <a:spAutoFit/>
          </a:bodyPr>
          <a:lstStyle/>
          <a:p>
            <a:pPr marL="1576070" marR="5080" indent="-1564005">
              <a:lnSpc>
                <a:spcPct val="100000"/>
              </a:lnSpc>
              <a:spcBef>
                <a:spcPts val="100"/>
              </a:spcBef>
            </a:pPr>
            <a:r>
              <a:rPr sz="6000" spc="5"/>
              <a:t>Classification</a:t>
            </a:r>
            <a:r>
              <a:rPr sz="6000" spc="-80"/>
              <a:t> </a:t>
            </a:r>
            <a:r>
              <a:rPr sz="6000" spc="-160"/>
              <a:t>according  </a:t>
            </a:r>
            <a:r>
              <a:rPr sz="6000" spc="275"/>
              <a:t>to </a:t>
            </a:r>
            <a:r>
              <a:rPr sz="6000" spc="85"/>
              <a:t>the</a:t>
            </a:r>
            <a:r>
              <a:rPr sz="6000" spc="-285"/>
              <a:t> </a:t>
            </a:r>
            <a:r>
              <a:rPr sz="6000" spc="-80"/>
              <a:t>urgency</a:t>
            </a:r>
            <a:endParaRPr sz="6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61893" y="0"/>
            <a:ext cx="2426335" cy="2015489"/>
            <a:chOff x="15861893" y="0"/>
            <a:chExt cx="2426335" cy="2015489"/>
          </a:xfrm>
        </p:grpSpPr>
        <p:sp>
          <p:nvSpPr>
            <p:cNvPr id="3" name="object 3"/>
            <p:cNvSpPr/>
            <p:nvPr/>
          </p:nvSpPr>
          <p:spPr>
            <a:xfrm>
              <a:off x="16106704" y="0"/>
              <a:ext cx="2181860" cy="1906905"/>
            </a:xfrm>
            <a:custGeom>
              <a:avLst/>
              <a:gdLst/>
              <a:ahLst/>
              <a:cxnLst/>
              <a:rect l="l" t="t" r="r" b="b"/>
              <a:pathLst>
                <a:path w="2181859" h="1906905">
                  <a:moveTo>
                    <a:pt x="836363" y="1906299"/>
                  </a:moveTo>
                  <a:lnTo>
                    <a:pt x="789610" y="1905432"/>
                  </a:lnTo>
                  <a:lnTo>
                    <a:pt x="742468" y="1902498"/>
                  </a:lnTo>
                  <a:lnTo>
                    <a:pt x="694923" y="1897373"/>
                  </a:lnTo>
                  <a:lnTo>
                    <a:pt x="646963" y="1889931"/>
                  </a:lnTo>
                  <a:lnTo>
                    <a:pt x="598574" y="1880051"/>
                  </a:lnTo>
                  <a:lnTo>
                    <a:pt x="554920" y="1868081"/>
                  </a:lnTo>
                  <a:lnTo>
                    <a:pt x="513174" y="1852714"/>
                  </a:lnTo>
                  <a:lnTo>
                    <a:pt x="473306" y="1834100"/>
                  </a:lnTo>
                  <a:lnTo>
                    <a:pt x="435287" y="1812395"/>
                  </a:lnTo>
                  <a:lnTo>
                    <a:pt x="399087" y="1787749"/>
                  </a:lnTo>
                  <a:lnTo>
                    <a:pt x="364676" y="1760318"/>
                  </a:lnTo>
                  <a:lnTo>
                    <a:pt x="332027" y="1730253"/>
                  </a:lnTo>
                  <a:lnTo>
                    <a:pt x="301109" y="1697707"/>
                  </a:lnTo>
                  <a:lnTo>
                    <a:pt x="271894" y="1662834"/>
                  </a:lnTo>
                  <a:lnTo>
                    <a:pt x="244351" y="1625786"/>
                  </a:lnTo>
                  <a:lnTo>
                    <a:pt x="218452" y="1586717"/>
                  </a:lnTo>
                  <a:lnTo>
                    <a:pt x="194167" y="1545779"/>
                  </a:lnTo>
                  <a:lnTo>
                    <a:pt x="171467" y="1503126"/>
                  </a:lnTo>
                  <a:lnTo>
                    <a:pt x="150323" y="1458909"/>
                  </a:lnTo>
                  <a:lnTo>
                    <a:pt x="130706" y="1413283"/>
                  </a:lnTo>
                  <a:lnTo>
                    <a:pt x="112586" y="1366401"/>
                  </a:lnTo>
                  <a:lnTo>
                    <a:pt x="95933" y="1318415"/>
                  </a:lnTo>
                  <a:lnTo>
                    <a:pt x="80720" y="1269478"/>
                  </a:lnTo>
                  <a:lnTo>
                    <a:pt x="66916" y="1219743"/>
                  </a:lnTo>
                  <a:lnTo>
                    <a:pt x="54492" y="1169363"/>
                  </a:lnTo>
                  <a:lnTo>
                    <a:pt x="43419" y="1118492"/>
                  </a:lnTo>
                  <a:lnTo>
                    <a:pt x="33667" y="1067282"/>
                  </a:lnTo>
                  <a:lnTo>
                    <a:pt x="25208" y="1015886"/>
                  </a:lnTo>
                  <a:lnTo>
                    <a:pt x="18012" y="964457"/>
                  </a:lnTo>
                  <a:lnTo>
                    <a:pt x="10700" y="898828"/>
                  </a:lnTo>
                  <a:lnTo>
                    <a:pt x="5254" y="833716"/>
                  </a:lnTo>
                  <a:lnTo>
                    <a:pt x="1708" y="769442"/>
                  </a:lnTo>
                  <a:lnTo>
                    <a:pt x="0" y="706327"/>
                  </a:lnTo>
                  <a:lnTo>
                    <a:pt x="69" y="644692"/>
                  </a:lnTo>
                  <a:lnTo>
                    <a:pt x="1854" y="584858"/>
                  </a:lnTo>
                  <a:lnTo>
                    <a:pt x="5295" y="527146"/>
                  </a:lnTo>
                  <a:lnTo>
                    <a:pt x="10330" y="471878"/>
                  </a:lnTo>
                  <a:lnTo>
                    <a:pt x="16898" y="419374"/>
                  </a:lnTo>
                  <a:lnTo>
                    <a:pt x="24937" y="369955"/>
                  </a:lnTo>
                  <a:lnTo>
                    <a:pt x="34388" y="323943"/>
                  </a:lnTo>
                  <a:lnTo>
                    <a:pt x="45188" y="281658"/>
                  </a:lnTo>
                  <a:lnTo>
                    <a:pt x="57277" y="243421"/>
                  </a:lnTo>
                  <a:lnTo>
                    <a:pt x="85076" y="180378"/>
                  </a:lnTo>
                  <a:lnTo>
                    <a:pt x="117297" y="137382"/>
                  </a:lnTo>
                  <a:lnTo>
                    <a:pt x="143335" y="109936"/>
                  </a:lnTo>
                  <a:lnTo>
                    <a:pt x="166061" y="79967"/>
                  </a:lnTo>
                  <a:lnTo>
                    <a:pt x="185886" y="47684"/>
                  </a:lnTo>
                  <a:lnTo>
                    <a:pt x="203220" y="13292"/>
                  </a:lnTo>
                  <a:lnTo>
                    <a:pt x="208807" y="0"/>
                  </a:lnTo>
                  <a:lnTo>
                    <a:pt x="2181294" y="0"/>
                  </a:lnTo>
                  <a:lnTo>
                    <a:pt x="2181294" y="1583563"/>
                  </a:lnTo>
                  <a:lnTo>
                    <a:pt x="2164317" y="1583563"/>
                  </a:lnTo>
                  <a:lnTo>
                    <a:pt x="2123111" y="1585342"/>
                  </a:lnTo>
                  <a:lnTo>
                    <a:pt x="2081923" y="1588894"/>
                  </a:lnTo>
                  <a:lnTo>
                    <a:pt x="2040741" y="1594095"/>
                  </a:lnTo>
                  <a:lnTo>
                    <a:pt x="1999551" y="1600822"/>
                  </a:lnTo>
                  <a:lnTo>
                    <a:pt x="1958340" y="1608950"/>
                  </a:lnTo>
                  <a:lnTo>
                    <a:pt x="1917095" y="1618356"/>
                  </a:lnTo>
                  <a:lnTo>
                    <a:pt x="1875802" y="1628915"/>
                  </a:lnTo>
                  <a:lnTo>
                    <a:pt x="1834449" y="1640504"/>
                  </a:lnTo>
                  <a:lnTo>
                    <a:pt x="1793022" y="1652999"/>
                  </a:lnTo>
                  <a:lnTo>
                    <a:pt x="1751509" y="1666276"/>
                  </a:lnTo>
                  <a:lnTo>
                    <a:pt x="1709895" y="1680211"/>
                  </a:lnTo>
                  <a:lnTo>
                    <a:pt x="1626315" y="1709559"/>
                  </a:lnTo>
                  <a:lnTo>
                    <a:pt x="1414694" y="1785774"/>
                  </a:lnTo>
                  <a:lnTo>
                    <a:pt x="1371807" y="1800513"/>
                  </a:lnTo>
                  <a:lnTo>
                    <a:pt x="1328702" y="1814795"/>
                  </a:lnTo>
                  <a:lnTo>
                    <a:pt x="1285364" y="1828496"/>
                  </a:lnTo>
                  <a:lnTo>
                    <a:pt x="1241783" y="1841492"/>
                  </a:lnTo>
                  <a:lnTo>
                    <a:pt x="1197943" y="1853660"/>
                  </a:lnTo>
                  <a:lnTo>
                    <a:pt x="1153832" y="1864875"/>
                  </a:lnTo>
                  <a:lnTo>
                    <a:pt x="1109437" y="1875013"/>
                  </a:lnTo>
                  <a:lnTo>
                    <a:pt x="1064745" y="1883951"/>
                  </a:lnTo>
                  <a:lnTo>
                    <a:pt x="1019742" y="1891565"/>
                  </a:lnTo>
                  <a:lnTo>
                    <a:pt x="974415" y="1897730"/>
                  </a:lnTo>
                  <a:lnTo>
                    <a:pt x="928752" y="1902324"/>
                  </a:lnTo>
                  <a:lnTo>
                    <a:pt x="882739" y="1905221"/>
                  </a:lnTo>
                  <a:lnTo>
                    <a:pt x="836363" y="1906299"/>
                  </a:lnTo>
                  <a:close/>
                </a:path>
                <a:path w="2181859" h="1906905">
                  <a:moveTo>
                    <a:pt x="2181294" y="1583612"/>
                  </a:moveTo>
                  <a:lnTo>
                    <a:pt x="2164317" y="1583563"/>
                  </a:lnTo>
                  <a:lnTo>
                    <a:pt x="2181294" y="1583563"/>
                  </a:lnTo>
                  <a:close/>
                </a:path>
              </a:pathLst>
            </a:custGeom>
            <a:solidFill>
              <a:srgbClr val="FFFFFF"/>
            </a:solidFill>
          </p:spPr>
          <p:txBody>
            <a:bodyPr wrap="square" lIns="0" tIns="0" rIns="0" bIns="0" rtlCol="0"/>
            <a:lstStyle/>
            <a:p>
              <a:endParaRPr/>
            </a:p>
          </p:txBody>
        </p:sp>
        <p:sp>
          <p:nvSpPr>
            <p:cNvPr id="4" name="object 4"/>
            <p:cNvSpPr/>
            <p:nvPr/>
          </p:nvSpPr>
          <p:spPr>
            <a:xfrm>
              <a:off x="17027051" y="364209"/>
              <a:ext cx="502284" cy="533400"/>
            </a:xfrm>
            <a:custGeom>
              <a:avLst/>
              <a:gdLst/>
              <a:ahLst/>
              <a:cxnLst/>
              <a:rect l="l" t="t" r="r" b="b"/>
              <a:pathLst>
                <a:path w="502284" h="533400">
                  <a:moveTo>
                    <a:pt x="459212" y="169007"/>
                  </a:moveTo>
                  <a:lnTo>
                    <a:pt x="168916" y="169007"/>
                  </a:lnTo>
                  <a:lnTo>
                    <a:pt x="160086" y="131284"/>
                  </a:lnTo>
                  <a:lnTo>
                    <a:pt x="158251" y="92055"/>
                  </a:lnTo>
                  <a:lnTo>
                    <a:pt x="166387" y="53973"/>
                  </a:lnTo>
                  <a:lnTo>
                    <a:pt x="187473" y="19693"/>
                  </a:lnTo>
                  <a:lnTo>
                    <a:pt x="222880" y="0"/>
                  </a:lnTo>
                  <a:lnTo>
                    <a:pt x="252515" y="14432"/>
                  </a:lnTo>
                  <a:lnTo>
                    <a:pt x="275820" y="50828"/>
                  </a:lnTo>
                  <a:lnTo>
                    <a:pt x="291036" y="98774"/>
                  </a:lnTo>
                  <a:lnTo>
                    <a:pt x="296326" y="147868"/>
                  </a:lnTo>
                  <a:lnTo>
                    <a:pt x="468772" y="147868"/>
                  </a:lnTo>
                  <a:lnTo>
                    <a:pt x="464854" y="160769"/>
                  </a:lnTo>
                  <a:lnTo>
                    <a:pt x="459212" y="169007"/>
                  </a:lnTo>
                  <a:close/>
                </a:path>
                <a:path w="502284" h="533400">
                  <a:moveTo>
                    <a:pt x="468772" y="147868"/>
                  </a:moveTo>
                  <a:lnTo>
                    <a:pt x="296326" y="147868"/>
                  </a:lnTo>
                  <a:lnTo>
                    <a:pt x="320384" y="124825"/>
                  </a:lnTo>
                  <a:lnTo>
                    <a:pt x="348038" y="105279"/>
                  </a:lnTo>
                  <a:lnTo>
                    <a:pt x="378795" y="91723"/>
                  </a:lnTo>
                  <a:lnTo>
                    <a:pt x="412161" y="86650"/>
                  </a:lnTo>
                  <a:lnTo>
                    <a:pt x="419718" y="86650"/>
                  </a:lnTo>
                  <a:lnTo>
                    <a:pt x="427370" y="87415"/>
                  </a:lnTo>
                  <a:lnTo>
                    <a:pt x="435118" y="89137"/>
                  </a:lnTo>
                  <a:lnTo>
                    <a:pt x="465935" y="104602"/>
                  </a:lnTo>
                  <a:lnTo>
                    <a:pt x="474250" y="129832"/>
                  </a:lnTo>
                  <a:lnTo>
                    <a:pt x="468772" y="147868"/>
                  </a:lnTo>
                  <a:close/>
                </a:path>
                <a:path w="502284" h="533400">
                  <a:moveTo>
                    <a:pt x="90003" y="450705"/>
                  </a:moveTo>
                  <a:lnTo>
                    <a:pt x="82542" y="450705"/>
                  </a:lnTo>
                  <a:lnTo>
                    <a:pt x="74890" y="449939"/>
                  </a:lnTo>
                  <a:lnTo>
                    <a:pt x="67142" y="448218"/>
                  </a:lnTo>
                  <a:lnTo>
                    <a:pt x="36291" y="432725"/>
                  </a:lnTo>
                  <a:lnTo>
                    <a:pt x="27963" y="407494"/>
                  </a:lnTo>
                  <a:lnTo>
                    <a:pt x="37358" y="376562"/>
                  </a:lnTo>
                  <a:lnTo>
                    <a:pt x="59674" y="343963"/>
                  </a:lnTo>
                  <a:lnTo>
                    <a:pt x="90109" y="313735"/>
                  </a:lnTo>
                  <a:lnTo>
                    <a:pt x="123864" y="289912"/>
                  </a:lnTo>
                  <a:lnTo>
                    <a:pt x="86685" y="278633"/>
                  </a:lnTo>
                  <a:lnTo>
                    <a:pt x="51694" y="260583"/>
                  </a:lnTo>
                  <a:lnTo>
                    <a:pt x="22657" y="234480"/>
                  </a:lnTo>
                  <a:lnTo>
                    <a:pt x="3341" y="199042"/>
                  </a:lnTo>
                  <a:lnTo>
                    <a:pt x="0" y="170396"/>
                  </a:lnTo>
                  <a:lnTo>
                    <a:pt x="9822" y="151300"/>
                  </a:lnTo>
                  <a:lnTo>
                    <a:pt x="29867" y="140651"/>
                  </a:lnTo>
                  <a:lnTo>
                    <a:pt x="57194" y="137346"/>
                  </a:lnTo>
                  <a:lnTo>
                    <a:pt x="85169" y="139684"/>
                  </a:lnTo>
                  <a:lnTo>
                    <a:pt x="114490" y="146218"/>
                  </a:lnTo>
                  <a:lnTo>
                    <a:pt x="143093" y="156232"/>
                  </a:lnTo>
                  <a:lnTo>
                    <a:pt x="168916" y="169007"/>
                  </a:lnTo>
                  <a:lnTo>
                    <a:pt x="459212" y="169007"/>
                  </a:lnTo>
                  <a:lnTo>
                    <a:pt x="442536" y="193356"/>
                  </a:lnTo>
                  <a:lnTo>
                    <a:pt x="440467" y="195407"/>
                  </a:lnTo>
                  <a:lnTo>
                    <a:pt x="251082" y="195407"/>
                  </a:lnTo>
                  <a:lnTo>
                    <a:pt x="238403" y="196534"/>
                  </a:lnTo>
                  <a:lnTo>
                    <a:pt x="203256" y="213294"/>
                  </a:lnTo>
                  <a:lnTo>
                    <a:pt x="178123" y="263393"/>
                  </a:lnTo>
                  <a:lnTo>
                    <a:pt x="181545" y="291231"/>
                  </a:lnTo>
                  <a:lnTo>
                    <a:pt x="207675" y="327526"/>
                  </a:lnTo>
                  <a:lnTo>
                    <a:pt x="251082" y="341852"/>
                  </a:lnTo>
                  <a:lnTo>
                    <a:pt x="499050" y="341852"/>
                  </a:lnTo>
                  <a:lnTo>
                    <a:pt x="502013" y="366878"/>
                  </a:lnTo>
                  <a:lnTo>
                    <a:pt x="501307" y="368252"/>
                  </a:lnTo>
                  <a:lnTo>
                    <a:pt x="333248" y="368252"/>
                  </a:lnTo>
                  <a:lnTo>
                    <a:pt x="338182" y="389583"/>
                  </a:lnTo>
                  <a:lnTo>
                    <a:pt x="205838" y="389583"/>
                  </a:lnTo>
                  <a:lnTo>
                    <a:pt x="181794" y="412611"/>
                  </a:lnTo>
                  <a:lnTo>
                    <a:pt x="154162" y="432124"/>
                  </a:lnTo>
                  <a:lnTo>
                    <a:pt x="123409" y="445647"/>
                  </a:lnTo>
                  <a:lnTo>
                    <a:pt x="90003" y="450705"/>
                  </a:lnTo>
                  <a:close/>
                </a:path>
                <a:path w="502284" h="533400">
                  <a:moveTo>
                    <a:pt x="499050" y="341852"/>
                  </a:moveTo>
                  <a:lnTo>
                    <a:pt x="251082" y="341852"/>
                  </a:lnTo>
                  <a:lnTo>
                    <a:pt x="263747" y="340752"/>
                  </a:lnTo>
                  <a:lnTo>
                    <a:pt x="276143" y="337428"/>
                  </a:lnTo>
                  <a:lnTo>
                    <a:pt x="287965" y="331844"/>
                  </a:lnTo>
                  <a:lnTo>
                    <a:pt x="298908" y="323965"/>
                  </a:lnTo>
                  <a:lnTo>
                    <a:pt x="316739" y="301062"/>
                  </a:lnTo>
                  <a:lnTo>
                    <a:pt x="324041" y="274034"/>
                  </a:lnTo>
                  <a:lnTo>
                    <a:pt x="320619" y="246217"/>
                  </a:lnTo>
                  <a:lnTo>
                    <a:pt x="294422" y="209869"/>
                  </a:lnTo>
                  <a:lnTo>
                    <a:pt x="251082" y="195503"/>
                  </a:lnTo>
                  <a:lnTo>
                    <a:pt x="440467" y="195407"/>
                  </a:lnTo>
                  <a:lnTo>
                    <a:pt x="412088" y="223536"/>
                  </a:lnTo>
                  <a:lnTo>
                    <a:pt x="378300" y="247251"/>
                  </a:lnTo>
                  <a:lnTo>
                    <a:pt x="415449" y="258547"/>
                  </a:lnTo>
                  <a:lnTo>
                    <a:pt x="450374" y="276641"/>
                  </a:lnTo>
                  <a:lnTo>
                    <a:pt x="479345" y="302805"/>
                  </a:lnTo>
                  <a:lnTo>
                    <a:pt x="498631" y="338313"/>
                  </a:lnTo>
                  <a:lnTo>
                    <a:pt x="499050" y="341852"/>
                  </a:lnTo>
                  <a:close/>
                </a:path>
                <a:path w="502284" h="533400">
                  <a:moveTo>
                    <a:pt x="444779" y="400009"/>
                  </a:moveTo>
                  <a:lnTo>
                    <a:pt x="416806" y="397656"/>
                  </a:lnTo>
                  <a:lnTo>
                    <a:pt x="387507" y="391089"/>
                  </a:lnTo>
                  <a:lnTo>
                    <a:pt x="358960" y="381043"/>
                  </a:lnTo>
                  <a:lnTo>
                    <a:pt x="333248" y="368252"/>
                  </a:lnTo>
                  <a:lnTo>
                    <a:pt x="501307" y="368252"/>
                  </a:lnTo>
                  <a:lnTo>
                    <a:pt x="492187" y="385984"/>
                  </a:lnTo>
                  <a:lnTo>
                    <a:pt x="472119" y="396677"/>
                  </a:lnTo>
                  <a:lnTo>
                    <a:pt x="444779" y="400009"/>
                  </a:lnTo>
                  <a:close/>
                </a:path>
                <a:path w="502284" h="533400">
                  <a:moveTo>
                    <a:pt x="294701" y="533399"/>
                  </a:moveTo>
                  <a:lnTo>
                    <a:pt x="270896" y="533399"/>
                  </a:lnTo>
                  <a:lnTo>
                    <a:pt x="249514" y="522951"/>
                  </a:lnTo>
                  <a:lnTo>
                    <a:pt x="226248" y="486610"/>
                  </a:lnTo>
                  <a:lnTo>
                    <a:pt x="211071" y="438702"/>
                  </a:lnTo>
                  <a:lnTo>
                    <a:pt x="205838" y="389583"/>
                  </a:lnTo>
                  <a:lnTo>
                    <a:pt x="338182" y="389583"/>
                  </a:lnTo>
                  <a:lnTo>
                    <a:pt x="341997" y="406072"/>
                  </a:lnTo>
                  <a:lnTo>
                    <a:pt x="343841" y="445336"/>
                  </a:lnTo>
                  <a:lnTo>
                    <a:pt x="335750" y="483434"/>
                  </a:lnTo>
                  <a:lnTo>
                    <a:pt x="314691" y="517757"/>
                  </a:lnTo>
                  <a:lnTo>
                    <a:pt x="305417" y="526632"/>
                  </a:lnTo>
                  <a:lnTo>
                    <a:pt x="296385" y="532727"/>
                  </a:lnTo>
                  <a:lnTo>
                    <a:pt x="294701" y="533399"/>
                  </a:lnTo>
                  <a:close/>
                </a:path>
              </a:pathLst>
            </a:custGeom>
            <a:solidFill>
              <a:srgbClr val="FDC4B0"/>
            </a:solidFill>
          </p:spPr>
          <p:txBody>
            <a:bodyPr wrap="square" lIns="0" tIns="0" rIns="0" bIns="0" rtlCol="0"/>
            <a:lstStyle/>
            <a:p>
              <a:endParaRPr/>
            </a:p>
          </p:txBody>
        </p:sp>
        <p:sp>
          <p:nvSpPr>
            <p:cNvPr id="5" name="object 5"/>
            <p:cNvSpPr/>
            <p:nvPr/>
          </p:nvSpPr>
          <p:spPr>
            <a:xfrm>
              <a:off x="17449544" y="1647460"/>
              <a:ext cx="415290" cy="368300"/>
            </a:xfrm>
            <a:custGeom>
              <a:avLst/>
              <a:gdLst/>
              <a:ahLst/>
              <a:cxnLst/>
              <a:rect l="l" t="t" r="r" b="b"/>
              <a:pathLst>
                <a:path w="415290"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90"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90"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90" h="368300">
                  <a:moveTo>
                    <a:pt x="350016" y="132000"/>
                  </a:moveTo>
                  <a:lnTo>
                    <a:pt x="292228" y="132000"/>
                  </a:lnTo>
                  <a:lnTo>
                    <a:pt x="322013" y="129353"/>
                  </a:lnTo>
                  <a:lnTo>
                    <a:pt x="350016" y="132000"/>
                  </a:lnTo>
                  <a:close/>
                </a:path>
                <a:path w="415290"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90" h="368300">
                  <a:moveTo>
                    <a:pt x="316969" y="233078"/>
                  </a:moveTo>
                  <a:lnTo>
                    <a:pt x="294906" y="231383"/>
                  </a:lnTo>
                  <a:lnTo>
                    <a:pt x="344212" y="231383"/>
                  </a:lnTo>
                  <a:lnTo>
                    <a:pt x="340269" y="232029"/>
                  </a:lnTo>
                  <a:lnTo>
                    <a:pt x="316969" y="233078"/>
                  </a:lnTo>
                  <a:close/>
                </a:path>
                <a:path w="415290"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90"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90507B"/>
            </a:solidFill>
          </p:spPr>
          <p:txBody>
            <a:bodyPr wrap="square" lIns="0" tIns="0" rIns="0" bIns="0" rtlCol="0"/>
            <a:lstStyle/>
            <a:p>
              <a:endParaRPr/>
            </a:p>
          </p:txBody>
        </p:sp>
        <p:sp>
          <p:nvSpPr>
            <p:cNvPr id="6" name="object 6"/>
            <p:cNvSpPr/>
            <p:nvPr/>
          </p:nvSpPr>
          <p:spPr>
            <a:xfrm>
              <a:off x="15861893" y="312486"/>
              <a:ext cx="415290" cy="368300"/>
            </a:xfrm>
            <a:custGeom>
              <a:avLst/>
              <a:gdLst/>
              <a:ahLst/>
              <a:cxnLst/>
              <a:rect l="l" t="t" r="r" b="b"/>
              <a:pathLst>
                <a:path w="415290"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90"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90"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90" h="368300">
                  <a:moveTo>
                    <a:pt x="350016" y="132000"/>
                  </a:moveTo>
                  <a:lnTo>
                    <a:pt x="292228" y="132000"/>
                  </a:lnTo>
                  <a:lnTo>
                    <a:pt x="322013" y="129353"/>
                  </a:lnTo>
                  <a:lnTo>
                    <a:pt x="350016" y="132000"/>
                  </a:lnTo>
                  <a:close/>
                </a:path>
                <a:path w="415290"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90" h="368300">
                  <a:moveTo>
                    <a:pt x="316969" y="233078"/>
                  </a:moveTo>
                  <a:lnTo>
                    <a:pt x="294906" y="231383"/>
                  </a:lnTo>
                  <a:lnTo>
                    <a:pt x="344212" y="231383"/>
                  </a:lnTo>
                  <a:lnTo>
                    <a:pt x="340269" y="232029"/>
                  </a:lnTo>
                  <a:lnTo>
                    <a:pt x="316969" y="233078"/>
                  </a:lnTo>
                  <a:close/>
                </a:path>
                <a:path w="415290"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90"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6FDEF6"/>
            </a:solidFill>
          </p:spPr>
          <p:txBody>
            <a:bodyPr wrap="square" lIns="0" tIns="0" rIns="0" bIns="0" rtlCol="0"/>
            <a:lstStyle/>
            <a:p>
              <a:endParaRPr/>
            </a:p>
          </p:txBody>
        </p:sp>
      </p:grpSp>
      <p:grpSp>
        <p:nvGrpSpPr>
          <p:cNvPr id="7" name="object 7"/>
          <p:cNvGrpSpPr/>
          <p:nvPr/>
        </p:nvGrpSpPr>
        <p:grpSpPr>
          <a:xfrm>
            <a:off x="0" y="8186621"/>
            <a:ext cx="2395220" cy="2100580"/>
            <a:chOff x="0" y="8186621"/>
            <a:chExt cx="2395220" cy="2100580"/>
          </a:xfrm>
        </p:grpSpPr>
        <p:sp>
          <p:nvSpPr>
            <p:cNvPr id="8" name="object 8"/>
            <p:cNvSpPr/>
            <p:nvPr/>
          </p:nvSpPr>
          <p:spPr>
            <a:xfrm>
              <a:off x="0" y="8186621"/>
              <a:ext cx="2395220" cy="2100580"/>
            </a:xfrm>
            <a:custGeom>
              <a:avLst/>
              <a:gdLst/>
              <a:ahLst/>
              <a:cxnLst/>
              <a:rect l="l" t="t" r="r" b="b"/>
              <a:pathLst>
                <a:path w="2395220" h="2100579">
                  <a:moveTo>
                    <a:pt x="1337490" y="128354"/>
                  </a:moveTo>
                  <a:lnTo>
                    <a:pt x="329100" y="128354"/>
                  </a:lnTo>
                  <a:lnTo>
                    <a:pt x="367494" y="125247"/>
                  </a:lnTo>
                  <a:lnTo>
                    <a:pt x="406430" y="119374"/>
                  </a:lnTo>
                  <a:lnTo>
                    <a:pt x="445944" y="111194"/>
                  </a:lnTo>
                  <a:lnTo>
                    <a:pt x="486075" y="101166"/>
                  </a:lnTo>
                  <a:lnTo>
                    <a:pt x="526859" y="89748"/>
                  </a:lnTo>
                  <a:lnTo>
                    <a:pt x="653506" y="51739"/>
                  </a:lnTo>
                  <a:lnTo>
                    <a:pt x="697278" y="39347"/>
                  </a:lnTo>
                  <a:lnTo>
                    <a:pt x="741889" y="27858"/>
                  </a:lnTo>
                  <a:lnTo>
                    <a:pt x="787378" y="17729"/>
                  </a:lnTo>
                  <a:lnTo>
                    <a:pt x="833782" y="9421"/>
                  </a:lnTo>
                  <a:lnTo>
                    <a:pt x="881138" y="3391"/>
                  </a:lnTo>
                  <a:lnTo>
                    <a:pt x="929483" y="97"/>
                  </a:lnTo>
                  <a:lnTo>
                    <a:pt x="978855" y="0"/>
                  </a:lnTo>
                  <a:lnTo>
                    <a:pt x="1029291" y="3555"/>
                  </a:lnTo>
                  <a:lnTo>
                    <a:pt x="1080828" y="11224"/>
                  </a:lnTo>
                  <a:lnTo>
                    <a:pt x="1133504" y="23463"/>
                  </a:lnTo>
                  <a:lnTo>
                    <a:pt x="1187356" y="40732"/>
                  </a:lnTo>
                  <a:lnTo>
                    <a:pt x="1231477" y="59473"/>
                  </a:lnTo>
                  <a:lnTo>
                    <a:pt x="1273442" y="82386"/>
                  </a:lnTo>
                  <a:lnTo>
                    <a:pt x="1313288" y="109077"/>
                  </a:lnTo>
                  <a:lnTo>
                    <a:pt x="1337490" y="128354"/>
                  </a:lnTo>
                  <a:close/>
                </a:path>
                <a:path w="2395220" h="2100579">
                  <a:moveTo>
                    <a:pt x="2327146" y="2100378"/>
                  </a:moveTo>
                  <a:lnTo>
                    <a:pt x="0" y="2100378"/>
                  </a:lnTo>
                  <a:lnTo>
                    <a:pt x="0" y="147921"/>
                  </a:lnTo>
                  <a:lnTo>
                    <a:pt x="56018" y="130010"/>
                  </a:lnTo>
                  <a:lnTo>
                    <a:pt x="94971" y="120433"/>
                  </a:lnTo>
                  <a:lnTo>
                    <a:pt x="163292" y="111362"/>
                  </a:lnTo>
                  <a:lnTo>
                    <a:pt x="192049" y="112098"/>
                  </a:lnTo>
                  <a:lnTo>
                    <a:pt x="216793" y="116500"/>
                  </a:lnTo>
                  <a:lnTo>
                    <a:pt x="253787" y="124439"/>
                  </a:lnTo>
                  <a:lnTo>
                    <a:pt x="291210" y="128238"/>
                  </a:lnTo>
                  <a:lnTo>
                    <a:pt x="1337490" y="128354"/>
                  </a:lnTo>
                  <a:lnTo>
                    <a:pt x="1386772" y="172232"/>
                  </a:lnTo>
                  <a:lnTo>
                    <a:pt x="1420483" y="207913"/>
                  </a:lnTo>
                  <a:lnTo>
                    <a:pt x="1452224" y="245807"/>
                  </a:lnTo>
                  <a:lnTo>
                    <a:pt x="1482032" y="285524"/>
                  </a:lnTo>
                  <a:lnTo>
                    <a:pt x="1509943" y="326671"/>
                  </a:lnTo>
                  <a:lnTo>
                    <a:pt x="1535994" y="368858"/>
                  </a:lnTo>
                  <a:lnTo>
                    <a:pt x="1560224" y="411693"/>
                  </a:lnTo>
                  <a:lnTo>
                    <a:pt x="1582668" y="454785"/>
                  </a:lnTo>
                  <a:lnTo>
                    <a:pt x="1603365" y="497742"/>
                  </a:lnTo>
                  <a:lnTo>
                    <a:pt x="1622351" y="540173"/>
                  </a:lnTo>
                  <a:lnTo>
                    <a:pt x="1639663" y="581686"/>
                  </a:lnTo>
                  <a:lnTo>
                    <a:pt x="1660457" y="629982"/>
                  </a:lnTo>
                  <a:lnTo>
                    <a:pt x="1683446" y="677103"/>
                  </a:lnTo>
                  <a:lnTo>
                    <a:pt x="1708565" y="723002"/>
                  </a:lnTo>
                  <a:lnTo>
                    <a:pt x="1735749" y="767629"/>
                  </a:lnTo>
                  <a:lnTo>
                    <a:pt x="1764935" y="810935"/>
                  </a:lnTo>
                  <a:lnTo>
                    <a:pt x="1796057" y="852872"/>
                  </a:lnTo>
                  <a:lnTo>
                    <a:pt x="1829052" y="893390"/>
                  </a:lnTo>
                  <a:lnTo>
                    <a:pt x="1863854" y="932441"/>
                  </a:lnTo>
                  <a:lnTo>
                    <a:pt x="1900400" y="969975"/>
                  </a:lnTo>
                  <a:lnTo>
                    <a:pt x="1938624" y="1005943"/>
                  </a:lnTo>
                  <a:lnTo>
                    <a:pt x="2043060" y="1096514"/>
                  </a:lnTo>
                  <a:lnTo>
                    <a:pt x="2100901" y="1152701"/>
                  </a:lnTo>
                  <a:lnTo>
                    <a:pt x="2152330" y="1208683"/>
                  </a:lnTo>
                  <a:lnTo>
                    <a:pt x="2197693" y="1264280"/>
                  </a:lnTo>
                  <a:lnTo>
                    <a:pt x="2237333" y="1319316"/>
                  </a:lnTo>
                  <a:lnTo>
                    <a:pt x="2271597" y="1373613"/>
                  </a:lnTo>
                  <a:lnTo>
                    <a:pt x="2300828" y="1426993"/>
                  </a:lnTo>
                  <a:lnTo>
                    <a:pt x="2325372" y="1479279"/>
                  </a:lnTo>
                  <a:lnTo>
                    <a:pt x="2345573" y="1530292"/>
                  </a:lnTo>
                  <a:lnTo>
                    <a:pt x="2361777" y="1579856"/>
                  </a:lnTo>
                  <a:lnTo>
                    <a:pt x="2374328" y="1627793"/>
                  </a:lnTo>
                  <a:lnTo>
                    <a:pt x="2383570" y="1673925"/>
                  </a:lnTo>
                  <a:lnTo>
                    <a:pt x="2389850" y="1718075"/>
                  </a:lnTo>
                  <a:lnTo>
                    <a:pt x="2393510" y="1760065"/>
                  </a:lnTo>
                  <a:lnTo>
                    <a:pt x="2394898" y="1799717"/>
                  </a:lnTo>
                  <a:lnTo>
                    <a:pt x="2394356" y="1836853"/>
                  </a:lnTo>
                  <a:lnTo>
                    <a:pt x="2388866" y="1902871"/>
                  </a:lnTo>
                  <a:lnTo>
                    <a:pt x="2379799" y="1956696"/>
                  </a:lnTo>
                  <a:lnTo>
                    <a:pt x="2369914" y="1996908"/>
                  </a:lnTo>
                  <a:lnTo>
                    <a:pt x="2342356" y="2069903"/>
                  </a:lnTo>
                  <a:lnTo>
                    <a:pt x="2327146" y="2100378"/>
                  </a:lnTo>
                  <a:close/>
                </a:path>
              </a:pathLst>
            </a:custGeom>
            <a:solidFill>
              <a:srgbClr val="FFFFFF"/>
            </a:solidFill>
          </p:spPr>
          <p:txBody>
            <a:bodyPr wrap="square" lIns="0" tIns="0" rIns="0" bIns="0" rtlCol="0"/>
            <a:lstStyle/>
            <a:p>
              <a:endParaRPr/>
            </a:p>
          </p:txBody>
        </p:sp>
        <p:sp>
          <p:nvSpPr>
            <p:cNvPr id="9" name="object 9"/>
            <p:cNvSpPr/>
            <p:nvPr/>
          </p:nvSpPr>
          <p:spPr>
            <a:xfrm>
              <a:off x="447782" y="8571573"/>
              <a:ext cx="415290" cy="368300"/>
            </a:xfrm>
            <a:custGeom>
              <a:avLst/>
              <a:gdLst/>
              <a:ahLst/>
              <a:cxnLst/>
              <a:rect l="l" t="t" r="r" b="b"/>
              <a:pathLst>
                <a:path w="415290" h="368300">
                  <a:moveTo>
                    <a:pt x="177044" y="136496"/>
                  </a:moveTo>
                  <a:lnTo>
                    <a:pt x="120189" y="136496"/>
                  </a:lnTo>
                  <a:lnTo>
                    <a:pt x="102974" y="111997"/>
                  </a:lnTo>
                  <a:lnTo>
                    <a:pt x="90297" y="84485"/>
                  </a:lnTo>
                  <a:lnTo>
                    <a:pt x="85081" y="54928"/>
                  </a:lnTo>
                  <a:lnTo>
                    <a:pt x="90249" y="24295"/>
                  </a:lnTo>
                  <a:lnTo>
                    <a:pt x="94312" y="15307"/>
                  </a:lnTo>
                  <a:lnTo>
                    <a:pt x="99002" y="8345"/>
                  </a:lnTo>
                  <a:lnTo>
                    <a:pt x="104265" y="3285"/>
                  </a:lnTo>
                  <a:lnTo>
                    <a:pt x="110049" y="0"/>
                  </a:lnTo>
                  <a:lnTo>
                    <a:pt x="135246" y="1832"/>
                  </a:lnTo>
                  <a:lnTo>
                    <a:pt x="162336" y="21115"/>
                  </a:lnTo>
                  <a:lnTo>
                    <a:pt x="187004" y="50979"/>
                  </a:lnTo>
                  <a:lnTo>
                    <a:pt x="204937" y="84557"/>
                  </a:lnTo>
                  <a:lnTo>
                    <a:pt x="318257" y="84557"/>
                  </a:lnTo>
                  <a:lnTo>
                    <a:pt x="316655" y="90379"/>
                  </a:lnTo>
                  <a:lnTo>
                    <a:pt x="294846" y="127540"/>
                  </a:lnTo>
                  <a:lnTo>
                    <a:pt x="209588" y="127540"/>
                  </a:lnTo>
                  <a:lnTo>
                    <a:pt x="197738" y="128355"/>
                  </a:lnTo>
                  <a:lnTo>
                    <a:pt x="186380" y="131618"/>
                  </a:lnTo>
                  <a:lnTo>
                    <a:pt x="177628" y="136055"/>
                  </a:lnTo>
                  <a:lnTo>
                    <a:pt x="177044" y="136496"/>
                  </a:lnTo>
                  <a:close/>
                </a:path>
                <a:path w="415290" h="368300">
                  <a:moveTo>
                    <a:pt x="318257" y="84557"/>
                  </a:moveTo>
                  <a:lnTo>
                    <a:pt x="204937" y="84557"/>
                  </a:lnTo>
                  <a:lnTo>
                    <a:pt x="215478" y="61144"/>
                  </a:lnTo>
                  <a:lnTo>
                    <a:pt x="247644" y="20704"/>
                  </a:lnTo>
                  <a:lnTo>
                    <a:pt x="287103" y="2678"/>
                  </a:lnTo>
                  <a:lnTo>
                    <a:pt x="321751" y="11251"/>
                  </a:lnTo>
                  <a:lnTo>
                    <a:pt x="329058" y="45291"/>
                  </a:lnTo>
                  <a:lnTo>
                    <a:pt x="318257" y="84557"/>
                  </a:lnTo>
                  <a:close/>
                </a:path>
                <a:path w="415290" h="368300">
                  <a:moveTo>
                    <a:pt x="301024" y="240243"/>
                  </a:moveTo>
                  <a:lnTo>
                    <a:pt x="205523" y="240243"/>
                  </a:lnTo>
                  <a:lnTo>
                    <a:pt x="217355" y="239468"/>
                  </a:lnTo>
                  <a:lnTo>
                    <a:pt x="228659" y="236262"/>
                  </a:lnTo>
                  <a:lnTo>
                    <a:pt x="237411" y="231702"/>
                  </a:lnTo>
                  <a:lnTo>
                    <a:pt x="245302" y="225704"/>
                  </a:lnTo>
                  <a:lnTo>
                    <a:pt x="252118" y="218289"/>
                  </a:lnTo>
                  <a:lnTo>
                    <a:pt x="257642" y="209575"/>
                  </a:lnTo>
                  <a:lnTo>
                    <a:pt x="263729" y="188011"/>
                  </a:lnTo>
                  <a:lnTo>
                    <a:pt x="261145" y="166555"/>
                  </a:lnTo>
                  <a:lnTo>
                    <a:pt x="250687" y="147645"/>
                  </a:lnTo>
                  <a:lnTo>
                    <a:pt x="233154" y="133722"/>
                  </a:lnTo>
                  <a:lnTo>
                    <a:pt x="221528" y="129291"/>
                  </a:lnTo>
                  <a:lnTo>
                    <a:pt x="209588" y="127540"/>
                  </a:lnTo>
                  <a:lnTo>
                    <a:pt x="294846" y="127540"/>
                  </a:lnTo>
                  <a:lnTo>
                    <a:pt x="292172" y="132096"/>
                  </a:lnTo>
                  <a:lnTo>
                    <a:pt x="350650" y="132096"/>
                  </a:lnTo>
                  <a:lnTo>
                    <a:pt x="352194" y="132239"/>
                  </a:lnTo>
                  <a:lnTo>
                    <a:pt x="380466" y="142507"/>
                  </a:lnTo>
                  <a:lnTo>
                    <a:pt x="404469" y="162227"/>
                  </a:lnTo>
                  <a:lnTo>
                    <a:pt x="415095" y="181693"/>
                  </a:lnTo>
                  <a:lnTo>
                    <a:pt x="413579" y="198156"/>
                  </a:lnTo>
                  <a:lnTo>
                    <a:pt x="402343" y="211552"/>
                  </a:lnTo>
                  <a:lnTo>
                    <a:pt x="383808" y="221818"/>
                  </a:lnTo>
                  <a:lnTo>
                    <a:pt x="363142" y="228224"/>
                  </a:lnTo>
                  <a:lnTo>
                    <a:pt x="343600" y="231479"/>
                  </a:lnTo>
                  <a:lnTo>
                    <a:pt x="294851" y="231479"/>
                  </a:lnTo>
                  <a:lnTo>
                    <a:pt x="301024" y="240243"/>
                  </a:lnTo>
                  <a:close/>
                </a:path>
                <a:path w="415290" h="368300">
                  <a:moveTo>
                    <a:pt x="350650" y="132096"/>
                  </a:moveTo>
                  <a:lnTo>
                    <a:pt x="292172" y="132096"/>
                  </a:lnTo>
                  <a:lnTo>
                    <a:pt x="321986" y="129433"/>
                  </a:lnTo>
                  <a:lnTo>
                    <a:pt x="350650" y="132096"/>
                  </a:lnTo>
                  <a:close/>
                </a:path>
                <a:path w="415290" h="368300">
                  <a:moveTo>
                    <a:pt x="93082" y="238526"/>
                  </a:moveTo>
                  <a:lnTo>
                    <a:pt x="62929" y="235676"/>
                  </a:lnTo>
                  <a:lnTo>
                    <a:pt x="34695" y="225347"/>
                  </a:lnTo>
                  <a:lnTo>
                    <a:pt x="10666" y="205557"/>
                  </a:lnTo>
                  <a:lnTo>
                    <a:pt x="0" y="186131"/>
                  </a:lnTo>
                  <a:lnTo>
                    <a:pt x="1519" y="169664"/>
                  </a:lnTo>
                  <a:lnTo>
                    <a:pt x="51991" y="139590"/>
                  </a:lnTo>
                  <a:lnTo>
                    <a:pt x="98126" y="134801"/>
                  </a:lnTo>
                  <a:lnTo>
                    <a:pt x="120189" y="136496"/>
                  </a:lnTo>
                  <a:lnTo>
                    <a:pt x="177044" y="136496"/>
                  </a:lnTo>
                  <a:lnTo>
                    <a:pt x="169737" y="142008"/>
                  </a:lnTo>
                  <a:lnTo>
                    <a:pt x="162921" y="149414"/>
                  </a:lnTo>
                  <a:lnTo>
                    <a:pt x="157398" y="158209"/>
                  </a:lnTo>
                  <a:lnTo>
                    <a:pt x="151310" y="179717"/>
                  </a:lnTo>
                  <a:lnTo>
                    <a:pt x="153894" y="201145"/>
                  </a:lnTo>
                  <a:lnTo>
                    <a:pt x="164352" y="220044"/>
                  </a:lnTo>
                  <a:lnTo>
                    <a:pt x="181885" y="233966"/>
                  </a:lnTo>
                  <a:lnTo>
                    <a:pt x="186863" y="235879"/>
                  </a:lnTo>
                  <a:lnTo>
                    <a:pt x="122867" y="235879"/>
                  </a:lnTo>
                  <a:lnTo>
                    <a:pt x="93082" y="238526"/>
                  </a:lnTo>
                  <a:close/>
                </a:path>
                <a:path w="415290" h="368300">
                  <a:moveTo>
                    <a:pt x="316969" y="233144"/>
                  </a:moveTo>
                  <a:lnTo>
                    <a:pt x="294851" y="231479"/>
                  </a:lnTo>
                  <a:lnTo>
                    <a:pt x="343600" y="231479"/>
                  </a:lnTo>
                  <a:lnTo>
                    <a:pt x="340298" y="232029"/>
                  </a:lnTo>
                  <a:lnTo>
                    <a:pt x="316969" y="233144"/>
                  </a:lnTo>
                  <a:close/>
                </a:path>
                <a:path w="415290" h="368300">
                  <a:moveTo>
                    <a:pt x="127937" y="365297"/>
                  </a:moveTo>
                  <a:lnTo>
                    <a:pt x="93328" y="356711"/>
                  </a:lnTo>
                  <a:lnTo>
                    <a:pt x="86017" y="322648"/>
                  </a:lnTo>
                  <a:lnTo>
                    <a:pt x="98398" y="277555"/>
                  </a:lnTo>
                  <a:lnTo>
                    <a:pt x="122867" y="235879"/>
                  </a:lnTo>
                  <a:lnTo>
                    <a:pt x="186863" y="235879"/>
                  </a:lnTo>
                  <a:lnTo>
                    <a:pt x="193565" y="238454"/>
                  </a:lnTo>
                  <a:lnTo>
                    <a:pt x="205523" y="240243"/>
                  </a:lnTo>
                  <a:lnTo>
                    <a:pt x="301024" y="240243"/>
                  </a:lnTo>
                  <a:lnTo>
                    <a:pt x="312050" y="255894"/>
                  </a:lnTo>
                  <a:lnTo>
                    <a:pt x="324617" y="283227"/>
                  </a:lnTo>
                  <a:lnTo>
                    <a:pt x="210198" y="283227"/>
                  </a:lnTo>
                  <a:lnTo>
                    <a:pt x="199630" y="306614"/>
                  </a:lnTo>
                  <a:lnTo>
                    <a:pt x="167410" y="347147"/>
                  </a:lnTo>
                  <a:lnTo>
                    <a:pt x="133963" y="364245"/>
                  </a:lnTo>
                  <a:lnTo>
                    <a:pt x="127937" y="365297"/>
                  </a:lnTo>
                  <a:close/>
                </a:path>
                <a:path w="415290" h="368300">
                  <a:moveTo>
                    <a:pt x="305085" y="367880"/>
                  </a:moveTo>
                  <a:lnTo>
                    <a:pt x="279835" y="366086"/>
                  </a:lnTo>
                  <a:lnTo>
                    <a:pt x="252727" y="346789"/>
                  </a:lnTo>
                  <a:lnTo>
                    <a:pt x="228077" y="316873"/>
                  </a:lnTo>
                  <a:lnTo>
                    <a:pt x="210198" y="283227"/>
                  </a:lnTo>
                  <a:lnTo>
                    <a:pt x="324617" y="283227"/>
                  </a:lnTo>
                  <a:lnTo>
                    <a:pt x="324694" y="283395"/>
                  </a:lnTo>
                  <a:lnTo>
                    <a:pt x="329877" y="312939"/>
                  </a:lnTo>
                  <a:lnTo>
                    <a:pt x="324694" y="343488"/>
                  </a:lnTo>
                  <a:lnTo>
                    <a:pt x="320729" y="352532"/>
                  </a:lnTo>
                  <a:lnTo>
                    <a:pt x="316073" y="359522"/>
                  </a:lnTo>
                  <a:lnTo>
                    <a:pt x="310826" y="364593"/>
                  </a:lnTo>
                  <a:lnTo>
                    <a:pt x="305085" y="367880"/>
                  </a:lnTo>
                  <a:close/>
                </a:path>
              </a:pathLst>
            </a:custGeom>
            <a:solidFill>
              <a:srgbClr val="FDC4B0"/>
            </a:solidFill>
          </p:spPr>
          <p:txBody>
            <a:bodyPr wrap="square" lIns="0" tIns="0" rIns="0" bIns="0" rtlCol="0"/>
            <a:lstStyle/>
            <a:p>
              <a:endParaRPr/>
            </a:p>
          </p:txBody>
        </p:sp>
        <p:sp>
          <p:nvSpPr>
            <p:cNvPr id="10" name="object 10"/>
            <p:cNvSpPr/>
            <p:nvPr/>
          </p:nvSpPr>
          <p:spPr>
            <a:xfrm>
              <a:off x="1730706" y="9529547"/>
              <a:ext cx="415290" cy="368300"/>
            </a:xfrm>
            <a:custGeom>
              <a:avLst/>
              <a:gdLst/>
              <a:ahLst/>
              <a:cxnLst/>
              <a:rect l="l" t="t" r="r" b="b"/>
              <a:pathLst>
                <a:path w="415289" h="368300">
                  <a:moveTo>
                    <a:pt x="177044" y="136496"/>
                  </a:moveTo>
                  <a:lnTo>
                    <a:pt x="120189" y="136496"/>
                  </a:lnTo>
                  <a:lnTo>
                    <a:pt x="102974" y="111997"/>
                  </a:lnTo>
                  <a:lnTo>
                    <a:pt x="90297" y="84485"/>
                  </a:lnTo>
                  <a:lnTo>
                    <a:pt x="85081" y="54928"/>
                  </a:lnTo>
                  <a:lnTo>
                    <a:pt x="90249" y="24295"/>
                  </a:lnTo>
                  <a:lnTo>
                    <a:pt x="94312" y="15307"/>
                  </a:lnTo>
                  <a:lnTo>
                    <a:pt x="99002" y="8345"/>
                  </a:lnTo>
                  <a:lnTo>
                    <a:pt x="104265" y="3285"/>
                  </a:lnTo>
                  <a:lnTo>
                    <a:pt x="110049" y="0"/>
                  </a:lnTo>
                  <a:lnTo>
                    <a:pt x="135246" y="1832"/>
                  </a:lnTo>
                  <a:lnTo>
                    <a:pt x="162336" y="21115"/>
                  </a:lnTo>
                  <a:lnTo>
                    <a:pt x="187004" y="50979"/>
                  </a:lnTo>
                  <a:lnTo>
                    <a:pt x="204937" y="84557"/>
                  </a:lnTo>
                  <a:lnTo>
                    <a:pt x="318257" y="84557"/>
                  </a:lnTo>
                  <a:lnTo>
                    <a:pt x="316655" y="90379"/>
                  </a:lnTo>
                  <a:lnTo>
                    <a:pt x="294846" y="127540"/>
                  </a:lnTo>
                  <a:lnTo>
                    <a:pt x="209588" y="127540"/>
                  </a:lnTo>
                  <a:lnTo>
                    <a:pt x="197738" y="128355"/>
                  </a:lnTo>
                  <a:lnTo>
                    <a:pt x="186380" y="131618"/>
                  </a:lnTo>
                  <a:lnTo>
                    <a:pt x="177628" y="136055"/>
                  </a:lnTo>
                  <a:lnTo>
                    <a:pt x="177044" y="136496"/>
                  </a:lnTo>
                  <a:close/>
                </a:path>
                <a:path w="415289" h="368300">
                  <a:moveTo>
                    <a:pt x="318257" y="84557"/>
                  </a:moveTo>
                  <a:lnTo>
                    <a:pt x="204937" y="84557"/>
                  </a:lnTo>
                  <a:lnTo>
                    <a:pt x="215478" y="61144"/>
                  </a:lnTo>
                  <a:lnTo>
                    <a:pt x="247644" y="20704"/>
                  </a:lnTo>
                  <a:lnTo>
                    <a:pt x="287103" y="2678"/>
                  </a:lnTo>
                  <a:lnTo>
                    <a:pt x="321751" y="11251"/>
                  </a:lnTo>
                  <a:lnTo>
                    <a:pt x="329058" y="45291"/>
                  </a:lnTo>
                  <a:lnTo>
                    <a:pt x="318257" y="84557"/>
                  </a:lnTo>
                  <a:close/>
                </a:path>
                <a:path w="415289" h="368300">
                  <a:moveTo>
                    <a:pt x="301024" y="240243"/>
                  </a:moveTo>
                  <a:lnTo>
                    <a:pt x="205523" y="240243"/>
                  </a:lnTo>
                  <a:lnTo>
                    <a:pt x="217355" y="239468"/>
                  </a:lnTo>
                  <a:lnTo>
                    <a:pt x="228659" y="236262"/>
                  </a:lnTo>
                  <a:lnTo>
                    <a:pt x="237411" y="231702"/>
                  </a:lnTo>
                  <a:lnTo>
                    <a:pt x="245302" y="225704"/>
                  </a:lnTo>
                  <a:lnTo>
                    <a:pt x="252118" y="218289"/>
                  </a:lnTo>
                  <a:lnTo>
                    <a:pt x="257642" y="209575"/>
                  </a:lnTo>
                  <a:lnTo>
                    <a:pt x="263729" y="188011"/>
                  </a:lnTo>
                  <a:lnTo>
                    <a:pt x="261145" y="166555"/>
                  </a:lnTo>
                  <a:lnTo>
                    <a:pt x="250687" y="147645"/>
                  </a:lnTo>
                  <a:lnTo>
                    <a:pt x="233154" y="133722"/>
                  </a:lnTo>
                  <a:lnTo>
                    <a:pt x="221528" y="129291"/>
                  </a:lnTo>
                  <a:lnTo>
                    <a:pt x="209588" y="127540"/>
                  </a:lnTo>
                  <a:lnTo>
                    <a:pt x="294846" y="127540"/>
                  </a:lnTo>
                  <a:lnTo>
                    <a:pt x="292172" y="132096"/>
                  </a:lnTo>
                  <a:lnTo>
                    <a:pt x="350650" y="132096"/>
                  </a:lnTo>
                  <a:lnTo>
                    <a:pt x="352194" y="132239"/>
                  </a:lnTo>
                  <a:lnTo>
                    <a:pt x="380466" y="142507"/>
                  </a:lnTo>
                  <a:lnTo>
                    <a:pt x="404469" y="162227"/>
                  </a:lnTo>
                  <a:lnTo>
                    <a:pt x="415095" y="181693"/>
                  </a:lnTo>
                  <a:lnTo>
                    <a:pt x="413579" y="198156"/>
                  </a:lnTo>
                  <a:lnTo>
                    <a:pt x="402343" y="211552"/>
                  </a:lnTo>
                  <a:lnTo>
                    <a:pt x="383808" y="221818"/>
                  </a:lnTo>
                  <a:lnTo>
                    <a:pt x="363142" y="228224"/>
                  </a:lnTo>
                  <a:lnTo>
                    <a:pt x="343600" y="231479"/>
                  </a:lnTo>
                  <a:lnTo>
                    <a:pt x="294851" y="231479"/>
                  </a:lnTo>
                  <a:lnTo>
                    <a:pt x="301024" y="240243"/>
                  </a:lnTo>
                  <a:close/>
                </a:path>
                <a:path w="415289" h="368300">
                  <a:moveTo>
                    <a:pt x="350650" y="132096"/>
                  </a:moveTo>
                  <a:lnTo>
                    <a:pt x="292172" y="132096"/>
                  </a:lnTo>
                  <a:lnTo>
                    <a:pt x="321986" y="129433"/>
                  </a:lnTo>
                  <a:lnTo>
                    <a:pt x="350650" y="132096"/>
                  </a:lnTo>
                  <a:close/>
                </a:path>
                <a:path w="415289" h="368300">
                  <a:moveTo>
                    <a:pt x="93082" y="238526"/>
                  </a:moveTo>
                  <a:lnTo>
                    <a:pt x="62929" y="235676"/>
                  </a:lnTo>
                  <a:lnTo>
                    <a:pt x="34695" y="225347"/>
                  </a:lnTo>
                  <a:lnTo>
                    <a:pt x="10666" y="205557"/>
                  </a:lnTo>
                  <a:lnTo>
                    <a:pt x="0" y="186131"/>
                  </a:lnTo>
                  <a:lnTo>
                    <a:pt x="1519" y="169664"/>
                  </a:lnTo>
                  <a:lnTo>
                    <a:pt x="51991" y="139590"/>
                  </a:lnTo>
                  <a:lnTo>
                    <a:pt x="98126" y="134801"/>
                  </a:lnTo>
                  <a:lnTo>
                    <a:pt x="120189" y="136496"/>
                  </a:lnTo>
                  <a:lnTo>
                    <a:pt x="177044" y="136496"/>
                  </a:lnTo>
                  <a:lnTo>
                    <a:pt x="169737" y="142008"/>
                  </a:lnTo>
                  <a:lnTo>
                    <a:pt x="162921" y="149414"/>
                  </a:lnTo>
                  <a:lnTo>
                    <a:pt x="157398" y="158209"/>
                  </a:lnTo>
                  <a:lnTo>
                    <a:pt x="151310" y="179717"/>
                  </a:lnTo>
                  <a:lnTo>
                    <a:pt x="153894" y="201145"/>
                  </a:lnTo>
                  <a:lnTo>
                    <a:pt x="164352" y="220044"/>
                  </a:lnTo>
                  <a:lnTo>
                    <a:pt x="181885" y="233966"/>
                  </a:lnTo>
                  <a:lnTo>
                    <a:pt x="186863" y="235879"/>
                  </a:lnTo>
                  <a:lnTo>
                    <a:pt x="122867" y="235879"/>
                  </a:lnTo>
                  <a:lnTo>
                    <a:pt x="93082" y="238526"/>
                  </a:lnTo>
                  <a:close/>
                </a:path>
                <a:path w="415289" h="368300">
                  <a:moveTo>
                    <a:pt x="316969" y="233144"/>
                  </a:moveTo>
                  <a:lnTo>
                    <a:pt x="294851" y="231479"/>
                  </a:lnTo>
                  <a:lnTo>
                    <a:pt x="343600" y="231479"/>
                  </a:lnTo>
                  <a:lnTo>
                    <a:pt x="340298" y="232029"/>
                  </a:lnTo>
                  <a:lnTo>
                    <a:pt x="316969" y="233144"/>
                  </a:lnTo>
                  <a:close/>
                </a:path>
                <a:path w="415289" h="368300">
                  <a:moveTo>
                    <a:pt x="127937" y="365297"/>
                  </a:moveTo>
                  <a:lnTo>
                    <a:pt x="93328" y="356711"/>
                  </a:lnTo>
                  <a:lnTo>
                    <a:pt x="86017" y="322648"/>
                  </a:lnTo>
                  <a:lnTo>
                    <a:pt x="98398" y="277555"/>
                  </a:lnTo>
                  <a:lnTo>
                    <a:pt x="122867" y="235879"/>
                  </a:lnTo>
                  <a:lnTo>
                    <a:pt x="186863" y="235879"/>
                  </a:lnTo>
                  <a:lnTo>
                    <a:pt x="193565" y="238454"/>
                  </a:lnTo>
                  <a:lnTo>
                    <a:pt x="205523" y="240243"/>
                  </a:lnTo>
                  <a:lnTo>
                    <a:pt x="301024" y="240243"/>
                  </a:lnTo>
                  <a:lnTo>
                    <a:pt x="312050" y="255894"/>
                  </a:lnTo>
                  <a:lnTo>
                    <a:pt x="324617" y="283227"/>
                  </a:lnTo>
                  <a:lnTo>
                    <a:pt x="210198" y="283227"/>
                  </a:lnTo>
                  <a:lnTo>
                    <a:pt x="199630" y="306614"/>
                  </a:lnTo>
                  <a:lnTo>
                    <a:pt x="167410" y="347147"/>
                  </a:lnTo>
                  <a:lnTo>
                    <a:pt x="133963" y="364245"/>
                  </a:lnTo>
                  <a:lnTo>
                    <a:pt x="127937" y="365297"/>
                  </a:lnTo>
                  <a:close/>
                </a:path>
                <a:path w="415289" h="368300">
                  <a:moveTo>
                    <a:pt x="305085" y="367880"/>
                  </a:moveTo>
                  <a:lnTo>
                    <a:pt x="279835" y="366086"/>
                  </a:lnTo>
                  <a:lnTo>
                    <a:pt x="252727" y="346789"/>
                  </a:lnTo>
                  <a:lnTo>
                    <a:pt x="228077" y="316873"/>
                  </a:lnTo>
                  <a:lnTo>
                    <a:pt x="210198" y="283227"/>
                  </a:lnTo>
                  <a:lnTo>
                    <a:pt x="324617" y="283227"/>
                  </a:lnTo>
                  <a:lnTo>
                    <a:pt x="324694" y="283395"/>
                  </a:lnTo>
                  <a:lnTo>
                    <a:pt x="329877" y="312939"/>
                  </a:lnTo>
                  <a:lnTo>
                    <a:pt x="324694" y="343488"/>
                  </a:lnTo>
                  <a:lnTo>
                    <a:pt x="320729" y="352532"/>
                  </a:lnTo>
                  <a:lnTo>
                    <a:pt x="316073" y="359522"/>
                  </a:lnTo>
                  <a:lnTo>
                    <a:pt x="310826" y="364593"/>
                  </a:lnTo>
                  <a:lnTo>
                    <a:pt x="305085" y="367880"/>
                  </a:lnTo>
                  <a:close/>
                </a:path>
              </a:pathLst>
            </a:custGeom>
            <a:solidFill>
              <a:srgbClr val="6FDEF6"/>
            </a:solidFill>
          </p:spPr>
          <p:txBody>
            <a:bodyPr wrap="square" lIns="0" tIns="0" rIns="0" bIns="0" rtlCol="0"/>
            <a:lstStyle/>
            <a:p>
              <a:endParaRPr/>
            </a:p>
          </p:txBody>
        </p:sp>
      </p:grpSp>
      <p:sp>
        <p:nvSpPr>
          <p:cNvPr id="11" name="object 11"/>
          <p:cNvSpPr/>
          <p:nvPr/>
        </p:nvSpPr>
        <p:spPr>
          <a:xfrm>
            <a:off x="15195295" y="6485557"/>
            <a:ext cx="3093085" cy="3801745"/>
          </a:xfrm>
          <a:custGeom>
            <a:avLst/>
            <a:gdLst/>
            <a:ahLst/>
            <a:cxnLst/>
            <a:rect l="l" t="t" r="r" b="b"/>
            <a:pathLst>
              <a:path w="3093084" h="3801745">
                <a:moveTo>
                  <a:pt x="3092703" y="3801441"/>
                </a:moveTo>
                <a:lnTo>
                  <a:pt x="0" y="3801441"/>
                </a:lnTo>
                <a:lnTo>
                  <a:pt x="26489" y="3773318"/>
                </a:lnTo>
                <a:lnTo>
                  <a:pt x="54672" y="3742623"/>
                </a:lnTo>
                <a:lnTo>
                  <a:pt x="82515" y="3711535"/>
                </a:lnTo>
                <a:lnTo>
                  <a:pt x="110028" y="3680063"/>
                </a:lnTo>
                <a:lnTo>
                  <a:pt x="137221" y="3648215"/>
                </a:lnTo>
                <a:lnTo>
                  <a:pt x="164103" y="3616001"/>
                </a:lnTo>
                <a:lnTo>
                  <a:pt x="190684" y="3583430"/>
                </a:lnTo>
                <a:lnTo>
                  <a:pt x="216972" y="3550510"/>
                </a:lnTo>
                <a:lnTo>
                  <a:pt x="242979" y="3517251"/>
                </a:lnTo>
                <a:lnTo>
                  <a:pt x="268712" y="3483661"/>
                </a:lnTo>
                <a:lnTo>
                  <a:pt x="294183" y="3449749"/>
                </a:lnTo>
                <a:lnTo>
                  <a:pt x="319399" y="3415524"/>
                </a:lnTo>
                <a:lnTo>
                  <a:pt x="344372" y="3380996"/>
                </a:lnTo>
                <a:lnTo>
                  <a:pt x="369110" y="3346173"/>
                </a:lnTo>
                <a:lnTo>
                  <a:pt x="393623" y="3311064"/>
                </a:lnTo>
                <a:lnTo>
                  <a:pt x="417920" y="3275678"/>
                </a:lnTo>
                <a:lnTo>
                  <a:pt x="442011" y="3240024"/>
                </a:lnTo>
                <a:lnTo>
                  <a:pt x="465906" y="3204110"/>
                </a:lnTo>
                <a:lnTo>
                  <a:pt x="489614" y="3167947"/>
                </a:lnTo>
                <a:lnTo>
                  <a:pt x="513145" y="3131542"/>
                </a:lnTo>
                <a:lnTo>
                  <a:pt x="536508" y="3094905"/>
                </a:lnTo>
                <a:lnTo>
                  <a:pt x="559712" y="3058045"/>
                </a:lnTo>
                <a:lnTo>
                  <a:pt x="582768" y="3020970"/>
                </a:lnTo>
                <a:lnTo>
                  <a:pt x="605685" y="2983690"/>
                </a:lnTo>
                <a:lnTo>
                  <a:pt x="628472" y="2946213"/>
                </a:lnTo>
                <a:lnTo>
                  <a:pt x="651138" y="2908548"/>
                </a:lnTo>
                <a:lnTo>
                  <a:pt x="673695" y="2870705"/>
                </a:lnTo>
                <a:lnTo>
                  <a:pt x="696150" y="2832692"/>
                </a:lnTo>
                <a:lnTo>
                  <a:pt x="718513" y="2794518"/>
                </a:lnTo>
                <a:lnTo>
                  <a:pt x="740795" y="2756192"/>
                </a:lnTo>
                <a:lnTo>
                  <a:pt x="763004" y="2717724"/>
                </a:lnTo>
                <a:lnTo>
                  <a:pt x="807244" y="2640393"/>
                </a:lnTo>
                <a:lnTo>
                  <a:pt x="851308" y="2562599"/>
                </a:lnTo>
                <a:lnTo>
                  <a:pt x="1093942" y="2129618"/>
                </a:lnTo>
                <a:lnTo>
                  <a:pt x="1138728" y="2050546"/>
                </a:lnTo>
                <a:lnTo>
                  <a:pt x="1183911" y="1971546"/>
                </a:lnTo>
                <a:lnTo>
                  <a:pt x="1206676" y="1932096"/>
                </a:lnTo>
                <a:lnTo>
                  <a:pt x="1229568" y="1892690"/>
                </a:lnTo>
                <a:lnTo>
                  <a:pt x="1252598" y="1853337"/>
                </a:lnTo>
                <a:lnTo>
                  <a:pt x="1275775" y="1814048"/>
                </a:lnTo>
                <a:lnTo>
                  <a:pt x="1299109" y="1774829"/>
                </a:lnTo>
                <a:lnTo>
                  <a:pt x="1322608" y="1735692"/>
                </a:lnTo>
                <a:lnTo>
                  <a:pt x="1346284" y="1696643"/>
                </a:lnTo>
                <a:lnTo>
                  <a:pt x="1370144" y="1657693"/>
                </a:lnTo>
                <a:lnTo>
                  <a:pt x="1394199" y="1618851"/>
                </a:lnTo>
                <a:lnTo>
                  <a:pt x="1418459" y="1580124"/>
                </a:lnTo>
                <a:lnTo>
                  <a:pt x="1442932" y="1541523"/>
                </a:lnTo>
                <a:lnTo>
                  <a:pt x="1467628" y="1503056"/>
                </a:lnTo>
                <a:lnTo>
                  <a:pt x="1492558" y="1464732"/>
                </a:lnTo>
                <a:lnTo>
                  <a:pt x="1517730" y="1426560"/>
                </a:lnTo>
                <a:lnTo>
                  <a:pt x="1543153" y="1388548"/>
                </a:lnTo>
                <a:lnTo>
                  <a:pt x="1568839" y="1350707"/>
                </a:lnTo>
                <a:lnTo>
                  <a:pt x="1594795" y="1313045"/>
                </a:lnTo>
                <a:lnTo>
                  <a:pt x="1621032" y="1275570"/>
                </a:lnTo>
                <a:lnTo>
                  <a:pt x="1647559" y="1238291"/>
                </a:lnTo>
                <a:lnTo>
                  <a:pt x="1674386" y="1201219"/>
                </a:lnTo>
                <a:lnTo>
                  <a:pt x="1701522" y="1164361"/>
                </a:lnTo>
                <a:lnTo>
                  <a:pt x="1728977" y="1127726"/>
                </a:lnTo>
                <a:lnTo>
                  <a:pt x="1756760" y="1091324"/>
                </a:lnTo>
                <a:lnTo>
                  <a:pt x="1784881" y="1055163"/>
                </a:lnTo>
                <a:lnTo>
                  <a:pt x="1813349" y="1019253"/>
                </a:lnTo>
                <a:lnTo>
                  <a:pt x="1842174" y="983601"/>
                </a:lnTo>
                <a:lnTo>
                  <a:pt x="1871366" y="948218"/>
                </a:lnTo>
                <a:lnTo>
                  <a:pt x="1900933" y="913112"/>
                </a:lnTo>
                <a:lnTo>
                  <a:pt x="1930886" y="878292"/>
                </a:lnTo>
                <a:lnTo>
                  <a:pt x="1961234" y="843767"/>
                </a:lnTo>
                <a:lnTo>
                  <a:pt x="1991987" y="809546"/>
                </a:lnTo>
                <a:lnTo>
                  <a:pt x="2023154" y="775638"/>
                </a:lnTo>
                <a:lnTo>
                  <a:pt x="2054745" y="742051"/>
                </a:lnTo>
                <a:lnTo>
                  <a:pt x="2086769" y="708795"/>
                </a:lnTo>
                <a:lnTo>
                  <a:pt x="2119235" y="675879"/>
                </a:lnTo>
                <a:lnTo>
                  <a:pt x="2152154" y="643312"/>
                </a:lnTo>
                <a:lnTo>
                  <a:pt x="2185535" y="611102"/>
                </a:lnTo>
                <a:lnTo>
                  <a:pt x="2219388" y="579258"/>
                </a:lnTo>
                <a:lnTo>
                  <a:pt x="2253721" y="547790"/>
                </a:lnTo>
                <a:lnTo>
                  <a:pt x="2288544" y="516706"/>
                </a:lnTo>
                <a:lnTo>
                  <a:pt x="2323868" y="486016"/>
                </a:lnTo>
                <a:lnTo>
                  <a:pt x="2359701" y="455727"/>
                </a:lnTo>
                <a:lnTo>
                  <a:pt x="2396054" y="425850"/>
                </a:lnTo>
                <a:lnTo>
                  <a:pt x="2432935" y="396393"/>
                </a:lnTo>
                <a:lnTo>
                  <a:pt x="2470354" y="367365"/>
                </a:lnTo>
                <a:lnTo>
                  <a:pt x="2508321" y="338775"/>
                </a:lnTo>
                <a:lnTo>
                  <a:pt x="2546845" y="310632"/>
                </a:lnTo>
                <a:lnTo>
                  <a:pt x="2585936" y="282944"/>
                </a:lnTo>
                <a:lnTo>
                  <a:pt x="2625603" y="255722"/>
                </a:lnTo>
                <a:lnTo>
                  <a:pt x="2665857" y="228973"/>
                </a:lnTo>
                <a:lnTo>
                  <a:pt x="2706705" y="202707"/>
                </a:lnTo>
                <a:lnTo>
                  <a:pt x="2748159" y="176932"/>
                </a:lnTo>
                <a:lnTo>
                  <a:pt x="2790227" y="151658"/>
                </a:lnTo>
                <a:lnTo>
                  <a:pt x="2832919" y="126893"/>
                </a:lnTo>
                <a:lnTo>
                  <a:pt x="2876245" y="102647"/>
                </a:lnTo>
                <a:lnTo>
                  <a:pt x="2920214" y="78928"/>
                </a:lnTo>
                <a:lnTo>
                  <a:pt x="2960081" y="58492"/>
                </a:lnTo>
                <a:lnTo>
                  <a:pt x="3000205" y="39269"/>
                </a:lnTo>
                <a:lnTo>
                  <a:pt x="3040580" y="21246"/>
                </a:lnTo>
                <a:lnTo>
                  <a:pt x="3081198" y="4410"/>
                </a:lnTo>
                <a:lnTo>
                  <a:pt x="3092703" y="0"/>
                </a:lnTo>
                <a:lnTo>
                  <a:pt x="3092703" y="3801441"/>
                </a:lnTo>
                <a:close/>
              </a:path>
            </a:pathLst>
          </a:custGeom>
          <a:solidFill>
            <a:srgbClr val="FDC4B0"/>
          </a:solidFill>
        </p:spPr>
        <p:txBody>
          <a:bodyPr wrap="square" lIns="0" tIns="0" rIns="0" bIns="0" rtlCol="0"/>
          <a:lstStyle/>
          <a:p>
            <a:endParaRPr/>
          </a:p>
        </p:txBody>
      </p:sp>
      <p:sp>
        <p:nvSpPr>
          <p:cNvPr id="12" name="object 12"/>
          <p:cNvSpPr txBox="1">
            <a:spLocks noGrp="1"/>
          </p:cNvSpPr>
          <p:nvPr>
            <p:ph type="title"/>
          </p:nvPr>
        </p:nvSpPr>
        <p:spPr>
          <a:xfrm>
            <a:off x="5227621" y="940771"/>
            <a:ext cx="8291830" cy="1137920"/>
          </a:xfrm>
          <a:prstGeom prst="rect">
            <a:avLst/>
          </a:prstGeom>
        </p:spPr>
        <p:txBody>
          <a:bodyPr vert="horz" wrap="square" lIns="0" tIns="12065" rIns="0" bIns="0" rtlCol="0">
            <a:spAutoFit/>
          </a:bodyPr>
          <a:lstStyle/>
          <a:p>
            <a:pPr marL="12700">
              <a:lnSpc>
                <a:spcPct val="100000"/>
              </a:lnSpc>
              <a:spcBef>
                <a:spcPts val="95"/>
              </a:spcBef>
            </a:pPr>
            <a:r>
              <a:rPr sz="7300" spc="-55"/>
              <a:t>Indications </a:t>
            </a:r>
            <a:r>
              <a:rPr sz="7300" spc="-175"/>
              <a:t>-</a:t>
            </a:r>
            <a:r>
              <a:rPr sz="7300" spc="5"/>
              <a:t> </a:t>
            </a:r>
            <a:r>
              <a:rPr sz="7300" spc="155"/>
              <a:t>Fetal:</a:t>
            </a:r>
            <a:endParaRPr sz="7300"/>
          </a:p>
        </p:txBody>
      </p:sp>
      <p:pic>
        <p:nvPicPr>
          <p:cNvPr id="13" name="object 13"/>
          <p:cNvPicPr/>
          <p:nvPr/>
        </p:nvPicPr>
        <p:blipFill>
          <a:blip r:embed="rId2" cstate="print"/>
          <a:stretch>
            <a:fillRect/>
          </a:stretch>
        </p:blipFill>
        <p:spPr>
          <a:xfrm>
            <a:off x="0" y="0"/>
            <a:ext cx="4803520" cy="2705100"/>
          </a:xfrm>
          <a:prstGeom prst="rect">
            <a:avLst/>
          </a:prstGeom>
        </p:spPr>
      </p:pic>
      <p:sp>
        <p:nvSpPr>
          <p:cNvPr id="14" name="object 14"/>
          <p:cNvSpPr/>
          <p:nvPr/>
        </p:nvSpPr>
        <p:spPr>
          <a:xfrm>
            <a:off x="1896769" y="8326548"/>
            <a:ext cx="502284" cy="533400"/>
          </a:xfrm>
          <a:custGeom>
            <a:avLst/>
            <a:gdLst/>
            <a:ahLst/>
            <a:cxnLst/>
            <a:rect l="l" t="t" r="r" b="b"/>
            <a:pathLst>
              <a:path w="502285" h="533400">
                <a:moveTo>
                  <a:pt x="459107" y="169114"/>
                </a:moveTo>
                <a:lnTo>
                  <a:pt x="168765" y="169114"/>
                </a:lnTo>
                <a:lnTo>
                  <a:pt x="160016" y="131293"/>
                </a:lnTo>
                <a:lnTo>
                  <a:pt x="158172" y="92029"/>
                </a:lnTo>
                <a:lnTo>
                  <a:pt x="166263" y="53931"/>
                </a:lnTo>
                <a:lnTo>
                  <a:pt x="187322" y="19608"/>
                </a:lnTo>
                <a:lnTo>
                  <a:pt x="223000" y="0"/>
                </a:lnTo>
                <a:lnTo>
                  <a:pt x="252460" y="14418"/>
                </a:lnTo>
                <a:lnTo>
                  <a:pt x="275741" y="50779"/>
                </a:lnTo>
                <a:lnTo>
                  <a:pt x="290969" y="98745"/>
                </a:lnTo>
                <a:lnTo>
                  <a:pt x="296270" y="147974"/>
                </a:lnTo>
                <a:lnTo>
                  <a:pt x="468671" y="147974"/>
                </a:lnTo>
                <a:lnTo>
                  <a:pt x="464739" y="160899"/>
                </a:lnTo>
                <a:lnTo>
                  <a:pt x="459107" y="169114"/>
                </a:lnTo>
                <a:close/>
              </a:path>
              <a:path w="502285" h="533400">
                <a:moveTo>
                  <a:pt x="468671" y="147974"/>
                </a:moveTo>
                <a:lnTo>
                  <a:pt x="296270" y="147974"/>
                </a:lnTo>
                <a:lnTo>
                  <a:pt x="320315" y="124946"/>
                </a:lnTo>
                <a:lnTo>
                  <a:pt x="347947" y="105433"/>
                </a:lnTo>
                <a:lnTo>
                  <a:pt x="378699" y="91910"/>
                </a:lnTo>
                <a:lnTo>
                  <a:pt x="412106" y="86852"/>
                </a:lnTo>
                <a:lnTo>
                  <a:pt x="419567" y="86852"/>
                </a:lnTo>
                <a:lnTo>
                  <a:pt x="427219" y="87617"/>
                </a:lnTo>
                <a:lnTo>
                  <a:pt x="434967" y="89339"/>
                </a:lnTo>
                <a:lnTo>
                  <a:pt x="465818" y="104791"/>
                </a:lnTo>
                <a:lnTo>
                  <a:pt x="474142" y="129992"/>
                </a:lnTo>
                <a:lnTo>
                  <a:pt x="468671" y="147974"/>
                </a:lnTo>
                <a:close/>
              </a:path>
              <a:path w="502285" h="533400">
                <a:moveTo>
                  <a:pt x="90043" y="450620"/>
                </a:moveTo>
                <a:lnTo>
                  <a:pt x="82487" y="450620"/>
                </a:lnTo>
                <a:lnTo>
                  <a:pt x="74834" y="449854"/>
                </a:lnTo>
                <a:lnTo>
                  <a:pt x="67086" y="448133"/>
                </a:lnTo>
                <a:lnTo>
                  <a:pt x="36261" y="432668"/>
                </a:lnTo>
                <a:lnTo>
                  <a:pt x="27925" y="407441"/>
                </a:lnTo>
                <a:lnTo>
                  <a:pt x="37291" y="376513"/>
                </a:lnTo>
                <a:lnTo>
                  <a:pt x="59569" y="343942"/>
                </a:lnTo>
                <a:lnTo>
                  <a:pt x="89972" y="313789"/>
                </a:lnTo>
                <a:lnTo>
                  <a:pt x="123713" y="290114"/>
                </a:lnTo>
                <a:lnTo>
                  <a:pt x="86564" y="278818"/>
                </a:lnTo>
                <a:lnTo>
                  <a:pt x="51639" y="260725"/>
                </a:lnTo>
                <a:lnTo>
                  <a:pt x="22668" y="234561"/>
                </a:lnTo>
                <a:lnTo>
                  <a:pt x="3382" y="199053"/>
                </a:lnTo>
                <a:lnTo>
                  <a:pt x="0" y="170487"/>
                </a:lnTo>
                <a:lnTo>
                  <a:pt x="9826" y="151382"/>
                </a:lnTo>
                <a:lnTo>
                  <a:pt x="29894" y="140688"/>
                </a:lnTo>
                <a:lnTo>
                  <a:pt x="57234" y="137357"/>
                </a:lnTo>
                <a:lnTo>
                  <a:pt x="85207" y="139709"/>
                </a:lnTo>
                <a:lnTo>
                  <a:pt x="114506" y="146276"/>
                </a:lnTo>
                <a:lnTo>
                  <a:pt x="143053" y="156323"/>
                </a:lnTo>
                <a:lnTo>
                  <a:pt x="168765" y="169114"/>
                </a:lnTo>
                <a:lnTo>
                  <a:pt x="459107" y="169114"/>
                </a:lnTo>
                <a:lnTo>
                  <a:pt x="442407" y="193473"/>
                </a:lnTo>
                <a:lnTo>
                  <a:pt x="440348" y="195514"/>
                </a:lnTo>
                <a:lnTo>
                  <a:pt x="250931" y="195514"/>
                </a:lnTo>
                <a:lnTo>
                  <a:pt x="238266" y="196614"/>
                </a:lnTo>
                <a:lnTo>
                  <a:pt x="203105" y="213401"/>
                </a:lnTo>
                <a:lnTo>
                  <a:pt x="177972" y="263331"/>
                </a:lnTo>
                <a:lnTo>
                  <a:pt x="181394" y="291148"/>
                </a:lnTo>
                <a:lnTo>
                  <a:pt x="207591" y="327497"/>
                </a:lnTo>
                <a:lnTo>
                  <a:pt x="250931" y="341862"/>
                </a:lnTo>
                <a:lnTo>
                  <a:pt x="499096" y="341958"/>
                </a:lnTo>
                <a:lnTo>
                  <a:pt x="502013" y="366970"/>
                </a:lnTo>
                <a:lnTo>
                  <a:pt x="501299" y="368358"/>
                </a:lnTo>
                <a:lnTo>
                  <a:pt x="333097" y="368358"/>
                </a:lnTo>
                <a:lnTo>
                  <a:pt x="338022" y="389402"/>
                </a:lnTo>
                <a:lnTo>
                  <a:pt x="205879" y="389402"/>
                </a:lnTo>
                <a:lnTo>
                  <a:pt x="181820" y="412445"/>
                </a:lnTo>
                <a:lnTo>
                  <a:pt x="154166" y="431991"/>
                </a:lnTo>
                <a:lnTo>
                  <a:pt x="123409" y="445547"/>
                </a:lnTo>
                <a:lnTo>
                  <a:pt x="90043" y="450620"/>
                </a:lnTo>
                <a:close/>
              </a:path>
              <a:path w="502285" h="533400">
                <a:moveTo>
                  <a:pt x="499096" y="341958"/>
                </a:moveTo>
                <a:lnTo>
                  <a:pt x="250931" y="341958"/>
                </a:lnTo>
                <a:lnTo>
                  <a:pt x="263609" y="340831"/>
                </a:lnTo>
                <a:lnTo>
                  <a:pt x="276028" y="337462"/>
                </a:lnTo>
                <a:lnTo>
                  <a:pt x="287854" y="331870"/>
                </a:lnTo>
                <a:lnTo>
                  <a:pt x="298757" y="324071"/>
                </a:lnTo>
                <a:lnTo>
                  <a:pt x="316588" y="301058"/>
                </a:lnTo>
                <a:lnTo>
                  <a:pt x="323890" y="273973"/>
                </a:lnTo>
                <a:lnTo>
                  <a:pt x="320468" y="246135"/>
                </a:lnTo>
                <a:lnTo>
                  <a:pt x="294338" y="209839"/>
                </a:lnTo>
                <a:lnTo>
                  <a:pt x="250931" y="195514"/>
                </a:lnTo>
                <a:lnTo>
                  <a:pt x="440348" y="195514"/>
                </a:lnTo>
                <a:lnTo>
                  <a:pt x="411944" y="223671"/>
                </a:lnTo>
                <a:lnTo>
                  <a:pt x="378149" y="247453"/>
                </a:lnTo>
                <a:lnTo>
                  <a:pt x="415328" y="258733"/>
                </a:lnTo>
                <a:lnTo>
                  <a:pt x="450319" y="276783"/>
                </a:lnTo>
                <a:lnTo>
                  <a:pt x="479356" y="302885"/>
                </a:lnTo>
                <a:lnTo>
                  <a:pt x="498672" y="338323"/>
                </a:lnTo>
                <a:lnTo>
                  <a:pt x="499096" y="341958"/>
                </a:lnTo>
                <a:close/>
              </a:path>
              <a:path w="502285" h="533400">
                <a:moveTo>
                  <a:pt x="444819" y="400019"/>
                </a:moveTo>
                <a:lnTo>
                  <a:pt x="416844" y="397682"/>
                </a:lnTo>
                <a:lnTo>
                  <a:pt x="387523" y="391147"/>
                </a:lnTo>
                <a:lnTo>
                  <a:pt x="358920" y="381134"/>
                </a:lnTo>
                <a:lnTo>
                  <a:pt x="333097" y="368358"/>
                </a:lnTo>
                <a:lnTo>
                  <a:pt x="501299" y="368358"/>
                </a:lnTo>
                <a:lnTo>
                  <a:pt x="492191" y="386066"/>
                </a:lnTo>
                <a:lnTo>
                  <a:pt x="472146" y="396715"/>
                </a:lnTo>
                <a:lnTo>
                  <a:pt x="444819" y="400019"/>
                </a:lnTo>
                <a:close/>
              </a:path>
              <a:path w="502285" h="533400">
                <a:moveTo>
                  <a:pt x="295100" y="533219"/>
                </a:moveTo>
                <a:lnTo>
                  <a:pt x="270547" y="533219"/>
                </a:lnTo>
                <a:lnTo>
                  <a:pt x="249501" y="522932"/>
                </a:lnTo>
                <a:lnTo>
                  <a:pt x="226217" y="486525"/>
                </a:lnTo>
                <a:lnTo>
                  <a:pt x="211057" y="438551"/>
                </a:lnTo>
                <a:lnTo>
                  <a:pt x="205879" y="389402"/>
                </a:lnTo>
                <a:lnTo>
                  <a:pt x="338022" y="389402"/>
                </a:lnTo>
                <a:lnTo>
                  <a:pt x="341927" y="406081"/>
                </a:lnTo>
                <a:lnTo>
                  <a:pt x="343762" y="445311"/>
                </a:lnTo>
                <a:lnTo>
                  <a:pt x="335626" y="483393"/>
                </a:lnTo>
                <a:lnTo>
                  <a:pt x="314540" y="517672"/>
                </a:lnTo>
                <a:lnTo>
                  <a:pt x="305350" y="526602"/>
                </a:lnTo>
                <a:lnTo>
                  <a:pt x="296330" y="532725"/>
                </a:lnTo>
                <a:lnTo>
                  <a:pt x="295100" y="533219"/>
                </a:lnTo>
                <a:close/>
              </a:path>
            </a:pathLst>
          </a:custGeom>
          <a:solidFill>
            <a:srgbClr val="90507B"/>
          </a:solidFill>
        </p:spPr>
        <p:txBody>
          <a:bodyPr wrap="square" lIns="0" tIns="0" rIns="0" bIns="0" rtlCol="0"/>
          <a:lstStyle/>
          <a:p>
            <a:endParaRPr/>
          </a:p>
        </p:txBody>
      </p:sp>
      <p:sp>
        <p:nvSpPr>
          <p:cNvPr id="15" name="object 15"/>
          <p:cNvSpPr txBox="1"/>
          <p:nvPr/>
        </p:nvSpPr>
        <p:spPr>
          <a:xfrm>
            <a:off x="2510341" y="3071856"/>
            <a:ext cx="12421870" cy="4731423"/>
          </a:xfrm>
          <a:prstGeom prst="rect">
            <a:avLst/>
          </a:prstGeom>
        </p:spPr>
        <p:txBody>
          <a:bodyPr vert="horz" wrap="square" lIns="0" tIns="12065" rIns="0" bIns="0" rtlCol="0" anchor="t">
            <a:spAutoFit/>
          </a:bodyPr>
          <a:lstStyle/>
          <a:p>
            <a:pPr marL="412750" indent="-400685">
              <a:lnSpc>
                <a:spcPts val="4065"/>
              </a:lnSpc>
              <a:spcBef>
                <a:spcPts val="95"/>
              </a:spcBef>
              <a:buFont typeface="Trebuchet MS"/>
              <a:buAutoNum type="arabicPeriod"/>
              <a:tabLst>
                <a:tab pos="413384" algn="l"/>
              </a:tabLst>
            </a:pPr>
            <a:r>
              <a:rPr sz="3400" b="1" spc="45">
                <a:solidFill>
                  <a:srgbClr val="0E0D49"/>
                </a:solidFill>
                <a:latin typeface="Trebuchet MS"/>
                <a:cs typeface="Trebuchet MS"/>
              </a:rPr>
              <a:t>Cord</a:t>
            </a:r>
            <a:r>
              <a:rPr sz="3400" b="1" spc="-110">
                <a:solidFill>
                  <a:srgbClr val="0E0D49"/>
                </a:solidFill>
                <a:latin typeface="Trebuchet MS"/>
                <a:cs typeface="Trebuchet MS"/>
              </a:rPr>
              <a:t> </a:t>
            </a:r>
            <a:r>
              <a:rPr sz="3400" b="1" spc="-25">
                <a:solidFill>
                  <a:srgbClr val="0E0D49"/>
                </a:solidFill>
                <a:latin typeface="Trebuchet MS"/>
                <a:cs typeface="Trebuchet MS"/>
              </a:rPr>
              <a:t>prolapse.</a:t>
            </a:r>
            <a:endParaRPr sz="3400">
              <a:latin typeface="Trebuchet MS"/>
              <a:cs typeface="Trebuchet MS"/>
            </a:endParaRPr>
          </a:p>
          <a:p>
            <a:pPr marL="412750" indent="-400685">
              <a:lnSpc>
                <a:spcPts val="4050"/>
              </a:lnSpc>
              <a:buFont typeface="Trebuchet MS"/>
              <a:buAutoNum type="arabicPeriod"/>
              <a:tabLst>
                <a:tab pos="413384" algn="l"/>
              </a:tabLst>
            </a:pPr>
            <a:r>
              <a:rPr sz="3400" b="1" spc="-25">
                <a:solidFill>
                  <a:srgbClr val="0E0D49"/>
                </a:solidFill>
                <a:latin typeface="Trebuchet MS"/>
                <a:cs typeface="Trebuchet MS"/>
              </a:rPr>
              <a:t>Fetal</a:t>
            </a:r>
            <a:r>
              <a:rPr sz="3400" b="1" spc="-110">
                <a:solidFill>
                  <a:srgbClr val="0E0D49"/>
                </a:solidFill>
                <a:latin typeface="Trebuchet MS"/>
                <a:cs typeface="Trebuchet MS"/>
              </a:rPr>
              <a:t> </a:t>
            </a:r>
            <a:r>
              <a:rPr sz="3400" b="1" spc="-25">
                <a:solidFill>
                  <a:srgbClr val="0E0D49"/>
                </a:solidFill>
                <a:latin typeface="Trebuchet MS"/>
                <a:cs typeface="Trebuchet MS"/>
              </a:rPr>
              <a:t>distress.</a:t>
            </a:r>
            <a:endParaRPr sz="3400">
              <a:latin typeface="Trebuchet MS"/>
              <a:cs typeface="Trebuchet MS"/>
            </a:endParaRPr>
          </a:p>
          <a:p>
            <a:pPr marL="412750" indent="-400685">
              <a:lnSpc>
                <a:spcPts val="4050"/>
              </a:lnSpc>
              <a:buFont typeface="Trebuchet MS"/>
              <a:buAutoNum type="arabicPeriod"/>
              <a:tabLst>
                <a:tab pos="413384" algn="l"/>
              </a:tabLst>
            </a:pPr>
            <a:r>
              <a:rPr sz="3400" b="1" spc="-25">
                <a:solidFill>
                  <a:srgbClr val="0E0D49"/>
                </a:solidFill>
                <a:latin typeface="Trebuchet MS"/>
                <a:cs typeface="Trebuchet MS"/>
              </a:rPr>
              <a:t>Fetal </a:t>
            </a:r>
            <a:r>
              <a:rPr sz="3400" b="1">
                <a:solidFill>
                  <a:srgbClr val="0E0D49"/>
                </a:solidFill>
                <a:latin typeface="Trebuchet MS"/>
                <a:cs typeface="Trebuchet MS"/>
              </a:rPr>
              <a:t>macrosomia </a:t>
            </a:r>
            <a:r>
              <a:rPr sz="3400" b="1" spc="45">
                <a:solidFill>
                  <a:srgbClr val="0E0D49"/>
                </a:solidFill>
                <a:latin typeface="Trebuchet MS"/>
                <a:cs typeface="Trebuchet MS"/>
              </a:rPr>
              <a:t>&gt; </a:t>
            </a:r>
            <a:r>
              <a:rPr sz="3400" b="1" spc="40">
                <a:solidFill>
                  <a:srgbClr val="0E0D49"/>
                </a:solidFill>
                <a:latin typeface="Trebuchet MS"/>
                <a:cs typeface="Trebuchet MS"/>
              </a:rPr>
              <a:t>4500</a:t>
            </a:r>
            <a:r>
              <a:rPr sz="3400" b="1" spc="-445">
                <a:solidFill>
                  <a:srgbClr val="0E0D49"/>
                </a:solidFill>
                <a:latin typeface="Trebuchet MS"/>
                <a:cs typeface="Trebuchet MS"/>
              </a:rPr>
              <a:t> </a:t>
            </a:r>
            <a:r>
              <a:rPr sz="3400" b="1" spc="-5">
                <a:solidFill>
                  <a:srgbClr val="0E0D49"/>
                </a:solidFill>
                <a:latin typeface="Trebuchet MS"/>
                <a:cs typeface="Trebuchet MS"/>
              </a:rPr>
              <a:t>gm.</a:t>
            </a:r>
            <a:endParaRPr sz="3400">
              <a:latin typeface="Trebuchet MS"/>
              <a:cs typeface="Trebuchet MS"/>
            </a:endParaRPr>
          </a:p>
          <a:p>
            <a:pPr marL="412750" indent="-400685">
              <a:lnSpc>
                <a:spcPts val="4050"/>
              </a:lnSpc>
              <a:buFont typeface="Trebuchet MS"/>
              <a:buAutoNum type="arabicPeriod"/>
              <a:tabLst>
                <a:tab pos="413384" algn="l"/>
              </a:tabLst>
            </a:pPr>
            <a:r>
              <a:rPr sz="3400" b="1" spc="30">
                <a:solidFill>
                  <a:srgbClr val="0E0D49"/>
                </a:solidFill>
                <a:latin typeface="Trebuchet MS"/>
                <a:cs typeface="Trebuchet MS"/>
              </a:rPr>
              <a:t>Multiple</a:t>
            </a:r>
            <a:r>
              <a:rPr sz="3400" b="1" spc="-110">
                <a:solidFill>
                  <a:srgbClr val="0E0D49"/>
                </a:solidFill>
                <a:latin typeface="Trebuchet MS"/>
                <a:cs typeface="Trebuchet MS"/>
              </a:rPr>
              <a:t> </a:t>
            </a:r>
            <a:r>
              <a:rPr sz="3400" b="1" spc="-45">
                <a:solidFill>
                  <a:srgbClr val="0E0D49"/>
                </a:solidFill>
                <a:latin typeface="Trebuchet MS"/>
                <a:cs typeface="Trebuchet MS"/>
              </a:rPr>
              <a:t>pregnancy.</a:t>
            </a:r>
            <a:endParaRPr sz="3400">
              <a:latin typeface="Trebuchet MS"/>
              <a:cs typeface="Trebuchet MS"/>
            </a:endParaRPr>
          </a:p>
          <a:p>
            <a:pPr marL="412750" marR="335280" indent="-400685">
              <a:lnSpc>
                <a:spcPts val="4050"/>
              </a:lnSpc>
              <a:spcBef>
                <a:spcPts val="145"/>
              </a:spcBef>
              <a:buFont typeface="Trebuchet MS"/>
              <a:buAutoNum type="arabicPeriod"/>
              <a:tabLst>
                <a:tab pos="413384" algn="l"/>
              </a:tabLst>
            </a:pPr>
            <a:r>
              <a:rPr sz="3400" b="1" spc="-10">
                <a:solidFill>
                  <a:srgbClr val="0E0D49"/>
                </a:solidFill>
                <a:latin typeface="Trebuchet MS"/>
                <a:cs typeface="Trebuchet MS"/>
              </a:rPr>
              <a:t>Transverse </a:t>
            </a:r>
            <a:r>
              <a:rPr sz="3400" b="1" spc="-65">
                <a:solidFill>
                  <a:srgbClr val="0E0D49"/>
                </a:solidFill>
                <a:latin typeface="Trebuchet MS"/>
                <a:cs typeface="Trebuchet MS"/>
              </a:rPr>
              <a:t>lie </a:t>
            </a:r>
            <a:r>
              <a:rPr sz="3400" b="1" spc="25">
                <a:solidFill>
                  <a:srgbClr val="0E0D49"/>
                </a:solidFill>
                <a:latin typeface="Trebuchet MS"/>
                <a:cs typeface="Trebuchet MS"/>
              </a:rPr>
              <a:t>and </a:t>
            </a:r>
            <a:r>
              <a:rPr sz="3400" b="1" spc="10">
                <a:solidFill>
                  <a:srgbClr val="0E0D49"/>
                </a:solidFill>
                <a:latin typeface="Trebuchet MS"/>
                <a:cs typeface="Trebuchet MS"/>
              </a:rPr>
              <a:t>Malpresentation </a:t>
            </a:r>
            <a:r>
              <a:rPr lang="en-US" sz="3400" b="1" spc="-45">
                <a:solidFill>
                  <a:srgbClr val="0E0D49"/>
                </a:solidFill>
                <a:latin typeface="Trebuchet MS"/>
                <a:cs typeface="Trebuchet MS"/>
              </a:rPr>
              <a:t>brow,</a:t>
            </a:r>
            <a:r>
              <a:rPr lang="en-GB" sz="3400" b="1" spc="-55">
                <a:solidFill>
                  <a:srgbClr val="0E0D49"/>
                </a:solidFill>
                <a:latin typeface="Trebuchet MS"/>
                <a:cs typeface="Trebuchet MS"/>
              </a:rPr>
              <a:t> </a:t>
            </a:r>
            <a:r>
              <a:rPr sz="3400" b="1" spc="-45">
                <a:solidFill>
                  <a:srgbClr val="0E0D49"/>
                </a:solidFill>
                <a:latin typeface="Trebuchet MS"/>
                <a:cs typeface="Trebuchet MS"/>
              </a:rPr>
              <a:t>shoulder, </a:t>
            </a:r>
            <a:r>
              <a:rPr sz="3400" b="1">
                <a:solidFill>
                  <a:srgbClr val="0E0D49"/>
                </a:solidFill>
                <a:latin typeface="Trebuchet MS"/>
                <a:cs typeface="Trebuchet MS"/>
              </a:rPr>
              <a:t>compound </a:t>
            </a:r>
            <a:r>
              <a:rPr sz="3400" b="1" spc="-40">
                <a:solidFill>
                  <a:srgbClr val="0E0D49"/>
                </a:solidFill>
                <a:latin typeface="Trebuchet MS"/>
                <a:cs typeface="Trebuchet MS"/>
              </a:rPr>
              <a:t>presentations,</a:t>
            </a:r>
            <a:r>
              <a:rPr sz="3400" b="1" spc="-275">
                <a:solidFill>
                  <a:srgbClr val="0E0D49"/>
                </a:solidFill>
                <a:latin typeface="Trebuchet MS"/>
                <a:cs typeface="Trebuchet MS"/>
              </a:rPr>
              <a:t> </a:t>
            </a:r>
            <a:r>
              <a:rPr sz="3400" b="1" spc="-130">
                <a:solidFill>
                  <a:srgbClr val="0E0D49"/>
                </a:solidFill>
                <a:latin typeface="Trebuchet MS"/>
                <a:cs typeface="Trebuchet MS"/>
              </a:rPr>
              <a:t>breech.</a:t>
            </a:r>
            <a:endParaRPr sz="3400">
              <a:latin typeface="Trebuchet MS"/>
              <a:cs typeface="Trebuchet MS"/>
            </a:endParaRPr>
          </a:p>
          <a:p>
            <a:pPr marL="412750" marR="5080" indent="-400685">
              <a:lnSpc>
                <a:spcPts val="4050"/>
              </a:lnSpc>
              <a:buFont typeface="Trebuchet MS"/>
              <a:buAutoNum type="arabicPeriod"/>
              <a:tabLst>
                <a:tab pos="413384" algn="l"/>
              </a:tabLst>
            </a:pPr>
            <a:r>
              <a:rPr sz="3400" b="1" spc="-30">
                <a:solidFill>
                  <a:srgbClr val="0E0D49"/>
                </a:solidFill>
                <a:latin typeface="Trebuchet MS"/>
                <a:cs typeface="Trebuchet MS"/>
              </a:rPr>
              <a:t>Failed </a:t>
            </a:r>
            <a:r>
              <a:rPr sz="3400" b="1" spc="-95">
                <a:solidFill>
                  <a:srgbClr val="0E0D49"/>
                </a:solidFill>
                <a:latin typeface="Trebuchet MS"/>
                <a:cs typeface="Trebuchet MS"/>
              </a:rPr>
              <a:t>induction, </a:t>
            </a:r>
            <a:r>
              <a:rPr sz="3400" b="1" spc="-20">
                <a:solidFill>
                  <a:srgbClr val="0E0D49"/>
                </a:solidFill>
                <a:latin typeface="Trebuchet MS"/>
                <a:cs typeface="Trebuchet MS"/>
              </a:rPr>
              <a:t>obstructed </a:t>
            </a:r>
            <a:r>
              <a:rPr sz="3400" b="1" spc="15">
                <a:solidFill>
                  <a:srgbClr val="0E0D49"/>
                </a:solidFill>
                <a:latin typeface="Trebuchet MS"/>
                <a:cs typeface="Trebuchet MS"/>
              </a:rPr>
              <a:t>labor </a:t>
            </a:r>
            <a:r>
              <a:rPr sz="3400" b="1" spc="25">
                <a:solidFill>
                  <a:srgbClr val="0E0D49"/>
                </a:solidFill>
                <a:latin typeface="Trebuchet MS"/>
                <a:cs typeface="Trebuchet MS"/>
              </a:rPr>
              <a:t>and </a:t>
            </a:r>
            <a:r>
              <a:rPr sz="3400" b="1" spc="-60">
                <a:solidFill>
                  <a:srgbClr val="0E0D49"/>
                </a:solidFill>
                <a:latin typeface="Trebuchet MS"/>
                <a:cs typeface="Trebuchet MS"/>
              </a:rPr>
              <a:t>Failure </a:t>
            </a:r>
            <a:r>
              <a:rPr sz="3400" b="1" spc="-10">
                <a:solidFill>
                  <a:srgbClr val="0E0D49"/>
                </a:solidFill>
                <a:latin typeface="Trebuchet MS"/>
                <a:cs typeface="Trebuchet MS"/>
              </a:rPr>
              <a:t>to </a:t>
            </a:r>
            <a:r>
              <a:rPr sz="3400" b="1" spc="55">
                <a:solidFill>
                  <a:srgbClr val="0E0D49"/>
                </a:solidFill>
                <a:latin typeface="Trebuchet MS"/>
                <a:cs typeface="Trebuchet MS"/>
              </a:rPr>
              <a:t>progress</a:t>
            </a:r>
            <a:r>
              <a:rPr sz="3400" b="1" spc="-625">
                <a:solidFill>
                  <a:srgbClr val="0E0D49"/>
                </a:solidFill>
                <a:latin typeface="Trebuchet MS"/>
                <a:cs typeface="Trebuchet MS"/>
              </a:rPr>
              <a:t> </a:t>
            </a:r>
            <a:r>
              <a:rPr sz="3400" b="1" spc="-90">
                <a:solidFill>
                  <a:srgbClr val="0E0D49"/>
                </a:solidFill>
                <a:latin typeface="Trebuchet MS"/>
                <a:cs typeface="Trebuchet MS"/>
              </a:rPr>
              <a:t>in  </a:t>
            </a:r>
            <a:r>
              <a:rPr sz="3400" b="1" spc="15">
                <a:solidFill>
                  <a:srgbClr val="0E0D49"/>
                </a:solidFill>
                <a:latin typeface="Trebuchet MS"/>
                <a:cs typeface="Trebuchet MS"/>
              </a:rPr>
              <a:t>labor </a:t>
            </a:r>
            <a:r>
              <a:rPr sz="3400" b="1" spc="20">
                <a:solidFill>
                  <a:srgbClr val="0E0D49"/>
                </a:solidFill>
                <a:latin typeface="Trebuchet MS"/>
                <a:cs typeface="Trebuchet MS"/>
              </a:rPr>
              <a:t>(Dystocia)</a:t>
            </a:r>
            <a:r>
              <a:rPr sz="3400" b="1" spc="-229">
                <a:solidFill>
                  <a:srgbClr val="0E0D49"/>
                </a:solidFill>
                <a:latin typeface="Trebuchet MS"/>
                <a:cs typeface="Trebuchet MS"/>
              </a:rPr>
              <a:t> </a:t>
            </a:r>
            <a:r>
              <a:rPr lang="en-US" sz="3400" b="1" spc="60">
                <a:solidFill>
                  <a:srgbClr val="0E0D49"/>
                </a:solidFill>
                <a:latin typeface="Trebuchet MS"/>
                <a:cs typeface="Trebuchet MS"/>
              </a:rPr>
              <a:t>.</a:t>
            </a:r>
            <a:endParaRPr lang="en-GB" sz="3400">
              <a:latin typeface="Trebuchet MS"/>
              <a:cs typeface="Trebuchet MS"/>
            </a:endParaRPr>
          </a:p>
          <a:p>
            <a:pPr marL="412750" indent="-400685">
              <a:lnSpc>
                <a:spcPts val="3920"/>
              </a:lnSpc>
              <a:buFont typeface="Trebuchet MS"/>
              <a:buAutoNum type="arabicPeriod"/>
              <a:tabLst>
                <a:tab pos="413384" algn="l"/>
              </a:tabLst>
            </a:pPr>
            <a:endParaRPr lang="en-GB" sz="3400" b="1" spc="-75">
              <a:solidFill>
                <a:srgbClr val="0E0D49"/>
              </a:solidFill>
              <a:latin typeface="Trebuchet MS"/>
              <a:cs typeface="Trebuchet MS"/>
            </a:endParaRPr>
          </a:p>
        </p:txBody>
      </p:sp>
      <p:pic>
        <p:nvPicPr>
          <p:cNvPr id="16" name="object 16"/>
          <p:cNvPicPr/>
          <p:nvPr/>
        </p:nvPicPr>
        <p:blipFill>
          <a:blip r:embed="rId3" cstate="print"/>
          <a:stretch>
            <a:fillRect/>
          </a:stretch>
        </p:blipFill>
        <p:spPr>
          <a:xfrm>
            <a:off x="14783545" y="2829557"/>
            <a:ext cx="3117090" cy="31213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61893" y="0"/>
            <a:ext cx="2426335" cy="2015489"/>
            <a:chOff x="15861893" y="0"/>
            <a:chExt cx="2426335" cy="2015489"/>
          </a:xfrm>
        </p:grpSpPr>
        <p:sp>
          <p:nvSpPr>
            <p:cNvPr id="3" name="object 3"/>
            <p:cNvSpPr/>
            <p:nvPr/>
          </p:nvSpPr>
          <p:spPr>
            <a:xfrm>
              <a:off x="16106704" y="0"/>
              <a:ext cx="2181860" cy="1906905"/>
            </a:xfrm>
            <a:custGeom>
              <a:avLst/>
              <a:gdLst/>
              <a:ahLst/>
              <a:cxnLst/>
              <a:rect l="l" t="t" r="r" b="b"/>
              <a:pathLst>
                <a:path w="2181859" h="1906905">
                  <a:moveTo>
                    <a:pt x="836363" y="1906299"/>
                  </a:moveTo>
                  <a:lnTo>
                    <a:pt x="789610" y="1905432"/>
                  </a:lnTo>
                  <a:lnTo>
                    <a:pt x="742468" y="1902498"/>
                  </a:lnTo>
                  <a:lnTo>
                    <a:pt x="694923" y="1897373"/>
                  </a:lnTo>
                  <a:lnTo>
                    <a:pt x="646963" y="1889931"/>
                  </a:lnTo>
                  <a:lnTo>
                    <a:pt x="598574" y="1880051"/>
                  </a:lnTo>
                  <a:lnTo>
                    <a:pt x="554920" y="1868081"/>
                  </a:lnTo>
                  <a:lnTo>
                    <a:pt x="513174" y="1852714"/>
                  </a:lnTo>
                  <a:lnTo>
                    <a:pt x="473306" y="1834100"/>
                  </a:lnTo>
                  <a:lnTo>
                    <a:pt x="435287" y="1812395"/>
                  </a:lnTo>
                  <a:lnTo>
                    <a:pt x="399087" y="1787749"/>
                  </a:lnTo>
                  <a:lnTo>
                    <a:pt x="364676" y="1760318"/>
                  </a:lnTo>
                  <a:lnTo>
                    <a:pt x="332027" y="1730253"/>
                  </a:lnTo>
                  <a:lnTo>
                    <a:pt x="301109" y="1697707"/>
                  </a:lnTo>
                  <a:lnTo>
                    <a:pt x="271894" y="1662834"/>
                  </a:lnTo>
                  <a:lnTo>
                    <a:pt x="244351" y="1625786"/>
                  </a:lnTo>
                  <a:lnTo>
                    <a:pt x="218452" y="1586717"/>
                  </a:lnTo>
                  <a:lnTo>
                    <a:pt x="194167" y="1545779"/>
                  </a:lnTo>
                  <a:lnTo>
                    <a:pt x="171467" y="1503126"/>
                  </a:lnTo>
                  <a:lnTo>
                    <a:pt x="150323" y="1458909"/>
                  </a:lnTo>
                  <a:lnTo>
                    <a:pt x="130706" y="1413283"/>
                  </a:lnTo>
                  <a:lnTo>
                    <a:pt x="112586" y="1366401"/>
                  </a:lnTo>
                  <a:lnTo>
                    <a:pt x="95933" y="1318415"/>
                  </a:lnTo>
                  <a:lnTo>
                    <a:pt x="80720" y="1269478"/>
                  </a:lnTo>
                  <a:lnTo>
                    <a:pt x="66916" y="1219743"/>
                  </a:lnTo>
                  <a:lnTo>
                    <a:pt x="54492" y="1169363"/>
                  </a:lnTo>
                  <a:lnTo>
                    <a:pt x="43419" y="1118492"/>
                  </a:lnTo>
                  <a:lnTo>
                    <a:pt x="33667" y="1067282"/>
                  </a:lnTo>
                  <a:lnTo>
                    <a:pt x="25208" y="1015886"/>
                  </a:lnTo>
                  <a:lnTo>
                    <a:pt x="18012" y="964457"/>
                  </a:lnTo>
                  <a:lnTo>
                    <a:pt x="10700" y="898828"/>
                  </a:lnTo>
                  <a:lnTo>
                    <a:pt x="5254" y="833716"/>
                  </a:lnTo>
                  <a:lnTo>
                    <a:pt x="1708" y="769442"/>
                  </a:lnTo>
                  <a:lnTo>
                    <a:pt x="0" y="706327"/>
                  </a:lnTo>
                  <a:lnTo>
                    <a:pt x="69" y="644692"/>
                  </a:lnTo>
                  <a:lnTo>
                    <a:pt x="1854" y="584858"/>
                  </a:lnTo>
                  <a:lnTo>
                    <a:pt x="5295" y="527146"/>
                  </a:lnTo>
                  <a:lnTo>
                    <a:pt x="10330" y="471878"/>
                  </a:lnTo>
                  <a:lnTo>
                    <a:pt x="16898" y="419374"/>
                  </a:lnTo>
                  <a:lnTo>
                    <a:pt x="24937" y="369955"/>
                  </a:lnTo>
                  <a:lnTo>
                    <a:pt x="34388" y="323943"/>
                  </a:lnTo>
                  <a:lnTo>
                    <a:pt x="45188" y="281658"/>
                  </a:lnTo>
                  <a:lnTo>
                    <a:pt x="57277" y="243421"/>
                  </a:lnTo>
                  <a:lnTo>
                    <a:pt x="85076" y="180378"/>
                  </a:lnTo>
                  <a:lnTo>
                    <a:pt x="117297" y="137382"/>
                  </a:lnTo>
                  <a:lnTo>
                    <a:pt x="143335" y="109936"/>
                  </a:lnTo>
                  <a:lnTo>
                    <a:pt x="166061" y="79967"/>
                  </a:lnTo>
                  <a:lnTo>
                    <a:pt x="185886" y="47684"/>
                  </a:lnTo>
                  <a:lnTo>
                    <a:pt x="203220" y="13292"/>
                  </a:lnTo>
                  <a:lnTo>
                    <a:pt x="208807" y="0"/>
                  </a:lnTo>
                  <a:lnTo>
                    <a:pt x="2181294" y="0"/>
                  </a:lnTo>
                  <a:lnTo>
                    <a:pt x="2181294" y="1583563"/>
                  </a:lnTo>
                  <a:lnTo>
                    <a:pt x="2164317" y="1583563"/>
                  </a:lnTo>
                  <a:lnTo>
                    <a:pt x="2123111" y="1585342"/>
                  </a:lnTo>
                  <a:lnTo>
                    <a:pt x="2081923" y="1588894"/>
                  </a:lnTo>
                  <a:lnTo>
                    <a:pt x="2040741" y="1594095"/>
                  </a:lnTo>
                  <a:lnTo>
                    <a:pt x="1999551" y="1600822"/>
                  </a:lnTo>
                  <a:lnTo>
                    <a:pt x="1958340" y="1608950"/>
                  </a:lnTo>
                  <a:lnTo>
                    <a:pt x="1917095" y="1618356"/>
                  </a:lnTo>
                  <a:lnTo>
                    <a:pt x="1875802" y="1628915"/>
                  </a:lnTo>
                  <a:lnTo>
                    <a:pt x="1834449" y="1640504"/>
                  </a:lnTo>
                  <a:lnTo>
                    <a:pt x="1793022" y="1652999"/>
                  </a:lnTo>
                  <a:lnTo>
                    <a:pt x="1751509" y="1666276"/>
                  </a:lnTo>
                  <a:lnTo>
                    <a:pt x="1709895" y="1680211"/>
                  </a:lnTo>
                  <a:lnTo>
                    <a:pt x="1626315" y="1709559"/>
                  </a:lnTo>
                  <a:lnTo>
                    <a:pt x="1414694" y="1785774"/>
                  </a:lnTo>
                  <a:lnTo>
                    <a:pt x="1371807" y="1800513"/>
                  </a:lnTo>
                  <a:lnTo>
                    <a:pt x="1328702" y="1814795"/>
                  </a:lnTo>
                  <a:lnTo>
                    <a:pt x="1285364" y="1828496"/>
                  </a:lnTo>
                  <a:lnTo>
                    <a:pt x="1241783" y="1841492"/>
                  </a:lnTo>
                  <a:lnTo>
                    <a:pt x="1197943" y="1853660"/>
                  </a:lnTo>
                  <a:lnTo>
                    <a:pt x="1153832" y="1864875"/>
                  </a:lnTo>
                  <a:lnTo>
                    <a:pt x="1109437" y="1875013"/>
                  </a:lnTo>
                  <a:lnTo>
                    <a:pt x="1064745" y="1883951"/>
                  </a:lnTo>
                  <a:lnTo>
                    <a:pt x="1019742" y="1891565"/>
                  </a:lnTo>
                  <a:lnTo>
                    <a:pt x="974415" y="1897730"/>
                  </a:lnTo>
                  <a:lnTo>
                    <a:pt x="928752" y="1902324"/>
                  </a:lnTo>
                  <a:lnTo>
                    <a:pt x="882739" y="1905221"/>
                  </a:lnTo>
                  <a:lnTo>
                    <a:pt x="836363" y="1906299"/>
                  </a:lnTo>
                  <a:close/>
                </a:path>
                <a:path w="2181859" h="1906905">
                  <a:moveTo>
                    <a:pt x="2181294" y="1583612"/>
                  </a:moveTo>
                  <a:lnTo>
                    <a:pt x="2164317" y="1583563"/>
                  </a:lnTo>
                  <a:lnTo>
                    <a:pt x="2181294" y="1583563"/>
                  </a:lnTo>
                  <a:close/>
                </a:path>
              </a:pathLst>
            </a:custGeom>
            <a:solidFill>
              <a:srgbClr val="FFFFFF"/>
            </a:solidFill>
          </p:spPr>
          <p:txBody>
            <a:bodyPr wrap="square" lIns="0" tIns="0" rIns="0" bIns="0" rtlCol="0"/>
            <a:lstStyle/>
            <a:p>
              <a:endParaRPr/>
            </a:p>
          </p:txBody>
        </p:sp>
        <p:sp>
          <p:nvSpPr>
            <p:cNvPr id="4" name="object 4"/>
            <p:cNvSpPr/>
            <p:nvPr/>
          </p:nvSpPr>
          <p:spPr>
            <a:xfrm>
              <a:off x="17027051" y="364209"/>
              <a:ext cx="502284" cy="533400"/>
            </a:xfrm>
            <a:custGeom>
              <a:avLst/>
              <a:gdLst/>
              <a:ahLst/>
              <a:cxnLst/>
              <a:rect l="l" t="t" r="r" b="b"/>
              <a:pathLst>
                <a:path w="502284" h="533400">
                  <a:moveTo>
                    <a:pt x="459212" y="169007"/>
                  </a:moveTo>
                  <a:lnTo>
                    <a:pt x="168916" y="169007"/>
                  </a:lnTo>
                  <a:lnTo>
                    <a:pt x="160086" y="131284"/>
                  </a:lnTo>
                  <a:lnTo>
                    <a:pt x="158251" y="92055"/>
                  </a:lnTo>
                  <a:lnTo>
                    <a:pt x="166387" y="53973"/>
                  </a:lnTo>
                  <a:lnTo>
                    <a:pt x="187473" y="19693"/>
                  </a:lnTo>
                  <a:lnTo>
                    <a:pt x="222880" y="0"/>
                  </a:lnTo>
                  <a:lnTo>
                    <a:pt x="252515" y="14432"/>
                  </a:lnTo>
                  <a:lnTo>
                    <a:pt x="275820" y="50828"/>
                  </a:lnTo>
                  <a:lnTo>
                    <a:pt x="291036" y="98774"/>
                  </a:lnTo>
                  <a:lnTo>
                    <a:pt x="296326" y="147868"/>
                  </a:lnTo>
                  <a:lnTo>
                    <a:pt x="468772" y="147868"/>
                  </a:lnTo>
                  <a:lnTo>
                    <a:pt x="464854" y="160769"/>
                  </a:lnTo>
                  <a:lnTo>
                    <a:pt x="459212" y="169007"/>
                  </a:lnTo>
                  <a:close/>
                </a:path>
                <a:path w="502284" h="533400">
                  <a:moveTo>
                    <a:pt x="468772" y="147868"/>
                  </a:moveTo>
                  <a:lnTo>
                    <a:pt x="296326" y="147868"/>
                  </a:lnTo>
                  <a:lnTo>
                    <a:pt x="320384" y="124825"/>
                  </a:lnTo>
                  <a:lnTo>
                    <a:pt x="348038" y="105279"/>
                  </a:lnTo>
                  <a:lnTo>
                    <a:pt x="378795" y="91723"/>
                  </a:lnTo>
                  <a:lnTo>
                    <a:pt x="412161" y="86650"/>
                  </a:lnTo>
                  <a:lnTo>
                    <a:pt x="419718" y="86650"/>
                  </a:lnTo>
                  <a:lnTo>
                    <a:pt x="427370" y="87415"/>
                  </a:lnTo>
                  <a:lnTo>
                    <a:pt x="435118" y="89137"/>
                  </a:lnTo>
                  <a:lnTo>
                    <a:pt x="465935" y="104602"/>
                  </a:lnTo>
                  <a:lnTo>
                    <a:pt x="474250" y="129832"/>
                  </a:lnTo>
                  <a:lnTo>
                    <a:pt x="468772" y="147868"/>
                  </a:lnTo>
                  <a:close/>
                </a:path>
                <a:path w="502284" h="533400">
                  <a:moveTo>
                    <a:pt x="90003" y="450705"/>
                  </a:moveTo>
                  <a:lnTo>
                    <a:pt x="82542" y="450705"/>
                  </a:lnTo>
                  <a:lnTo>
                    <a:pt x="74890" y="449939"/>
                  </a:lnTo>
                  <a:lnTo>
                    <a:pt x="67142" y="448218"/>
                  </a:lnTo>
                  <a:lnTo>
                    <a:pt x="36291" y="432725"/>
                  </a:lnTo>
                  <a:lnTo>
                    <a:pt x="27963" y="407494"/>
                  </a:lnTo>
                  <a:lnTo>
                    <a:pt x="37358" y="376562"/>
                  </a:lnTo>
                  <a:lnTo>
                    <a:pt x="59674" y="343963"/>
                  </a:lnTo>
                  <a:lnTo>
                    <a:pt x="90109" y="313735"/>
                  </a:lnTo>
                  <a:lnTo>
                    <a:pt x="123864" y="289912"/>
                  </a:lnTo>
                  <a:lnTo>
                    <a:pt x="86685" y="278633"/>
                  </a:lnTo>
                  <a:lnTo>
                    <a:pt x="51694" y="260583"/>
                  </a:lnTo>
                  <a:lnTo>
                    <a:pt x="22657" y="234480"/>
                  </a:lnTo>
                  <a:lnTo>
                    <a:pt x="3341" y="199042"/>
                  </a:lnTo>
                  <a:lnTo>
                    <a:pt x="0" y="170396"/>
                  </a:lnTo>
                  <a:lnTo>
                    <a:pt x="9822" y="151300"/>
                  </a:lnTo>
                  <a:lnTo>
                    <a:pt x="29867" y="140651"/>
                  </a:lnTo>
                  <a:lnTo>
                    <a:pt x="57194" y="137346"/>
                  </a:lnTo>
                  <a:lnTo>
                    <a:pt x="85169" y="139684"/>
                  </a:lnTo>
                  <a:lnTo>
                    <a:pt x="114490" y="146218"/>
                  </a:lnTo>
                  <a:lnTo>
                    <a:pt x="143093" y="156232"/>
                  </a:lnTo>
                  <a:lnTo>
                    <a:pt x="168916" y="169007"/>
                  </a:lnTo>
                  <a:lnTo>
                    <a:pt x="459212" y="169007"/>
                  </a:lnTo>
                  <a:lnTo>
                    <a:pt x="442536" y="193356"/>
                  </a:lnTo>
                  <a:lnTo>
                    <a:pt x="440467" y="195407"/>
                  </a:lnTo>
                  <a:lnTo>
                    <a:pt x="251082" y="195407"/>
                  </a:lnTo>
                  <a:lnTo>
                    <a:pt x="238403" y="196534"/>
                  </a:lnTo>
                  <a:lnTo>
                    <a:pt x="203256" y="213294"/>
                  </a:lnTo>
                  <a:lnTo>
                    <a:pt x="178123" y="263393"/>
                  </a:lnTo>
                  <a:lnTo>
                    <a:pt x="181545" y="291231"/>
                  </a:lnTo>
                  <a:lnTo>
                    <a:pt x="207675" y="327526"/>
                  </a:lnTo>
                  <a:lnTo>
                    <a:pt x="251082" y="341852"/>
                  </a:lnTo>
                  <a:lnTo>
                    <a:pt x="499050" y="341852"/>
                  </a:lnTo>
                  <a:lnTo>
                    <a:pt x="502013" y="366878"/>
                  </a:lnTo>
                  <a:lnTo>
                    <a:pt x="501307" y="368252"/>
                  </a:lnTo>
                  <a:lnTo>
                    <a:pt x="333248" y="368252"/>
                  </a:lnTo>
                  <a:lnTo>
                    <a:pt x="338182" y="389583"/>
                  </a:lnTo>
                  <a:lnTo>
                    <a:pt x="205838" y="389583"/>
                  </a:lnTo>
                  <a:lnTo>
                    <a:pt x="181794" y="412611"/>
                  </a:lnTo>
                  <a:lnTo>
                    <a:pt x="154162" y="432124"/>
                  </a:lnTo>
                  <a:lnTo>
                    <a:pt x="123409" y="445647"/>
                  </a:lnTo>
                  <a:lnTo>
                    <a:pt x="90003" y="450705"/>
                  </a:lnTo>
                  <a:close/>
                </a:path>
                <a:path w="502284" h="533400">
                  <a:moveTo>
                    <a:pt x="499050" y="341852"/>
                  </a:moveTo>
                  <a:lnTo>
                    <a:pt x="251082" y="341852"/>
                  </a:lnTo>
                  <a:lnTo>
                    <a:pt x="263747" y="340752"/>
                  </a:lnTo>
                  <a:lnTo>
                    <a:pt x="276143" y="337428"/>
                  </a:lnTo>
                  <a:lnTo>
                    <a:pt x="287965" y="331844"/>
                  </a:lnTo>
                  <a:lnTo>
                    <a:pt x="298908" y="323965"/>
                  </a:lnTo>
                  <a:lnTo>
                    <a:pt x="316739" y="301062"/>
                  </a:lnTo>
                  <a:lnTo>
                    <a:pt x="324041" y="274034"/>
                  </a:lnTo>
                  <a:lnTo>
                    <a:pt x="320619" y="246217"/>
                  </a:lnTo>
                  <a:lnTo>
                    <a:pt x="294422" y="209869"/>
                  </a:lnTo>
                  <a:lnTo>
                    <a:pt x="251082" y="195503"/>
                  </a:lnTo>
                  <a:lnTo>
                    <a:pt x="440467" y="195407"/>
                  </a:lnTo>
                  <a:lnTo>
                    <a:pt x="412088" y="223536"/>
                  </a:lnTo>
                  <a:lnTo>
                    <a:pt x="378300" y="247251"/>
                  </a:lnTo>
                  <a:lnTo>
                    <a:pt x="415449" y="258547"/>
                  </a:lnTo>
                  <a:lnTo>
                    <a:pt x="450374" y="276641"/>
                  </a:lnTo>
                  <a:lnTo>
                    <a:pt x="479345" y="302805"/>
                  </a:lnTo>
                  <a:lnTo>
                    <a:pt x="498631" y="338313"/>
                  </a:lnTo>
                  <a:lnTo>
                    <a:pt x="499050" y="341852"/>
                  </a:lnTo>
                  <a:close/>
                </a:path>
                <a:path w="502284" h="533400">
                  <a:moveTo>
                    <a:pt x="444779" y="400009"/>
                  </a:moveTo>
                  <a:lnTo>
                    <a:pt x="416806" y="397656"/>
                  </a:lnTo>
                  <a:lnTo>
                    <a:pt x="387507" y="391089"/>
                  </a:lnTo>
                  <a:lnTo>
                    <a:pt x="358960" y="381043"/>
                  </a:lnTo>
                  <a:lnTo>
                    <a:pt x="333248" y="368252"/>
                  </a:lnTo>
                  <a:lnTo>
                    <a:pt x="501307" y="368252"/>
                  </a:lnTo>
                  <a:lnTo>
                    <a:pt x="492187" y="385984"/>
                  </a:lnTo>
                  <a:lnTo>
                    <a:pt x="472119" y="396677"/>
                  </a:lnTo>
                  <a:lnTo>
                    <a:pt x="444779" y="400009"/>
                  </a:lnTo>
                  <a:close/>
                </a:path>
                <a:path w="502284" h="533400">
                  <a:moveTo>
                    <a:pt x="294701" y="533399"/>
                  </a:moveTo>
                  <a:lnTo>
                    <a:pt x="270896" y="533399"/>
                  </a:lnTo>
                  <a:lnTo>
                    <a:pt x="249514" y="522951"/>
                  </a:lnTo>
                  <a:lnTo>
                    <a:pt x="226248" y="486610"/>
                  </a:lnTo>
                  <a:lnTo>
                    <a:pt x="211071" y="438702"/>
                  </a:lnTo>
                  <a:lnTo>
                    <a:pt x="205838" y="389583"/>
                  </a:lnTo>
                  <a:lnTo>
                    <a:pt x="338182" y="389583"/>
                  </a:lnTo>
                  <a:lnTo>
                    <a:pt x="341997" y="406072"/>
                  </a:lnTo>
                  <a:lnTo>
                    <a:pt x="343841" y="445336"/>
                  </a:lnTo>
                  <a:lnTo>
                    <a:pt x="335750" y="483434"/>
                  </a:lnTo>
                  <a:lnTo>
                    <a:pt x="314691" y="517757"/>
                  </a:lnTo>
                  <a:lnTo>
                    <a:pt x="305417" y="526632"/>
                  </a:lnTo>
                  <a:lnTo>
                    <a:pt x="296385" y="532727"/>
                  </a:lnTo>
                  <a:lnTo>
                    <a:pt x="294701" y="533399"/>
                  </a:lnTo>
                  <a:close/>
                </a:path>
              </a:pathLst>
            </a:custGeom>
            <a:solidFill>
              <a:srgbClr val="FDC4B0"/>
            </a:solidFill>
          </p:spPr>
          <p:txBody>
            <a:bodyPr wrap="square" lIns="0" tIns="0" rIns="0" bIns="0" rtlCol="0"/>
            <a:lstStyle/>
            <a:p>
              <a:endParaRPr/>
            </a:p>
          </p:txBody>
        </p:sp>
        <p:sp>
          <p:nvSpPr>
            <p:cNvPr id="5" name="object 5"/>
            <p:cNvSpPr/>
            <p:nvPr/>
          </p:nvSpPr>
          <p:spPr>
            <a:xfrm>
              <a:off x="17449544" y="1647460"/>
              <a:ext cx="415290" cy="368300"/>
            </a:xfrm>
            <a:custGeom>
              <a:avLst/>
              <a:gdLst/>
              <a:ahLst/>
              <a:cxnLst/>
              <a:rect l="l" t="t" r="r" b="b"/>
              <a:pathLst>
                <a:path w="415290"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90"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90"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90" h="368300">
                  <a:moveTo>
                    <a:pt x="350016" y="132000"/>
                  </a:moveTo>
                  <a:lnTo>
                    <a:pt x="292228" y="132000"/>
                  </a:lnTo>
                  <a:lnTo>
                    <a:pt x="322013" y="129353"/>
                  </a:lnTo>
                  <a:lnTo>
                    <a:pt x="350016" y="132000"/>
                  </a:lnTo>
                  <a:close/>
                </a:path>
                <a:path w="415290"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90" h="368300">
                  <a:moveTo>
                    <a:pt x="316969" y="233078"/>
                  </a:moveTo>
                  <a:lnTo>
                    <a:pt x="294906" y="231383"/>
                  </a:lnTo>
                  <a:lnTo>
                    <a:pt x="344212" y="231383"/>
                  </a:lnTo>
                  <a:lnTo>
                    <a:pt x="340269" y="232029"/>
                  </a:lnTo>
                  <a:lnTo>
                    <a:pt x="316969" y="233078"/>
                  </a:lnTo>
                  <a:close/>
                </a:path>
                <a:path w="415290"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90"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90507B"/>
            </a:solidFill>
          </p:spPr>
          <p:txBody>
            <a:bodyPr wrap="square" lIns="0" tIns="0" rIns="0" bIns="0" rtlCol="0"/>
            <a:lstStyle/>
            <a:p>
              <a:endParaRPr/>
            </a:p>
          </p:txBody>
        </p:sp>
        <p:sp>
          <p:nvSpPr>
            <p:cNvPr id="6" name="object 6"/>
            <p:cNvSpPr/>
            <p:nvPr/>
          </p:nvSpPr>
          <p:spPr>
            <a:xfrm>
              <a:off x="15861893" y="312486"/>
              <a:ext cx="415290" cy="368300"/>
            </a:xfrm>
            <a:custGeom>
              <a:avLst/>
              <a:gdLst/>
              <a:ahLst/>
              <a:cxnLst/>
              <a:rect l="l" t="t" r="r" b="b"/>
              <a:pathLst>
                <a:path w="415290" h="368300">
                  <a:moveTo>
                    <a:pt x="177486" y="136400"/>
                  </a:moveTo>
                  <a:lnTo>
                    <a:pt x="120244" y="136400"/>
                  </a:lnTo>
                  <a:lnTo>
                    <a:pt x="103044" y="111985"/>
                  </a:lnTo>
                  <a:lnTo>
                    <a:pt x="90400" y="84485"/>
                  </a:lnTo>
                  <a:lnTo>
                    <a:pt x="85217" y="54940"/>
                  </a:lnTo>
                  <a:lnTo>
                    <a:pt x="90400" y="24391"/>
                  </a:lnTo>
                  <a:lnTo>
                    <a:pt x="94365" y="15347"/>
                  </a:lnTo>
                  <a:lnTo>
                    <a:pt x="99021" y="8357"/>
                  </a:lnTo>
                  <a:lnTo>
                    <a:pt x="104268" y="3286"/>
                  </a:lnTo>
                  <a:lnTo>
                    <a:pt x="110009" y="0"/>
                  </a:lnTo>
                  <a:lnTo>
                    <a:pt x="135260" y="1793"/>
                  </a:lnTo>
                  <a:lnTo>
                    <a:pt x="162367" y="21091"/>
                  </a:lnTo>
                  <a:lnTo>
                    <a:pt x="187017" y="51006"/>
                  </a:lnTo>
                  <a:lnTo>
                    <a:pt x="204897" y="84652"/>
                  </a:lnTo>
                  <a:lnTo>
                    <a:pt x="318254" y="84652"/>
                  </a:lnTo>
                  <a:lnTo>
                    <a:pt x="316697" y="90324"/>
                  </a:lnTo>
                  <a:lnTo>
                    <a:pt x="294790" y="127636"/>
                  </a:lnTo>
                  <a:lnTo>
                    <a:pt x="209667" y="127636"/>
                  </a:lnTo>
                  <a:lnTo>
                    <a:pt x="197835" y="128412"/>
                  </a:lnTo>
                  <a:lnTo>
                    <a:pt x="186531" y="131618"/>
                  </a:lnTo>
                  <a:lnTo>
                    <a:pt x="177779" y="136178"/>
                  </a:lnTo>
                  <a:lnTo>
                    <a:pt x="177486" y="136400"/>
                  </a:lnTo>
                  <a:close/>
                </a:path>
                <a:path w="415290" h="368300">
                  <a:moveTo>
                    <a:pt x="318254" y="84652"/>
                  </a:moveTo>
                  <a:lnTo>
                    <a:pt x="204897" y="84652"/>
                  </a:lnTo>
                  <a:lnTo>
                    <a:pt x="215465" y="61265"/>
                  </a:lnTo>
                  <a:lnTo>
                    <a:pt x="247685" y="20732"/>
                  </a:lnTo>
                  <a:lnTo>
                    <a:pt x="287158" y="2582"/>
                  </a:lnTo>
                  <a:lnTo>
                    <a:pt x="321766" y="11168"/>
                  </a:lnTo>
                  <a:lnTo>
                    <a:pt x="329078" y="45231"/>
                  </a:lnTo>
                  <a:lnTo>
                    <a:pt x="318254" y="84652"/>
                  </a:lnTo>
                  <a:close/>
                </a:path>
                <a:path w="415290" h="368300">
                  <a:moveTo>
                    <a:pt x="301199" y="240339"/>
                  </a:moveTo>
                  <a:lnTo>
                    <a:pt x="205602" y="240339"/>
                  </a:lnTo>
                  <a:lnTo>
                    <a:pt x="217453" y="239524"/>
                  </a:lnTo>
                  <a:lnTo>
                    <a:pt x="228810" y="236262"/>
                  </a:lnTo>
                  <a:lnTo>
                    <a:pt x="257793" y="209670"/>
                  </a:lnTo>
                  <a:lnTo>
                    <a:pt x="263880" y="188162"/>
                  </a:lnTo>
                  <a:lnTo>
                    <a:pt x="261296" y="166734"/>
                  </a:lnTo>
                  <a:lnTo>
                    <a:pt x="250838" y="147835"/>
                  </a:lnTo>
                  <a:lnTo>
                    <a:pt x="233306" y="133913"/>
                  </a:lnTo>
                  <a:lnTo>
                    <a:pt x="221625" y="129425"/>
                  </a:lnTo>
                  <a:lnTo>
                    <a:pt x="209667" y="127636"/>
                  </a:lnTo>
                  <a:lnTo>
                    <a:pt x="294790" y="127636"/>
                  </a:lnTo>
                  <a:lnTo>
                    <a:pt x="292228" y="132000"/>
                  </a:lnTo>
                  <a:lnTo>
                    <a:pt x="350016" y="132000"/>
                  </a:lnTo>
                  <a:lnTo>
                    <a:pt x="352166" y="132204"/>
                  </a:lnTo>
                  <a:lnTo>
                    <a:pt x="380400" y="142533"/>
                  </a:lnTo>
                  <a:lnTo>
                    <a:pt x="404428" y="162322"/>
                  </a:lnTo>
                  <a:lnTo>
                    <a:pt x="415095" y="181749"/>
                  </a:lnTo>
                  <a:lnTo>
                    <a:pt x="413575" y="198216"/>
                  </a:lnTo>
                  <a:lnTo>
                    <a:pt x="402316" y="211634"/>
                  </a:lnTo>
                  <a:lnTo>
                    <a:pt x="383767" y="221914"/>
                  </a:lnTo>
                  <a:lnTo>
                    <a:pt x="363103" y="228290"/>
                  </a:lnTo>
                  <a:lnTo>
                    <a:pt x="344212" y="231383"/>
                  </a:lnTo>
                  <a:lnTo>
                    <a:pt x="294906" y="231383"/>
                  </a:lnTo>
                  <a:lnTo>
                    <a:pt x="301199" y="240339"/>
                  </a:lnTo>
                  <a:close/>
                </a:path>
                <a:path w="415290" h="368300">
                  <a:moveTo>
                    <a:pt x="350016" y="132000"/>
                  </a:moveTo>
                  <a:lnTo>
                    <a:pt x="292228" y="132000"/>
                  </a:lnTo>
                  <a:lnTo>
                    <a:pt x="322013" y="129353"/>
                  </a:lnTo>
                  <a:lnTo>
                    <a:pt x="350016" y="132000"/>
                  </a:lnTo>
                  <a:close/>
                </a:path>
                <a:path w="415290" h="368300">
                  <a:moveTo>
                    <a:pt x="93108" y="238447"/>
                  </a:moveTo>
                  <a:lnTo>
                    <a:pt x="62900" y="235640"/>
                  </a:lnTo>
                  <a:lnTo>
                    <a:pt x="34629" y="225372"/>
                  </a:lnTo>
                  <a:lnTo>
                    <a:pt x="10626" y="205653"/>
                  </a:lnTo>
                  <a:lnTo>
                    <a:pt x="0" y="186186"/>
                  </a:lnTo>
                  <a:lnTo>
                    <a:pt x="1515" y="169723"/>
                  </a:lnTo>
                  <a:lnTo>
                    <a:pt x="51952" y="139656"/>
                  </a:lnTo>
                  <a:lnTo>
                    <a:pt x="98126" y="134735"/>
                  </a:lnTo>
                  <a:lnTo>
                    <a:pt x="120244" y="136400"/>
                  </a:lnTo>
                  <a:lnTo>
                    <a:pt x="177486" y="136400"/>
                  </a:lnTo>
                  <a:lnTo>
                    <a:pt x="169888" y="142175"/>
                  </a:lnTo>
                  <a:lnTo>
                    <a:pt x="163072" y="149590"/>
                  </a:lnTo>
                  <a:lnTo>
                    <a:pt x="157549" y="158305"/>
                  </a:lnTo>
                  <a:lnTo>
                    <a:pt x="151461" y="179868"/>
                  </a:lnTo>
                  <a:lnTo>
                    <a:pt x="154045" y="201325"/>
                  </a:lnTo>
                  <a:lnTo>
                    <a:pt x="164503" y="220234"/>
                  </a:lnTo>
                  <a:lnTo>
                    <a:pt x="182036" y="234157"/>
                  </a:lnTo>
                  <a:lnTo>
                    <a:pt x="186302" y="235784"/>
                  </a:lnTo>
                  <a:lnTo>
                    <a:pt x="122922" y="235784"/>
                  </a:lnTo>
                  <a:lnTo>
                    <a:pt x="93108" y="238447"/>
                  </a:lnTo>
                  <a:close/>
                </a:path>
                <a:path w="415290" h="368300">
                  <a:moveTo>
                    <a:pt x="316969" y="233078"/>
                  </a:moveTo>
                  <a:lnTo>
                    <a:pt x="294906" y="231383"/>
                  </a:lnTo>
                  <a:lnTo>
                    <a:pt x="344212" y="231383"/>
                  </a:lnTo>
                  <a:lnTo>
                    <a:pt x="340269" y="232029"/>
                  </a:lnTo>
                  <a:lnTo>
                    <a:pt x="316969" y="233078"/>
                  </a:lnTo>
                  <a:close/>
                </a:path>
                <a:path w="415290" h="368300">
                  <a:moveTo>
                    <a:pt x="127992" y="365202"/>
                  </a:moveTo>
                  <a:lnTo>
                    <a:pt x="93343" y="356629"/>
                  </a:lnTo>
                  <a:lnTo>
                    <a:pt x="86036" y="322588"/>
                  </a:lnTo>
                  <a:lnTo>
                    <a:pt x="98440" y="277500"/>
                  </a:lnTo>
                  <a:lnTo>
                    <a:pt x="122922" y="235784"/>
                  </a:lnTo>
                  <a:lnTo>
                    <a:pt x="186302" y="235784"/>
                  </a:lnTo>
                  <a:lnTo>
                    <a:pt x="193662" y="238589"/>
                  </a:lnTo>
                  <a:lnTo>
                    <a:pt x="205602" y="240339"/>
                  </a:lnTo>
                  <a:lnTo>
                    <a:pt x="301199" y="240339"/>
                  </a:lnTo>
                  <a:lnTo>
                    <a:pt x="312120" y="255883"/>
                  </a:lnTo>
                  <a:lnTo>
                    <a:pt x="324764" y="283323"/>
                  </a:lnTo>
                  <a:lnTo>
                    <a:pt x="210158" y="283323"/>
                  </a:lnTo>
                  <a:lnTo>
                    <a:pt x="199616" y="306735"/>
                  </a:lnTo>
                  <a:lnTo>
                    <a:pt x="167450" y="347176"/>
                  </a:lnTo>
                  <a:lnTo>
                    <a:pt x="134018" y="364149"/>
                  </a:lnTo>
                  <a:lnTo>
                    <a:pt x="127992" y="365202"/>
                  </a:lnTo>
                  <a:close/>
                </a:path>
                <a:path w="415290" h="368300">
                  <a:moveTo>
                    <a:pt x="305045" y="367880"/>
                  </a:moveTo>
                  <a:lnTo>
                    <a:pt x="279848" y="366048"/>
                  </a:lnTo>
                  <a:lnTo>
                    <a:pt x="252759" y="346765"/>
                  </a:lnTo>
                  <a:lnTo>
                    <a:pt x="228091" y="316900"/>
                  </a:lnTo>
                  <a:lnTo>
                    <a:pt x="210158" y="283323"/>
                  </a:lnTo>
                  <a:lnTo>
                    <a:pt x="324764" y="283323"/>
                  </a:lnTo>
                  <a:lnTo>
                    <a:pt x="330013" y="312951"/>
                  </a:lnTo>
                  <a:lnTo>
                    <a:pt x="324845" y="343584"/>
                  </a:lnTo>
                  <a:lnTo>
                    <a:pt x="320783" y="352572"/>
                  </a:lnTo>
                  <a:lnTo>
                    <a:pt x="316093" y="359534"/>
                  </a:lnTo>
                  <a:lnTo>
                    <a:pt x="310829" y="364595"/>
                  </a:lnTo>
                  <a:lnTo>
                    <a:pt x="305045" y="367880"/>
                  </a:lnTo>
                  <a:close/>
                </a:path>
              </a:pathLst>
            </a:custGeom>
            <a:solidFill>
              <a:srgbClr val="6FDEF6"/>
            </a:solidFill>
          </p:spPr>
          <p:txBody>
            <a:bodyPr wrap="square" lIns="0" tIns="0" rIns="0" bIns="0" rtlCol="0"/>
            <a:lstStyle/>
            <a:p>
              <a:endParaRPr/>
            </a:p>
          </p:txBody>
        </p:sp>
      </p:grpSp>
      <p:grpSp>
        <p:nvGrpSpPr>
          <p:cNvPr id="7" name="object 7"/>
          <p:cNvGrpSpPr/>
          <p:nvPr/>
        </p:nvGrpSpPr>
        <p:grpSpPr>
          <a:xfrm>
            <a:off x="0" y="8186621"/>
            <a:ext cx="2395220" cy="2100580"/>
            <a:chOff x="0" y="8186621"/>
            <a:chExt cx="2395220" cy="2100580"/>
          </a:xfrm>
        </p:grpSpPr>
        <p:sp>
          <p:nvSpPr>
            <p:cNvPr id="8" name="object 8"/>
            <p:cNvSpPr/>
            <p:nvPr/>
          </p:nvSpPr>
          <p:spPr>
            <a:xfrm>
              <a:off x="0" y="8186621"/>
              <a:ext cx="2395220" cy="2100580"/>
            </a:xfrm>
            <a:custGeom>
              <a:avLst/>
              <a:gdLst/>
              <a:ahLst/>
              <a:cxnLst/>
              <a:rect l="l" t="t" r="r" b="b"/>
              <a:pathLst>
                <a:path w="2395220" h="2100579">
                  <a:moveTo>
                    <a:pt x="1337490" y="128354"/>
                  </a:moveTo>
                  <a:lnTo>
                    <a:pt x="329100" y="128354"/>
                  </a:lnTo>
                  <a:lnTo>
                    <a:pt x="367494" y="125247"/>
                  </a:lnTo>
                  <a:lnTo>
                    <a:pt x="406430" y="119374"/>
                  </a:lnTo>
                  <a:lnTo>
                    <a:pt x="445944" y="111194"/>
                  </a:lnTo>
                  <a:lnTo>
                    <a:pt x="486075" y="101166"/>
                  </a:lnTo>
                  <a:lnTo>
                    <a:pt x="526859" y="89748"/>
                  </a:lnTo>
                  <a:lnTo>
                    <a:pt x="653506" y="51739"/>
                  </a:lnTo>
                  <a:lnTo>
                    <a:pt x="697278" y="39347"/>
                  </a:lnTo>
                  <a:lnTo>
                    <a:pt x="741889" y="27858"/>
                  </a:lnTo>
                  <a:lnTo>
                    <a:pt x="787378" y="17729"/>
                  </a:lnTo>
                  <a:lnTo>
                    <a:pt x="833782" y="9421"/>
                  </a:lnTo>
                  <a:lnTo>
                    <a:pt x="881138" y="3391"/>
                  </a:lnTo>
                  <a:lnTo>
                    <a:pt x="929483" y="97"/>
                  </a:lnTo>
                  <a:lnTo>
                    <a:pt x="978855" y="0"/>
                  </a:lnTo>
                  <a:lnTo>
                    <a:pt x="1029291" y="3555"/>
                  </a:lnTo>
                  <a:lnTo>
                    <a:pt x="1080828" y="11224"/>
                  </a:lnTo>
                  <a:lnTo>
                    <a:pt x="1133504" y="23463"/>
                  </a:lnTo>
                  <a:lnTo>
                    <a:pt x="1187356" y="40732"/>
                  </a:lnTo>
                  <a:lnTo>
                    <a:pt x="1231477" y="59473"/>
                  </a:lnTo>
                  <a:lnTo>
                    <a:pt x="1273442" y="82386"/>
                  </a:lnTo>
                  <a:lnTo>
                    <a:pt x="1313288" y="109077"/>
                  </a:lnTo>
                  <a:lnTo>
                    <a:pt x="1337490" y="128354"/>
                  </a:lnTo>
                  <a:close/>
                </a:path>
                <a:path w="2395220" h="2100579">
                  <a:moveTo>
                    <a:pt x="2327146" y="2100378"/>
                  </a:moveTo>
                  <a:lnTo>
                    <a:pt x="0" y="2100378"/>
                  </a:lnTo>
                  <a:lnTo>
                    <a:pt x="0" y="147921"/>
                  </a:lnTo>
                  <a:lnTo>
                    <a:pt x="56018" y="130010"/>
                  </a:lnTo>
                  <a:lnTo>
                    <a:pt x="94971" y="120433"/>
                  </a:lnTo>
                  <a:lnTo>
                    <a:pt x="163292" y="111362"/>
                  </a:lnTo>
                  <a:lnTo>
                    <a:pt x="192049" y="112098"/>
                  </a:lnTo>
                  <a:lnTo>
                    <a:pt x="216793" y="116500"/>
                  </a:lnTo>
                  <a:lnTo>
                    <a:pt x="253787" y="124439"/>
                  </a:lnTo>
                  <a:lnTo>
                    <a:pt x="291210" y="128238"/>
                  </a:lnTo>
                  <a:lnTo>
                    <a:pt x="1337490" y="128354"/>
                  </a:lnTo>
                  <a:lnTo>
                    <a:pt x="1386772" y="172232"/>
                  </a:lnTo>
                  <a:lnTo>
                    <a:pt x="1420483" y="207913"/>
                  </a:lnTo>
                  <a:lnTo>
                    <a:pt x="1452224" y="245807"/>
                  </a:lnTo>
                  <a:lnTo>
                    <a:pt x="1482032" y="285524"/>
                  </a:lnTo>
                  <a:lnTo>
                    <a:pt x="1509943" y="326671"/>
                  </a:lnTo>
                  <a:lnTo>
                    <a:pt x="1535994" y="368858"/>
                  </a:lnTo>
                  <a:lnTo>
                    <a:pt x="1560224" y="411693"/>
                  </a:lnTo>
                  <a:lnTo>
                    <a:pt x="1582668" y="454785"/>
                  </a:lnTo>
                  <a:lnTo>
                    <a:pt x="1603365" y="497742"/>
                  </a:lnTo>
                  <a:lnTo>
                    <a:pt x="1622351" y="540173"/>
                  </a:lnTo>
                  <a:lnTo>
                    <a:pt x="1639663" y="581686"/>
                  </a:lnTo>
                  <a:lnTo>
                    <a:pt x="1660457" y="629982"/>
                  </a:lnTo>
                  <a:lnTo>
                    <a:pt x="1683446" y="677103"/>
                  </a:lnTo>
                  <a:lnTo>
                    <a:pt x="1708565" y="723002"/>
                  </a:lnTo>
                  <a:lnTo>
                    <a:pt x="1735749" y="767629"/>
                  </a:lnTo>
                  <a:lnTo>
                    <a:pt x="1764935" y="810935"/>
                  </a:lnTo>
                  <a:lnTo>
                    <a:pt x="1796057" y="852872"/>
                  </a:lnTo>
                  <a:lnTo>
                    <a:pt x="1829052" y="893390"/>
                  </a:lnTo>
                  <a:lnTo>
                    <a:pt x="1863854" y="932441"/>
                  </a:lnTo>
                  <a:lnTo>
                    <a:pt x="1900400" y="969975"/>
                  </a:lnTo>
                  <a:lnTo>
                    <a:pt x="1938624" y="1005943"/>
                  </a:lnTo>
                  <a:lnTo>
                    <a:pt x="2043060" y="1096514"/>
                  </a:lnTo>
                  <a:lnTo>
                    <a:pt x="2100901" y="1152701"/>
                  </a:lnTo>
                  <a:lnTo>
                    <a:pt x="2152330" y="1208683"/>
                  </a:lnTo>
                  <a:lnTo>
                    <a:pt x="2197693" y="1264280"/>
                  </a:lnTo>
                  <a:lnTo>
                    <a:pt x="2237333" y="1319316"/>
                  </a:lnTo>
                  <a:lnTo>
                    <a:pt x="2271597" y="1373613"/>
                  </a:lnTo>
                  <a:lnTo>
                    <a:pt x="2300828" y="1426993"/>
                  </a:lnTo>
                  <a:lnTo>
                    <a:pt x="2325372" y="1479279"/>
                  </a:lnTo>
                  <a:lnTo>
                    <a:pt x="2345573" y="1530292"/>
                  </a:lnTo>
                  <a:lnTo>
                    <a:pt x="2361777" y="1579856"/>
                  </a:lnTo>
                  <a:lnTo>
                    <a:pt x="2374328" y="1627793"/>
                  </a:lnTo>
                  <a:lnTo>
                    <a:pt x="2383570" y="1673925"/>
                  </a:lnTo>
                  <a:lnTo>
                    <a:pt x="2389850" y="1718075"/>
                  </a:lnTo>
                  <a:lnTo>
                    <a:pt x="2393510" y="1760065"/>
                  </a:lnTo>
                  <a:lnTo>
                    <a:pt x="2394898" y="1799717"/>
                  </a:lnTo>
                  <a:lnTo>
                    <a:pt x="2394356" y="1836853"/>
                  </a:lnTo>
                  <a:lnTo>
                    <a:pt x="2388866" y="1902871"/>
                  </a:lnTo>
                  <a:lnTo>
                    <a:pt x="2379799" y="1956696"/>
                  </a:lnTo>
                  <a:lnTo>
                    <a:pt x="2369914" y="1996908"/>
                  </a:lnTo>
                  <a:lnTo>
                    <a:pt x="2342356" y="2069903"/>
                  </a:lnTo>
                  <a:lnTo>
                    <a:pt x="2327146" y="2100378"/>
                  </a:lnTo>
                  <a:close/>
                </a:path>
              </a:pathLst>
            </a:custGeom>
            <a:solidFill>
              <a:srgbClr val="FFFFFF"/>
            </a:solidFill>
          </p:spPr>
          <p:txBody>
            <a:bodyPr wrap="square" lIns="0" tIns="0" rIns="0" bIns="0" rtlCol="0"/>
            <a:lstStyle/>
            <a:p>
              <a:endParaRPr/>
            </a:p>
          </p:txBody>
        </p:sp>
        <p:sp>
          <p:nvSpPr>
            <p:cNvPr id="9" name="object 9"/>
            <p:cNvSpPr/>
            <p:nvPr/>
          </p:nvSpPr>
          <p:spPr>
            <a:xfrm>
              <a:off x="447782" y="8571573"/>
              <a:ext cx="415290" cy="368300"/>
            </a:xfrm>
            <a:custGeom>
              <a:avLst/>
              <a:gdLst/>
              <a:ahLst/>
              <a:cxnLst/>
              <a:rect l="l" t="t" r="r" b="b"/>
              <a:pathLst>
                <a:path w="415290" h="368300">
                  <a:moveTo>
                    <a:pt x="177044" y="136496"/>
                  </a:moveTo>
                  <a:lnTo>
                    <a:pt x="120189" y="136496"/>
                  </a:lnTo>
                  <a:lnTo>
                    <a:pt x="102974" y="111997"/>
                  </a:lnTo>
                  <a:lnTo>
                    <a:pt x="90297" y="84485"/>
                  </a:lnTo>
                  <a:lnTo>
                    <a:pt x="85081" y="54928"/>
                  </a:lnTo>
                  <a:lnTo>
                    <a:pt x="90249" y="24295"/>
                  </a:lnTo>
                  <a:lnTo>
                    <a:pt x="94312" y="15307"/>
                  </a:lnTo>
                  <a:lnTo>
                    <a:pt x="99002" y="8345"/>
                  </a:lnTo>
                  <a:lnTo>
                    <a:pt x="104265" y="3285"/>
                  </a:lnTo>
                  <a:lnTo>
                    <a:pt x="110049" y="0"/>
                  </a:lnTo>
                  <a:lnTo>
                    <a:pt x="135246" y="1832"/>
                  </a:lnTo>
                  <a:lnTo>
                    <a:pt x="162336" y="21115"/>
                  </a:lnTo>
                  <a:lnTo>
                    <a:pt x="187004" y="50979"/>
                  </a:lnTo>
                  <a:lnTo>
                    <a:pt x="204937" y="84557"/>
                  </a:lnTo>
                  <a:lnTo>
                    <a:pt x="318257" y="84557"/>
                  </a:lnTo>
                  <a:lnTo>
                    <a:pt x="316655" y="90379"/>
                  </a:lnTo>
                  <a:lnTo>
                    <a:pt x="294846" y="127540"/>
                  </a:lnTo>
                  <a:lnTo>
                    <a:pt x="209588" y="127540"/>
                  </a:lnTo>
                  <a:lnTo>
                    <a:pt x="197738" y="128355"/>
                  </a:lnTo>
                  <a:lnTo>
                    <a:pt x="186380" y="131618"/>
                  </a:lnTo>
                  <a:lnTo>
                    <a:pt x="177628" y="136055"/>
                  </a:lnTo>
                  <a:lnTo>
                    <a:pt x="177044" y="136496"/>
                  </a:lnTo>
                  <a:close/>
                </a:path>
                <a:path w="415290" h="368300">
                  <a:moveTo>
                    <a:pt x="318257" y="84557"/>
                  </a:moveTo>
                  <a:lnTo>
                    <a:pt x="204937" y="84557"/>
                  </a:lnTo>
                  <a:lnTo>
                    <a:pt x="215478" y="61144"/>
                  </a:lnTo>
                  <a:lnTo>
                    <a:pt x="247644" y="20704"/>
                  </a:lnTo>
                  <a:lnTo>
                    <a:pt x="287103" y="2678"/>
                  </a:lnTo>
                  <a:lnTo>
                    <a:pt x="321751" y="11251"/>
                  </a:lnTo>
                  <a:lnTo>
                    <a:pt x="329058" y="45291"/>
                  </a:lnTo>
                  <a:lnTo>
                    <a:pt x="318257" y="84557"/>
                  </a:lnTo>
                  <a:close/>
                </a:path>
                <a:path w="415290" h="368300">
                  <a:moveTo>
                    <a:pt x="301024" y="240243"/>
                  </a:moveTo>
                  <a:lnTo>
                    <a:pt x="205523" y="240243"/>
                  </a:lnTo>
                  <a:lnTo>
                    <a:pt x="217355" y="239468"/>
                  </a:lnTo>
                  <a:lnTo>
                    <a:pt x="228659" y="236262"/>
                  </a:lnTo>
                  <a:lnTo>
                    <a:pt x="237411" y="231702"/>
                  </a:lnTo>
                  <a:lnTo>
                    <a:pt x="245302" y="225704"/>
                  </a:lnTo>
                  <a:lnTo>
                    <a:pt x="252118" y="218289"/>
                  </a:lnTo>
                  <a:lnTo>
                    <a:pt x="257642" y="209575"/>
                  </a:lnTo>
                  <a:lnTo>
                    <a:pt x="263729" y="188011"/>
                  </a:lnTo>
                  <a:lnTo>
                    <a:pt x="261145" y="166555"/>
                  </a:lnTo>
                  <a:lnTo>
                    <a:pt x="250687" y="147645"/>
                  </a:lnTo>
                  <a:lnTo>
                    <a:pt x="233154" y="133722"/>
                  </a:lnTo>
                  <a:lnTo>
                    <a:pt x="221528" y="129291"/>
                  </a:lnTo>
                  <a:lnTo>
                    <a:pt x="209588" y="127540"/>
                  </a:lnTo>
                  <a:lnTo>
                    <a:pt x="294846" y="127540"/>
                  </a:lnTo>
                  <a:lnTo>
                    <a:pt x="292172" y="132096"/>
                  </a:lnTo>
                  <a:lnTo>
                    <a:pt x="350650" y="132096"/>
                  </a:lnTo>
                  <a:lnTo>
                    <a:pt x="352194" y="132239"/>
                  </a:lnTo>
                  <a:lnTo>
                    <a:pt x="380466" y="142507"/>
                  </a:lnTo>
                  <a:lnTo>
                    <a:pt x="404469" y="162227"/>
                  </a:lnTo>
                  <a:lnTo>
                    <a:pt x="415095" y="181693"/>
                  </a:lnTo>
                  <a:lnTo>
                    <a:pt x="413579" y="198156"/>
                  </a:lnTo>
                  <a:lnTo>
                    <a:pt x="402343" y="211552"/>
                  </a:lnTo>
                  <a:lnTo>
                    <a:pt x="383808" y="221818"/>
                  </a:lnTo>
                  <a:lnTo>
                    <a:pt x="363142" y="228224"/>
                  </a:lnTo>
                  <a:lnTo>
                    <a:pt x="343600" y="231479"/>
                  </a:lnTo>
                  <a:lnTo>
                    <a:pt x="294851" y="231479"/>
                  </a:lnTo>
                  <a:lnTo>
                    <a:pt x="301024" y="240243"/>
                  </a:lnTo>
                  <a:close/>
                </a:path>
                <a:path w="415290" h="368300">
                  <a:moveTo>
                    <a:pt x="350650" y="132096"/>
                  </a:moveTo>
                  <a:lnTo>
                    <a:pt x="292172" y="132096"/>
                  </a:lnTo>
                  <a:lnTo>
                    <a:pt x="321986" y="129433"/>
                  </a:lnTo>
                  <a:lnTo>
                    <a:pt x="350650" y="132096"/>
                  </a:lnTo>
                  <a:close/>
                </a:path>
                <a:path w="415290" h="368300">
                  <a:moveTo>
                    <a:pt x="93082" y="238526"/>
                  </a:moveTo>
                  <a:lnTo>
                    <a:pt x="62929" y="235676"/>
                  </a:lnTo>
                  <a:lnTo>
                    <a:pt x="34695" y="225347"/>
                  </a:lnTo>
                  <a:lnTo>
                    <a:pt x="10666" y="205557"/>
                  </a:lnTo>
                  <a:lnTo>
                    <a:pt x="0" y="186131"/>
                  </a:lnTo>
                  <a:lnTo>
                    <a:pt x="1519" y="169664"/>
                  </a:lnTo>
                  <a:lnTo>
                    <a:pt x="51991" y="139590"/>
                  </a:lnTo>
                  <a:lnTo>
                    <a:pt x="98126" y="134801"/>
                  </a:lnTo>
                  <a:lnTo>
                    <a:pt x="120189" y="136496"/>
                  </a:lnTo>
                  <a:lnTo>
                    <a:pt x="177044" y="136496"/>
                  </a:lnTo>
                  <a:lnTo>
                    <a:pt x="169737" y="142008"/>
                  </a:lnTo>
                  <a:lnTo>
                    <a:pt x="162921" y="149414"/>
                  </a:lnTo>
                  <a:lnTo>
                    <a:pt x="157398" y="158209"/>
                  </a:lnTo>
                  <a:lnTo>
                    <a:pt x="151310" y="179717"/>
                  </a:lnTo>
                  <a:lnTo>
                    <a:pt x="153894" y="201145"/>
                  </a:lnTo>
                  <a:lnTo>
                    <a:pt x="164352" y="220044"/>
                  </a:lnTo>
                  <a:lnTo>
                    <a:pt x="181885" y="233966"/>
                  </a:lnTo>
                  <a:lnTo>
                    <a:pt x="186863" y="235879"/>
                  </a:lnTo>
                  <a:lnTo>
                    <a:pt x="122867" y="235879"/>
                  </a:lnTo>
                  <a:lnTo>
                    <a:pt x="93082" y="238526"/>
                  </a:lnTo>
                  <a:close/>
                </a:path>
                <a:path w="415290" h="368300">
                  <a:moveTo>
                    <a:pt x="316969" y="233144"/>
                  </a:moveTo>
                  <a:lnTo>
                    <a:pt x="294851" y="231479"/>
                  </a:lnTo>
                  <a:lnTo>
                    <a:pt x="343600" y="231479"/>
                  </a:lnTo>
                  <a:lnTo>
                    <a:pt x="340298" y="232029"/>
                  </a:lnTo>
                  <a:lnTo>
                    <a:pt x="316969" y="233144"/>
                  </a:lnTo>
                  <a:close/>
                </a:path>
                <a:path w="415290" h="368300">
                  <a:moveTo>
                    <a:pt x="127937" y="365297"/>
                  </a:moveTo>
                  <a:lnTo>
                    <a:pt x="93328" y="356711"/>
                  </a:lnTo>
                  <a:lnTo>
                    <a:pt x="86017" y="322648"/>
                  </a:lnTo>
                  <a:lnTo>
                    <a:pt x="98398" y="277555"/>
                  </a:lnTo>
                  <a:lnTo>
                    <a:pt x="122867" y="235879"/>
                  </a:lnTo>
                  <a:lnTo>
                    <a:pt x="186863" y="235879"/>
                  </a:lnTo>
                  <a:lnTo>
                    <a:pt x="193565" y="238454"/>
                  </a:lnTo>
                  <a:lnTo>
                    <a:pt x="205523" y="240243"/>
                  </a:lnTo>
                  <a:lnTo>
                    <a:pt x="301024" y="240243"/>
                  </a:lnTo>
                  <a:lnTo>
                    <a:pt x="312050" y="255894"/>
                  </a:lnTo>
                  <a:lnTo>
                    <a:pt x="324617" y="283227"/>
                  </a:lnTo>
                  <a:lnTo>
                    <a:pt x="210198" y="283227"/>
                  </a:lnTo>
                  <a:lnTo>
                    <a:pt x="199630" y="306614"/>
                  </a:lnTo>
                  <a:lnTo>
                    <a:pt x="167410" y="347147"/>
                  </a:lnTo>
                  <a:lnTo>
                    <a:pt x="133963" y="364245"/>
                  </a:lnTo>
                  <a:lnTo>
                    <a:pt x="127937" y="365297"/>
                  </a:lnTo>
                  <a:close/>
                </a:path>
                <a:path w="415290" h="368300">
                  <a:moveTo>
                    <a:pt x="305085" y="367880"/>
                  </a:moveTo>
                  <a:lnTo>
                    <a:pt x="279835" y="366086"/>
                  </a:lnTo>
                  <a:lnTo>
                    <a:pt x="252727" y="346789"/>
                  </a:lnTo>
                  <a:lnTo>
                    <a:pt x="228077" y="316873"/>
                  </a:lnTo>
                  <a:lnTo>
                    <a:pt x="210198" y="283227"/>
                  </a:lnTo>
                  <a:lnTo>
                    <a:pt x="324617" y="283227"/>
                  </a:lnTo>
                  <a:lnTo>
                    <a:pt x="324694" y="283395"/>
                  </a:lnTo>
                  <a:lnTo>
                    <a:pt x="329877" y="312939"/>
                  </a:lnTo>
                  <a:lnTo>
                    <a:pt x="324694" y="343488"/>
                  </a:lnTo>
                  <a:lnTo>
                    <a:pt x="320729" y="352532"/>
                  </a:lnTo>
                  <a:lnTo>
                    <a:pt x="316073" y="359522"/>
                  </a:lnTo>
                  <a:lnTo>
                    <a:pt x="310826" y="364593"/>
                  </a:lnTo>
                  <a:lnTo>
                    <a:pt x="305085" y="367880"/>
                  </a:lnTo>
                  <a:close/>
                </a:path>
              </a:pathLst>
            </a:custGeom>
            <a:solidFill>
              <a:srgbClr val="FDC4B0"/>
            </a:solidFill>
          </p:spPr>
          <p:txBody>
            <a:bodyPr wrap="square" lIns="0" tIns="0" rIns="0" bIns="0" rtlCol="0"/>
            <a:lstStyle/>
            <a:p>
              <a:endParaRPr/>
            </a:p>
          </p:txBody>
        </p:sp>
        <p:sp>
          <p:nvSpPr>
            <p:cNvPr id="10" name="object 10"/>
            <p:cNvSpPr/>
            <p:nvPr/>
          </p:nvSpPr>
          <p:spPr>
            <a:xfrm>
              <a:off x="1730706" y="9529547"/>
              <a:ext cx="415290" cy="368300"/>
            </a:xfrm>
            <a:custGeom>
              <a:avLst/>
              <a:gdLst/>
              <a:ahLst/>
              <a:cxnLst/>
              <a:rect l="l" t="t" r="r" b="b"/>
              <a:pathLst>
                <a:path w="415289" h="368300">
                  <a:moveTo>
                    <a:pt x="177044" y="136496"/>
                  </a:moveTo>
                  <a:lnTo>
                    <a:pt x="120189" y="136496"/>
                  </a:lnTo>
                  <a:lnTo>
                    <a:pt x="102974" y="111997"/>
                  </a:lnTo>
                  <a:lnTo>
                    <a:pt x="90297" y="84485"/>
                  </a:lnTo>
                  <a:lnTo>
                    <a:pt x="85081" y="54928"/>
                  </a:lnTo>
                  <a:lnTo>
                    <a:pt x="90249" y="24295"/>
                  </a:lnTo>
                  <a:lnTo>
                    <a:pt x="94312" y="15307"/>
                  </a:lnTo>
                  <a:lnTo>
                    <a:pt x="99002" y="8345"/>
                  </a:lnTo>
                  <a:lnTo>
                    <a:pt x="104265" y="3285"/>
                  </a:lnTo>
                  <a:lnTo>
                    <a:pt x="110049" y="0"/>
                  </a:lnTo>
                  <a:lnTo>
                    <a:pt x="135246" y="1832"/>
                  </a:lnTo>
                  <a:lnTo>
                    <a:pt x="162336" y="21115"/>
                  </a:lnTo>
                  <a:lnTo>
                    <a:pt x="187004" y="50979"/>
                  </a:lnTo>
                  <a:lnTo>
                    <a:pt x="204937" y="84557"/>
                  </a:lnTo>
                  <a:lnTo>
                    <a:pt x="318257" y="84557"/>
                  </a:lnTo>
                  <a:lnTo>
                    <a:pt x="316655" y="90379"/>
                  </a:lnTo>
                  <a:lnTo>
                    <a:pt x="294846" y="127540"/>
                  </a:lnTo>
                  <a:lnTo>
                    <a:pt x="209588" y="127540"/>
                  </a:lnTo>
                  <a:lnTo>
                    <a:pt x="197738" y="128355"/>
                  </a:lnTo>
                  <a:lnTo>
                    <a:pt x="186380" y="131618"/>
                  </a:lnTo>
                  <a:lnTo>
                    <a:pt x="177628" y="136055"/>
                  </a:lnTo>
                  <a:lnTo>
                    <a:pt x="177044" y="136496"/>
                  </a:lnTo>
                  <a:close/>
                </a:path>
                <a:path w="415289" h="368300">
                  <a:moveTo>
                    <a:pt x="318257" y="84557"/>
                  </a:moveTo>
                  <a:lnTo>
                    <a:pt x="204937" y="84557"/>
                  </a:lnTo>
                  <a:lnTo>
                    <a:pt x="215478" y="61144"/>
                  </a:lnTo>
                  <a:lnTo>
                    <a:pt x="247644" y="20704"/>
                  </a:lnTo>
                  <a:lnTo>
                    <a:pt x="287103" y="2678"/>
                  </a:lnTo>
                  <a:lnTo>
                    <a:pt x="321751" y="11251"/>
                  </a:lnTo>
                  <a:lnTo>
                    <a:pt x="329058" y="45291"/>
                  </a:lnTo>
                  <a:lnTo>
                    <a:pt x="318257" y="84557"/>
                  </a:lnTo>
                  <a:close/>
                </a:path>
                <a:path w="415289" h="368300">
                  <a:moveTo>
                    <a:pt x="301024" y="240243"/>
                  </a:moveTo>
                  <a:lnTo>
                    <a:pt x="205523" y="240243"/>
                  </a:lnTo>
                  <a:lnTo>
                    <a:pt x="217355" y="239468"/>
                  </a:lnTo>
                  <a:lnTo>
                    <a:pt x="228659" y="236262"/>
                  </a:lnTo>
                  <a:lnTo>
                    <a:pt x="237411" y="231702"/>
                  </a:lnTo>
                  <a:lnTo>
                    <a:pt x="245302" y="225704"/>
                  </a:lnTo>
                  <a:lnTo>
                    <a:pt x="252118" y="218289"/>
                  </a:lnTo>
                  <a:lnTo>
                    <a:pt x="257642" y="209575"/>
                  </a:lnTo>
                  <a:lnTo>
                    <a:pt x="263729" y="188011"/>
                  </a:lnTo>
                  <a:lnTo>
                    <a:pt x="261145" y="166555"/>
                  </a:lnTo>
                  <a:lnTo>
                    <a:pt x="250687" y="147645"/>
                  </a:lnTo>
                  <a:lnTo>
                    <a:pt x="233154" y="133722"/>
                  </a:lnTo>
                  <a:lnTo>
                    <a:pt x="221528" y="129291"/>
                  </a:lnTo>
                  <a:lnTo>
                    <a:pt x="209588" y="127540"/>
                  </a:lnTo>
                  <a:lnTo>
                    <a:pt x="294846" y="127540"/>
                  </a:lnTo>
                  <a:lnTo>
                    <a:pt x="292172" y="132096"/>
                  </a:lnTo>
                  <a:lnTo>
                    <a:pt x="350650" y="132096"/>
                  </a:lnTo>
                  <a:lnTo>
                    <a:pt x="352194" y="132239"/>
                  </a:lnTo>
                  <a:lnTo>
                    <a:pt x="380466" y="142507"/>
                  </a:lnTo>
                  <a:lnTo>
                    <a:pt x="404469" y="162227"/>
                  </a:lnTo>
                  <a:lnTo>
                    <a:pt x="415095" y="181693"/>
                  </a:lnTo>
                  <a:lnTo>
                    <a:pt x="413579" y="198156"/>
                  </a:lnTo>
                  <a:lnTo>
                    <a:pt x="402343" y="211552"/>
                  </a:lnTo>
                  <a:lnTo>
                    <a:pt x="383808" y="221818"/>
                  </a:lnTo>
                  <a:lnTo>
                    <a:pt x="363142" y="228224"/>
                  </a:lnTo>
                  <a:lnTo>
                    <a:pt x="343600" y="231479"/>
                  </a:lnTo>
                  <a:lnTo>
                    <a:pt x="294851" y="231479"/>
                  </a:lnTo>
                  <a:lnTo>
                    <a:pt x="301024" y="240243"/>
                  </a:lnTo>
                  <a:close/>
                </a:path>
                <a:path w="415289" h="368300">
                  <a:moveTo>
                    <a:pt x="350650" y="132096"/>
                  </a:moveTo>
                  <a:lnTo>
                    <a:pt x="292172" y="132096"/>
                  </a:lnTo>
                  <a:lnTo>
                    <a:pt x="321986" y="129433"/>
                  </a:lnTo>
                  <a:lnTo>
                    <a:pt x="350650" y="132096"/>
                  </a:lnTo>
                  <a:close/>
                </a:path>
                <a:path w="415289" h="368300">
                  <a:moveTo>
                    <a:pt x="93082" y="238526"/>
                  </a:moveTo>
                  <a:lnTo>
                    <a:pt x="62929" y="235676"/>
                  </a:lnTo>
                  <a:lnTo>
                    <a:pt x="34695" y="225347"/>
                  </a:lnTo>
                  <a:lnTo>
                    <a:pt x="10666" y="205557"/>
                  </a:lnTo>
                  <a:lnTo>
                    <a:pt x="0" y="186131"/>
                  </a:lnTo>
                  <a:lnTo>
                    <a:pt x="1519" y="169664"/>
                  </a:lnTo>
                  <a:lnTo>
                    <a:pt x="51991" y="139590"/>
                  </a:lnTo>
                  <a:lnTo>
                    <a:pt x="98126" y="134801"/>
                  </a:lnTo>
                  <a:lnTo>
                    <a:pt x="120189" y="136496"/>
                  </a:lnTo>
                  <a:lnTo>
                    <a:pt x="177044" y="136496"/>
                  </a:lnTo>
                  <a:lnTo>
                    <a:pt x="169737" y="142008"/>
                  </a:lnTo>
                  <a:lnTo>
                    <a:pt x="162921" y="149414"/>
                  </a:lnTo>
                  <a:lnTo>
                    <a:pt x="157398" y="158209"/>
                  </a:lnTo>
                  <a:lnTo>
                    <a:pt x="151310" y="179717"/>
                  </a:lnTo>
                  <a:lnTo>
                    <a:pt x="153894" y="201145"/>
                  </a:lnTo>
                  <a:lnTo>
                    <a:pt x="164352" y="220044"/>
                  </a:lnTo>
                  <a:lnTo>
                    <a:pt x="181885" y="233966"/>
                  </a:lnTo>
                  <a:lnTo>
                    <a:pt x="186863" y="235879"/>
                  </a:lnTo>
                  <a:lnTo>
                    <a:pt x="122867" y="235879"/>
                  </a:lnTo>
                  <a:lnTo>
                    <a:pt x="93082" y="238526"/>
                  </a:lnTo>
                  <a:close/>
                </a:path>
                <a:path w="415289" h="368300">
                  <a:moveTo>
                    <a:pt x="316969" y="233144"/>
                  </a:moveTo>
                  <a:lnTo>
                    <a:pt x="294851" y="231479"/>
                  </a:lnTo>
                  <a:lnTo>
                    <a:pt x="343600" y="231479"/>
                  </a:lnTo>
                  <a:lnTo>
                    <a:pt x="340298" y="232029"/>
                  </a:lnTo>
                  <a:lnTo>
                    <a:pt x="316969" y="233144"/>
                  </a:lnTo>
                  <a:close/>
                </a:path>
                <a:path w="415289" h="368300">
                  <a:moveTo>
                    <a:pt x="127937" y="365297"/>
                  </a:moveTo>
                  <a:lnTo>
                    <a:pt x="93328" y="356711"/>
                  </a:lnTo>
                  <a:lnTo>
                    <a:pt x="86017" y="322648"/>
                  </a:lnTo>
                  <a:lnTo>
                    <a:pt x="98398" y="277555"/>
                  </a:lnTo>
                  <a:lnTo>
                    <a:pt x="122867" y="235879"/>
                  </a:lnTo>
                  <a:lnTo>
                    <a:pt x="186863" y="235879"/>
                  </a:lnTo>
                  <a:lnTo>
                    <a:pt x="193565" y="238454"/>
                  </a:lnTo>
                  <a:lnTo>
                    <a:pt x="205523" y="240243"/>
                  </a:lnTo>
                  <a:lnTo>
                    <a:pt x="301024" y="240243"/>
                  </a:lnTo>
                  <a:lnTo>
                    <a:pt x="312050" y="255894"/>
                  </a:lnTo>
                  <a:lnTo>
                    <a:pt x="324617" y="283227"/>
                  </a:lnTo>
                  <a:lnTo>
                    <a:pt x="210198" y="283227"/>
                  </a:lnTo>
                  <a:lnTo>
                    <a:pt x="199630" y="306614"/>
                  </a:lnTo>
                  <a:lnTo>
                    <a:pt x="167410" y="347147"/>
                  </a:lnTo>
                  <a:lnTo>
                    <a:pt x="133963" y="364245"/>
                  </a:lnTo>
                  <a:lnTo>
                    <a:pt x="127937" y="365297"/>
                  </a:lnTo>
                  <a:close/>
                </a:path>
                <a:path w="415289" h="368300">
                  <a:moveTo>
                    <a:pt x="305085" y="367880"/>
                  </a:moveTo>
                  <a:lnTo>
                    <a:pt x="279835" y="366086"/>
                  </a:lnTo>
                  <a:lnTo>
                    <a:pt x="252727" y="346789"/>
                  </a:lnTo>
                  <a:lnTo>
                    <a:pt x="228077" y="316873"/>
                  </a:lnTo>
                  <a:lnTo>
                    <a:pt x="210198" y="283227"/>
                  </a:lnTo>
                  <a:lnTo>
                    <a:pt x="324617" y="283227"/>
                  </a:lnTo>
                  <a:lnTo>
                    <a:pt x="324694" y="283395"/>
                  </a:lnTo>
                  <a:lnTo>
                    <a:pt x="329877" y="312939"/>
                  </a:lnTo>
                  <a:lnTo>
                    <a:pt x="324694" y="343488"/>
                  </a:lnTo>
                  <a:lnTo>
                    <a:pt x="320729" y="352532"/>
                  </a:lnTo>
                  <a:lnTo>
                    <a:pt x="316073" y="359522"/>
                  </a:lnTo>
                  <a:lnTo>
                    <a:pt x="310826" y="364593"/>
                  </a:lnTo>
                  <a:lnTo>
                    <a:pt x="305085" y="367880"/>
                  </a:lnTo>
                  <a:close/>
                </a:path>
              </a:pathLst>
            </a:custGeom>
            <a:solidFill>
              <a:srgbClr val="6FDEF6"/>
            </a:solidFill>
          </p:spPr>
          <p:txBody>
            <a:bodyPr wrap="square" lIns="0" tIns="0" rIns="0" bIns="0" rtlCol="0"/>
            <a:lstStyle/>
            <a:p>
              <a:endParaRPr/>
            </a:p>
          </p:txBody>
        </p:sp>
      </p:grpSp>
      <p:sp>
        <p:nvSpPr>
          <p:cNvPr id="11" name="object 11"/>
          <p:cNvSpPr/>
          <p:nvPr/>
        </p:nvSpPr>
        <p:spPr>
          <a:xfrm>
            <a:off x="15195295" y="6485557"/>
            <a:ext cx="3093085" cy="3801745"/>
          </a:xfrm>
          <a:custGeom>
            <a:avLst/>
            <a:gdLst/>
            <a:ahLst/>
            <a:cxnLst/>
            <a:rect l="l" t="t" r="r" b="b"/>
            <a:pathLst>
              <a:path w="3093084" h="3801745">
                <a:moveTo>
                  <a:pt x="3092703" y="3801441"/>
                </a:moveTo>
                <a:lnTo>
                  <a:pt x="0" y="3801441"/>
                </a:lnTo>
                <a:lnTo>
                  <a:pt x="26489" y="3773318"/>
                </a:lnTo>
                <a:lnTo>
                  <a:pt x="54672" y="3742623"/>
                </a:lnTo>
                <a:lnTo>
                  <a:pt x="82515" y="3711535"/>
                </a:lnTo>
                <a:lnTo>
                  <a:pt x="110028" y="3680063"/>
                </a:lnTo>
                <a:lnTo>
                  <a:pt x="137221" y="3648215"/>
                </a:lnTo>
                <a:lnTo>
                  <a:pt x="164103" y="3616001"/>
                </a:lnTo>
                <a:lnTo>
                  <a:pt x="190684" y="3583430"/>
                </a:lnTo>
                <a:lnTo>
                  <a:pt x="216972" y="3550510"/>
                </a:lnTo>
                <a:lnTo>
                  <a:pt x="242979" y="3517251"/>
                </a:lnTo>
                <a:lnTo>
                  <a:pt x="268712" y="3483661"/>
                </a:lnTo>
                <a:lnTo>
                  <a:pt x="294183" y="3449749"/>
                </a:lnTo>
                <a:lnTo>
                  <a:pt x="319399" y="3415524"/>
                </a:lnTo>
                <a:lnTo>
                  <a:pt x="344372" y="3380996"/>
                </a:lnTo>
                <a:lnTo>
                  <a:pt x="369110" y="3346173"/>
                </a:lnTo>
                <a:lnTo>
                  <a:pt x="393623" y="3311064"/>
                </a:lnTo>
                <a:lnTo>
                  <a:pt x="417920" y="3275678"/>
                </a:lnTo>
                <a:lnTo>
                  <a:pt x="442011" y="3240024"/>
                </a:lnTo>
                <a:lnTo>
                  <a:pt x="465906" y="3204110"/>
                </a:lnTo>
                <a:lnTo>
                  <a:pt x="489614" y="3167947"/>
                </a:lnTo>
                <a:lnTo>
                  <a:pt x="513145" y="3131542"/>
                </a:lnTo>
                <a:lnTo>
                  <a:pt x="536508" y="3094905"/>
                </a:lnTo>
                <a:lnTo>
                  <a:pt x="559712" y="3058045"/>
                </a:lnTo>
                <a:lnTo>
                  <a:pt x="582768" y="3020970"/>
                </a:lnTo>
                <a:lnTo>
                  <a:pt x="605685" y="2983690"/>
                </a:lnTo>
                <a:lnTo>
                  <a:pt x="628472" y="2946213"/>
                </a:lnTo>
                <a:lnTo>
                  <a:pt x="651138" y="2908548"/>
                </a:lnTo>
                <a:lnTo>
                  <a:pt x="673695" y="2870705"/>
                </a:lnTo>
                <a:lnTo>
                  <a:pt x="696150" y="2832692"/>
                </a:lnTo>
                <a:lnTo>
                  <a:pt x="718513" y="2794518"/>
                </a:lnTo>
                <a:lnTo>
                  <a:pt x="740795" y="2756192"/>
                </a:lnTo>
                <a:lnTo>
                  <a:pt x="763004" y="2717724"/>
                </a:lnTo>
                <a:lnTo>
                  <a:pt x="807244" y="2640393"/>
                </a:lnTo>
                <a:lnTo>
                  <a:pt x="851308" y="2562599"/>
                </a:lnTo>
                <a:lnTo>
                  <a:pt x="1093942" y="2129618"/>
                </a:lnTo>
                <a:lnTo>
                  <a:pt x="1138728" y="2050546"/>
                </a:lnTo>
                <a:lnTo>
                  <a:pt x="1183911" y="1971546"/>
                </a:lnTo>
                <a:lnTo>
                  <a:pt x="1206676" y="1932096"/>
                </a:lnTo>
                <a:lnTo>
                  <a:pt x="1229568" y="1892690"/>
                </a:lnTo>
                <a:lnTo>
                  <a:pt x="1252598" y="1853337"/>
                </a:lnTo>
                <a:lnTo>
                  <a:pt x="1275775" y="1814048"/>
                </a:lnTo>
                <a:lnTo>
                  <a:pt x="1299109" y="1774829"/>
                </a:lnTo>
                <a:lnTo>
                  <a:pt x="1322608" y="1735692"/>
                </a:lnTo>
                <a:lnTo>
                  <a:pt x="1346284" y="1696643"/>
                </a:lnTo>
                <a:lnTo>
                  <a:pt x="1370144" y="1657693"/>
                </a:lnTo>
                <a:lnTo>
                  <a:pt x="1394199" y="1618851"/>
                </a:lnTo>
                <a:lnTo>
                  <a:pt x="1418459" y="1580124"/>
                </a:lnTo>
                <a:lnTo>
                  <a:pt x="1442932" y="1541523"/>
                </a:lnTo>
                <a:lnTo>
                  <a:pt x="1467628" y="1503056"/>
                </a:lnTo>
                <a:lnTo>
                  <a:pt x="1492558" y="1464732"/>
                </a:lnTo>
                <a:lnTo>
                  <a:pt x="1517730" y="1426560"/>
                </a:lnTo>
                <a:lnTo>
                  <a:pt x="1543153" y="1388548"/>
                </a:lnTo>
                <a:lnTo>
                  <a:pt x="1568839" y="1350707"/>
                </a:lnTo>
                <a:lnTo>
                  <a:pt x="1594795" y="1313045"/>
                </a:lnTo>
                <a:lnTo>
                  <a:pt x="1621032" y="1275570"/>
                </a:lnTo>
                <a:lnTo>
                  <a:pt x="1647559" y="1238291"/>
                </a:lnTo>
                <a:lnTo>
                  <a:pt x="1674386" y="1201219"/>
                </a:lnTo>
                <a:lnTo>
                  <a:pt x="1701522" y="1164361"/>
                </a:lnTo>
                <a:lnTo>
                  <a:pt x="1728977" y="1127726"/>
                </a:lnTo>
                <a:lnTo>
                  <a:pt x="1756760" y="1091324"/>
                </a:lnTo>
                <a:lnTo>
                  <a:pt x="1784881" y="1055163"/>
                </a:lnTo>
                <a:lnTo>
                  <a:pt x="1813349" y="1019253"/>
                </a:lnTo>
                <a:lnTo>
                  <a:pt x="1842174" y="983601"/>
                </a:lnTo>
                <a:lnTo>
                  <a:pt x="1871366" y="948218"/>
                </a:lnTo>
                <a:lnTo>
                  <a:pt x="1900933" y="913112"/>
                </a:lnTo>
                <a:lnTo>
                  <a:pt x="1930886" y="878292"/>
                </a:lnTo>
                <a:lnTo>
                  <a:pt x="1961234" y="843767"/>
                </a:lnTo>
                <a:lnTo>
                  <a:pt x="1991987" y="809546"/>
                </a:lnTo>
                <a:lnTo>
                  <a:pt x="2023154" y="775638"/>
                </a:lnTo>
                <a:lnTo>
                  <a:pt x="2054745" y="742051"/>
                </a:lnTo>
                <a:lnTo>
                  <a:pt x="2086769" y="708795"/>
                </a:lnTo>
                <a:lnTo>
                  <a:pt x="2119235" y="675879"/>
                </a:lnTo>
                <a:lnTo>
                  <a:pt x="2152154" y="643312"/>
                </a:lnTo>
                <a:lnTo>
                  <a:pt x="2185535" y="611102"/>
                </a:lnTo>
                <a:lnTo>
                  <a:pt x="2219388" y="579258"/>
                </a:lnTo>
                <a:lnTo>
                  <a:pt x="2253721" y="547790"/>
                </a:lnTo>
                <a:lnTo>
                  <a:pt x="2288544" y="516706"/>
                </a:lnTo>
                <a:lnTo>
                  <a:pt x="2323868" y="486016"/>
                </a:lnTo>
                <a:lnTo>
                  <a:pt x="2359701" y="455727"/>
                </a:lnTo>
                <a:lnTo>
                  <a:pt x="2396054" y="425850"/>
                </a:lnTo>
                <a:lnTo>
                  <a:pt x="2432935" y="396393"/>
                </a:lnTo>
                <a:lnTo>
                  <a:pt x="2470354" y="367365"/>
                </a:lnTo>
                <a:lnTo>
                  <a:pt x="2508321" y="338775"/>
                </a:lnTo>
                <a:lnTo>
                  <a:pt x="2546845" y="310632"/>
                </a:lnTo>
                <a:lnTo>
                  <a:pt x="2585936" y="282944"/>
                </a:lnTo>
                <a:lnTo>
                  <a:pt x="2625603" y="255722"/>
                </a:lnTo>
                <a:lnTo>
                  <a:pt x="2665857" y="228973"/>
                </a:lnTo>
                <a:lnTo>
                  <a:pt x="2706705" y="202707"/>
                </a:lnTo>
                <a:lnTo>
                  <a:pt x="2748159" y="176932"/>
                </a:lnTo>
                <a:lnTo>
                  <a:pt x="2790227" y="151658"/>
                </a:lnTo>
                <a:lnTo>
                  <a:pt x="2832919" y="126893"/>
                </a:lnTo>
                <a:lnTo>
                  <a:pt x="2876245" y="102647"/>
                </a:lnTo>
                <a:lnTo>
                  <a:pt x="2920214" y="78928"/>
                </a:lnTo>
                <a:lnTo>
                  <a:pt x="2960081" y="58492"/>
                </a:lnTo>
                <a:lnTo>
                  <a:pt x="3000205" y="39269"/>
                </a:lnTo>
                <a:lnTo>
                  <a:pt x="3040580" y="21246"/>
                </a:lnTo>
                <a:lnTo>
                  <a:pt x="3081198" y="4410"/>
                </a:lnTo>
                <a:lnTo>
                  <a:pt x="3092703" y="0"/>
                </a:lnTo>
                <a:lnTo>
                  <a:pt x="3092703" y="3801441"/>
                </a:lnTo>
                <a:close/>
              </a:path>
            </a:pathLst>
          </a:custGeom>
          <a:solidFill>
            <a:srgbClr val="FDC4B0"/>
          </a:solidFill>
        </p:spPr>
        <p:txBody>
          <a:bodyPr wrap="square" lIns="0" tIns="0" rIns="0" bIns="0" rtlCol="0"/>
          <a:lstStyle/>
          <a:p>
            <a:endParaRPr/>
          </a:p>
        </p:txBody>
      </p:sp>
      <p:sp>
        <p:nvSpPr>
          <p:cNvPr id="12" name="object 12"/>
          <p:cNvSpPr txBox="1">
            <a:spLocks noGrp="1"/>
          </p:cNvSpPr>
          <p:nvPr>
            <p:ph type="title"/>
          </p:nvPr>
        </p:nvSpPr>
        <p:spPr>
          <a:xfrm>
            <a:off x="4407912" y="967644"/>
            <a:ext cx="9931400" cy="1122680"/>
          </a:xfrm>
          <a:prstGeom prst="rect">
            <a:avLst/>
          </a:prstGeom>
        </p:spPr>
        <p:txBody>
          <a:bodyPr vert="horz" wrap="square" lIns="0" tIns="12700" rIns="0" bIns="0" rtlCol="0">
            <a:spAutoFit/>
          </a:bodyPr>
          <a:lstStyle/>
          <a:p>
            <a:pPr marL="12700">
              <a:lnSpc>
                <a:spcPct val="100000"/>
              </a:lnSpc>
              <a:spcBef>
                <a:spcPts val="100"/>
              </a:spcBef>
            </a:pPr>
            <a:r>
              <a:rPr sz="7200" spc="-50"/>
              <a:t>Indications </a:t>
            </a:r>
            <a:r>
              <a:rPr sz="7200" spc="-175"/>
              <a:t>-</a:t>
            </a:r>
            <a:r>
              <a:rPr sz="7200" spc="25"/>
              <a:t> </a:t>
            </a:r>
            <a:r>
              <a:rPr sz="7200" spc="35"/>
              <a:t>Maternal:</a:t>
            </a:r>
            <a:endParaRPr sz="7200"/>
          </a:p>
        </p:txBody>
      </p:sp>
      <p:pic>
        <p:nvPicPr>
          <p:cNvPr id="13" name="object 13"/>
          <p:cNvPicPr/>
          <p:nvPr/>
        </p:nvPicPr>
        <p:blipFill>
          <a:blip r:embed="rId2" cstate="print"/>
          <a:stretch>
            <a:fillRect/>
          </a:stretch>
        </p:blipFill>
        <p:spPr>
          <a:xfrm>
            <a:off x="0" y="0"/>
            <a:ext cx="4803520" cy="2705100"/>
          </a:xfrm>
          <a:prstGeom prst="rect">
            <a:avLst/>
          </a:prstGeom>
        </p:spPr>
      </p:pic>
      <p:sp>
        <p:nvSpPr>
          <p:cNvPr id="14" name="object 14"/>
          <p:cNvSpPr/>
          <p:nvPr/>
        </p:nvSpPr>
        <p:spPr>
          <a:xfrm>
            <a:off x="1896769" y="8326548"/>
            <a:ext cx="502284" cy="533400"/>
          </a:xfrm>
          <a:custGeom>
            <a:avLst/>
            <a:gdLst/>
            <a:ahLst/>
            <a:cxnLst/>
            <a:rect l="l" t="t" r="r" b="b"/>
            <a:pathLst>
              <a:path w="502285" h="533400">
                <a:moveTo>
                  <a:pt x="459107" y="169114"/>
                </a:moveTo>
                <a:lnTo>
                  <a:pt x="168765" y="169114"/>
                </a:lnTo>
                <a:lnTo>
                  <a:pt x="160016" y="131293"/>
                </a:lnTo>
                <a:lnTo>
                  <a:pt x="158172" y="92029"/>
                </a:lnTo>
                <a:lnTo>
                  <a:pt x="166263" y="53931"/>
                </a:lnTo>
                <a:lnTo>
                  <a:pt x="187322" y="19608"/>
                </a:lnTo>
                <a:lnTo>
                  <a:pt x="223000" y="0"/>
                </a:lnTo>
                <a:lnTo>
                  <a:pt x="252460" y="14418"/>
                </a:lnTo>
                <a:lnTo>
                  <a:pt x="275741" y="50779"/>
                </a:lnTo>
                <a:lnTo>
                  <a:pt x="290969" y="98745"/>
                </a:lnTo>
                <a:lnTo>
                  <a:pt x="296270" y="147974"/>
                </a:lnTo>
                <a:lnTo>
                  <a:pt x="468671" y="147974"/>
                </a:lnTo>
                <a:lnTo>
                  <a:pt x="464739" y="160899"/>
                </a:lnTo>
                <a:lnTo>
                  <a:pt x="459107" y="169114"/>
                </a:lnTo>
                <a:close/>
              </a:path>
              <a:path w="502285" h="533400">
                <a:moveTo>
                  <a:pt x="468671" y="147974"/>
                </a:moveTo>
                <a:lnTo>
                  <a:pt x="296270" y="147974"/>
                </a:lnTo>
                <a:lnTo>
                  <a:pt x="320315" y="124946"/>
                </a:lnTo>
                <a:lnTo>
                  <a:pt x="347947" y="105433"/>
                </a:lnTo>
                <a:lnTo>
                  <a:pt x="378699" y="91910"/>
                </a:lnTo>
                <a:lnTo>
                  <a:pt x="412106" y="86852"/>
                </a:lnTo>
                <a:lnTo>
                  <a:pt x="419567" y="86852"/>
                </a:lnTo>
                <a:lnTo>
                  <a:pt x="427219" y="87617"/>
                </a:lnTo>
                <a:lnTo>
                  <a:pt x="434967" y="89339"/>
                </a:lnTo>
                <a:lnTo>
                  <a:pt x="465818" y="104791"/>
                </a:lnTo>
                <a:lnTo>
                  <a:pt x="474142" y="129992"/>
                </a:lnTo>
                <a:lnTo>
                  <a:pt x="468671" y="147974"/>
                </a:lnTo>
                <a:close/>
              </a:path>
              <a:path w="502285" h="533400">
                <a:moveTo>
                  <a:pt x="90043" y="450620"/>
                </a:moveTo>
                <a:lnTo>
                  <a:pt x="82487" y="450620"/>
                </a:lnTo>
                <a:lnTo>
                  <a:pt x="74834" y="449854"/>
                </a:lnTo>
                <a:lnTo>
                  <a:pt x="67086" y="448133"/>
                </a:lnTo>
                <a:lnTo>
                  <a:pt x="36261" y="432668"/>
                </a:lnTo>
                <a:lnTo>
                  <a:pt x="27925" y="407441"/>
                </a:lnTo>
                <a:lnTo>
                  <a:pt x="37291" y="376513"/>
                </a:lnTo>
                <a:lnTo>
                  <a:pt x="59569" y="343942"/>
                </a:lnTo>
                <a:lnTo>
                  <a:pt x="89972" y="313789"/>
                </a:lnTo>
                <a:lnTo>
                  <a:pt x="123713" y="290114"/>
                </a:lnTo>
                <a:lnTo>
                  <a:pt x="86564" y="278818"/>
                </a:lnTo>
                <a:lnTo>
                  <a:pt x="51639" y="260725"/>
                </a:lnTo>
                <a:lnTo>
                  <a:pt x="22668" y="234561"/>
                </a:lnTo>
                <a:lnTo>
                  <a:pt x="3382" y="199053"/>
                </a:lnTo>
                <a:lnTo>
                  <a:pt x="0" y="170487"/>
                </a:lnTo>
                <a:lnTo>
                  <a:pt x="9826" y="151382"/>
                </a:lnTo>
                <a:lnTo>
                  <a:pt x="29894" y="140688"/>
                </a:lnTo>
                <a:lnTo>
                  <a:pt x="57234" y="137357"/>
                </a:lnTo>
                <a:lnTo>
                  <a:pt x="85207" y="139709"/>
                </a:lnTo>
                <a:lnTo>
                  <a:pt x="114506" y="146276"/>
                </a:lnTo>
                <a:lnTo>
                  <a:pt x="143053" y="156323"/>
                </a:lnTo>
                <a:lnTo>
                  <a:pt x="168765" y="169114"/>
                </a:lnTo>
                <a:lnTo>
                  <a:pt x="459107" y="169114"/>
                </a:lnTo>
                <a:lnTo>
                  <a:pt x="442407" y="193473"/>
                </a:lnTo>
                <a:lnTo>
                  <a:pt x="440348" y="195514"/>
                </a:lnTo>
                <a:lnTo>
                  <a:pt x="250931" y="195514"/>
                </a:lnTo>
                <a:lnTo>
                  <a:pt x="238266" y="196614"/>
                </a:lnTo>
                <a:lnTo>
                  <a:pt x="203105" y="213401"/>
                </a:lnTo>
                <a:lnTo>
                  <a:pt x="177972" y="263331"/>
                </a:lnTo>
                <a:lnTo>
                  <a:pt x="181394" y="291148"/>
                </a:lnTo>
                <a:lnTo>
                  <a:pt x="207591" y="327497"/>
                </a:lnTo>
                <a:lnTo>
                  <a:pt x="250931" y="341862"/>
                </a:lnTo>
                <a:lnTo>
                  <a:pt x="499096" y="341958"/>
                </a:lnTo>
                <a:lnTo>
                  <a:pt x="502013" y="366970"/>
                </a:lnTo>
                <a:lnTo>
                  <a:pt x="501299" y="368358"/>
                </a:lnTo>
                <a:lnTo>
                  <a:pt x="333097" y="368358"/>
                </a:lnTo>
                <a:lnTo>
                  <a:pt x="338022" y="389402"/>
                </a:lnTo>
                <a:lnTo>
                  <a:pt x="205879" y="389402"/>
                </a:lnTo>
                <a:lnTo>
                  <a:pt x="181820" y="412445"/>
                </a:lnTo>
                <a:lnTo>
                  <a:pt x="154166" y="431991"/>
                </a:lnTo>
                <a:lnTo>
                  <a:pt x="123409" y="445547"/>
                </a:lnTo>
                <a:lnTo>
                  <a:pt x="90043" y="450620"/>
                </a:lnTo>
                <a:close/>
              </a:path>
              <a:path w="502285" h="533400">
                <a:moveTo>
                  <a:pt x="499096" y="341958"/>
                </a:moveTo>
                <a:lnTo>
                  <a:pt x="250931" y="341958"/>
                </a:lnTo>
                <a:lnTo>
                  <a:pt x="263609" y="340831"/>
                </a:lnTo>
                <a:lnTo>
                  <a:pt x="276028" y="337462"/>
                </a:lnTo>
                <a:lnTo>
                  <a:pt x="287854" y="331870"/>
                </a:lnTo>
                <a:lnTo>
                  <a:pt x="298757" y="324071"/>
                </a:lnTo>
                <a:lnTo>
                  <a:pt x="316588" y="301058"/>
                </a:lnTo>
                <a:lnTo>
                  <a:pt x="323890" y="273973"/>
                </a:lnTo>
                <a:lnTo>
                  <a:pt x="320468" y="246135"/>
                </a:lnTo>
                <a:lnTo>
                  <a:pt x="294338" y="209839"/>
                </a:lnTo>
                <a:lnTo>
                  <a:pt x="250931" y="195514"/>
                </a:lnTo>
                <a:lnTo>
                  <a:pt x="440348" y="195514"/>
                </a:lnTo>
                <a:lnTo>
                  <a:pt x="411944" y="223671"/>
                </a:lnTo>
                <a:lnTo>
                  <a:pt x="378149" y="247453"/>
                </a:lnTo>
                <a:lnTo>
                  <a:pt x="415328" y="258733"/>
                </a:lnTo>
                <a:lnTo>
                  <a:pt x="450319" y="276783"/>
                </a:lnTo>
                <a:lnTo>
                  <a:pt x="479356" y="302885"/>
                </a:lnTo>
                <a:lnTo>
                  <a:pt x="498672" y="338323"/>
                </a:lnTo>
                <a:lnTo>
                  <a:pt x="499096" y="341958"/>
                </a:lnTo>
                <a:close/>
              </a:path>
              <a:path w="502285" h="533400">
                <a:moveTo>
                  <a:pt x="444819" y="400019"/>
                </a:moveTo>
                <a:lnTo>
                  <a:pt x="416844" y="397682"/>
                </a:lnTo>
                <a:lnTo>
                  <a:pt x="387523" y="391147"/>
                </a:lnTo>
                <a:lnTo>
                  <a:pt x="358920" y="381134"/>
                </a:lnTo>
                <a:lnTo>
                  <a:pt x="333097" y="368358"/>
                </a:lnTo>
                <a:lnTo>
                  <a:pt x="501299" y="368358"/>
                </a:lnTo>
                <a:lnTo>
                  <a:pt x="492191" y="386066"/>
                </a:lnTo>
                <a:lnTo>
                  <a:pt x="472146" y="396715"/>
                </a:lnTo>
                <a:lnTo>
                  <a:pt x="444819" y="400019"/>
                </a:lnTo>
                <a:close/>
              </a:path>
              <a:path w="502285" h="533400">
                <a:moveTo>
                  <a:pt x="295100" y="533219"/>
                </a:moveTo>
                <a:lnTo>
                  <a:pt x="270547" y="533219"/>
                </a:lnTo>
                <a:lnTo>
                  <a:pt x="249501" y="522932"/>
                </a:lnTo>
                <a:lnTo>
                  <a:pt x="226217" y="486525"/>
                </a:lnTo>
                <a:lnTo>
                  <a:pt x="211057" y="438551"/>
                </a:lnTo>
                <a:lnTo>
                  <a:pt x="205879" y="389402"/>
                </a:lnTo>
                <a:lnTo>
                  <a:pt x="338022" y="389402"/>
                </a:lnTo>
                <a:lnTo>
                  <a:pt x="341927" y="406081"/>
                </a:lnTo>
                <a:lnTo>
                  <a:pt x="343762" y="445311"/>
                </a:lnTo>
                <a:lnTo>
                  <a:pt x="335626" y="483393"/>
                </a:lnTo>
                <a:lnTo>
                  <a:pt x="314540" y="517672"/>
                </a:lnTo>
                <a:lnTo>
                  <a:pt x="305350" y="526602"/>
                </a:lnTo>
                <a:lnTo>
                  <a:pt x="296330" y="532725"/>
                </a:lnTo>
                <a:lnTo>
                  <a:pt x="295100" y="533219"/>
                </a:lnTo>
                <a:close/>
              </a:path>
            </a:pathLst>
          </a:custGeom>
          <a:solidFill>
            <a:srgbClr val="90507B"/>
          </a:solidFill>
        </p:spPr>
        <p:txBody>
          <a:bodyPr wrap="square" lIns="0" tIns="0" rIns="0" bIns="0" rtlCol="0"/>
          <a:lstStyle/>
          <a:p>
            <a:endParaRPr/>
          </a:p>
        </p:txBody>
      </p:sp>
      <p:sp>
        <p:nvSpPr>
          <p:cNvPr id="15" name="object 15"/>
          <p:cNvSpPr txBox="1"/>
          <p:nvPr/>
        </p:nvSpPr>
        <p:spPr>
          <a:xfrm>
            <a:off x="2312099" y="3111733"/>
            <a:ext cx="12647930" cy="4749800"/>
          </a:xfrm>
          <a:prstGeom prst="rect">
            <a:avLst/>
          </a:prstGeom>
        </p:spPr>
        <p:txBody>
          <a:bodyPr vert="horz" wrap="square" lIns="0" tIns="12065" rIns="0" bIns="0" rtlCol="0">
            <a:spAutoFit/>
          </a:bodyPr>
          <a:lstStyle/>
          <a:p>
            <a:pPr marL="424815" indent="-412750">
              <a:lnSpc>
                <a:spcPts val="4165"/>
              </a:lnSpc>
              <a:spcBef>
                <a:spcPts val="95"/>
              </a:spcBef>
              <a:buFont typeface="Trebuchet MS"/>
              <a:buAutoNum type="arabicPeriod"/>
              <a:tabLst>
                <a:tab pos="425450" algn="l"/>
              </a:tabLst>
            </a:pPr>
            <a:r>
              <a:rPr sz="3500" b="1" spc="10">
                <a:solidFill>
                  <a:srgbClr val="0E0D49"/>
                </a:solidFill>
                <a:latin typeface="Trebuchet MS"/>
                <a:cs typeface="Trebuchet MS"/>
              </a:rPr>
              <a:t>Repeat </a:t>
            </a:r>
            <a:r>
              <a:rPr sz="3500" b="1" spc="-35">
                <a:solidFill>
                  <a:srgbClr val="0E0D49"/>
                </a:solidFill>
                <a:latin typeface="Trebuchet MS"/>
                <a:cs typeface="Trebuchet MS"/>
              </a:rPr>
              <a:t>cesarean</a:t>
            </a:r>
            <a:r>
              <a:rPr sz="3500" b="1" spc="-235">
                <a:solidFill>
                  <a:srgbClr val="0E0D49"/>
                </a:solidFill>
                <a:latin typeface="Trebuchet MS"/>
                <a:cs typeface="Trebuchet MS"/>
              </a:rPr>
              <a:t> </a:t>
            </a:r>
            <a:r>
              <a:rPr sz="3500" b="1" spc="-95">
                <a:solidFill>
                  <a:srgbClr val="0E0D49"/>
                </a:solidFill>
                <a:latin typeface="Trebuchet MS"/>
                <a:cs typeface="Trebuchet MS"/>
              </a:rPr>
              <a:t>delivery.</a:t>
            </a:r>
            <a:endParaRPr sz="3500">
              <a:latin typeface="Trebuchet MS"/>
              <a:cs typeface="Trebuchet MS"/>
            </a:endParaRPr>
          </a:p>
          <a:p>
            <a:pPr marL="424815" marR="1242695" indent="-412750">
              <a:lnSpc>
                <a:spcPts val="4130"/>
              </a:lnSpc>
              <a:spcBef>
                <a:spcPts val="160"/>
              </a:spcBef>
              <a:buFont typeface="Trebuchet MS"/>
              <a:buAutoNum type="arabicPeriod"/>
              <a:tabLst>
                <a:tab pos="425450" algn="l"/>
              </a:tabLst>
            </a:pPr>
            <a:r>
              <a:rPr sz="3500" b="1" spc="60">
                <a:solidFill>
                  <a:srgbClr val="0E0D49"/>
                </a:solidFill>
                <a:latin typeface="Trebuchet MS"/>
                <a:cs typeface="Trebuchet MS"/>
              </a:rPr>
              <a:t>Abnormal </a:t>
            </a:r>
            <a:r>
              <a:rPr sz="3500" b="1" spc="-30">
                <a:solidFill>
                  <a:srgbClr val="0E0D49"/>
                </a:solidFill>
                <a:latin typeface="Trebuchet MS"/>
                <a:cs typeface="Trebuchet MS"/>
              </a:rPr>
              <a:t>placentation </a:t>
            </a:r>
            <a:r>
              <a:rPr sz="3500" b="1" spc="-60">
                <a:solidFill>
                  <a:srgbClr val="0E0D49"/>
                </a:solidFill>
                <a:latin typeface="Trebuchet MS"/>
                <a:cs typeface="Trebuchet MS"/>
              </a:rPr>
              <a:t>(eg. </a:t>
            </a:r>
            <a:r>
              <a:rPr sz="3500" b="1" spc="-15">
                <a:solidFill>
                  <a:srgbClr val="0E0D49"/>
                </a:solidFill>
                <a:latin typeface="Trebuchet MS"/>
                <a:cs typeface="Trebuchet MS"/>
              </a:rPr>
              <a:t>placenta </a:t>
            </a:r>
            <a:r>
              <a:rPr sz="3500" b="1" spc="-85">
                <a:solidFill>
                  <a:srgbClr val="0E0D49"/>
                </a:solidFill>
                <a:latin typeface="Trebuchet MS"/>
                <a:cs typeface="Trebuchet MS"/>
              </a:rPr>
              <a:t>Previa,</a:t>
            </a:r>
            <a:r>
              <a:rPr sz="3500" b="1" spc="-475">
                <a:solidFill>
                  <a:srgbClr val="0E0D49"/>
                </a:solidFill>
                <a:latin typeface="Trebuchet MS"/>
                <a:cs typeface="Trebuchet MS"/>
              </a:rPr>
              <a:t> </a:t>
            </a:r>
            <a:r>
              <a:rPr sz="3500" b="1" spc="-15">
                <a:solidFill>
                  <a:srgbClr val="0E0D49"/>
                </a:solidFill>
                <a:latin typeface="Trebuchet MS"/>
                <a:cs typeface="Trebuchet MS"/>
              </a:rPr>
              <a:t>placenta  </a:t>
            </a:r>
            <a:r>
              <a:rPr sz="3500" b="1" spc="-125">
                <a:solidFill>
                  <a:srgbClr val="0E0D49"/>
                </a:solidFill>
                <a:latin typeface="Trebuchet MS"/>
                <a:cs typeface="Trebuchet MS"/>
              </a:rPr>
              <a:t>accrete).</a:t>
            </a:r>
            <a:endParaRPr sz="3500">
              <a:latin typeface="Trebuchet MS"/>
              <a:cs typeface="Trebuchet MS"/>
            </a:endParaRPr>
          </a:p>
          <a:p>
            <a:pPr marL="424815" indent="-412750">
              <a:lnSpc>
                <a:spcPts val="3954"/>
              </a:lnSpc>
              <a:buFont typeface="Trebuchet MS"/>
              <a:buAutoNum type="arabicPeriod"/>
              <a:tabLst>
                <a:tab pos="425450" algn="l"/>
              </a:tabLst>
            </a:pPr>
            <a:r>
              <a:rPr sz="3500" b="1" spc="-15">
                <a:solidFill>
                  <a:srgbClr val="0E0D49"/>
                </a:solidFill>
                <a:latin typeface="Trebuchet MS"/>
                <a:cs typeface="Trebuchet MS"/>
              </a:rPr>
              <a:t>Obstructive </a:t>
            </a:r>
            <a:r>
              <a:rPr sz="3500" b="1" spc="25">
                <a:solidFill>
                  <a:srgbClr val="0E0D49"/>
                </a:solidFill>
                <a:latin typeface="Trebuchet MS"/>
                <a:cs typeface="Trebuchet MS"/>
              </a:rPr>
              <a:t>lesions </a:t>
            </a:r>
            <a:r>
              <a:rPr sz="3500" b="1" spc="-90">
                <a:solidFill>
                  <a:srgbClr val="0E0D49"/>
                </a:solidFill>
                <a:latin typeface="Trebuchet MS"/>
                <a:cs typeface="Trebuchet MS"/>
              </a:rPr>
              <a:t>in </a:t>
            </a:r>
            <a:r>
              <a:rPr sz="3500" b="1" spc="-70">
                <a:solidFill>
                  <a:srgbClr val="0E0D49"/>
                </a:solidFill>
                <a:latin typeface="Trebuchet MS"/>
                <a:cs typeface="Trebuchet MS"/>
              </a:rPr>
              <a:t>the </a:t>
            </a:r>
            <a:r>
              <a:rPr sz="3500" b="1" spc="20">
                <a:solidFill>
                  <a:srgbClr val="0E0D49"/>
                </a:solidFill>
                <a:latin typeface="Trebuchet MS"/>
                <a:cs typeface="Trebuchet MS"/>
              </a:rPr>
              <a:t>lower </a:t>
            </a:r>
            <a:r>
              <a:rPr sz="3500" b="1" spc="15">
                <a:solidFill>
                  <a:srgbClr val="0E0D49"/>
                </a:solidFill>
                <a:latin typeface="Trebuchet MS"/>
                <a:cs typeface="Trebuchet MS"/>
              </a:rPr>
              <a:t>genital </a:t>
            </a:r>
            <a:r>
              <a:rPr sz="3500" b="1" spc="-125">
                <a:solidFill>
                  <a:srgbClr val="0E0D49"/>
                </a:solidFill>
                <a:latin typeface="Trebuchet MS"/>
                <a:cs typeface="Trebuchet MS"/>
              </a:rPr>
              <a:t>tract,</a:t>
            </a:r>
            <a:r>
              <a:rPr sz="3500" b="1" spc="-655">
                <a:solidFill>
                  <a:srgbClr val="0E0D49"/>
                </a:solidFill>
                <a:latin typeface="Trebuchet MS"/>
                <a:cs typeface="Trebuchet MS"/>
              </a:rPr>
              <a:t> </a:t>
            </a:r>
            <a:r>
              <a:rPr sz="3500" b="1" spc="-10">
                <a:solidFill>
                  <a:srgbClr val="0E0D49"/>
                </a:solidFill>
                <a:latin typeface="Trebuchet MS"/>
                <a:cs typeface="Trebuchet MS"/>
              </a:rPr>
              <a:t>including</a:t>
            </a:r>
            <a:endParaRPr sz="3500">
              <a:latin typeface="Trebuchet MS"/>
              <a:cs typeface="Trebuchet MS"/>
            </a:endParaRPr>
          </a:p>
          <a:p>
            <a:pPr marL="424815" marR="747395">
              <a:lnSpc>
                <a:spcPts val="4130"/>
              </a:lnSpc>
              <a:spcBef>
                <a:spcPts val="160"/>
              </a:spcBef>
            </a:pPr>
            <a:r>
              <a:rPr sz="3500" b="1" spc="15">
                <a:solidFill>
                  <a:srgbClr val="0E0D49"/>
                </a:solidFill>
                <a:latin typeface="Trebuchet MS"/>
                <a:cs typeface="Trebuchet MS"/>
              </a:rPr>
              <a:t>leiomyomas </a:t>
            </a:r>
            <a:r>
              <a:rPr sz="3500" b="1">
                <a:solidFill>
                  <a:srgbClr val="0E0D49"/>
                </a:solidFill>
                <a:latin typeface="Trebuchet MS"/>
                <a:cs typeface="Trebuchet MS"/>
              </a:rPr>
              <a:t>of </a:t>
            </a:r>
            <a:r>
              <a:rPr sz="3500" b="1" spc="-70">
                <a:solidFill>
                  <a:srgbClr val="0E0D49"/>
                </a:solidFill>
                <a:latin typeface="Trebuchet MS"/>
                <a:cs typeface="Trebuchet MS"/>
              </a:rPr>
              <a:t>the </a:t>
            </a:r>
            <a:r>
              <a:rPr sz="3500" b="1" spc="20">
                <a:solidFill>
                  <a:srgbClr val="0E0D49"/>
                </a:solidFill>
                <a:latin typeface="Trebuchet MS"/>
                <a:cs typeface="Trebuchet MS"/>
              </a:rPr>
              <a:t>lower </a:t>
            </a:r>
            <a:r>
              <a:rPr sz="3500" b="1" spc="-95">
                <a:solidFill>
                  <a:srgbClr val="0E0D49"/>
                </a:solidFill>
                <a:latin typeface="Trebuchet MS"/>
                <a:cs typeface="Trebuchet MS"/>
              </a:rPr>
              <a:t>uterine </a:t>
            </a:r>
            <a:r>
              <a:rPr sz="3500" b="1" spc="40">
                <a:solidFill>
                  <a:srgbClr val="0E0D49"/>
                </a:solidFill>
                <a:latin typeface="Trebuchet MS"/>
                <a:cs typeface="Trebuchet MS"/>
              </a:rPr>
              <a:t>segment </a:t>
            </a:r>
            <a:r>
              <a:rPr sz="3500" b="1" spc="-25">
                <a:solidFill>
                  <a:srgbClr val="0E0D49"/>
                </a:solidFill>
                <a:latin typeface="Trebuchet MS"/>
                <a:cs typeface="Trebuchet MS"/>
              </a:rPr>
              <a:t>that</a:t>
            </a:r>
            <a:r>
              <a:rPr sz="3500" b="1" spc="-640">
                <a:solidFill>
                  <a:srgbClr val="0E0D49"/>
                </a:solidFill>
                <a:latin typeface="Trebuchet MS"/>
                <a:cs typeface="Trebuchet MS"/>
              </a:rPr>
              <a:t> </a:t>
            </a:r>
            <a:r>
              <a:rPr sz="3500" b="1" spc="-100">
                <a:solidFill>
                  <a:srgbClr val="0E0D49"/>
                </a:solidFill>
                <a:latin typeface="Trebuchet MS"/>
                <a:cs typeface="Trebuchet MS"/>
              </a:rPr>
              <a:t>interfere  </a:t>
            </a:r>
            <a:r>
              <a:rPr sz="3500" b="1">
                <a:solidFill>
                  <a:srgbClr val="0E0D49"/>
                </a:solidFill>
                <a:latin typeface="Trebuchet MS"/>
                <a:cs typeface="Trebuchet MS"/>
              </a:rPr>
              <a:t>with </a:t>
            </a:r>
            <a:r>
              <a:rPr sz="3500" b="1" spc="30">
                <a:solidFill>
                  <a:srgbClr val="0E0D49"/>
                </a:solidFill>
                <a:latin typeface="Trebuchet MS"/>
                <a:cs typeface="Trebuchet MS"/>
              </a:rPr>
              <a:t>engagement </a:t>
            </a:r>
            <a:r>
              <a:rPr sz="3500" b="1">
                <a:solidFill>
                  <a:srgbClr val="0E0D49"/>
                </a:solidFill>
                <a:latin typeface="Trebuchet MS"/>
                <a:cs typeface="Trebuchet MS"/>
              </a:rPr>
              <a:t>of </a:t>
            </a:r>
            <a:r>
              <a:rPr sz="3500" b="1" spc="-70">
                <a:solidFill>
                  <a:srgbClr val="0E0D49"/>
                </a:solidFill>
                <a:latin typeface="Trebuchet MS"/>
                <a:cs typeface="Trebuchet MS"/>
              </a:rPr>
              <a:t>the </a:t>
            </a:r>
            <a:r>
              <a:rPr sz="3500" b="1" spc="-15">
                <a:solidFill>
                  <a:srgbClr val="0E0D49"/>
                </a:solidFill>
                <a:latin typeface="Trebuchet MS"/>
                <a:cs typeface="Trebuchet MS"/>
              </a:rPr>
              <a:t>fetal</a:t>
            </a:r>
            <a:r>
              <a:rPr sz="3500" b="1" spc="-515">
                <a:solidFill>
                  <a:srgbClr val="0E0D49"/>
                </a:solidFill>
                <a:latin typeface="Trebuchet MS"/>
                <a:cs typeface="Trebuchet MS"/>
              </a:rPr>
              <a:t> </a:t>
            </a:r>
            <a:r>
              <a:rPr sz="3500" b="1" spc="-95">
                <a:solidFill>
                  <a:srgbClr val="0E0D49"/>
                </a:solidFill>
                <a:latin typeface="Trebuchet MS"/>
                <a:cs typeface="Trebuchet MS"/>
              </a:rPr>
              <a:t>head.</a:t>
            </a:r>
            <a:endParaRPr sz="3500">
              <a:latin typeface="Trebuchet MS"/>
              <a:cs typeface="Trebuchet MS"/>
            </a:endParaRPr>
          </a:p>
          <a:p>
            <a:pPr marL="424815" indent="-412750">
              <a:lnSpc>
                <a:spcPts val="3954"/>
              </a:lnSpc>
              <a:buFont typeface="Trebuchet MS"/>
              <a:buAutoNum type="arabicPeriod" startAt="4"/>
              <a:tabLst>
                <a:tab pos="425450" algn="l"/>
              </a:tabLst>
            </a:pPr>
            <a:r>
              <a:rPr sz="3500" b="1" spc="-25">
                <a:solidFill>
                  <a:srgbClr val="0E0D49"/>
                </a:solidFill>
                <a:latin typeface="Trebuchet MS"/>
                <a:cs typeface="Trebuchet MS"/>
              </a:rPr>
              <a:t>Pelvic </a:t>
            </a:r>
            <a:r>
              <a:rPr sz="3500" b="1" spc="-10">
                <a:solidFill>
                  <a:srgbClr val="0E0D49"/>
                </a:solidFill>
                <a:latin typeface="Trebuchet MS"/>
                <a:cs typeface="Trebuchet MS"/>
              </a:rPr>
              <a:t>abnormalities </a:t>
            </a:r>
            <a:r>
              <a:rPr sz="3500" b="1" spc="-25">
                <a:solidFill>
                  <a:srgbClr val="0E0D49"/>
                </a:solidFill>
                <a:latin typeface="Trebuchet MS"/>
                <a:cs typeface="Trebuchet MS"/>
              </a:rPr>
              <a:t>that </a:t>
            </a:r>
            <a:r>
              <a:rPr sz="3500" b="1" spc="-45">
                <a:solidFill>
                  <a:srgbClr val="0E0D49"/>
                </a:solidFill>
                <a:latin typeface="Trebuchet MS"/>
                <a:cs typeface="Trebuchet MS"/>
              </a:rPr>
              <a:t>preclude </a:t>
            </a:r>
            <a:r>
              <a:rPr sz="3500" b="1" spc="30">
                <a:solidFill>
                  <a:srgbClr val="0E0D49"/>
                </a:solidFill>
                <a:latin typeface="Trebuchet MS"/>
                <a:cs typeface="Trebuchet MS"/>
              </a:rPr>
              <a:t>engagement </a:t>
            </a:r>
            <a:r>
              <a:rPr sz="3500" b="1" spc="-50">
                <a:solidFill>
                  <a:srgbClr val="0E0D49"/>
                </a:solidFill>
                <a:latin typeface="Trebuchet MS"/>
                <a:cs typeface="Trebuchet MS"/>
              </a:rPr>
              <a:t>or</a:t>
            </a:r>
            <a:r>
              <a:rPr sz="3500" b="1" spc="-555">
                <a:solidFill>
                  <a:srgbClr val="0E0D49"/>
                </a:solidFill>
                <a:latin typeface="Trebuchet MS"/>
                <a:cs typeface="Trebuchet MS"/>
              </a:rPr>
              <a:t> </a:t>
            </a:r>
            <a:r>
              <a:rPr sz="3500" b="1" spc="-100">
                <a:solidFill>
                  <a:srgbClr val="0E0D49"/>
                </a:solidFill>
                <a:latin typeface="Trebuchet MS"/>
                <a:cs typeface="Trebuchet MS"/>
              </a:rPr>
              <a:t>interfere</a:t>
            </a:r>
            <a:endParaRPr sz="3500">
              <a:latin typeface="Trebuchet MS"/>
              <a:cs typeface="Trebuchet MS"/>
            </a:endParaRPr>
          </a:p>
          <a:p>
            <a:pPr marL="424815">
              <a:lnSpc>
                <a:spcPts val="4125"/>
              </a:lnSpc>
            </a:pPr>
            <a:r>
              <a:rPr sz="3500" b="1">
                <a:solidFill>
                  <a:srgbClr val="0E0D49"/>
                </a:solidFill>
                <a:latin typeface="Trebuchet MS"/>
                <a:cs typeface="Trebuchet MS"/>
              </a:rPr>
              <a:t>with </a:t>
            </a:r>
            <a:r>
              <a:rPr sz="3500" b="1" spc="-30">
                <a:solidFill>
                  <a:srgbClr val="0E0D49"/>
                </a:solidFill>
                <a:latin typeface="Trebuchet MS"/>
                <a:cs typeface="Trebuchet MS"/>
              </a:rPr>
              <a:t>descent </a:t>
            </a:r>
            <a:r>
              <a:rPr sz="3500" b="1">
                <a:solidFill>
                  <a:srgbClr val="0E0D49"/>
                </a:solidFill>
                <a:latin typeface="Trebuchet MS"/>
                <a:cs typeface="Trebuchet MS"/>
              </a:rPr>
              <a:t>of </a:t>
            </a:r>
            <a:r>
              <a:rPr sz="3500" b="1" spc="-70">
                <a:solidFill>
                  <a:srgbClr val="0E0D49"/>
                </a:solidFill>
                <a:latin typeface="Trebuchet MS"/>
                <a:cs typeface="Trebuchet MS"/>
              </a:rPr>
              <a:t>the </a:t>
            </a:r>
            <a:r>
              <a:rPr sz="3500" b="1" spc="-15">
                <a:solidFill>
                  <a:srgbClr val="0E0D49"/>
                </a:solidFill>
                <a:latin typeface="Trebuchet MS"/>
                <a:cs typeface="Trebuchet MS"/>
              </a:rPr>
              <a:t>fetal </a:t>
            </a:r>
            <a:r>
              <a:rPr sz="3500" b="1" spc="-30">
                <a:solidFill>
                  <a:srgbClr val="0E0D49"/>
                </a:solidFill>
                <a:latin typeface="Trebuchet MS"/>
                <a:cs typeface="Trebuchet MS"/>
              </a:rPr>
              <a:t>presentation </a:t>
            </a:r>
            <a:r>
              <a:rPr sz="3500" b="1" spc="-90">
                <a:solidFill>
                  <a:srgbClr val="0E0D49"/>
                </a:solidFill>
                <a:latin typeface="Trebuchet MS"/>
                <a:cs typeface="Trebuchet MS"/>
              </a:rPr>
              <a:t>in</a:t>
            </a:r>
            <a:r>
              <a:rPr sz="3500" b="1" spc="-630">
                <a:solidFill>
                  <a:srgbClr val="0E0D49"/>
                </a:solidFill>
                <a:latin typeface="Trebuchet MS"/>
                <a:cs typeface="Trebuchet MS"/>
              </a:rPr>
              <a:t> </a:t>
            </a:r>
            <a:r>
              <a:rPr sz="3500" b="1" spc="-60">
                <a:solidFill>
                  <a:srgbClr val="0E0D49"/>
                </a:solidFill>
                <a:latin typeface="Trebuchet MS"/>
                <a:cs typeface="Trebuchet MS"/>
              </a:rPr>
              <a:t>labor.</a:t>
            </a:r>
            <a:endParaRPr sz="3500">
              <a:latin typeface="Trebuchet MS"/>
              <a:cs typeface="Trebuchet MS"/>
            </a:endParaRPr>
          </a:p>
          <a:p>
            <a:pPr marL="424815" indent="-412750">
              <a:lnSpc>
                <a:spcPts val="4165"/>
              </a:lnSpc>
              <a:buFont typeface="Trebuchet MS"/>
              <a:buAutoNum type="arabicPeriod" startAt="5"/>
              <a:tabLst>
                <a:tab pos="425450" algn="l"/>
              </a:tabLst>
            </a:pPr>
            <a:r>
              <a:rPr sz="3500" b="1" spc="-20">
                <a:solidFill>
                  <a:srgbClr val="0E0D49"/>
                </a:solidFill>
                <a:latin typeface="Trebuchet MS"/>
                <a:cs typeface="Trebuchet MS"/>
              </a:rPr>
              <a:t>Active </a:t>
            </a:r>
            <a:r>
              <a:rPr sz="3500" b="1" spc="15">
                <a:solidFill>
                  <a:srgbClr val="0E0D49"/>
                </a:solidFill>
                <a:latin typeface="Trebuchet MS"/>
                <a:cs typeface="Trebuchet MS"/>
              </a:rPr>
              <a:t>genital </a:t>
            </a:r>
            <a:r>
              <a:rPr sz="3500" b="1" spc="-25">
                <a:solidFill>
                  <a:srgbClr val="0E0D49"/>
                </a:solidFill>
                <a:latin typeface="Trebuchet MS"/>
                <a:cs typeface="Trebuchet MS"/>
              </a:rPr>
              <a:t>herpes </a:t>
            </a:r>
            <a:r>
              <a:rPr sz="3500" b="1" spc="-75">
                <a:solidFill>
                  <a:srgbClr val="0E0D49"/>
                </a:solidFill>
                <a:latin typeface="Trebuchet MS"/>
                <a:cs typeface="Trebuchet MS"/>
              </a:rPr>
              <a:t>infection </a:t>
            </a:r>
            <a:r>
              <a:rPr sz="3500" b="1" spc="-50">
                <a:solidFill>
                  <a:srgbClr val="0E0D49"/>
                </a:solidFill>
                <a:latin typeface="Trebuchet MS"/>
                <a:cs typeface="Trebuchet MS"/>
              </a:rPr>
              <a:t>or </a:t>
            </a:r>
            <a:r>
              <a:rPr sz="3500" b="1" spc="-15">
                <a:solidFill>
                  <a:srgbClr val="0E0D49"/>
                </a:solidFill>
                <a:latin typeface="Trebuchet MS"/>
                <a:cs typeface="Trebuchet MS"/>
              </a:rPr>
              <a:t>maternal </a:t>
            </a:r>
            <a:r>
              <a:rPr sz="3500" b="1" spc="210">
                <a:solidFill>
                  <a:srgbClr val="0E0D49"/>
                </a:solidFill>
                <a:latin typeface="Trebuchet MS"/>
                <a:cs typeface="Trebuchet MS"/>
              </a:rPr>
              <a:t>HIV</a:t>
            </a:r>
            <a:r>
              <a:rPr sz="3500" b="1" spc="-595">
                <a:solidFill>
                  <a:srgbClr val="0E0D49"/>
                </a:solidFill>
                <a:latin typeface="Trebuchet MS"/>
                <a:cs typeface="Trebuchet MS"/>
              </a:rPr>
              <a:t> </a:t>
            </a:r>
            <a:r>
              <a:rPr sz="3500" b="1" spc="-110">
                <a:solidFill>
                  <a:srgbClr val="0E0D49"/>
                </a:solidFill>
                <a:latin typeface="Trebuchet MS"/>
                <a:cs typeface="Trebuchet MS"/>
              </a:rPr>
              <a:t>infection.</a:t>
            </a:r>
            <a:endParaRPr sz="350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944818"/>
            <a:ext cx="3902710" cy="1342390"/>
          </a:xfrm>
          <a:custGeom>
            <a:avLst/>
            <a:gdLst/>
            <a:ahLst/>
            <a:cxnLst/>
            <a:rect l="l" t="t" r="r" b="b"/>
            <a:pathLst>
              <a:path w="3902710" h="1342390">
                <a:moveTo>
                  <a:pt x="3902537" y="1342181"/>
                </a:moveTo>
                <a:lnTo>
                  <a:pt x="0" y="1342181"/>
                </a:lnTo>
                <a:lnTo>
                  <a:pt x="0" y="220692"/>
                </a:lnTo>
                <a:lnTo>
                  <a:pt x="44613" y="199532"/>
                </a:lnTo>
                <a:lnTo>
                  <a:pt x="87910" y="180594"/>
                </a:lnTo>
                <a:lnTo>
                  <a:pt x="132106" y="162705"/>
                </a:lnTo>
                <a:lnTo>
                  <a:pt x="177149" y="145850"/>
                </a:lnTo>
                <a:lnTo>
                  <a:pt x="222990" y="130011"/>
                </a:lnTo>
                <a:lnTo>
                  <a:pt x="269577" y="115173"/>
                </a:lnTo>
                <a:lnTo>
                  <a:pt x="316861" y="101318"/>
                </a:lnTo>
                <a:lnTo>
                  <a:pt x="364792" y="88431"/>
                </a:lnTo>
                <a:lnTo>
                  <a:pt x="413317" y="76495"/>
                </a:lnTo>
                <a:lnTo>
                  <a:pt x="462388" y="65493"/>
                </a:lnTo>
                <a:lnTo>
                  <a:pt x="511953" y="55409"/>
                </a:lnTo>
                <a:lnTo>
                  <a:pt x="561963" y="46226"/>
                </a:lnTo>
                <a:lnTo>
                  <a:pt x="612366" y="37929"/>
                </a:lnTo>
                <a:lnTo>
                  <a:pt x="663112" y="30500"/>
                </a:lnTo>
                <a:lnTo>
                  <a:pt x="714152" y="23923"/>
                </a:lnTo>
                <a:lnTo>
                  <a:pt x="765433" y="18181"/>
                </a:lnTo>
                <a:lnTo>
                  <a:pt x="816907" y="13259"/>
                </a:lnTo>
                <a:lnTo>
                  <a:pt x="868522" y="9138"/>
                </a:lnTo>
                <a:lnTo>
                  <a:pt x="920229" y="5804"/>
                </a:lnTo>
                <a:lnTo>
                  <a:pt x="971975" y="3240"/>
                </a:lnTo>
                <a:lnTo>
                  <a:pt x="1023712" y="1429"/>
                </a:lnTo>
                <a:lnTo>
                  <a:pt x="1075389" y="354"/>
                </a:lnTo>
                <a:lnTo>
                  <a:pt x="1126955" y="0"/>
                </a:lnTo>
                <a:lnTo>
                  <a:pt x="1192825" y="572"/>
                </a:lnTo>
                <a:lnTo>
                  <a:pt x="1258325" y="2266"/>
                </a:lnTo>
                <a:lnTo>
                  <a:pt x="1323347" y="5047"/>
                </a:lnTo>
                <a:lnTo>
                  <a:pt x="1387787" y="8880"/>
                </a:lnTo>
                <a:lnTo>
                  <a:pt x="1451538" y="13731"/>
                </a:lnTo>
                <a:lnTo>
                  <a:pt x="1514494" y="19565"/>
                </a:lnTo>
                <a:lnTo>
                  <a:pt x="1576548" y="26347"/>
                </a:lnTo>
                <a:lnTo>
                  <a:pt x="1637595" y="34043"/>
                </a:lnTo>
                <a:lnTo>
                  <a:pt x="1697528" y="42617"/>
                </a:lnTo>
                <a:lnTo>
                  <a:pt x="1756241" y="52036"/>
                </a:lnTo>
                <a:lnTo>
                  <a:pt x="1813628" y="62265"/>
                </a:lnTo>
                <a:lnTo>
                  <a:pt x="1869582" y="73269"/>
                </a:lnTo>
                <a:lnTo>
                  <a:pt x="1923999" y="85012"/>
                </a:lnTo>
                <a:lnTo>
                  <a:pt x="1976771" y="97462"/>
                </a:lnTo>
                <a:lnTo>
                  <a:pt x="2027792" y="110582"/>
                </a:lnTo>
                <a:lnTo>
                  <a:pt x="2076956" y="124339"/>
                </a:lnTo>
                <a:lnTo>
                  <a:pt x="2124157" y="138697"/>
                </a:lnTo>
                <a:lnTo>
                  <a:pt x="2169289" y="153622"/>
                </a:lnTo>
                <a:lnTo>
                  <a:pt x="2212246" y="169080"/>
                </a:lnTo>
                <a:lnTo>
                  <a:pt x="2252922" y="185035"/>
                </a:lnTo>
                <a:lnTo>
                  <a:pt x="2291209" y="201453"/>
                </a:lnTo>
                <a:lnTo>
                  <a:pt x="2327003" y="218299"/>
                </a:lnTo>
                <a:lnTo>
                  <a:pt x="2390684" y="253138"/>
                </a:lnTo>
                <a:lnTo>
                  <a:pt x="2443117" y="289273"/>
                </a:lnTo>
                <a:lnTo>
                  <a:pt x="2483450" y="326429"/>
                </a:lnTo>
                <a:lnTo>
                  <a:pt x="2521708" y="374768"/>
                </a:lnTo>
                <a:lnTo>
                  <a:pt x="2546325" y="402454"/>
                </a:lnTo>
                <a:lnTo>
                  <a:pt x="2600392" y="452992"/>
                </a:lnTo>
                <a:lnTo>
                  <a:pt x="2660339" y="497919"/>
                </a:lnTo>
                <a:lnTo>
                  <a:pt x="2725488" y="538241"/>
                </a:lnTo>
                <a:lnTo>
                  <a:pt x="2759802" y="556990"/>
                </a:lnTo>
                <a:lnTo>
                  <a:pt x="2795162" y="574965"/>
                </a:lnTo>
                <a:lnTo>
                  <a:pt x="2831483" y="592291"/>
                </a:lnTo>
                <a:lnTo>
                  <a:pt x="2868681" y="609094"/>
                </a:lnTo>
                <a:lnTo>
                  <a:pt x="2906671" y="625500"/>
                </a:lnTo>
                <a:lnTo>
                  <a:pt x="2945369" y="641634"/>
                </a:lnTo>
                <a:lnTo>
                  <a:pt x="3146501" y="722631"/>
                </a:lnTo>
                <a:lnTo>
                  <a:pt x="3187664" y="739775"/>
                </a:lnTo>
                <a:lnTo>
                  <a:pt x="3228940" y="757527"/>
                </a:lnTo>
                <a:lnTo>
                  <a:pt x="3270246" y="776013"/>
                </a:lnTo>
                <a:lnTo>
                  <a:pt x="3311497" y="795358"/>
                </a:lnTo>
                <a:lnTo>
                  <a:pt x="3352607" y="815689"/>
                </a:lnTo>
                <a:lnTo>
                  <a:pt x="3393493" y="837130"/>
                </a:lnTo>
                <a:lnTo>
                  <a:pt x="3434070" y="859807"/>
                </a:lnTo>
                <a:lnTo>
                  <a:pt x="3474252" y="883846"/>
                </a:lnTo>
                <a:lnTo>
                  <a:pt x="3513955" y="909374"/>
                </a:lnTo>
                <a:lnTo>
                  <a:pt x="3553095" y="936514"/>
                </a:lnTo>
                <a:lnTo>
                  <a:pt x="3591586" y="965393"/>
                </a:lnTo>
                <a:lnTo>
                  <a:pt x="3629344" y="996138"/>
                </a:lnTo>
                <a:lnTo>
                  <a:pt x="3666285" y="1028872"/>
                </a:lnTo>
                <a:lnTo>
                  <a:pt x="3702322" y="1063722"/>
                </a:lnTo>
                <a:lnTo>
                  <a:pt x="3737373" y="1100814"/>
                </a:lnTo>
                <a:lnTo>
                  <a:pt x="3771351" y="1140274"/>
                </a:lnTo>
                <a:lnTo>
                  <a:pt x="3804172" y="1182226"/>
                </a:lnTo>
                <a:lnTo>
                  <a:pt x="3835752" y="1226797"/>
                </a:lnTo>
                <a:lnTo>
                  <a:pt x="3866006" y="1274113"/>
                </a:lnTo>
                <a:lnTo>
                  <a:pt x="3890080" y="1316671"/>
                </a:lnTo>
                <a:lnTo>
                  <a:pt x="3902537" y="1342181"/>
                </a:lnTo>
                <a:close/>
              </a:path>
            </a:pathLst>
          </a:custGeom>
          <a:solidFill>
            <a:srgbClr val="FFFFFF"/>
          </a:solidFill>
        </p:spPr>
        <p:txBody>
          <a:bodyPr wrap="square" lIns="0" tIns="0" rIns="0" bIns="0" rtlCol="0"/>
          <a:lstStyle/>
          <a:p>
            <a:endParaRPr/>
          </a:p>
        </p:txBody>
      </p:sp>
      <p:sp>
        <p:nvSpPr>
          <p:cNvPr id="3" name="object 3"/>
          <p:cNvSpPr/>
          <p:nvPr/>
        </p:nvSpPr>
        <p:spPr>
          <a:xfrm>
            <a:off x="16224857" y="681132"/>
            <a:ext cx="602615" cy="588645"/>
          </a:xfrm>
          <a:custGeom>
            <a:avLst/>
            <a:gdLst/>
            <a:ahLst/>
            <a:cxnLst/>
            <a:rect l="l" t="t" r="r" b="b"/>
            <a:pathLst>
              <a:path w="602615" h="588644">
                <a:moveTo>
                  <a:pt x="478447" y="200655"/>
                </a:moveTo>
                <a:lnTo>
                  <a:pt x="188488" y="200655"/>
                </a:lnTo>
                <a:lnTo>
                  <a:pt x="172744" y="166152"/>
                </a:lnTo>
                <a:lnTo>
                  <a:pt x="162109" y="129071"/>
                </a:lnTo>
                <a:lnTo>
                  <a:pt x="159080" y="90917"/>
                </a:lnTo>
                <a:lnTo>
                  <a:pt x="166153" y="53192"/>
                </a:lnTo>
                <a:lnTo>
                  <a:pt x="201416" y="4137"/>
                </a:lnTo>
                <a:lnTo>
                  <a:pt x="227182" y="0"/>
                </a:lnTo>
                <a:lnTo>
                  <a:pt x="253099" y="12817"/>
                </a:lnTo>
                <a:lnTo>
                  <a:pt x="277555" y="38392"/>
                </a:lnTo>
                <a:lnTo>
                  <a:pt x="298937" y="72527"/>
                </a:lnTo>
                <a:lnTo>
                  <a:pt x="315632" y="111025"/>
                </a:lnTo>
                <a:lnTo>
                  <a:pt x="326029" y="149687"/>
                </a:lnTo>
                <a:lnTo>
                  <a:pt x="508721" y="149687"/>
                </a:lnTo>
                <a:lnTo>
                  <a:pt x="502003" y="164763"/>
                </a:lnTo>
                <a:lnTo>
                  <a:pt x="483935" y="193795"/>
                </a:lnTo>
                <a:lnTo>
                  <a:pt x="478447" y="200655"/>
                </a:lnTo>
                <a:close/>
              </a:path>
              <a:path w="602615" h="588644">
                <a:moveTo>
                  <a:pt x="508721" y="149687"/>
                </a:moveTo>
                <a:lnTo>
                  <a:pt x="326029" y="149687"/>
                </a:lnTo>
                <a:lnTo>
                  <a:pt x="352086" y="114001"/>
                </a:lnTo>
                <a:lnTo>
                  <a:pt x="384586" y="83246"/>
                </a:lnTo>
                <a:lnTo>
                  <a:pt x="423529" y="61921"/>
                </a:lnTo>
                <a:lnTo>
                  <a:pt x="468914" y="54528"/>
                </a:lnTo>
                <a:lnTo>
                  <a:pt x="500895" y="61633"/>
                </a:lnTo>
                <a:lnTo>
                  <a:pt x="517736" y="79368"/>
                </a:lnTo>
                <a:lnTo>
                  <a:pt x="521691" y="104941"/>
                </a:lnTo>
                <a:lnTo>
                  <a:pt x="515015" y="135562"/>
                </a:lnTo>
                <a:lnTo>
                  <a:pt x="508721" y="149687"/>
                </a:lnTo>
                <a:close/>
              </a:path>
              <a:path w="602615" h="588644">
                <a:moveTo>
                  <a:pt x="257925" y="223753"/>
                </a:moveTo>
                <a:lnTo>
                  <a:pt x="2078" y="223753"/>
                </a:lnTo>
                <a:lnTo>
                  <a:pt x="28682" y="197434"/>
                </a:lnTo>
                <a:lnTo>
                  <a:pt x="76528" y="186076"/>
                </a:lnTo>
                <a:lnTo>
                  <a:pt x="133752" y="187782"/>
                </a:lnTo>
                <a:lnTo>
                  <a:pt x="188488" y="200655"/>
                </a:lnTo>
                <a:lnTo>
                  <a:pt x="478447" y="200655"/>
                </a:lnTo>
                <a:lnTo>
                  <a:pt x="470079" y="211116"/>
                </a:lnTo>
                <a:lnTo>
                  <a:pt x="303118" y="211116"/>
                </a:lnTo>
                <a:lnTo>
                  <a:pt x="270573" y="217072"/>
                </a:lnTo>
                <a:lnTo>
                  <a:pt x="257925" y="223753"/>
                </a:lnTo>
                <a:close/>
              </a:path>
              <a:path w="602615" h="588644">
                <a:moveTo>
                  <a:pt x="587742" y="377553"/>
                </a:moveTo>
                <a:lnTo>
                  <a:pt x="299305" y="377553"/>
                </a:lnTo>
                <a:lnTo>
                  <a:pt x="331851" y="371598"/>
                </a:lnTo>
                <a:lnTo>
                  <a:pt x="348076" y="363048"/>
                </a:lnTo>
                <a:lnTo>
                  <a:pt x="379766" y="321776"/>
                </a:lnTo>
                <a:lnTo>
                  <a:pt x="384443" y="293178"/>
                </a:lnTo>
                <a:lnTo>
                  <a:pt x="382880" y="278382"/>
                </a:lnTo>
                <a:lnTo>
                  <a:pt x="378525" y="263649"/>
                </a:lnTo>
                <a:lnTo>
                  <a:pt x="360584" y="235890"/>
                </a:lnTo>
                <a:lnTo>
                  <a:pt x="334285" y="217883"/>
                </a:lnTo>
                <a:lnTo>
                  <a:pt x="303118" y="211116"/>
                </a:lnTo>
                <a:lnTo>
                  <a:pt x="470079" y="211116"/>
                </a:lnTo>
                <a:lnTo>
                  <a:pt x="462413" y="220697"/>
                </a:lnTo>
                <a:lnTo>
                  <a:pt x="439039" y="243510"/>
                </a:lnTo>
                <a:lnTo>
                  <a:pt x="482982" y="248254"/>
                </a:lnTo>
                <a:lnTo>
                  <a:pt x="525861" y="260989"/>
                </a:lnTo>
                <a:lnTo>
                  <a:pt x="563746" y="283978"/>
                </a:lnTo>
                <a:lnTo>
                  <a:pt x="592710" y="319485"/>
                </a:lnTo>
                <a:lnTo>
                  <a:pt x="602334" y="355483"/>
                </a:lnTo>
                <a:lnTo>
                  <a:pt x="600346" y="365108"/>
                </a:lnTo>
                <a:lnTo>
                  <a:pt x="587742" y="377553"/>
                </a:lnTo>
                <a:close/>
              </a:path>
              <a:path w="602615" h="588644">
                <a:moveTo>
                  <a:pt x="133606" y="534237"/>
                </a:moveTo>
                <a:lnTo>
                  <a:pt x="101584" y="527052"/>
                </a:lnTo>
                <a:lnTo>
                  <a:pt x="84748" y="509326"/>
                </a:lnTo>
                <a:lnTo>
                  <a:pt x="80816" y="483797"/>
                </a:lnTo>
                <a:lnTo>
                  <a:pt x="87504" y="453204"/>
                </a:lnTo>
                <a:lnTo>
                  <a:pt x="100528" y="423999"/>
                </a:lnTo>
                <a:lnTo>
                  <a:pt x="118537" y="394947"/>
                </a:lnTo>
                <a:lnTo>
                  <a:pt x="139999" y="367988"/>
                </a:lnTo>
                <a:lnTo>
                  <a:pt x="163385" y="345064"/>
                </a:lnTo>
                <a:lnTo>
                  <a:pt x="119539" y="340416"/>
                </a:lnTo>
                <a:lnTo>
                  <a:pt x="76695" y="327705"/>
                </a:lnTo>
                <a:lnTo>
                  <a:pt x="38826" y="304704"/>
                </a:lnTo>
                <a:lnTo>
                  <a:pt x="9905" y="269185"/>
                </a:lnTo>
                <a:lnTo>
                  <a:pt x="0" y="233201"/>
                </a:lnTo>
                <a:lnTo>
                  <a:pt x="1983" y="223658"/>
                </a:lnTo>
                <a:lnTo>
                  <a:pt x="257925" y="223753"/>
                </a:lnTo>
                <a:lnTo>
                  <a:pt x="254185" y="225729"/>
                </a:lnTo>
                <a:lnTo>
                  <a:pt x="240543" y="237294"/>
                </a:lnTo>
                <a:lnTo>
                  <a:pt x="229890" y="251204"/>
                </a:lnTo>
                <a:lnTo>
                  <a:pt x="222513" y="266799"/>
                </a:lnTo>
                <a:lnTo>
                  <a:pt x="218985" y="280874"/>
                </a:lnTo>
                <a:lnTo>
                  <a:pt x="223804" y="324925"/>
                </a:lnTo>
                <a:lnTo>
                  <a:pt x="268128" y="370775"/>
                </a:lnTo>
                <a:lnTo>
                  <a:pt x="299305" y="377553"/>
                </a:lnTo>
                <a:lnTo>
                  <a:pt x="587742" y="377553"/>
                </a:lnTo>
                <a:lnTo>
                  <a:pt x="576953" y="388206"/>
                </a:lnTo>
                <a:lnTo>
                  <a:pt x="414127" y="388206"/>
                </a:lnTo>
                <a:lnTo>
                  <a:pt x="429801" y="422667"/>
                </a:lnTo>
                <a:lnTo>
                  <a:pt x="434436" y="438887"/>
                </a:lnTo>
                <a:lnTo>
                  <a:pt x="276396" y="438887"/>
                </a:lnTo>
                <a:lnTo>
                  <a:pt x="250326" y="474590"/>
                </a:lnTo>
                <a:lnTo>
                  <a:pt x="217815" y="505389"/>
                </a:lnTo>
                <a:lnTo>
                  <a:pt x="178896" y="526775"/>
                </a:lnTo>
                <a:lnTo>
                  <a:pt x="133606" y="534237"/>
                </a:lnTo>
                <a:close/>
              </a:path>
              <a:path w="602615" h="588644">
                <a:moveTo>
                  <a:pt x="222539" y="266895"/>
                </a:moveTo>
                <a:close/>
              </a:path>
              <a:path w="602615" h="588644">
                <a:moveTo>
                  <a:pt x="526028" y="402678"/>
                </a:moveTo>
                <a:lnTo>
                  <a:pt x="468874" y="401012"/>
                </a:lnTo>
                <a:lnTo>
                  <a:pt x="414127" y="388206"/>
                </a:lnTo>
                <a:lnTo>
                  <a:pt x="576953" y="388206"/>
                </a:lnTo>
                <a:lnTo>
                  <a:pt x="573786" y="391333"/>
                </a:lnTo>
                <a:lnTo>
                  <a:pt x="526028" y="402678"/>
                </a:lnTo>
                <a:close/>
              </a:path>
              <a:path w="602615" h="588644">
                <a:moveTo>
                  <a:pt x="375234" y="588617"/>
                </a:moveTo>
                <a:lnTo>
                  <a:pt x="324920" y="550213"/>
                </a:lnTo>
                <a:lnTo>
                  <a:pt x="303554" y="516064"/>
                </a:lnTo>
                <a:lnTo>
                  <a:pt x="286847" y="477555"/>
                </a:lnTo>
                <a:lnTo>
                  <a:pt x="276396" y="438887"/>
                </a:lnTo>
                <a:lnTo>
                  <a:pt x="434436" y="438887"/>
                </a:lnTo>
                <a:lnTo>
                  <a:pt x="440375" y="459670"/>
                </a:lnTo>
                <a:lnTo>
                  <a:pt x="443361" y="497783"/>
                </a:lnTo>
                <a:lnTo>
                  <a:pt x="436271" y="535573"/>
                </a:lnTo>
                <a:lnTo>
                  <a:pt x="400988" y="584468"/>
                </a:lnTo>
                <a:lnTo>
                  <a:pt x="375234" y="588617"/>
                </a:lnTo>
                <a:close/>
              </a:path>
            </a:pathLst>
          </a:custGeom>
          <a:solidFill>
            <a:srgbClr val="90507B"/>
          </a:solidFill>
        </p:spPr>
        <p:txBody>
          <a:bodyPr wrap="square" lIns="0" tIns="0" rIns="0" bIns="0" rtlCol="0"/>
          <a:lstStyle/>
          <a:p>
            <a:endParaRPr/>
          </a:p>
        </p:txBody>
      </p:sp>
      <p:sp>
        <p:nvSpPr>
          <p:cNvPr id="4" name="object 4"/>
          <p:cNvSpPr/>
          <p:nvPr/>
        </p:nvSpPr>
        <p:spPr>
          <a:xfrm>
            <a:off x="3165472" y="9523019"/>
            <a:ext cx="368300" cy="343535"/>
          </a:xfrm>
          <a:custGeom>
            <a:avLst/>
            <a:gdLst/>
            <a:ahLst/>
            <a:cxnLst/>
            <a:rect l="l" t="t" r="r" b="b"/>
            <a:pathLst>
              <a:path w="368300" h="343534">
                <a:moveTo>
                  <a:pt x="265307" y="84773"/>
                </a:moveTo>
                <a:lnTo>
                  <a:pt x="169271" y="84773"/>
                </a:lnTo>
                <a:lnTo>
                  <a:pt x="176963" y="59336"/>
                </a:lnTo>
                <a:lnTo>
                  <a:pt x="189312" y="35399"/>
                </a:lnTo>
                <a:lnTo>
                  <a:pt x="207166" y="15519"/>
                </a:lnTo>
                <a:lnTo>
                  <a:pt x="231372" y="2255"/>
                </a:lnTo>
                <a:lnTo>
                  <a:pt x="250993" y="0"/>
                </a:lnTo>
                <a:lnTo>
                  <a:pt x="264069" y="6724"/>
                </a:lnTo>
                <a:lnTo>
                  <a:pt x="271358" y="20435"/>
                </a:lnTo>
                <a:lnTo>
                  <a:pt x="273619" y="39139"/>
                </a:lnTo>
                <a:lnTo>
                  <a:pt x="272024" y="58275"/>
                </a:lnTo>
                <a:lnTo>
                  <a:pt x="267562" y="78328"/>
                </a:lnTo>
                <a:lnTo>
                  <a:pt x="265307" y="84773"/>
                </a:lnTo>
                <a:close/>
              </a:path>
              <a:path w="368300" h="343534">
                <a:moveTo>
                  <a:pt x="62994" y="235203"/>
                </a:moveTo>
                <a:lnTo>
                  <a:pt x="13361" y="215279"/>
                </a:lnTo>
                <a:lnTo>
                  <a:pt x="0" y="190909"/>
                </a:lnTo>
                <a:lnTo>
                  <a:pt x="9863" y="170743"/>
                </a:lnTo>
                <a:lnTo>
                  <a:pt x="34731" y="154837"/>
                </a:lnTo>
                <a:lnTo>
                  <a:pt x="67521" y="144453"/>
                </a:lnTo>
                <a:lnTo>
                  <a:pt x="101148" y="140852"/>
                </a:lnTo>
                <a:lnTo>
                  <a:pt x="85411" y="124357"/>
                </a:lnTo>
                <a:lnTo>
                  <a:pt x="72074" y="105427"/>
                </a:lnTo>
                <a:lnTo>
                  <a:pt x="62829" y="84379"/>
                </a:lnTo>
                <a:lnTo>
                  <a:pt x="59372" y="61533"/>
                </a:lnTo>
                <a:lnTo>
                  <a:pt x="59372" y="56452"/>
                </a:lnTo>
                <a:lnTo>
                  <a:pt x="59936" y="51183"/>
                </a:lnTo>
                <a:lnTo>
                  <a:pt x="61065" y="45913"/>
                </a:lnTo>
                <a:lnTo>
                  <a:pt x="79587" y="20229"/>
                </a:lnTo>
                <a:lnTo>
                  <a:pt x="110017" y="25543"/>
                </a:lnTo>
                <a:lnTo>
                  <a:pt x="143022" y="50756"/>
                </a:lnTo>
                <a:lnTo>
                  <a:pt x="169271" y="84773"/>
                </a:lnTo>
                <a:lnTo>
                  <a:pt x="265307" y="84773"/>
                </a:lnTo>
                <a:lnTo>
                  <a:pt x="260718" y="97887"/>
                </a:lnTo>
                <a:lnTo>
                  <a:pt x="251978" y="115541"/>
                </a:lnTo>
                <a:lnTo>
                  <a:pt x="333534" y="115541"/>
                </a:lnTo>
                <a:lnTo>
                  <a:pt x="343771" y="121846"/>
                </a:lnTo>
                <a:lnTo>
                  <a:pt x="187466" y="121846"/>
                </a:lnTo>
                <a:lnTo>
                  <a:pt x="168411" y="124166"/>
                </a:lnTo>
                <a:lnTo>
                  <a:pt x="138185" y="151343"/>
                </a:lnTo>
                <a:lnTo>
                  <a:pt x="133886" y="172833"/>
                </a:lnTo>
                <a:lnTo>
                  <a:pt x="134545" y="180510"/>
                </a:lnTo>
                <a:lnTo>
                  <a:pt x="161686" y="216752"/>
                </a:lnTo>
                <a:lnTo>
                  <a:pt x="180174" y="221771"/>
                </a:lnTo>
                <a:lnTo>
                  <a:pt x="284142" y="221771"/>
                </a:lnTo>
                <a:lnTo>
                  <a:pt x="288457" y="227887"/>
                </a:lnTo>
                <a:lnTo>
                  <a:pt x="115733" y="227887"/>
                </a:lnTo>
                <a:lnTo>
                  <a:pt x="89866" y="233909"/>
                </a:lnTo>
                <a:lnTo>
                  <a:pt x="62994" y="235203"/>
                </a:lnTo>
                <a:close/>
              </a:path>
              <a:path w="368300" h="343534">
                <a:moveTo>
                  <a:pt x="333534" y="115541"/>
                </a:moveTo>
                <a:lnTo>
                  <a:pt x="251978" y="115541"/>
                </a:lnTo>
                <a:lnTo>
                  <a:pt x="277802" y="109495"/>
                </a:lnTo>
                <a:lnTo>
                  <a:pt x="304657" y="108238"/>
                </a:lnTo>
                <a:lnTo>
                  <a:pt x="330719" y="113808"/>
                </a:lnTo>
                <a:lnTo>
                  <a:pt x="333534" y="115541"/>
                </a:lnTo>
                <a:close/>
              </a:path>
              <a:path w="368300" h="343534">
                <a:moveTo>
                  <a:pt x="284142" y="221771"/>
                </a:moveTo>
                <a:lnTo>
                  <a:pt x="180174" y="221771"/>
                </a:lnTo>
                <a:lnTo>
                  <a:pt x="199208" y="219451"/>
                </a:lnTo>
                <a:lnTo>
                  <a:pt x="216505" y="209633"/>
                </a:lnTo>
                <a:lnTo>
                  <a:pt x="224068" y="201474"/>
                </a:lnTo>
                <a:lnTo>
                  <a:pt x="229513" y="192203"/>
                </a:lnTo>
                <a:lnTo>
                  <a:pt x="232806" y="182191"/>
                </a:lnTo>
                <a:lnTo>
                  <a:pt x="233912" y="171808"/>
                </a:lnTo>
                <a:lnTo>
                  <a:pt x="233912" y="170743"/>
                </a:lnTo>
                <a:lnTo>
                  <a:pt x="206009" y="126865"/>
                </a:lnTo>
                <a:lnTo>
                  <a:pt x="187466" y="121846"/>
                </a:lnTo>
                <a:lnTo>
                  <a:pt x="343771" y="121846"/>
                </a:lnTo>
                <a:lnTo>
                  <a:pt x="367711" y="152520"/>
                </a:lnTo>
                <a:lnTo>
                  <a:pt x="357927" y="172833"/>
                </a:lnTo>
                <a:lnTo>
                  <a:pt x="333026" y="188757"/>
                </a:lnTo>
                <a:lnTo>
                  <a:pt x="300204" y="199123"/>
                </a:lnTo>
                <a:lnTo>
                  <a:pt x="266562" y="202671"/>
                </a:lnTo>
                <a:lnTo>
                  <a:pt x="282314" y="219179"/>
                </a:lnTo>
                <a:lnTo>
                  <a:pt x="284142" y="221771"/>
                </a:lnTo>
                <a:close/>
              </a:path>
              <a:path w="368300" h="343534">
                <a:moveTo>
                  <a:pt x="116663" y="343469"/>
                </a:moveTo>
                <a:lnTo>
                  <a:pt x="103583" y="336740"/>
                </a:lnTo>
                <a:lnTo>
                  <a:pt x="96272" y="323007"/>
                </a:lnTo>
                <a:lnTo>
                  <a:pt x="93997" y="304290"/>
                </a:lnTo>
                <a:lnTo>
                  <a:pt x="95607" y="285141"/>
                </a:lnTo>
                <a:lnTo>
                  <a:pt x="100102" y="265065"/>
                </a:lnTo>
                <a:lnTo>
                  <a:pt x="106978" y="245502"/>
                </a:lnTo>
                <a:lnTo>
                  <a:pt x="115733" y="227887"/>
                </a:lnTo>
                <a:lnTo>
                  <a:pt x="288457" y="227887"/>
                </a:lnTo>
                <a:lnTo>
                  <a:pt x="295683" y="238132"/>
                </a:lnTo>
                <a:lnTo>
                  <a:pt x="304811" y="258843"/>
                </a:lnTo>
                <a:lnTo>
                  <a:pt x="198534" y="258843"/>
                </a:lnTo>
                <a:lnTo>
                  <a:pt x="190799" y="284264"/>
                </a:lnTo>
                <a:lnTo>
                  <a:pt x="178433" y="308159"/>
                </a:lnTo>
                <a:lnTo>
                  <a:pt x="160545" y="327979"/>
                </a:lnTo>
                <a:lnTo>
                  <a:pt x="136245" y="341174"/>
                </a:lnTo>
                <a:lnTo>
                  <a:pt x="116663" y="343469"/>
                </a:lnTo>
                <a:close/>
              </a:path>
              <a:path w="368300" h="343534">
                <a:moveTo>
                  <a:pt x="288152" y="323361"/>
                </a:moveTo>
                <a:lnTo>
                  <a:pt x="257682" y="318074"/>
                </a:lnTo>
                <a:lnTo>
                  <a:pt x="224690" y="292887"/>
                </a:lnTo>
                <a:lnTo>
                  <a:pt x="198534" y="258843"/>
                </a:lnTo>
                <a:lnTo>
                  <a:pt x="304811" y="258843"/>
                </a:lnTo>
                <a:lnTo>
                  <a:pt x="304960" y="259183"/>
                </a:lnTo>
                <a:lnTo>
                  <a:pt x="308433" y="281990"/>
                </a:lnTo>
                <a:lnTo>
                  <a:pt x="308433" y="287165"/>
                </a:lnTo>
                <a:lnTo>
                  <a:pt x="307868" y="292434"/>
                </a:lnTo>
                <a:lnTo>
                  <a:pt x="306739" y="297703"/>
                </a:lnTo>
                <a:lnTo>
                  <a:pt x="288152" y="323361"/>
                </a:lnTo>
                <a:close/>
              </a:path>
            </a:pathLst>
          </a:custGeom>
          <a:solidFill>
            <a:srgbClr val="90507B"/>
          </a:solidFill>
        </p:spPr>
        <p:txBody>
          <a:bodyPr wrap="square" lIns="0" tIns="0" rIns="0" bIns="0" rtlCol="0"/>
          <a:lstStyle/>
          <a:p>
            <a:endParaRPr/>
          </a:p>
        </p:txBody>
      </p:sp>
      <p:sp>
        <p:nvSpPr>
          <p:cNvPr id="5" name="object 5"/>
          <p:cNvSpPr/>
          <p:nvPr/>
        </p:nvSpPr>
        <p:spPr>
          <a:xfrm>
            <a:off x="2446844" y="0"/>
            <a:ext cx="7946390" cy="1514475"/>
          </a:xfrm>
          <a:custGeom>
            <a:avLst/>
            <a:gdLst/>
            <a:ahLst/>
            <a:cxnLst/>
            <a:rect l="l" t="t" r="r" b="b"/>
            <a:pathLst>
              <a:path w="7946390" h="1514475">
                <a:moveTo>
                  <a:pt x="2177032" y="1514104"/>
                </a:moveTo>
                <a:lnTo>
                  <a:pt x="2130853" y="1513701"/>
                </a:lnTo>
                <a:lnTo>
                  <a:pt x="2084626" y="1512716"/>
                </a:lnTo>
                <a:lnTo>
                  <a:pt x="2038351" y="1511132"/>
                </a:lnTo>
                <a:lnTo>
                  <a:pt x="1992029" y="1508933"/>
                </a:lnTo>
                <a:lnTo>
                  <a:pt x="1945660" y="1506105"/>
                </a:lnTo>
                <a:lnTo>
                  <a:pt x="1899244" y="1502630"/>
                </a:lnTo>
                <a:lnTo>
                  <a:pt x="1852781" y="1498493"/>
                </a:lnTo>
                <a:lnTo>
                  <a:pt x="1806273" y="1493679"/>
                </a:lnTo>
                <a:lnTo>
                  <a:pt x="1759719" y="1488170"/>
                </a:lnTo>
                <a:lnTo>
                  <a:pt x="1713119" y="1481952"/>
                </a:lnTo>
                <a:lnTo>
                  <a:pt x="1666474" y="1475008"/>
                </a:lnTo>
                <a:lnTo>
                  <a:pt x="1619785" y="1467323"/>
                </a:lnTo>
                <a:lnTo>
                  <a:pt x="1573051" y="1458880"/>
                </a:lnTo>
                <a:lnTo>
                  <a:pt x="1526274" y="1449663"/>
                </a:lnTo>
                <a:lnTo>
                  <a:pt x="1479452" y="1439658"/>
                </a:lnTo>
                <a:lnTo>
                  <a:pt x="1432588" y="1428847"/>
                </a:lnTo>
                <a:lnTo>
                  <a:pt x="1385680" y="1417215"/>
                </a:lnTo>
                <a:lnTo>
                  <a:pt x="1338730" y="1404745"/>
                </a:lnTo>
                <a:lnTo>
                  <a:pt x="1291737" y="1391423"/>
                </a:lnTo>
                <a:lnTo>
                  <a:pt x="1244702" y="1377232"/>
                </a:lnTo>
                <a:lnTo>
                  <a:pt x="1197626" y="1362157"/>
                </a:lnTo>
                <a:lnTo>
                  <a:pt x="1150509" y="1346180"/>
                </a:lnTo>
                <a:lnTo>
                  <a:pt x="1103350" y="1329287"/>
                </a:lnTo>
                <a:lnTo>
                  <a:pt x="1061438" y="1313165"/>
                </a:lnTo>
                <a:lnTo>
                  <a:pt x="1020332" y="1295937"/>
                </a:lnTo>
                <a:lnTo>
                  <a:pt x="980027" y="1277621"/>
                </a:lnTo>
                <a:lnTo>
                  <a:pt x="940517" y="1258236"/>
                </a:lnTo>
                <a:lnTo>
                  <a:pt x="901796" y="1237798"/>
                </a:lnTo>
                <a:lnTo>
                  <a:pt x="863858" y="1216325"/>
                </a:lnTo>
                <a:lnTo>
                  <a:pt x="826698" y="1193835"/>
                </a:lnTo>
                <a:lnTo>
                  <a:pt x="790309" y="1170346"/>
                </a:lnTo>
                <a:lnTo>
                  <a:pt x="754687" y="1145875"/>
                </a:lnTo>
                <a:lnTo>
                  <a:pt x="719825" y="1120440"/>
                </a:lnTo>
                <a:lnTo>
                  <a:pt x="685718" y="1094059"/>
                </a:lnTo>
                <a:lnTo>
                  <a:pt x="652360" y="1066748"/>
                </a:lnTo>
                <a:lnTo>
                  <a:pt x="619744" y="1038527"/>
                </a:lnTo>
                <a:lnTo>
                  <a:pt x="587866" y="1009412"/>
                </a:lnTo>
                <a:lnTo>
                  <a:pt x="556719" y="979421"/>
                </a:lnTo>
                <a:lnTo>
                  <a:pt x="526298" y="948572"/>
                </a:lnTo>
                <a:lnTo>
                  <a:pt x="496597" y="916882"/>
                </a:lnTo>
                <a:lnTo>
                  <a:pt x="467610" y="884369"/>
                </a:lnTo>
                <a:lnTo>
                  <a:pt x="439332" y="851052"/>
                </a:lnTo>
                <a:lnTo>
                  <a:pt x="411756" y="816946"/>
                </a:lnTo>
                <a:lnTo>
                  <a:pt x="384877" y="782071"/>
                </a:lnTo>
                <a:lnTo>
                  <a:pt x="358689" y="746443"/>
                </a:lnTo>
                <a:lnTo>
                  <a:pt x="333187" y="710080"/>
                </a:lnTo>
                <a:lnTo>
                  <a:pt x="308364" y="673001"/>
                </a:lnTo>
                <a:lnTo>
                  <a:pt x="284215" y="635222"/>
                </a:lnTo>
                <a:lnTo>
                  <a:pt x="260734" y="596761"/>
                </a:lnTo>
                <a:lnTo>
                  <a:pt x="237915" y="557637"/>
                </a:lnTo>
                <a:lnTo>
                  <a:pt x="215753" y="517866"/>
                </a:lnTo>
                <a:lnTo>
                  <a:pt x="194242" y="477466"/>
                </a:lnTo>
                <a:lnTo>
                  <a:pt x="173376" y="436455"/>
                </a:lnTo>
                <a:lnTo>
                  <a:pt x="153148" y="394850"/>
                </a:lnTo>
                <a:lnTo>
                  <a:pt x="133555" y="352670"/>
                </a:lnTo>
                <a:lnTo>
                  <a:pt x="114589" y="309931"/>
                </a:lnTo>
                <a:lnTo>
                  <a:pt x="96245" y="266652"/>
                </a:lnTo>
                <a:lnTo>
                  <a:pt x="78517" y="222851"/>
                </a:lnTo>
                <a:lnTo>
                  <a:pt x="61400" y="178543"/>
                </a:lnTo>
                <a:lnTo>
                  <a:pt x="44887" y="133749"/>
                </a:lnTo>
                <a:lnTo>
                  <a:pt x="28973" y="88484"/>
                </a:lnTo>
                <a:lnTo>
                  <a:pt x="13653" y="42767"/>
                </a:lnTo>
                <a:lnTo>
                  <a:pt x="0" y="0"/>
                </a:lnTo>
                <a:lnTo>
                  <a:pt x="7946095" y="0"/>
                </a:lnTo>
                <a:lnTo>
                  <a:pt x="7913679" y="64887"/>
                </a:lnTo>
                <a:lnTo>
                  <a:pt x="7892374" y="106340"/>
                </a:lnTo>
                <a:lnTo>
                  <a:pt x="7870877" y="147285"/>
                </a:lnTo>
                <a:lnTo>
                  <a:pt x="7849193" y="187712"/>
                </a:lnTo>
                <a:lnTo>
                  <a:pt x="7827323" y="227610"/>
                </a:lnTo>
                <a:lnTo>
                  <a:pt x="7805272" y="266967"/>
                </a:lnTo>
                <a:lnTo>
                  <a:pt x="7783042" y="305774"/>
                </a:lnTo>
                <a:lnTo>
                  <a:pt x="7760637" y="344019"/>
                </a:lnTo>
                <a:lnTo>
                  <a:pt x="7738059" y="381691"/>
                </a:lnTo>
                <a:lnTo>
                  <a:pt x="7715312" y="418780"/>
                </a:lnTo>
                <a:lnTo>
                  <a:pt x="7692399" y="455274"/>
                </a:lnTo>
                <a:lnTo>
                  <a:pt x="7669322" y="491163"/>
                </a:lnTo>
                <a:lnTo>
                  <a:pt x="7646086" y="526436"/>
                </a:lnTo>
                <a:lnTo>
                  <a:pt x="7622692" y="561082"/>
                </a:lnTo>
                <a:lnTo>
                  <a:pt x="7599145" y="595090"/>
                </a:lnTo>
                <a:lnTo>
                  <a:pt x="7575447" y="628449"/>
                </a:lnTo>
                <a:lnTo>
                  <a:pt x="7551602" y="661149"/>
                </a:lnTo>
                <a:lnTo>
                  <a:pt x="7527612" y="693178"/>
                </a:lnTo>
                <a:lnTo>
                  <a:pt x="7503480" y="724526"/>
                </a:lnTo>
                <a:lnTo>
                  <a:pt x="7479211" y="755182"/>
                </a:lnTo>
                <a:lnTo>
                  <a:pt x="7454806" y="785135"/>
                </a:lnTo>
                <a:lnTo>
                  <a:pt x="7430269" y="814373"/>
                </a:lnTo>
                <a:lnTo>
                  <a:pt x="7380812" y="870666"/>
                </a:lnTo>
                <a:lnTo>
                  <a:pt x="7330864" y="923972"/>
                </a:lnTo>
                <a:lnTo>
                  <a:pt x="7280450" y="974205"/>
                </a:lnTo>
                <a:lnTo>
                  <a:pt x="7229594" y="1021279"/>
                </a:lnTo>
                <a:lnTo>
                  <a:pt x="7178323" y="1065105"/>
                </a:lnTo>
                <a:lnTo>
                  <a:pt x="7126660" y="1105598"/>
                </a:lnTo>
                <a:lnTo>
                  <a:pt x="7074630" y="1142671"/>
                </a:lnTo>
                <a:lnTo>
                  <a:pt x="7022259" y="1176235"/>
                </a:lnTo>
                <a:lnTo>
                  <a:pt x="6969571" y="1206206"/>
                </a:lnTo>
                <a:lnTo>
                  <a:pt x="6916591" y="1232494"/>
                </a:lnTo>
                <a:lnTo>
                  <a:pt x="6863344" y="1255015"/>
                </a:lnTo>
                <a:lnTo>
                  <a:pt x="6809855" y="1273680"/>
                </a:lnTo>
                <a:lnTo>
                  <a:pt x="6756148" y="1288404"/>
                </a:lnTo>
                <a:lnTo>
                  <a:pt x="6702249" y="1299098"/>
                </a:lnTo>
                <a:lnTo>
                  <a:pt x="6648182" y="1305676"/>
                </a:lnTo>
                <a:lnTo>
                  <a:pt x="6593972" y="1308051"/>
                </a:lnTo>
                <a:lnTo>
                  <a:pt x="6539645" y="1306137"/>
                </a:lnTo>
                <a:lnTo>
                  <a:pt x="6485224" y="1299845"/>
                </a:lnTo>
                <a:lnTo>
                  <a:pt x="6430736" y="1289091"/>
                </a:lnTo>
                <a:lnTo>
                  <a:pt x="6376204" y="1273785"/>
                </a:lnTo>
                <a:lnTo>
                  <a:pt x="6321653" y="1253842"/>
                </a:lnTo>
                <a:lnTo>
                  <a:pt x="6254325" y="1224486"/>
                </a:lnTo>
                <a:lnTo>
                  <a:pt x="6214191" y="1207797"/>
                </a:lnTo>
                <a:lnTo>
                  <a:pt x="6173977" y="1192021"/>
                </a:lnTo>
                <a:lnTo>
                  <a:pt x="6133682" y="1177141"/>
                </a:lnTo>
                <a:lnTo>
                  <a:pt x="6093309" y="1163144"/>
                </a:lnTo>
                <a:lnTo>
                  <a:pt x="6052856" y="1150011"/>
                </a:lnTo>
                <a:lnTo>
                  <a:pt x="6012324" y="1137728"/>
                </a:lnTo>
                <a:lnTo>
                  <a:pt x="5971714" y="1126279"/>
                </a:lnTo>
                <a:lnTo>
                  <a:pt x="5931026" y="1115647"/>
                </a:lnTo>
                <a:lnTo>
                  <a:pt x="5890260" y="1105816"/>
                </a:lnTo>
                <a:lnTo>
                  <a:pt x="5849417" y="1096772"/>
                </a:lnTo>
                <a:lnTo>
                  <a:pt x="5808496" y="1088498"/>
                </a:lnTo>
                <a:lnTo>
                  <a:pt x="5767499" y="1080977"/>
                </a:lnTo>
                <a:lnTo>
                  <a:pt x="5726425" y="1074195"/>
                </a:lnTo>
                <a:lnTo>
                  <a:pt x="5685275" y="1068134"/>
                </a:lnTo>
                <a:lnTo>
                  <a:pt x="5644050" y="1062780"/>
                </a:lnTo>
                <a:lnTo>
                  <a:pt x="5602749" y="1058117"/>
                </a:lnTo>
                <a:lnTo>
                  <a:pt x="5561373" y="1054128"/>
                </a:lnTo>
                <a:lnTo>
                  <a:pt x="5519923" y="1050797"/>
                </a:lnTo>
                <a:lnTo>
                  <a:pt x="5478398" y="1048109"/>
                </a:lnTo>
                <a:lnTo>
                  <a:pt x="5436799" y="1046047"/>
                </a:lnTo>
                <a:lnTo>
                  <a:pt x="5395126" y="1044597"/>
                </a:lnTo>
                <a:lnTo>
                  <a:pt x="5353380" y="1043741"/>
                </a:lnTo>
                <a:lnTo>
                  <a:pt x="5311561" y="1043464"/>
                </a:lnTo>
                <a:lnTo>
                  <a:pt x="5269669" y="1043750"/>
                </a:lnTo>
                <a:lnTo>
                  <a:pt x="5227705" y="1044584"/>
                </a:lnTo>
                <a:lnTo>
                  <a:pt x="5185669" y="1045949"/>
                </a:lnTo>
                <a:lnTo>
                  <a:pt x="5143562" y="1047829"/>
                </a:lnTo>
                <a:lnTo>
                  <a:pt x="5101383" y="1050208"/>
                </a:lnTo>
                <a:lnTo>
                  <a:pt x="5059133" y="1053071"/>
                </a:lnTo>
                <a:lnTo>
                  <a:pt x="5016813" y="1056401"/>
                </a:lnTo>
                <a:lnTo>
                  <a:pt x="4974422" y="1060184"/>
                </a:lnTo>
                <a:lnTo>
                  <a:pt x="4931961" y="1064402"/>
                </a:lnTo>
                <a:lnTo>
                  <a:pt x="4889431" y="1069040"/>
                </a:lnTo>
                <a:lnTo>
                  <a:pt x="4846832" y="1074081"/>
                </a:lnTo>
                <a:lnTo>
                  <a:pt x="4804163" y="1079511"/>
                </a:lnTo>
                <a:lnTo>
                  <a:pt x="4761426" y="1085313"/>
                </a:lnTo>
                <a:lnTo>
                  <a:pt x="4718621" y="1091471"/>
                </a:lnTo>
                <a:lnTo>
                  <a:pt x="4675748" y="1097970"/>
                </a:lnTo>
                <a:lnTo>
                  <a:pt x="4632807" y="1104793"/>
                </a:lnTo>
                <a:lnTo>
                  <a:pt x="4589799" y="1111924"/>
                </a:lnTo>
                <a:lnTo>
                  <a:pt x="4546725" y="1119348"/>
                </a:lnTo>
                <a:lnTo>
                  <a:pt x="4503584" y="1127049"/>
                </a:lnTo>
                <a:lnTo>
                  <a:pt x="4460376" y="1135011"/>
                </a:lnTo>
                <a:lnTo>
                  <a:pt x="4417103" y="1143217"/>
                </a:lnTo>
                <a:lnTo>
                  <a:pt x="4373764" y="1151652"/>
                </a:lnTo>
                <a:lnTo>
                  <a:pt x="4286892" y="1169146"/>
                </a:lnTo>
                <a:lnTo>
                  <a:pt x="4199761" y="1187364"/>
                </a:lnTo>
                <a:lnTo>
                  <a:pt x="4112375" y="1206181"/>
                </a:lnTo>
                <a:lnTo>
                  <a:pt x="3980824" y="1235247"/>
                </a:lnTo>
                <a:lnTo>
                  <a:pt x="3627315" y="1314663"/>
                </a:lnTo>
                <a:lnTo>
                  <a:pt x="3493760" y="1343934"/>
                </a:lnTo>
                <a:lnTo>
                  <a:pt x="3404431" y="1362948"/>
                </a:lnTo>
                <a:lnTo>
                  <a:pt x="3314872" y="1381415"/>
                </a:lnTo>
                <a:lnTo>
                  <a:pt x="3270006" y="1390403"/>
                </a:lnTo>
                <a:lnTo>
                  <a:pt x="3225084" y="1399206"/>
                </a:lnTo>
                <a:lnTo>
                  <a:pt x="3180106" y="1407809"/>
                </a:lnTo>
                <a:lnTo>
                  <a:pt x="3135072" y="1416195"/>
                </a:lnTo>
                <a:lnTo>
                  <a:pt x="3089982" y="1424348"/>
                </a:lnTo>
                <a:lnTo>
                  <a:pt x="3044837" y="1432254"/>
                </a:lnTo>
                <a:lnTo>
                  <a:pt x="2999637" y="1439895"/>
                </a:lnTo>
                <a:lnTo>
                  <a:pt x="2954382" y="1447256"/>
                </a:lnTo>
                <a:lnTo>
                  <a:pt x="2909073" y="1454320"/>
                </a:lnTo>
                <a:lnTo>
                  <a:pt x="2863710" y="1461073"/>
                </a:lnTo>
                <a:lnTo>
                  <a:pt x="2818294" y="1467498"/>
                </a:lnTo>
                <a:lnTo>
                  <a:pt x="2772825" y="1473579"/>
                </a:lnTo>
                <a:lnTo>
                  <a:pt x="2727302" y="1479300"/>
                </a:lnTo>
                <a:lnTo>
                  <a:pt x="2681727" y="1484646"/>
                </a:lnTo>
                <a:lnTo>
                  <a:pt x="2636100" y="1489600"/>
                </a:lnTo>
                <a:lnTo>
                  <a:pt x="2590421" y="1494146"/>
                </a:lnTo>
                <a:lnTo>
                  <a:pt x="2544690" y="1498270"/>
                </a:lnTo>
                <a:lnTo>
                  <a:pt x="2498909" y="1501954"/>
                </a:lnTo>
                <a:lnTo>
                  <a:pt x="2453076" y="1505182"/>
                </a:lnTo>
                <a:lnTo>
                  <a:pt x="2407193" y="1507940"/>
                </a:lnTo>
                <a:lnTo>
                  <a:pt x="2361260" y="1510210"/>
                </a:lnTo>
                <a:lnTo>
                  <a:pt x="2315277" y="1511978"/>
                </a:lnTo>
                <a:lnTo>
                  <a:pt x="2269244" y="1513227"/>
                </a:lnTo>
                <a:lnTo>
                  <a:pt x="2223162" y="1513941"/>
                </a:lnTo>
                <a:lnTo>
                  <a:pt x="2177032" y="1514104"/>
                </a:lnTo>
                <a:close/>
              </a:path>
            </a:pathLst>
          </a:custGeom>
          <a:solidFill>
            <a:srgbClr val="FFFFFF"/>
          </a:solidFill>
        </p:spPr>
        <p:txBody>
          <a:bodyPr wrap="square" lIns="0" tIns="0" rIns="0" bIns="0" rtlCol="0"/>
          <a:lstStyle/>
          <a:p>
            <a:endParaRPr/>
          </a:p>
        </p:txBody>
      </p:sp>
      <p:sp>
        <p:nvSpPr>
          <p:cNvPr id="6" name="object 6"/>
          <p:cNvSpPr/>
          <p:nvPr/>
        </p:nvSpPr>
        <p:spPr>
          <a:xfrm>
            <a:off x="790077" y="387320"/>
            <a:ext cx="316230" cy="322580"/>
          </a:xfrm>
          <a:custGeom>
            <a:avLst/>
            <a:gdLst/>
            <a:ahLst/>
            <a:cxnLst/>
            <a:rect l="l" t="t" r="r" b="b"/>
            <a:pathLst>
              <a:path w="316230" h="322580">
                <a:moveTo>
                  <a:pt x="260297" y="107785"/>
                </a:moveTo>
                <a:lnTo>
                  <a:pt x="99198" y="107785"/>
                </a:lnTo>
                <a:lnTo>
                  <a:pt x="90508" y="85558"/>
                </a:lnTo>
                <a:lnTo>
                  <a:pt x="85907" y="61808"/>
                </a:lnTo>
                <a:lnTo>
                  <a:pt x="87453" y="37862"/>
                </a:lnTo>
                <a:lnTo>
                  <a:pt x="97202" y="15048"/>
                </a:lnTo>
                <a:lnTo>
                  <a:pt x="109733" y="2540"/>
                </a:lnTo>
                <a:lnTo>
                  <a:pt x="122691" y="0"/>
                </a:lnTo>
                <a:lnTo>
                  <a:pt x="135470" y="5601"/>
                </a:lnTo>
                <a:lnTo>
                  <a:pt x="164985" y="48530"/>
                </a:lnTo>
                <a:lnTo>
                  <a:pt x="174736" y="83460"/>
                </a:lnTo>
                <a:lnTo>
                  <a:pt x="274631" y="83460"/>
                </a:lnTo>
                <a:lnTo>
                  <a:pt x="272331" y="90088"/>
                </a:lnTo>
                <a:lnTo>
                  <a:pt x="260297" y="107785"/>
                </a:lnTo>
                <a:close/>
              </a:path>
              <a:path w="316230" h="322580">
                <a:moveTo>
                  <a:pt x="274631" y="83460"/>
                </a:moveTo>
                <a:lnTo>
                  <a:pt x="174736" y="83460"/>
                </a:lnTo>
                <a:lnTo>
                  <a:pt x="189589" y="64806"/>
                </a:lnTo>
                <a:lnTo>
                  <a:pt x="207826" y="48957"/>
                </a:lnTo>
                <a:lnTo>
                  <a:pt x="229306" y="38364"/>
                </a:lnTo>
                <a:lnTo>
                  <a:pt x="253886" y="35477"/>
                </a:lnTo>
                <a:lnTo>
                  <a:pt x="265288" y="36142"/>
                </a:lnTo>
                <a:lnTo>
                  <a:pt x="272699" y="39752"/>
                </a:lnTo>
                <a:lnTo>
                  <a:pt x="276975" y="45073"/>
                </a:lnTo>
                <a:lnTo>
                  <a:pt x="276785" y="45168"/>
                </a:lnTo>
                <a:lnTo>
                  <a:pt x="281047" y="64973"/>
                </a:lnTo>
                <a:lnTo>
                  <a:pt x="274631" y="83460"/>
                </a:lnTo>
                <a:close/>
              </a:path>
              <a:path w="316230" h="322580">
                <a:moveTo>
                  <a:pt x="61856" y="286607"/>
                </a:moveTo>
                <a:lnTo>
                  <a:pt x="50549" y="285752"/>
                </a:lnTo>
                <a:lnTo>
                  <a:pt x="43137" y="282237"/>
                </a:lnTo>
                <a:lnTo>
                  <a:pt x="38862" y="276821"/>
                </a:lnTo>
                <a:lnTo>
                  <a:pt x="34598" y="257124"/>
                </a:lnTo>
                <a:lnTo>
                  <a:pt x="43304" y="232056"/>
                </a:lnTo>
                <a:lnTo>
                  <a:pt x="60668" y="206471"/>
                </a:lnTo>
                <a:lnTo>
                  <a:pt x="82379" y="185224"/>
                </a:lnTo>
                <a:lnTo>
                  <a:pt x="62081" y="182361"/>
                </a:lnTo>
                <a:lnTo>
                  <a:pt x="23908" y="166731"/>
                </a:lnTo>
                <a:lnTo>
                  <a:pt x="0" y="112141"/>
                </a:lnTo>
                <a:lnTo>
                  <a:pt x="24419" y="98948"/>
                </a:lnTo>
                <a:lnTo>
                  <a:pt x="61737" y="98369"/>
                </a:lnTo>
                <a:lnTo>
                  <a:pt x="99198" y="107785"/>
                </a:lnTo>
                <a:lnTo>
                  <a:pt x="260297" y="107785"/>
                </a:lnTo>
                <a:lnTo>
                  <a:pt x="254938" y="115665"/>
                </a:lnTo>
                <a:lnTo>
                  <a:pt x="253761" y="116811"/>
                </a:lnTo>
                <a:lnTo>
                  <a:pt x="166375" y="116811"/>
                </a:lnTo>
                <a:lnTo>
                  <a:pt x="148463" y="116955"/>
                </a:lnTo>
                <a:lnTo>
                  <a:pt x="132608" y="123736"/>
                </a:lnTo>
                <a:lnTo>
                  <a:pt x="120477" y="135986"/>
                </a:lnTo>
                <a:lnTo>
                  <a:pt x="113735" y="152538"/>
                </a:lnTo>
                <a:lnTo>
                  <a:pt x="112938" y="162432"/>
                </a:lnTo>
                <a:lnTo>
                  <a:pt x="114270" y="171969"/>
                </a:lnTo>
                <a:lnTo>
                  <a:pt x="141479" y="202811"/>
                </a:lnTo>
                <a:lnTo>
                  <a:pt x="149462" y="205082"/>
                </a:lnTo>
                <a:lnTo>
                  <a:pt x="315487" y="205082"/>
                </a:lnTo>
                <a:lnTo>
                  <a:pt x="315689" y="209916"/>
                </a:lnTo>
                <a:lnTo>
                  <a:pt x="307587" y="214299"/>
                </a:lnTo>
                <a:lnTo>
                  <a:pt x="216544" y="214299"/>
                </a:lnTo>
                <a:lnTo>
                  <a:pt x="225272" y="236526"/>
                </a:lnTo>
                <a:lnTo>
                  <a:pt x="225677" y="238624"/>
                </a:lnTo>
                <a:lnTo>
                  <a:pt x="141100" y="238624"/>
                </a:lnTo>
                <a:lnTo>
                  <a:pt x="126166" y="257238"/>
                </a:lnTo>
                <a:lnTo>
                  <a:pt x="107927" y="273091"/>
                </a:lnTo>
                <a:lnTo>
                  <a:pt x="86464" y="283706"/>
                </a:lnTo>
                <a:lnTo>
                  <a:pt x="61856" y="286607"/>
                </a:lnTo>
                <a:close/>
              </a:path>
              <a:path w="316230" h="322580">
                <a:moveTo>
                  <a:pt x="315487" y="205082"/>
                </a:moveTo>
                <a:lnTo>
                  <a:pt x="149462" y="205082"/>
                </a:lnTo>
                <a:lnTo>
                  <a:pt x="167319" y="204993"/>
                </a:lnTo>
                <a:lnTo>
                  <a:pt x="183145" y="198241"/>
                </a:lnTo>
                <a:lnTo>
                  <a:pt x="195266" y="186002"/>
                </a:lnTo>
                <a:lnTo>
                  <a:pt x="202006" y="169451"/>
                </a:lnTo>
                <a:lnTo>
                  <a:pt x="202818" y="159489"/>
                </a:lnTo>
                <a:lnTo>
                  <a:pt x="201519" y="149901"/>
                </a:lnTo>
                <a:lnTo>
                  <a:pt x="174278" y="119083"/>
                </a:lnTo>
                <a:lnTo>
                  <a:pt x="166375" y="116811"/>
                </a:lnTo>
                <a:lnTo>
                  <a:pt x="253761" y="116811"/>
                </a:lnTo>
                <a:lnTo>
                  <a:pt x="233172" y="136860"/>
                </a:lnTo>
                <a:lnTo>
                  <a:pt x="253498" y="139708"/>
                </a:lnTo>
                <a:lnTo>
                  <a:pt x="273495" y="145602"/>
                </a:lnTo>
                <a:lnTo>
                  <a:pt x="306905" y="169451"/>
                </a:lnTo>
                <a:lnTo>
                  <a:pt x="314507" y="181518"/>
                </a:lnTo>
                <a:lnTo>
                  <a:pt x="315487" y="205082"/>
                </a:lnTo>
                <a:close/>
              </a:path>
              <a:path w="316230" h="322580">
                <a:moveTo>
                  <a:pt x="193265" y="133059"/>
                </a:moveTo>
                <a:close/>
              </a:path>
              <a:path w="316230" h="322580">
                <a:moveTo>
                  <a:pt x="253951" y="223741"/>
                </a:moveTo>
                <a:lnTo>
                  <a:pt x="216544" y="214299"/>
                </a:lnTo>
                <a:lnTo>
                  <a:pt x="307587" y="214299"/>
                </a:lnTo>
                <a:lnTo>
                  <a:pt x="291251" y="223136"/>
                </a:lnTo>
                <a:lnTo>
                  <a:pt x="253951" y="223741"/>
                </a:lnTo>
                <a:close/>
              </a:path>
              <a:path w="316230" h="322580">
                <a:moveTo>
                  <a:pt x="192992" y="322120"/>
                </a:moveTo>
                <a:lnTo>
                  <a:pt x="158684" y="290173"/>
                </a:lnTo>
                <a:lnTo>
                  <a:pt x="141100" y="238624"/>
                </a:lnTo>
                <a:lnTo>
                  <a:pt x="225677" y="238624"/>
                </a:lnTo>
                <a:lnTo>
                  <a:pt x="229858" y="260276"/>
                </a:lnTo>
                <a:lnTo>
                  <a:pt x="228262" y="284221"/>
                </a:lnTo>
                <a:lnTo>
                  <a:pt x="218444" y="307036"/>
                </a:lnTo>
                <a:lnTo>
                  <a:pt x="205954" y="319584"/>
                </a:lnTo>
                <a:lnTo>
                  <a:pt x="192992" y="322120"/>
                </a:lnTo>
                <a:close/>
              </a:path>
            </a:pathLst>
          </a:custGeom>
          <a:solidFill>
            <a:srgbClr val="FDC4B0"/>
          </a:solidFill>
        </p:spPr>
        <p:txBody>
          <a:bodyPr wrap="square" lIns="0" tIns="0" rIns="0" bIns="0" rtlCol="0"/>
          <a:lstStyle/>
          <a:p>
            <a:endParaRPr/>
          </a:p>
        </p:txBody>
      </p:sp>
      <p:sp>
        <p:nvSpPr>
          <p:cNvPr id="7" name="object 7"/>
          <p:cNvSpPr/>
          <p:nvPr/>
        </p:nvSpPr>
        <p:spPr>
          <a:xfrm>
            <a:off x="418956" y="1022616"/>
            <a:ext cx="485775" cy="483870"/>
          </a:xfrm>
          <a:custGeom>
            <a:avLst/>
            <a:gdLst/>
            <a:ahLst/>
            <a:cxnLst/>
            <a:rect l="l" t="t" r="r" b="b"/>
            <a:pathLst>
              <a:path w="485775" h="483869">
                <a:moveTo>
                  <a:pt x="329537" y="128059"/>
                </a:moveTo>
                <a:lnTo>
                  <a:pt x="205764" y="128059"/>
                </a:lnTo>
                <a:lnTo>
                  <a:pt x="209877" y="97462"/>
                </a:lnTo>
                <a:lnTo>
                  <a:pt x="233142" y="39748"/>
                </a:lnTo>
                <a:lnTo>
                  <a:pt x="259844" y="12435"/>
                </a:lnTo>
                <a:lnTo>
                  <a:pt x="308771" y="0"/>
                </a:lnTo>
                <a:lnTo>
                  <a:pt x="329958" y="21938"/>
                </a:lnTo>
                <a:lnTo>
                  <a:pt x="338023" y="61311"/>
                </a:lnTo>
                <a:lnTo>
                  <a:pt x="334952" y="108265"/>
                </a:lnTo>
                <a:lnTo>
                  <a:pt x="329537" y="128059"/>
                </a:lnTo>
                <a:close/>
              </a:path>
              <a:path w="485775" h="483869">
                <a:moveTo>
                  <a:pt x="93633" y="351340"/>
                </a:moveTo>
                <a:lnTo>
                  <a:pt x="57492" y="349121"/>
                </a:lnTo>
                <a:lnTo>
                  <a:pt x="22947" y="334518"/>
                </a:lnTo>
                <a:lnTo>
                  <a:pt x="3927" y="315726"/>
                </a:lnTo>
                <a:lnTo>
                  <a:pt x="0" y="296172"/>
                </a:lnTo>
                <a:lnTo>
                  <a:pt x="8384" y="276815"/>
                </a:lnTo>
                <a:lnTo>
                  <a:pt x="47959" y="244131"/>
                </a:lnTo>
                <a:lnTo>
                  <a:pt x="99574" y="222771"/>
                </a:lnTo>
                <a:lnTo>
                  <a:pt x="125650" y="217171"/>
                </a:lnTo>
                <a:lnTo>
                  <a:pt x="97428" y="194794"/>
                </a:lnTo>
                <a:lnTo>
                  <a:pt x="73377" y="167375"/>
                </a:lnTo>
                <a:lnTo>
                  <a:pt x="57206" y="135038"/>
                </a:lnTo>
                <a:lnTo>
                  <a:pt x="52619" y="97909"/>
                </a:lnTo>
                <a:lnTo>
                  <a:pt x="54233" y="86112"/>
                </a:lnTo>
                <a:lnTo>
                  <a:pt x="57273" y="76469"/>
                </a:lnTo>
                <a:lnTo>
                  <a:pt x="61624" y="68835"/>
                </a:lnTo>
                <a:lnTo>
                  <a:pt x="67168" y="63068"/>
                </a:lnTo>
                <a:lnTo>
                  <a:pt x="96900" y="56506"/>
                </a:lnTo>
                <a:lnTo>
                  <a:pt x="134815" y="69434"/>
                </a:lnTo>
                <a:lnTo>
                  <a:pt x="173556" y="95426"/>
                </a:lnTo>
                <a:lnTo>
                  <a:pt x="205764" y="128059"/>
                </a:lnTo>
                <a:lnTo>
                  <a:pt x="329537" y="128059"/>
                </a:lnTo>
                <a:lnTo>
                  <a:pt x="322729" y="152945"/>
                </a:lnTo>
                <a:lnTo>
                  <a:pt x="466523" y="152945"/>
                </a:lnTo>
                <a:lnTo>
                  <a:pt x="481781" y="168085"/>
                </a:lnTo>
                <a:lnTo>
                  <a:pt x="482976" y="174031"/>
                </a:lnTo>
                <a:lnTo>
                  <a:pt x="240123" y="174031"/>
                </a:lnTo>
                <a:lnTo>
                  <a:pt x="225745" y="176097"/>
                </a:lnTo>
                <a:lnTo>
                  <a:pt x="191785" y="196903"/>
                </a:lnTo>
                <a:lnTo>
                  <a:pt x="175997" y="229422"/>
                </a:lnTo>
                <a:lnTo>
                  <a:pt x="176333" y="256366"/>
                </a:lnTo>
                <a:lnTo>
                  <a:pt x="186657" y="280223"/>
                </a:lnTo>
                <a:lnTo>
                  <a:pt x="205218" y="298445"/>
                </a:lnTo>
                <a:lnTo>
                  <a:pt x="230267" y="308483"/>
                </a:lnTo>
                <a:lnTo>
                  <a:pt x="245325" y="309645"/>
                </a:lnTo>
                <a:lnTo>
                  <a:pt x="406381" y="309645"/>
                </a:lnTo>
                <a:lnTo>
                  <a:pt x="412319" y="316416"/>
                </a:lnTo>
                <a:lnTo>
                  <a:pt x="419585" y="330976"/>
                </a:lnTo>
                <a:lnTo>
                  <a:pt x="162884" y="330976"/>
                </a:lnTo>
                <a:lnTo>
                  <a:pt x="129416" y="344263"/>
                </a:lnTo>
                <a:lnTo>
                  <a:pt x="93633" y="351340"/>
                </a:lnTo>
                <a:close/>
              </a:path>
              <a:path w="485775" h="483869">
                <a:moveTo>
                  <a:pt x="466523" y="152945"/>
                </a:moveTo>
                <a:lnTo>
                  <a:pt x="322729" y="152945"/>
                </a:lnTo>
                <a:lnTo>
                  <a:pt x="356265" y="139642"/>
                </a:lnTo>
                <a:lnTo>
                  <a:pt x="392099" y="132522"/>
                </a:lnTo>
                <a:lnTo>
                  <a:pt x="428255" y="134680"/>
                </a:lnTo>
                <a:lnTo>
                  <a:pt x="462761" y="149213"/>
                </a:lnTo>
                <a:lnTo>
                  <a:pt x="466523" y="152945"/>
                </a:lnTo>
                <a:close/>
              </a:path>
              <a:path w="485775" h="483869">
                <a:moveTo>
                  <a:pt x="406381" y="309645"/>
                </a:moveTo>
                <a:lnTo>
                  <a:pt x="245325" y="309645"/>
                </a:lnTo>
                <a:lnTo>
                  <a:pt x="259772" y="307586"/>
                </a:lnTo>
                <a:lnTo>
                  <a:pt x="273178" y="302601"/>
                </a:lnTo>
                <a:lnTo>
                  <a:pt x="306056" y="266264"/>
                </a:lnTo>
                <a:lnTo>
                  <a:pt x="309424" y="254308"/>
                </a:lnTo>
                <a:lnTo>
                  <a:pt x="309032" y="227309"/>
                </a:lnTo>
                <a:lnTo>
                  <a:pt x="298680" y="203423"/>
                </a:lnTo>
                <a:lnTo>
                  <a:pt x="280108" y="185191"/>
                </a:lnTo>
                <a:lnTo>
                  <a:pt x="255058" y="175151"/>
                </a:lnTo>
                <a:lnTo>
                  <a:pt x="240123" y="174031"/>
                </a:lnTo>
                <a:lnTo>
                  <a:pt x="482976" y="174031"/>
                </a:lnTo>
                <a:lnTo>
                  <a:pt x="459411" y="225115"/>
                </a:lnTo>
                <a:lnTo>
                  <a:pt x="412713" y="251784"/>
                </a:lnTo>
                <a:lnTo>
                  <a:pt x="360058" y="266751"/>
                </a:lnTo>
                <a:lnTo>
                  <a:pt x="388279" y="289004"/>
                </a:lnTo>
                <a:lnTo>
                  <a:pt x="406381" y="309645"/>
                </a:lnTo>
                <a:close/>
              </a:path>
              <a:path w="485775" h="483869">
                <a:moveTo>
                  <a:pt x="176869" y="483867"/>
                </a:moveTo>
                <a:lnTo>
                  <a:pt x="155668" y="461888"/>
                </a:lnTo>
                <a:lnTo>
                  <a:pt x="147575" y="422501"/>
                </a:lnTo>
                <a:lnTo>
                  <a:pt x="150633" y="375574"/>
                </a:lnTo>
                <a:lnTo>
                  <a:pt x="162884" y="330976"/>
                </a:lnTo>
                <a:lnTo>
                  <a:pt x="419585" y="330976"/>
                </a:lnTo>
                <a:lnTo>
                  <a:pt x="428462" y="348763"/>
                </a:lnTo>
                <a:lnTo>
                  <a:pt x="429306" y="355671"/>
                </a:lnTo>
                <a:lnTo>
                  <a:pt x="279848" y="355671"/>
                </a:lnTo>
                <a:lnTo>
                  <a:pt x="275737" y="386297"/>
                </a:lnTo>
                <a:lnTo>
                  <a:pt x="252511" y="444103"/>
                </a:lnTo>
                <a:lnTo>
                  <a:pt x="225769" y="471487"/>
                </a:lnTo>
                <a:lnTo>
                  <a:pt x="213134" y="478570"/>
                </a:lnTo>
                <a:lnTo>
                  <a:pt x="176869" y="483867"/>
                </a:lnTo>
                <a:close/>
              </a:path>
              <a:path w="485775" h="483869">
                <a:moveTo>
                  <a:pt x="388740" y="427359"/>
                </a:moveTo>
                <a:lnTo>
                  <a:pt x="350773" y="414417"/>
                </a:lnTo>
                <a:lnTo>
                  <a:pt x="312017" y="388373"/>
                </a:lnTo>
                <a:lnTo>
                  <a:pt x="279848" y="355671"/>
                </a:lnTo>
                <a:lnTo>
                  <a:pt x="429306" y="355671"/>
                </a:lnTo>
                <a:lnTo>
                  <a:pt x="432993" y="385822"/>
                </a:lnTo>
                <a:lnTo>
                  <a:pt x="431477" y="397632"/>
                </a:lnTo>
                <a:lnTo>
                  <a:pt x="428471" y="407298"/>
                </a:lnTo>
                <a:lnTo>
                  <a:pt x="424136" y="414936"/>
                </a:lnTo>
                <a:lnTo>
                  <a:pt x="418540" y="420758"/>
                </a:lnTo>
                <a:lnTo>
                  <a:pt x="388740" y="427359"/>
                </a:lnTo>
                <a:close/>
              </a:path>
            </a:pathLst>
          </a:custGeom>
          <a:solidFill>
            <a:srgbClr val="AFD0D1"/>
          </a:solidFill>
        </p:spPr>
        <p:txBody>
          <a:bodyPr wrap="square" lIns="0" tIns="0" rIns="0" bIns="0" rtlCol="0"/>
          <a:lstStyle/>
          <a:p>
            <a:endParaRPr/>
          </a:p>
        </p:txBody>
      </p:sp>
      <p:pic>
        <p:nvPicPr>
          <p:cNvPr id="8" name="object 8"/>
          <p:cNvPicPr/>
          <p:nvPr/>
        </p:nvPicPr>
        <p:blipFill>
          <a:blip r:embed="rId2" cstate="print"/>
          <a:stretch>
            <a:fillRect/>
          </a:stretch>
        </p:blipFill>
        <p:spPr>
          <a:xfrm>
            <a:off x="10341047" y="1667196"/>
            <a:ext cx="7949746" cy="8619803"/>
          </a:xfrm>
          <a:prstGeom prst="rect">
            <a:avLst/>
          </a:prstGeom>
        </p:spPr>
      </p:pic>
      <p:sp>
        <p:nvSpPr>
          <p:cNvPr id="9" name="object 9"/>
          <p:cNvSpPr txBox="1">
            <a:spLocks noGrp="1"/>
          </p:cNvSpPr>
          <p:nvPr>
            <p:ph type="title"/>
          </p:nvPr>
        </p:nvSpPr>
        <p:spPr>
          <a:xfrm>
            <a:off x="1511466" y="2797768"/>
            <a:ext cx="8723630" cy="4140200"/>
          </a:xfrm>
          <a:prstGeom prst="rect">
            <a:avLst/>
          </a:prstGeom>
        </p:spPr>
        <p:txBody>
          <a:bodyPr vert="horz" wrap="square" lIns="0" tIns="12700" rIns="0" bIns="0" rtlCol="0">
            <a:spAutoFit/>
          </a:bodyPr>
          <a:lstStyle/>
          <a:p>
            <a:pPr marL="12700" marR="5080" algn="ctr">
              <a:lnSpc>
                <a:spcPct val="100000"/>
              </a:lnSpc>
              <a:spcBef>
                <a:spcPts val="100"/>
              </a:spcBef>
            </a:pPr>
            <a:r>
              <a:rPr sz="9000" spc="110"/>
              <a:t>Preoperative  preparation</a:t>
            </a:r>
            <a:r>
              <a:rPr sz="9000" spc="-95"/>
              <a:t> </a:t>
            </a:r>
            <a:r>
              <a:rPr sz="9000" spc="765"/>
              <a:t>for  </a:t>
            </a:r>
            <a:r>
              <a:rPr sz="9000" spc="-345"/>
              <a:t>CS</a:t>
            </a:r>
            <a:endParaRPr sz="9000"/>
          </a:p>
        </p:txBody>
      </p:sp>
      <p:sp>
        <p:nvSpPr>
          <p:cNvPr id="10" name="object 10"/>
          <p:cNvSpPr/>
          <p:nvPr/>
        </p:nvSpPr>
        <p:spPr>
          <a:xfrm>
            <a:off x="0" y="7899527"/>
            <a:ext cx="3229610" cy="2184400"/>
          </a:xfrm>
          <a:custGeom>
            <a:avLst/>
            <a:gdLst/>
            <a:ahLst/>
            <a:cxnLst/>
            <a:rect l="l" t="t" r="r" b="b"/>
            <a:pathLst>
              <a:path w="3229610" h="2184400">
                <a:moveTo>
                  <a:pt x="345216" y="571500"/>
                </a:moveTo>
                <a:lnTo>
                  <a:pt x="208845" y="571500"/>
                </a:lnTo>
                <a:lnTo>
                  <a:pt x="202235" y="558800"/>
                </a:lnTo>
                <a:lnTo>
                  <a:pt x="195563" y="558800"/>
                </a:lnTo>
                <a:lnTo>
                  <a:pt x="182066" y="533400"/>
                </a:lnTo>
                <a:lnTo>
                  <a:pt x="175806" y="533400"/>
                </a:lnTo>
                <a:lnTo>
                  <a:pt x="163358" y="508000"/>
                </a:lnTo>
                <a:lnTo>
                  <a:pt x="157098" y="508000"/>
                </a:lnTo>
                <a:lnTo>
                  <a:pt x="144693" y="482600"/>
                </a:lnTo>
                <a:lnTo>
                  <a:pt x="132332" y="469900"/>
                </a:lnTo>
                <a:lnTo>
                  <a:pt x="120204" y="444500"/>
                </a:lnTo>
                <a:lnTo>
                  <a:pt x="108496" y="431800"/>
                </a:lnTo>
                <a:lnTo>
                  <a:pt x="78363" y="393700"/>
                </a:lnTo>
                <a:lnTo>
                  <a:pt x="49549" y="342900"/>
                </a:lnTo>
                <a:lnTo>
                  <a:pt x="22085" y="292100"/>
                </a:lnTo>
                <a:lnTo>
                  <a:pt x="0" y="266700"/>
                </a:lnTo>
                <a:lnTo>
                  <a:pt x="0" y="0"/>
                </a:lnTo>
                <a:lnTo>
                  <a:pt x="9920" y="12700"/>
                </a:lnTo>
                <a:lnTo>
                  <a:pt x="32033" y="63500"/>
                </a:lnTo>
                <a:lnTo>
                  <a:pt x="55701" y="114300"/>
                </a:lnTo>
                <a:lnTo>
                  <a:pt x="76814" y="152400"/>
                </a:lnTo>
                <a:lnTo>
                  <a:pt x="99256" y="190500"/>
                </a:lnTo>
                <a:lnTo>
                  <a:pt x="123005" y="241300"/>
                </a:lnTo>
                <a:lnTo>
                  <a:pt x="148041" y="279400"/>
                </a:lnTo>
                <a:lnTo>
                  <a:pt x="174343" y="330200"/>
                </a:lnTo>
                <a:lnTo>
                  <a:pt x="201888" y="368300"/>
                </a:lnTo>
                <a:lnTo>
                  <a:pt x="212774" y="393700"/>
                </a:lnTo>
                <a:lnTo>
                  <a:pt x="224009" y="406400"/>
                </a:lnTo>
                <a:lnTo>
                  <a:pt x="235405" y="419100"/>
                </a:lnTo>
                <a:lnTo>
                  <a:pt x="269645" y="469900"/>
                </a:lnTo>
                <a:lnTo>
                  <a:pt x="275820" y="482600"/>
                </a:lnTo>
                <a:lnTo>
                  <a:pt x="288206" y="495300"/>
                </a:lnTo>
                <a:lnTo>
                  <a:pt x="294327" y="508000"/>
                </a:lnTo>
                <a:lnTo>
                  <a:pt x="319593" y="533400"/>
                </a:lnTo>
                <a:lnTo>
                  <a:pt x="332293" y="558800"/>
                </a:lnTo>
                <a:lnTo>
                  <a:pt x="345216" y="571500"/>
                </a:lnTo>
                <a:close/>
              </a:path>
              <a:path w="3229610" h="2184400">
                <a:moveTo>
                  <a:pt x="770436" y="800100"/>
                </a:moveTo>
                <a:lnTo>
                  <a:pt x="675283" y="800100"/>
                </a:lnTo>
                <a:lnTo>
                  <a:pt x="575597" y="774700"/>
                </a:lnTo>
                <a:lnTo>
                  <a:pt x="525994" y="749300"/>
                </a:lnTo>
                <a:lnTo>
                  <a:pt x="477585" y="723900"/>
                </a:lnTo>
                <a:lnTo>
                  <a:pt x="683578" y="723900"/>
                </a:lnTo>
                <a:lnTo>
                  <a:pt x="710422" y="711200"/>
                </a:lnTo>
                <a:lnTo>
                  <a:pt x="752139" y="685800"/>
                </a:lnTo>
                <a:lnTo>
                  <a:pt x="791598" y="622300"/>
                </a:lnTo>
                <a:lnTo>
                  <a:pt x="806670" y="584200"/>
                </a:lnTo>
                <a:lnTo>
                  <a:pt x="835781" y="495300"/>
                </a:lnTo>
                <a:lnTo>
                  <a:pt x="853133" y="444500"/>
                </a:lnTo>
                <a:lnTo>
                  <a:pt x="874558" y="393700"/>
                </a:lnTo>
                <a:lnTo>
                  <a:pt x="901713" y="342900"/>
                </a:lnTo>
                <a:lnTo>
                  <a:pt x="936254" y="304800"/>
                </a:lnTo>
                <a:lnTo>
                  <a:pt x="990145" y="266700"/>
                </a:lnTo>
                <a:lnTo>
                  <a:pt x="1022907" y="241300"/>
                </a:lnTo>
                <a:lnTo>
                  <a:pt x="1060046" y="228600"/>
                </a:lnTo>
                <a:lnTo>
                  <a:pt x="1295090" y="215900"/>
                </a:lnTo>
                <a:lnTo>
                  <a:pt x="1509281" y="292100"/>
                </a:lnTo>
                <a:lnTo>
                  <a:pt x="1665221" y="368300"/>
                </a:lnTo>
                <a:lnTo>
                  <a:pt x="1725512" y="419100"/>
                </a:lnTo>
                <a:lnTo>
                  <a:pt x="1643660" y="419100"/>
                </a:lnTo>
                <a:lnTo>
                  <a:pt x="1599441" y="431800"/>
                </a:lnTo>
                <a:lnTo>
                  <a:pt x="1505851" y="457200"/>
                </a:lnTo>
                <a:lnTo>
                  <a:pt x="1457051" y="469900"/>
                </a:lnTo>
                <a:lnTo>
                  <a:pt x="1356868" y="520700"/>
                </a:lnTo>
                <a:lnTo>
                  <a:pt x="1306058" y="533400"/>
                </a:lnTo>
                <a:lnTo>
                  <a:pt x="1154182" y="609600"/>
                </a:lnTo>
                <a:lnTo>
                  <a:pt x="1056252" y="673100"/>
                </a:lnTo>
                <a:lnTo>
                  <a:pt x="1009141" y="685800"/>
                </a:lnTo>
                <a:lnTo>
                  <a:pt x="963647" y="711200"/>
                </a:lnTo>
                <a:lnTo>
                  <a:pt x="920055" y="736600"/>
                </a:lnTo>
                <a:lnTo>
                  <a:pt x="878653" y="749300"/>
                </a:lnTo>
                <a:lnTo>
                  <a:pt x="839725" y="774700"/>
                </a:lnTo>
                <a:lnTo>
                  <a:pt x="803557" y="787400"/>
                </a:lnTo>
                <a:lnTo>
                  <a:pt x="770436" y="800100"/>
                </a:lnTo>
                <a:close/>
              </a:path>
              <a:path w="3229610" h="2184400">
                <a:moveTo>
                  <a:pt x="1394089" y="990600"/>
                </a:moveTo>
                <a:lnTo>
                  <a:pt x="1287904" y="990600"/>
                </a:lnTo>
                <a:lnTo>
                  <a:pt x="1321314" y="977900"/>
                </a:lnTo>
                <a:lnTo>
                  <a:pt x="1357861" y="952500"/>
                </a:lnTo>
                <a:lnTo>
                  <a:pt x="1397120" y="927100"/>
                </a:lnTo>
                <a:lnTo>
                  <a:pt x="1438664" y="901700"/>
                </a:lnTo>
                <a:lnTo>
                  <a:pt x="1482071" y="876300"/>
                </a:lnTo>
                <a:lnTo>
                  <a:pt x="1526914" y="838200"/>
                </a:lnTo>
                <a:lnTo>
                  <a:pt x="1572769" y="812800"/>
                </a:lnTo>
                <a:lnTo>
                  <a:pt x="1619211" y="774700"/>
                </a:lnTo>
                <a:lnTo>
                  <a:pt x="1712157" y="711200"/>
                </a:lnTo>
                <a:lnTo>
                  <a:pt x="1757810" y="685800"/>
                </a:lnTo>
                <a:lnTo>
                  <a:pt x="1802350" y="647700"/>
                </a:lnTo>
                <a:lnTo>
                  <a:pt x="1845353" y="622300"/>
                </a:lnTo>
                <a:lnTo>
                  <a:pt x="1886394" y="596900"/>
                </a:lnTo>
                <a:lnTo>
                  <a:pt x="1925047" y="571500"/>
                </a:lnTo>
                <a:lnTo>
                  <a:pt x="1960887" y="546100"/>
                </a:lnTo>
                <a:lnTo>
                  <a:pt x="1993490" y="520700"/>
                </a:lnTo>
                <a:lnTo>
                  <a:pt x="2184473" y="495300"/>
                </a:lnTo>
                <a:lnTo>
                  <a:pt x="2403009" y="558800"/>
                </a:lnTo>
                <a:lnTo>
                  <a:pt x="2582771" y="622300"/>
                </a:lnTo>
                <a:lnTo>
                  <a:pt x="2657431" y="660400"/>
                </a:lnTo>
                <a:lnTo>
                  <a:pt x="2657050" y="660400"/>
                </a:lnTo>
                <a:lnTo>
                  <a:pt x="2635921" y="685800"/>
                </a:lnTo>
                <a:lnTo>
                  <a:pt x="2609209" y="698500"/>
                </a:lnTo>
                <a:lnTo>
                  <a:pt x="2577391" y="723900"/>
                </a:lnTo>
                <a:lnTo>
                  <a:pt x="2540947" y="736600"/>
                </a:lnTo>
                <a:lnTo>
                  <a:pt x="2500357" y="762000"/>
                </a:lnTo>
                <a:lnTo>
                  <a:pt x="2456099" y="774700"/>
                </a:lnTo>
                <a:lnTo>
                  <a:pt x="2408652" y="787400"/>
                </a:lnTo>
                <a:lnTo>
                  <a:pt x="2358496" y="812800"/>
                </a:lnTo>
                <a:lnTo>
                  <a:pt x="2140357" y="863600"/>
                </a:lnTo>
                <a:lnTo>
                  <a:pt x="1640679" y="863600"/>
                </a:lnTo>
                <a:lnTo>
                  <a:pt x="1588068" y="876300"/>
                </a:lnTo>
                <a:lnTo>
                  <a:pt x="1541515" y="889000"/>
                </a:lnTo>
                <a:lnTo>
                  <a:pt x="1500796" y="901700"/>
                </a:lnTo>
                <a:lnTo>
                  <a:pt x="1465688" y="927100"/>
                </a:lnTo>
                <a:lnTo>
                  <a:pt x="1435967" y="952500"/>
                </a:lnTo>
                <a:lnTo>
                  <a:pt x="1411410" y="965200"/>
                </a:lnTo>
                <a:lnTo>
                  <a:pt x="1402267" y="977900"/>
                </a:lnTo>
                <a:lnTo>
                  <a:pt x="1394089" y="990600"/>
                </a:lnTo>
                <a:close/>
              </a:path>
              <a:path w="3229610" h="2184400">
                <a:moveTo>
                  <a:pt x="661510" y="1612900"/>
                </a:moveTo>
                <a:lnTo>
                  <a:pt x="615774" y="1600200"/>
                </a:lnTo>
                <a:lnTo>
                  <a:pt x="505543" y="1549400"/>
                </a:lnTo>
                <a:lnTo>
                  <a:pt x="371279" y="1447800"/>
                </a:lnTo>
                <a:lnTo>
                  <a:pt x="253444" y="1270000"/>
                </a:lnTo>
                <a:lnTo>
                  <a:pt x="235204" y="1231900"/>
                </a:lnTo>
                <a:lnTo>
                  <a:pt x="222429" y="1193800"/>
                </a:lnTo>
                <a:lnTo>
                  <a:pt x="214418" y="1155700"/>
                </a:lnTo>
                <a:lnTo>
                  <a:pt x="210469" y="1117600"/>
                </a:lnTo>
                <a:lnTo>
                  <a:pt x="209881" y="1079500"/>
                </a:lnTo>
                <a:lnTo>
                  <a:pt x="211950" y="1054100"/>
                </a:lnTo>
                <a:lnTo>
                  <a:pt x="215977" y="1016000"/>
                </a:lnTo>
                <a:lnTo>
                  <a:pt x="221259" y="990600"/>
                </a:lnTo>
                <a:lnTo>
                  <a:pt x="227095" y="952500"/>
                </a:lnTo>
                <a:lnTo>
                  <a:pt x="232783" y="914400"/>
                </a:lnTo>
                <a:lnTo>
                  <a:pt x="237621" y="876300"/>
                </a:lnTo>
                <a:lnTo>
                  <a:pt x="240908" y="838200"/>
                </a:lnTo>
                <a:lnTo>
                  <a:pt x="241941" y="800100"/>
                </a:lnTo>
                <a:lnTo>
                  <a:pt x="240020" y="749300"/>
                </a:lnTo>
                <a:lnTo>
                  <a:pt x="234443" y="698500"/>
                </a:lnTo>
                <a:lnTo>
                  <a:pt x="224507" y="635000"/>
                </a:lnTo>
                <a:lnTo>
                  <a:pt x="209512" y="571500"/>
                </a:lnTo>
                <a:lnTo>
                  <a:pt x="347980" y="571500"/>
                </a:lnTo>
                <a:lnTo>
                  <a:pt x="353984" y="584200"/>
                </a:lnTo>
                <a:lnTo>
                  <a:pt x="392150" y="609600"/>
                </a:lnTo>
                <a:lnTo>
                  <a:pt x="432516" y="635000"/>
                </a:lnTo>
                <a:lnTo>
                  <a:pt x="453579" y="647700"/>
                </a:lnTo>
                <a:lnTo>
                  <a:pt x="275267" y="647700"/>
                </a:lnTo>
                <a:lnTo>
                  <a:pt x="290573" y="698500"/>
                </a:lnTo>
                <a:lnTo>
                  <a:pt x="308611" y="749300"/>
                </a:lnTo>
                <a:lnTo>
                  <a:pt x="329158" y="787400"/>
                </a:lnTo>
                <a:lnTo>
                  <a:pt x="351993" y="838200"/>
                </a:lnTo>
                <a:lnTo>
                  <a:pt x="376892" y="876300"/>
                </a:lnTo>
                <a:lnTo>
                  <a:pt x="403634" y="901700"/>
                </a:lnTo>
                <a:lnTo>
                  <a:pt x="421065" y="914400"/>
                </a:lnTo>
                <a:lnTo>
                  <a:pt x="440587" y="927100"/>
                </a:lnTo>
                <a:lnTo>
                  <a:pt x="461723" y="952500"/>
                </a:lnTo>
                <a:lnTo>
                  <a:pt x="484000" y="977900"/>
                </a:lnTo>
                <a:lnTo>
                  <a:pt x="506944" y="1003300"/>
                </a:lnTo>
                <a:lnTo>
                  <a:pt x="530079" y="1041400"/>
                </a:lnTo>
                <a:lnTo>
                  <a:pt x="552931" y="1066800"/>
                </a:lnTo>
                <a:lnTo>
                  <a:pt x="575026" y="1117600"/>
                </a:lnTo>
                <a:lnTo>
                  <a:pt x="595889" y="1155700"/>
                </a:lnTo>
                <a:lnTo>
                  <a:pt x="615046" y="1206500"/>
                </a:lnTo>
                <a:lnTo>
                  <a:pt x="632022" y="1244600"/>
                </a:lnTo>
                <a:lnTo>
                  <a:pt x="646342" y="1308100"/>
                </a:lnTo>
                <a:lnTo>
                  <a:pt x="657533" y="1358900"/>
                </a:lnTo>
                <a:lnTo>
                  <a:pt x="665120" y="1422400"/>
                </a:lnTo>
                <a:lnTo>
                  <a:pt x="668628" y="1485900"/>
                </a:lnTo>
                <a:lnTo>
                  <a:pt x="667583" y="1549400"/>
                </a:lnTo>
                <a:lnTo>
                  <a:pt x="661510" y="1612900"/>
                </a:lnTo>
                <a:close/>
              </a:path>
              <a:path w="3229610" h="2184400">
                <a:moveTo>
                  <a:pt x="603724" y="825500"/>
                </a:moveTo>
                <a:lnTo>
                  <a:pt x="435654" y="825500"/>
                </a:lnTo>
                <a:lnTo>
                  <a:pt x="432604" y="812800"/>
                </a:lnTo>
                <a:lnTo>
                  <a:pt x="419263" y="800100"/>
                </a:lnTo>
                <a:lnTo>
                  <a:pt x="411088" y="800100"/>
                </a:lnTo>
                <a:lnTo>
                  <a:pt x="394738" y="774700"/>
                </a:lnTo>
                <a:lnTo>
                  <a:pt x="386671" y="774700"/>
                </a:lnTo>
                <a:lnTo>
                  <a:pt x="354269" y="736600"/>
                </a:lnTo>
                <a:lnTo>
                  <a:pt x="338560" y="723900"/>
                </a:lnTo>
                <a:lnTo>
                  <a:pt x="323584" y="711200"/>
                </a:lnTo>
                <a:lnTo>
                  <a:pt x="311304" y="685800"/>
                </a:lnTo>
                <a:lnTo>
                  <a:pt x="287172" y="660400"/>
                </a:lnTo>
                <a:lnTo>
                  <a:pt x="275267" y="647700"/>
                </a:lnTo>
                <a:lnTo>
                  <a:pt x="453579" y="647700"/>
                </a:lnTo>
                <a:lnTo>
                  <a:pt x="474642" y="660400"/>
                </a:lnTo>
                <a:lnTo>
                  <a:pt x="518089" y="673100"/>
                </a:lnTo>
                <a:lnTo>
                  <a:pt x="562421" y="698500"/>
                </a:lnTo>
                <a:lnTo>
                  <a:pt x="607197" y="711200"/>
                </a:lnTo>
                <a:lnTo>
                  <a:pt x="651980" y="711200"/>
                </a:lnTo>
                <a:lnTo>
                  <a:pt x="683578" y="723900"/>
                </a:lnTo>
                <a:lnTo>
                  <a:pt x="477585" y="723900"/>
                </a:lnTo>
                <a:lnTo>
                  <a:pt x="488640" y="736600"/>
                </a:lnTo>
                <a:lnTo>
                  <a:pt x="496168" y="736600"/>
                </a:lnTo>
                <a:lnTo>
                  <a:pt x="500076" y="749300"/>
                </a:lnTo>
                <a:lnTo>
                  <a:pt x="501886" y="749300"/>
                </a:lnTo>
                <a:lnTo>
                  <a:pt x="536003" y="774700"/>
                </a:lnTo>
                <a:lnTo>
                  <a:pt x="541721" y="787400"/>
                </a:lnTo>
                <a:lnTo>
                  <a:pt x="552966" y="787400"/>
                </a:lnTo>
                <a:lnTo>
                  <a:pt x="585844" y="812800"/>
                </a:lnTo>
                <a:lnTo>
                  <a:pt x="594431" y="812800"/>
                </a:lnTo>
                <a:lnTo>
                  <a:pt x="603724" y="825500"/>
                </a:lnTo>
                <a:close/>
              </a:path>
              <a:path w="3229610" h="2184400">
                <a:moveTo>
                  <a:pt x="1386805" y="1003300"/>
                </a:moveTo>
                <a:lnTo>
                  <a:pt x="807527" y="1003300"/>
                </a:lnTo>
                <a:lnTo>
                  <a:pt x="714422" y="977900"/>
                </a:lnTo>
                <a:lnTo>
                  <a:pt x="668495" y="952500"/>
                </a:lnTo>
                <a:lnTo>
                  <a:pt x="623105" y="939800"/>
                </a:lnTo>
                <a:lnTo>
                  <a:pt x="611854" y="927100"/>
                </a:lnTo>
                <a:lnTo>
                  <a:pt x="589816" y="927100"/>
                </a:lnTo>
                <a:lnTo>
                  <a:pt x="567916" y="914400"/>
                </a:lnTo>
                <a:lnTo>
                  <a:pt x="557016" y="901700"/>
                </a:lnTo>
                <a:lnTo>
                  <a:pt x="546188" y="901700"/>
                </a:lnTo>
                <a:lnTo>
                  <a:pt x="535431" y="889000"/>
                </a:lnTo>
                <a:lnTo>
                  <a:pt x="491975" y="863600"/>
                </a:lnTo>
                <a:lnTo>
                  <a:pt x="484447" y="863600"/>
                </a:lnTo>
                <a:lnTo>
                  <a:pt x="473011" y="850900"/>
                </a:lnTo>
                <a:lnTo>
                  <a:pt x="455571" y="838200"/>
                </a:lnTo>
                <a:lnTo>
                  <a:pt x="437846" y="825500"/>
                </a:lnTo>
                <a:lnTo>
                  <a:pt x="613249" y="825500"/>
                </a:lnTo>
                <a:lnTo>
                  <a:pt x="622534" y="838200"/>
                </a:lnTo>
                <a:lnTo>
                  <a:pt x="641534" y="838200"/>
                </a:lnTo>
                <a:lnTo>
                  <a:pt x="651253" y="850900"/>
                </a:lnTo>
                <a:lnTo>
                  <a:pt x="661320" y="850900"/>
                </a:lnTo>
                <a:lnTo>
                  <a:pt x="707593" y="876300"/>
                </a:lnTo>
                <a:lnTo>
                  <a:pt x="905387" y="927100"/>
                </a:lnTo>
                <a:lnTo>
                  <a:pt x="1008872" y="952500"/>
                </a:lnTo>
                <a:lnTo>
                  <a:pt x="1055106" y="965200"/>
                </a:lnTo>
                <a:lnTo>
                  <a:pt x="1101522" y="965200"/>
                </a:lnTo>
                <a:lnTo>
                  <a:pt x="1148066" y="977900"/>
                </a:lnTo>
                <a:lnTo>
                  <a:pt x="1194681" y="977900"/>
                </a:lnTo>
                <a:lnTo>
                  <a:pt x="1241313" y="990600"/>
                </a:lnTo>
                <a:lnTo>
                  <a:pt x="1394089" y="990600"/>
                </a:lnTo>
                <a:lnTo>
                  <a:pt x="1386805" y="1003300"/>
                </a:lnTo>
                <a:close/>
              </a:path>
              <a:path w="3229610" h="2184400">
                <a:moveTo>
                  <a:pt x="1971778" y="889000"/>
                </a:moveTo>
                <a:lnTo>
                  <a:pt x="1813307" y="889000"/>
                </a:lnTo>
                <a:lnTo>
                  <a:pt x="1764965" y="876300"/>
                </a:lnTo>
                <a:lnTo>
                  <a:pt x="1699570" y="863600"/>
                </a:lnTo>
                <a:lnTo>
                  <a:pt x="2140357" y="863600"/>
                </a:lnTo>
                <a:lnTo>
                  <a:pt x="2083839" y="876300"/>
                </a:lnTo>
                <a:lnTo>
                  <a:pt x="2027486" y="876300"/>
                </a:lnTo>
                <a:lnTo>
                  <a:pt x="1971778" y="889000"/>
                </a:lnTo>
                <a:close/>
              </a:path>
              <a:path w="3229610" h="2184400">
                <a:moveTo>
                  <a:pt x="1620017" y="1930400"/>
                </a:moveTo>
                <a:lnTo>
                  <a:pt x="1565540" y="1905000"/>
                </a:lnTo>
                <a:lnTo>
                  <a:pt x="1515669" y="1866900"/>
                </a:lnTo>
                <a:lnTo>
                  <a:pt x="1470159" y="1828800"/>
                </a:lnTo>
                <a:lnTo>
                  <a:pt x="1428762" y="1790700"/>
                </a:lnTo>
                <a:lnTo>
                  <a:pt x="1391233" y="1752600"/>
                </a:lnTo>
                <a:lnTo>
                  <a:pt x="1357324" y="1701800"/>
                </a:lnTo>
                <a:lnTo>
                  <a:pt x="1326791" y="1663700"/>
                </a:lnTo>
                <a:lnTo>
                  <a:pt x="1299385" y="1612900"/>
                </a:lnTo>
                <a:lnTo>
                  <a:pt x="1274861" y="1562100"/>
                </a:lnTo>
                <a:lnTo>
                  <a:pt x="1252972" y="1511300"/>
                </a:lnTo>
                <a:lnTo>
                  <a:pt x="1233473" y="1473200"/>
                </a:lnTo>
                <a:lnTo>
                  <a:pt x="1216115" y="1422400"/>
                </a:lnTo>
                <a:lnTo>
                  <a:pt x="1200654" y="1384300"/>
                </a:lnTo>
                <a:lnTo>
                  <a:pt x="1186842" y="1346200"/>
                </a:lnTo>
                <a:lnTo>
                  <a:pt x="1174434" y="1308100"/>
                </a:lnTo>
                <a:lnTo>
                  <a:pt x="1163182" y="1270000"/>
                </a:lnTo>
                <a:lnTo>
                  <a:pt x="1152840" y="1231900"/>
                </a:lnTo>
                <a:lnTo>
                  <a:pt x="1143162" y="1206500"/>
                </a:lnTo>
                <a:lnTo>
                  <a:pt x="1133902" y="1193800"/>
                </a:lnTo>
                <a:lnTo>
                  <a:pt x="1111628" y="1155700"/>
                </a:lnTo>
                <a:lnTo>
                  <a:pt x="1079372" y="1117600"/>
                </a:lnTo>
                <a:lnTo>
                  <a:pt x="1039756" y="1079500"/>
                </a:lnTo>
                <a:lnTo>
                  <a:pt x="995402" y="1054100"/>
                </a:lnTo>
                <a:lnTo>
                  <a:pt x="948929" y="1028700"/>
                </a:lnTo>
                <a:lnTo>
                  <a:pt x="854520" y="1003300"/>
                </a:lnTo>
                <a:lnTo>
                  <a:pt x="1380343" y="1003300"/>
                </a:lnTo>
                <a:lnTo>
                  <a:pt x="1432392" y="1016000"/>
                </a:lnTo>
                <a:lnTo>
                  <a:pt x="1484201" y="1016000"/>
                </a:lnTo>
                <a:lnTo>
                  <a:pt x="1535728" y="1028700"/>
                </a:lnTo>
                <a:lnTo>
                  <a:pt x="1586932" y="1028700"/>
                </a:lnTo>
                <a:lnTo>
                  <a:pt x="1637771" y="1041400"/>
                </a:lnTo>
                <a:lnTo>
                  <a:pt x="1058617" y="1041400"/>
                </a:lnTo>
                <a:lnTo>
                  <a:pt x="1107081" y="1066800"/>
                </a:lnTo>
                <a:lnTo>
                  <a:pt x="1156582" y="1079500"/>
                </a:lnTo>
                <a:lnTo>
                  <a:pt x="1256033" y="1130300"/>
                </a:lnTo>
                <a:lnTo>
                  <a:pt x="1304647" y="1155700"/>
                </a:lnTo>
                <a:lnTo>
                  <a:pt x="1351631" y="1193800"/>
                </a:lnTo>
                <a:lnTo>
                  <a:pt x="1396318" y="1219200"/>
                </a:lnTo>
                <a:lnTo>
                  <a:pt x="1438041" y="1257300"/>
                </a:lnTo>
                <a:lnTo>
                  <a:pt x="1476133" y="1282700"/>
                </a:lnTo>
                <a:lnTo>
                  <a:pt x="1509927" y="1320800"/>
                </a:lnTo>
                <a:lnTo>
                  <a:pt x="1538755" y="1346200"/>
                </a:lnTo>
                <a:lnTo>
                  <a:pt x="1561951" y="1384300"/>
                </a:lnTo>
                <a:lnTo>
                  <a:pt x="1578848" y="1422400"/>
                </a:lnTo>
                <a:lnTo>
                  <a:pt x="1628621" y="1625600"/>
                </a:lnTo>
                <a:lnTo>
                  <a:pt x="1637957" y="1790700"/>
                </a:lnTo>
                <a:lnTo>
                  <a:pt x="1628031" y="1892300"/>
                </a:lnTo>
                <a:lnTo>
                  <a:pt x="1620017" y="1930400"/>
                </a:lnTo>
                <a:close/>
              </a:path>
              <a:path w="3229610" h="2184400">
                <a:moveTo>
                  <a:pt x="2317355" y="1168400"/>
                </a:moveTo>
                <a:lnTo>
                  <a:pt x="2198857" y="1168400"/>
                </a:lnTo>
                <a:lnTo>
                  <a:pt x="2233417" y="1155700"/>
                </a:lnTo>
                <a:lnTo>
                  <a:pt x="2273416" y="1155700"/>
                </a:lnTo>
                <a:lnTo>
                  <a:pt x="2318076" y="1143000"/>
                </a:lnTo>
                <a:lnTo>
                  <a:pt x="2418272" y="1104900"/>
                </a:lnTo>
                <a:lnTo>
                  <a:pt x="2749893" y="1028700"/>
                </a:lnTo>
                <a:lnTo>
                  <a:pt x="2934652" y="1028700"/>
                </a:lnTo>
                <a:lnTo>
                  <a:pt x="3070841" y="1092200"/>
                </a:lnTo>
                <a:lnTo>
                  <a:pt x="3131644" y="1143000"/>
                </a:lnTo>
                <a:lnTo>
                  <a:pt x="2358766" y="1143000"/>
                </a:lnTo>
                <a:lnTo>
                  <a:pt x="2317355" y="1168400"/>
                </a:lnTo>
                <a:close/>
              </a:path>
              <a:path w="3229610" h="2184400">
                <a:moveTo>
                  <a:pt x="1788032" y="1066800"/>
                </a:moveTo>
                <a:lnTo>
                  <a:pt x="1215037" y="1066800"/>
                </a:lnTo>
                <a:lnTo>
                  <a:pt x="1163042" y="1054100"/>
                </a:lnTo>
                <a:lnTo>
                  <a:pt x="1110889" y="1054100"/>
                </a:lnTo>
                <a:lnTo>
                  <a:pt x="1058617" y="1041400"/>
                </a:lnTo>
                <a:lnTo>
                  <a:pt x="1688203" y="1041400"/>
                </a:lnTo>
                <a:lnTo>
                  <a:pt x="1788032" y="1066800"/>
                </a:lnTo>
                <a:close/>
              </a:path>
              <a:path w="3229610" h="2184400">
                <a:moveTo>
                  <a:pt x="2546408" y="2184400"/>
                </a:moveTo>
                <a:lnTo>
                  <a:pt x="2501169" y="2184400"/>
                </a:lnTo>
                <a:lnTo>
                  <a:pt x="2392622" y="2146300"/>
                </a:lnTo>
                <a:lnTo>
                  <a:pt x="2261524" y="2095500"/>
                </a:lnTo>
                <a:lnTo>
                  <a:pt x="2148635" y="2006600"/>
                </a:lnTo>
                <a:lnTo>
                  <a:pt x="2126760" y="1968500"/>
                </a:lnTo>
                <a:lnTo>
                  <a:pt x="2108897" y="1930400"/>
                </a:lnTo>
                <a:lnTo>
                  <a:pt x="2094529" y="1892300"/>
                </a:lnTo>
                <a:lnTo>
                  <a:pt x="2083141" y="1841500"/>
                </a:lnTo>
                <a:lnTo>
                  <a:pt x="2074214" y="1790700"/>
                </a:lnTo>
                <a:lnTo>
                  <a:pt x="2067234" y="1739900"/>
                </a:lnTo>
                <a:lnTo>
                  <a:pt x="2061682" y="1689100"/>
                </a:lnTo>
                <a:lnTo>
                  <a:pt x="2057044" y="1625600"/>
                </a:lnTo>
                <a:lnTo>
                  <a:pt x="2052801" y="1574800"/>
                </a:lnTo>
                <a:lnTo>
                  <a:pt x="2048438" y="1524000"/>
                </a:lnTo>
                <a:lnTo>
                  <a:pt x="2043438" y="1473200"/>
                </a:lnTo>
                <a:lnTo>
                  <a:pt x="2037284" y="1422400"/>
                </a:lnTo>
                <a:lnTo>
                  <a:pt x="2029460" y="1384300"/>
                </a:lnTo>
                <a:lnTo>
                  <a:pt x="2019450" y="1346200"/>
                </a:lnTo>
                <a:lnTo>
                  <a:pt x="2006736" y="1308100"/>
                </a:lnTo>
                <a:lnTo>
                  <a:pt x="1981061" y="1270000"/>
                </a:lnTo>
                <a:lnTo>
                  <a:pt x="1949649" y="1244600"/>
                </a:lnTo>
                <a:lnTo>
                  <a:pt x="1914595" y="1206500"/>
                </a:lnTo>
                <a:lnTo>
                  <a:pt x="1877992" y="1181100"/>
                </a:lnTo>
                <a:lnTo>
                  <a:pt x="1841935" y="1143000"/>
                </a:lnTo>
                <a:lnTo>
                  <a:pt x="1808517" y="1130300"/>
                </a:lnTo>
                <a:lnTo>
                  <a:pt x="1788918" y="1117600"/>
                </a:lnTo>
                <a:lnTo>
                  <a:pt x="1729229" y="1117600"/>
                </a:lnTo>
                <a:lnTo>
                  <a:pt x="1679310" y="1104900"/>
                </a:lnTo>
                <a:lnTo>
                  <a:pt x="1628831" y="1104900"/>
                </a:lnTo>
                <a:lnTo>
                  <a:pt x="1577839" y="1092200"/>
                </a:lnTo>
                <a:lnTo>
                  <a:pt x="1526380" y="1092200"/>
                </a:lnTo>
                <a:lnTo>
                  <a:pt x="1474501" y="1079500"/>
                </a:lnTo>
                <a:lnTo>
                  <a:pt x="1369669" y="1079500"/>
                </a:lnTo>
                <a:lnTo>
                  <a:pt x="1318390" y="1066800"/>
                </a:lnTo>
                <a:lnTo>
                  <a:pt x="1837301" y="1066800"/>
                </a:lnTo>
                <a:lnTo>
                  <a:pt x="2027343" y="1117600"/>
                </a:lnTo>
                <a:lnTo>
                  <a:pt x="2072778" y="1130300"/>
                </a:lnTo>
                <a:lnTo>
                  <a:pt x="2105209" y="1130300"/>
                </a:lnTo>
                <a:lnTo>
                  <a:pt x="2137032" y="1143000"/>
                </a:lnTo>
                <a:lnTo>
                  <a:pt x="1887899" y="1143000"/>
                </a:lnTo>
                <a:lnTo>
                  <a:pt x="1910014" y="1168400"/>
                </a:lnTo>
                <a:lnTo>
                  <a:pt x="1936684" y="1193800"/>
                </a:lnTo>
                <a:lnTo>
                  <a:pt x="1967246" y="1231900"/>
                </a:lnTo>
                <a:lnTo>
                  <a:pt x="2001038" y="1270000"/>
                </a:lnTo>
                <a:lnTo>
                  <a:pt x="2037398" y="1308100"/>
                </a:lnTo>
                <a:lnTo>
                  <a:pt x="2075663" y="1346200"/>
                </a:lnTo>
                <a:lnTo>
                  <a:pt x="2115171" y="1384300"/>
                </a:lnTo>
                <a:lnTo>
                  <a:pt x="2155260" y="1435100"/>
                </a:lnTo>
                <a:lnTo>
                  <a:pt x="2195267" y="1473200"/>
                </a:lnTo>
                <a:lnTo>
                  <a:pt x="2234530" y="1511300"/>
                </a:lnTo>
                <a:lnTo>
                  <a:pt x="2272387" y="1549400"/>
                </a:lnTo>
                <a:lnTo>
                  <a:pt x="2308175" y="1587500"/>
                </a:lnTo>
                <a:lnTo>
                  <a:pt x="2341232" y="1612900"/>
                </a:lnTo>
                <a:lnTo>
                  <a:pt x="2444853" y="1765300"/>
                </a:lnTo>
                <a:lnTo>
                  <a:pt x="2507431" y="1955800"/>
                </a:lnTo>
                <a:lnTo>
                  <a:pt x="2538203" y="2120900"/>
                </a:lnTo>
                <a:lnTo>
                  <a:pt x="2546408" y="2184400"/>
                </a:lnTo>
                <a:close/>
              </a:path>
              <a:path w="3229610" h="2184400">
                <a:moveTo>
                  <a:pt x="2580244" y="1422400"/>
                </a:moveTo>
                <a:lnTo>
                  <a:pt x="2529373" y="1422400"/>
                </a:lnTo>
                <a:lnTo>
                  <a:pt x="2519272" y="1409700"/>
                </a:lnTo>
                <a:lnTo>
                  <a:pt x="2508777" y="1397000"/>
                </a:lnTo>
                <a:lnTo>
                  <a:pt x="2497425" y="1384300"/>
                </a:lnTo>
                <a:lnTo>
                  <a:pt x="2485731" y="1384300"/>
                </a:lnTo>
                <a:lnTo>
                  <a:pt x="2461844" y="1358900"/>
                </a:lnTo>
                <a:lnTo>
                  <a:pt x="2449776" y="1346200"/>
                </a:lnTo>
                <a:lnTo>
                  <a:pt x="2423293" y="1333500"/>
                </a:lnTo>
                <a:lnTo>
                  <a:pt x="2395944" y="1308100"/>
                </a:lnTo>
                <a:lnTo>
                  <a:pt x="2367398" y="1295400"/>
                </a:lnTo>
                <a:lnTo>
                  <a:pt x="2337324" y="1282700"/>
                </a:lnTo>
                <a:lnTo>
                  <a:pt x="2295493" y="1257300"/>
                </a:lnTo>
                <a:lnTo>
                  <a:pt x="2251659" y="1244600"/>
                </a:lnTo>
                <a:lnTo>
                  <a:pt x="2205944" y="1219200"/>
                </a:lnTo>
                <a:lnTo>
                  <a:pt x="2158475" y="1206500"/>
                </a:lnTo>
                <a:lnTo>
                  <a:pt x="2058768" y="1181100"/>
                </a:lnTo>
                <a:lnTo>
                  <a:pt x="1931778" y="1143000"/>
                </a:lnTo>
                <a:lnTo>
                  <a:pt x="2137032" y="1143000"/>
                </a:lnTo>
                <a:lnTo>
                  <a:pt x="2198857" y="1168400"/>
                </a:lnTo>
                <a:lnTo>
                  <a:pt x="2317355" y="1168400"/>
                </a:lnTo>
                <a:lnTo>
                  <a:pt x="2283567" y="1181100"/>
                </a:lnTo>
                <a:lnTo>
                  <a:pt x="2258323" y="1193800"/>
                </a:lnTo>
                <a:lnTo>
                  <a:pt x="2284177" y="1206500"/>
                </a:lnTo>
                <a:lnTo>
                  <a:pt x="2309414" y="1219200"/>
                </a:lnTo>
                <a:lnTo>
                  <a:pt x="2334027" y="1231900"/>
                </a:lnTo>
                <a:lnTo>
                  <a:pt x="2358004" y="1244600"/>
                </a:lnTo>
                <a:lnTo>
                  <a:pt x="2388848" y="1257300"/>
                </a:lnTo>
                <a:lnTo>
                  <a:pt x="2418209" y="1282700"/>
                </a:lnTo>
                <a:lnTo>
                  <a:pt x="2446319" y="1295400"/>
                </a:lnTo>
                <a:lnTo>
                  <a:pt x="2473410" y="1320800"/>
                </a:lnTo>
                <a:lnTo>
                  <a:pt x="2485860" y="1333500"/>
                </a:lnTo>
                <a:lnTo>
                  <a:pt x="2522298" y="1358900"/>
                </a:lnTo>
                <a:lnTo>
                  <a:pt x="2533862" y="1371600"/>
                </a:lnTo>
                <a:lnTo>
                  <a:pt x="2544550" y="1384300"/>
                </a:lnTo>
                <a:lnTo>
                  <a:pt x="2554809" y="1397000"/>
                </a:lnTo>
                <a:lnTo>
                  <a:pt x="2565087" y="1397000"/>
                </a:lnTo>
                <a:lnTo>
                  <a:pt x="2575248" y="1409700"/>
                </a:lnTo>
                <a:lnTo>
                  <a:pt x="2580244" y="1422400"/>
                </a:lnTo>
                <a:close/>
              </a:path>
              <a:path w="3229610" h="2184400">
                <a:moveTo>
                  <a:pt x="3073463" y="1320800"/>
                </a:moveTo>
                <a:lnTo>
                  <a:pt x="2984267" y="1320800"/>
                </a:lnTo>
                <a:lnTo>
                  <a:pt x="2938144" y="1308100"/>
                </a:lnTo>
                <a:lnTo>
                  <a:pt x="2891507" y="1308100"/>
                </a:lnTo>
                <a:lnTo>
                  <a:pt x="2798193" y="1282700"/>
                </a:lnTo>
                <a:lnTo>
                  <a:pt x="2752269" y="1257300"/>
                </a:lnTo>
                <a:lnTo>
                  <a:pt x="2707335" y="1244600"/>
                </a:lnTo>
                <a:lnTo>
                  <a:pt x="2663769" y="1219200"/>
                </a:lnTo>
                <a:lnTo>
                  <a:pt x="2621945" y="1206500"/>
                </a:lnTo>
                <a:lnTo>
                  <a:pt x="2582240" y="1181100"/>
                </a:lnTo>
                <a:lnTo>
                  <a:pt x="2519538" y="1155700"/>
                </a:lnTo>
                <a:lnTo>
                  <a:pt x="2460778" y="1143000"/>
                </a:lnTo>
                <a:lnTo>
                  <a:pt x="3131644" y="1143000"/>
                </a:lnTo>
                <a:lnTo>
                  <a:pt x="3162045" y="1168400"/>
                </a:lnTo>
                <a:lnTo>
                  <a:pt x="3213171" y="1231900"/>
                </a:lnTo>
                <a:lnTo>
                  <a:pt x="3229123" y="1257300"/>
                </a:lnTo>
                <a:lnTo>
                  <a:pt x="3193990" y="1282700"/>
                </a:lnTo>
                <a:lnTo>
                  <a:pt x="3156085" y="1295400"/>
                </a:lnTo>
                <a:lnTo>
                  <a:pt x="3115784" y="1308100"/>
                </a:lnTo>
                <a:lnTo>
                  <a:pt x="3073463" y="1320800"/>
                </a:lnTo>
                <a:close/>
              </a:path>
              <a:path w="3229610" h="2184400">
                <a:moveTo>
                  <a:pt x="2594283" y="1435100"/>
                </a:moveTo>
                <a:lnTo>
                  <a:pt x="2544495" y="1435100"/>
                </a:lnTo>
                <a:lnTo>
                  <a:pt x="2539547" y="1422400"/>
                </a:lnTo>
                <a:lnTo>
                  <a:pt x="2589904" y="1422400"/>
                </a:lnTo>
                <a:lnTo>
                  <a:pt x="2594283" y="1435100"/>
                </a:lnTo>
                <a:close/>
              </a:path>
              <a:path w="3229610" h="2184400">
                <a:moveTo>
                  <a:pt x="2728332" y="1739900"/>
                </a:moveTo>
                <a:lnTo>
                  <a:pt x="2724163" y="1727200"/>
                </a:lnTo>
                <a:lnTo>
                  <a:pt x="2719005" y="1714500"/>
                </a:lnTo>
                <a:lnTo>
                  <a:pt x="2711845" y="1689100"/>
                </a:lnTo>
                <a:lnTo>
                  <a:pt x="2707643" y="1676400"/>
                </a:lnTo>
                <a:lnTo>
                  <a:pt x="2703102" y="1676400"/>
                </a:lnTo>
                <a:lnTo>
                  <a:pt x="2697881" y="1651000"/>
                </a:lnTo>
                <a:lnTo>
                  <a:pt x="2691642" y="1638300"/>
                </a:lnTo>
                <a:lnTo>
                  <a:pt x="2676037" y="1612900"/>
                </a:lnTo>
                <a:lnTo>
                  <a:pt x="2667439" y="1600200"/>
                </a:lnTo>
                <a:lnTo>
                  <a:pt x="2658288" y="1574800"/>
                </a:lnTo>
                <a:lnTo>
                  <a:pt x="2647080" y="1562100"/>
                </a:lnTo>
                <a:lnTo>
                  <a:pt x="2635166" y="1549400"/>
                </a:lnTo>
                <a:lnTo>
                  <a:pt x="2622520" y="1524000"/>
                </a:lnTo>
                <a:lnTo>
                  <a:pt x="2609114" y="1511300"/>
                </a:lnTo>
                <a:lnTo>
                  <a:pt x="2593152" y="1485900"/>
                </a:lnTo>
                <a:lnTo>
                  <a:pt x="2584992" y="1473200"/>
                </a:lnTo>
                <a:lnTo>
                  <a:pt x="2576617" y="1473200"/>
                </a:lnTo>
                <a:lnTo>
                  <a:pt x="2572329" y="1460500"/>
                </a:lnTo>
                <a:lnTo>
                  <a:pt x="2568112" y="1460500"/>
                </a:lnTo>
                <a:lnTo>
                  <a:pt x="2563859" y="1447800"/>
                </a:lnTo>
                <a:lnTo>
                  <a:pt x="2554462" y="1447800"/>
                </a:lnTo>
                <a:lnTo>
                  <a:pt x="2549469" y="1435100"/>
                </a:lnTo>
                <a:lnTo>
                  <a:pt x="2598502" y="1435100"/>
                </a:lnTo>
                <a:lnTo>
                  <a:pt x="2611184" y="1460500"/>
                </a:lnTo>
                <a:lnTo>
                  <a:pt x="2635226" y="1485900"/>
                </a:lnTo>
                <a:lnTo>
                  <a:pt x="2648836" y="1511300"/>
                </a:lnTo>
                <a:lnTo>
                  <a:pt x="2661552" y="1524000"/>
                </a:lnTo>
                <a:lnTo>
                  <a:pt x="2673446" y="1549400"/>
                </a:lnTo>
                <a:lnTo>
                  <a:pt x="2684590" y="1562100"/>
                </a:lnTo>
                <a:lnTo>
                  <a:pt x="2693462" y="1587500"/>
                </a:lnTo>
                <a:lnTo>
                  <a:pt x="2709811" y="1612900"/>
                </a:lnTo>
                <a:lnTo>
                  <a:pt x="2717182" y="1625600"/>
                </a:lnTo>
                <a:lnTo>
                  <a:pt x="2723290" y="1651000"/>
                </a:lnTo>
                <a:lnTo>
                  <a:pt x="2728308" y="1663700"/>
                </a:lnTo>
                <a:lnTo>
                  <a:pt x="2732647" y="1676400"/>
                </a:lnTo>
                <a:lnTo>
                  <a:pt x="2752442" y="1727200"/>
                </a:lnTo>
                <a:lnTo>
                  <a:pt x="2728332" y="1739900"/>
                </a:lnTo>
                <a:close/>
              </a:path>
            </a:pathLst>
          </a:custGeom>
          <a:solidFill>
            <a:srgbClr val="FDC4B0"/>
          </a:solidFill>
        </p:spPr>
        <p:txBody>
          <a:bodyPr wrap="square" lIns="0" tIns="0" rIns="0" bIns="0" rtlCol="0"/>
          <a:lstStyle/>
          <a:p>
            <a:endParaRPr/>
          </a:p>
        </p:txBody>
      </p:sp>
      <p:grpSp>
        <p:nvGrpSpPr>
          <p:cNvPr id="11" name="object 11"/>
          <p:cNvGrpSpPr/>
          <p:nvPr/>
        </p:nvGrpSpPr>
        <p:grpSpPr>
          <a:xfrm>
            <a:off x="6136016" y="0"/>
            <a:ext cx="2741295" cy="2183765"/>
            <a:chOff x="6136016" y="0"/>
            <a:chExt cx="2741295" cy="2183765"/>
          </a:xfrm>
        </p:grpSpPr>
        <p:sp>
          <p:nvSpPr>
            <p:cNvPr id="12" name="object 12"/>
            <p:cNvSpPr/>
            <p:nvPr/>
          </p:nvSpPr>
          <p:spPr>
            <a:xfrm>
              <a:off x="6136016" y="0"/>
              <a:ext cx="2741295" cy="2108200"/>
            </a:xfrm>
            <a:custGeom>
              <a:avLst/>
              <a:gdLst/>
              <a:ahLst/>
              <a:cxnLst/>
              <a:rect l="l" t="t" r="r" b="b"/>
              <a:pathLst>
                <a:path w="2741295" h="2108200">
                  <a:moveTo>
                    <a:pt x="561111" y="1473199"/>
                  </a:moveTo>
                  <a:lnTo>
                    <a:pt x="523786" y="1460499"/>
                  </a:lnTo>
                  <a:lnTo>
                    <a:pt x="435285" y="1409699"/>
                  </a:lnTo>
                  <a:lnTo>
                    <a:pt x="330826" y="1308099"/>
                  </a:lnTo>
                  <a:lnTo>
                    <a:pt x="245623" y="1155699"/>
                  </a:lnTo>
                  <a:lnTo>
                    <a:pt x="232621" y="1117599"/>
                  </a:lnTo>
                  <a:lnTo>
                    <a:pt x="225010" y="1079499"/>
                  </a:lnTo>
                  <a:lnTo>
                    <a:pt x="222014" y="1041399"/>
                  </a:lnTo>
                  <a:lnTo>
                    <a:pt x="222858" y="1003299"/>
                  </a:lnTo>
                  <a:lnTo>
                    <a:pt x="226765" y="977899"/>
                  </a:lnTo>
                  <a:lnTo>
                    <a:pt x="232961" y="939799"/>
                  </a:lnTo>
                  <a:lnTo>
                    <a:pt x="240669" y="914399"/>
                  </a:lnTo>
                  <a:lnTo>
                    <a:pt x="249115" y="888999"/>
                  </a:lnTo>
                  <a:lnTo>
                    <a:pt x="257523" y="850899"/>
                  </a:lnTo>
                  <a:lnTo>
                    <a:pt x="265116" y="812799"/>
                  </a:lnTo>
                  <a:lnTo>
                    <a:pt x="271121" y="774699"/>
                  </a:lnTo>
                  <a:lnTo>
                    <a:pt x="274760" y="736599"/>
                  </a:lnTo>
                  <a:lnTo>
                    <a:pt x="275259" y="685799"/>
                  </a:lnTo>
                  <a:lnTo>
                    <a:pt x="271842" y="622299"/>
                  </a:lnTo>
                  <a:lnTo>
                    <a:pt x="263733" y="558799"/>
                  </a:lnTo>
                  <a:lnTo>
                    <a:pt x="258282" y="558799"/>
                  </a:lnTo>
                  <a:lnTo>
                    <a:pt x="253367" y="546099"/>
                  </a:lnTo>
                  <a:lnTo>
                    <a:pt x="243431" y="533399"/>
                  </a:lnTo>
                  <a:lnTo>
                    <a:pt x="238871" y="520699"/>
                  </a:lnTo>
                  <a:lnTo>
                    <a:pt x="229786" y="507999"/>
                  </a:lnTo>
                  <a:lnTo>
                    <a:pt x="225226" y="507999"/>
                  </a:lnTo>
                  <a:lnTo>
                    <a:pt x="216174" y="482599"/>
                  </a:lnTo>
                  <a:lnTo>
                    <a:pt x="207140" y="469899"/>
                  </a:lnTo>
                  <a:lnTo>
                    <a:pt x="163834" y="393699"/>
                  </a:lnTo>
                  <a:lnTo>
                    <a:pt x="139463" y="342899"/>
                  </a:lnTo>
                  <a:lnTo>
                    <a:pt x="116689" y="292099"/>
                  </a:lnTo>
                  <a:lnTo>
                    <a:pt x="95544" y="253999"/>
                  </a:lnTo>
                  <a:lnTo>
                    <a:pt x="76060" y="203199"/>
                  </a:lnTo>
                  <a:lnTo>
                    <a:pt x="53922" y="152399"/>
                  </a:lnTo>
                  <a:lnTo>
                    <a:pt x="33776" y="101599"/>
                  </a:lnTo>
                  <a:lnTo>
                    <a:pt x="15758" y="50799"/>
                  </a:lnTo>
                  <a:lnTo>
                    <a:pt x="0" y="0"/>
                  </a:lnTo>
                  <a:lnTo>
                    <a:pt x="111010" y="0"/>
                  </a:lnTo>
                  <a:lnTo>
                    <a:pt x="117094" y="12699"/>
                  </a:lnTo>
                  <a:lnTo>
                    <a:pt x="133022" y="63499"/>
                  </a:lnTo>
                  <a:lnTo>
                    <a:pt x="150969" y="114299"/>
                  </a:lnTo>
                  <a:lnTo>
                    <a:pt x="170802" y="165099"/>
                  </a:lnTo>
                  <a:lnTo>
                    <a:pt x="188237" y="215899"/>
                  </a:lnTo>
                  <a:lnTo>
                    <a:pt x="207227" y="253999"/>
                  </a:lnTo>
                  <a:lnTo>
                    <a:pt x="227727" y="304799"/>
                  </a:lnTo>
                  <a:lnTo>
                    <a:pt x="249691" y="342899"/>
                  </a:lnTo>
                  <a:lnTo>
                    <a:pt x="273073" y="393699"/>
                  </a:lnTo>
                  <a:lnTo>
                    <a:pt x="280911" y="406399"/>
                  </a:lnTo>
                  <a:lnTo>
                    <a:pt x="289026" y="431799"/>
                  </a:lnTo>
                  <a:lnTo>
                    <a:pt x="321969" y="482599"/>
                  </a:lnTo>
                  <a:lnTo>
                    <a:pt x="326501" y="495299"/>
                  </a:lnTo>
                  <a:lnTo>
                    <a:pt x="335601" y="507999"/>
                  </a:lnTo>
                  <a:lnTo>
                    <a:pt x="340079" y="520699"/>
                  </a:lnTo>
                  <a:lnTo>
                    <a:pt x="368012" y="558799"/>
                  </a:lnTo>
                  <a:lnTo>
                    <a:pt x="377537" y="571499"/>
                  </a:lnTo>
                  <a:lnTo>
                    <a:pt x="379634" y="584199"/>
                  </a:lnTo>
                  <a:lnTo>
                    <a:pt x="384114" y="584199"/>
                  </a:lnTo>
                  <a:lnTo>
                    <a:pt x="419329" y="609599"/>
                  </a:lnTo>
                  <a:lnTo>
                    <a:pt x="457064" y="634999"/>
                  </a:lnTo>
                  <a:lnTo>
                    <a:pt x="312628" y="634999"/>
                  </a:lnTo>
                  <a:lnTo>
                    <a:pt x="323977" y="685799"/>
                  </a:lnTo>
                  <a:lnTo>
                    <a:pt x="338404" y="736599"/>
                  </a:lnTo>
                  <a:lnTo>
                    <a:pt x="355993" y="787399"/>
                  </a:lnTo>
                  <a:lnTo>
                    <a:pt x="376826" y="825499"/>
                  </a:lnTo>
                  <a:lnTo>
                    <a:pt x="417610" y="863599"/>
                  </a:lnTo>
                  <a:lnTo>
                    <a:pt x="436259" y="888999"/>
                  </a:lnTo>
                  <a:lnTo>
                    <a:pt x="456226" y="914399"/>
                  </a:lnTo>
                  <a:lnTo>
                    <a:pt x="476805" y="952499"/>
                  </a:lnTo>
                  <a:lnTo>
                    <a:pt x="497290" y="977899"/>
                  </a:lnTo>
                  <a:lnTo>
                    <a:pt x="516978" y="1015999"/>
                  </a:lnTo>
                  <a:lnTo>
                    <a:pt x="535162" y="1066799"/>
                  </a:lnTo>
                  <a:lnTo>
                    <a:pt x="551138" y="1117599"/>
                  </a:lnTo>
                  <a:lnTo>
                    <a:pt x="564199" y="1168399"/>
                  </a:lnTo>
                  <a:lnTo>
                    <a:pt x="573641" y="1219199"/>
                  </a:lnTo>
                  <a:lnTo>
                    <a:pt x="578759" y="1282699"/>
                  </a:lnTo>
                  <a:lnTo>
                    <a:pt x="578846" y="1333499"/>
                  </a:lnTo>
                  <a:lnTo>
                    <a:pt x="573199" y="1409699"/>
                  </a:lnTo>
                  <a:lnTo>
                    <a:pt x="561111" y="1473199"/>
                  </a:lnTo>
                  <a:close/>
                </a:path>
                <a:path w="2741295" h="2108200">
                  <a:moveTo>
                    <a:pt x="917720" y="723899"/>
                  </a:moveTo>
                  <a:lnTo>
                    <a:pt x="672402" y="723899"/>
                  </a:lnTo>
                  <a:lnTo>
                    <a:pt x="692163" y="711199"/>
                  </a:lnTo>
                  <a:lnTo>
                    <a:pt x="709324" y="711199"/>
                  </a:lnTo>
                  <a:lnTo>
                    <a:pt x="732190" y="685799"/>
                  </a:lnTo>
                  <a:lnTo>
                    <a:pt x="751515" y="647699"/>
                  </a:lnTo>
                  <a:lnTo>
                    <a:pt x="769094" y="609599"/>
                  </a:lnTo>
                  <a:lnTo>
                    <a:pt x="786719" y="558799"/>
                  </a:lnTo>
                  <a:lnTo>
                    <a:pt x="806185" y="520699"/>
                  </a:lnTo>
                  <a:lnTo>
                    <a:pt x="829285" y="469899"/>
                  </a:lnTo>
                  <a:lnTo>
                    <a:pt x="857814" y="431799"/>
                  </a:lnTo>
                  <a:lnTo>
                    <a:pt x="893566" y="393699"/>
                  </a:lnTo>
                  <a:lnTo>
                    <a:pt x="942021" y="368299"/>
                  </a:lnTo>
                  <a:lnTo>
                    <a:pt x="1002986" y="342899"/>
                  </a:lnTo>
                  <a:lnTo>
                    <a:pt x="1200855" y="355599"/>
                  </a:lnTo>
                  <a:lnTo>
                    <a:pt x="1375126" y="431799"/>
                  </a:lnTo>
                  <a:lnTo>
                    <a:pt x="1499196" y="507999"/>
                  </a:lnTo>
                  <a:lnTo>
                    <a:pt x="1546464" y="546099"/>
                  </a:lnTo>
                  <a:lnTo>
                    <a:pt x="1465209" y="546099"/>
                  </a:lnTo>
                  <a:lnTo>
                    <a:pt x="1420309" y="558799"/>
                  </a:lnTo>
                  <a:lnTo>
                    <a:pt x="1373137" y="558799"/>
                  </a:lnTo>
                  <a:lnTo>
                    <a:pt x="1324126" y="571499"/>
                  </a:lnTo>
                  <a:lnTo>
                    <a:pt x="1273708" y="596899"/>
                  </a:lnTo>
                  <a:lnTo>
                    <a:pt x="1170383" y="622299"/>
                  </a:lnTo>
                  <a:lnTo>
                    <a:pt x="1066619" y="673099"/>
                  </a:lnTo>
                  <a:lnTo>
                    <a:pt x="1015654" y="685799"/>
                  </a:lnTo>
                  <a:lnTo>
                    <a:pt x="965877" y="711199"/>
                  </a:lnTo>
                  <a:lnTo>
                    <a:pt x="917720" y="723899"/>
                  </a:lnTo>
                  <a:close/>
                </a:path>
                <a:path w="2741295" h="2108200">
                  <a:moveTo>
                    <a:pt x="604729" y="825499"/>
                  </a:moveTo>
                  <a:lnTo>
                    <a:pt x="467323" y="825499"/>
                  </a:lnTo>
                  <a:lnTo>
                    <a:pt x="462938" y="812799"/>
                  </a:lnTo>
                  <a:lnTo>
                    <a:pt x="449499" y="800099"/>
                  </a:lnTo>
                  <a:lnTo>
                    <a:pt x="435774" y="787399"/>
                  </a:lnTo>
                  <a:lnTo>
                    <a:pt x="427767" y="787399"/>
                  </a:lnTo>
                  <a:lnTo>
                    <a:pt x="402819" y="749299"/>
                  </a:lnTo>
                  <a:lnTo>
                    <a:pt x="372069" y="711199"/>
                  </a:lnTo>
                  <a:lnTo>
                    <a:pt x="360171" y="698499"/>
                  </a:lnTo>
                  <a:lnTo>
                    <a:pt x="348943" y="685799"/>
                  </a:lnTo>
                  <a:lnTo>
                    <a:pt x="330607" y="660399"/>
                  </a:lnTo>
                  <a:lnTo>
                    <a:pt x="312628" y="634999"/>
                  </a:lnTo>
                  <a:lnTo>
                    <a:pt x="457064" y="634999"/>
                  </a:lnTo>
                  <a:lnTo>
                    <a:pt x="496822" y="660399"/>
                  </a:lnTo>
                  <a:lnTo>
                    <a:pt x="538105" y="685799"/>
                  </a:lnTo>
                  <a:lnTo>
                    <a:pt x="580416" y="711199"/>
                  </a:lnTo>
                  <a:lnTo>
                    <a:pt x="476854" y="711199"/>
                  </a:lnTo>
                  <a:lnTo>
                    <a:pt x="485146" y="723899"/>
                  </a:lnTo>
                  <a:lnTo>
                    <a:pt x="490865" y="723899"/>
                  </a:lnTo>
                  <a:lnTo>
                    <a:pt x="493820" y="736599"/>
                  </a:lnTo>
                  <a:lnTo>
                    <a:pt x="495250" y="736599"/>
                  </a:lnTo>
                  <a:lnTo>
                    <a:pt x="521461" y="761999"/>
                  </a:lnTo>
                  <a:lnTo>
                    <a:pt x="525845" y="761999"/>
                  </a:lnTo>
                  <a:lnTo>
                    <a:pt x="530420" y="774699"/>
                  </a:lnTo>
                  <a:lnTo>
                    <a:pt x="534709" y="774699"/>
                  </a:lnTo>
                  <a:lnTo>
                    <a:pt x="560539" y="800099"/>
                  </a:lnTo>
                  <a:lnTo>
                    <a:pt x="574646" y="800099"/>
                  </a:lnTo>
                  <a:lnTo>
                    <a:pt x="582226" y="812799"/>
                  </a:lnTo>
                  <a:lnTo>
                    <a:pt x="589610" y="812799"/>
                  </a:lnTo>
                  <a:lnTo>
                    <a:pt x="604729" y="825499"/>
                  </a:lnTo>
                  <a:close/>
                </a:path>
                <a:path w="2741295" h="2108200">
                  <a:moveTo>
                    <a:pt x="1231646" y="1003299"/>
                  </a:moveTo>
                  <a:lnTo>
                    <a:pt x="1134614" y="1003299"/>
                  </a:lnTo>
                  <a:lnTo>
                    <a:pt x="1170708" y="990599"/>
                  </a:lnTo>
                  <a:lnTo>
                    <a:pt x="1210957" y="965199"/>
                  </a:lnTo>
                  <a:lnTo>
                    <a:pt x="1254660" y="939799"/>
                  </a:lnTo>
                  <a:lnTo>
                    <a:pt x="1301112" y="914399"/>
                  </a:lnTo>
                  <a:lnTo>
                    <a:pt x="1349613" y="888999"/>
                  </a:lnTo>
                  <a:lnTo>
                    <a:pt x="1449948" y="838199"/>
                  </a:lnTo>
                  <a:lnTo>
                    <a:pt x="1500376" y="800099"/>
                  </a:lnTo>
                  <a:lnTo>
                    <a:pt x="1550043" y="774699"/>
                  </a:lnTo>
                  <a:lnTo>
                    <a:pt x="1598244" y="749299"/>
                  </a:lnTo>
                  <a:lnTo>
                    <a:pt x="1644279" y="723899"/>
                  </a:lnTo>
                  <a:lnTo>
                    <a:pt x="1687443" y="698499"/>
                  </a:lnTo>
                  <a:lnTo>
                    <a:pt x="1727034" y="685799"/>
                  </a:lnTo>
                  <a:lnTo>
                    <a:pt x="1762350" y="660399"/>
                  </a:lnTo>
                  <a:lnTo>
                    <a:pt x="1924363" y="660399"/>
                  </a:lnTo>
                  <a:lnTo>
                    <a:pt x="2103478" y="723899"/>
                  </a:lnTo>
                  <a:lnTo>
                    <a:pt x="2248495" y="800099"/>
                  </a:lnTo>
                  <a:lnTo>
                    <a:pt x="2308212" y="825499"/>
                  </a:lnTo>
                  <a:lnTo>
                    <a:pt x="2307831" y="825499"/>
                  </a:lnTo>
                  <a:lnTo>
                    <a:pt x="2284562" y="850899"/>
                  </a:lnTo>
                  <a:lnTo>
                    <a:pt x="2254754" y="863599"/>
                  </a:lnTo>
                  <a:lnTo>
                    <a:pt x="2219109" y="876299"/>
                  </a:lnTo>
                  <a:lnTo>
                    <a:pt x="2178327" y="888999"/>
                  </a:lnTo>
                  <a:lnTo>
                    <a:pt x="2133111" y="914399"/>
                  </a:lnTo>
                  <a:lnTo>
                    <a:pt x="2084161" y="927099"/>
                  </a:lnTo>
                  <a:lnTo>
                    <a:pt x="1377735" y="927099"/>
                  </a:lnTo>
                  <a:lnTo>
                    <a:pt x="1334614" y="939799"/>
                  </a:lnTo>
                  <a:lnTo>
                    <a:pt x="1297372" y="952499"/>
                  </a:lnTo>
                  <a:lnTo>
                    <a:pt x="1265886" y="977899"/>
                  </a:lnTo>
                  <a:lnTo>
                    <a:pt x="1240031" y="990599"/>
                  </a:lnTo>
                  <a:lnTo>
                    <a:pt x="1231646" y="1003299"/>
                  </a:lnTo>
                  <a:close/>
                </a:path>
                <a:path w="2741295" h="2108200">
                  <a:moveTo>
                    <a:pt x="716377" y="800099"/>
                  </a:moveTo>
                  <a:lnTo>
                    <a:pt x="668738" y="800099"/>
                  </a:lnTo>
                  <a:lnTo>
                    <a:pt x="620015" y="787399"/>
                  </a:lnTo>
                  <a:lnTo>
                    <a:pt x="523121" y="736599"/>
                  </a:lnTo>
                  <a:lnTo>
                    <a:pt x="476854" y="711199"/>
                  </a:lnTo>
                  <a:lnTo>
                    <a:pt x="580416" y="711199"/>
                  </a:lnTo>
                  <a:lnTo>
                    <a:pt x="623256" y="723899"/>
                  </a:lnTo>
                  <a:lnTo>
                    <a:pt x="917720" y="723899"/>
                  </a:lnTo>
                  <a:lnTo>
                    <a:pt x="871616" y="749299"/>
                  </a:lnTo>
                  <a:lnTo>
                    <a:pt x="827998" y="761999"/>
                  </a:lnTo>
                  <a:lnTo>
                    <a:pt x="787297" y="774699"/>
                  </a:lnTo>
                  <a:lnTo>
                    <a:pt x="749946" y="787399"/>
                  </a:lnTo>
                  <a:lnTo>
                    <a:pt x="716377" y="800099"/>
                  </a:lnTo>
                  <a:close/>
                </a:path>
                <a:path w="2741295" h="2108200">
                  <a:moveTo>
                    <a:pt x="1339539" y="1816099"/>
                  </a:moveTo>
                  <a:lnTo>
                    <a:pt x="1288621" y="1777999"/>
                  </a:lnTo>
                  <a:lnTo>
                    <a:pt x="1243500" y="1739899"/>
                  </a:lnTo>
                  <a:lnTo>
                    <a:pt x="1203765" y="1701799"/>
                  </a:lnTo>
                  <a:lnTo>
                    <a:pt x="1169006" y="1650999"/>
                  </a:lnTo>
                  <a:lnTo>
                    <a:pt x="1138811" y="1600199"/>
                  </a:lnTo>
                  <a:lnTo>
                    <a:pt x="1112770" y="1562099"/>
                  </a:lnTo>
                  <a:lnTo>
                    <a:pt x="1090471" y="1511299"/>
                  </a:lnTo>
                  <a:lnTo>
                    <a:pt x="1071505" y="1460499"/>
                  </a:lnTo>
                  <a:lnTo>
                    <a:pt x="1055459" y="1409699"/>
                  </a:lnTo>
                  <a:lnTo>
                    <a:pt x="1041923" y="1358899"/>
                  </a:lnTo>
                  <a:lnTo>
                    <a:pt x="1030486" y="1320799"/>
                  </a:lnTo>
                  <a:lnTo>
                    <a:pt x="1020737" y="1282699"/>
                  </a:lnTo>
                  <a:lnTo>
                    <a:pt x="1012265" y="1244599"/>
                  </a:lnTo>
                  <a:lnTo>
                    <a:pt x="1004660" y="1206499"/>
                  </a:lnTo>
                  <a:lnTo>
                    <a:pt x="997510" y="1181099"/>
                  </a:lnTo>
                  <a:lnTo>
                    <a:pt x="969145" y="1117599"/>
                  </a:lnTo>
                  <a:lnTo>
                    <a:pt x="935492" y="1079499"/>
                  </a:lnTo>
                  <a:lnTo>
                    <a:pt x="893672" y="1041399"/>
                  </a:lnTo>
                  <a:lnTo>
                    <a:pt x="847911" y="1003299"/>
                  </a:lnTo>
                  <a:lnTo>
                    <a:pt x="712541" y="965199"/>
                  </a:lnTo>
                  <a:lnTo>
                    <a:pt x="668269" y="939799"/>
                  </a:lnTo>
                  <a:lnTo>
                    <a:pt x="624669" y="927099"/>
                  </a:lnTo>
                  <a:lnTo>
                    <a:pt x="581890" y="901699"/>
                  </a:lnTo>
                  <a:lnTo>
                    <a:pt x="572799" y="901699"/>
                  </a:lnTo>
                  <a:lnTo>
                    <a:pt x="563923" y="888999"/>
                  </a:lnTo>
                  <a:lnTo>
                    <a:pt x="555190" y="888999"/>
                  </a:lnTo>
                  <a:lnTo>
                    <a:pt x="537798" y="876299"/>
                  </a:lnTo>
                  <a:lnTo>
                    <a:pt x="529086" y="876299"/>
                  </a:lnTo>
                  <a:lnTo>
                    <a:pt x="520445" y="863599"/>
                  </a:lnTo>
                  <a:lnTo>
                    <a:pt x="511930" y="863599"/>
                  </a:lnTo>
                  <a:lnTo>
                    <a:pt x="477712" y="838199"/>
                  </a:lnTo>
                  <a:lnTo>
                    <a:pt x="471803" y="825499"/>
                  </a:lnTo>
                  <a:lnTo>
                    <a:pt x="612463" y="825499"/>
                  </a:lnTo>
                  <a:lnTo>
                    <a:pt x="620492" y="838199"/>
                  </a:lnTo>
                  <a:lnTo>
                    <a:pt x="664053" y="863599"/>
                  </a:lnTo>
                  <a:lnTo>
                    <a:pt x="709508" y="876299"/>
                  </a:lnTo>
                  <a:lnTo>
                    <a:pt x="756540" y="901699"/>
                  </a:lnTo>
                  <a:lnTo>
                    <a:pt x="854079" y="927099"/>
                  </a:lnTo>
                  <a:lnTo>
                    <a:pt x="903955" y="952499"/>
                  </a:lnTo>
                  <a:lnTo>
                    <a:pt x="949712" y="965199"/>
                  </a:lnTo>
                  <a:lnTo>
                    <a:pt x="995756" y="965199"/>
                  </a:lnTo>
                  <a:lnTo>
                    <a:pt x="1134614" y="1003299"/>
                  </a:lnTo>
                  <a:lnTo>
                    <a:pt x="1224066" y="1003299"/>
                  </a:lnTo>
                  <a:lnTo>
                    <a:pt x="1217272" y="1015999"/>
                  </a:lnTo>
                  <a:lnTo>
                    <a:pt x="1211246" y="1015999"/>
                  </a:lnTo>
                  <a:lnTo>
                    <a:pt x="1261545" y="1028699"/>
                  </a:lnTo>
                  <a:lnTo>
                    <a:pt x="938649" y="1028699"/>
                  </a:lnTo>
                  <a:lnTo>
                    <a:pt x="984862" y="1054099"/>
                  </a:lnTo>
                  <a:lnTo>
                    <a:pt x="1079028" y="1104899"/>
                  </a:lnTo>
                  <a:lnTo>
                    <a:pt x="1125152" y="1142999"/>
                  </a:lnTo>
                  <a:lnTo>
                    <a:pt x="1169415" y="1168399"/>
                  </a:lnTo>
                  <a:lnTo>
                    <a:pt x="1210903" y="1206499"/>
                  </a:lnTo>
                  <a:lnTo>
                    <a:pt x="1248701" y="1231899"/>
                  </a:lnTo>
                  <a:lnTo>
                    <a:pt x="1281894" y="1269999"/>
                  </a:lnTo>
                  <a:lnTo>
                    <a:pt x="1309565" y="1308099"/>
                  </a:lnTo>
                  <a:lnTo>
                    <a:pt x="1330801" y="1346199"/>
                  </a:lnTo>
                  <a:lnTo>
                    <a:pt x="1344686" y="1384299"/>
                  </a:lnTo>
                  <a:lnTo>
                    <a:pt x="1370742" y="1562099"/>
                  </a:lnTo>
                  <a:lnTo>
                    <a:pt x="1365988" y="1689099"/>
                  </a:lnTo>
                  <a:lnTo>
                    <a:pt x="1349296" y="1777999"/>
                  </a:lnTo>
                  <a:lnTo>
                    <a:pt x="1339539" y="1816099"/>
                  </a:lnTo>
                  <a:close/>
                </a:path>
                <a:path w="2741295" h="2108200">
                  <a:moveTo>
                    <a:pt x="1865053" y="965199"/>
                  </a:moveTo>
                  <a:lnTo>
                    <a:pt x="1642312" y="965199"/>
                  </a:lnTo>
                  <a:lnTo>
                    <a:pt x="1591319" y="952499"/>
                  </a:lnTo>
                  <a:lnTo>
                    <a:pt x="1543605" y="939799"/>
                  </a:lnTo>
                  <a:lnTo>
                    <a:pt x="1482107" y="927099"/>
                  </a:lnTo>
                  <a:lnTo>
                    <a:pt x="2084161" y="927099"/>
                  </a:lnTo>
                  <a:lnTo>
                    <a:pt x="2032179" y="939799"/>
                  </a:lnTo>
                  <a:lnTo>
                    <a:pt x="1977866" y="939799"/>
                  </a:lnTo>
                  <a:lnTo>
                    <a:pt x="1865053" y="965199"/>
                  </a:lnTo>
                  <a:close/>
                </a:path>
                <a:path w="2741295" h="2108200">
                  <a:moveTo>
                    <a:pt x="2096043" y="2108199"/>
                  </a:moveTo>
                  <a:lnTo>
                    <a:pt x="2095853" y="2108199"/>
                  </a:lnTo>
                  <a:lnTo>
                    <a:pt x="2058701" y="2095499"/>
                  </a:lnTo>
                  <a:lnTo>
                    <a:pt x="1970206" y="2057399"/>
                  </a:lnTo>
                  <a:lnTo>
                    <a:pt x="1864804" y="1993899"/>
                  </a:lnTo>
                  <a:lnTo>
                    <a:pt x="1776933" y="1917699"/>
                  </a:lnTo>
                  <a:lnTo>
                    <a:pt x="1758927" y="1879599"/>
                  </a:lnTo>
                  <a:lnTo>
                    <a:pt x="1745996" y="1841499"/>
                  </a:lnTo>
                  <a:lnTo>
                    <a:pt x="1737348" y="1803399"/>
                  </a:lnTo>
                  <a:lnTo>
                    <a:pt x="1732190" y="1752599"/>
                  </a:lnTo>
                  <a:lnTo>
                    <a:pt x="1729728" y="1701799"/>
                  </a:lnTo>
                  <a:lnTo>
                    <a:pt x="1729172" y="1638299"/>
                  </a:lnTo>
                  <a:lnTo>
                    <a:pt x="1729727" y="1587499"/>
                  </a:lnTo>
                  <a:lnTo>
                    <a:pt x="1730602" y="1536699"/>
                  </a:lnTo>
                  <a:lnTo>
                    <a:pt x="1731003" y="1485899"/>
                  </a:lnTo>
                  <a:lnTo>
                    <a:pt x="1730139" y="1435099"/>
                  </a:lnTo>
                  <a:lnTo>
                    <a:pt x="1727216" y="1396999"/>
                  </a:lnTo>
                  <a:lnTo>
                    <a:pt x="1721442" y="1358899"/>
                  </a:lnTo>
                  <a:lnTo>
                    <a:pt x="1712025" y="1320799"/>
                  </a:lnTo>
                  <a:lnTo>
                    <a:pt x="1689129" y="1282699"/>
                  </a:lnTo>
                  <a:lnTo>
                    <a:pt x="1659590" y="1244599"/>
                  </a:lnTo>
                  <a:lnTo>
                    <a:pt x="1626373" y="1206499"/>
                  </a:lnTo>
                  <a:lnTo>
                    <a:pt x="1592442" y="1181099"/>
                  </a:lnTo>
                  <a:lnTo>
                    <a:pt x="1560762" y="1155699"/>
                  </a:lnTo>
                  <a:lnTo>
                    <a:pt x="1544551" y="1142999"/>
                  </a:lnTo>
                  <a:lnTo>
                    <a:pt x="1495186" y="1142999"/>
                  </a:lnTo>
                  <a:lnTo>
                    <a:pt x="1298275" y="1092199"/>
                  </a:lnTo>
                  <a:lnTo>
                    <a:pt x="1247717" y="1092199"/>
                  </a:lnTo>
                  <a:lnTo>
                    <a:pt x="1094128" y="1054099"/>
                  </a:lnTo>
                  <a:lnTo>
                    <a:pt x="1042447" y="1054099"/>
                  </a:lnTo>
                  <a:lnTo>
                    <a:pt x="938649" y="1028699"/>
                  </a:lnTo>
                  <a:lnTo>
                    <a:pt x="1261545" y="1028699"/>
                  </a:lnTo>
                  <a:lnTo>
                    <a:pt x="1602516" y="1117599"/>
                  </a:lnTo>
                  <a:lnTo>
                    <a:pt x="1738751" y="1155699"/>
                  </a:lnTo>
                  <a:lnTo>
                    <a:pt x="1782080" y="1168399"/>
                  </a:lnTo>
                  <a:lnTo>
                    <a:pt x="1626337" y="1168399"/>
                  </a:lnTo>
                  <a:lnTo>
                    <a:pt x="1646306" y="1193799"/>
                  </a:lnTo>
                  <a:lnTo>
                    <a:pt x="1670942" y="1231899"/>
                  </a:lnTo>
                  <a:lnTo>
                    <a:pt x="1699438" y="1269999"/>
                  </a:lnTo>
                  <a:lnTo>
                    <a:pt x="1730983" y="1308099"/>
                  </a:lnTo>
                  <a:lnTo>
                    <a:pt x="1764767" y="1358899"/>
                  </a:lnTo>
                  <a:lnTo>
                    <a:pt x="1799982" y="1396999"/>
                  </a:lnTo>
                  <a:lnTo>
                    <a:pt x="1835818" y="1447799"/>
                  </a:lnTo>
                  <a:lnTo>
                    <a:pt x="1871465" y="1485899"/>
                  </a:lnTo>
                  <a:lnTo>
                    <a:pt x="1906115" y="1536699"/>
                  </a:lnTo>
                  <a:lnTo>
                    <a:pt x="1938956" y="1574799"/>
                  </a:lnTo>
                  <a:lnTo>
                    <a:pt x="1969181" y="1600199"/>
                  </a:lnTo>
                  <a:lnTo>
                    <a:pt x="2044091" y="1739899"/>
                  </a:lnTo>
                  <a:lnTo>
                    <a:pt x="2081579" y="1904999"/>
                  </a:lnTo>
                  <a:lnTo>
                    <a:pt x="2094584" y="2044699"/>
                  </a:lnTo>
                  <a:lnTo>
                    <a:pt x="2096043" y="2108199"/>
                  </a:lnTo>
                  <a:close/>
                </a:path>
                <a:path w="2741295" h="2108200">
                  <a:moveTo>
                    <a:pt x="2429161" y="1155699"/>
                  </a:moveTo>
                  <a:lnTo>
                    <a:pt x="2328765" y="1155699"/>
                  </a:lnTo>
                  <a:lnTo>
                    <a:pt x="2380662" y="1142999"/>
                  </a:lnTo>
                  <a:lnTo>
                    <a:pt x="2429161" y="1155699"/>
                  </a:lnTo>
                  <a:close/>
                </a:path>
                <a:path w="2741295" h="2108200">
                  <a:moveTo>
                    <a:pt x="2659370" y="1409699"/>
                  </a:moveTo>
                  <a:lnTo>
                    <a:pt x="2521500" y="1409699"/>
                  </a:lnTo>
                  <a:lnTo>
                    <a:pt x="2473617" y="1396999"/>
                  </a:lnTo>
                  <a:lnTo>
                    <a:pt x="2425691" y="1371599"/>
                  </a:lnTo>
                  <a:lnTo>
                    <a:pt x="2378278" y="1358899"/>
                  </a:lnTo>
                  <a:lnTo>
                    <a:pt x="2331928" y="1333499"/>
                  </a:lnTo>
                  <a:lnTo>
                    <a:pt x="2287196" y="1308099"/>
                  </a:lnTo>
                  <a:lnTo>
                    <a:pt x="2244634" y="1282699"/>
                  </a:lnTo>
                  <a:lnTo>
                    <a:pt x="2204796" y="1257299"/>
                  </a:lnTo>
                  <a:lnTo>
                    <a:pt x="2146128" y="1231899"/>
                  </a:lnTo>
                  <a:lnTo>
                    <a:pt x="2090624" y="1219199"/>
                  </a:lnTo>
                  <a:lnTo>
                    <a:pt x="1919017" y="1219199"/>
                  </a:lnTo>
                  <a:lnTo>
                    <a:pt x="1959771" y="1206499"/>
                  </a:lnTo>
                  <a:lnTo>
                    <a:pt x="2005644" y="1193799"/>
                  </a:lnTo>
                  <a:lnTo>
                    <a:pt x="2055572" y="1193799"/>
                  </a:lnTo>
                  <a:lnTo>
                    <a:pt x="2163332" y="1168399"/>
                  </a:lnTo>
                  <a:lnTo>
                    <a:pt x="2219035" y="1168399"/>
                  </a:lnTo>
                  <a:lnTo>
                    <a:pt x="2274534" y="1155699"/>
                  </a:lnTo>
                  <a:lnTo>
                    <a:pt x="2473197" y="1155699"/>
                  </a:lnTo>
                  <a:lnTo>
                    <a:pt x="2511706" y="1168399"/>
                  </a:lnTo>
                  <a:lnTo>
                    <a:pt x="2621511" y="1219199"/>
                  </a:lnTo>
                  <a:lnTo>
                    <a:pt x="2692087" y="1295399"/>
                  </a:lnTo>
                  <a:lnTo>
                    <a:pt x="2729781" y="1346199"/>
                  </a:lnTo>
                  <a:lnTo>
                    <a:pt x="2740936" y="1371599"/>
                  </a:lnTo>
                  <a:lnTo>
                    <a:pt x="2701556" y="1396999"/>
                  </a:lnTo>
                  <a:lnTo>
                    <a:pt x="2659370" y="1409699"/>
                  </a:lnTo>
                  <a:close/>
                </a:path>
                <a:path w="2741295" h="2108200">
                  <a:moveTo>
                    <a:pt x="2183255" y="1460499"/>
                  </a:moveTo>
                  <a:lnTo>
                    <a:pt x="2142141" y="1460499"/>
                  </a:lnTo>
                  <a:lnTo>
                    <a:pt x="2134467" y="1447799"/>
                  </a:lnTo>
                  <a:lnTo>
                    <a:pt x="2126453" y="1435099"/>
                  </a:lnTo>
                  <a:lnTo>
                    <a:pt x="2117679" y="1422399"/>
                  </a:lnTo>
                  <a:lnTo>
                    <a:pt x="2108604" y="1422399"/>
                  </a:lnTo>
                  <a:lnTo>
                    <a:pt x="2090095" y="1396999"/>
                  </a:lnTo>
                  <a:lnTo>
                    <a:pt x="2080698" y="1396999"/>
                  </a:lnTo>
                  <a:lnTo>
                    <a:pt x="2059901" y="1371599"/>
                  </a:lnTo>
                  <a:lnTo>
                    <a:pt x="2038355" y="1358899"/>
                  </a:lnTo>
                  <a:lnTo>
                    <a:pt x="2015771" y="1346199"/>
                  </a:lnTo>
                  <a:lnTo>
                    <a:pt x="1991865" y="1320799"/>
                  </a:lnTo>
                  <a:lnTo>
                    <a:pt x="1951541" y="1295399"/>
                  </a:lnTo>
                  <a:lnTo>
                    <a:pt x="1908688" y="1282699"/>
                  </a:lnTo>
                  <a:lnTo>
                    <a:pt x="1863473" y="1257299"/>
                  </a:lnTo>
                  <a:lnTo>
                    <a:pt x="1816067" y="1231899"/>
                  </a:lnTo>
                  <a:lnTo>
                    <a:pt x="1766639" y="1219199"/>
                  </a:lnTo>
                  <a:lnTo>
                    <a:pt x="1697918" y="1193799"/>
                  </a:lnTo>
                  <a:lnTo>
                    <a:pt x="1626337" y="1168399"/>
                  </a:lnTo>
                  <a:lnTo>
                    <a:pt x="1782080" y="1168399"/>
                  </a:lnTo>
                  <a:lnTo>
                    <a:pt x="1834336" y="1193799"/>
                  </a:lnTo>
                  <a:lnTo>
                    <a:pt x="1859659" y="1206499"/>
                  </a:lnTo>
                  <a:lnTo>
                    <a:pt x="1884447" y="1219199"/>
                  </a:lnTo>
                  <a:lnTo>
                    <a:pt x="1995537" y="1219199"/>
                  </a:lnTo>
                  <a:lnTo>
                    <a:pt x="1959167" y="1231899"/>
                  </a:lnTo>
                  <a:lnTo>
                    <a:pt x="1932390" y="1244599"/>
                  </a:lnTo>
                  <a:lnTo>
                    <a:pt x="1953135" y="1257299"/>
                  </a:lnTo>
                  <a:lnTo>
                    <a:pt x="1973327" y="1269999"/>
                  </a:lnTo>
                  <a:lnTo>
                    <a:pt x="1992947" y="1282699"/>
                  </a:lnTo>
                  <a:lnTo>
                    <a:pt x="2011977" y="1295399"/>
                  </a:lnTo>
                  <a:lnTo>
                    <a:pt x="2036450" y="1308099"/>
                  </a:lnTo>
                  <a:lnTo>
                    <a:pt x="2059574" y="1333499"/>
                  </a:lnTo>
                  <a:lnTo>
                    <a:pt x="2081608" y="1346199"/>
                  </a:lnTo>
                  <a:lnTo>
                    <a:pt x="2102811" y="1371599"/>
                  </a:lnTo>
                  <a:lnTo>
                    <a:pt x="2112408" y="1371599"/>
                  </a:lnTo>
                  <a:lnTo>
                    <a:pt x="2131280" y="1396999"/>
                  </a:lnTo>
                  <a:lnTo>
                    <a:pt x="2140555" y="1409699"/>
                  </a:lnTo>
                  <a:lnTo>
                    <a:pt x="2149413" y="1409699"/>
                  </a:lnTo>
                  <a:lnTo>
                    <a:pt x="2157521" y="1422399"/>
                  </a:lnTo>
                  <a:lnTo>
                    <a:pt x="2173057" y="1447799"/>
                  </a:lnTo>
                  <a:lnTo>
                    <a:pt x="2183255" y="1460499"/>
                  </a:lnTo>
                  <a:close/>
                </a:path>
                <a:path w="2741295" h="2108200">
                  <a:moveTo>
                    <a:pt x="2193263" y="1473199"/>
                  </a:moveTo>
                  <a:lnTo>
                    <a:pt x="2154947" y="1473199"/>
                  </a:lnTo>
                  <a:lnTo>
                    <a:pt x="2149896" y="1460499"/>
                  </a:lnTo>
                  <a:lnTo>
                    <a:pt x="2188307" y="1460499"/>
                  </a:lnTo>
                  <a:lnTo>
                    <a:pt x="2193263" y="1473199"/>
                  </a:lnTo>
                  <a:close/>
                </a:path>
                <a:path w="2741295" h="2108200">
                  <a:moveTo>
                    <a:pt x="2284097" y="1739899"/>
                  </a:moveTo>
                  <a:lnTo>
                    <a:pt x="2281452" y="1727199"/>
                  </a:lnTo>
                  <a:lnTo>
                    <a:pt x="2278146" y="1714499"/>
                  </a:lnTo>
                  <a:lnTo>
                    <a:pt x="2273517" y="1701799"/>
                  </a:lnTo>
                  <a:lnTo>
                    <a:pt x="2270820" y="1689099"/>
                  </a:lnTo>
                  <a:lnTo>
                    <a:pt x="2260459" y="1650999"/>
                  </a:lnTo>
                  <a:lnTo>
                    <a:pt x="2237584" y="1600199"/>
                  </a:lnTo>
                  <a:lnTo>
                    <a:pt x="2220964" y="1574799"/>
                  </a:lnTo>
                  <a:lnTo>
                    <a:pt x="2211836" y="1549399"/>
                  </a:lnTo>
                  <a:lnTo>
                    <a:pt x="2202128" y="1536699"/>
                  </a:lnTo>
                  <a:lnTo>
                    <a:pt x="2184167" y="1511299"/>
                  </a:lnTo>
                  <a:lnTo>
                    <a:pt x="2177918" y="1498599"/>
                  </a:lnTo>
                  <a:lnTo>
                    <a:pt x="2173533" y="1498599"/>
                  </a:lnTo>
                  <a:lnTo>
                    <a:pt x="2169626" y="1485899"/>
                  </a:lnTo>
                  <a:lnTo>
                    <a:pt x="2165146" y="1485899"/>
                  </a:lnTo>
                  <a:lnTo>
                    <a:pt x="2159999" y="1473199"/>
                  </a:lnTo>
                  <a:lnTo>
                    <a:pt x="2197076" y="1473199"/>
                  </a:lnTo>
                  <a:lnTo>
                    <a:pt x="2201365" y="1485899"/>
                  </a:lnTo>
                  <a:lnTo>
                    <a:pt x="2207624" y="1498599"/>
                  </a:lnTo>
                  <a:lnTo>
                    <a:pt x="2225384" y="1523999"/>
                  </a:lnTo>
                  <a:lnTo>
                    <a:pt x="2235168" y="1536699"/>
                  </a:lnTo>
                  <a:lnTo>
                    <a:pt x="2244256" y="1562099"/>
                  </a:lnTo>
                  <a:lnTo>
                    <a:pt x="2252700" y="1574799"/>
                  </a:lnTo>
                  <a:lnTo>
                    <a:pt x="2260555" y="1587499"/>
                  </a:lnTo>
                  <a:lnTo>
                    <a:pt x="2266556" y="1600199"/>
                  </a:lnTo>
                  <a:lnTo>
                    <a:pt x="2272254" y="1625599"/>
                  </a:lnTo>
                  <a:lnTo>
                    <a:pt x="2282667" y="1650999"/>
                  </a:lnTo>
                  <a:lnTo>
                    <a:pt x="2286681" y="1663699"/>
                  </a:lnTo>
                  <a:lnTo>
                    <a:pt x="2289828" y="1676399"/>
                  </a:lnTo>
                  <a:lnTo>
                    <a:pt x="2292492" y="1689099"/>
                  </a:lnTo>
                  <a:lnTo>
                    <a:pt x="2295058" y="1689099"/>
                  </a:lnTo>
                  <a:lnTo>
                    <a:pt x="2299326" y="1714499"/>
                  </a:lnTo>
                  <a:lnTo>
                    <a:pt x="2304875" y="1727199"/>
                  </a:lnTo>
                  <a:lnTo>
                    <a:pt x="2284097" y="1739899"/>
                  </a:lnTo>
                  <a:close/>
                </a:path>
              </a:pathLst>
            </a:custGeom>
            <a:solidFill>
              <a:srgbClr val="0594B9"/>
            </a:solidFill>
          </p:spPr>
          <p:txBody>
            <a:bodyPr wrap="square" lIns="0" tIns="0" rIns="0" bIns="0" rtlCol="0"/>
            <a:lstStyle/>
            <a:p>
              <a:endParaRPr/>
            </a:p>
          </p:txBody>
        </p:sp>
        <p:sp>
          <p:nvSpPr>
            <p:cNvPr id="13" name="object 13"/>
            <p:cNvSpPr/>
            <p:nvPr/>
          </p:nvSpPr>
          <p:spPr>
            <a:xfrm>
              <a:off x="6607042" y="1807740"/>
              <a:ext cx="407670" cy="375920"/>
            </a:xfrm>
            <a:custGeom>
              <a:avLst/>
              <a:gdLst/>
              <a:ahLst/>
              <a:cxnLst/>
              <a:rect l="l" t="t" r="r" b="b"/>
              <a:pathLst>
                <a:path w="407670" h="375919">
                  <a:moveTo>
                    <a:pt x="181432" y="136810"/>
                  </a:moveTo>
                  <a:lnTo>
                    <a:pt x="119672" y="136810"/>
                  </a:lnTo>
                  <a:lnTo>
                    <a:pt x="103901" y="111764"/>
                  </a:lnTo>
                  <a:lnTo>
                    <a:pt x="92797" y="83924"/>
                  </a:lnTo>
                  <a:lnTo>
                    <a:pt x="89145" y="54398"/>
                  </a:lnTo>
                  <a:lnTo>
                    <a:pt x="95731" y="24296"/>
                  </a:lnTo>
                  <a:lnTo>
                    <a:pt x="108021" y="6115"/>
                  </a:lnTo>
                  <a:lnTo>
                    <a:pt x="123220" y="0"/>
                  </a:lnTo>
                  <a:lnTo>
                    <a:pt x="140124" y="3856"/>
                  </a:lnTo>
                  <a:lnTo>
                    <a:pt x="172466" y="30905"/>
                  </a:lnTo>
                  <a:lnTo>
                    <a:pt x="197525" y="69378"/>
                  </a:lnTo>
                  <a:lnTo>
                    <a:pt x="205974" y="89590"/>
                  </a:lnTo>
                  <a:lnTo>
                    <a:pt x="320109" y="89590"/>
                  </a:lnTo>
                  <a:lnTo>
                    <a:pt x="311390" y="109833"/>
                  </a:lnTo>
                  <a:lnTo>
                    <a:pt x="295886" y="132173"/>
                  </a:lnTo>
                  <a:lnTo>
                    <a:pt x="203608" y="132173"/>
                  </a:lnTo>
                  <a:lnTo>
                    <a:pt x="181886" y="136504"/>
                  </a:lnTo>
                  <a:lnTo>
                    <a:pt x="181432" y="136810"/>
                  </a:lnTo>
                  <a:close/>
                </a:path>
                <a:path w="407670" h="375919">
                  <a:moveTo>
                    <a:pt x="320109" y="89590"/>
                  </a:moveTo>
                  <a:lnTo>
                    <a:pt x="205974" y="89590"/>
                  </a:lnTo>
                  <a:lnTo>
                    <a:pt x="219802" y="63423"/>
                  </a:lnTo>
                  <a:lnTo>
                    <a:pt x="238313" y="39874"/>
                  </a:lnTo>
                  <a:lnTo>
                    <a:pt x="261971" y="21949"/>
                  </a:lnTo>
                  <a:lnTo>
                    <a:pt x="291235" y="12656"/>
                  </a:lnTo>
                  <a:lnTo>
                    <a:pt x="300957" y="12158"/>
                  </a:lnTo>
                  <a:lnTo>
                    <a:pt x="309179" y="13141"/>
                  </a:lnTo>
                  <a:lnTo>
                    <a:pt x="316000" y="15491"/>
                  </a:lnTo>
                  <a:lnTo>
                    <a:pt x="321516" y="19091"/>
                  </a:lnTo>
                  <a:lnTo>
                    <a:pt x="331282" y="42111"/>
                  </a:lnTo>
                  <a:lnTo>
                    <a:pt x="326544" y="74650"/>
                  </a:lnTo>
                  <a:lnTo>
                    <a:pt x="320109" y="89590"/>
                  </a:lnTo>
                  <a:close/>
                </a:path>
                <a:path w="407670" h="375919">
                  <a:moveTo>
                    <a:pt x="290468" y="243647"/>
                  </a:moveTo>
                  <a:lnTo>
                    <a:pt x="203608" y="243647"/>
                  </a:lnTo>
                  <a:lnTo>
                    <a:pt x="225385" y="239261"/>
                  </a:lnTo>
                  <a:lnTo>
                    <a:pt x="243116" y="227299"/>
                  </a:lnTo>
                  <a:lnTo>
                    <a:pt x="255027" y="209553"/>
                  </a:lnTo>
                  <a:lnTo>
                    <a:pt x="259345" y="187815"/>
                  </a:lnTo>
                  <a:lnTo>
                    <a:pt x="258007" y="175607"/>
                  </a:lnTo>
                  <a:lnTo>
                    <a:pt x="232245" y="140038"/>
                  </a:lnTo>
                  <a:lnTo>
                    <a:pt x="203608" y="132173"/>
                  </a:lnTo>
                  <a:lnTo>
                    <a:pt x="295886" y="132173"/>
                  </a:lnTo>
                  <a:lnTo>
                    <a:pt x="289910" y="140784"/>
                  </a:lnTo>
                  <a:lnTo>
                    <a:pt x="327873" y="140784"/>
                  </a:lnTo>
                  <a:lnTo>
                    <a:pt x="340927" y="142086"/>
                  </a:lnTo>
                  <a:lnTo>
                    <a:pt x="387189" y="163401"/>
                  </a:lnTo>
                  <a:lnTo>
                    <a:pt x="407270" y="210546"/>
                  </a:lnTo>
                  <a:lnTo>
                    <a:pt x="380624" y="232327"/>
                  </a:lnTo>
                  <a:lnTo>
                    <a:pt x="348470" y="239010"/>
                  </a:lnTo>
                  <a:lnTo>
                    <a:pt x="287544" y="239010"/>
                  </a:lnTo>
                  <a:lnTo>
                    <a:pt x="290468" y="243647"/>
                  </a:lnTo>
                  <a:close/>
                </a:path>
                <a:path w="407670" h="375919">
                  <a:moveTo>
                    <a:pt x="92114" y="236294"/>
                  </a:moveTo>
                  <a:lnTo>
                    <a:pt x="41883" y="226213"/>
                  </a:lnTo>
                  <a:lnTo>
                    <a:pt x="8104" y="199644"/>
                  </a:lnTo>
                  <a:lnTo>
                    <a:pt x="0" y="165301"/>
                  </a:lnTo>
                  <a:lnTo>
                    <a:pt x="26663" y="143493"/>
                  </a:lnTo>
                  <a:lnTo>
                    <a:pt x="71939" y="134052"/>
                  </a:lnTo>
                  <a:lnTo>
                    <a:pt x="119672" y="136810"/>
                  </a:lnTo>
                  <a:lnTo>
                    <a:pt x="181432" y="136810"/>
                  </a:lnTo>
                  <a:lnTo>
                    <a:pt x="164183" y="148438"/>
                  </a:lnTo>
                  <a:lnTo>
                    <a:pt x="152282" y="166173"/>
                  </a:lnTo>
                  <a:lnTo>
                    <a:pt x="147966" y="187910"/>
                  </a:lnTo>
                  <a:lnTo>
                    <a:pt x="149263" y="200227"/>
                  </a:lnTo>
                  <a:lnTo>
                    <a:pt x="153088" y="211567"/>
                  </a:lnTo>
                  <a:lnTo>
                    <a:pt x="159131" y="221631"/>
                  </a:lnTo>
                  <a:lnTo>
                    <a:pt x="167081" y="230115"/>
                  </a:lnTo>
                  <a:lnTo>
                    <a:pt x="173954" y="235035"/>
                  </a:lnTo>
                  <a:lnTo>
                    <a:pt x="117495" y="235035"/>
                  </a:lnTo>
                  <a:lnTo>
                    <a:pt x="92114" y="236294"/>
                  </a:lnTo>
                  <a:close/>
                </a:path>
                <a:path w="407670" h="375919">
                  <a:moveTo>
                    <a:pt x="327873" y="140784"/>
                  </a:moveTo>
                  <a:lnTo>
                    <a:pt x="289910" y="140784"/>
                  </a:lnTo>
                  <a:lnTo>
                    <a:pt x="315263" y="139528"/>
                  </a:lnTo>
                  <a:lnTo>
                    <a:pt x="327873" y="140784"/>
                  </a:lnTo>
                  <a:close/>
                </a:path>
                <a:path w="407670" h="375919">
                  <a:moveTo>
                    <a:pt x="136140" y="356824"/>
                  </a:moveTo>
                  <a:lnTo>
                    <a:pt x="85889" y="356824"/>
                  </a:lnTo>
                  <a:lnTo>
                    <a:pt x="76030" y="333775"/>
                  </a:lnTo>
                  <a:lnTo>
                    <a:pt x="80755" y="301181"/>
                  </a:lnTo>
                  <a:lnTo>
                    <a:pt x="95949" y="265962"/>
                  </a:lnTo>
                  <a:lnTo>
                    <a:pt x="117495" y="235035"/>
                  </a:lnTo>
                  <a:lnTo>
                    <a:pt x="173954" y="235035"/>
                  </a:lnTo>
                  <a:lnTo>
                    <a:pt x="174997" y="235782"/>
                  </a:lnTo>
                  <a:lnTo>
                    <a:pt x="183854" y="240039"/>
                  </a:lnTo>
                  <a:lnTo>
                    <a:pt x="193456" y="242717"/>
                  </a:lnTo>
                  <a:lnTo>
                    <a:pt x="203608" y="243647"/>
                  </a:lnTo>
                  <a:lnTo>
                    <a:pt x="290468" y="243647"/>
                  </a:lnTo>
                  <a:lnTo>
                    <a:pt x="303345" y="264069"/>
                  </a:lnTo>
                  <a:lnTo>
                    <a:pt x="312266" y="286325"/>
                  </a:lnTo>
                  <a:lnTo>
                    <a:pt x="201242" y="286325"/>
                  </a:lnTo>
                  <a:lnTo>
                    <a:pt x="187496" y="312490"/>
                  </a:lnTo>
                  <a:lnTo>
                    <a:pt x="168986" y="336029"/>
                  </a:lnTo>
                  <a:lnTo>
                    <a:pt x="145312" y="353926"/>
                  </a:lnTo>
                  <a:lnTo>
                    <a:pt x="136140" y="356824"/>
                  </a:lnTo>
                  <a:close/>
                </a:path>
                <a:path w="407670" h="375919">
                  <a:moveTo>
                    <a:pt x="335331" y="241741"/>
                  </a:moveTo>
                  <a:lnTo>
                    <a:pt x="287544" y="239010"/>
                  </a:lnTo>
                  <a:lnTo>
                    <a:pt x="348470" y="239010"/>
                  </a:lnTo>
                  <a:lnTo>
                    <a:pt x="335331" y="241741"/>
                  </a:lnTo>
                  <a:close/>
                </a:path>
                <a:path w="407670" h="375919">
                  <a:moveTo>
                    <a:pt x="284114" y="375820"/>
                  </a:moveTo>
                  <a:lnTo>
                    <a:pt x="234923" y="344930"/>
                  </a:lnTo>
                  <a:lnTo>
                    <a:pt x="209760" y="306522"/>
                  </a:lnTo>
                  <a:lnTo>
                    <a:pt x="201242" y="286325"/>
                  </a:lnTo>
                  <a:lnTo>
                    <a:pt x="312266" y="286325"/>
                  </a:lnTo>
                  <a:lnTo>
                    <a:pt x="314514" y="291931"/>
                  </a:lnTo>
                  <a:lnTo>
                    <a:pt x="318231" y="321462"/>
                  </a:lnTo>
                  <a:lnTo>
                    <a:pt x="311675" y="351524"/>
                  </a:lnTo>
                  <a:lnTo>
                    <a:pt x="299305" y="369705"/>
                  </a:lnTo>
                  <a:lnTo>
                    <a:pt x="284114" y="375820"/>
                  </a:lnTo>
                  <a:close/>
                </a:path>
                <a:path w="407670" h="375919">
                  <a:moveTo>
                    <a:pt x="106341" y="363717"/>
                  </a:moveTo>
                  <a:lnTo>
                    <a:pt x="98096" y="362762"/>
                  </a:lnTo>
                  <a:lnTo>
                    <a:pt x="91271" y="360422"/>
                  </a:lnTo>
                  <a:lnTo>
                    <a:pt x="85794" y="356824"/>
                  </a:lnTo>
                  <a:lnTo>
                    <a:pt x="136140" y="356824"/>
                  </a:lnTo>
                  <a:lnTo>
                    <a:pt x="116076" y="363164"/>
                  </a:lnTo>
                  <a:lnTo>
                    <a:pt x="106341" y="363717"/>
                  </a:lnTo>
                  <a:close/>
                </a:path>
              </a:pathLst>
            </a:custGeom>
            <a:solidFill>
              <a:srgbClr val="AFD0D1"/>
            </a:solid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35352" y="2131036"/>
            <a:ext cx="553085" cy="615315"/>
          </a:xfrm>
          <a:custGeom>
            <a:avLst/>
            <a:gdLst/>
            <a:ahLst/>
            <a:cxnLst/>
            <a:rect l="l" t="t" r="r" b="b"/>
            <a:pathLst>
              <a:path w="553084" h="615314">
                <a:moveTo>
                  <a:pt x="552627" y="181155"/>
                </a:moveTo>
                <a:lnTo>
                  <a:pt x="201204" y="181155"/>
                </a:lnTo>
                <a:lnTo>
                  <a:pt x="197863" y="137073"/>
                </a:lnTo>
                <a:lnTo>
                  <a:pt x="202577" y="92571"/>
                </a:lnTo>
                <a:lnTo>
                  <a:pt x="218313" y="51097"/>
                </a:lnTo>
                <a:lnTo>
                  <a:pt x="248034" y="16101"/>
                </a:lnTo>
                <a:lnTo>
                  <a:pt x="281768" y="0"/>
                </a:lnTo>
                <a:lnTo>
                  <a:pt x="291615" y="235"/>
                </a:lnTo>
                <a:lnTo>
                  <a:pt x="322242" y="21568"/>
                </a:lnTo>
                <a:lnTo>
                  <a:pt x="342090" y="66527"/>
                </a:lnTo>
                <a:lnTo>
                  <a:pt x="350845" y="123117"/>
                </a:lnTo>
                <a:lnTo>
                  <a:pt x="348195" y="179339"/>
                </a:lnTo>
                <a:lnTo>
                  <a:pt x="552001" y="179339"/>
                </a:lnTo>
                <a:lnTo>
                  <a:pt x="552636" y="181124"/>
                </a:lnTo>
                <a:close/>
              </a:path>
              <a:path w="553084" h="615314">
                <a:moveTo>
                  <a:pt x="101841" y="484600"/>
                </a:moveTo>
                <a:lnTo>
                  <a:pt x="63387" y="484503"/>
                </a:lnTo>
                <a:lnTo>
                  <a:pt x="8736" y="458665"/>
                </a:lnTo>
                <a:lnTo>
                  <a:pt x="0" y="434038"/>
                </a:lnTo>
                <a:lnTo>
                  <a:pt x="7920" y="406187"/>
                </a:lnTo>
                <a:lnTo>
                  <a:pt x="28660" y="377459"/>
                </a:lnTo>
                <a:lnTo>
                  <a:pt x="58382" y="350204"/>
                </a:lnTo>
                <a:lnTo>
                  <a:pt x="93251" y="326771"/>
                </a:lnTo>
                <a:lnTo>
                  <a:pt x="129428" y="309509"/>
                </a:lnTo>
                <a:lnTo>
                  <a:pt x="89577" y="290310"/>
                </a:lnTo>
                <a:lnTo>
                  <a:pt x="53400" y="263861"/>
                </a:lnTo>
                <a:lnTo>
                  <a:pt x="25323" y="229367"/>
                </a:lnTo>
                <a:lnTo>
                  <a:pt x="9771" y="186029"/>
                </a:lnTo>
                <a:lnTo>
                  <a:pt x="10927" y="153237"/>
                </a:lnTo>
                <a:lnTo>
                  <a:pt x="25326" y="133428"/>
                </a:lnTo>
                <a:lnTo>
                  <a:pt x="49795" y="124891"/>
                </a:lnTo>
                <a:lnTo>
                  <a:pt x="81164" y="125914"/>
                </a:lnTo>
                <a:lnTo>
                  <a:pt x="112245" y="133470"/>
                </a:lnTo>
                <a:lnTo>
                  <a:pt x="144087" y="146008"/>
                </a:lnTo>
                <a:lnTo>
                  <a:pt x="174477" y="162309"/>
                </a:lnTo>
                <a:lnTo>
                  <a:pt x="201204" y="181155"/>
                </a:lnTo>
                <a:lnTo>
                  <a:pt x="552627" y="181155"/>
                </a:lnTo>
                <a:lnTo>
                  <a:pt x="544713" y="208949"/>
                </a:lnTo>
                <a:lnTo>
                  <a:pt x="533642" y="224257"/>
                </a:lnTo>
                <a:lnTo>
                  <a:pt x="274557" y="224257"/>
                </a:lnTo>
                <a:lnTo>
                  <a:pt x="260017" y="225871"/>
                </a:lnTo>
                <a:lnTo>
                  <a:pt x="207982" y="259798"/>
                </a:lnTo>
                <a:lnTo>
                  <a:pt x="194025" y="320890"/>
                </a:lnTo>
                <a:lnTo>
                  <a:pt x="205791" y="351848"/>
                </a:lnTo>
                <a:lnTo>
                  <a:pt x="246702" y="385623"/>
                </a:lnTo>
                <a:lnTo>
                  <a:pt x="278117" y="391021"/>
                </a:lnTo>
                <a:lnTo>
                  <a:pt x="529291" y="391021"/>
                </a:lnTo>
                <a:lnTo>
                  <a:pt x="542972" y="428975"/>
                </a:lnTo>
                <a:lnTo>
                  <a:pt x="542781" y="434041"/>
                </a:lnTo>
                <a:lnTo>
                  <a:pt x="351349" y="434041"/>
                </a:lnTo>
                <a:lnTo>
                  <a:pt x="351474" y="435665"/>
                </a:lnTo>
                <a:lnTo>
                  <a:pt x="204549" y="435665"/>
                </a:lnTo>
                <a:lnTo>
                  <a:pt x="173407" y="457449"/>
                </a:lnTo>
                <a:lnTo>
                  <a:pt x="138842" y="474671"/>
                </a:lnTo>
                <a:lnTo>
                  <a:pt x="101841" y="484600"/>
                </a:lnTo>
                <a:close/>
              </a:path>
              <a:path w="553084" h="615314">
                <a:moveTo>
                  <a:pt x="552001" y="179339"/>
                </a:moveTo>
                <a:lnTo>
                  <a:pt x="348195" y="179339"/>
                </a:lnTo>
                <a:lnTo>
                  <a:pt x="379268" y="157586"/>
                </a:lnTo>
                <a:lnTo>
                  <a:pt x="413782" y="140429"/>
                </a:lnTo>
                <a:lnTo>
                  <a:pt x="450768" y="130565"/>
                </a:lnTo>
                <a:lnTo>
                  <a:pt x="489260" y="130692"/>
                </a:lnTo>
                <a:lnTo>
                  <a:pt x="543877" y="156521"/>
                </a:lnTo>
                <a:lnTo>
                  <a:pt x="552001" y="179339"/>
                </a:lnTo>
                <a:close/>
              </a:path>
              <a:path w="553084" h="615314">
                <a:moveTo>
                  <a:pt x="529291" y="391021"/>
                </a:moveTo>
                <a:lnTo>
                  <a:pt x="278117" y="391021"/>
                </a:lnTo>
                <a:lnTo>
                  <a:pt x="292703" y="389384"/>
                </a:lnTo>
                <a:lnTo>
                  <a:pt x="306983" y="385131"/>
                </a:lnTo>
                <a:lnTo>
                  <a:pt x="320574" y="378226"/>
                </a:lnTo>
                <a:lnTo>
                  <a:pt x="344666" y="355438"/>
                </a:lnTo>
                <a:lnTo>
                  <a:pt x="357620" y="326235"/>
                </a:lnTo>
                <a:lnTo>
                  <a:pt x="358622" y="294307"/>
                </a:lnTo>
                <a:lnTo>
                  <a:pt x="346857" y="263348"/>
                </a:lnTo>
                <a:lnTo>
                  <a:pt x="305959" y="229667"/>
                </a:lnTo>
                <a:lnTo>
                  <a:pt x="274557" y="224257"/>
                </a:lnTo>
                <a:lnTo>
                  <a:pt x="533642" y="224257"/>
                </a:lnTo>
                <a:lnTo>
                  <a:pt x="523953" y="237656"/>
                </a:lnTo>
                <a:lnTo>
                  <a:pt x="494203" y="264908"/>
                </a:lnTo>
                <a:lnTo>
                  <a:pt x="459311" y="288364"/>
                </a:lnTo>
                <a:lnTo>
                  <a:pt x="423124" y="305686"/>
                </a:lnTo>
                <a:lnTo>
                  <a:pt x="463005" y="324883"/>
                </a:lnTo>
                <a:lnTo>
                  <a:pt x="499248" y="351310"/>
                </a:lnTo>
                <a:lnTo>
                  <a:pt x="527391" y="385748"/>
                </a:lnTo>
                <a:lnTo>
                  <a:pt x="529291" y="391021"/>
                </a:lnTo>
                <a:close/>
              </a:path>
              <a:path w="553084" h="615314">
                <a:moveTo>
                  <a:pt x="502921" y="490127"/>
                </a:moveTo>
                <a:lnTo>
                  <a:pt x="440496" y="481578"/>
                </a:lnTo>
                <a:lnTo>
                  <a:pt x="378185" y="452897"/>
                </a:lnTo>
                <a:lnTo>
                  <a:pt x="351349" y="434041"/>
                </a:lnTo>
                <a:lnTo>
                  <a:pt x="542781" y="434041"/>
                </a:lnTo>
                <a:lnTo>
                  <a:pt x="541736" y="461808"/>
                </a:lnTo>
                <a:lnTo>
                  <a:pt x="527346" y="481612"/>
                </a:lnTo>
                <a:lnTo>
                  <a:pt x="502921" y="490127"/>
                </a:lnTo>
                <a:close/>
              </a:path>
              <a:path w="553084" h="615314">
                <a:moveTo>
                  <a:pt x="270891" y="615248"/>
                </a:moveTo>
                <a:lnTo>
                  <a:pt x="261128" y="615056"/>
                </a:lnTo>
                <a:lnTo>
                  <a:pt x="230394" y="593558"/>
                </a:lnTo>
                <a:lnTo>
                  <a:pt x="210510" y="548537"/>
                </a:lnTo>
                <a:lnTo>
                  <a:pt x="201790" y="491904"/>
                </a:lnTo>
                <a:lnTo>
                  <a:pt x="204549" y="435665"/>
                </a:lnTo>
                <a:lnTo>
                  <a:pt x="351474" y="435665"/>
                </a:lnTo>
                <a:lnTo>
                  <a:pt x="354756" y="478094"/>
                </a:lnTo>
                <a:lnTo>
                  <a:pt x="350010" y="522613"/>
                </a:lnTo>
                <a:lnTo>
                  <a:pt x="334226" y="564086"/>
                </a:lnTo>
                <a:lnTo>
                  <a:pt x="304518" y="599000"/>
                </a:lnTo>
                <a:lnTo>
                  <a:pt x="281389" y="612798"/>
                </a:lnTo>
                <a:lnTo>
                  <a:pt x="270891" y="615248"/>
                </a:lnTo>
                <a:close/>
              </a:path>
            </a:pathLst>
          </a:custGeom>
          <a:solidFill>
            <a:srgbClr val="0594B9"/>
          </a:solidFill>
        </p:spPr>
        <p:txBody>
          <a:bodyPr wrap="square" lIns="0" tIns="0" rIns="0" bIns="0" rtlCol="0"/>
          <a:lstStyle/>
          <a:p>
            <a:endParaRPr/>
          </a:p>
        </p:txBody>
      </p:sp>
      <p:sp>
        <p:nvSpPr>
          <p:cNvPr id="3" name="object 3"/>
          <p:cNvSpPr/>
          <p:nvPr/>
        </p:nvSpPr>
        <p:spPr>
          <a:xfrm>
            <a:off x="17115454" y="1296843"/>
            <a:ext cx="408940" cy="391795"/>
          </a:xfrm>
          <a:custGeom>
            <a:avLst/>
            <a:gdLst/>
            <a:ahLst/>
            <a:cxnLst/>
            <a:rect l="l" t="t" r="r" b="b"/>
            <a:pathLst>
              <a:path w="408940" h="391794">
                <a:moveTo>
                  <a:pt x="308168" y="138101"/>
                </a:moveTo>
                <a:lnTo>
                  <a:pt x="123179" y="138101"/>
                </a:lnTo>
                <a:lnTo>
                  <a:pt x="109026" y="111587"/>
                </a:lnTo>
                <a:lnTo>
                  <a:pt x="99776" y="82599"/>
                </a:lnTo>
                <a:lnTo>
                  <a:pt x="98173" y="52477"/>
                </a:lnTo>
                <a:lnTo>
                  <a:pt x="106961" y="22563"/>
                </a:lnTo>
                <a:lnTo>
                  <a:pt x="120795" y="5087"/>
                </a:lnTo>
                <a:lnTo>
                  <a:pt x="136589" y="0"/>
                </a:lnTo>
                <a:lnTo>
                  <a:pt x="153356" y="5114"/>
                </a:lnTo>
                <a:lnTo>
                  <a:pt x="184107" y="34798"/>
                </a:lnTo>
                <a:lnTo>
                  <a:pt x="206715" y="75462"/>
                </a:lnTo>
                <a:lnTo>
                  <a:pt x="213863" y="96549"/>
                </a:lnTo>
                <a:lnTo>
                  <a:pt x="333658" y="96549"/>
                </a:lnTo>
                <a:lnTo>
                  <a:pt x="319003" y="124728"/>
                </a:lnTo>
                <a:lnTo>
                  <a:pt x="308168" y="138101"/>
                </a:lnTo>
                <a:close/>
              </a:path>
              <a:path w="408940" h="391794">
                <a:moveTo>
                  <a:pt x="333658" y="96549"/>
                </a:moveTo>
                <a:lnTo>
                  <a:pt x="213863" y="96549"/>
                </a:lnTo>
                <a:lnTo>
                  <a:pt x="229654" y="71101"/>
                </a:lnTo>
                <a:lnTo>
                  <a:pt x="250088" y="48640"/>
                </a:lnTo>
                <a:lnTo>
                  <a:pt x="275344" y="32261"/>
                </a:lnTo>
                <a:lnTo>
                  <a:pt x="305602" y="25058"/>
                </a:lnTo>
                <a:lnTo>
                  <a:pt x="315548" y="25233"/>
                </a:lnTo>
                <a:lnTo>
                  <a:pt x="323847" y="26821"/>
                </a:lnTo>
                <a:lnTo>
                  <a:pt x="330581" y="29686"/>
                </a:lnTo>
                <a:lnTo>
                  <a:pt x="335830" y="33694"/>
                </a:lnTo>
                <a:lnTo>
                  <a:pt x="344112" y="57617"/>
                </a:lnTo>
                <a:lnTo>
                  <a:pt x="336946" y="90228"/>
                </a:lnTo>
                <a:lnTo>
                  <a:pt x="333658" y="96549"/>
                </a:lnTo>
                <a:close/>
              </a:path>
              <a:path w="408940" h="391794">
                <a:moveTo>
                  <a:pt x="335863" y="33694"/>
                </a:moveTo>
                <a:close/>
              </a:path>
              <a:path w="408940" h="391794">
                <a:moveTo>
                  <a:pt x="103027" y="366682"/>
                </a:moveTo>
                <a:lnTo>
                  <a:pt x="64556" y="334000"/>
                </a:lnTo>
                <a:lnTo>
                  <a:pt x="71707" y="301440"/>
                </a:lnTo>
                <a:lnTo>
                  <a:pt x="89599" y="266955"/>
                </a:lnTo>
                <a:lnTo>
                  <a:pt x="113582" y="237229"/>
                </a:lnTo>
                <a:lnTo>
                  <a:pt x="87848" y="236667"/>
                </a:lnTo>
                <a:lnTo>
                  <a:pt x="37891" y="222804"/>
                </a:lnTo>
                <a:lnTo>
                  <a:pt x="5721" y="193471"/>
                </a:lnTo>
                <a:lnTo>
                  <a:pt x="0" y="158154"/>
                </a:lnTo>
                <a:lnTo>
                  <a:pt x="28536" y="138077"/>
                </a:lnTo>
                <a:lnTo>
                  <a:pt x="75030" y="131854"/>
                </a:lnTo>
                <a:lnTo>
                  <a:pt x="123179" y="138101"/>
                </a:lnTo>
                <a:lnTo>
                  <a:pt x="308168" y="138101"/>
                </a:lnTo>
                <a:lnTo>
                  <a:pt x="307001" y="139540"/>
                </a:lnTo>
                <a:lnTo>
                  <a:pt x="208489" y="139540"/>
                </a:lnTo>
                <a:lnTo>
                  <a:pt x="186155" y="142410"/>
                </a:lnTo>
                <a:lnTo>
                  <a:pt x="167357" y="153215"/>
                </a:lnTo>
                <a:lnTo>
                  <a:pt x="154011" y="170281"/>
                </a:lnTo>
                <a:lnTo>
                  <a:pt x="148033" y="191935"/>
                </a:lnTo>
                <a:lnTo>
                  <a:pt x="148436" y="204404"/>
                </a:lnTo>
                <a:lnTo>
                  <a:pt x="171843" y="242269"/>
                </a:lnTo>
                <a:lnTo>
                  <a:pt x="200236" y="252296"/>
                </a:lnTo>
                <a:lnTo>
                  <a:pt x="381923" y="252296"/>
                </a:lnTo>
                <a:lnTo>
                  <a:pt x="380151" y="253543"/>
                </a:lnTo>
                <a:lnTo>
                  <a:pt x="285546" y="253543"/>
                </a:lnTo>
                <a:lnTo>
                  <a:pt x="299683" y="280044"/>
                </a:lnTo>
                <a:lnTo>
                  <a:pt x="304467" y="295095"/>
                </a:lnTo>
                <a:lnTo>
                  <a:pt x="194862" y="295095"/>
                </a:lnTo>
                <a:lnTo>
                  <a:pt x="178988" y="320544"/>
                </a:lnTo>
                <a:lnTo>
                  <a:pt x="158553" y="343016"/>
                </a:lnTo>
                <a:lnTo>
                  <a:pt x="133313" y="359424"/>
                </a:lnTo>
                <a:lnTo>
                  <a:pt x="103027" y="366682"/>
                </a:lnTo>
                <a:close/>
              </a:path>
              <a:path w="408940" h="391794">
                <a:moveTo>
                  <a:pt x="325835" y="155854"/>
                </a:moveTo>
                <a:lnTo>
                  <a:pt x="244379" y="155854"/>
                </a:lnTo>
                <a:lnTo>
                  <a:pt x="236855" y="149567"/>
                </a:lnTo>
                <a:lnTo>
                  <a:pt x="228233" y="144638"/>
                </a:lnTo>
                <a:lnTo>
                  <a:pt x="218712" y="141239"/>
                </a:lnTo>
                <a:lnTo>
                  <a:pt x="208489" y="139540"/>
                </a:lnTo>
                <a:lnTo>
                  <a:pt x="307001" y="139540"/>
                </a:lnTo>
                <a:lnTo>
                  <a:pt x="294951" y="154414"/>
                </a:lnTo>
                <a:lnTo>
                  <a:pt x="320713" y="154975"/>
                </a:lnTo>
                <a:lnTo>
                  <a:pt x="325835" y="155854"/>
                </a:lnTo>
                <a:close/>
              </a:path>
              <a:path w="408940" h="391794">
                <a:moveTo>
                  <a:pt x="381923" y="252296"/>
                </a:moveTo>
                <a:lnTo>
                  <a:pt x="200236" y="252296"/>
                </a:lnTo>
                <a:lnTo>
                  <a:pt x="222514" y="249481"/>
                </a:lnTo>
                <a:lnTo>
                  <a:pt x="241284" y="238705"/>
                </a:lnTo>
                <a:lnTo>
                  <a:pt x="254620" y="221649"/>
                </a:lnTo>
                <a:lnTo>
                  <a:pt x="260596" y="199996"/>
                </a:lnTo>
                <a:lnTo>
                  <a:pt x="260139" y="187418"/>
                </a:lnTo>
                <a:lnTo>
                  <a:pt x="257082" y="175658"/>
                </a:lnTo>
                <a:lnTo>
                  <a:pt x="251703" y="165032"/>
                </a:lnTo>
                <a:lnTo>
                  <a:pt x="244283" y="155854"/>
                </a:lnTo>
                <a:lnTo>
                  <a:pt x="325835" y="155854"/>
                </a:lnTo>
                <a:lnTo>
                  <a:pt x="346530" y="159404"/>
                </a:lnTo>
                <a:lnTo>
                  <a:pt x="391776" y="184258"/>
                </a:lnTo>
                <a:lnTo>
                  <a:pt x="408672" y="233463"/>
                </a:lnTo>
                <a:lnTo>
                  <a:pt x="381923" y="252296"/>
                </a:lnTo>
                <a:close/>
              </a:path>
              <a:path w="408940" h="391794">
                <a:moveTo>
                  <a:pt x="333641" y="259817"/>
                </a:moveTo>
                <a:lnTo>
                  <a:pt x="285546" y="253543"/>
                </a:lnTo>
                <a:lnTo>
                  <a:pt x="380151" y="253543"/>
                </a:lnTo>
                <a:lnTo>
                  <a:pt x="333641" y="259817"/>
                </a:lnTo>
                <a:close/>
              </a:path>
              <a:path w="408940" h="391794">
                <a:moveTo>
                  <a:pt x="272016" y="391644"/>
                </a:moveTo>
                <a:lnTo>
                  <a:pt x="238429" y="373400"/>
                </a:lnTo>
                <a:lnTo>
                  <a:pt x="212039" y="337234"/>
                </a:lnTo>
                <a:lnTo>
                  <a:pt x="194862" y="295095"/>
                </a:lnTo>
                <a:lnTo>
                  <a:pt x="304467" y="295095"/>
                </a:lnTo>
                <a:lnTo>
                  <a:pt x="308889" y="309009"/>
                </a:lnTo>
                <a:lnTo>
                  <a:pt x="310430" y="339126"/>
                </a:lnTo>
                <a:lnTo>
                  <a:pt x="301572" y="369081"/>
                </a:lnTo>
                <a:lnTo>
                  <a:pt x="287819" y="386557"/>
                </a:lnTo>
                <a:lnTo>
                  <a:pt x="272016" y="391644"/>
                </a:lnTo>
                <a:close/>
              </a:path>
            </a:pathLst>
          </a:custGeom>
          <a:solidFill>
            <a:srgbClr val="90507B"/>
          </a:solidFill>
        </p:spPr>
        <p:txBody>
          <a:bodyPr wrap="square" lIns="0" tIns="0" rIns="0" bIns="0" rtlCol="0"/>
          <a:lstStyle/>
          <a:p>
            <a:endParaRPr/>
          </a:p>
        </p:txBody>
      </p:sp>
      <p:pic>
        <p:nvPicPr>
          <p:cNvPr id="4" name="object 4"/>
          <p:cNvPicPr/>
          <p:nvPr/>
        </p:nvPicPr>
        <p:blipFill>
          <a:blip r:embed="rId2" cstate="print"/>
          <a:stretch>
            <a:fillRect/>
          </a:stretch>
        </p:blipFill>
        <p:spPr>
          <a:xfrm>
            <a:off x="0" y="7555630"/>
            <a:ext cx="4647537" cy="2731369"/>
          </a:xfrm>
          <a:prstGeom prst="rect">
            <a:avLst/>
          </a:prstGeom>
        </p:spPr>
      </p:pic>
      <p:grpSp>
        <p:nvGrpSpPr>
          <p:cNvPr id="5" name="object 5"/>
          <p:cNvGrpSpPr/>
          <p:nvPr/>
        </p:nvGrpSpPr>
        <p:grpSpPr>
          <a:xfrm>
            <a:off x="10619506" y="4319703"/>
            <a:ext cx="7668895" cy="5967730"/>
            <a:chOff x="10619506" y="4319703"/>
            <a:chExt cx="7668895" cy="5967730"/>
          </a:xfrm>
        </p:grpSpPr>
        <p:sp>
          <p:nvSpPr>
            <p:cNvPr id="6" name="object 6"/>
            <p:cNvSpPr/>
            <p:nvPr/>
          </p:nvSpPr>
          <p:spPr>
            <a:xfrm>
              <a:off x="10619506" y="4319703"/>
              <a:ext cx="7668895" cy="5967730"/>
            </a:xfrm>
            <a:custGeom>
              <a:avLst/>
              <a:gdLst/>
              <a:ahLst/>
              <a:cxnLst/>
              <a:rect l="l" t="t" r="r" b="b"/>
              <a:pathLst>
                <a:path w="7668894" h="5967730">
                  <a:moveTo>
                    <a:pt x="7605601" y="447502"/>
                  </a:moveTo>
                  <a:lnTo>
                    <a:pt x="3844637" y="447502"/>
                  </a:lnTo>
                  <a:lnTo>
                    <a:pt x="3894568" y="446944"/>
                  </a:lnTo>
                  <a:lnTo>
                    <a:pt x="3944469" y="445593"/>
                  </a:lnTo>
                  <a:lnTo>
                    <a:pt x="3994330" y="443454"/>
                  </a:lnTo>
                  <a:lnTo>
                    <a:pt x="4044143" y="440530"/>
                  </a:lnTo>
                  <a:lnTo>
                    <a:pt x="4093899" y="436824"/>
                  </a:lnTo>
                  <a:lnTo>
                    <a:pt x="4143590" y="432341"/>
                  </a:lnTo>
                  <a:lnTo>
                    <a:pt x="4193207" y="427083"/>
                  </a:lnTo>
                  <a:lnTo>
                    <a:pt x="4242742" y="421054"/>
                  </a:lnTo>
                  <a:lnTo>
                    <a:pt x="4292185" y="414259"/>
                  </a:lnTo>
                  <a:lnTo>
                    <a:pt x="4341530" y="406699"/>
                  </a:lnTo>
                  <a:lnTo>
                    <a:pt x="4390767" y="398380"/>
                  </a:lnTo>
                  <a:lnTo>
                    <a:pt x="4439887" y="389304"/>
                  </a:lnTo>
                  <a:lnTo>
                    <a:pt x="4488882" y="379474"/>
                  </a:lnTo>
                  <a:lnTo>
                    <a:pt x="4537743" y="368896"/>
                  </a:lnTo>
                  <a:lnTo>
                    <a:pt x="4586463" y="357572"/>
                  </a:lnTo>
                  <a:lnTo>
                    <a:pt x="4635032" y="345505"/>
                  </a:lnTo>
                  <a:lnTo>
                    <a:pt x="4683442" y="332699"/>
                  </a:lnTo>
                  <a:lnTo>
                    <a:pt x="4731685" y="319159"/>
                  </a:lnTo>
                  <a:lnTo>
                    <a:pt x="4779751" y="304887"/>
                  </a:lnTo>
                  <a:lnTo>
                    <a:pt x="4827632" y="289886"/>
                  </a:lnTo>
                  <a:lnTo>
                    <a:pt x="4875321" y="274161"/>
                  </a:lnTo>
                  <a:lnTo>
                    <a:pt x="4922807" y="257716"/>
                  </a:lnTo>
                  <a:lnTo>
                    <a:pt x="5052496" y="210808"/>
                  </a:lnTo>
                  <a:lnTo>
                    <a:pt x="5133667" y="183267"/>
                  </a:lnTo>
                  <a:lnTo>
                    <a:pt x="5213600" y="157878"/>
                  </a:lnTo>
                  <a:lnTo>
                    <a:pt x="5292296" y="134590"/>
                  </a:lnTo>
                  <a:lnTo>
                    <a:pt x="5369759" y="113352"/>
                  </a:lnTo>
                  <a:lnTo>
                    <a:pt x="5445992" y="94114"/>
                  </a:lnTo>
                  <a:lnTo>
                    <a:pt x="5520996" y="76826"/>
                  </a:lnTo>
                  <a:lnTo>
                    <a:pt x="5594774" y="61436"/>
                  </a:lnTo>
                  <a:lnTo>
                    <a:pt x="5667328" y="47894"/>
                  </a:lnTo>
                  <a:lnTo>
                    <a:pt x="5738662" y="36150"/>
                  </a:lnTo>
                  <a:lnTo>
                    <a:pt x="5808777" y="26151"/>
                  </a:lnTo>
                  <a:lnTo>
                    <a:pt x="5877677" y="17849"/>
                  </a:lnTo>
                  <a:lnTo>
                    <a:pt x="5945363" y="11192"/>
                  </a:lnTo>
                  <a:lnTo>
                    <a:pt x="6011838" y="6129"/>
                  </a:lnTo>
                  <a:lnTo>
                    <a:pt x="6077105" y="2609"/>
                  </a:lnTo>
                  <a:lnTo>
                    <a:pt x="6141166" y="583"/>
                  </a:lnTo>
                  <a:lnTo>
                    <a:pt x="6204024" y="0"/>
                  </a:lnTo>
                  <a:lnTo>
                    <a:pt x="6265680" y="807"/>
                  </a:lnTo>
                  <a:lnTo>
                    <a:pt x="6326139" y="2956"/>
                  </a:lnTo>
                  <a:lnTo>
                    <a:pt x="6385402" y="6396"/>
                  </a:lnTo>
                  <a:lnTo>
                    <a:pt x="6443471" y="11074"/>
                  </a:lnTo>
                  <a:lnTo>
                    <a:pt x="6500350" y="16942"/>
                  </a:lnTo>
                  <a:lnTo>
                    <a:pt x="6556041" y="23948"/>
                  </a:lnTo>
                  <a:lnTo>
                    <a:pt x="6610545" y="32042"/>
                  </a:lnTo>
                  <a:lnTo>
                    <a:pt x="6663867" y="41172"/>
                  </a:lnTo>
                  <a:lnTo>
                    <a:pt x="6716007" y="51289"/>
                  </a:lnTo>
                  <a:lnTo>
                    <a:pt x="6766970" y="62341"/>
                  </a:lnTo>
                  <a:lnTo>
                    <a:pt x="6816757" y="74278"/>
                  </a:lnTo>
                  <a:lnTo>
                    <a:pt x="6865370" y="87049"/>
                  </a:lnTo>
                  <a:lnTo>
                    <a:pt x="6912813" y="100604"/>
                  </a:lnTo>
                  <a:lnTo>
                    <a:pt x="6959088" y="114891"/>
                  </a:lnTo>
                  <a:lnTo>
                    <a:pt x="7004197" y="129860"/>
                  </a:lnTo>
                  <a:lnTo>
                    <a:pt x="7048143" y="145461"/>
                  </a:lnTo>
                  <a:lnTo>
                    <a:pt x="7090928" y="161643"/>
                  </a:lnTo>
                  <a:lnTo>
                    <a:pt x="7132555" y="178354"/>
                  </a:lnTo>
                  <a:lnTo>
                    <a:pt x="7173026" y="195545"/>
                  </a:lnTo>
                  <a:lnTo>
                    <a:pt x="7212345" y="213164"/>
                  </a:lnTo>
                  <a:lnTo>
                    <a:pt x="7250512" y="231162"/>
                  </a:lnTo>
                  <a:lnTo>
                    <a:pt x="7287532" y="249486"/>
                  </a:lnTo>
                  <a:lnTo>
                    <a:pt x="7323406" y="268088"/>
                  </a:lnTo>
                  <a:lnTo>
                    <a:pt x="7358136" y="286915"/>
                  </a:lnTo>
                  <a:lnTo>
                    <a:pt x="7391727" y="305917"/>
                  </a:lnTo>
                  <a:lnTo>
                    <a:pt x="7455495" y="344245"/>
                  </a:lnTo>
                  <a:lnTo>
                    <a:pt x="7514732" y="382665"/>
                  </a:lnTo>
                  <a:lnTo>
                    <a:pt x="7569456" y="420772"/>
                  </a:lnTo>
                  <a:lnTo>
                    <a:pt x="7595133" y="439582"/>
                  </a:lnTo>
                  <a:lnTo>
                    <a:pt x="7605601" y="447502"/>
                  </a:lnTo>
                  <a:close/>
                </a:path>
                <a:path w="7668894" h="5967730">
                  <a:moveTo>
                    <a:pt x="7668493" y="5967295"/>
                  </a:moveTo>
                  <a:lnTo>
                    <a:pt x="161088" y="5967295"/>
                  </a:lnTo>
                  <a:lnTo>
                    <a:pt x="156024" y="5945926"/>
                  </a:lnTo>
                  <a:lnTo>
                    <a:pt x="144697" y="5896071"/>
                  </a:lnTo>
                  <a:lnTo>
                    <a:pt x="133823" y="5846098"/>
                  </a:lnTo>
                  <a:lnTo>
                    <a:pt x="123400" y="5796026"/>
                  </a:lnTo>
                  <a:lnTo>
                    <a:pt x="113424" y="5745874"/>
                  </a:lnTo>
                  <a:lnTo>
                    <a:pt x="103892" y="5695660"/>
                  </a:lnTo>
                  <a:lnTo>
                    <a:pt x="94801" y="5645403"/>
                  </a:lnTo>
                  <a:lnTo>
                    <a:pt x="86148" y="5595122"/>
                  </a:lnTo>
                  <a:lnTo>
                    <a:pt x="77929" y="5544835"/>
                  </a:lnTo>
                  <a:lnTo>
                    <a:pt x="70142" y="5494562"/>
                  </a:lnTo>
                  <a:lnTo>
                    <a:pt x="60766" y="5430030"/>
                  </a:lnTo>
                  <a:lnTo>
                    <a:pt x="52091" y="5365592"/>
                  </a:lnTo>
                  <a:lnTo>
                    <a:pt x="44110" y="5301287"/>
                  </a:lnTo>
                  <a:lnTo>
                    <a:pt x="36815" y="5237154"/>
                  </a:lnTo>
                  <a:lnTo>
                    <a:pt x="30201" y="5173233"/>
                  </a:lnTo>
                  <a:lnTo>
                    <a:pt x="24260" y="5109564"/>
                  </a:lnTo>
                  <a:lnTo>
                    <a:pt x="18986" y="5046186"/>
                  </a:lnTo>
                  <a:lnTo>
                    <a:pt x="14372" y="4983141"/>
                  </a:lnTo>
                  <a:lnTo>
                    <a:pt x="10412" y="4920466"/>
                  </a:lnTo>
                  <a:lnTo>
                    <a:pt x="7098" y="4858203"/>
                  </a:lnTo>
                  <a:lnTo>
                    <a:pt x="4425" y="4796391"/>
                  </a:lnTo>
                  <a:lnTo>
                    <a:pt x="2385" y="4735069"/>
                  </a:lnTo>
                  <a:lnTo>
                    <a:pt x="972" y="4674277"/>
                  </a:lnTo>
                  <a:lnTo>
                    <a:pt x="179" y="4614056"/>
                  </a:lnTo>
                  <a:lnTo>
                    <a:pt x="0" y="4554445"/>
                  </a:lnTo>
                  <a:lnTo>
                    <a:pt x="427" y="4495483"/>
                  </a:lnTo>
                  <a:lnTo>
                    <a:pt x="1454" y="4437211"/>
                  </a:lnTo>
                  <a:lnTo>
                    <a:pt x="3074" y="4379668"/>
                  </a:lnTo>
                  <a:lnTo>
                    <a:pt x="5282" y="4322895"/>
                  </a:lnTo>
                  <a:lnTo>
                    <a:pt x="8069" y="4266930"/>
                  </a:lnTo>
                  <a:lnTo>
                    <a:pt x="11430" y="4211814"/>
                  </a:lnTo>
                  <a:lnTo>
                    <a:pt x="15357" y="4157586"/>
                  </a:lnTo>
                  <a:lnTo>
                    <a:pt x="19844" y="4104286"/>
                  </a:lnTo>
                  <a:lnTo>
                    <a:pt x="24884" y="4051955"/>
                  </a:lnTo>
                  <a:lnTo>
                    <a:pt x="30471" y="4000631"/>
                  </a:lnTo>
                  <a:lnTo>
                    <a:pt x="36598" y="3950354"/>
                  </a:lnTo>
                  <a:lnTo>
                    <a:pt x="43259" y="3901165"/>
                  </a:lnTo>
                  <a:lnTo>
                    <a:pt x="50445" y="3853103"/>
                  </a:lnTo>
                  <a:lnTo>
                    <a:pt x="58152" y="3806208"/>
                  </a:lnTo>
                  <a:lnTo>
                    <a:pt x="66372" y="3760519"/>
                  </a:lnTo>
                  <a:lnTo>
                    <a:pt x="75098" y="3716077"/>
                  </a:lnTo>
                  <a:lnTo>
                    <a:pt x="84324" y="3672921"/>
                  </a:lnTo>
                  <a:lnTo>
                    <a:pt x="94043" y="3631091"/>
                  </a:lnTo>
                  <a:lnTo>
                    <a:pt x="104249" y="3590626"/>
                  </a:lnTo>
                  <a:lnTo>
                    <a:pt x="114934" y="3551567"/>
                  </a:lnTo>
                  <a:lnTo>
                    <a:pt x="126093" y="3513954"/>
                  </a:lnTo>
                  <a:lnTo>
                    <a:pt x="149802" y="3443221"/>
                  </a:lnTo>
                  <a:lnTo>
                    <a:pt x="175324" y="3378747"/>
                  </a:lnTo>
                  <a:lnTo>
                    <a:pt x="202605" y="3320850"/>
                  </a:lnTo>
                  <a:lnTo>
                    <a:pt x="231591" y="3269848"/>
                  </a:lnTo>
                  <a:lnTo>
                    <a:pt x="262228" y="3226058"/>
                  </a:lnTo>
                  <a:lnTo>
                    <a:pt x="294464" y="3189800"/>
                  </a:lnTo>
                  <a:lnTo>
                    <a:pt x="320677" y="3162973"/>
                  </a:lnTo>
                  <a:lnTo>
                    <a:pt x="345617" y="3135245"/>
                  </a:lnTo>
                  <a:lnTo>
                    <a:pt x="391886" y="3077183"/>
                  </a:lnTo>
                  <a:lnTo>
                    <a:pt x="433684" y="3015811"/>
                  </a:lnTo>
                  <a:lnTo>
                    <a:pt x="471423" y="2951325"/>
                  </a:lnTo>
                  <a:lnTo>
                    <a:pt x="505517" y="2883922"/>
                  </a:lnTo>
                  <a:lnTo>
                    <a:pt x="521326" y="2849187"/>
                  </a:lnTo>
                  <a:lnTo>
                    <a:pt x="536378" y="2813797"/>
                  </a:lnTo>
                  <a:lnTo>
                    <a:pt x="550726" y="2777775"/>
                  </a:lnTo>
                  <a:lnTo>
                    <a:pt x="564419" y="2741147"/>
                  </a:lnTo>
                  <a:lnTo>
                    <a:pt x="577511" y="2703936"/>
                  </a:lnTo>
                  <a:lnTo>
                    <a:pt x="590053" y="2666168"/>
                  </a:lnTo>
                  <a:lnTo>
                    <a:pt x="602096" y="2627867"/>
                  </a:lnTo>
                  <a:lnTo>
                    <a:pt x="613692" y="2589057"/>
                  </a:lnTo>
                  <a:lnTo>
                    <a:pt x="624892" y="2549763"/>
                  </a:lnTo>
                  <a:lnTo>
                    <a:pt x="635749" y="2510010"/>
                  </a:lnTo>
                  <a:lnTo>
                    <a:pt x="646313" y="2469821"/>
                  </a:lnTo>
                  <a:lnTo>
                    <a:pt x="656636" y="2429222"/>
                  </a:lnTo>
                  <a:lnTo>
                    <a:pt x="666771" y="2388238"/>
                  </a:lnTo>
                  <a:lnTo>
                    <a:pt x="676768" y="2346891"/>
                  </a:lnTo>
                  <a:lnTo>
                    <a:pt x="686678" y="2305208"/>
                  </a:lnTo>
                  <a:lnTo>
                    <a:pt x="696555" y="2263213"/>
                  </a:lnTo>
                  <a:lnTo>
                    <a:pt x="716411" y="2178383"/>
                  </a:lnTo>
                  <a:lnTo>
                    <a:pt x="726495" y="2135598"/>
                  </a:lnTo>
                  <a:lnTo>
                    <a:pt x="736750" y="2092599"/>
                  </a:lnTo>
                  <a:lnTo>
                    <a:pt x="747228" y="2049410"/>
                  </a:lnTo>
                  <a:lnTo>
                    <a:pt x="757982" y="2006056"/>
                  </a:lnTo>
                  <a:lnTo>
                    <a:pt x="769063" y="1962561"/>
                  </a:lnTo>
                  <a:lnTo>
                    <a:pt x="780522" y="1918951"/>
                  </a:lnTo>
                  <a:lnTo>
                    <a:pt x="792411" y="1875249"/>
                  </a:lnTo>
                  <a:lnTo>
                    <a:pt x="804782" y="1831480"/>
                  </a:lnTo>
                  <a:lnTo>
                    <a:pt x="817686" y="1787668"/>
                  </a:lnTo>
                  <a:lnTo>
                    <a:pt x="831174" y="1743839"/>
                  </a:lnTo>
                  <a:lnTo>
                    <a:pt x="845299" y="1700016"/>
                  </a:lnTo>
                  <a:lnTo>
                    <a:pt x="860112" y="1656224"/>
                  </a:lnTo>
                  <a:lnTo>
                    <a:pt x="875664" y="1612488"/>
                  </a:lnTo>
                  <a:lnTo>
                    <a:pt x="892008" y="1568832"/>
                  </a:lnTo>
                  <a:lnTo>
                    <a:pt x="909194" y="1525281"/>
                  </a:lnTo>
                  <a:lnTo>
                    <a:pt x="927275" y="1481860"/>
                  </a:lnTo>
                  <a:lnTo>
                    <a:pt x="946301" y="1438592"/>
                  </a:lnTo>
                  <a:lnTo>
                    <a:pt x="966325" y="1395503"/>
                  </a:lnTo>
                  <a:lnTo>
                    <a:pt x="987398" y="1352616"/>
                  </a:lnTo>
                  <a:lnTo>
                    <a:pt x="1009572" y="1309957"/>
                  </a:lnTo>
                  <a:lnTo>
                    <a:pt x="1032898" y="1267550"/>
                  </a:lnTo>
                  <a:lnTo>
                    <a:pt x="1057427" y="1225419"/>
                  </a:lnTo>
                  <a:lnTo>
                    <a:pt x="1083212" y="1183590"/>
                  </a:lnTo>
                  <a:lnTo>
                    <a:pt x="1110305" y="1142086"/>
                  </a:lnTo>
                  <a:lnTo>
                    <a:pt x="1138756" y="1100932"/>
                  </a:lnTo>
                  <a:lnTo>
                    <a:pt x="1168617" y="1060153"/>
                  </a:lnTo>
                  <a:lnTo>
                    <a:pt x="1199940" y="1019773"/>
                  </a:lnTo>
                  <a:lnTo>
                    <a:pt x="1232776" y="979816"/>
                  </a:lnTo>
                  <a:lnTo>
                    <a:pt x="1267177" y="940308"/>
                  </a:lnTo>
                  <a:lnTo>
                    <a:pt x="1303195" y="901273"/>
                  </a:lnTo>
                  <a:lnTo>
                    <a:pt x="1340881" y="862735"/>
                  </a:lnTo>
                  <a:lnTo>
                    <a:pt x="1380287" y="824719"/>
                  </a:lnTo>
                  <a:lnTo>
                    <a:pt x="1421464" y="787249"/>
                  </a:lnTo>
                  <a:lnTo>
                    <a:pt x="1464464" y="750351"/>
                  </a:lnTo>
                  <a:lnTo>
                    <a:pt x="1502568" y="719773"/>
                  </a:lnTo>
                  <a:lnTo>
                    <a:pt x="1541687" y="690721"/>
                  </a:lnTo>
                  <a:lnTo>
                    <a:pt x="1581779" y="663162"/>
                  </a:lnTo>
                  <a:lnTo>
                    <a:pt x="1622799" y="637066"/>
                  </a:lnTo>
                  <a:lnTo>
                    <a:pt x="1664704" y="612401"/>
                  </a:lnTo>
                  <a:lnTo>
                    <a:pt x="1707451" y="589137"/>
                  </a:lnTo>
                  <a:lnTo>
                    <a:pt x="1750996" y="567243"/>
                  </a:lnTo>
                  <a:lnTo>
                    <a:pt x="1795296" y="546688"/>
                  </a:lnTo>
                  <a:lnTo>
                    <a:pt x="1840306" y="527440"/>
                  </a:lnTo>
                  <a:lnTo>
                    <a:pt x="1885984" y="509469"/>
                  </a:lnTo>
                  <a:lnTo>
                    <a:pt x="1932285" y="492743"/>
                  </a:lnTo>
                  <a:lnTo>
                    <a:pt x="1979166" y="477232"/>
                  </a:lnTo>
                  <a:lnTo>
                    <a:pt x="2026584" y="462904"/>
                  </a:lnTo>
                  <a:lnTo>
                    <a:pt x="2074495" y="449729"/>
                  </a:lnTo>
                  <a:lnTo>
                    <a:pt x="2122856" y="437676"/>
                  </a:lnTo>
                  <a:lnTo>
                    <a:pt x="2171622" y="426713"/>
                  </a:lnTo>
                  <a:lnTo>
                    <a:pt x="2220751" y="416809"/>
                  </a:lnTo>
                  <a:lnTo>
                    <a:pt x="2270198" y="407934"/>
                  </a:lnTo>
                  <a:lnTo>
                    <a:pt x="2319921" y="400056"/>
                  </a:lnTo>
                  <a:lnTo>
                    <a:pt x="2369875" y="393144"/>
                  </a:lnTo>
                  <a:lnTo>
                    <a:pt x="2420017" y="387168"/>
                  </a:lnTo>
                  <a:lnTo>
                    <a:pt x="2470304" y="382096"/>
                  </a:lnTo>
                  <a:lnTo>
                    <a:pt x="2520692" y="377898"/>
                  </a:lnTo>
                  <a:lnTo>
                    <a:pt x="2571137" y="374542"/>
                  </a:lnTo>
                  <a:lnTo>
                    <a:pt x="2621595" y="371997"/>
                  </a:lnTo>
                  <a:lnTo>
                    <a:pt x="2672024" y="370232"/>
                  </a:lnTo>
                  <a:lnTo>
                    <a:pt x="2722380" y="369217"/>
                  </a:lnTo>
                  <a:lnTo>
                    <a:pt x="2772619" y="368919"/>
                  </a:lnTo>
                  <a:lnTo>
                    <a:pt x="2822697" y="369309"/>
                  </a:lnTo>
                  <a:lnTo>
                    <a:pt x="2872571" y="370355"/>
                  </a:lnTo>
                  <a:lnTo>
                    <a:pt x="2922197" y="372026"/>
                  </a:lnTo>
                  <a:lnTo>
                    <a:pt x="2971532" y="374292"/>
                  </a:lnTo>
                  <a:lnTo>
                    <a:pt x="3020533" y="377120"/>
                  </a:lnTo>
                  <a:lnTo>
                    <a:pt x="3069155" y="380480"/>
                  </a:lnTo>
                  <a:lnTo>
                    <a:pt x="3117355" y="384342"/>
                  </a:lnTo>
                  <a:lnTo>
                    <a:pt x="3165089" y="388673"/>
                  </a:lnTo>
                  <a:lnTo>
                    <a:pt x="3258988" y="398622"/>
                  </a:lnTo>
                  <a:lnTo>
                    <a:pt x="3350502" y="410079"/>
                  </a:lnTo>
                  <a:lnTo>
                    <a:pt x="3445084" y="423026"/>
                  </a:lnTo>
                  <a:lnTo>
                    <a:pt x="3494958" y="428933"/>
                  </a:lnTo>
                  <a:lnTo>
                    <a:pt x="3544869" y="434019"/>
                  </a:lnTo>
                  <a:lnTo>
                    <a:pt x="3594809" y="438288"/>
                  </a:lnTo>
                  <a:lnTo>
                    <a:pt x="3644768" y="441744"/>
                  </a:lnTo>
                  <a:lnTo>
                    <a:pt x="3694739" y="444389"/>
                  </a:lnTo>
                  <a:lnTo>
                    <a:pt x="3744713" y="446229"/>
                  </a:lnTo>
                  <a:lnTo>
                    <a:pt x="3794682" y="447265"/>
                  </a:lnTo>
                  <a:lnTo>
                    <a:pt x="7605601" y="447502"/>
                  </a:lnTo>
                  <a:lnTo>
                    <a:pt x="7619689" y="458161"/>
                  </a:lnTo>
                  <a:lnTo>
                    <a:pt x="7643127" y="476460"/>
                  </a:lnTo>
                  <a:lnTo>
                    <a:pt x="7665449" y="494427"/>
                  </a:lnTo>
                  <a:lnTo>
                    <a:pt x="7668493" y="496950"/>
                  </a:lnTo>
                  <a:lnTo>
                    <a:pt x="7668493" y="5967295"/>
                  </a:lnTo>
                  <a:close/>
                </a:path>
              </a:pathLst>
            </a:custGeom>
            <a:solidFill>
              <a:srgbClr val="FFFFFF"/>
            </a:solidFill>
          </p:spPr>
          <p:txBody>
            <a:bodyPr wrap="square" lIns="0" tIns="0" rIns="0" bIns="0" rtlCol="0"/>
            <a:lstStyle/>
            <a:p>
              <a:endParaRPr/>
            </a:p>
          </p:txBody>
        </p:sp>
        <p:sp>
          <p:nvSpPr>
            <p:cNvPr id="7" name="object 7"/>
            <p:cNvSpPr/>
            <p:nvPr/>
          </p:nvSpPr>
          <p:spPr>
            <a:xfrm>
              <a:off x="15336494" y="6740799"/>
              <a:ext cx="2417445" cy="3543300"/>
            </a:xfrm>
            <a:custGeom>
              <a:avLst/>
              <a:gdLst/>
              <a:ahLst/>
              <a:cxnLst/>
              <a:rect l="l" t="t" r="r" b="b"/>
              <a:pathLst>
                <a:path w="2417444" h="3543300">
                  <a:moveTo>
                    <a:pt x="1683668" y="1930400"/>
                  </a:moveTo>
                  <a:lnTo>
                    <a:pt x="1636559" y="1930400"/>
                  </a:lnTo>
                  <a:lnTo>
                    <a:pt x="1647033" y="1879600"/>
                  </a:lnTo>
                  <a:lnTo>
                    <a:pt x="1657047" y="1828800"/>
                  </a:lnTo>
                  <a:lnTo>
                    <a:pt x="1666641" y="1778000"/>
                  </a:lnTo>
                  <a:lnTo>
                    <a:pt x="1675856" y="1727200"/>
                  </a:lnTo>
                  <a:lnTo>
                    <a:pt x="1684731" y="1689100"/>
                  </a:lnTo>
                  <a:lnTo>
                    <a:pt x="1693307" y="1638300"/>
                  </a:lnTo>
                  <a:lnTo>
                    <a:pt x="1701624" y="1587500"/>
                  </a:lnTo>
                  <a:lnTo>
                    <a:pt x="1709722" y="1549400"/>
                  </a:lnTo>
                  <a:lnTo>
                    <a:pt x="1718760" y="1485900"/>
                  </a:lnTo>
                  <a:lnTo>
                    <a:pt x="1727620" y="1435100"/>
                  </a:lnTo>
                  <a:lnTo>
                    <a:pt x="1745024" y="1333500"/>
                  </a:lnTo>
                  <a:lnTo>
                    <a:pt x="1753679" y="1282700"/>
                  </a:lnTo>
                  <a:lnTo>
                    <a:pt x="1762375" y="1231900"/>
                  </a:lnTo>
                  <a:lnTo>
                    <a:pt x="1771168" y="1181100"/>
                  </a:lnTo>
                  <a:lnTo>
                    <a:pt x="1777796" y="1143000"/>
                  </a:lnTo>
                  <a:lnTo>
                    <a:pt x="1784540" y="1104900"/>
                  </a:lnTo>
                  <a:lnTo>
                    <a:pt x="1791410" y="1079500"/>
                  </a:lnTo>
                  <a:lnTo>
                    <a:pt x="1798413" y="1041400"/>
                  </a:lnTo>
                  <a:lnTo>
                    <a:pt x="1791204" y="1003300"/>
                  </a:lnTo>
                  <a:lnTo>
                    <a:pt x="1781517" y="965200"/>
                  </a:lnTo>
                  <a:lnTo>
                    <a:pt x="1769812" y="927100"/>
                  </a:lnTo>
                  <a:lnTo>
                    <a:pt x="1756550" y="876300"/>
                  </a:lnTo>
                  <a:lnTo>
                    <a:pt x="1742188" y="825500"/>
                  </a:lnTo>
                  <a:lnTo>
                    <a:pt x="1727188" y="774700"/>
                  </a:lnTo>
                  <a:lnTo>
                    <a:pt x="1712008" y="723900"/>
                  </a:lnTo>
                  <a:lnTo>
                    <a:pt x="1697108" y="660400"/>
                  </a:lnTo>
                  <a:lnTo>
                    <a:pt x="1682948" y="609600"/>
                  </a:lnTo>
                  <a:lnTo>
                    <a:pt x="1669987" y="558800"/>
                  </a:lnTo>
                  <a:lnTo>
                    <a:pt x="1658684" y="508000"/>
                  </a:lnTo>
                  <a:lnTo>
                    <a:pt x="1649499" y="457200"/>
                  </a:lnTo>
                  <a:lnTo>
                    <a:pt x="1642892" y="419100"/>
                  </a:lnTo>
                  <a:lnTo>
                    <a:pt x="1639322" y="368300"/>
                  </a:lnTo>
                  <a:lnTo>
                    <a:pt x="1641172" y="292100"/>
                  </a:lnTo>
                  <a:lnTo>
                    <a:pt x="1649196" y="215900"/>
                  </a:lnTo>
                  <a:lnTo>
                    <a:pt x="1661422" y="152400"/>
                  </a:lnTo>
                  <a:lnTo>
                    <a:pt x="1675879" y="101600"/>
                  </a:lnTo>
                  <a:lnTo>
                    <a:pt x="1690595" y="50800"/>
                  </a:lnTo>
                  <a:lnTo>
                    <a:pt x="1703598" y="25400"/>
                  </a:lnTo>
                  <a:lnTo>
                    <a:pt x="1712917" y="0"/>
                  </a:lnTo>
                  <a:lnTo>
                    <a:pt x="1722964" y="0"/>
                  </a:lnTo>
                  <a:lnTo>
                    <a:pt x="1745298" y="25400"/>
                  </a:lnTo>
                  <a:lnTo>
                    <a:pt x="1764153" y="50800"/>
                  </a:lnTo>
                  <a:lnTo>
                    <a:pt x="1779697" y="88900"/>
                  </a:lnTo>
                  <a:lnTo>
                    <a:pt x="1792095" y="139700"/>
                  </a:lnTo>
                  <a:lnTo>
                    <a:pt x="1801514" y="177800"/>
                  </a:lnTo>
                  <a:lnTo>
                    <a:pt x="1808122" y="228600"/>
                  </a:lnTo>
                  <a:lnTo>
                    <a:pt x="1812083" y="279400"/>
                  </a:lnTo>
                  <a:lnTo>
                    <a:pt x="1813566" y="330200"/>
                  </a:lnTo>
                  <a:lnTo>
                    <a:pt x="1812737" y="393700"/>
                  </a:lnTo>
                  <a:lnTo>
                    <a:pt x="1809763" y="444500"/>
                  </a:lnTo>
                  <a:lnTo>
                    <a:pt x="1804809" y="495300"/>
                  </a:lnTo>
                  <a:lnTo>
                    <a:pt x="1798043" y="546100"/>
                  </a:lnTo>
                  <a:lnTo>
                    <a:pt x="1789632" y="609600"/>
                  </a:lnTo>
                  <a:lnTo>
                    <a:pt x="1779741" y="647700"/>
                  </a:lnTo>
                  <a:lnTo>
                    <a:pt x="1768547" y="723900"/>
                  </a:lnTo>
                  <a:lnTo>
                    <a:pt x="1765788" y="787400"/>
                  </a:lnTo>
                  <a:lnTo>
                    <a:pt x="1769565" y="838200"/>
                  </a:lnTo>
                  <a:lnTo>
                    <a:pt x="1777978" y="889000"/>
                  </a:lnTo>
                  <a:lnTo>
                    <a:pt x="1789128" y="927100"/>
                  </a:lnTo>
                  <a:lnTo>
                    <a:pt x="1801113" y="952500"/>
                  </a:lnTo>
                  <a:lnTo>
                    <a:pt x="1812036" y="977900"/>
                  </a:lnTo>
                  <a:lnTo>
                    <a:pt x="1841247" y="977900"/>
                  </a:lnTo>
                  <a:lnTo>
                    <a:pt x="1833591" y="1016000"/>
                  </a:lnTo>
                  <a:lnTo>
                    <a:pt x="1823779" y="1066800"/>
                  </a:lnTo>
                  <a:lnTo>
                    <a:pt x="1814322" y="1130300"/>
                  </a:lnTo>
                  <a:lnTo>
                    <a:pt x="1805178" y="1181100"/>
                  </a:lnTo>
                  <a:lnTo>
                    <a:pt x="1797869" y="1231900"/>
                  </a:lnTo>
                  <a:lnTo>
                    <a:pt x="1790650" y="1270000"/>
                  </a:lnTo>
                  <a:lnTo>
                    <a:pt x="1783502" y="1320800"/>
                  </a:lnTo>
                  <a:lnTo>
                    <a:pt x="1776408" y="1371600"/>
                  </a:lnTo>
                  <a:lnTo>
                    <a:pt x="1807664" y="1371600"/>
                  </a:lnTo>
                  <a:lnTo>
                    <a:pt x="1785251" y="1435100"/>
                  </a:lnTo>
                  <a:lnTo>
                    <a:pt x="1768050" y="1485900"/>
                  </a:lnTo>
                  <a:lnTo>
                    <a:pt x="1756816" y="1511300"/>
                  </a:lnTo>
                  <a:lnTo>
                    <a:pt x="1752305" y="1524000"/>
                  </a:lnTo>
                  <a:lnTo>
                    <a:pt x="1751162" y="1536700"/>
                  </a:lnTo>
                  <a:lnTo>
                    <a:pt x="1744108" y="1587500"/>
                  </a:lnTo>
                  <a:lnTo>
                    <a:pt x="1736847" y="1625600"/>
                  </a:lnTo>
                  <a:lnTo>
                    <a:pt x="1729334" y="1676400"/>
                  </a:lnTo>
                  <a:lnTo>
                    <a:pt x="1721523" y="1727200"/>
                  </a:lnTo>
                  <a:lnTo>
                    <a:pt x="1713368" y="1765300"/>
                  </a:lnTo>
                  <a:lnTo>
                    <a:pt x="1704824" y="1816100"/>
                  </a:lnTo>
                  <a:lnTo>
                    <a:pt x="1695844" y="1866900"/>
                  </a:lnTo>
                  <a:lnTo>
                    <a:pt x="1686382" y="1917700"/>
                  </a:lnTo>
                  <a:lnTo>
                    <a:pt x="1683668" y="1930400"/>
                  </a:lnTo>
                  <a:close/>
                </a:path>
                <a:path w="2417444" h="3543300">
                  <a:moveTo>
                    <a:pt x="1807664" y="1371600"/>
                  </a:moveTo>
                  <a:lnTo>
                    <a:pt x="1776408" y="1371600"/>
                  </a:lnTo>
                  <a:lnTo>
                    <a:pt x="1792553" y="1346200"/>
                  </a:lnTo>
                  <a:lnTo>
                    <a:pt x="1811583" y="1308100"/>
                  </a:lnTo>
                  <a:lnTo>
                    <a:pt x="1832994" y="1270000"/>
                  </a:lnTo>
                  <a:lnTo>
                    <a:pt x="1856281" y="1231900"/>
                  </a:lnTo>
                  <a:lnTo>
                    <a:pt x="1880942" y="1181100"/>
                  </a:lnTo>
                  <a:lnTo>
                    <a:pt x="1906472" y="1130300"/>
                  </a:lnTo>
                  <a:lnTo>
                    <a:pt x="1932368" y="1079500"/>
                  </a:lnTo>
                  <a:lnTo>
                    <a:pt x="1958125" y="1028700"/>
                  </a:lnTo>
                  <a:lnTo>
                    <a:pt x="1983239" y="977900"/>
                  </a:lnTo>
                  <a:lnTo>
                    <a:pt x="2007208" y="914400"/>
                  </a:lnTo>
                  <a:lnTo>
                    <a:pt x="2029526" y="863600"/>
                  </a:lnTo>
                  <a:lnTo>
                    <a:pt x="2049690" y="812800"/>
                  </a:lnTo>
                  <a:lnTo>
                    <a:pt x="2067196" y="774700"/>
                  </a:lnTo>
                  <a:lnTo>
                    <a:pt x="2081540" y="723900"/>
                  </a:lnTo>
                  <a:lnTo>
                    <a:pt x="2105038" y="673100"/>
                  </a:lnTo>
                  <a:lnTo>
                    <a:pt x="2134249" y="609600"/>
                  </a:lnTo>
                  <a:lnTo>
                    <a:pt x="2167694" y="546100"/>
                  </a:lnTo>
                  <a:lnTo>
                    <a:pt x="2203892" y="495300"/>
                  </a:lnTo>
                  <a:lnTo>
                    <a:pt x="2278631" y="393700"/>
                  </a:lnTo>
                  <a:lnTo>
                    <a:pt x="2314212" y="355600"/>
                  </a:lnTo>
                  <a:lnTo>
                    <a:pt x="2346630" y="317500"/>
                  </a:lnTo>
                  <a:lnTo>
                    <a:pt x="2374403" y="279400"/>
                  </a:lnTo>
                  <a:lnTo>
                    <a:pt x="2396052" y="266700"/>
                  </a:lnTo>
                  <a:lnTo>
                    <a:pt x="2410098" y="241300"/>
                  </a:lnTo>
                  <a:lnTo>
                    <a:pt x="2414679" y="241300"/>
                  </a:lnTo>
                  <a:lnTo>
                    <a:pt x="2415511" y="254000"/>
                  </a:lnTo>
                  <a:lnTo>
                    <a:pt x="2416573" y="266700"/>
                  </a:lnTo>
                  <a:lnTo>
                    <a:pt x="2417357" y="304800"/>
                  </a:lnTo>
                  <a:lnTo>
                    <a:pt x="2417353" y="355600"/>
                  </a:lnTo>
                  <a:lnTo>
                    <a:pt x="2416049" y="406400"/>
                  </a:lnTo>
                  <a:lnTo>
                    <a:pt x="2412936" y="457200"/>
                  </a:lnTo>
                  <a:lnTo>
                    <a:pt x="2407503" y="520700"/>
                  </a:lnTo>
                  <a:lnTo>
                    <a:pt x="2399241" y="584200"/>
                  </a:lnTo>
                  <a:lnTo>
                    <a:pt x="2387640" y="647700"/>
                  </a:lnTo>
                  <a:lnTo>
                    <a:pt x="2372188" y="711200"/>
                  </a:lnTo>
                  <a:lnTo>
                    <a:pt x="2352376" y="762000"/>
                  </a:lnTo>
                  <a:lnTo>
                    <a:pt x="2330600" y="812800"/>
                  </a:lnTo>
                  <a:lnTo>
                    <a:pt x="2302439" y="850900"/>
                  </a:lnTo>
                  <a:lnTo>
                    <a:pt x="2269038" y="889000"/>
                  </a:lnTo>
                  <a:lnTo>
                    <a:pt x="2231543" y="927100"/>
                  </a:lnTo>
                  <a:lnTo>
                    <a:pt x="2191096" y="952500"/>
                  </a:lnTo>
                  <a:lnTo>
                    <a:pt x="2148843" y="990600"/>
                  </a:lnTo>
                  <a:lnTo>
                    <a:pt x="2105929" y="1016000"/>
                  </a:lnTo>
                  <a:lnTo>
                    <a:pt x="2022691" y="1079500"/>
                  </a:lnTo>
                  <a:lnTo>
                    <a:pt x="1984658" y="1104900"/>
                  </a:lnTo>
                  <a:lnTo>
                    <a:pt x="1950540" y="1130300"/>
                  </a:lnTo>
                  <a:lnTo>
                    <a:pt x="1921483" y="1155700"/>
                  </a:lnTo>
                  <a:lnTo>
                    <a:pt x="1865109" y="1244600"/>
                  </a:lnTo>
                  <a:lnTo>
                    <a:pt x="1834535" y="1308100"/>
                  </a:lnTo>
                  <a:lnTo>
                    <a:pt x="1807664" y="1371600"/>
                  </a:lnTo>
                  <a:close/>
                </a:path>
                <a:path w="2417444" h="3543300">
                  <a:moveTo>
                    <a:pt x="1962078" y="546100"/>
                  </a:moveTo>
                  <a:lnTo>
                    <a:pt x="1939119" y="546100"/>
                  </a:lnTo>
                  <a:lnTo>
                    <a:pt x="1942004" y="533400"/>
                  </a:lnTo>
                  <a:lnTo>
                    <a:pt x="1944835" y="520700"/>
                  </a:lnTo>
                  <a:lnTo>
                    <a:pt x="1950479" y="508000"/>
                  </a:lnTo>
                  <a:lnTo>
                    <a:pt x="1955981" y="495300"/>
                  </a:lnTo>
                  <a:lnTo>
                    <a:pt x="1961339" y="482600"/>
                  </a:lnTo>
                  <a:lnTo>
                    <a:pt x="1966555" y="469900"/>
                  </a:lnTo>
                  <a:lnTo>
                    <a:pt x="1977626" y="457200"/>
                  </a:lnTo>
                  <a:lnTo>
                    <a:pt x="1988251" y="431800"/>
                  </a:lnTo>
                  <a:lnTo>
                    <a:pt x="1998412" y="406400"/>
                  </a:lnTo>
                  <a:lnTo>
                    <a:pt x="2008090" y="393700"/>
                  </a:lnTo>
                  <a:lnTo>
                    <a:pt x="2018059" y="368300"/>
                  </a:lnTo>
                  <a:lnTo>
                    <a:pt x="2027393" y="355600"/>
                  </a:lnTo>
                  <a:lnTo>
                    <a:pt x="2036102" y="342900"/>
                  </a:lnTo>
                  <a:lnTo>
                    <a:pt x="2059390" y="304800"/>
                  </a:lnTo>
                  <a:lnTo>
                    <a:pt x="2072299" y="279400"/>
                  </a:lnTo>
                  <a:lnTo>
                    <a:pt x="2095543" y="254000"/>
                  </a:lnTo>
                  <a:lnTo>
                    <a:pt x="2098496" y="254000"/>
                  </a:lnTo>
                  <a:lnTo>
                    <a:pt x="2104593" y="266700"/>
                  </a:lnTo>
                  <a:lnTo>
                    <a:pt x="2098889" y="279400"/>
                  </a:lnTo>
                  <a:lnTo>
                    <a:pt x="2091853" y="292100"/>
                  </a:lnTo>
                  <a:lnTo>
                    <a:pt x="2082111" y="304800"/>
                  </a:lnTo>
                  <a:lnTo>
                    <a:pt x="2076376" y="317500"/>
                  </a:lnTo>
                  <a:lnTo>
                    <a:pt x="2069882" y="330200"/>
                  </a:lnTo>
                  <a:lnTo>
                    <a:pt x="2062834" y="330200"/>
                  </a:lnTo>
                  <a:lnTo>
                    <a:pt x="2055437" y="355600"/>
                  </a:lnTo>
                  <a:lnTo>
                    <a:pt x="2047777" y="368300"/>
                  </a:lnTo>
                  <a:lnTo>
                    <a:pt x="2039528" y="381000"/>
                  </a:lnTo>
                  <a:lnTo>
                    <a:pt x="2030707" y="393700"/>
                  </a:lnTo>
                  <a:lnTo>
                    <a:pt x="2021333" y="406400"/>
                  </a:lnTo>
                  <a:lnTo>
                    <a:pt x="2012189" y="431800"/>
                  </a:lnTo>
                  <a:lnTo>
                    <a:pt x="2002625" y="457200"/>
                  </a:lnTo>
                  <a:lnTo>
                    <a:pt x="1992651" y="469900"/>
                  </a:lnTo>
                  <a:lnTo>
                    <a:pt x="1982274" y="495300"/>
                  </a:lnTo>
                  <a:lnTo>
                    <a:pt x="1977484" y="508000"/>
                  </a:lnTo>
                  <a:lnTo>
                    <a:pt x="1972533" y="520700"/>
                  </a:lnTo>
                  <a:lnTo>
                    <a:pt x="1967404" y="533400"/>
                  </a:lnTo>
                  <a:lnTo>
                    <a:pt x="1962078" y="546100"/>
                  </a:lnTo>
                  <a:close/>
                </a:path>
                <a:path w="2417444" h="3543300">
                  <a:moveTo>
                    <a:pt x="1841247" y="977900"/>
                  </a:moveTo>
                  <a:lnTo>
                    <a:pt x="1812036" y="977900"/>
                  </a:lnTo>
                  <a:lnTo>
                    <a:pt x="1818734" y="939800"/>
                  </a:lnTo>
                  <a:lnTo>
                    <a:pt x="1825540" y="914400"/>
                  </a:lnTo>
                  <a:lnTo>
                    <a:pt x="1832452" y="889000"/>
                  </a:lnTo>
                  <a:lnTo>
                    <a:pt x="1839472" y="850900"/>
                  </a:lnTo>
                  <a:lnTo>
                    <a:pt x="1848865" y="812800"/>
                  </a:lnTo>
                  <a:lnTo>
                    <a:pt x="1858811" y="774700"/>
                  </a:lnTo>
                  <a:lnTo>
                    <a:pt x="1868971" y="749300"/>
                  </a:lnTo>
                  <a:lnTo>
                    <a:pt x="1879007" y="711200"/>
                  </a:lnTo>
                  <a:lnTo>
                    <a:pt x="1884622" y="698500"/>
                  </a:lnTo>
                  <a:lnTo>
                    <a:pt x="1890058" y="673100"/>
                  </a:lnTo>
                  <a:lnTo>
                    <a:pt x="1895351" y="660400"/>
                  </a:lnTo>
                  <a:lnTo>
                    <a:pt x="1900537" y="647700"/>
                  </a:lnTo>
                  <a:lnTo>
                    <a:pt x="1905922" y="622300"/>
                  </a:lnTo>
                  <a:lnTo>
                    <a:pt x="1911611" y="609600"/>
                  </a:lnTo>
                  <a:lnTo>
                    <a:pt x="1928187" y="571500"/>
                  </a:lnTo>
                  <a:lnTo>
                    <a:pt x="1936234" y="546100"/>
                  </a:lnTo>
                  <a:lnTo>
                    <a:pt x="1959502" y="546100"/>
                  </a:lnTo>
                  <a:lnTo>
                    <a:pt x="1954134" y="558800"/>
                  </a:lnTo>
                  <a:lnTo>
                    <a:pt x="1951504" y="571500"/>
                  </a:lnTo>
                  <a:lnTo>
                    <a:pt x="1946705" y="584200"/>
                  </a:lnTo>
                  <a:lnTo>
                    <a:pt x="1944230" y="596900"/>
                  </a:lnTo>
                  <a:lnTo>
                    <a:pt x="1941692" y="596900"/>
                  </a:lnTo>
                  <a:lnTo>
                    <a:pt x="1936629" y="609600"/>
                  </a:lnTo>
                  <a:lnTo>
                    <a:pt x="1931344" y="622300"/>
                  </a:lnTo>
                  <a:lnTo>
                    <a:pt x="1926112" y="635000"/>
                  </a:lnTo>
                  <a:lnTo>
                    <a:pt x="1921210" y="660400"/>
                  </a:lnTo>
                  <a:lnTo>
                    <a:pt x="1916442" y="673100"/>
                  </a:lnTo>
                  <a:lnTo>
                    <a:pt x="1911576" y="685800"/>
                  </a:lnTo>
                  <a:lnTo>
                    <a:pt x="1901585" y="723900"/>
                  </a:lnTo>
                  <a:lnTo>
                    <a:pt x="1892409" y="749300"/>
                  </a:lnTo>
                  <a:lnTo>
                    <a:pt x="1883116" y="787400"/>
                  </a:lnTo>
                  <a:lnTo>
                    <a:pt x="1874056" y="825500"/>
                  </a:lnTo>
                  <a:lnTo>
                    <a:pt x="1865575" y="863600"/>
                  </a:lnTo>
                  <a:lnTo>
                    <a:pt x="1854446" y="914400"/>
                  </a:lnTo>
                  <a:lnTo>
                    <a:pt x="1843799" y="965200"/>
                  </a:lnTo>
                  <a:lnTo>
                    <a:pt x="1841247" y="977900"/>
                  </a:lnTo>
                  <a:close/>
                </a:path>
                <a:path w="2417444" h="3543300">
                  <a:moveTo>
                    <a:pt x="1309689" y="2857500"/>
                  </a:moveTo>
                  <a:lnTo>
                    <a:pt x="1226350" y="2857500"/>
                  </a:lnTo>
                  <a:lnTo>
                    <a:pt x="1244927" y="2832100"/>
                  </a:lnTo>
                  <a:lnTo>
                    <a:pt x="1262170" y="2819400"/>
                  </a:lnTo>
                  <a:lnTo>
                    <a:pt x="1268076" y="2806700"/>
                  </a:lnTo>
                  <a:lnTo>
                    <a:pt x="1273697" y="2806700"/>
                  </a:lnTo>
                  <a:lnTo>
                    <a:pt x="1278079" y="2794000"/>
                  </a:lnTo>
                  <a:lnTo>
                    <a:pt x="1292154" y="2781300"/>
                  </a:lnTo>
                  <a:lnTo>
                    <a:pt x="1299138" y="2768600"/>
                  </a:lnTo>
                  <a:lnTo>
                    <a:pt x="1306087" y="2768600"/>
                  </a:lnTo>
                  <a:lnTo>
                    <a:pt x="1320067" y="2743200"/>
                  </a:lnTo>
                  <a:lnTo>
                    <a:pt x="1347789" y="2705100"/>
                  </a:lnTo>
                  <a:lnTo>
                    <a:pt x="1360959" y="2679700"/>
                  </a:lnTo>
                  <a:lnTo>
                    <a:pt x="1386459" y="2641600"/>
                  </a:lnTo>
                  <a:lnTo>
                    <a:pt x="1410616" y="2590800"/>
                  </a:lnTo>
                  <a:lnTo>
                    <a:pt x="1433468" y="2552700"/>
                  </a:lnTo>
                  <a:lnTo>
                    <a:pt x="1455057" y="2501900"/>
                  </a:lnTo>
                  <a:lnTo>
                    <a:pt x="1475422" y="2451100"/>
                  </a:lnTo>
                  <a:lnTo>
                    <a:pt x="1494603" y="2413000"/>
                  </a:lnTo>
                  <a:lnTo>
                    <a:pt x="1512642" y="2362200"/>
                  </a:lnTo>
                  <a:lnTo>
                    <a:pt x="1529577" y="2311400"/>
                  </a:lnTo>
                  <a:lnTo>
                    <a:pt x="1545102" y="2260600"/>
                  </a:lnTo>
                  <a:lnTo>
                    <a:pt x="1559824" y="2222500"/>
                  </a:lnTo>
                  <a:lnTo>
                    <a:pt x="1573759" y="2171700"/>
                  </a:lnTo>
                  <a:lnTo>
                    <a:pt x="1586926" y="2120900"/>
                  </a:lnTo>
                  <a:lnTo>
                    <a:pt x="1589692" y="2095500"/>
                  </a:lnTo>
                  <a:lnTo>
                    <a:pt x="1587335" y="2070100"/>
                  </a:lnTo>
                  <a:lnTo>
                    <a:pt x="1580446" y="2032000"/>
                  </a:lnTo>
                  <a:lnTo>
                    <a:pt x="1569618" y="1993900"/>
                  </a:lnTo>
                  <a:lnTo>
                    <a:pt x="1555443" y="1955800"/>
                  </a:lnTo>
                  <a:lnTo>
                    <a:pt x="1538514" y="1917700"/>
                  </a:lnTo>
                  <a:lnTo>
                    <a:pt x="1519422" y="1866900"/>
                  </a:lnTo>
                  <a:lnTo>
                    <a:pt x="1498760" y="1816100"/>
                  </a:lnTo>
                  <a:lnTo>
                    <a:pt x="1477120" y="1765300"/>
                  </a:lnTo>
                  <a:lnTo>
                    <a:pt x="1455095" y="1714500"/>
                  </a:lnTo>
                  <a:lnTo>
                    <a:pt x="1433276" y="1663700"/>
                  </a:lnTo>
                  <a:lnTo>
                    <a:pt x="1412256" y="1612900"/>
                  </a:lnTo>
                  <a:lnTo>
                    <a:pt x="1392627" y="1549400"/>
                  </a:lnTo>
                  <a:lnTo>
                    <a:pt x="1374981" y="1498600"/>
                  </a:lnTo>
                  <a:lnTo>
                    <a:pt x="1359911" y="1435100"/>
                  </a:lnTo>
                  <a:lnTo>
                    <a:pt x="1349455" y="1371600"/>
                  </a:lnTo>
                  <a:lnTo>
                    <a:pt x="1344557" y="1308100"/>
                  </a:lnTo>
                  <a:lnTo>
                    <a:pt x="1344448" y="1244600"/>
                  </a:lnTo>
                  <a:lnTo>
                    <a:pt x="1348354" y="1181100"/>
                  </a:lnTo>
                  <a:lnTo>
                    <a:pt x="1355505" y="1117600"/>
                  </a:lnTo>
                  <a:lnTo>
                    <a:pt x="1365128" y="1054100"/>
                  </a:lnTo>
                  <a:lnTo>
                    <a:pt x="1376451" y="990600"/>
                  </a:lnTo>
                  <a:lnTo>
                    <a:pt x="1388704" y="939800"/>
                  </a:lnTo>
                  <a:lnTo>
                    <a:pt x="1401113" y="889000"/>
                  </a:lnTo>
                  <a:lnTo>
                    <a:pt x="1412908" y="850900"/>
                  </a:lnTo>
                  <a:lnTo>
                    <a:pt x="1423316" y="812800"/>
                  </a:lnTo>
                  <a:lnTo>
                    <a:pt x="1431566" y="787400"/>
                  </a:lnTo>
                  <a:lnTo>
                    <a:pt x="1436886" y="774700"/>
                  </a:lnTo>
                  <a:lnTo>
                    <a:pt x="1445744" y="774700"/>
                  </a:lnTo>
                  <a:lnTo>
                    <a:pt x="1461363" y="787400"/>
                  </a:lnTo>
                  <a:lnTo>
                    <a:pt x="1477411" y="812800"/>
                  </a:lnTo>
                  <a:lnTo>
                    <a:pt x="1493619" y="850900"/>
                  </a:lnTo>
                  <a:lnTo>
                    <a:pt x="1509722" y="876300"/>
                  </a:lnTo>
                  <a:lnTo>
                    <a:pt x="1525450" y="914400"/>
                  </a:lnTo>
                  <a:lnTo>
                    <a:pt x="1540538" y="965200"/>
                  </a:lnTo>
                  <a:lnTo>
                    <a:pt x="1554717" y="1016000"/>
                  </a:lnTo>
                  <a:lnTo>
                    <a:pt x="1567720" y="1054100"/>
                  </a:lnTo>
                  <a:lnTo>
                    <a:pt x="1579279" y="1117600"/>
                  </a:lnTo>
                  <a:lnTo>
                    <a:pt x="1589127" y="1168400"/>
                  </a:lnTo>
                  <a:lnTo>
                    <a:pt x="1596997" y="1219200"/>
                  </a:lnTo>
                  <a:lnTo>
                    <a:pt x="1602621" y="1282700"/>
                  </a:lnTo>
                  <a:lnTo>
                    <a:pt x="1605731" y="1333500"/>
                  </a:lnTo>
                  <a:lnTo>
                    <a:pt x="1606060" y="1397000"/>
                  </a:lnTo>
                  <a:lnTo>
                    <a:pt x="1603341" y="1460500"/>
                  </a:lnTo>
                  <a:lnTo>
                    <a:pt x="1597307" y="1511300"/>
                  </a:lnTo>
                  <a:lnTo>
                    <a:pt x="1587688" y="1562100"/>
                  </a:lnTo>
                  <a:lnTo>
                    <a:pt x="1572378" y="1663700"/>
                  </a:lnTo>
                  <a:lnTo>
                    <a:pt x="1567300" y="1739900"/>
                  </a:lnTo>
                  <a:lnTo>
                    <a:pt x="1570286" y="1790700"/>
                  </a:lnTo>
                  <a:lnTo>
                    <a:pt x="1579167" y="1841500"/>
                  </a:lnTo>
                  <a:lnTo>
                    <a:pt x="1591777" y="1879600"/>
                  </a:lnTo>
                  <a:lnTo>
                    <a:pt x="1605946" y="1892300"/>
                  </a:lnTo>
                  <a:lnTo>
                    <a:pt x="1619507" y="1917700"/>
                  </a:lnTo>
                  <a:lnTo>
                    <a:pt x="1628938" y="1917700"/>
                  </a:lnTo>
                  <a:lnTo>
                    <a:pt x="1635988" y="1930400"/>
                  </a:lnTo>
                  <a:lnTo>
                    <a:pt x="1683668" y="1930400"/>
                  </a:lnTo>
                  <a:lnTo>
                    <a:pt x="1675526" y="1968500"/>
                  </a:lnTo>
                  <a:lnTo>
                    <a:pt x="1663960" y="2019300"/>
                  </a:lnTo>
                  <a:lnTo>
                    <a:pt x="1651611" y="2070100"/>
                  </a:lnTo>
                  <a:lnTo>
                    <a:pt x="1638405" y="2133600"/>
                  </a:lnTo>
                  <a:lnTo>
                    <a:pt x="1624267" y="2184400"/>
                  </a:lnTo>
                  <a:lnTo>
                    <a:pt x="1609123" y="2235200"/>
                  </a:lnTo>
                  <a:lnTo>
                    <a:pt x="1642941" y="2235200"/>
                  </a:lnTo>
                  <a:lnTo>
                    <a:pt x="1624594" y="2260600"/>
                  </a:lnTo>
                  <a:lnTo>
                    <a:pt x="1598222" y="2311400"/>
                  </a:lnTo>
                  <a:lnTo>
                    <a:pt x="1573304" y="2349500"/>
                  </a:lnTo>
                  <a:lnTo>
                    <a:pt x="1557607" y="2400300"/>
                  </a:lnTo>
                  <a:lnTo>
                    <a:pt x="1540827" y="2438400"/>
                  </a:lnTo>
                  <a:lnTo>
                    <a:pt x="1522882" y="2489200"/>
                  </a:lnTo>
                  <a:lnTo>
                    <a:pt x="1503689" y="2527300"/>
                  </a:lnTo>
                  <a:lnTo>
                    <a:pt x="1483165" y="2578100"/>
                  </a:lnTo>
                  <a:lnTo>
                    <a:pt x="1461228" y="2616200"/>
                  </a:lnTo>
                  <a:lnTo>
                    <a:pt x="1437795" y="2667000"/>
                  </a:lnTo>
                  <a:lnTo>
                    <a:pt x="1412783" y="2705100"/>
                  </a:lnTo>
                  <a:lnTo>
                    <a:pt x="1405735" y="2717800"/>
                  </a:lnTo>
                  <a:lnTo>
                    <a:pt x="1398267" y="2730500"/>
                  </a:lnTo>
                  <a:lnTo>
                    <a:pt x="1390531" y="2743200"/>
                  </a:lnTo>
                  <a:lnTo>
                    <a:pt x="1374863" y="2768600"/>
                  </a:lnTo>
                  <a:lnTo>
                    <a:pt x="1367163" y="2781300"/>
                  </a:lnTo>
                  <a:lnTo>
                    <a:pt x="1359195" y="2794000"/>
                  </a:lnTo>
                  <a:lnTo>
                    <a:pt x="1350575" y="2806700"/>
                  </a:lnTo>
                  <a:lnTo>
                    <a:pt x="1323407" y="2844800"/>
                  </a:lnTo>
                  <a:lnTo>
                    <a:pt x="1309689" y="2857500"/>
                  </a:lnTo>
                  <a:close/>
                </a:path>
                <a:path w="2417444" h="3543300">
                  <a:moveTo>
                    <a:pt x="1642941" y="2235200"/>
                  </a:moveTo>
                  <a:lnTo>
                    <a:pt x="1609123" y="2235200"/>
                  </a:lnTo>
                  <a:lnTo>
                    <a:pt x="1631934" y="2184400"/>
                  </a:lnTo>
                  <a:lnTo>
                    <a:pt x="1655685" y="2133600"/>
                  </a:lnTo>
                  <a:lnTo>
                    <a:pt x="1680226" y="2082800"/>
                  </a:lnTo>
                  <a:lnTo>
                    <a:pt x="1705411" y="2032000"/>
                  </a:lnTo>
                  <a:lnTo>
                    <a:pt x="1731090" y="1981200"/>
                  </a:lnTo>
                  <a:lnTo>
                    <a:pt x="1757115" y="1930400"/>
                  </a:lnTo>
                  <a:lnTo>
                    <a:pt x="1835784" y="1778000"/>
                  </a:lnTo>
                  <a:lnTo>
                    <a:pt x="1861711" y="1739900"/>
                  </a:lnTo>
                  <a:lnTo>
                    <a:pt x="1887243" y="1689100"/>
                  </a:lnTo>
                  <a:lnTo>
                    <a:pt x="1912231" y="1663700"/>
                  </a:lnTo>
                  <a:lnTo>
                    <a:pt x="1936527" y="1625600"/>
                  </a:lnTo>
                  <a:lnTo>
                    <a:pt x="1959982" y="1600200"/>
                  </a:lnTo>
                  <a:lnTo>
                    <a:pt x="2027093" y="1536700"/>
                  </a:lnTo>
                  <a:lnTo>
                    <a:pt x="2089000" y="1485900"/>
                  </a:lnTo>
                  <a:lnTo>
                    <a:pt x="2145000" y="1447800"/>
                  </a:lnTo>
                  <a:lnTo>
                    <a:pt x="2194390" y="1422400"/>
                  </a:lnTo>
                  <a:lnTo>
                    <a:pt x="2236467" y="1397000"/>
                  </a:lnTo>
                  <a:lnTo>
                    <a:pt x="2270530" y="1384300"/>
                  </a:lnTo>
                  <a:lnTo>
                    <a:pt x="2295876" y="1384300"/>
                  </a:lnTo>
                  <a:lnTo>
                    <a:pt x="2311801" y="1371600"/>
                  </a:lnTo>
                  <a:lnTo>
                    <a:pt x="2317700" y="1371600"/>
                  </a:lnTo>
                  <a:lnTo>
                    <a:pt x="2294112" y="1447800"/>
                  </a:lnTo>
                  <a:lnTo>
                    <a:pt x="2268733" y="1511300"/>
                  </a:lnTo>
                  <a:lnTo>
                    <a:pt x="2241774" y="1574800"/>
                  </a:lnTo>
                  <a:lnTo>
                    <a:pt x="2213446" y="1625600"/>
                  </a:lnTo>
                  <a:lnTo>
                    <a:pt x="2183960" y="1676400"/>
                  </a:lnTo>
                  <a:lnTo>
                    <a:pt x="2153526" y="1727200"/>
                  </a:lnTo>
                  <a:lnTo>
                    <a:pt x="2122356" y="1765300"/>
                  </a:lnTo>
                  <a:lnTo>
                    <a:pt x="2090659" y="1803400"/>
                  </a:lnTo>
                  <a:lnTo>
                    <a:pt x="2026530" y="1879600"/>
                  </a:lnTo>
                  <a:lnTo>
                    <a:pt x="1962826" y="1930400"/>
                  </a:lnTo>
                  <a:lnTo>
                    <a:pt x="1931660" y="1955800"/>
                  </a:lnTo>
                  <a:lnTo>
                    <a:pt x="1901233" y="1981200"/>
                  </a:lnTo>
                  <a:lnTo>
                    <a:pt x="1871754" y="2006600"/>
                  </a:lnTo>
                  <a:lnTo>
                    <a:pt x="1843436" y="2019300"/>
                  </a:lnTo>
                  <a:lnTo>
                    <a:pt x="1816488" y="2044700"/>
                  </a:lnTo>
                  <a:lnTo>
                    <a:pt x="1791122" y="2057400"/>
                  </a:lnTo>
                  <a:lnTo>
                    <a:pt x="1767548" y="2082800"/>
                  </a:lnTo>
                  <a:lnTo>
                    <a:pt x="1738501" y="2108200"/>
                  </a:lnTo>
                  <a:lnTo>
                    <a:pt x="1709375" y="2146300"/>
                  </a:lnTo>
                  <a:lnTo>
                    <a:pt x="1680478" y="2184400"/>
                  </a:lnTo>
                  <a:lnTo>
                    <a:pt x="1652115" y="2222500"/>
                  </a:lnTo>
                  <a:lnTo>
                    <a:pt x="1642941" y="2235200"/>
                  </a:lnTo>
                  <a:close/>
                </a:path>
                <a:path w="2417444" h="3543300">
                  <a:moveTo>
                    <a:pt x="1069926" y="3086100"/>
                  </a:moveTo>
                  <a:lnTo>
                    <a:pt x="965612" y="3086100"/>
                  </a:lnTo>
                  <a:lnTo>
                    <a:pt x="1001074" y="3060700"/>
                  </a:lnTo>
                  <a:lnTo>
                    <a:pt x="1018850" y="3035300"/>
                  </a:lnTo>
                  <a:lnTo>
                    <a:pt x="1036679" y="3022600"/>
                  </a:lnTo>
                  <a:lnTo>
                    <a:pt x="1046682" y="3022600"/>
                  </a:lnTo>
                  <a:lnTo>
                    <a:pt x="1080650" y="2984500"/>
                  </a:lnTo>
                  <a:lnTo>
                    <a:pt x="1114568" y="2933700"/>
                  </a:lnTo>
                  <a:lnTo>
                    <a:pt x="1147628" y="2895600"/>
                  </a:lnTo>
                  <a:lnTo>
                    <a:pt x="1179021" y="2844800"/>
                  </a:lnTo>
                  <a:lnTo>
                    <a:pt x="1207940" y="2806700"/>
                  </a:lnTo>
                  <a:lnTo>
                    <a:pt x="1233576" y="2755900"/>
                  </a:lnTo>
                  <a:lnTo>
                    <a:pt x="1255120" y="2705100"/>
                  </a:lnTo>
                  <a:lnTo>
                    <a:pt x="1270090" y="2667000"/>
                  </a:lnTo>
                  <a:lnTo>
                    <a:pt x="1272351" y="2628900"/>
                  </a:lnTo>
                  <a:lnTo>
                    <a:pt x="1263949" y="2603500"/>
                  </a:lnTo>
                  <a:lnTo>
                    <a:pt x="1246928" y="2578100"/>
                  </a:lnTo>
                  <a:lnTo>
                    <a:pt x="1215542" y="2552700"/>
                  </a:lnTo>
                  <a:lnTo>
                    <a:pt x="1177611" y="2540000"/>
                  </a:lnTo>
                  <a:lnTo>
                    <a:pt x="1137518" y="2514600"/>
                  </a:lnTo>
                  <a:lnTo>
                    <a:pt x="1099649" y="2489200"/>
                  </a:lnTo>
                  <a:lnTo>
                    <a:pt x="1057316" y="2425700"/>
                  </a:lnTo>
                  <a:lnTo>
                    <a:pt x="1045915" y="2374900"/>
                  </a:lnTo>
                  <a:lnTo>
                    <a:pt x="1043347" y="2324100"/>
                  </a:lnTo>
                  <a:lnTo>
                    <a:pt x="1048936" y="2260600"/>
                  </a:lnTo>
                  <a:lnTo>
                    <a:pt x="1061814" y="2184400"/>
                  </a:lnTo>
                  <a:lnTo>
                    <a:pt x="1080505" y="2120900"/>
                  </a:lnTo>
                  <a:lnTo>
                    <a:pt x="1103533" y="2070100"/>
                  </a:lnTo>
                  <a:lnTo>
                    <a:pt x="1129424" y="2006600"/>
                  </a:lnTo>
                  <a:lnTo>
                    <a:pt x="1183887" y="1905000"/>
                  </a:lnTo>
                  <a:lnTo>
                    <a:pt x="1209510" y="1866900"/>
                  </a:lnTo>
                  <a:lnTo>
                    <a:pt x="1232092" y="1841500"/>
                  </a:lnTo>
                  <a:lnTo>
                    <a:pt x="1250157" y="1816100"/>
                  </a:lnTo>
                  <a:lnTo>
                    <a:pt x="1262231" y="1803400"/>
                  </a:lnTo>
                  <a:lnTo>
                    <a:pt x="1266838" y="1790700"/>
                  </a:lnTo>
                  <a:lnTo>
                    <a:pt x="1254631" y="1879600"/>
                  </a:lnTo>
                  <a:lnTo>
                    <a:pt x="1246735" y="1943100"/>
                  </a:lnTo>
                  <a:lnTo>
                    <a:pt x="1242697" y="2019300"/>
                  </a:lnTo>
                  <a:lnTo>
                    <a:pt x="1242067" y="2070100"/>
                  </a:lnTo>
                  <a:lnTo>
                    <a:pt x="1244392" y="2133600"/>
                  </a:lnTo>
                  <a:lnTo>
                    <a:pt x="1249221" y="2171700"/>
                  </a:lnTo>
                  <a:lnTo>
                    <a:pt x="1256103" y="2222500"/>
                  </a:lnTo>
                  <a:lnTo>
                    <a:pt x="1264587" y="2260600"/>
                  </a:lnTo>
                  <a:lnTo>
                    <a:pt x="1274221" y="2298700"/>
                  </a:lnTo>
                  <a:lnTo>
                    <a:pt x="1284553" y="2324100"/>
                  </a:lnTo>
                  <a:lnTo>
                    <a:pt x="1295133" y="2362200"/>
                  </a:lnTo>
                  <a:lnTo>
                    <a:pt x="1305508" y="2387600"/>
                  </a:lnTo>
                  <a:lnTo>
                    <a:pt x="1315228" y="2425700"/>
                  </a:lnTo>
                  <a:lnTo>
                    <a:pt x="1323840" y="2451100"/>
                  </a:lnTo>
                  <a:lnTo>
                    <a:pt x="1330894" y="2476500"/>
                  </a:lnTo>
                  <a:lnTo>
                    <a:pt x="1335939" y="2501900"/>
                  </a:lnTo>
                  <a:lnTo>
                    <a:pt x="1338521" y="2540000"/>
                  </a:lnTo>
                  <a:lnTo>
                    <a:pt x="1338191" y="2578100"/>
                  </a:lnTo>
                  <a:lnTo>
                    <a:pt x="1331963" y="2616200"/>
                  </a:lnTo>
                  <a:lnTo>
                    <a:pt x="1319164" y="2654300"/>
                  </a:lnTo>
                  <a:lnTo>
                    <a:pt x="1300686" y="2705100"/>
                  </a:lnTo>
                  <a:lnTo>
                    <a:pt x="1277424" y="2743200"/>
                  </a:lnTo>
                  <a:lnTo>
                    <a:pt x="1250273" y="2794000"/>
                  </a:lnTo>
                  <a:lnTo>
                    <a:pt x="1220127" y="2832100"/>
                  </a:lnTo>
                  <a:lnTo>
                    <a:pt x="1187880" y="2882900"/>
                  </a:lnTo>
                  <a:lnTo>
                    <a:pt x="1154426" y="2921000"/>
                  </a:lnTo>
                  <a:lnTo>
                    <a:pt x="1247690" y="2921000"/>
                  </a:lnTo>
                  <a:lnTo>
                    <a:pt x="1244641" y="2933700"/>
                  </a:lnTo>
                  <a:lnTo>
                    <a:pt x="1241402" y="2933700"/>
                  </a:lnTo>
                  <a:lnTo>
                    <a:pt x="1232296" y="2946400"/>
                  </a:lnTo>
                  <a:lnTo>
                    <a:pt x="1223135" y="2946400"/>
                  </a:lnTo>
                  <a:lnTo>
                    <a:pt x="1204725" y="2971800"/>
                  </a:lnTo>
                  <a:lnTo>
                    <a:pt x="1186244" y="2984500"/>
                  </a:lnTo>
                  <a:lnTo>
                    <a:pt x="1167763" y="3009900"/>
                  </a:lnTo>
                  <a:lnTo>
                    <a:pt x="1130514" y="3035300"/>
                  </a:lnTo>
                  <a:lnTo>
                    <a:pt x="1069926" y="3086100"/>
                  </a:lnTo>
                  <a:close/>
                </a:path>
                <a:path w="2417444" h="3543300">
                  <a:moveTo>
                    <a:pt x="599570" y="3416300"/>
                  </a:moveTo>
                  <a:lnTo>
                    <a:pt x="304476" y="3416300"/>
                  </a:lnTo>
                  <a:lnTo>
                    <a:pt x="330860" y="3403600"/>
                  </a:lnTo>
                  <a:lnTo>
                    <a:pt x="356775" y="3378200"/>
                  </a:lnTo>
                  <a:lnTo>
                    <a:pt x="407387" y="3314700"/>
                  </a:lnTo>
                  <a:lnTo>
                    <a:pt x="432175" y="3276600"/>
                  </a:lnTo>
                  <a:lnTo>
                    <a:pt x="456680" y="3225800"/>
                  </a:lnTo>
                  <a:lnTo>
                    <a:pt x="480946" y="3175000"/>
                  </a:lnTo>
                  <a:lnTo>
                    <a:pt x="505020" y="3124200"/>
                  </a:lnTo>
                  <a:lnTo>
                    <a:pt x="528948" y="3073400"/>
                  </a:lnTo>
                  <a:lnTo>
                    <a:pt x="648000" y="2819400"/>
                  </a:lnTo>
                  <a:lnTo>
                    <a:pt x="672014" y="2781300"/>
                  </a:lnTo>
                  <a:lnTo>
                    <a:pt x="696204" y="2743200"/>
                  </a:lnTo>
                  <a:lnTo>
                    <a:pt x="748897" y="2679700"/>
                  </a:lnTo>
                  <a:lnTo>
                    <a:pt x="802179" y="2628900"/>
                  </a:lnTo>
                  <a:lnTo>
                    <a:pt x="853720" y="2578100"/>
                  </a:lnTo>
                  <a:lnTo>
                    <a:pt x="901189" y="2540000"/>
                  </a:lnTo>
                  <a:lnTo>
                    <a:pt x="942254" y="2514600"/>
                  </a:lnTo>
                  <a:lnTo>
                    <a:pt x="974584" y="2501900"/>
                  </a:lnTo>
                  <a:lnTo>
                    <a:pt x="995849" y="2489200"/>
                  </a:lnTo>
                  <a:lnTo>
                    <a:pt x="1003717" y="2476500"/>
                  </a:lnTo>
                  <a:lnTo>
                    <a:pt x="1000096" y="2540000"/>
                  </a:lnTo>
                  <a:lnTo>
                    <a:pt x="992299" y="2590800"/>
                  </a:lnTo>
                  <a:lnTo>
                    <a:pt x="980642" y="2641600"/>
                  </a:lnTo>
                  <a:lnTo>
                    <a:pt x="965440" y="2692400"/>
                  </a:lnTo>
                  <a:lnTo>
                    <a:pt x="947008" y="2743200"/>
                  </a:lnTo>
                  <a:lnTo>
                    <a:pt x="925661" y="2781300"/>
                  </a:lnTo>
                  <a:lnTo>
                    <a:pt x="901713" y="2819400"/>
                  </a:lnTo>
                  <a:lnTo>
                    <a:pt x="875479" y="2857500"/>
                  </a:lnTo>
                  <a:lnTo>
                    <a:pt x="847276" y="2882900"/>
                  </a:lnTo>
                  <a:lnTo>
                    <a:pt x="817417" y="2921000"/>
                  </a:lnTo>
                  <a:lnTo>
                    <a:pt x="786217" y="2946400"/>
                  </a:lnTo>
                  <a:lnTo>
                    <a:pt x="753992" y="2971800"/>
                  </a:lnTo>
                  <a:lnTo>
                    <a:pt x="687725" y="3022600"/>
                  </a:lnTo>
                  <a:lnTo>
                    <a:pt x="654313" y="3060700"/>
                  </a:lnTo>
                  <a:lnTo>
                    <a:pt x="621135" y="3086100"/>
                  </a:lnTo>
                  <a:lnTo>
                    <a:pt x="570695" y="3124200"/>
                  </a:lnTo>
                  <a:lnTo>
                    <a:pt x="528147" y="3175000"/>
                  </a:lnTo>
                  <a:lnTo>
                    <a:pt x="492891" y="3225800"/>
                  </a:lnTo>
                  <a:lnTo>
                    <a:pt x="464327" y="3263900"/>
                  </a:lnTo>
                  <a:lnTo>
                    <a:pt x="441856" y="3314700"/>
                  </a:lnTo>
                  <a:lnTo>
                    <a:pt x="424878" y="3340100"/>
                  </a:lnTo>
                  <a:lnTo>
                    <a:pt x="412792" y="3378200"/>
                  </a:lnTo>
                  <a:lnTo>
                    <a:pt x="1198423" y="3378200"/>
                  </a:lnTo>
                  <a:lnTo>
                    <a:pt x="1220592" y="3390900"/>
                  </a:lnTo>
                  <a:lnTo>
                    <a:pt x="1240992" y="3403600"/>
                  </a:lnTo>
                  <a:lnTo>
                    <a:pt x="646841" y="3403600"/>
                  </a:lnTo>
                  <a:lnTo>
                    <a:pt x="599570" y="3416300"/>
                  </a:lnTo>
                  <a:close/>
                </a:path>
                <a:path w="2417444" h="3543300">
                  <a:moveTo>
                    <a:pt x="1936873" y="2540459"/>
                  </a:moveTo>
                  <a:lnTo>
                    <a:pt x="1936988" y="2540000"/>
                  </a:lnTo>
                  <a:lnTo>
                    <a:pt x="1938929" y="2540000"/>
                  </a:lnTo>
                  <a:lnTo>
                    <a:pt x="1936873" y="2540459"/>
                  </a:lnTo>
                  <a:close/>
                </a:path>
                <a:path w="2417444" h="3543300">
                  <a:moveTo>
                    <a:pt x="1432220" y="3098800"/>
                  </a:moveTo>
                  <a:lnTo>
                    <a:pt x="948035" y="3098800"/>
                  </a:lnTo>
                  <a:lnTo>
                    <a:pt x="956823" y="3086100"/>
                  </a:lnTo>
                  <a:lnTo>
                    <a:pt x="1069926" y="3086100"/>
                  </a:lnTo>
                  <a:lnTo>
                    <a:pt x="1111204" y="3073400"/>
                  </a:lnTo>
                  <a:lnTo>
                    <a:pt x="1199010" y="3022600"/>
                  </a:lnTo>
                  <a:lnTo>
                    <a:pt x="1240732" y="2997200"/>
                  </a:lnTo>
                  <a:lnTo>
                    <a:pt x="1277797" y="2971800"/>
                  </a:lnTo>
                  <a:lnTo>
                    <a:pt x="1307802" y="2933700"/>
                  </a:lnTo>
                  <a:lnTo>
                    <a:pt x="1327749" y="2921000"/>
                  </a:lnTo>
                  <a:lnTo>
                    <a:pt x="1351913" y="2895600"/>
                  </a:lnTo>
                  <a:lnTo>
                    <a:pt x="1380051" y="2857500"/>
                  </a:lnTo>
                  <a:lnTo>
                    <a:pt x="1411919" y="2832100"/>
                  </a:lnTo>
                  <a:lnTo>
                    <a:pt x="1447272" y="2794000"/>
                  </a:lnTo>
                  <a:lnTo>
                    <a:pt x="1485868" y="2768600"/>
                  </a:lnTo>
                  <a:lnTo>
                    <a:pt x="1527463" y="2730500"/>
                  </a:lnTo>
                  <a:lnTo>
                    <a:pt x="1571813" y="2705100"/>
                  </a:lnTo>
                  <a:lnTo>
                    <a:pt x="1618674" y="2667000"/>
                  </a:lnTo>
                  <a:lnTo>
                    <a:pt x="1667803" y="2641600"/>
                  </a:lnTo>
                  <a:lnTo>
                    <a:pt x="1718955" y="2616200"/>
                  </a:lnTo>
                  <a:lnTo>
                    <a:pt x="1771887" y="2590800"/>
                  </a:lnTo>
                  <a:lnTo>
                    <a:pt x="1826356" y="2565400"/>
                  </a:lnTo>
                  <a:lnTo>
                    <a:pt x="1936873" y="2540459"/>
                  </a:lnTo>
                  <a:lnTo>
                    <a:pt x="1930626" y="2565400"/>
                  </a:lnTo>
                  <a:lnTo>
                    <a:pt x="1919755" y="2578100"/>
                  </a:lnTo>
                  <a:lnTo>
                    <a:pt x="1904290" y="2616200"/>
                  </a:lnTo>
                  <a:lnTo>
                    <a:pt x="1884144" y="2654300"/>
                  </a:lnTo>
                  <a:lnTo>
                    <a:pt x="1859232" y="2705100"/>
                  </a:lnTo>
                  <a:lnTo>
                    <a:pt x="1829468" y="2743200"/>
                  </a:lnTo>
                  <a:lnTo>
                    <a:pt x="1794765" y="2794000"/>
                  </a:lnTo>
                  <a:lnTo>
                    <a:pt x="1755036" y="2844800"/>
                  </a:lnTo>
                  <a:lnTo>
                    <a:pt x="1710197" y="2895600"/>
                  </a:lnTo>
                  <a:lnTo>
                    <a:pt x="1660161" y="2946400"/>
                  </a:lnTo>
                  <a:lnTo>
                    <a:pt x="1604841" y="2997200"/>
                  </a:lnTo>
                  <a:lnTo>
                    <a:pt x="1544153" y="3035300"/>
                  </a:lnTo>
                  <a:lnTo>
                    <a:pt x="1503003" y="3060700"/>
                  </a:lnTo>
                  <a:lnTo>
                    <a:pt x="1465879" y="3086100"/>
                  </a:lnTo>
                  <a:lnTo>
                    <a:pt x="1432220" y="3098800"/>
                  </a:lnTo>
                  <a:close/>
                </a:path>
                <a:path w="2417444" h="3543300">
                  <a:moveTo>
                    <a:pt x="1292247" y="2882900"/>
                  </a:moveTo>
                  <a:lnTo>
                    <a:pt x="1203954" y="2882900"/>
                  </a:lnTo>
                  <a:lnTo>
                    <a:pt x="1221397" y="2857500"/>
                  </a:lnTo>
                  <a:lnTo>
                    <a:pt x="1305206" y="2857500"/>
                  </a:lnTo>
                  <a:lnTo>
                    <a:pt x="1300830" y="2870200"/>
                  </a:lnTo>
                  <a:lnTo>
                    <a:pt x="1292247" y="2882900"/>
                  </a:lnTo>
                  <a:close/>
                </a:path>
                <a:path w="2417444" h="3543300">
                  <a:moveTo>
                    <a:pt x="1258836" y="2921000"/>
                  </a:moveTo>
                  <a:lnTo>
                    <a:pt x="1154426" y="2921000"/>
                  </a:lnTo>
                  <a:lnTo>
                    <a:pt x="1186456" y="2895600"/>
                  </a:lnTo>
                  <a:lnTo>
                    <a:pt x="1195223" y="2882900"/>
                  </a:lnTo>
                  <a:lnTo>
                    <a:pt x="1283727" y="2882900"/>
                  </a:lnTo>
                  <a:lnTo>
                    <a:pt x="1279413" y="2895600"/>
                  </a:lnTo>
                  <a:lnTo>
                    <a:pt x="1270744" y="2895600"/>
                  </a:lnTo>
                  <a:lnTo>
                    <a:pt x="1262075" y="2908300"/>
                  </a:lnTo>
                  <a:lnTo>
                    <a:pt x="1260741" y="2908300"/>
                  </a:lnTo>
                  <a:lnTo>
                    <a:pt x="1258836" y="2921000"/>
                  </a:lnTo>
                  <a:close/>
                </a:path>
                <a:path w="2417444" h="3543300">
                  <a:moveTo>
                    <a:pt x="627232" y="3378200"/>
                  </a:moveTo>
                  <a:lnTo>
                    <a:pt x="412792" y="3378200"/>
                  </a:lnTo>
                  <a:lnTo>
                    <a:pt x="448698" y="3365500"/>
                  </a:lnTo>
                  <a:lnTo>
                    <a:pt x="485907" y="3352800"/>
                  </a:lnTo>
                  <a:lnTo>
                    <a:pt x="524332" y="3327400"/>
                  </a:lnTo>
                  <a:lnTo>
                    <a:pt x="563881" y="3314700"/>
                  </a:lnTo>
                  <a:lnTo>
                    <a:pt x="605211" y="3302000"/>
                  </a:lnTo>
                  <a:lnTo>
                    <a:pt x="647594" y="3276600"/>
                  </a:lnTo>
                  <a:lnTo>
                    <a:pt x="690940" y="3251200"/>
                  </a:lnTo>
                  <a:lnTo>
                    <a:pt x="735160" y="3225800"/>
                  </a:lnTo>
                  <a:lnTo>
                    <a:pt x="825859" y="3175000"/>
                  </a:lnTo>
                  <a:lnTo>
                    <a:pt x="877837" y="3136900"/>
                  </a:lnTo>
                  <a:lnTo>
                    <a:pt x="904095" y="3124200"/>
                  </a:lnTo>
                  <a:lnTo>
                    <a:pt x="912883" y="3124200"/>
                  </a:lnTo>
                  <a:lnTo>
                    <a:pt x="930459" y="3111500"/>
                  </a:lnTo>
                  <a:lnTo>
                    <a:pt x="939247" y="3098800"/>
                  </a:lnTo>
                  <a:lnTo>
                    <a:pt x="1162450" y="3098800"/>
                  </a:lnTo>
                  <a:lnTo>
                    <a:pt x="1129786" y="3111500"/>
                  </a:lnTo>
                  <a:lnTo>
                    <a:pt x="1093839" y="3124200"/>
                  </a:lnTo>
                  <a:lnTo>
                    <a:pt x="1054047" y="3136900"/>
                  </a:lnTo>
                  <a:lnTo>
                    <a:pt x="1009847" y="3149600"/>
                  </a:lnTo>
                  <a:lnTo>
                    <a:pt x="960678" y="3175000"/>
                  </a:lnTo>
                  <a:lnTo>
                    <a:pt x="832432" y="3263900"/>
                  </a:lnTo>
                  <a:lnTo>
                    <a:pt x="748500" y="3314700"/>
                  </a:lnTo>
                  <a:lnTo>
                    <a:pt x="707392" y="3340100"/>
                  </a:lnTo>
                  <a:lnTo>
                    <a:pt x="666946" y="3352800"/>
                  </a:lnTo>
                  <a:lnTo>
                    <a:pt x="627232" y="3378200"/>
                  </a:lnTo>
                  <a:close/>
                </a:path>
                <a:path w="2417444" h="3543300">
                  <a:moveTo>
                    <a:pt x="1373044" y="3111500"/>
                  </a:moveTo>
                  <a:lnTo>
                    <a:pt x="1296204" y="3111500"/>
                  </a:lnTo>
                  <a:lnTo>
                    <a:pt x="1271521" y="3098800"/>
                  </a:lnTo>
                  <a:lnTo>
                    <a:pt x="1401462" y="3098800"/>
                  </a:lnTo>
                  <a:lnTo>
                    <a:pt x="1373044" y="3111500"/>
                  </a:lnTo>
                  <a:close/>
                </a:path>
                <a:path w="2417444" h="3543300">
                  <a:moveTo>
                    <a:pt x="1198423" y="3378200"/>
                  </a:moveTo>
                  <a:lnTo>
                    <a:pt x="774685" y="3378200"/>
                  </a:lnTo>
                  <a:lnTo>
                    <a:pt x="828312" y="3365500"/>
                  </a:lnTo>
                  <a:lnTo>
                    <a:pt x="881948" y="3365500"/>
                  </a:lnTo>
                  <a:lnTo>
                    <a:pt x="934255" y="3352800"/>
                  </a:lnTo>
                  <a:lnTo>
                    <a:pt x="983896" y="3352800"/>
                  </a:lnTo>
                  <a:lnTo>
                    <a:pt x="1029534" y="3340100"/>
                  </a:lnTo>
                  <a:lnTo>
                    <a:pt x="1129128" y="3340100"/>
                  </a:lnTo>
                  <a:lnTo>
                    <a:pt x="1176253" y="3365500"/>
                  </a:lnTo>
                  <a:lnTo>
                    <a:pt x="1198423" y="3378200"/>
                  </a:lnTo>
                  <a:close/>
                </a:path>
                <a:path w="2417444" h="3543300">
                  <a:moveTo>
                    <a:pt x="1381713" y="3543300"/>
                  </a:moveTo>
                  <a:lnTo>
                    <a:pt x="805027" y="3543300"/>
                  </a:lnTo>
                  <a:lnTo>
                    <a:pt x="779511" y="3505200"/>
                  </a:lnTo>
                  <a:lnTo>
                    <a:pt x="726212" y="3429000"/>
                  </a:lnTo>
                  <a:lnTo>
                    <a:pt x="717153" y="3429000"/>
                  </a:lnTo>
                  <a:lnTo>
                    <a:pt x="707969" y="3416300"/>
                  </a:lnTo>
                  <a:lnTo>
                    <a:pt x="689154" y="3416300"/>
                  </a:lnTo>
                  <a:lnTo>
                    <a:pt x="646841" y="3403600"/>
                  </a:lnTo>
                  <a:lnTo>
                    <a:pt x="1240992" y="3403600"/>
                  </a:lnTo>
                  <a:lnTo>
                    <a:pt x="1261391" y="3416300"/>
                  </a:lnTo>
                  <a:lnTo>
                    <a:pt x="1297894" y="3441700"/>
                  </a:lnTo>
                  <a:lnTo>
                    <a:pt x="1336043" y="3479800"/>
                  </a:lnTo>
                  <a:lnTo>
                    <a:pt x="1364949" y="3517900"/>
                  </a:lnTo>
                  <a:lnTo>
                    <a:pt x="1381713" y="3543300"/>
                  </a:lnTo>
                  <a:close/>
                </a:path>
                <a:path w="2417444" h="3543300">
                  <a:moveTo>
                    <a:pt x="506056" y="3441700"/>
                  </a:moveTo>
                  <a:lnTo>
                    <a:pt x="203319" y="3441700"/>
                  </a:lnTo>
                  <a:lnTo>
                    <a:pt x="234612" y="3429000"/>
                  </a:lnTo>
                  <a:lnTo>
                    <a:pt x="268352" y="3416300"/>
                  </a:lnTo>
                  <a:lnTo>
                    <a:pt x="551317" y="3416300"/>
                  </a:lnTo>
                  <a:lnTo>
                    <a:pt x="506056" y="3441700"/>
                  </a:lnTo>
                  <a:close/>
                </a:path>
                <a:path w="2417444" h="3543300">
                  <a:moveTo>
                    <a:pt x="467022" y="3454400"/>
                  </a:moveTo>
                  <a:lnTo>
                    <a:pt x="142598" y="3454400"/>
                  </a:lnTo>
                  <a:lnTo>
                    <a:pt x="174536" y="3441700"/>
                  </a:lnTo>
                  <a:lnTo>
                    <a:pt x="486369" y="3441700"/>
                  </a:lnTo>
                  <a:lnTo>
                    <a:pt x="467022" y="3454400"/>
                  </a:lnTo>
                  <a:close/>
                </a:path>
                <a:path w="2417444" h="3543300">
                  <a:moveTo>
                    <a:pt x="207914" y="3543300"/>
                  </a:moveTo>
                  <a:lnTo>
                    <a:pt x="0" y="3543300"/>
                  </a:lnTo>
                  <a:lnTo>
                    <a:pt x="11633" y="3517900"/>
                  </a:lnTo>
                  <a:lnTo>
                    <a:pt x="27534" y="3492500"/>
                  </a:lnTo>
                  <a:lnTo>
                    <a:pt x="43166" y="3454400"/>
                  </a:lnTo>
                  <a:lnTo>
                    <a:pt x="46214" y="3454400"/>
                  </a:lnTo>
                  <a:lnTo>
                    <a:pt x="52121" y="3467100"/>
                  </a:lnTo>
                  <a:lnTo>
                    <a:pt x="427749" y="3467100"/>
                  </a:lnTo>
                  <a:lnTo>
                    <a:pt x="399320" y="3479800"/>
                  </a:lnTo>
                  <a:lnTo>
                    <a:pt x="371650" y="3492500"/>
                  </a:lnTo>
                  <a:lnTo>
                    <a:pt x="344784" y="3492500"/>
                  </a:lnTo>
                  <a:lnTo>
                    <a:pt x="318766" y="3505200"/>
                  </a:lnTo>
                  <a:lnTo>
                    <a:pt x="267874" y="3517900"/>
                  </a:lnTo>
                  <a:lnTo>
                    <a:pt x="220715" y="3530600"/>
                  </a:lnTo>
                  <a:lnTo>
                    <a:pt x="207914" y="3543300"/>
                  </a:lnTo>
                  <a:close/>
                </a:path>
                <a:path w="2417444" h="3543300">
                  <a:moveTo>
                    <a:pt x="428320" y="3467100"/>
                  </a:moveTo>
                  <a:lnTo>
                    <a:pt x="63171" y="3467100"/>
                  </a:lnTo>
                  <a:lnTo>
                    <a:pt x="66887" y="3454400"/>
                  </a:lnTo>
                  <a:lnTo>
                    <a:pt x="447995" y="3454400"/>
                  </a:lnTo>
                  <a:lnTo>
                    <a:pt x="428320" y="3467100"/>
                  </a:lnTo>
                  <a:close/>
                </a:path>
              </a:pathLst>
            </a:custGeom>
            <a:solidFill>
              <a:srgbClr val="90507B"/>
            </a:solidFill>
          </p:spPr>
          <p:txBody>
            <a:bodyPr wrap="square" lIns="0" tIns="0" rIns="0" bIns="0" rtlCol="0"/>
            <a:lstStyle/>
            <a:p>
              <a:endParaRPr/>
            </a:p>
          </p:txBody>
        </p:sp>
      </p:grpSp>
      <p:sp>
        <p:nvSpPr>
          <p:cNvPr id="8" name="object 8"/>
          <p:cNvSpPr txBox="1">
            <a:spLocks noGrp="1"/>
          </p:cNvSpPr>
          <p:nvPr>
            <p:ph type="title"/>
          </p:nvPr>
        </p:nvSpPr>
        <p:spPr>
          <a:xfrm>
            <a:off x="726405" y="1374502"/>
            <a:ext cx="7449820" cy="741680"/>
          </a:xfrm>
          <a:prstGeom prst="rect">
            <a:avLst/>
          </a:prstGeom>
        </p:spPr>
        <p:txBody>
          <a:bodyPr vert="horz" wrap="square" lIns="0" tIns="12065" rIns="0" bIns="0" rtlCol="0">
            <a:spAutoFit/>
          </a:bodyPr>
          <a:lstStyle/>
          <a:p>
            <a:pPr marL="12700">
              <a:lnSpc>
                <a:spcPct val="100000"/>
              </a:lnSpc>
              <a:spcBef>
                <a:spcPts val="95"/>
              </a:spcBef>
            </a:pPr>
            <a:r>
              <a:rPr sz="4700" spc="50"/>
              <a:t>Preoperative</a:t>
            </a:r>
            <a:r>
              <a:rPr sz="4700" spc="-40"/>
              <a:t> </a:t>
            </a:r>
            <a:r>
              <a:rPr sz="4700" spc="50"/>
              <a:t>preparation</a:t>
            </a:r>
            <a:endParaRPr sz="4700"/>
          </a:p>
        </p:txBody>
      </p:sp>
      <p:sp>
        <p:nvSpPr>
          <p:cNvPr id="9" name="object 9"/>
          <p:cNvSpPr/>
          <p:nvPr/>
        </p:nvSpPr>
        <p:spPr>
          <a:xfrm>
            <a:off x="16663133" y="1942080"/>
            <a:ext cx="391795" cy="408940"/>
          </a:xfrm>
          <a:custGeom>
            <a:avLst/>
            <a:gdLst/>
            <a:ahLst/>
            <a:cxnLst/>
            <a:rect l="l" t="t" r="r" b="b"/>
            <a:pathLst>
              <a:path w="391794" h="408939">
                <a:moveTo>
                  <a:pt x="254770" y="113720"/>
                </a:moveTo>
                <a:lnTo>
                  <a:pt x="154414" y="113720"/>
                </a:lnTo>
                <a:lnTo>
                  <a:pt x="154975" y="87958"/>
                </a:lnTo>
                <a:lnTo>
                  <a:pt x="168800" y="37907"/>
                </a:lnTo>
                <a:lnTo>
                  <a:pt x="198173" y="5667"/>
                </a:lnTo>
                <a:lnTo>
                  <a:pt x="233463" y="0"/>
                </a:lnTo>
                <a:lnTo>
                  <a:pt x="253567" y="28554"/>
                </a:lnTo>
                <a:lnTo>
                  <a:pt x="259817" y="75030"/>
                </a:lnTo>
                <a:lnTo>
                  <a:pt x="254770" y="113720"/>
                </a:lnTo>
                <a:close/>
              </a:path>
              <a:path w="391794" h="408939">
                <a:moveTo>
                  <a:pt x="52477" y="310498"/>
                </a:moveTo>
                <a:lnTo>
                  <a:pt x="22563" y="301710"/>
                </a:lnTo>
                <a:lnTo>
                  <a:pt x="5087" y="287876"/>
                </a:lnTo>
                <a:lnTo>
                  <a:pt x="0" y="272082"/>
                </a:lnTo>
                <a:lnTo>
                  <a:pt x="5114" y="255315"/>
                </a:lnTo>
                <a:lnTo>
                  <a:pt x="34798" y="224564"/>
                </a:lnTo>
                <a:lnTo>
                  <a:pt x="75462" y="201956"/>
                </a:lnTo>
                <a:lnTo>
                  <a:pt x="96549" y="194808"/>
                </a:lnTo>
                <a:lnTo>
                  <a:pt x="71101" y="179016"/>
                </a:lnTo>
                <a:lnTo>
                  <a:pt x="48640" y="158583"/>
                </a:lnTo>
                <a:lnTo>
                  <a:pt x="32261" y="133327"/>
                </a:lnTo>
                <a:lnTo>
                  <a:pt x="25058" y="103069"/>
                </a:lnTo>
                <a:lnTo>
                  <a:pt x="25233" y="93123"/>
                </a:lnTo>
                <a:lnTo>
                  <a:pt x="26821" y="84824"/>
                </a:lnTo>
                <a:lnTo>
                  <a:pt x="29686" y="78090"/>
                </a:lnTo>
                <a:lnTo>
                  <a:pt x="33694" y="72841"/>
                </a:lnTo>
                <a:lnTo>
                  <a:pt x="57617" y="64559"/>
                </a:lnTo>
                <a:lnTo>
                  <a:pt x="90228" y="71725"/>
                </a:lnTo>
                <a:lnTo>
                  <a:pt x="124728" y="89668"/>
                </a:lnTo>
                <a:lnTo>
                  <a:pt x="154414" y="113720"/>
                </a:lnTo>
                <a:lnTo>
                  <a:pt x="254770" y="113720"/>
                </a:lnTo>
                <a:lnTo>
                  <a:pt x="253543" y="123125"/>
                </a:lnTo>
                <a:lnTo>
                  <a:pt x="387289" y="123125"/>
                </a:lnTo>
                <a:lnTo>
                  <a:pt x="391644" y="136655"/>
                </a:lnTo>
                <a:lnTo>
                  <a:pt x="388199" y="147979"/>
                </a:lnTo>
                <a:lnTo>
                  <a:pt x="199996" y="147979"/>
                </a:lnTo>
                <a:lnTo>
                  <a:pt x="187418" y="148436"/>
                </a:lnTo>
                <a:lnTo>
                  <a:pt x="175658" y="151493"/>
                </a:lnTo>
                <a:lnTo>
                  <a:pt x="165032" y="156872"/>
                </a:lnTo>
                <a:lnTo>
                  <a:pt x="155972" y="164196"/>
                </a:lnTo>
                <a:lnTo>
                  <a:pt x="149567" y="171720"/>
                </a:lnTo>
                <a:lnTo>
                  <a:pt x="144638" y="180342"/>
                </a:lnTo>
                <a:lnTo>
                  <a:pt x="141239" y="189863"/>
                </a:lnTo>
                <a:lnTo>
                  <a:pt x="139540" y="200086"/>
                </a:lnTo>
                <a:lnTo>
                  <a:pt x="142410" y="222420"/>
                </a:lnTo>
                <a:lnTo>
                  <a:pt x="153215" y="241218"/>
                </a:lnTo>
                <a:lnTo>
                  <a:pt x="170281" y="254564"/>
                </a:lnTo>
                <a:lnTo>
                  <a:pt x="191935" y="260542"/>
                </a:lnTo>
                <a:lnTo>
                  <a:pt x="349792" y="260542"/>
                </a:lnTo>
                <a:lnTo>
                  <a:pt x="359424" y="275358"/>
                </a:lnTo>
                <a:lnTo>
                  <a:pt x="361852" y="285492"/>
                </a:lnTo>
                <a:lnTo>
                  <a:pt x="138101" y="285492"/>
                </a:lnTo>
                <a:lnTo>
                  <a:pt x="111587" y="299645"/>
                </a:lnTo>
                <a:lnTo>
                  <a:pt x="82599" y="308895"/>
                </a:lnTo>
                <a:lnTo>
                  <a:pt x="52477" y="310498"/>
                </a:lnTo>
                <a:close/>
              </a:path>
              <a:path w="391794" h="408939">
                <a:moveTo>
                  <a:pt x="33598" y="72841"/>
                </a:moveTo>
                <a:close/>
              </a:path>
              <a:path w="391794" h="408939">
                <a:moveTo>
                  <a:pt x="387289" y="123125"/>
                </a:moveTo>
                <a:lnTo>
                  <a:pt x="253543" y="123125"/>
                </a:lnTo>
                <a:lnTo>
                  <a:pt x="280044" y="108988"/>
                </a:lnTo>
                <a:lnTo>
                  <a:pt x="309009" y="99782"/>
                </a:lnTo>
                <a:lnTo>
                  <a:pt x="339126" y="98241"/>
                </a:lnTo>
                <a:lnTo>
                  <a:pt x="369081" y="107099"/>
                </a:lnTo>
                <a:lnTo>
                  <a:pt x="386557" y="120852"/>
                </a:lnTo>
                <a:lnTo>
                  <a:pt x="387289" y="123125"/>
                </a:lnTo>
                <a:close/>
              </a:path>
              <a:path w="391794" h="408939">
                <a:moveTo>
                  <a:pt x="349792" y="260542"/>
                </a:moveTo>
                <a:lnTo>
                  <a:pt x="191935" y="260542"/>
                </a:lnTo>
                <a:lnTo>
                  <a:pt x="204404" y="260139"/>
                </a:lnTo>
                <a:lnTo>
                  <a:pt x="216118" y="257100"/>
                </a:lnTo>
                <a:lnTo>
                  <a:pt x="247198" y="228155"/>
                </a:lnTo>
                <a:lnTo>
                  <a:pt x="252296" y="208339"/>
                </a:lnTo>
                <a:lnTo>
                  <a:pt x="249481" y="186061"/>
                </a:lnTo>
                <a:lnTo>
                  <a:pt x="238705" y="167291"/>
                </a:lnTo>
                <a:lnTo>
                  <a:pt x="221649" y="153955"/>
                </a:lnTo>
                <a:lnTo>
                  <a:pt x="199996" y="147979"/>
                </a:lnTo>
                <a:lnTo>
                  <a:pt x="388199" y="147979"/>
                </a:lnTo>
                <a:lnTo>
                  <a:pt x="356833" y="184228"/>
                </a:lnTo>
                <a:lnTo>
                  <a:pt x="316142" y="206732"/>
                </a:lnTo>
                <a:lnTo>
                  <a:pt x="295095" y="213809"/>
                </a:lnTo>
                <a:lnTo>
                  <a:pt x="320544" y="229683"/>
                </a:lnTo>
                <a:lnTo>
                  <a:pt x="343016" y="250118"/>
                </a:lnTo>
                <a:lnTo>
                  <a:pt x="349792" y="260542"/>
                </a:lnTo>
                <a:close/>
              </a:path>
              <a:path w="391794" h="408939">
                <a:moveTo>
                  <a:pt x="155854" y="164292"/>
                </a:moveTo>
                <a:close/>
              </a:path>
              <a:path w="391794" h="408939">
                <a:moveTo>
                  <a:pt x="158154" y="408672"/>
                </a:moveTo>
                <a:lnTo>
                  <a:pt x="138077" y="380135"/>
                </a:lnTo>
                <a:lnTo>
                  <a:pt x="131854" y="333641"/>
                </a:lnTo>
                <a:lnTo>
                  <a:pt x="138101" y="285492"/>
                </a:lnTo>
                <a:lnTo>
                  <a:pt x="361852" y="285492"/>
                </a:lnTo>
                <a:lnTo>
                  <a:pt x="364152" y="295089"/>
                </a:lnTo>
                <a:lnTo>
                  <a:pt x="237229" y="295089"/>
                </a:lnTo>
                <a:lnTo>
                  <a:pt x="236667" y="320823"/>
                </a:lnTo>
                <a:lnTo>
                  <a:pt x="222804" y="370780"/>
                </a:lnTo>
                <a:lnTo>
                  <a:pt x="193471" y="402950"/>
                </a:lnTo>
                <a:lnTo>
                  <a:pt x="158154" y="408672"/>
                </a:lnTo>
                <a:close/>
              </a:path>
              <a:path w="391794" h="408939">
                <a:moveTo>
                  <a:pt x="334000" y="344115"/>
                </a:moveTo>
                <a:lnTo>
                  <a:pt x="301440" y="336964"/>
                </a:lnTo>
                <a:lnTo>
                  <a:pt x="266955" y="319072"/>
                </a:lnTo>
                <a:lnTo>
                  <a:pt x="237229" y="295089"/>
                </a:lnTo>
                <a:lnTo>
                  <a:pt x="364152" y="295089"/>
                </a:lnTo>
                <a:lnTo>
                  <a:pt x="366682" y="305644"/>
                </a:lnTo>
                <a:lnTo>
                  <a:pt x="366465" y="315576"/>
                </a:lnTo>
                <a:lnTo>
                  <a:pt x="364871" y="323853"/>
                </a:lnTo>
                <a:lnTo>
                  <a:pt x="362000" y="330582"/>
                </a:lnTo>
                <a:lnTo>
                  <a:pt x="357950" y="335872"/>
                </a:lnTo>
                <a:lnTo>
                  <a:pt x="334000" y="344115"/>
                </a:lnTo>
                <a:close/>
              </a:path>
            </a:pathLst>
          </a:custGeom>
          <a:solidFill>
            <a:srgbClr val="6FDEF6"/>
          </a:solidFill>
        </p:spPr>
        <p:txBody>
          <a:bodyPr wrap="square" lIns="0" tIns="0" rIns="0" bIns="0" rtlCol="0"/>
          <a:lstStyle/>
          <a:p>
            <a:endParaRPr/>
          </a:p>
        </p:txBody>
      </p:sp>
      <p:pic>
        <p:nvPicPr>
          <p:cNvPr id="10" name="object 10"/>
          <p:cNvPicPr/>
          <p:nvPr/>
        </p:nvPicPr>
        <p:blipFill>
          <a:blip r:embed="rId3" cstate="print"/>
          <a:stretch>
            <a:fillRect/>
          </a:stretch>
        </p:blipFill>
        <p:spPr>
          <a:xfrm>
            <a:off x="949011" y="2906577"/>
            <a:ext cx="142875" cy="142874"/>
          </a:xfrm>
          <a:prstGeom prst="rect">
            <a:avLst/>
          </a:prstGeom>
        </p:spPr>
      </p:pic>
      <p:pic>
        <p:nvPicPr>
          <p:cNvPr id="11" name="object 11"/>
          <p:cNvPicPr/>
          <p:nvPr/>
        </p:nvPicPr>
        <p:blipFill>
          <a:blip r:embed="rId4" cstate="print"/>
          <a:stretch>
            <a:fillRect/>
          </a:stretch>
        </p:blipFill>
        <p:spPr>
          <a:xfrm>
            <a:off x="949011" y="3392352"/>
            <a:ext cx="142875" cy="142874"/>
          </a:xfrm>
          <a:prstGeom prst="rect">
            <a:avLst/>
          </a:prstGeom>
        </p:spPr>
      </p:pic>
      <p:pic>
        <p:nvPicPr>
          <p:cNvPr id="12" name="object 12"/>
          <p:cNvPicPr/>
          <p:nvPr/>
        </p:nvPicPr>
        <p:blipFill>
          <a:blip r:embed="rId5" cstate="print"/>
          <a:stretch>
            <a:fillRect/>
          </a:stretch>
        </p:blipFill>
        <p:spPr>
          <a:xfrm>
            <a:off x="949011" y="3878127"/>
            <a:ext cx="142875" cy="142874"/>
          </a:xfrm>
          <a:prstGeom prst="rect">
            <a:avLst/>
          </a:prstGeom>
        </p:spPr>
      </p:pic>
      <p:pic>
        <p:nvPicPr>
          <p:cNvPr id="13" name="object 13"/>
          <p:cNvPicPr/>
          <p:nvPr/>
        </p:nvPicPr>
        <p:blipFill>
          <a:blip r:embed="rId6" cstate="print"/>
          <a:stretch>
            <a:fillRect/>
          </a:stretch>
        </p:blipFill>
        <p:spPr>
          <a:xfrm>
            <a:off x="949011" y="4363902"/>
            <a:ext cx="142875" cy="142874"/>
          </a:xfrm>
          <a:prstGeom prst="rect">
            <a:avLst/>
          </a:prstGeom>
        </p:spPr>
      </p:pic>
      <p:pic>
        <p:nvPicPr>
          <p:cNvPr id="14" name="object 14"/>
          <p:cNvPicPr/>
          <p:nvPr/>
        </p:nvPicPr>
        <p:blipFill>
          <a:blip r:embed="rId6" cstate="print"/>
          <a:stretch>
            <a:fillRect/>
          </a:stretch>
        </p:blipFill>
        <p:spPr>
          <a:xfrm>
            <a:off x="949011" y="4849677"/>
            <a:ext cx="142875" cy="142874"/>
          </a:xfrm>
          <a:prstGeom prst="rect">
            <a:avLst/>
          </a:prstGeom>
        </p:spPr>
      </p:pic>
      <p:pic>
        <p:nvPicPr>
          <p:cNvPr id="15" name="object 15"/>
          <p:cNvPicPr/>
          <p:nvPr/>
        </p:nvPicPr>
        <p:blipFill>
          <a:blip r:embed="rId7" cstate="print"/>
          <a:stretch>
            <a:fillRect/>
          </a:stretch>
        </p:blipFill>
        <p:spPr>
          <a:xfrm>
            <a:off x="949011" y="5335452"/>
            <a:ext cx="142875" cy="142874"/>
          </a:xfrm>
          <a:prstGeom prst="rect">
            <a:avLst/>
          </a:prstGeom>
        </p:spPr>
      </p:pic>
      <p:pic>
        <p:nvPicPr>
          <p:cNvPr id="16" name="object 16"/>
          <p:cNvPicPr/>
          <p:nvPr/>
        </p:nvPicPr>
        <p:blipFill>
          <a:blip r:embed="rId8" cstate="print"/>
          <a:stretch>
            <a:fillRect/>
          </a:stretch>
        </p:blipFill>
        <p:spPr>
          <a:xfrm>
            <a:off x="949011" y="6307002"/>
            <a:ext cx="142875" cy="142874"/>
          </a:xfrm>
          <a:prstGeom prst="rect">
            <a:avLst/>
          </a:prstGeom>
        </p:spPr>
      </p:pic>
      <p:sp>
        <p:nvSpPr>
          <p:cNvPr id="17" name="object 17"/>
          <p:cNvSpPr txBox="1"/>
          <p:nvPr/>
        </p:nvSpPr>
        <p:spPr>
          <a:xfrm>
            <a:off x="1272514" y="2692328"/>
            <a:ext cx="7340600" cy="4399280"/>
          </a:xfrm>
          <a:prstGeom prst="rect">
            <a:avLst/>
          </a:prstGeom>
        </p:spPr>
        <p:txBody>
          <a:bodyPr vert="horz" wrap="square" lIns="0" tIns="12700" rIns="0" bIns="0" rtlCol="0">
            <a:spAutoFit/>
          </a:bodyPr>
          <a:lstStyle/>
          <a:p>
            <a:pPr marL="12700">
              <a:lnSpc>
                <a:spcPts val="3835"/>
              </a:lnSpc>
              <a:spcBef>
                <a:spcPts val="100"/>
              </a:spcBef>
            </a:pPr>
            <a:r>
              <a:rPr sz="3200" spc="45">
                <a:solidFill>
                  <a:srgbClr val="0E0D49"/>
                </a:solidFill>
                <a:latin typeface="Trebuchet MS"/>
                <a:cs typeface="Trebuchet MS"/>
              </a:rPr>
              <a:t>Fasting </a:t>
            </a:r>
            <a:r>
              <a:rPr sz="3200" spc="235">
                <a:solidFill>
                  <a:srgbClr val="0E0D49"/>
                </a:solidFill>
                <a:latin typeface="Trebuchet MS"/>
                <a:cs typeface="Trebuchet MS"/>
              </a:rPr>
              <a:t>12 </a:t>
            </a:r>
            <a:r>
              <a:rPr sz="3200" spc="60">
                <a:solidFill>
                  <a:srgbClr val="0E0D49"/>
                </a:solidFill>
                <a:latin typeface="Trebuchet MS"/>
                <a:cs typeface="Trebuchet MS"/>
              </a:rPr>
              <a:t>hours</a:t>
            </a:r>
            <a:r>
              <a:rPr sz="3200" spc="-710">
                <a:solidFill>
                  <a:srgbClr val="0E0D49"/>
                </a:solidFill>
                <a:latin typeface="Trebuchet MS"/>
                <a:cs typeface="Trebuchet MS"/>
              </a:rPr>
              <a:t> </a:t>
            </a:r>
            <a:r>
              <a:rPr sz="3200" spc="-65">
                <a:solidFill>
                  <a:srgbClr val="0E0D49"/>
                </a:solidFill>
                <a:latin typeface="Trebuchet MS"/>
                <a:cs typeface="Trebuchet MS"/>
              </a:rPr>
              <a:t>preoperative.</a:t>
            </a:r>
            <a:endParaRPr sz="3200">
              <a:latin typeface="Trebuchet MS"/>
              <a:cs typeface="Trebuchet MS"/>
            </a:endParaRPr>
          </a:p>
          <a:p>
            <a:pPr marL="12700" marR="5983605">
              <a:lnSpc>
                <a:spcPts val="3820"/>
              </a:lnSpc>
              <a:spcBef>
                <a:spcPts val="135"/>
              </a:spcBef>
            </a:pPr>
            <a:r>
              <a:rPr sz="3200" spc="-70">
                <a:solidFill>
                  <a:srgbClr val="0E0D49"/>
                </a:solidFill>
                <a:latin typeface="Trebuchet MS"/>
                <a:cs typeface="Trebuchet MS"/>
              </a:rPr>
              <a:t>I.V</a:t>
            </a:r>
            <a:r>
              <a:rPr sz="3200" spc="-210">
                <a:solidFill>
                  <a:srgbClr val="0E0D49"/>
                </a:solidFill>
                <a:latin typeface="Trebuchet MS"/>
                <a:cs typeface="Trebuchet MS"/>
              </a:rPr>
              <a:t> </a:t>
            </a:r>
            <a:r>
              <a:rPr sz="3200" spc="-125">
                <a:solidFill>
                  <a:srgbClr val="0E0D49"/>
                </a:solidFill>
                <a:latin typeface="Trebuchet MS"/>
                <a:cs typeface="Trebuchet MS"/>
              </a:rPr>
              <a:t>line.  </a:t>
            </a:r>
            <a:r>
              <a:rPr sz="3200" spc="-30">
                <a:solidFill>
                  <a:srgbClr val="0E0D49"/>
                </a:solidFill>
                <a:latin typeface="Trebuchet MS"/>
                <a:cs typeface="Trebuchet MS"/>
              </a:rPr>
              <a:t>Fluids.</a:t>
            </a:r>
            <a:endParaRPr sz="3200">
              <a:latin typeface="Trebuchet MS"/>
              <a:cs typeface="Trebuchet MS"/>
            </a:endParaRPr>
          </a:p>
          <a:p>
            <a:pPr marL="12700">
              <a:lnSpc>
                <a:spcPts val="3700"/>
              </a:lnSpc>
            </a:pPr>
            <a:r>
              <a:rPr sz="3200" spc="25">
                <a:solidFill>
                  <a:srgbClr val="0E0D49"/>
                </a:solidFill>
                <a:latin typeface="Trebuchet MS"/>
                <a:cs typeface="Trebuchet MS"/>
              </a:rPr>
              <a:t>Foley</a:t>
            </a:r>
            <a:r>
              <a:rPr sz="3200" spc="-145">
                <a:solidFill>
                  <a:srgbClr val="0E0D49"/>
                </a:solidFill>
                <a:latin typeface="Trebuchet MS"/>
                <a:cs typeface="Trebuchet MS"/>
              </a:rPr>
              <a:t> </a:t>
            </a:r>
            <a:r>
              <a:rPr sz="3200" spc="-110">
                <a:solidFill>
                  <a:srgbClr val="0E0D49"/>
                </a:solidFill>
                <a:latin typeface="Trebuchet MS"/>
                <a:cs typeface="Trebuchet MS"/>
              </a:rPr>
              <a:t>catheter.</a:t>
            </a:r>
            <a:endParaRPr sz="3200">
              <a:latin typeface="Trebuchet MS"/>
              <a:cs typeface="Trebuchet MS"/>
            </a:endParaRPr>
          </a:p>
          <a:p>
            <a:pPr marL="12700" marR="5080">
              <a:lnSpc>
                <a:spcPts val="3829"/>
              </a:lnSpc>
              <a:spcBef>
                <a:spcPts val="130"/>
              </a:spcBef>
            </a:pPr>
            <a:r>
              <a:rPr sz="3200" spc="-5">
                <a:solidFill>
                  <a:srgbClr val="0E0D49"/>
                </a:solidFill>
                <a:latin typeface="Trebuchet MS"/>
                <a:cs typeface="Trebuchet MS"/>
              </a:rPr>
              <a:t>External </a:t>
            </a:r>
            <a:r>
              <a:rPr sz="3200" spc="-65">
                <a:solidFill>
                  <a:srgbClr val="0E0D49"/>
                </a:solidFill>
                <a:latin typeface="Trebuchet MS"/>
                <a:cs typeface="Trebuchet MS"/>
              </a:rPr>
              <a:t>fetal </a:t>
            </a:r>
            <a:r>
              <a:rPr sz="3200" spc="50">
                <a:solidFill>
                  <a:srgbClr val="0E0D49"/>
                </a:solidFill>
                <a:latin typeface="Trebuchet MS"/>
                <a:cs typeface="Trebuchet MS"/>
              </a:rPr>
              <a:t>and </a:t>
            </a:r>
            <a:r>
              <a:rPr sz="3200" spc="-20">
                <a:solidFill>
                  <a:srgbClr val="0E0D49"/>
                </a:solidFill>
                <a:latin typeface="Trebuchet MS"/>
                <a:cs typeface="Trebuchet MS"/>
              </a:rPr>
              <a:t>maternal </a:t>
            </a:r>
            <a:r>
              <a:rPr sz="3200" spc="-45">
                <a:solidFill>
                  <a:srgbClr val="0E0D49"/>
                </a:solidFill>
                <a:latin typeface="Trebuchet MS"/>
                <a:cs typeface="Trebuchet MS"/>
              </a:rPr>
              <a:t>monitors.  </a:t>
            </a:r>
            <a:r>
              <a:rPr sz="3200" spc="-30">
                <a:solidFill>
                  <a:srgbClr val="0E0D49"/>
                </a:solidFill>
                <a:latin typeface="Trebuchet MS"/>
                <a:cs typeface="Trebuchet MS"/>
              </a:rPr>
              <a:t>Antibiotic </a:t>
            </a:r>
            <a:r>
              <a:rPr sz="3200" spc="30">
                <a:solidFill>
                  <a:srgbClr val="0E0D49"/>
                </a:solidFill>
                <a:latin typeface="Trebuchet MS"/>
                <a:cs typeface="Trebuchet MS"/>
              </a:rPr>
              <a:t>prophylaxis </a:t>
            </a:r>
            <a:r>
              <a:rPr sz="3200" spc="-25">
                <a:solidFill>
                  <a:srgbClr val="0E0D49"/>
                </a:solidFill>
                <a:latin typeface="Trebuchet MS"/>
                <a:cs typeface="Trebuchet MS"/>
              </a:rPr>
              <a:t>(one </a:t>
            </a:r>
            <a:r>
              <a:rPr sz="3200" spc="80">
                <a:solidFill>
                  <a:srgbClr val="0E0D49"/>
                </a:solidFill>
                <a:latin typeface="Trebuchet MS"/>
                <a:cs typeface="Trebuchet MS"/>
              </a:rPr>
              <a:t>dose</a:t>
            </a:r>
            <a:r>
              <a:rPr sz="3200" spc="-635">
                <a:solidFill>
                  <a:srgbClr val="0E0D49"/>
                </a:solidFill>
                <a:latin typeface="Trebuchet MS"/>
                <a:cs typeface="Trebuchet MS"/>
              </a:rPr>
              <a:t> </a:t>
            </a:r>
            <a:r>
              <a:rPr sz="3200" spc="-35">
                <a:solidFill>
                  <a:srgbClr val="0E0D49"/>
                </a:solidFill>
                <a:latin typeface="Trebuchet MS"/>
                <a:cs typeface="Trebuchet MS"/>
              </a:rPr>
              <a:t>of </a:t>
            </a:r>
            <a:r>
              <a:rPr sz="3200" spc="-25">
                <a:solidFill>
                  <a:srgbClr val="0E0D49"/>
                </a:solidFill>
                <a:latin typeface="Trebuchet MS"/>
                <a:cs typeface="Trebuchet MS"/>
              </a:rPr>
              <a:t>first-  </a:t>
            </a:r>
            <a:r>
              <a:rPr sz="3200" spc="-10">
                <a:solidFill>
                  <a:srgbClr val="0E0D49"/>
                </a:solidFill>
                <a:latin typeface="Trebuchet MS"/>
                <a:cs typeface="Trebuchet MS"/>
              </a:rPr>
              <a:t>generation </a:t>
            </a:r>
            <a:r>
              <a:rPr sz="3200" spc="15">
                <a:solidFill>
                  <a:srgbClr val="0E0D49"/>
                </a:solidFill>
                <a:latin typeface="Trebuchet MS"/>
                <a:cs typeface="Trebuchet MS"/>
              </a:rPr>
              <a:t>cephalosporin </a:t>
            </a:r>
            <a:r>
              <a:rPr sz="3200" spc="-25">
                <a:solidFill>
                  <a:srgbClr val="0E0D49"/>
                </a:solidFill>
                <a:latin typeface="Trebuchet MS"/>
                <a:cs typeface="Trebuchet MS"/>
              </a:rPr>
              <a:t>or</a:t>
            </a:r>
            <a:r>
              <a:rPr sz="3200" spc="-450">
                <a:solidFill>
                  <a:srgbClr val="0E0D49"/>
                </a:solidFill>
                <a:latin typeface="Trebuchet MS"/>
                <a:cs typeface="Trebuchet MS"/>
              </a:rPr>
              <a:t> </a:t>
            </a:r>
            <a:r>
              <a:rPr sz="3200" spc="-85">
                <a:solidFill>
                  <a:srgbClr val="0E0D49"/>
                </a:solidFill>
                <a:latin typeface="Trebuchet MS"/>
                <a:cs typeface="Trebuchet MS"/>
              </a:rPr>
              <a:t>ampicillin).</a:t>
            </a:r>
            <a:endParaRPr sz="3200">
              <a:latin typeface="Trebuchet MS"/>
              <a:cs typeface="Trebuchet MS"/>
            </a:endParaRPr>
          </a:p>
          <a:p>
            <a:pPr marL="12700">
              <a:lnSpc>
                <a:spcPts val="3679"/>
              </a:lnSpc>
            </a:pPr>
            <a:r>
              <a:rPr sz="3200" spc="45">
                <a:solidFill>
                  <a:srgbClr val="0E0D49"/>
                </a:solidFill>
                <a:latin typeface="Trebuchet MS"/>
                <a:cs typeface="Trebuchet MS"/>
              </a:rPr>
              <a:t>Antacids </a:t>
            </a:r>
            <a:r>
              <a:rPr sz="3200" spc="-90">
                <a:solidFill>
                  <a:srgbClr val="0E0D49"/>
                </a:solidFill>
                <a:latin typeface="Trebuchet MS"/>
                <a:cs typeface="Trebuchet MS"/>
              </a:rPr>
              <a:t>(to </a:t>
            </a:r>
            <a:r>
              <a:rPr sz="3200" spc="-50">
                <a:solidFill>
                  <a:srgbClr val="0E0D49"/>
                </a:solidFill>
                <a:latin typeface="Trebuchet MS"/>
                <a:cs typeface="Trebuchet MS"/>
              </a:rPr>
              <a:t>minimize </a:t>
            </a:r>
            <a:r>
              <a:rPr sz="3200" spc="35">
                <a:solidFill>
                  <a:srgbClr val="0E0D49"/>
                </a:solidFill>
                <a:latin typeface="Trebuchet MS"/>
                <a:cs typeface="Trebuchet MS"/>
              </a:rPr>
              <a:t>risks</a:t>
            </a:r>
            <a:r>
              <a:rPr sz="3200" spc="-470">
                <a:solidFill>
                  <a:srgbClr val="0E0D49"/>
                </a:solidFill>
                <a:latin typeface="Trebuchet MS"/>
                <a:cs typeface="Trebuchet MS"/>
              </a:rPr>
              <a:t> </a:t>
            </a:r>
            <a:r>
              <a:rPr sz="3200" spc="10">
                <a:solidFill>
                  <a:srgbClr val="0E0D49"/>
                </a:solidFill>
                <a:latin typeface="Trebuchet MS"/>
                <a:cs typeface="Trebuchet MS"/>
              </a:rPr>
              <a:t>with</a:t>
            </a:r>
            <a:endParaRPr sz="3200">
              <a:latin typeface="Trebuchet MS"/>
              <a:cs typeface="Trebuchet MS"/>
            </a:endParaRPr>
          </a:p>
          <a:p>
            <a:pPr marL="12700">
              <a:lnSpc>
                <a:spcPts val="3829"/>
              </a:lnSpc>
            </a:pPr>
            <a:r>
              <a:rPr sz="3200" spc="-65">
                <a:solidFill>
                  <a:srgbClr val="0E0D49"/>
                </a:solidFill>
                <a:latin typeface="Trebuchet MS"/>
                <a:cs typeface="Trebuchet MS"/>
              </a:rPr>
              <a:t>aspiration).</a:t>
            </a:r>
            <a:endParaRPr sz="3200">
              <a:latin typeface="Trebuchet MS"/>
              <a:cs typeface="Trebuchet MS"/>
            </a:endParaRPr>
          </a:p>
        </p:txBody>
      </p:sp>
      <p:sp>
        <p:nvSpPr>
          <p:cNvPr id="18" name="object 18"/>
          <p:cNvSpPr txBox="1"/>
          <p:nvPr/>
        </p:nvSpPr>
        <p:spPr>
          <a:xfrm>
            <a:off x="10382877" y="1374502"/>
            <a:ext cx="7482840" cy="5344160"/>
          </a:xfrm>
          <a:prstGeom prst="rect">
            <a:avLst/>
          </a:prstGeom>
        </p:spPr>
        <p:txBody>
          <a:bodyPr vert="horz" wrap="square" lIns="0" tIns="12065" rIns="0" bIns="0" rtlCol="0">
            <a:spAutoFit/>
          </a:bodyPr>
          <a:lstStyle/>
          <a:p>
            <a:pPr marL="12700">
              <a:lnSpc>
                <a:spcPct val="100000"/>
              </a:lnSpc>
              <a:spcBef>
                <a:spcPts val="95"/>
              </a:spcBef>
            </a:pPr>
            <a:r>
              <a:rPr sz="4700" b="1" spc="50">
                <a:solidFill>
                  <a:srgbClr val="90507B"/>
                </a:solidFill>
                <a:latin typeface="Century Gothic"/>
                <a:cs typeface="Century Gothic"/>
              </a:rPr>
              <a:t>Preoperative</a:t>
            </a:r>
            <a:r>
              <a:rPr sz="4700" b="1" spc="-5">
                <a:solidFill>
                  <a:srgbClr val="90507B"/>
                </a:solidFill>
                <a:latin typeface="Century Gothic"/>
                <a:cs typeface="Century Gothic"/>
              </a:rPr>
              <a:t> </a:t>
            </a:r>
            <a:r>
              <a:rPr sz="4700" b="1" spc="229">
                <a:solidFill>
                  <a:srgbClr val="90507B"/>
                </a:solidFill>
                <a:latin typeface="Century Gothic"/>
                <a:cs typeface="Century Gothic"/>
              </a:rPr>
              <a:t>tests</a:t>
            </a:r>
            <a:endParaRPr sz="4700">
              <a:latin typeface="Century Gothic"/>
              <a:cs typeface="Century Gothic"/>
            </a:endParaRPr>
          </a:p>
          <a:p>
            <a:pPr marL="567690" indent="-480695">
              <a:lnSpc>
                <a:spcPct val="100000"/>
              </a:lnSpc>
              <a:spcBef>
                <a:spcPts val="5030"/>
              </a:spcBef>
              <a:buFont typeface="MS UI Gothic"/>
              <a:buChar char="➢"/>
              <a:tabLst>
                <a:tab pos="568325" algn="l"/>
              </a:tabLst>
            </a:pPr>
            <a:r>
              <a:rPr sz="3200" b="1" spc="40">
                <a:solidFill>
                  <a:srgbClr val="0E0D49"/>
                </a:solidFill>
                <a:latin typeface="Trebuchet MS"/>
                <a:cs typeface="Trebuchet MS"/>
              </a:rPr>
              <a:t>Lab</a:t>
            </a:r>
            <a:r>
              <a:rPr sz="3200" b="1" spc="-105">
                <a:solidFill>
                  <a:srgbClr val="0E0D49"/>
                </a:solidFill>
                <a:latin typeface="Trebuchet MS"/>
                <a:cs typeface="Trebuchet MS"/>
              </a:rPr>
              <a:t> </a:t>
            </a:r>
            <a:r>
              <a:rPr sz="3200" b="1" spc="-40">
                <a:solidFill>
                  <a:srgbClr val="0E0D49"/>
                </a:solidFill>
                <a:latin typeface="Trebuchet MS"/>
                <a:cs typeface="Trebuchet MS"/>
              </a:rPr>
              <a:t>tests:</a:t>
            </a:r>
            <a:endParaRPr sz="3200">
              <a:latin typeface="Trebuchet MS"/>
              <a:cs typeface="Trebuchet MS"/>
            </a:endParaRPr>
          </a:p>
          <a:p>
            <a:pPr marL="385445" indent="-298450">
              <a:lnSpc>
                <a:spcPct val="100000"/>
              </a:lnSpc>
              <a:spcBef>
                <a:spcPts val="35"/>
              </a:spcBef>
              <a:buChar char="•"/>
              <a:tabLst>
                <a:tab pos="386080" algn="l"/>
              </a:tabLst>
            </a:pPr>
            <a:r>
              <a:rPr sz="3000" spc="90">
                <a:solidFill>
                  <a:srgbClr val="0E0D49"/>
                </a:solidFill>
                <a:latin typeface="Trebuchet MS"/>
                <a:cs typeface="Trebuchet MS"/>
              </a:rPr>
              <a:t>CBC.</a:t>
            </a:r>
            <a:endParaRPr sz="3000">
              <a:latin typeface="Trebuchet MS"/>
              <a:cs typeface="Trebuchet MS"/>
            </a:endParaRPr>
          </a:p>
          <a:p>
            <a:pPr marL="385445" indent="-298450">
              <a:lnSpc>
                <a:spcPct val="100000"/>
              </a:lnSpc>
              <a:buChar char="•"/>
              <a:tabLst>
                <a:tab pos="386080" algn="l"/>
              </a:tabLst>
            </a:pPr>
            <a:r>
              <a:rPr sz="3000" spc="105">
                <a:solidFill>
                  <a:srgbClr val="0E0D49"/>
                </a:solidFill>
                <a:latin typeface="Trebuchet MS"/>
                <a:cs typeface="Trebuchet MS"/>
              </a:rPr>
              <a:t>Blood</a:t>
            </a:r>
            <a:r>
              <a:rPr sz="3000" spc="-640">
                <a:solidFill>
                  <a:srgbClr val="0E0D49"/>
                </a:solidFill>
                <a:latin typeface="Trebuchet MS"/>
                <a:cs typeface="Trebuchet MS"/>
              </a:rPr>
              <a:t> </a:t>
            </a:r>
            <a:r>
              <a:rPr sz="3000" spc="-10">
                <a:solidFill>
                  <a:srgbClr val="0E0D49"/>
                </a:solidFill>
                <a:latin typeface="Trebuchet MS"/>
                <a:cs typeface="Trebuchet MS"/>
              </a:rPr>
              <a:t>type </a:t>
            </a:r>
            <a:r>
              <a:rPr sz="3000" spc="50">
                <a:solidFill>
                  <a:srgbClr val="0E0D49"/>
                </a:solidFill>
                <a:latin typeface="Trebuchet MS"/>
                <a:cs typeface="Trebuchet MS"/>
              </a:rPr>
              <a:t>and </a:t>
            </a:r>
            <a:r>
              <a:rPr sz="3000" spc="65">
                <a:solidFill>
                  <a:srgbClr val="0E0D49"/>
                </a:solidFill>
                <a:latin typeface="Trebuchet MS"/>
                <a:cs typeface="Trebuchet MS"/>
              </a:rPr>
              <a:t>cross </a:t>
            </a:r>
            <a:r>
              <a:rPr sz="3000" spc="-85">
                <a:solidFill>
                  <a:srgbClr val="0E0D49"/>
                </a:solidFill>
                <a:latin typeface="Trebuchet MS"/>
                <a:cs typeface="Trebuchet MS"/>
              </a:rPr>
              <a:t>match.</a:t>
            </a:r>
            <a:endParaRPr sz="3000">
              <a:latin typeface="Trebuchet MS"/>
              <a:cs typeface="Trebuchet MS"/>
            </a:endParaRPr>
          </a:p>
          <a:p>
            <a:pPr marL="483870" lvl="1" indent="-298450">
              <a:lnSpc>
                <a:spcPct val="100000"/>
              </a:lnSpc>
              <a:buChar char="•"/>
              <a:tabLst>
                <a:tab pos="484505" algn="l"/>
              </a:tabLst>
            </a:pPr>
            <a:r>
              <a:rPr sz="3000" spc="35">
                <a:solidFill>
                  <a:srgbClr val="0E0D49"/>
                </a:solidFill>
                <a:latin typeface="Trebuchet MS"/>
                <a:cs typeface="Trebuchet MS"/>
              </a:rPr>
              <a:t>Coagulation</a:t>
            </a:r>
            <a:r>
              <a:rPr sz="3000" spc="-135">
                <a:solidFill>
                  <a:srgbClr val="0E0D49"/>
                </a:solidFill>
                <a:latin typeface="Trebuchet MS"/>
                <a:cs typeface="Trebuchet MS"/>
              </a:rPr>
              <a:t> </a:t>
            </a:r>
            <a:r>
              <a:rPr sz="3000" spc="-25">
                <a:solidFill>
                  <a:srgbClr val="0E0D49"/>
                </a:solidFill>
                <a:latin typeface="Trebuchet MS"/>
                <a:cs typeface="Trebuchet MS"/>
              </a:rPr>
              <a:t>study.</a:t>
            </a:r>
            <a:endParaRPr sz="3000">
              <a:latin typeface="Trebuchet MS"/>
              <a:cs typeface="Trebuchet MS"/>
            </a:endParaRPr>
          </a:p>
          <a:p>
            <a:pPr>
              <a:lnSpc>
                <a:spcPct val="100000"/>
              </a:lnSpc>
              <a:spcBef>
                <a:spcPts val="15"/>
              </a:spcBef>
            </a:pPr>
            <a:endParaRPr sz="3300">
              <a:latin typeface="Trebuchet MS"/>
              <a:cs typeface="Trebuchet MS"/>
            </a:endParaRPr>
          </a:p>
          <a:p>
            <a:pPr marL="567690" indent="-480695">
              <a:lnSpc>
                <a:spcPct val="100000"/>
              </a:lnSpc>
              <a:buFont typeface="MS UI Gothic"/>
              <a:buChar char="➢"/>
              <a:tabLst>
                <a:tab pos="568325" algn="l"/>
              </a:tabLst>
            </a:pPr>
            <a:r>
              <a:rPr sz="3200" b="1" spc="30">
                <a:solidFill>
                  <a:srgbClr val="0E0D49"/>
                </a:solidFill>
                <a:latin typeface="Trebuchet MS"/>
                <a:cs typeface="Trebuchet MS"/>
              </a:rPr>
              <a:t>Ultrasound</a:t>
            </a:r>
            <a:r>
              <a:rPr sz="3200" b="1" spc="-105">
                <a:solidFill>
                  <a:srgbClr val="0E0D49"/>
                </a:solidFill>
                <a:latin typeface="Trebuchet MS"/>
                <a:cs typeface="Trebuchet MS"/>
              </a:rPr>
              <a:t> </a:t>
            </a:r>
            <a:r>
              <a:rPr sz="3200" b="1" spc="-385">
                <a:solidFill>
                  <a:srgbClr val="0E0D49"/>
                </a:solidFill>
                <a:latin typeface="Trebuchet MS"/>
                <a:cs typeface="Trebuchet MS"/>
              </a:rPr>
              <a:t>:</a:t>
            </a:r>
            <a:endParaRPr sz="3200">
              <a:latin typeface="Trebuchet MS"/>
              <a:cs typeface="Trebuchet MS"/>
            </a:endParaRPr>
          </a:p>
          <a:p>
            <a:pPr marL="87630" marR="5080">
              <a:lnSpc>
                <a:spcPct val="115199"/>
              </a:lnSpc>
              <a:spcBef>
                <a:spcPts val="5"/>
              </a:spcBef>
              <a:buChar char="•"/>
              <a:tabLst>
                <a:tab pos="405765" algn="l"/>
              </a:tabLst>
            </a:pPr>
            <a:r>
              <a:rPr sz="3200" spc="40">
                <a:solidFill>
                  <a:srgbClr val="0E0D49"/>
                </a:solidFill>
                <a:latin typeface="Trebuchet MS"/>
                <a:cs typeface="Trebuchet MS"/>
              </a:rPr>
              <a:t>Document </a:t>
            </a:r>
            <a:r>
              <a:rPr sz="3200" spc="-65">
                <a:solidFill>
                  <a:srgbClr val="0E0D49"/>
                </a:solidFill>
                <a:latin typeface="Trebuchet MS"/>
                <a:cs typeface="Trebuchet MS"/>
              </a:rPr>
              <a:t>fetal </a:t>
            </a:r>
            <a:r>
              <a:rPr sz="3200" spc="-5">
                <a:solidFill>
                  <a:srgbClr val="0E0D49"/>
                </a:solidFill>
                <a:latin typeface="Trebuchet MS"/>
                <a:cs typeface="Trebuchet MS"/>
              </a:rPr>
              <a:t>position </a:t>
            </a:r>
            <a:r>
              <a:rPr sz="3200" spc="50">
                <a:solidFill>
                  <a:srgbClr val="0E0D49"/>
                </a:solidFill>
                <a:latin typeface="Trebuchet MS"/>
                <a:cs typeface="Trebuchet MS"/>
              </a:rPr>
              <a:t>and</a:t>
            </a:r>
            <a:r>
              <a:rPr sz="3200" spc="-540">
                <a:solidFill>
                  <a:srgbClr val="0E0D49"/>
                </a:solidFill>
                <a:latin typeface="Trebuchet MS"/>
                <a:cs typeface="Trebuchet MS"/>
              </a:rPr>
              <a:t> </a:t>
            </a:r>
            <a:r>
              <a:rPr sz="3200" spc="-20">
                <a:solidFill>
                  <a:srgbClr val="0E0D49"/>
                </a:solidFill>
                <a:latin typeface="Trebuchet MS"/>
                <a:cs typeface="Trebuchet MS"/>
              </a:rPr>
              <a:t>estimated  </a:t>
            </a:r>
            <a:r>
              <a:rPr sz="3200" spc="-65">
                <a:solidFill>
                  <a:srgbClr val="0E0D49"/>
                </a:solidFill>
                <a:latin typeface="Trebuchet MS"/>
                <a:cs typeface="Trebuchet MS"/>
              </a:rPr>
              <a:t>fetal </a:t>
            </a:r>
            <a:r>
              <a:rPr sz="3200" spc="40">
                <a:solidFill>
                  <a:srgbClr val="0E0D49"/>
                </a:solidFill>
                <a:latin typeface="Trebuchet MS"/>
                <a:cs typeface="Trebuchet MS"/>
              </a:rPr>
              <a:t>weight </a:t>
            </a:r>
            <a:r>
              <a:rPr sz="3200" spc="50">
                <a:solidFill>
                  <a:srgbClr val="0E0D49"/>
                </a:solidFill>
                <a:latin typeface="Trebuchet MS"/>
                <a:cs typeface="Trebuchet MS"/>
              </a:rPr>
              <a:t>and </a:t>
            </a:r>
            <a:r>
              <a:rPr sz="3200" spc="-35">
                <a:solidFill>
                  <a:srgbClr val="0E0D49"/>
                </a:solidFill>
                <a:latin typeface="Trebuchet MS"/>
                <a:cs typeface="Trebuchet MS"/>
              </a:rPr>
              <a:t>site of</a:t>
            </a:r>
            <a:r>
              <a:rPr sz="3200" spc="-695">
                <a:solidFill>
                  <a:srgbClr val="0E0D49"/>
                </a:solidFill>
                <a:latin typeface="Trebuchet MS"/>
                <a:cs typeface="Trebuchet MS"/>
              </a:rPr>
              <a:t> </a:t>
            </a:r>
            <a:r>
              <a:rPr sz="3200" spc="-70">
                <a:solidFill>
                  <a:srgbClr val="0E0D49"/>
                </a:solidFill>
                <a:latin typeface="Trebuchet MS"/>
                <a:cs typeface="Trebuchet MS"/>
              </a:rPr>
              <a:t>placenta.</a:t>
            </a:r>
            <a:endParaRPr sz="32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47</Slides>
  <Notes>0</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Cesarean  Section</vt:lpstr>
      <vt:lpstr>Definition</vt:lpstr>
      <vt:lpstr>PowerPoint Presentation</vt:lpstr>
      <vt:lpstr>Classification</vt:lpstr>
      <vt:lpstr>Classification according  to the urgency</vt:lpstr>
      <vt:lpstr>Indications - Fetal:</vt:lpstr>
      <vt:lpstr>Indications - Maternal:</vt:lpstr>
      <vt:lpstr>Preoperative  preparation for  CS</vt:lpstr>
      <vt:lpstr>Preoperative preparation</vt:lpstr>
      <vt:lpstr>Spinal anesthesia</vt:lpstr>
      <vt:lpstr>Epidural anesthesia</vt:lpstr>
      <vt:lpstr>General anesthesia</vt:lpstr>
      <vt:lpstr>INTRAOPERATIVE  PROCEDURE</vt:lpstr>
      <vt:lpstr>ABDOMINAL &amp;  UTERINE INCISION</vt:lpstr>
      <vt:lpstr>ABDOMINAL INCISIONS</vt:lpstr>
      <vt:lpstr>UTERINE INCISIONS</vt:lpstr>
      <vt:lpstr>UTERINE INCISIONS</vt:lpstr>
      <vt:lpstr>UTERINE INCISIONS</vt:lpstr>
      <vt:lpstr>DELIVERY OF  FETUS</vt:lpstr>
      <vt:lpstr>DELIVER OF FETUS</vt:lpstr>
      <vt:lpstr>STEPS TAKEN AFTER HEAD DELIVERY</vt:lpstr>
      <vt:lpstr>STEPS TAKEN AFTER HEAD DELIVERY</vt:lpstr>
      <vt:lpstr>Placental delivery</vt:lpstr>
      <vt:lpstr>Closure </vt:lpstr>
      <vt:lpstr>Abdominal closure</vt:lpstr>
      <vt:lpstr>Vaginal Birth  After Cesarean (VBAC)</vt:lpstr>
      <vt:lpstr>What is VBAC?</vt:lpstr>
      <vt:lpstr>Why Consider VBAC?</vt:lpstr>
      <vt:lpstr>Who is Eligible for VBAC?</vt:lpstr>
      <vt:lpstr>Prerequisites for VBAC</vt:lpstr>
      <vt:lpstr>Predictors of Successful VBAC</vt:lpstr>
      <vt:lpstr>Complications &amp; Risks of VBAC</vt:lpstr>
      <vt:lpstr>Management During Pregnancy</vt:lpstr>
      <vt:lpstr>Post – operative  complications</vt:lpstr>
      <vt:lpstr>Post – operative complications</vt:lpstr>
      <vt:lpstr>Short term material complications</vt:lpstr>
      <vt:lpstr>Bleeding Management </vt:lpstr>
      <vt:lpstr>Short term material complications</vt:lpstr>
      <vt:lpstr>Short term material complications</vt:lpstr>
      <vt:lpstr>Short term material complications</vt:lpstr>
      <vt:lpstr>Short term material complications</vt:lpstr>
      <vt:lpstr>Short term material complications</vt:lpstr>
      <vt:lpstr>Long term material complications</vt:lpstr>
      <vt:lpstr>Cesarean delivery to future pregnancies</vt:lpstr>
      <vt:lpstr>Newborn of cesarean delivery  Respiratory failure :   During vaginal delivery, the compression of the thorax helps squeeze out lung fluid. In cesarean delivery, this mechanical clearance doesn't occur, especially in elective CS before labor. This leads to retained lung fluid, causing  transient tachypnea of the newborn (TTN) , a temporary  rapid breathing condition.  Iatrogenic injury : due to laceration, scalp injury or fractures during the surgery.  Neonatal death :  While CS can be life-saving, risks are higher if done emergently , such as in fetal distress.  Iatrogenic prematurity : this often happens when a woman goes into labor early because of a problem with  the pregnancy, or when the gestational age of the baby is calculated incorrectly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Cesarean Section  dr.suad</dc:title>
  <dc:creator>Rama Abed</dc:creator>
  <cp:keywords>DAGj4x2aZ_o,BAE-m7Co6wo,0</cp:keywords>
  <cp:lastModifiedBy>ليلى عبد الله صالح النصيرات</cp:lastModifiedBy>
  <cp:revision>5</cp:revision>
  <dcterms:created xsi:type="dcterms:W3CDTF">2025-07-22T18:12:37Z</dcterms:created>
  <dcterms:modified xsi:type="dcterms:W3CDTF">2025-07-28T19:29:46Z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2025-04-06T00:00:00Z</vt:filetime>
  </property>
  <property fmtid="{D5CDD505-2E9C-101B-9397-08002B2CF9AE}" pid="3" name="Creator">
    <vt:lpwstr>Canva</vt:lpwstr>
  </property>
  <property fmtid="{D5CDD505-2E9C-101B-9397-08002B2CF9AE}" pid="4" name="LastSaved">
    <vt:filetime>2025-07-22T00:00:00Z</vt:filetime>
  </property>
</Properties>
</file>