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59">
          <p15:clr>
            <a:srgbClr val="000000"/>
          </p15:clr>
        </p15:guide>
        <p15:guide id="2" pos="2887">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38D8F0-C357-46DE-BDB2-B554CCFE97B1}">
  <a:tblStyle styleId="{B838D8F0-C357-46DE-BDB2-B554CCFE97B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59" orient="horz"/>
        <p:guide pos="2887"/>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1pPr>
            <a:lvl2pPr lvl="1"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2pPr>
            <a:lvl3pPr lvl="2"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3pPr>
            <a:lvl4pPr lvl="3"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4pPr>
            <a:lvl5pPr lvl="4"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5pPr>
            <a:lvl6pPr lvl="5"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6pPr>
            <a:lvl7pPr lvl="6"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7pPr>
            <a:lvl8pPr lvl="7"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8pPr>
            <a:lvl9pPr lvl="8"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1pPr>
            <a:lvl2pPr lvl="1"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2pPr>
            <a:lvl3pPr lvl="2"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3pPr>
            <a:lvl4pPr lvl="3"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4pPr>
            <a:lvl5pPr lvl="4"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5pPr>
            <a:lvl6pPr lvl="5"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6pPr>
            <a:lvl7pPr lvl="6"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7pPr>
            <a:lvl8pPr lvl="7"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8pPr>
            <a:lvl9pPr lvl="8"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1pPr>
            <a:lvl2pPr lvl="1"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2pPr>
            <a:lvl3pPr lvl="2"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3pPr>
            <a:lvl4pPr lvl="3"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4pPr>
            <a:lvl5pPr lvl="4"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5pPr>
            <a:lvl6pPr lvl="5"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6pPr>
            <a:lvl7pPr lvl="6"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7pPr>
            <a:lvl8pPr lvl="7"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8pPr>
            <a:lvl9pPr lvl="8" marR="0" rtl="0" algn="l">
              <a:lnSpc>
                <a:spcPct val="100000"/>
              </a:lnSpc>
              <a:spcBef>
                <a:spcPts val="640"/>
              </a:spcBef>
              <a:spcAft>
                <a:spcPts val="0"/>
              </a:spcAft>
              <a:buClr>
                <a:srgbClr val="000000"/>
              </a:buClr>
              <a:buSzPts val="3840"/>
              <a:buFont typeface="Tahoma"/>
              <a:buChar char="•"/>
              <a:defRPr b="0" i="0" sz="3200" u="none" cap="none" strike="noStrike">
                <a:solidFill>
                  <a:srgbClr val="000000"/>
                </a:solidFill>
                <a:latin typeface="Tahoma"/>
                <a:ea typeface="Tahoma"/>
                <a:cs typeface="Tahoma"/>
                <a:sym typeface="Tahoma"/>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40"/>
              <a:buFont typeface="Times New Roman"/>
              <a:buNone/>
            </a:pPr>
            <a:fld id="{00000000-1234-1234-1234-123412341234}" type="slidenum">
              <a:rPr b="0" i="0" lang="en-US" sz="12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468313" y="1196975"/>
            <a:ext cx="8207400" cy="1082700"/>
          </a:xfrm>
          <a:prstGeom prst="rect">
            <a:avLst/>
          </a:prstGeom>
          <a:noFill/>
          <a:ln>
            <a:noFill/>
          </a:ln>
        </p:spPr>
        <p:txBody>
          <a:bodyPr anchorCtr="0" anchor="ctr" bIns="45700" lIns="91425" spcFirstLastPara="1" rIns="91425" wrap="square" tIns="45700">
            <a:noAutofit/>
          </a:bodyPr>
          <a:lstStyle>
            <a:lvl1pPr lvl="0" rtl="0" algn="ctr">
              <a:lnSpc>
                <a:spcPct val="100000"/>
              </a:lnSpc>
              <a:spcBef>
                <a:spcPts val="0"/>
              </a:spcBef>
              <a:spcAft>
                <a:spcPts val="0"/>
              </a:spcAft>
              <a:buSzPts val="1400"/>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 name="Google Shape;18;p2"/>
          <p:cNvSpPr txBox="1"/>
          <p:nvPr>
            <p:ph idx="1" type="subTitle"/>
          </p:nvPr>
        </p:nvSpPr>
        <p:spPr>
          <a:xfrm>
            <a:off x="469900" y="2422525"/>
            <a:ext cx="8212200" cy="1752600"/>
          </a:xfrm>
          <a:prstGeom prst="rect">
            <a:avLst/>
          </a:prstGeom>
          <a:noFill/>
          <a:ln>
            <a:noFill/>
          </a:ln>
        </p:spPr>
        <p:txBody>
          <a:bodyPr anchorCtr="0" anchor="t" bIns="45700" lIns="91425" spcFirstLastPara="1" rIns="91425" wrap="square" tIns="45700">
            <a:noAutofit/>
          </a:bodyPr>
          <a:lstStyle>
            <a:lvl1pPr lvl="0" rtl="0" algn="ctr">
              <a:lnSpc>
                <a:spcPct val="100000"/>
              </a:lnSpc>
              <a:spcBef>
                <a:spcPts val="640"/>
              </a:spcBef>
              <a:spcAft>
                <a:spcPts val="0"/>
              </a:spcAft>
              <a:buClr>
                <a:schemeClr val="lt1"/>
              </a:buClr>
              <a:buSzPts val="3200"/>
              <a:buFont typeface="Arial"/>
              <a:buNone/>
              <a:defRPr>
                <a:solidFill>
                  <a:schemeClr val="lt1"/>
                </a:solidFill>
              </a:defRPr>
            </a:lvl1pPr>
            <a:lvl2pPr lvl="1" rtl="0" algn="l">
              <a:lnSpc>
                <a:spcPct val="100000"/>
              </a:lnSpc>
              <a:spcBef>
                <a:spcPts val="360"/>
              </a:spcBef>
              <a:spcAft>
                <a:spcPts val="0"/>
              </a:spcAft>
              <a:buClr>
                <a:schemeClr val="dk1"/>
              </a:buClr>
              <a:buSzPts val="1800"/>
              <a:buChar char="–"/>
              <a:defRPr/>
            </a:lvl2pPr>
            <a:lvl3pPr lvl="2" rtl="0" algn="l">
              <a:lnSpc>
                <a:spcPct val="100000"/>
              </a:lnSpc>
              <a:spcBef>
                <a:spcPts val="360"/>
              </a:spcBef>
              <a:spcAft>
                <a:spcPts val="0"/>
              </a:spcAft>
              <a:buClr>
                <a:schemeClr val="dk1"/>
              </a:buClr>
              <a:buSzPts val="1800"/>
              <a:buChar char="•"/>
              <a:defRPr/>
            </a:lvl3pPr>
            <a:lvl4pPr lvl="3" rtl="0" algn="l">
              <a:lnSpc>
                <a:spcPct val="100000"/>
              </a:lnSpc>
              <a:spcBef>
                <a:spcPts val="360"/>
              </a:spcBef>
              <a:spcAft>
                <a:spcPts val="0"/>
              </a:spcAft>
              <a:buClr>
                <a:schemeClr val="dk1"/>
              </a:buClr>
              <a:buSzPts val="1800"/>
              <a:buChar char="–"/>
              <a:defRPr/>
            </a:lvl4pPr>
            <a:lvl5pPr lvl="4" rtl="0" algn="l">
              <a:lnSpc>
                <a:spcPct val="100000"/>
              </a:lnSpc>
              <a:spcBef>
                <a:spcPts val="360"/>
              </a:spcBef>
              <a:spcAft>
                <a:spcPts val="0"/>
              </a:spcAft>
              <a:buClr>
                <a:schemeClr val="dk1"/>
              </a:buClr>
              <a:buSzPts val="1800"/>
              <a:buChar char="»"/>
              <a:defRPr/>
            </a:lvl5pPr>
            <a:lvl6pPr lvl="5" rtl="0" algn="l">
              <a:lnSpc>
                <a:spcPct val="100000"/>
              </a:lnSpc>
              <a:spcBef>
                <a:spcPts val="360"/>
              </a:spcBef>
              <a:spcAft>
                <a:spcPts val="0"/>
              </a:spcAft>
              <a:buClr>
                <a:schemeClr val="dk1"/>
              </a:buClr>
              <a:buSzPts val="1800"/>
              <a:buChar char="»"/>
              <a:defRPr/>
            </a:lvl6pPr>
            <a:lvl7pPr lvl="6" rtl="0" algn="l">
              <a:lnSpc>
                <a:spcPct val="100000"/>
              </a:lnSpc>
              <a:spcBef>
                <a:spcPts val="360"/>
              </a:spcBef>
              <a:spcAft>
                <a:spcPts val="0"/>
              </a:spcAft>
              <a:buClr>
                <a:schemeClr val="dk1"/>
              </a:buClr>
              <a:buSzPts val="1800"/>
              <a:buChar char="»"/>
              <a:defRPr/>
            </a:lvl7pPr>
            <a:lvl8pPr lvl="7" rtl="0" algn="l">
              <a:lnSpc>
                <a:spcPct val="100000"/>
              </a:lnSpc>
              <a:spcBef>
                <a:spcPts val="360"/>
              </a:spcBef>
              <a:spcAft>
                <a:spcPts val="0"/>
              </a:spcAft>
              <a:buClr>
                <a:schemeClr val="dk1"/>
              </a:buClr>
              <a:buSzPts val="1800"/>
              <a:buChar char="»"/>
              <a:defRPr/>
            </a:lvl8pPr>
            <a:lvl9pPr lvl="8" rtl="0" algn="l">
              <a:lnSpc>
                <a:spcPct val="100000"/>
              </a:lnSpc>
              <a:spcBef>
                <a:spcPts val="360"/>
              </a:spcBef>
              <a:spcAft>
                <a:spcPts val="0"/>
              </a:spcAft>
              <a:buClr>
                <a:schemeClr val="dk1"/>
              </a:buClr>
              <a:buSzPts val="1800"/>
              <a:buChar char="»"/>
              <a:defRPr/>
            </a:lvl9pPr>
          </a:lstStyle>
          <a:p/>
        </p:txBody>
      </p:sp>
      <p:sp>
        <p:nvSpPr>
          <p:cNvPr id="19" name="Google Shape;19;p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20" name="Google Shape;20;p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21" name="Google Shape;21;p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1pPr>
            <a:lvl2pPr indent="0" lvl="1"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2pPr>
            <a:lvl3pPr indent="0" lvl="2"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3pPr>
            <a:lvl4pPr indent="0" lvl="3"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4pPr>
            <a:lvl5pPr indent="0" lvl="4"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5pPr>
            <a:lvl6pPr indent="0" lvl="5"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6pPr>
            <a:lvl7pPr indent="0" lvl="6"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7pPr>
            <a:lvl8pPr indent="0" lvl="7"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8pPr>
            <a:lvl9pPr indent="0" lvl="8"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0" name="Shape 80"/>
        <p:cNvGrpSpPr/>
        <p:nvPr/>
      </p:nvGrpSpPr>
      <p:grpSpPr>
        <a:xfrm>
          <a:off x="0" y="0"/>
          <a:ext cx="0" cy="0"/>
          <a:chOff x="0" y="0"/>
          <a:chExt cx="0" cy="0"/>
        </a:xfrm>
      </p:grpSpPr>
      <p:sp>
        <p:nvSpPr>
          <p:cNvPr id="81" name="Google Shape;81;p12"/>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12"/>
          <p:cNvSpPr txBox="1"/>
          <p:nvPr>
            <p:ph idx="1" type="body"/>
          </p:nvPr>
        </p:nvSpPr>
        <p:spPr>
          <a:xfrm rot="5400000">
            <a:off x="2095500" y="-463550"/>
            <a:ext cx="4953000" cy="8229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3" name="Google Shape;83;p12"/>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84" name="Google Shape;84;p12"/>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85" name="Google Shape;85;p12"/>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6" name="Shape 86"/>
        <p:cNvGrpSpPr/>
        <p:nvPr/>
      </p:nvGrpSpPr>
      <p:grpSpPr>
        <a:xfrm>
          <a:off x="0" y="0"/>
          <a:ext cx="0" cy="0"/>
          <a:chOff x="0" y="0"/>
          <a:chExt cx="0" cy="0"/>
        </a:xfrm>
      </p:grpSpPr>
      <p:sp>
        <p:nvSpPr>
          <p:cNvPr id="87" name="Google Shape;87;p13"/>
          <p:cNvSpPr txBox="1"/>
          <p:nvPr>
            <p:ph type="title"/>
          </p:nvPr>
        </p:nvSpPr>
        <p:spPr>
          <a:xfrm rot="5400000">
            <a:off x="4689450" y="2130450"/>
            <a:ext cx="5937300" cy="20574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13"/>
          <p:cNvSpPr txBox="1"/>
          <p:nvPr>
            <p:ph idx="1" type="body"/>
          </p:nvPr>
        </p:nvSpPr>
        <p:spPr>
          <a:xfrm rot="5400000">
            <a:off x="498450" y="149250"/>
            <a:ext cx="5937300" cy="60198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89" name="Google Shape;89;p1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90" name="Google Shape;90;p1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91" name="Google Shape;91;p1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sp>
        <p:nvSpPr>
          <p:cNvPr id="30" name="Google Shape;30;p4"/>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4"/>
          <p:cNvSpPr txBox="1"/>
          <p:nvPr>
            <p:ph idx="1" type="body"/>
          </p:nvPr>
        </p:nvSpPr>
        <p:spPr>
          <a:xfrm>
            <a:off x="457200" y="1174750"/>
            <a:ext cx="8229600" cy="4953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2" name="Google Shape;32;p4"/>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33" name="Google Shape;33;p4"/>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34" name="Google Shape;34;p4"/>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5"/>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 name="Google Shape;37;p5"/>
          <p:cNvSpPr txBox="1"/>
          <p:nvPr>
            <p:ph idx="1" type="body"/>
          </p:nvPr>
        </p:nvSpPr>
        <p:spPr>
          <a:xfrm>
            <a:off x="457200" y="1174750"/>
            <a:ext cx="4038600" cy="4953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8" name="Google Shape;38;p5"/>
          <p:cNvSpPr txBox="1"/>
          <p:nvPr>
            <p:ph idx="2" type="body"/>
          </p:nvPr>
        </p:nvSpPr>
        <p:spPr>
          <a:xfrm>
            <a:off x="4648200" y="1174750"/>
            <a:ext cx="4038600" cy="4953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39" name="Google Shape;39;p5"/>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40" name="Google Shape;40;p5"/>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41" name="Google Shape;41;p5"/>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6"/>
          <p:cNvSpPr txBox="1"/>
          <p:nvPr>
            <p:ph type="title"/>
          </p:nvPr>
        </p:nvSpPr>
        <p:spPr>
          <a:xfrm>
            <a:off x="623888" y="1709738"/>
            <a:ext cx="7886700" cy="2852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sz="6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 name="Google Shape;44;p6"/>
          <p:cNvSpPr txBox="1"/>
          <p:nvPr>
            <p:ph idx="1" type="body"/>
          </p:nvPr>
        </p:nvSpPr>
        <p:spPr>
          <a:xfrm>
            <a:off x="623888" y="4589463"/>
            <a:ext cx="7886700" cy="1500300"/>
          </a:xfrm>
          <a:prstGeom prst="rect">
            <a:avLst/>
          </a:prstGeom>
          <a:noFill/>
          <a:ln>
            <a:noFill/>
          </a:ln>
        </p:spPr>
        <p:txBody>
          <a:bodyPr anchorCtr="0" anchor="t"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sz="2400"/>
            </a:lvl1pPr>
            <a:lvl2pPr indent="-228600" lvl="1" marL="914400" rtl="0" algn="l">
              <a:spcBef>
                <a:spcPts val="400"/>
              </a:spcBef>
              <a:spcAft>
                <a:spcPts val="0"/>
              </a:spcAft>
              <a:buClr>
                <a:schemeClr val="dk1"/>
              </a:buClr>
              <a:buSzPts val="2000"/>
              <a:buFont typeface="Arial"/>
              <a:buNone/>
              <a:defRPr sz="2000"/>
            </a:lvl2pPr>
            <a:lvl3pPr indent="-228600" lvl="2" marL="1371600" rtl="0" algn="l">
              <a:spcBef>
                <a:spcPts val="360"/>
              </a:spcBef>
              <a:spcAft>
                <a:spcPts val="0"/>
              </a:spcAft>
              <a:buClr>
                <a:schemeClr val="dk1"/>
              </a:buClr>
              <a:buSzPts val="1800"/>
              <a:buFont typeface="Arial"/>
              <a:buNone/>
              <a:defRPr sz="1800"/>
            </a:lvl3pPr>
            <a:lvl4pPr indent="-228600" lvl="3" marL="1828800" rtl="0" algn="l">
              <a:spcBef>
                <a:spcPts val="320"/>
              </a:spcBef>
              <a:spcAft>
                <a:spcPts val="0"/>
              </a:spcAft>
              <a:buClr>
                <a:schemeClr val="dk1"/>
              </a:buClr>
              <a:buSzPts val="1600"/>
              <a:buFont typeface="Arial"/>
              <a:buNone/>
              <a:defRPr sz="1600"/>
            </a:lvl4pPr>
            <a:lvl5pPr indent="-228600" lvl="4" marL="2286000" rtl="0" algn="l">
              <a:spcBef>
                <a:spcPts val="320"/>
              </a:spcBef>
              <a:spcAft>
                <a:spcPts val="0"/>
              </a:spcAft>
              <a:buClr>
                <a:schemeClr val="dk1"/>
              </a:buClr>
              <a:buSzPts val="1600"/>
              <a:buFont typeface="Arial"/>
              <a:buNone/>
              <a:defRPr sz="1600"/>
            </a:lvl5pPr>
            <a:lvl6pPr indent="-228600" lvl="5" marL="2743200" rtl="0" algn="l">
              <a:lnSpc>
                <a:spcPct val="90000"/>
              </a:lnSpc>
              <a:spcBef>
                <a:spcPts val="500"/>
              </a:spcBef>
              <a:spcAft>
                <a:spcPts val="0"/>
              </a:spcAft>
              <a:buClr>
                <a:schemeClr val="dk1"/>
              </a:buClr>
              <a:buSzPts val="1600"/>
              <a:buNone/>
              <a:defRPr sz="1600"/>
            </a:lvl6pPr>
            <a:lvl7pPr indent="-228600" lvl="6" marL="3200400" rtl="0" algn="l">
              <a:lnSpc>
                <a:spcPct val="90000"/>
              </a:lnSpc>
              <a:spcBef>
                <a:spcPts val="500"/>
              </a:spcBef>
              <a:spcAft>
                <a:spcPts val="0"/>
              </a:spcAft>
              <a:buClr>
                <a:schemeClr val="dk1"/>
              </a:buClr>
              <a:buSzPts val="1600"/>
              <a:buNone/>
              <a:defRPr sz="1600"/>
            </a:lvl7pPr>
            <a:lvl8pPr indent="-228600" lvl="7" marL="3657600" rtl="0" algn="l">
              <a:lnSpc>
                <a:spcPct val="90000"/>
              </a:lnSpc>
              <a:spcBef>
                <a:spcPts val="500"/>
              </a:spcBef>
              <a:spcAft>
                <a:spcPts val="0"/>
              </a:spcAft>
              <a:buClr>
                <a:schemeClr val="dk1"/>
              </a:buClr>
              <a:buSzPts val="1600"/>
              <a:buNone/>
              <a:defRPr sz="1600"/>
            </a:lvl8pPr>
            <a:lvl9pPr indent="-228600" lvl="8" marL="4114800" rtl="0" algn="l">
              <a:lnSpc>
                <a:spcPct val="90000"/>
              </a:lnSpc>
              <a:spcBef>
                <a:spcPts val="500"/>
              </a:spcBef>
              <a:spcAft>
                <a:spcPts val="0"/>
              </a:spcAft>
              <a:buClr>
                <a:schemeClr val="dk1"/>
              </a:buClr>
              <a:buSzPts val="1600"/>
              <a:buNone/>
              <a:defRPr sz="1600"/>
            </a:lvl9pPr>
          </a:lstStyle>
          <a:p/>
        </p:txBody>
      </p:sp>
      <p:sp>
        <p:nvSpPr>
          <p:cNvPr id="45" name="Google Shape;45;p6"/>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46" name="Google Shape;46;p6"/>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47" name="Google Shape;47;p6"/>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8" name="Shape 48"/>
        <p:cNvGrpSpPr/>
        <p:nvPr/>
      </p:nvGrpSpPr>
      <p:grpSpPr>
        <a:xfrm>
          <a:off x="0" y="0"/>
          <a:ext cx="0" cy="0"/>
          <a:chOff x="0" y="0"/>
          <a:chExt cx="0" cy="0"/>
        </a:xfrm>
      </p:grpSpPr>
      <p:sp>
        <p:nvSpPr>
          <p:cNvPr id="49" name="Google Shape;49;p7"/>
          <p:cNvSpPr txBox="1"/>
          <p:nvPr>
            <p:ph type="title"/>
          </p:nvPr>
        </p:nvSpPr>
        <p:spPr>
          <a:xfrm>
            <a:off x="630238" y="365125"/>
            <a:ext cx="7886700" cy="13257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0" name="Google Shape;50;p7"/>
          <p:cNvSpPr txBox="1"/>
          <p:nvPr>
            <p:ph idx="1" type="body"/>
          </p:nvPr>
        </p:nvSpPr>
        <p:spPr>
          <a:xfrm>
            <a:off x="630238" y="1681163"/>
            <a:ext cx="38688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1" name="Google Shape;51;p7"/>
          <p:cNvSpPr txBox="1"/>
          <p:nvPr>
            <p:ph idx="2" type="body"/>
          </p:nvPr>
        </p:nvSpPr>
        <p:spPr>
          <a:xfrm>
            <a:off x="630238" y="2505075"/>
            <a:ext cx="3868800" cy="3684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2" name="Google Shape;52;p7"/>
          <p:cNvSpPr txBox="1"/>
          <p:nvPr>
            <p:ph idx="3" type="body"/>
          </p:nvPr>
        </p:nvSpPr>
        <p:spPr>
          <a:xfrm>
            <a:off x="4629150" y="1681163"/>
            <a:ext cx="3887700" cy="8238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Arial"/>
              <a:buNone/>
              <a:defRPr b="1" sz="2400"/>
            </a:lvl1pPr>
            <a:lvl2pPr indent="-228600" lvl="1" marL="914400" rtl="0" algn="l">
              <a:spcBef>
                <a:spcPts val="400"/>
              </a:spcBef>
              <a:spcAft>
                <a:spcPts val="0"/>
              </a:spcAft>
              <a:buClr>
                <a:schemeClr val="dk1"/>
              </a:buClr>
              <a:buSzPts val="2000"/>
              <a:buFont typeface="Arial"/>
              <a:buNone/>
              <a:defRPr b="1" sz="2000"/>
            </a:lvl2pPr>
            <a:lvl3pPr indent="-228600" lvl="2" marL="1371600" rtl="0" algn="l">
              <a:spcBef>
                <a:spcPts val="360"/>
              </a:spcBef>
              <a:spcAft>
                <a:spcPts val="0"/>
              </a:spcAft>
              <a:buClr>
                <a:schemeClr val="dk1"/>
              </a:buClr>
              <a:buSzPts val="1800"/>
              <a:buFont typeface="Arial"/>
              <a:buNone/>
              <a:defRPr b="1" sz="1800"/>
            </a:lvl3pPr>
            <a:lvl4pPr indent="-228600" lvl="3" marL="1828800" rtl="0" algn="l">
              <a:spcBef>
                <a:spcPts val="320"/>
              </a:spcBef>
              <a:spcAft>
                <a:spcPts val="0"/>
              </a:spcAft>
              <a:buClr>
                <a:schemeClr val="dk1"/>
              </a:buClr>
              <a:buSzPts val="1600"/>
              <a:buFont typeface="Arial"/>
              <a:buNone/>
              <a:defRPr b="1" sz="1600"/>
            </a:lvl4pPr>
            <a:lvl5pPr indent="-228600" lvl="4" marL="2286000" rtl="0" algn="l">
              <a:spcBef>
                <a:spcPts val="320"/>
              </a:spcBef>
              <a:spcAft>
                <a:spcPts val="0"/>
              </a:spcAft>
              <a:buClr>
                <a:schemeClr val="dk1"/>
              </a:buClr>
              <a:buSzPts val="1600"/>
              <a:buFont typeface="Arial"/>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53" name="Google Shape;53;p7"/>
          <p:cNvSpPr txBox="1"/>
          <p:nvPr>
            <p:ph idx="4" type="body"/>
          </p:nvPr>
        </p:nvSpPr>
        <p:spPr>
          <a:xfrm>
            <a:off x="4629150" y="2505075"/>
            <a:ext cx="3887700" cy="3684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54" name="Google Shape;54;p7"/>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55" name="Google Shape;55;p7"/>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56" name="Google Shape;56;p7"/>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7" name="Shape 57"/>
        <p:cNvGrpSpPr/>
        <p:nvPr/>
      </p:nvGrpSpPr>
      <p:grpSpPr>
        <a:xfrm>
          <a:off x="0" y="0"/>
          <a:ext cx="0" cy="0"/>
          <a:chOff x="0" y="0"/>
          <a:chExt cx="0" cy="0"/>
        </a:xfrm>
      </p:grpSpPr>
      <p:sp>
        <p:nvSpPr>
          <p:cNvPr id="58" name="Google Shape;58;p8"/>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8"/>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60" name="Google Shape;60;p8"/>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61" name="Google Shape;61;p8"/>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9"/>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64" name="Google Shape;64;p9"/>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65" name="Google Shape;65;p9"/>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630238" y="457200"/>
            <a:ext cx="2949600" cy="1600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8" name="Google Shape;68;p10"/>
          <p:cNvSpPr txBox="1"/>
          <p:nvPr>
            <p:ph idx="1" type="body"/>
          </p:nvPr>
        </p:nvSpPr>
        <p:spPr>
          <a:xfrm>
            <a:off x="3887788" y="987425"/>
            <a:ext cx="4629300" cy="48735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Arial"/>
              <a:buChar char="•"/>
              <a:defRPr sz="3200"/>
            </a:lvl1pPr>
            <a:lvl2pPr indent="-406400" lvl="1" marL="914400" rtl="0" algn="l">
              <a:spcBef>
                <a:spcPts val="560"/>
              </a:spcBef>
              <a:spcAft>
                <a:spcPts val="0"/>
              </a:spcAft>
              <a:buClr>
                <a:schemeClr val="dk1"/>
              </a:buClr>
              <a:buSzPts val="2800"/>
              <a:buFont typeface="Arial"/>
              <a:buChar char="–"/>
              <a:defRPr sz="2800"/>
            </a:lvl2pPr>
            <a:lvl3pPr indent="-381000" lvl="2" marL="1371600" rtl="0" algn="l">
              <a:spcBef>
                <a:spcPts val="480"/>
              </a:spcBef>
              <a:spcAft>
                <a:spcPts val="0"/>
              </a:spcAft>
              <a:buClr>
                <a:schemeClr val="dk1"/>
              </a:buClr>
              <a:buSzPts val="2400"/>
              <a:buFont typeface="Arial"/>
              <a:buChar char="•"/>
              <a:defRPr sz="2400"/>
            </a:lvl3pPr>
            <a:lvl4pPr indent="-355600" lvl="3" marL="1828800" rtl="0" algn="l">
              <a:spcBef>
                <a:spcPts val="400"/>
              </a:spcBef>
              <a:spcAft>
                <a:spcPts val="0"/>
              </a:spcAft>
              <a:buClr>
                <a:schemeClr val="dk1"/>
              </a:buClr>
              <a:buSzPts val="2000"/>
              <a:buFont typeface="Arial"/>
              <a:buChar char="–"/>
              <a:defRPr sz="2000"/>
            </a:lvl4pPr>
            <a:lvl5pPr indent="-355600" lvl="4" marL="2286000" rtl="0" algn="l">
              <a:spcBef>
                <a:spcPts val="400"/>
              </a:spcBef>
              <a:spcAft>
                <a:spcPts val="0"/>
              </a:spcAft>
              <a:buClr>
                <a:schemeClr val="dk1"/>
              </a:buClr>
              <a:buSzPts val="2000"/>
              <a:buFont typeface="Arial"/>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69" name="Google Shape;69;p10"/>
          <p:cNvSpPr txBox="1"/>
          <p:nvPr>
            <p:ph idx="2" type="body"/>
          </p:nvPr>
        </p:nvSpPr>
        <p:spPr>
          <a:xfrm>
            <a:off x="630238" y="2057400"/>
            <a:ext cx="2949600" cy="38115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Clr>
                <a:schemeClr val="dk1"/>
              </a:buClr>
              <a:buSzPts val="1600"/>
              <a:buFont typeface="Arial"/>
              <a:buNone/>
              <a:defRPr sz="1600"/>
            </a:lvl1pPr>
            <a:lvl2pPr indent="-228600" lvl="1" marL="914400" rtl="0" algn="l">
              <a:spcBef>
                <a:spcPts val="280"/>
              </a:spcBef>
              <a:spcAft>
                <a:spcPts val="0"/>
              </a:spcAft>
              <a:buClr>
                <a:schemeClr val="dk1"/>
              </a:buClr>
              <a:buSzPts val="1400"/>
              <a:buFont typeface="Arial"/>
              <a:buNone/>
              <a:defRPr sz="1400"/>
            </a:lvl2pPr>
            <a:lvl3pPr indent="-228600" lvl="2" marL="1371600" rtl="0" algn="l">
              <a:spcBef>
                <a:spcPts val="240"/>
              </a:spcBef>
              <a:spcAft>
                <a:spcPts val="0"/>
              </a:spcAft>
              <a:buClr>
                <a:schemeClr val="dk1"/>
              </a:buClr>
              <a:buSzPts val="1200"/>
              <a:buFont typeface="Arial"/>
              <a:buNone/>
              <a:defRPr sz="1200"/>
            </a:lvl3pPr>
            <a:lvl4pPr indent="-228600" lvl="3" marL="1828800" rtl="0" algn="l">
              <a:spcBef>
                <a:spcPts val="200"/>
              </a:spcBef>
              <a:spcAft>
                <a:spcPts val="0"/>
              </a:spcAft>
              <a:buClr>
                <a:schemeClr val="dk1"/>
              </a:buClr>
              <a:buSzPts val="1000"/>
              <a:buFont typeface="Arial"/>
              <a:buNone/>
              <a:defRPr sz="1000"/>
            </a:lvl4pPr>
            <a:lvl5pPr indent="-228600" lvl="4" marL="2286000" rtl="0" algn="l">
              <a:spcBef>
                <a:spcPts val="200"/>
              </a:spcBef>
              <a:spcAft>
                <a:spcPts val="0"/>
              </a:spcAft>
              <a:buClr>
                <a:schemeClr val="dk1"/>
              </a:buClr>
              <a:buSzPts val="1000"/>
              <a:buFont typeface="Arial"/>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70" name="Google Shape;70;p10"/>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71" name="Google Shape;71;p10"/>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72" name="Google Shape;72;p10"/>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3" name="Shape 73"/>
        <p:cNvGrpSpPr/>
        <p:nvPr/>
      </p:nvGrpSpPr>
      <p:grpSpPr>
        <a:xfrm>
          <a:off x="0" y="0"/>
          <a:ext cx="0" cy="0"/>
          <a:chOff x="0" y="0"/>
          <a:chExt cx="0" cy="0"/>
        </a:xfrm>
      </p:grpSpPr>
      <p:sp>
        <p:nvSpPr>
          <p:cNvPr id="74" name="Google Shape;74;p11"/>
          <p:cNvSpPr txBox="1"/>
          <p:nvPr>
            <p:ph type="title"/>
          </p:nvPr>
        </p:nvSpPr>
        <p:spPr>
          <a:xfrm>
            <a:off x="630238" y="457200"/>
            <a:ext cx="2949600" cy="1600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11"/>
          <p:cNvSpPr/>
          <p:nvPr>
            <p:ph idx="2" type="pic"/>
          </p:nvPr>
        </p:nvSpPr>
        <p:spPr>
          <a:xfrm>
            <a:off x="3887788" y="987425"/>
            <a:ext cx="4629300" cy="4873500"/>
          </a:xfrm>
          <a:prstGeom prst="rect">
            <a:avLst/>
          </a:prstGeom>
          <a:noFill/>
          <a:ln>
            <a:noFill/>
          </a:ln>
        </p:spPr>
      </p:sp>
      <p:sp>
        <p:nvSpPr>
          <p:cNvPr id="76" name="Google Shape;76;p11"/>
          <p:cNvSpPr txBox="1"/>
          <p:nvPr>
            <p:ph idx="1" type="body"/>
          </p:nvPr>
        </p:nvSpPr>
        <p:spPr>
          <a:xfrm>
            <a:off x="630238" y="2057400"/>
            <a:ext cx="2949600" cy="3811500"/>
          </a:xfrm>
          <a:prstGeom prst="rect">
            <a:avLst/>
          </a:prstGeom>
          <a:noFill/>
          <a:ln>
            <a:noFill/>
          </a:ln>
        </p:spPr>
        <p:txBody>
          <a:bodyPr anchorCtr="0" anchor="t" bIns="45700" lIns="91425" spcFirstLastPara="1" rIns="91425" wrap="square" tIns="45700">
            <a:noAutofit/>
          </a:bodyPr>
          <a:lstStyle>
            <a:lvl1pPr indent="-228600" lvl="0" marL="457200" rtl="0" algn="l">
              <a:spcBef>
                <a:spcPts val="320"/>
              </a:spcBef>
              <a:spcAft>
                <a:spcPts val="0"/>
              </a:spcAft>
              <a:buClr>
                <a:schemeClr val="dk1"/>
              </a:buClr>
              <a:buSzPts val="1600"/>
              <a:buFont typeface="Arial"/>
              <a:buNone/>
              <a:defRPr sz="1600"/>
            </a:lvl1pPr>
            <a:lvl2pPr indent="-228600" lvl="1" marL="914400" rtl="0" algn="l">
              <a:spcBef>
                <a:spcPts val="280"/>
              </a:spcBef>
              <a:spcAft>
                <a:spcPts val="0"/>
              </a:spcAft>
              <a:buClr>
                <a:schemeClr val="dk1"/>
              </a:buClr>
              <a:buSzPts val="1400"/>
              <a:buFont typeface="Arial"/>
              <a:buNone/>
              <a:defRPr sz="1400"/>
            </a:lvl2pPr>
            <a:lvl3pPr indent="-228600" lvl="2" marL="1371600" rtl="0" algn="l">
              <a:spcBef>
                <a:spcPts val="240"/>
              </a:spcBef>
              <a:spcAft>
                <a:spcPts val="0"/>
              </a:spcAft>
              <a:buClr>
                <a:schemeClr val="dk1"/>
              </a:buClr>
              <a:buSzPts val="1200"/>
              <a:buFont typeface="Arial"/>
              <a:buNone/>
              <a:defRPr sz="1200"/>
            </a:lvl3pPr>
            <a:lvl4pPr indent="-228600" lvl="3" marL="1828800" rtl="0" algn="l">
              <a:spcBef>
                <a:spcPts val="200"/>
              </a:spcBef>
              <a:spcAft>
                <a:spcPts val="0"/>
              </a:spcAft>
              <a:buClr>
                <a:schemeClr val="dk1"/>
              </a:buClr>
              <a:buSzPts val="1000"/>
              <a:buFont typeface="Arial"/>
              <a:buNone/>
              <a:defRPr sz="1000"/>
            </a:lvl4pPr>
            <a:lvl5pPr indent="-228600" lvl="4" marL="2286000" rtl="0" algn="l">
              <a:spcBef>
                <a:spcPts val="200"/>
              </a:spcBef>
              <a:spcAft>
                <a:spcPts val="0"/>
              </a:spcAft>
              <a:buClr>
                <a:schemeClr val="dk1"/>
              </a:buClr>
              <a:buSzPts val="1000"/>
              <a:buFont typeface="Arial"/>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77" name="Google Shape;77;p1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78" name="Google Shape;78;p1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360"/>
              </a:spcBef>
              <a:spcAft>
                <a:spcPts val="0"/>
              </a:spcAft>
              <a:buSzPts val="2160"/>
              <a:buChar char="•"/>
              <a:defRPr/>
            </a:lvl1pPr>
            <a:lvl2pPr lvl="1" rtl="0" algn="l">
              <a:lnSpc>
                <a:spcPct val="100000"/>
              </a:lnSpc>
              <a:spcBef>
                <a:spcPts val="360"/>
              </a:spcBef>
              <a:spcAft>
                <a:spcPts val="0"/>
              </a:spcAft>
              <a:buSzPts val="2160"/>
              <a:buChar char="•"/>
              <a:defRPr/>
            </a:lvl2pPr>
            <a:lvl3pPr lvl="2" rtl="0" algn="l">
              <a:lnSpc>
                <a:spcPct val="100000"/>
              </a:lnSpc>
              <a:spcBef>
                <a:spcPts val="360"/>
              </a:spcBef>
              <a:spcAft>
                <a:spcPts val="0"/>
              </a:spcAft>
              <a:buSzPts val="2160"/>
              <a:buChar char="•"/>
              <a:defRPr/>
            </a:lvl3pPr>
            <a:lvl4pPr lvl="3" rtl="0" algn="l">
              <a:lnSpc>
                <a:spcPct val="100000"/>
              </a:lnSpc>
              <a:spcBef>
                <a:spcPts val="360"/>
              </a:spcBef>
              <a:spcAft>
                <a:spcPts val="0"/>
              </a:spcAft>
              <a:buSzPts val="2160"/>
              <a:buChar char="•"/>
              <a:defRPr/>
            </a:lvl4pPr>
            <a:lvl5pPr lvl="4" rtl="0" algn="l">
              <a:lnSpc>
                <a:spcPct val="100000"/>
              </a:lnSpc>
              <a:spcBef>
                <a:spcPts val="360"/>
              </a:spcBef>
              <a:spcAft>
                <a:spcPts val="0"/>
              </a:spcAft>
              <a:buSzPts val="2160"/>
              <a:buChar char="•"/>
              <a:defRPr/>
            </a:lvl5pPr>
            <a:lvl6pPr lvl="5" rtl="0" algn="l">
              <a:lnSpc>
                <a:spcPct val="100000"/>
              </a:lnSpc>
              <a:spcBef>
                <a:spcPts val="360"/>
              </a:spcBef>
              <a:spcAft>
                <a:spcPts val="0"/>
              </a:spcAft>
              <a:buSzPts val="2160"/>
              <a:buChar char="•"/>
              <a:defRPr/>
            </a:lvl6pPr>
            <a:lvl7pPr lvl="6" rtl="0" algn="l">
              <a:lnSpc>
                <a:spcPct val="100000"/>
              </a:lnSpc>
              <a:spcBef>
                <a:spcPts val="360"/>
              </a:spcBef>
              <a:spcAft>
                <a:spcPts val="0"/>
              </a:spcAft>
              <a:buSzPts val="2160"/>
              <a:buChar char="•"/>
              <a:defRPr/>
            </a:lvl7pPr>
            <a:lvl8pPr lvl="7" rtl="0" algn="l">
              <a:lnSpc>
                <a:spcPct val="100000"/>
              </a:lnSpc>
              <a:spcBef>
                <a:spcPts val="360"/>
              </a:spcBef>
              <a:spcAft>
                <a:spcPts val="0"/>
              </a:spcAft>
              <a:buSzPts val="2160"/>
              <a:buChar char="•"/>
              <a:defRPr/>
            </a:lvl8pPr>
            <a:lvl9pPr lvl="8" rtl="0" algn="l">
              <a:lnSpc>
                <a:spcPct val="100000"/>
              </a:lnSpc>
              <a:spcBef>
                <a:spcPts val="360"/>
              </a:spcBef>
              <a:spcAft>
                <a:spcPts val="0"/>
              </a:spcAft>
              <a:buSzPts val="2160"/>
              <a:buChar char="•"/>
              <a:defRPr/>
            </a:lvl9pPr>
          </a:lstStyle>
          <a:p/>
        </p:txBody>
      </p:sp>
      <p:sp>
        <p:nvSpPr>
          <p:cNvPr id="79" name="Google Shape;79;p1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56700" cy="6858000"/>
          </a:xfrm>
          <a:prstGeom prst="rect">
            <a:avLst/>
          </a:prstGeom>
          <a:noFill/>
          <a:ln>
            <a:noFill/>
          </a:ln>
        </p:spPr>
      </p:pic>
      <p:sp>
        <p:nvSpPr>
          <p:cNvPr id="11" name="Google Shape;11;p1"/>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12" name="Google Shape;12;p1"/>
          <p:cNvSpPr txBox="1"/>
          <p:nvPr>
            <p:ph idx="1" type="body"/>
          </p:nvPr>
        </p:nvSpPr>
        <p:spPr>
          <a:xfrm>
            <a:off x="457200" y="1174750"/>
            <a:ext cx="8229600" cy="49530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1"/>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1pPr>
            <a:lvl2pPr lvl="1"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2pPr>
            <a:lvl3pPr lvl="2"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3pPr>
            <a:lvl4pPr lvl="3"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4pPr>
            <a:lvl5pPr lvl="4"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5pPr>
            <a:lvl6pPr lvl="5"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6pPr>
            <a:lvl7pPr lvl="6"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7pPr>
            <a:lvl8pPr lvl="7"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8pPr>
            <a:lvl9pPr lvl="8"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9pPr>
          </a:lstStyle>
          <a:p/>
        </p:txBody>
      </p:sp>
      <p:sp>
        <p:nvSpPr>
          <p:cNvPr id="14" name="Google Shape;14;p1"/>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1pPr>
            <a:lvl2pPr lvl="1"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2pPr>
            <a:lvl3pPr lvl="2"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3pPr>
            <a:lvl4pPr lvl="3"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4pPr>
            <a:lvl5pPr lvl="4"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5pPr>
            <a:lvl6pPr lvl="5"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6pPr>
            <a:lvl7pPr lvl="6"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7pPr>
            <a:lvl8pPr lvl="7"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8pPr>
            <a:lvl9pPr lvl="8"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9pPr>
          </a:lstStyle>
          <a:p/>
        </p:txBody>
      </p:sp>
      <p:sp>
        <p:nvSpPr>
          <p:cNvPr id="15" name="Google Shape;15;p1"/>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1pPr>
            <a:lvl2pPr indent="0" lvl="1"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2pPr>
            <a:lvl3pPr indent="0" lvl="2"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3pPr>
            <a:lvl4pPr indent="0" lvl="3"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4pPr>
            <a:lvl5pPr indent="0" lvl="4"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5pPr>
            <a:lvl6pPr indent="0" lvl="5"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6pPr>
            <a:lvl7pPr indent="0" lvl="6"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7pPr>
            <a:lvl8pPr indent="0" lvl="7"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8pPr>
            <a:lvl9pPr indent="0" lvl="8" marL="0" marR="0" rtl="0" algn="r">
              <a:lnSpc>
                <a:spcPct val="100000"/>
              </a:lnSpc>
              <a:spcBef>
                <a:spcPts val="0"/>
              </a:spcBef>
              <a:spcAft>
                <a:spcPts val="0"/>
              </a:spcAft>
              <a:buClr>
                <a:schemeClr val="hlink"/>
              </a:buClr>
              <a:buSzPts val="1680"/>
              <a:buFont typeface="Arial"/>
              <a:buNone/>
              <a:defRPr b="0" i="0" sz="1400" u="none" cap="none" strike="noStrike">
                <a:solidFill>
                  <a:schemeClr val="dk1"/>
                </a:solidFill>
                <a:effectLst>
                  <a:outerShdw blurRad="38100" algn="tl" dir="2700000" dist="38100">
                    <a:srgbClr val="C0C0C0"/>
                  </a:outerShdw>
                </a:effectLst>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 name="Shape 22"/>
        <p:cNvGrpSpPr/>
        <p:nvPr/>
      </p:nvGrpSpPr>
      <p:grpSpPr>
        <a:xfrm>
          <a:off x="0" y="0"/>
          <a:ext cx="0" cy="0"/>
          <a:chOff x="0" y="0"/>
          <a:chExt cx="0" cy="0"/>
        </a:xfrm>
      </p:grpSpPr>
      <p:pic>
        <p:nvPicPr>
          <p:cNvPr id="23" name="Google Shape;23;p3"/>
          <p:cNvPicPr preferRelativeResize="0"/>
          <p:nvPr/>
        </p:nvPicPr>
        <p:blipFill rotWithShape="1">
          <a:blip r:embed="rId1">
            <a:alphaModFix/>
          </a:blip>
          <a:srcRect b="0" l="0" r="0" t="0"/>
          <a:stretch/>
        </p:blipFill>
        <p:spPr>
          <a:xfrm>
            <a:off x="0" y="0"/>
            <a:ext cx="9156700" cy="6858000"/>
          </a:xfrm>
          <a:prstGeom prst="rect">
            <a:avLst/>
          </a:prstGeom>
          <a:noFill/>
          <a:ln>
            <a:noFill/>
          </a:ln>
        </p:spPr>
      </p:pic>
      <p:sp>
        <p:nvSpPr>
          <p:cNvPr id="24" name="Google Shape;24;p3"/>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600" u="none" cap="none" strike="noStrike">
                <a:solidFill>
                  <a:schemeClr val="dk1"/>
                </a:solidFill>
                <a:latin typeface="Arial"/>
                <a:ea typeface="Arial"/>
                <a:cs typeface="Arial"/>
                <a:sym typeface="Arial"/>
              </a:defRPr>
            </a:lvl9pPr>
          </a:lstStyle>
          <a:p/>
        </p:txBody>
      </p:sp>
      <p:sp>
        <p:nvSpPr>
          <p:cNvPr id="25" name="Google Shape;25;p3"/>
          <p:cNvSpPr txBox="1"/>
          <p:nvPr>
            <p:ph idx="1" type="body"/>
          </p:nvPr>
        </p:nvSpPr>
        <p:spPr>
          <a:xfrm>
            <a:off x="457200" y="1174750"/>
            <a:ext cx="8229600" cy="49530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3"/>
          <p:cNvSpPr txBox="1"/>
          <p:nvPr>
            <p:ph idx="10" type="dt"/>
          </p:nvPr>
        </p:nvSpPr>
        <p:spPr>
          <a:xfrm>
            <a:off x="457200" y="6245225"/>
            <a:ext cx="2133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1pPr>
            <a:lvl2pPr lvl="1"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2pPr>
            <a:lvl3pPr lvl="2"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3pPr>
            <a:lvl4pPr lvl="3"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4pPr>
            <a:lvl5pPr lvl="4"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5pPr>
            <a:lvl6pPr lvl="5"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6pPr>
            <a:lvl7pPr lvl="6"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7pPr>
            <a:lvl8pPr lvl="7"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8pPr>
            <a:lvl9pPr lvl="8"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9pPr>
          </a:lstStyle>
          <a:p/>
        </p:txBody>
      </p:sp>
      <p:sp>
        <p:nvSpPr>
          <p:cNvPr id="27" name="Google Shape;27;p3"/>
          <p:cNvSpPr txBox="1"/>
          <p:nvPr>
            <p:ph idx="11" type="ftr"/>
          </p:nvPr>
        </p:nvSpPr>
        <p:spPr>
          <a:xfrm>
            <a:off x="3124200" y="6245225"/>
            <a:ext cx="2895600" cy="47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1pPr>
            <a:lvl2pPr lvl="1"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2pPr>
            <a:lvl3pPr lvl="2"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3pPr>
            <a:lvl4pPr lvl="3"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4pPr>
            <a:lvl5pPr lvl="4"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5pPr>
            <a:lvl6pPr lvl="5"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6pPr>
            <a:lvl7pPr lvl="6"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7pPr>
            <a:lvl8pPr lvl="7"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8pPr>
            <a:lvl9pPr lvl="8" marR="0" rtl="0" algn="l">
              <a:lnSpc>
                <a:spcPct val="100000"/>
              </a:lnSpc>
              <a:spcBef>
                <a:spcPts val="640"/>
              </a:spcBef>
              <a:spcAft>
                <a:spcPts val="0"/>
              </a:spcAft>
              <a:buClr>
                <a:schemeClr val="hlink"/>
              </a:buClr>
              <a:buSzPts val="3840"/>
              <a:buFont typeface="Tahoma"/>
              <a:buChar char="•"/>
              <a:defRPr b="0" i="0" sz="3200" u="none" cap="none" strike="noStrike">
                <a:solidFill>
                  <a:schemeClr val="dk1"/>
                </a:solidFill>
                <a:latin typeface="Tahoma"/>
                <a:ea typeface="Tahoma"/>
                <a:cs typeface="Tahoma"/>
                <a:sym typeface="Tahoma"/>
              </a:defRPr>
            </a:lvl9pPr>
          </a:lstStyle>
          <a:p/>
        </p:txBody>
      </p:sp>
      <p:sp>
        <p:nvSpPr>
          <p:cNvPr id="28" name="Google Shape;28;p3"/>
          <p:cNvSpPr txBox="1"/>
          <p:nvPr>
            <p:ph idx="12" type="sldNum"/>
          </p:nvPr>
        </p:nvSpPr>
        <p:spPr>
          <a:xfrm>
            <a:off x="6553200" y="6245225"/>
            <a:ext cx="2133600" cy="4764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1pPr>
            <a:lvl2pPr indent="0" lvl="1"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2pPr>
            <a:lvl3pPr indent="0" lvl="2"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3pPr>
            <a:lvl4pPr indent="0" lvl="3"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4pPr>
            <a:lvl5pPr indent="0" lvl="4"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5pPr>
            <a:lvl6pPr indent="0" lvl="5"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6pPr>
            <a:lvl7pPr indent="0" lvl="6"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7pPr>
            <a:lvl8pPr indent="0" lvl="7"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8pPr>
            <a:lvl9pPr indent="0" lvl="8" marL="0" marR="0" rtl="0" algn="r">
              <a:lnSpc>
                <a:spcPct val="100000"/>
              </a:lnSpc>
              <a:spcBef>
                <a:spcPts val="0"/>
              </a:spcBef>
              <a:spcAft>
                <a:spcPts val="0"/>
              </a:spcAft>
              <a:buClr>
                <a:schemeClr val="hlink"/>
              </a:buClr>
              <a:buSzPts val="1680"/>
              <a:buFont typeface="Tahoma"/>
              <a:buNone/>
              <a:defRPr b="0" i="0" sz="1400" u="none" cap="none" strike="noStrike">
                <a:solidFill>
                  <a:schemeClr val="dk1"/>
                </a:solidFill>
                <a:effectLst>
                  <a:outerShdw blurRad="38100" algn="tl" dir="2700000" dist="38100">
                    <a:srgbClr val="C0C0C0"/>
                  </a:outerShdw>
                </a:effectLst>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97" name="Google Shape;97;p14"/>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98" name="Google Shape;98;p14"/>
          <p:cNvSpPr txBox="1"/>
          <p:nvPr>
            <p:ph type="ctrTitle"/>
          </p:nvPr>
        </p:nvSpPr>
        <p:spPr>
          <a:xfrm>
            <a:off x="685800" y="508000"/>
            <a:ext cx="7239000" cy="2235300"/>
          </a:xfrm>
          <a:prstGeom prst="rect">
            <a:avLst/>
          </a:prstGeom>
          <a:noFill/>
          <a:ln>
            <a:noFill/>
          </a:ln>
        </p:spPr>
        <p:txBody>
          <a:bodyPr anchorCtr="1" anchor="b" bIns="45700" lIns="91425" spcFirstLastPara="1" rIns="91425" wrap="square" tIns="45700">
            <a:noAutofit/>
          </a:bodyPr>
          <a:lstStyle/>
          <a:p>
            <a:pPr indent="0" lvl="0" marL="0" rtl="0" algn="ctr">
              <a:lnSpc>
                <a:spcPct val="100000"/>
              </a:lnSpc>
              <a:spcBef>
                <a:spcPts val="0"/>
              </a:spcBef>
              <a:spcAft>
                <a:spcPts val="0"/>
              </a:spcAft>
              <a:buClr>
                <a:schemeClr val="dk2"/>
              </a:buClr>
              <a:buSzPts val="6000"/>
              <a:buFont typeface="Arial"/>
              <a:buNone/>
            </a:pPr>
            <a:r>
              <a:rPr b="1" lang="en-US" sz="6000" u="none">
                <a:solidFill>
                  <a:schemeClr val="dk2"/>
                </a:solidFill>
                <a:effectLst>
                  <a:outerShdw blurRad="38100" algn="tl" dir="2700000" dist="38100">
                    <a:srgbClr val="C0C0C0"/>
                  </a:outerShdw>
                </a:effectLst>
                <a:latin typeface="Arial"/>
                <a:ea typeface="Arial"/>
                <a:cs typeface="Arial"/>
                <a:sym typeface="Arial"/>
              </a:rPr>
              <a:t>Meningitis</a:t>
            </a:r>
            <a:br>
              <a:rPr b="1" lang="en-US" sz="6000" u="none">
                <a:solidFill>
                  <a:schemeClr val="dk2"/>
                </a:solidFill>
                <a:effectLst>
                  <a:outerShdw blurRad="38100" algn="tl" dir="2700000" dist="38100">
                    <a:srgbClr val="C0C0C0"/>
                  </a:outerShdw>
                </a:effectLst>
                <a:latin typeface="Arial"/>
                <a:ea typeface="Arial"/>
                <a:cs typeface="Arial"/>
                <a:sym typeface="Arial"/>
              </a:rPr>
            </a:br>
            <a:r>
              <a:rPr b="1" lang="en-US" sz="6000" u="none">
                <a:solidFill>
                  <a:schemeClr val="dk2"/>
                </a:solidFill>
                <a:effectLst>
                  <a:outerShdw blurRad="38100" algn="tl" dir="2700000" dist="38100">
                    <a:srgbClr val="C0C0C0"/>
                  </a:outerShdw>
                </a:effectLst>
                <a:latin typeface="Arial"/>
                <a:ea typeface="Arial"/>
                <a:cs typeface="Arial"/>
                <a:sym typeface="Arial"/>
              </a:rPr>
              <a:t>General Overview</a:t>
            </a:r>
            <a:r>
              <a:rPr lang="en-US" sz="4000" u="none">
                <a:solidFill>
                  <a:schemeClr val="dk2"/>
                </a:solidFill>
                <a:effectLst>
                  <a:outerShdw blurRad="38100" algn="tl" dir="2700000" dist="38100">
                    <a:srgbClr val="C0C0C0"/>
                  </a:outerShdw>
                </a:effectLst>
                <a:latin typeface="Arial"/>
                <a:ea typeface="Arial"/>
                <a:cs typeface="Arial"/>
                <a:sym typeface="Arial"/>
              </a:rPr>
              <a:t> </a:t>
            </a:r>
            <a:endParaRPr/>
          </a:p>
        </p:txBody>
      </p:sp>
      <p:sp>
        <p:nvSpPr>
          <p:cNvPr id="99" name="Google Shape;99;p14"/>
          <p:cNvSpPr txBox="1"/>
          <p:nvPr>
            <p:ph idx="1" type="subTitle"/>
          </p:nvPr>
        </p:nvSpPr>
        <p:spPr>
          <a:xfrm>
            <a:off x="830262" y="3786187"/>
            <a:ext cx="6948600" cy="24591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Arial"/>
              <a:buNone/>
            </a:pPr>
            <a:r>
              <a:t/>
            </a:r>
            <a:endParaRPr sz="2800" u="none">
              <a:solidFill>
                <a:schemeClr val="dk1"/>
              </a:solidFill>
              <a:effectLst>
                <a:outerShdw blurRad="38100" algn="tl" dir="2700000" dist="38100">
                  <a:srgbClr val="C0C0C0"/>
                </a:outerShdw>
              </a:effectLst>
              <a:latin typeface="Arial"/>
              <a:ea typeface="Arial"/>
              <a:cs typeface="Arial"/>
              <a:sym typeface="Arial"/>
            </a:endParaRPr>
          </a:p>
          <a:p>
            <a:pPr indent="0" lvl="0" marL="0" rtl="0" algn="ctr">
              <a:lnSpc>
                <a:spcPct val="90000"/>
              </a:lnSpc>
              <a:spcBef>
                <a:spcPts val="560"/>
              </a:spcBef>
              <a:spcAft>
                <a:spcPts val="0"/>
              </a:spcAft>
              <a:buClr>
                <a:schemeClr val="dk1"/>
              </a:buClr>
              <a:buSzPts val="2800"/>
              <a:buFont typeface="Arial"/>
              <a:buNone/>
            </a:pPr>
            <a:r>
              <a:rPr lang="en-US" sz="2800" u="none">
                <a:solidFill>
                  <a:schemeClr val="dk1"/>
                </a:solidFill>
                <a:effectLst>
                  <a:outerShdw blurRad="38100" algn="tl" dir="2700000" dist="38100">
                    <a:srgbClr val="C0C0C0"/>
                  </a:outerShdw>
                </a:effectLst>
                <a:latin typeface="Arial"/>
                <a:ea typeface="Arial"/>
                <a:cs typeface="Arial"/>
                <a:sym typeface="Arial"/>
              </a:rPr>
              <a:t>Presented by:</a:t>
            </a:r>
            <a:endParaRPr sz="2800" u="none">
              <a:solidFill>
                <a:schemeClr val="dk1"/>
              </a:solidFill>
              <a:effectLst>
                <a:outerShdw blurRad="38100" algn="tl" dir="2700000" dist="38100">
                  <a:srgbClr val="C0C0C0"/>
                </a:outerShdw>
              </a:effectLst>
              <a:latin typeface="Arial"/>
              <a:ea typeface="Arial"/>
              <a:cs typeface="Arial"/>
              <a:sym typeface="Arial"/>
            </a:endParaRPr>
          </a:p>
          <a:p>
            <a:pPr indent="0" lvl="0" marL="0" rtl="0" algn="ctr">
              <a:lnSpc>
                <a:spcPct val="90000"/>
              </a:lnSpc>
              <a:spcBef>
                <a:spcPts val="560"/>
              </a:spcBef>
              <a:spcAft>
                <a:spcPts val="0"/>
              </a:spcAft>
              <a:buClr>
                <a:schemeClr val="dk1"/>
              </a:buClr>
              <a:buSzPts val="2800"/>
              <a:buFont typeface="Arial"/>
              <a:buNone/>
            </a:pPr>
            <a:r>
              <a:rPr lang="en-US" sz="2800" u="none">
                <a:solidFill>
                  <a:schemeClr val="dk1"/>
                </a:solidFill>
                <a:effectLst>
                  <a:outerShdw blurRad="38100" algn="tl" dir="2700000" dist="38100">
                    <a:srgbClr val="C0C0C0"/>
                  </a:outerShdw>
                </a:effectLst>
                <a:latin typeface="Arial"/>
                <a:ea typeface="Arial"/>
                <a:cs typeface="Arial"/>
                <a:sym typeface="Arial"/>
              </a:rPr>
              <a:t>-Toqa Sar.</a:t>
            </a:r>
            <a:endParaRPr sz="2800" u="none">
              <a:solidFill>
                <a:schemeClr val="dk1"/>
              </a:solidFill>
              <a:effectLst>
                <a:outerShdw blurRad="38100" algn="tl" dir="2700000" dist="38100">
                  <a:srgbClr val="C0C0C0"/>
                </a:outerShdw>
              </a:effectLst>
              <a:latin typeface="Arial"/>
              <a:ea typeface="Arial"/>
              <a:cs typeface="Arial"/>
              <a:sym typeface="Arial"/>
            </a:endParaRPr>
          </a:p>
          <a:p>
            <a:pPr indent="0" lvl="0" marL="0" rtl="0" algn="ctr">
              <a:lnSpc>
                <a:spcPct val="90000"/>
              </a:lnSpc>
              <a:spcBef>
                <a:spcPts val="560"/>
              </a:spcBef>
              <a:spcAft>
                <a:spcPts val="0"/>
              </a:spcAft>
              <a:buClr>
                <a:schemeClr val="dk1"/>
              </a:buClr>
              <a:buSzPts val="2800"/>
              <a:buFont typeface="Arial"/>
              <a:buNone/>
            </a:pPr>
            <a:r>
              <a:rPr lang="en-US" sz="2800" u="none">
                <a:solidFill>
                  <a:schemeClr val="dk1"/>
                </a:solidFill>
                <a:effectLst>
                  <a:outerShdw blurRad="38100" algn="tl" dir="2700000" dist="38100">
                    <a:srgbClr val="C0C0C0"/>
                  </a:outerShdw>
                </a:effectLst>
                <a:latin typeface="Arial"/>
                <a:ea typeface="Arial"/>
                <a:cs typeface="Arial"/>
                <a:sym typeface="Arial"/>
              </a:rPr>
              <a:t>-Roaa Sar.</a:t>
            </a:r>
            <a:endParaRPr sz="2800" u="none">
              <a:solidFill>
                <a:schemeClr val="dk1"/>
              </a:solidFill>
              <a:effectLst>
                <a:outerShdw blurRad="38100" algn="tl" dir="2700000" dist="38100">
                  <a:srgbClr val="C0C0C0"/>
                </a:outerShdw>
              </a:effectLst>
              <a:latin typeface="Arial"/>
              <a:ea typeface="Arial"/>
              <a:cs typeface="Arial"/>
              <a:sym typeface="Arial"/>
            </a:endParaRPr>
          </a:p>
          <a:p>
            <a:pPr indent="0" lvl="0" marL="0" rtl="0" algn="ctr">
              <a:lnSpc>
                <a:spcPct val="90000"/>
              </a:lnSpc>
              <a:spcBef>
                <a:spcPts val="560"/>
              </a:spcBef>
              <a:spcAft>
                <a:spcPts val="0"/>
              </a:spcAft>
              <a:buClr>
                <a:schemeClr val="dk1"/>
              </a:buClr>
              <a:buSzPts val="2800"/>
              <a:buFont typeface="Arial"/>
              <a:buNone/>
            </a:pPr>
            <a:r>
              <a:rPr lang="en-US" sz="2800" u="none">
                <a:solidFill>
                  <a:schemeClr val="dk1"/>
                </a:solidFill>
                <a:effectLst>
                  <a:outerShdw blurRad="38100" algn="tl" dir="2700000" dist="38100">
                    <a:srgbClr val="C0C0C0"/>
                  </a:outerShdw>
                </a:effectLst>
                <a:latin typeface="Arial"/>
                <a:ea typeface="Arial"/>
                <a:cs typeface="Arial"/>
                <a:sym typeface="Arial"/>
              </a:rPr>
              <a:t>-Asma Qasem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167" name="Google Shape;167;p23"/>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168" name="Google Shape;168;p23"/>
          <p:cNvSpPr txBox="1"/>
          <p:nvPr>
            <p:ph type="title"/>
          </p:nvPr>
        </p:nvSpPr>
        <p:spPr>
          <a:xfrm>
            <a:off x="457200" y="676275"/>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Viral Meningitis</a:t>
            </a:r>
            <a:endParaRPr/>
          </a:p>
        </p:txBody>
      </p:sp>
      <p:sp>
        <p:nvSpPr>
          <p:cNvPr id="169" name="Google Shape;169;p23"/>
          <p:cNvSpPr txBox="1"/>
          <p:nvPr>
            <p:ph idx="1" type="body"/>
          </p:nvPr>
        </p:nvSpPr>
        <p:spPr>
          <a:xfrm>
            <a:off x="457200" y="1766887"/>
            <a:ext cx="8229600" cy="3424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-Incubation period is about 3 to 6 days</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9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-Duration of the illness is approximately 7 to 10 days</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9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-Infectious period can last several weeks after symptoms have resolved</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9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-Diagnosed by laboratory tests of a patient’s spinal fluid.Many times tests are done to rule out Bacterial Meningitis</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0" lvl="0" marL="0" marR="0" rtl="0" algn="l">
              <a:lnSpc>
                <a:spcPct val="100000"/>
              </a:lnSpc>
              <a:spcBef>
                <a:spcPts val="480"/>
              </a:spcBef>
              <a:spcAft>
                <a:spcPts val="0"/>
              </a:spcAft>
              <a:buClr>
                <a:schemeClr val="hlink"/>
              </a:buClr>
              <a:buSzPts val="2880"/>
              <a:buFont typeface="Tahoma"/>
              <a:buNone/>
            </a:pPr>
            <a:r>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4"/>
          <p:cNvSpPr txBox="1"/>
          <p:nvPr>
            <p:ph type="title"/>
          </p:nvPr>
        </p:nvSpPr>
        <p:spPr>
          <a:xfrm>
            <a:off x="457200" y="190500"/>
            <a:ext cx="8229600" cy="582600"/>
          </a:xfrm>
          <a:prstGeom prst="rect">
            <a:avLst/>
          </a:prstGeom>
          <a:noFill/>
          <a:ln>
            <a:noFill/>
          </a:ln>
        </p:spPr>
        <p:txBody>
          <a:bodyPr anchorCtr="0" anchor="ctr" bIns="46025" lIns="92075" spcFirstLastPara="1" rIns="92075" wrap="square" tIns="46025">
            <a:noAutofit/>
          </a:bodyPr>
          <a:lstStyle/>
          <a:p>
            <a:pPr indent="0" lvl="0" marL="0" rtl="0" algn="ctr">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Treatment and Prevention</a:t>
            </a:r>
            <a:endParaRPr/>
          </a:p>
        </p:txBody>
      </p:sp>
      <p:sp>
        <p:nvSpPr>
          <p:cNvPr id="175" name="Google Shape;175;p24"/>
          <p:cNvSpPr txBox="1"/>
          <p:nvPr>
            <p:ph idx="1" type="body"/>
          </p:nvPr>
        </p:nvSpPr>
        <p:spPr>
          <a:xfrm>
            <a:off x="203200" y="1038225"/>
            <a:ext cx="8483700" cy="5491200"/>
          </a:xfrm>
          <a:prstGeom prst="rect">
            <a:avLst/>
          </a:prstGeom>
          <a:noFill/>
          <a:ln>
            <a:noFill/>
          </a:ln>
        </p:spPr>
        <p:txBody>
          <a:bodyPr anchorCtr="0" anchor="t" bIns="46025" lIns="182550" spcFirstLastPara="1" rIns="182550" wrap="square" tIns="46025">
            <a:noAutofit/>
          </a:bodyPr>
          <a:lstStyle/>
          <a:p>
            <a:pPr indent="-342900" lvl="0" marL="342900" marR="0" rtl="0" algn="l">
              <a:lnSpc>
                <a:spcPct val="100000"/>
              </a:lnSpc>
              <a:spcBef>
                <a:spcPts val="0"/>
              </a:spcBef>
              <a:spcAft>
                <a:spcPts val="0"/>
              </a:spcAft>
              <a:buClr>
                <a:schemeClr val="hlink"/>
              </a:buClr>
              <a:buSzPts val="3360"/>
              <a:buFont typeface="Merriweather"/>
              <a:buChar char="•"/>
            </a:pPr>
            <a:r>
              <a:rPr b="1" i="0" lang="en-US" sz="2800" u="none" cap="none" strike="noStrike">
                <a:solidFill>
                  <a:schemeClr val="dk1"/>
                </a:solidFill>
                <a:latin typeface="Merriweather"/>
                <a:ea typeface="Merriweather"/>
                <a:cs typeface="Merriweather"/>
                <a:sym typeface="Merriweather"/>
              </a:rPr>
              <a:t>No specific treatment for viral meningitis.</a:t>
            </a:r>
            <a:endParaRPr b="1" i="0" sz="2800" u="none" cap="none" strike="noStrike">
              <a:solidFill>
                <a:schemeClr val="dk1"/>
              </a:solidFill>
              <a:latin typeface="Merriweather"/>
              <a:ea typeface="Merriweather"/>
              <a:cs typeface="Merriweather"/>
              <a:sym typeface="Merriweather"/>
            </a:endParaRPr>
          </a:p>
          <a:p>
            <a:pPr indent="-342900" lvl="0" marL="342900" marR="0" rtl="0" algn="l">
              <a:lnSpc>
                <a:spcPct val="100000"/>
              </a:lnSpc>
              <a:spcBef>
                <a:spcPts val="560"/>
              </a:spcBef>
              <a:spcAft>
                <a:spcPts val="0"/>
              </a:spcAft>
              <a:buClr>
                <a:schemeClr val="hlink"/>
              </a:buClr>
              <a:buSzPts val="3360"/>
              <a:buFont typeface="Merriweather"/>
              <a:buChar char="•"/>
            </a:pPr>
            <a:r>
              <a:rPr b="1" i="0" lang="en-US" sz="2800" u="none" cap="none" strike="noStrike">
                <a:solidFill>
                  <a:schemeClr val="dk1"/>
                </a:solidFill>
                <a:latin typeface="Merriweather"/>
                <a:ea typeface="Merriweather"/>
                <a:cs typeface="Merriweather"/>
                <a:sym typeface="Merriweather"/>
              </a:rPr>
              <a:t>Antibiotics do not work on viruses.</a:t>
            </a:r>
            <a:endParaRPr b="1" i="0" sz="2800" u="none" cap="none" strike="noStrike">
              <a:solidFill>
                <a:schemeClr val="dk1"/>
              </a:solidFill>
              <a:latin typeface="Merriweather"/>
              <a:ea typeface="Merriweather"/>
              <a:cs typeface="Merriweather"/>
              <a:sym typeface="Merriweather"/>
            </a:endParaRPr>
          </a:p>
          <a:p>
            <a:pPr indent="-342900" lvl="0" marL="342900" marR="0" rtl="0" algn="l">
              <a:lnSpc>
                <a:spcPct val="100000"/>
              </a:lnSpc>
              <a:spcBef>
                <a:spcPts val="560"/>
              </a:spcBef>
              <a:spcAft>
                <a:spcPts val="0"/>
              </a:spcAft>
              <a:buClr>
                <a:schemeClr val="hlink"/>
              </a:buClr>
              <a:buSzPts val="3360"/>
              <a:buFont typeface="Merriweather"/>
              <a:buChar char="•"/>
            </a:pPr>
            <a:r>
              <a:rPr b="1" i="0" lang="en-US" sz="2800" u="none" cap="none" strike="noStrike">
                <a:solidFill>
                  <a:schemeClr val="dk1"/>
                </a:solidFill>
                <a:latin typeface="Merriweather"/>
                <a:ea typeface="Merriweather"/>
                <a:cs typeface="Merriweather"/>
                <a:sym typeface="Merriweather"/>
              </a:rPr>
              <a:t>Pay careful attention to personal hygiene.</a:t>
            </a:r>
            <a:endParaRPr b="1" i="0" sz="2800" u="none" cap="none" strike="noStrike">
              <a:solidFill>
                <a:schemeClr val="dk1"/>
              </a:solidFill>
              <a:latin typeface="Merriweather"/>
              <a:ea typeface="Merriweather"/>
              <a:cs typeface="Merriweather"/>
              <a:sym typeface="Merriweather"/>
            </a:endParaRPr>
          </a:p>
          <a:p>
            <a:pPr indent="-342900" lvl="0" marL="342900" marR="0" rtl="0" algn="l">
              <a:lnSpc>
                <a:spcPct val="100000"/>
              </a:lnSpc>
              <a:spcBef>
                <a:spcPts val="560"/>
              </a:spcBef>
              <a:spcAft>
                <a:spcPts val="0"/>
              </a:spcAft>
              <a:buClr>
                <a:schemeClr val="hlink"/>
              </a:buClr>
              <a:buSzPts val="3360"/>
              <a:buFont typeface="Merriweather"/>
              <a:buChar char="•"/>
            </a:pPr>
            <a:r>
              <a:rPr b="1" i="0" lang="en-US" sz="2800" u="none" cap="none" strike="noStrike">
                <a:solidFill>
                  <a:schemeClr val="dk1"/>
                </a:solidFill>
                <a:latin typeface="Merriweather"/>
                <a:ea typeface="Merriweather"/>
                <a:cs typeface="Merriweather"/>
                <a:sym typeface="Merriweather"/>
              </a:rPr>
              <a:t>Good hand-washing helps prevent spread of infection and viruses.</a:t>
            </a:r>
            <a:endParaRPr b="1" i="0" sz="2800" u="none" cap="none" strike="noStrike">
              <a:solidFill>
                <a:schemeClr val="dk1"/>
              </a:solidFill>
              <a:latin typeface="Merriweather"/>
              <a:ea typeface="Merriweather"/>
              <a:cs typeface="Merriweather"/>
              <a:sym typeface="Merriweather"/>
            </a:endParaRPr>
          </a:p>
          <a:p>
            <a:pPr indent="-342900" lvl="0" marL="342900" marR="0" rtl="0" algn="l">
              <a:lnSpc>
                <a:spcPct val="100000"/>
              </a:lnSpc>
              <a:spcBef>
                <a:spcPts val="560"/>
              </a:spcBef>
              <a:spcAft>
                <a:spcPts val="0"/>
              </a:spcAft>
              <a:buClr>
                <a:schemeClr val="hlink"/>
              </a:buClr>
              <a:buSzPts val="3360"/>
              <a:buFont typeface="Merriweather"/>
              <a:buChar char="•"/>
            </a:pPr>
            <a:r>
              <a:rPr b="1" i="0" lang="en-US" sz="2800" u="none" cap="none" strike="noStrike">
                <a:solidFill>
                  <a:schemeClr val="dk1"/>
                </a:solidFill>
                <a:latin typeface="Merriweather"/>
                <a:ea typeface="Merriweather"/>
                <a:cs typeface="Merriweather"/>
                <a:sym typeface="Merriweather"/>
              </a:rPr>
              <a:t>Receiving vaccinations in the childhood vaccination schedule can protect children against diseases that can lead to viral meningitis (measles, mumps, and chickenpox) .</a:t>
            </a:r>
            <a:endParaRPr/>
          </a:p>
          <a:p>
            <a:pPr indent="-342900" lvl="0" marL="342900" marR="0" rtl="0" algn="l">
              <a:lnSpc>
                <a:spcPct val="100000"/>
              </a:lnSpc>
              <a:spcBef>
                <a:spcPts val="560"/>
              </a:spcBef>
              <a:spcAft>
                <a:spcPts val="0"/>
              </a:spcAft>
              <a:buClr>
                <a:schemeClr val="hlink"/>
              </a:buClr>
              <a:buSzPts val="3360"/>
              <a:buFont typeface="Merriweather"/>
              <a:buChar char="•"/>
            </a:pPr>
            <a:r>
              <a:rPr b="1" i="0" lang="en-US" sz="2800" u="none" cap="none" strike="noStrike">
                <a:solidFill>
                  <a:schemeClr val="dk1"/>
                </a:solidFill>
                <a:latin typeface="Merriweather"/>
                <a:ea typeface="Merriweather"/>
                <a:cs typeface="Merriweather"/>
                <a:sym typeface="Merriweather"/>
              </a:rPr>
              <a:t>Avoid bites from mosquitoes and other insects that carry diseases that can infect humans .</a:t>
            </a:r>
            <a:endParaRPr b="1" i="0" sz="2800" u="none" cap="none" strike="noStrike">
              <a:solidFill>
                <a:schemeClr val="dk1"/>
              </a:solidFill>
              <a:latin typeface="Merriweather"/>
              <a:ea typeface="Merriweather"/>
              <a:cs typeface="Merriweather"/>
              <a:sym typeface="Merriweather"/>
            </a:endParaRPr>
          </a:p>
          <a:p>
            <a:pPr indent="0" lvl="0" marL="0" marR="0" rtl="0" algn="l">
              <a:lnSpc>
                <a:spcPct val="100000"/>
              </a:lnSpc>
              <a:spcBef>
                <a:spcPts val="560"/>
              </a:spcBef>
              <a:spcAft>
                <a:spcPts val="0"/>
              </a:spcAft>
              <a:buClr>
                <a:schemeClr val="hlink"/>
              </a:buClr>
              <a:buSzPts val="3360"/>
              <a:buFont typeface="Tahoma"/>
              <a:buNone/>
            </a:pPr>
            <a:r>
              <a:t/>
            </a:r>
            <a:endParaRPr b="1" i="0" sz="2800" u="none" cap="none" strike="noStrike">
              <a:solidFill>
                <a:schemeClr val="dk1"/>
              </a:solidFill>
              <a:latin typeface="Merriweather"/>
              <a:ea typeface="Merriweather"/>
              <a:cs typeface="Merriweather"/>
              <a:sym typeface="Merriweather"/>
            </a:endParaRPr>
          </a:p>
        </p:txBody>
      </p:sp>
    </p:spTree>
  </p:cSld>
  <p:clrMapOvr>
    <a:masterClrMapping/>
  </p:clrMapOvr>
  <p:transition spd="slow">
    <p:random/>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181" name="Google Shape;181;p25"/>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182" name="Google Shape;182;p25"/>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Bacterial Meningitis</a:t>
            </a:r>
            <a:endParaRPr/>
          </a:p>
        </p:txBody>
      </p:sp>
      <p:sp>
        <p:nvSpPr>
          <p:cNvPr id="183" name="Google Shape;183;p25"/>
          <p:cNvSpPr txBox="1"/>
          <p:nvPr>
            <p:ph idx="1" type="body"/>
          </p:nvPr>
        </p:nvSpPr>
        <p:spPr>
          <a:xfrm>
            <a:off x="457200" y="1174750"/>
            <a:ext cx="8229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3840"/>
              <a:buFont typeface="Arial"/>
              <a:buNone/>
            </a:pPr>
            <a:r>
              <a:rPr b="0" i="0" lang="en-US" sz="3200" u="none" cap="none" strike="noStrike">
                <a:solidFill>
                  <a:schemeClr val="dk1"/>
                </a:solidFill>
                <a:latin typeface="Arial"/>
                <a:ea typeface="Arial"/>
                <a:cs typeface="Arial"/>
                <a:sym typeface="Arial"/>
              </a:rPr>
              <a:t>Results from bacterial invasion of membrane that covers the brain and spinal cord (meninges)</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hlink"/>
              </a:buClr>
              <a:buSzPts val="3840"/>
              <a:buFont typeface="Arial"/>
              <a:buNone/>
            </a:pPr>
            <a:r>
              <a:rPr b="0" i="0" lang="en-US" sz="3200" u="none" cap="none" strike="noStrike">
                <a:solidFill>
                  <a:schemeClr val="dk1"/>
                </a:solidFill>
                <a:latin typeface="Arial"/>
                <a:ea typeface="Arial"/>
                <a:cs typeface="Arial"/>
                <a:sym typeface="Arial"/>
              </a:rPr>
              <a:t>Meninges become swollen and inflamed, leading to classic s/s of meningitis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Clr>
                <a:schemeClr val="hlink"/>
              </a:buClr>
              <a:buSzPts val="3840"/>
              <a:buFont typeface="Tahoma"/>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ph type="title"/>
          </p:nvPr>
        </p:nvSpPr>
        <p:spPr>
          <a:xfrm>
            <a:off x="457200" y="190500"/>
            <a:ext cx="8229600" cy="582600"/>
          </a:xfrm>
          <a:prstGeom prst="rect">
            <a:avLst/>
          </a:prstGeom>
          <a:noFill/>
          <a:ln>
            <a:noFill/>
          </a:ln>
        </p:spPr>
        <p:txBody>
          <a:bodyPr anchorCtr="0" anchor="ctr" bIns="46025" lIns="92075" spcFirstLastPara="1" rIns="92075" wrap="square" tIns="46025">
            <a:noAutofit/>
          </a:bodyPr>
          <a:lstStyle/>
          <a:p>
            <a:pPr indent="0" lvl="0" marL="0" rtl="0" algn="ctr">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Causes of Bacterial Meningitis</a:t>
            </a:r>
            <a:endParaRPr/>
          </a:p>
        </p:txBody>
      </p:sp>
      <p:sp>
        <p:nvSpPr>
          <p:cNvPr id="189" name="Google Shape;189;p26"/>
          <p:cNvSpPr txBox="1"/>
          <p:nvPr>
            <p:ph idx="1" type="body"/>
          </p:nvPr>
        </p:nvSpPr>
        <p:spPr>
          <a:xfrm>
            <a:off x="457200" y="1174750"/>
            <a:ext cx="8229600" cy="4953000"/>
          </a:xfrm>
          <a:prstGeom prst="rect">
            <a:avLst/>
          </a:prstGeom>
          <a:noFill/>
          <a:ln>
            <a:noFill/>
          </a:ln>
        </p:spPr>
        <p:txBody>
          <a:bodyPr anchorCtr="0" anchor="t" bIns="46025" lIns="182550" spcFirstLastPara="1" rIns="182550" wrap="square" tIns="46025">
            <a:noAutofit/>
          </a:bodyPr>
          <a:lstStyle/>
          <a:p>
            <a:pPr indent="-342900" lvl="0" marL="342900" marR="0" rtl="0" algn="l">
              <a:lnSpc>
                <a:spcPct val="90000"/>
              </a:lnSpc>
              <a:spcBef>
                <a:spcPts val="0"/>
              </a:spcBef>
              <a:spcAft>
                <a:spcPts val="0"/>
              </a:spcAft>
              <a:buClr>
                <a:schemeClr val="dk2"/>
              </a:buClr>
              <a:buSzPts val="2400"/>
              <a:buFont typeface="Noto Sans Symbols"/>
              <a:buChar char="●"/>
            </a:pPr>
            <a:r>
              <a:rPr b="0" i="0" lang="en-US" sz="3200" u="none" cap="none" strike="noStrike">
                <a:solidFill>
                  <a:schemeClr val="dk1"/>
                </a:solidFill>
                <a:latin typeface="Arial"/>
                <a:ea typeface="Arial"/>
                <a:cs typeface="Arial"/>
                <a:sym typeface="Arial"/>
              </a:rPr>
              <a:t>Three common bacteria:</a:t>
            </a:r>
            <a:endParaRPr b="0" i="0" sz="3200" u="none" cap="none" strike="noStrike">
              <a:solidFill>
                <a:schemeClr val="dk1"/>
              </a:solidFill>
              <a:latin typeface="Arial"/>
              <a:ea typeface="Arial"/>
              <a:cs typeface="Arial"/>
              <a:sym typeface="Arial"/>
            </a:endParaRPr>
          </a:p>
          <a:p>
            <a:pPr indent="-285750" lvl="1" marL="742950" marR="0" rtl="0" algn="l">
              <a:lnSpc>
                <a:spcPct val="100000"/>
              </a:lnSpc>
              <a:spcBef>
                <a:spcPts val="560"/>
              </a:spcBef>
              <a:spcAft>
                <a:spcPts val="0"/>
              </a:spcAft>
              <a:buClr>
                <a:schemeClr val="dk1"/>
              </a:buClr>
              <a:buSzPts val="3360"/>
              <a:buFont typeface="Noto Sans Symbols"/>
              <a:buChar char="❖"/>
            </a:pPr>
            <a:r>
              <a:rPr b="0" i="0" lang="en-US" sz="2800" u="none" cap="none" strike="noStrike">
                <a:solidFill>
                  <a:schemeClr val="dk1"/>
                </a:solidFill>
                <a:latin typeface="Arial"/>
                <a:ea typeface="Arial"/>
                <a:cs typeface="Arial"/>
                <a:sym typeface="Arial"/>
              </a:rPr>
              <a:t>Haemophilus influenza type b (Hib)</a:t>
            </a:r>
            <a:endParaRPr b="0" i="0" sz="2800" u="none" cap="none" strike="noStrike">
              <a:solidFill>
                <a:schemeClr val="dk1"/>
              </a:solidFill>
              <a:latin typeface="Arial"/>
              <a:ea typeface="Arial"/>
              <a:cs typeface="Arial"/>
              <a:sym typeface="Arial"/>
            </a:endParaRPr>
          </a:p>
          <a:p>
            <a:pPr indent="-285750" lvl="1" marL="742950" marR="0" rtl="0" algn="l">
              <a:lnSpc>
                <a:spcPct val="100000"/>
              </a:lnSpc>
              <a:spcBef>
                <a:spcPts val="560"/>
              </a:spcBef>
              <a:spcAft>
                <a:spcPts val="0"/>
              </a:spcAft>
              <a:buClr>
                <a:schemeClr val="dk1"/>
              </a:buClr>
              <a:buSzPts val="3360"/>
              <a:buFont typeface="Noto Sans Symbols"/>
              <a:buChar char="❖"/>
            </a:pPr>
            <a:r>
              <a:rPr b="0" i="0" lang="en-US" sz="2800" u="none" cap="none" strike="noStrike">
                <a:solidFill>
                  <a:schemeClr val="dk1"/>
                </a:solidFill>
                <a:latin typeface="Arial"/>
                <a:ea typeface="Arial"/>
                <a:cs typeface="Arial"/>
                <a:sym typeface="Arial"/>
              </a:rPr>
              <a:t>Neisseria meningitidis</a:t>
            </a:r>
            <a:endParaRPr b="0" i="0" sz="2800" u="none" cap="none" strike="noStrike">
              <a:solidFill>
                <a:schemeClr val="dk1"/>
              </a:solidFill>
              <a:latin typeface="Arial"/>
              <a:ea typeface="Arial"/>
              <a:cs typeface="Arial"/>
              <a:sym typeface="Arial"/>
            </a:endParaRPr>
          </a:p>
          <a:p>
            <a:pPr indent="-228600" lvl="2" marL="1143000" marR="0" rtl="0" algn="l">
              <a:lnSpc>
                <a:spcPct val="100000"/>
              </a:lnSpc>
              <a:spcBef>
                <a:spcPts val="480"/>
              </a:spcBef>
              <a:spcAft>
                <a:spcPts val="0"/>
              </a:spcAft>
              <a:buClr>
                <a:srgbClr val="00CCFF"/>
              </a:buClr>
              <a:buSzPts val="1560"/>
              <a:buFont typeface="Noto Sans Symbols"/>
              <a:buChar char="❖"/>
            </a:pPr>
            <a:r>
              <a:rPr b="0" i="0" lang="en-US" sz="2400" u="none" cap="none" strike="noStrike">
                <a:solidFill>
                  <a:schemeClr val="dk1"/>
                </a:solidFill>
                <a:latin typeface="Arial"/>
                <a:ea typeface="Arial"/>
                <a:cs typeface="Arial"/>
                <a:sym typeface="Arial"/>
              </a:rPr>
              <a:t>Causes Meningococcal Meningitis </a:t>
            </a:r>
            <a:endParaRPr b="0" i="0" sz="2400" u="none" cap="none" strike="noStrike">
              <a:solidFill>
                <a:schemeClr val="dk1"/>
              </a:solidFill>
              <a:latin typeface="Arial"/>
              <a:ea typeface="Arial"/>
              <a:cs typeface="Arial"/>
              <a:sym typeface="Arial"/>
            </a:endParaRPr>
          </a:p>
          <a:p>
            <a:pPr indent="-285750" lvl="1" marL="742950" marR="0" rtl="0" algn="l">
              <a:lnSpc>
                <a:spcPct val="100000"/>
              </a:lnSpc>
              <a:spcBef>
                <a:spcPts val="560"/>
              </a:spcBef>
              <a:spcAft>
                <a:spcPts val="0"/>
              </a:spcAft>
              <a:buClr>
                <a:schemeClr val="dk1"/>
              </a:buClr>
              <a:buSzPts val="3360"/>
              <a:buFont typeface="Noto Sans Symbols"/>
              <a:buChar char="❖"/>
            </a:pPr>
            <a:r>
              <a:rPr b="0" i="0" lang="en-US" sz="2800" u="none" cap="none" strike="noStrike">
                <a:solidFill>
                  <a:schemeClr val="dk1"/>
                </a:solidFill>
                <a:latin typeface="Arial"/>
                <a:ea typeface="Arial"/>
                <a:cs typeface="Arial"/>
                <a:sym typeface="Arial"/>
              </a:rPr>
              <a:t>Streptococcus pneumoniae</a:t>
            </a:r>
            <a:endParaRPr b="0" i="0" sz="2800" u="none" cap="none" strike="noStrike">
              <a:solidFill>
                <a:schemeClr val="dk1"/>
              </a:solidFill>
              <a:latin typeface="Arial"/>
              <a:ea typeface="Arial"/>
              <a:cs typeface="Arial"/>
              <a:sym typeface="Arial"/>
            </a:endParaRPr>
          </a:p>
          <a:p>
            <a:pPr indent="-228600" lvl="2" marL="1143000" marR="0" rtl="0" algn="l">
              <a:lnSpc>
                <a:spcPct val="100000"/>
              </a:lnSpc>
              <a:spcBef>
                <a:spcPts val="480"/>
              </a:spcBef>
              <a:spcAft>
                <a:spcPts val="0"/>
              </a:spcAft>
              <a:buClr>
                <a:srgbClr val="00CCFF"/>
              </a:buClr>
              <a:buSzPts val="1560"/>
              <a:buFont typeface="Noto Sans Symbols"/>
              <a:buChar char="❖"/>
            </a:pPr>
            <a:r>
              <a:rPr b="0" i="0" lang="en-US" sz="2400" u="none" cap="none" strike="noStrike">
                <a:solidFill>
                  <a:schemeClr val="dk1"/>
                </a:solidFill>
                <a:latin typeface="Arial"/>
                <a:ea typeface="Arial"/>
                <a:cs typeface="Arial"/>
                <a:sym typeface="Arial"/>
              </a:rPr>
              <a:t>Causes Pneumococcal Meningitis</a:t>
            </a:r>
            <a:endParaRPr b="0" i="0" sz="2400" u="none" cap="none" strike="noStrike">
              <a:solidFill>
                <a:schemeClr val="dk1"/>
              </a:solidFill>
              <a:latin typeface="Arial"/>
              <a:ea typeface="Arial"/>
              <a:cs typeface="Arial"/>
              <a:sym typeface="Arial"/>
            </a:endParaRPr>
          </a:p>
          <a:p>
            <a:pPr indent="-190500" lvl="0" marL="342900" marR="0" rtl="0" algn="l">
              <a:lnSpc>
                <a:spcPct val="90000"/>
              </a:lnSpc>
              <a:spcBef>
                <a:spcPts val="640"/>
              </a:spcBef>
              <a:spcAft>
                <a:spcPts val="0"/>
              </a:spcAft>
              <a:buClr>
                <a:schemeClr val="dk2"/>
              </a:buClr>
              <a:buSzPts val="2400"/>
              <a:buFont typeface="Noto Sans Symbols"/>
              <a:buNone/>
            </a:pPr>
            <a:r>
              <a:t/>
            </a:r>
            <a:endParaRPr b="0" i="0" sz="3200" u="none" cap="none" strike="noStrike">
              <a:solidFill>
                <a:schemeClr val="dk1"/>
              </a:solidFill>
              <a:latin typeface="Arial"/>
              <a:ea typeface="Arial"/>
              <a:cs typeface="Arial"/>
              <a:sym typeface="Arial"/>
            </a:endParaRPr>
          </a:p>
          <a:p>
            <a:pPr indent="-72390" lvl="1" marL="742950" marR="0" rtl="0" algn="l">
              <a:lnSpc>
                <a:spcPct val="100000"/>
              </a:lnSpc>
              <a:spcBef>
                <a:spcPts val="560"/>
              </a:spcBef>
              <a:spcAft>
                <a:spcPts val="0"/>
              </a:spcAft>
              <a:buClr>
                <a:schemeClr val="dk1"/>
              </a:buClr>
              <a:buSzPts val="3360"/>
              <a:buFont typeface="Noto Sans Symbols"/>
              <a:buNone/>
            </a:pPr>
            <a:r>
              <a:t/>
            </a:r>
            <a:endParaRPr b="0" i="0" sz="2800" u="none" cap="none" strike="noStrike">
              <a:solidFill>
                <a:schemeClr val="dk1"/>
              </a:solidFill>
              <a:latin typeface="Arial"/>
              <a:ea typeface="Arial"/>
              <a:cs typeface="Arial"/>
              <a:sym typeface="Arial"/>
            </a:endParaRPr>
          </a:p>
          <a:p>
            <a:pPr indent="0" lvl="0" marL="0" marR="0" rtl="0" algn="l">
              <a:lnSpc>
                <a:spcPct val="100000"/>
              </a:lnSpc>
              <a:spcBef>
                <a:spcPts val="560"/>
              </a:spcBef>
              <a:spcAft>
                <a:spcPts val="0"/>
              </a:spcAft>
              <a:buClr>
                <a:schemeClr val="hlink"/>
              </a:buClr>
              <a:buSzPts val="3360"/>
              <a:buFont typeface="Tahoma"/>
              <a:buNone/>
            </a:pPr>
            <a:r>
              <a:t/>
            </a:r>
            <a:endParaRPr b="0" i="0" sz="2800" u="none" cap="none" strike="noStrike">
              <a:solidFill>
                <a:schemeClr val="dk1"/>
              </a:solidFill>
              <a:latin typeface="Arial"/>
              <a:ea typeface="Arial"/>
              <a:cs typeface="Arial"/>
              <a:sym typeface="Arial"/>
            </a:endParaRPr>
          </a:p>
        </p:txBody>
      </p:sp>
    </p:spTree>
  </p:cSld>
  <p:clrMapOvr>
    <a:masterClrMapping/>
  </p:clrMapOvr>
  <p:transition spd="slow">
    <p:random/>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373062" y="211137"/>
            <a:ext cx="8377200" cy="952500"/>
          </a:xfrm>
          <a:prstGeom prst="rect">
            <a:avLst/>
          </a:prstGeom>
          <a:noFill/>
          <a:ln>
            <a:noFill/>
          </a:ln>
        </p:spPr>
        <p:txBody>
          <a:bodyPr anchorCtr="0" anchor="ctr" bIns="46025" lIns="92075" spcFirstLastPara="1" rIns="92075" wrap="square" tIns="46025">
            <a:noAutofit/>
          </a:bodyPr>
          <a:lstStyle/>
          <a:p>
            <a:pPr indent="0" lvl="0" marL="0" rtl="0" algn="ctr">
              <a:lnSpc>
                <a:spcPct val="100000"/>
              </a:lnSpc>
              <a:spcBef>
                <a:spcPts val="0"/>
              </a:spcBef>
              <a:spcAft>
                <a:spcPts val="0"/>
              </a:spcAft>
              <a:buClr>
                <a:schemeClr val="dk2"/>
              </a:buClr>
              <a:buSzPts val="3600"/>
              <a:buFont typeface="Arial"/>
              <a:buNone/>
            </a:pPr>
            <a:r>
              <a:rPr lang="en-US" sz="3600" u="none">
                <a:solidFill>
                  <a:schemeClr val="dk2"/>
                </a:solidFill>
                <a:effectLst>
                  <a:outerShdw blurRad="38100" algn="tl" dir="2700000" dist="38100">
                    <a:srgbClr val="C0C0C0"/>
                  </a:outerShdw>
                </a:effectLst>
                <a:latin typeface="Arial"/>
                <a:ea typeface="Arial"/>
                <a:cs typeface="Arial"/>
                <a:sym typeface="Arial"/>
              </a:rPr>
              <a:t>How do people get bacterial meningitis?</a:t>
            </a:r>
            <a:endParaRPr/>
          </a:p>
        </p:txBody>
      </p:sp>
      <p:sp>
        <p:nvSpPr>
          <p:cNvPr id="195" name="Google Shape;195;p27"/>
          <p:cNvSpPr txBox="1"/>
          <p:nvPr>
            <p:ph idx="1" type="body"/>
          </p:nvPr>
        </p:nvSpPr>
        <p:spPr>
          <a:xfrm>
            <a:off x="373062" y="1565275"/>
            <a:ext cx="8229600" cy="4953000"/>
          </a:xfrm>
          <a:prstGeom prst="rect">
            <a:avLst/>
          </a:prstGeom>
          <a:noFill/>
          <a:ln>
            <a:noFill/>
          </a:ln>
        </p:spPr>
        <p:txBody>
          <a:bodyPr anchorCtr="0" anchor="t" bIns="46025" lIns="182550" spcFirstLastPara="1" rIns="182550" wrap="square" tIns="46025">
            <a:noAutofit/>
          </a:bodyPr>
          <a:lstStyle/>
          <a:p>
            <a:pPr indent="-342900" lvl="0" marL="342900" marR="0" rtl="0" algn="l">
              <a:lnSpc>
                <a:spcPct val="100000"/>
              </a:lnSpc>
              <a:spcBef>
                <a:spcPts val="0"/>
              </a:spcBef>
              <a:spcAft>
                <a:spcPts val="0"/>
              </a:spcAft>
              <a:buClr>
                <a:schemeClr val="hlink"/>
              </a:buClr>
              <a:buSzPts val="2880"/>
              <a:buFont typeface="Arial"/>
              <a:buChar char="•"/>
            </a:pPr>
            <a:r>
              <a:rPr b="0" i="0" lang="en-US" sz="2400" u="none" cap="none" strike="noStrike">
                <a:solidFill>
                  <a:schemeClr val="dk1"/>
                </a:solidFill>
                <a:latin typeface="Arial"/>
                <a:ea typeface="Arial"/>
                <a:cs typeface="Arial"/>
                <a:sym typeface="Arial"/>
              </a:rPr>
              <a:t>Bacteria are spread through direct contact with secretions from the nose or throat of an infected person</a:t>
            </a:r>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latin typeface="Arial"/>
                <a:ea typeface="Arial"/>
                <a:cs typeface="Arial"/>
                <a:sym typeface="Arial"/>
              </a:rPr>
              <a:t>None of the bacteria that cause meningitis are very contagious</a:t>
            </a:r>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latin typeface="Arial"/>
                <a:ea typeface="Arial"/>
                <a:cs typeface="Arial"/>
                <a:sym typeface="Arial"/>
              </a:rPr>
              <a:t>Not spread by casual contact or by simply breathing the same air where the person infected has been</a:t>
            </a:r>
            <a:endParaRPr/>
          </a:p>
          <a:p>
            <a:pPr indent="0" lvl="0" marL="0" marR="0" rtl="0" algn="l">
              <a:lnSpc>
                <a:spcPct val="100000"/>
              </a:lnSpc>
              <a:spcBef>
                <a:spcPts val="480"/>
              </a:spcBef>
              <a:spcAft>
                <a:spcPts val="0"/>
              </a:spcAft>
              <a:buClr>
                <a:schemeClr val="hlink"/>
              </a:buClr>
              <a:buSzPts val="2880"/>
              <a:buFont typeface="Tahoma"/>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a-1533D6FC69712C59B1E.png" id="201" name="Google Shape;201;p28"/>
          <p:cNvPicPr preferRelativeResize="0"/>
          <p:nvPr>
            <p:ph idx="1" type="body"/>
          </p:nvPr>
        </p:nvPicPr>
        <p:blipFill rotWithShape="1">
          <a:blip r:embed="rId3">
            <a:alphaModFix/>
          </a:blip>
          <a:srcRect b="0" l="0" r="0" t="0"/>
          <a:stretch/>
        </p:blipFill>
        <p:spPr>
          <a:xfrm>
            <a:off x="-7937" y="3175"/>
            <a:ext cx="9177300" cy="6856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457200" y="190500"/>
            <a:ext cx="8229600" cy="582600"/>
          </a:xfrm>
          <a:prstGeom prst="rect">
            <a:avLst/>
          </a:prstGeom>
          <a:noFill/>
          <a:ln>
            <a:noFill/>
          </a:ln>
        </p:spPr>
        <p:txBody>
          <a:bodyPr anchorCtr="0" anchor="ctr" bIns="46025" lIns="92075" spcFirstLastPara="1" rIns="92075" wrap="square" tIns="46025">
            <a:noAutofit/>
          </a:bodyPr>
          <a:lstStyle/>
          <a:p>
            <a:pPr indent="0" lvl="0" marL="0" rtl="0" algn="ctr">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Diagnosis &amp; Treatment</a:t>
            </a:r>
            <a:endParaRPr/>
          </a:p>
        </p:txBody>
      </p:sp>
      <p:sp>
        <p:nvSpPr>
          <p:cNvPr id="207" name="Google Shape;207;p29"/>
          <p:cNvSpPr txBox="1"/>
          <p:nvPr>
            <p:ph idx="1" type="body"/>
          </p:nvPr>
        </p:nvSpPr>
        <p:spPr>
          <a:xfrm>
            <a:off x="193675" y="1143000"/>
            <a:ext cx="8861400" cy="2695500"/>
          </a:xfrm>
          <a:prstGeom prst="rect">
            <a:avLst/>
          </a:prstGeom>
          <a:noFill/>
          <a:ln>
            <a:noFill/>
          </a:ln>
        </p:spPr>
        <p:txBody>
          <a:bodyPr anchorCtr="0" anchor="t" bIns="46025" lIns="182550" spcFirstLastPara="1" rIns="182550" wrap="square" tIns="46025">
            <a:noAutofit/>
          </a:bodyPr>
          <a:lstStyle/>
          <a:p>
            <a:pPr indent="-342900" lvl="0" marL="342900" marR="0" rtl="0" algn="l">
              <a:lnSpc>
                <a:spcPct val="100000"/>
              </a:lnSpc>
              <a:spcBef>
                <a:spcPts val="0"/>
              </a:spcBef>
              <a:spcAft>
                <a:spcPts val="0"/>
              </a:spcAft>
              <a:buClr>
                <a:schemeClr val="hlink"/>
              </a:buClr>
              <a:buSzPts val="2880"/>
              <a:buFont typeface="Arial"/>
              <a:buChar char="•"/>
            </a:pPr>
            <a:r>
              <a:rPr b="0" i="0" lang="en-US" sz="2400" u="none" cap="none" strike="noStrike">
                <a:solidFill>
                  <a:schemeClr val="dk1"/>
                </a:solidFill>
                <a:latin typeface="Arial"/>
                <a:ea typeface="Arial"/>
                <a:cs typeface="Arial"/>
                <a:sym typeface="Arial"/>
              </a:rPr>
              <a:t>Diagnosed via lumbar puncture (spinal tap)</a:t>
            </a:r>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latin typeface="Arial"/>
                <a:ea typeface="Arial"/>
                <a:cs typeface="Arial"/>
                <a:sym typeface="Arial"/>
              </a:rPr>
              <a:t>Check for bacterial growth in the spinal fluid</a:t>
            </a:r>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latin typeface="Arial"/>
                <a:ea typeface="Arial"/>
                <a:cs typeface="Arial"/>
                <a:sym typeface="Arial"/>
              </a:rPr>
              <a:t>Antibiotic administration based on bacteria found</a:t>
            </a:r>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latin typeface="Arial"/>
                <a:ea typeface="Arial"/>
                <a:cs typeface="Arial"/>
                <a:sym typeface="Arial"/>
              </a:rPr>
              <a:t>Close contacts identified and treated also</a:t>
            </a:r>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latin typeface="Arial"/>
                <a:ea typeface="Arial"/>
                <a:cs typeface="Arial"/>
                <a:sym typeface="Arial"/>
              </a:rPr>
              <a:t>Early diagnosis and treatment important</a:t>
            </a:r>
            <a:endParaRPr/>
          </a:p>
          <a:p>
            <a:pPr indent="0" lvl="0" marL="0" marR="0" rtl="0" algn="l">
              <a:lnSpc>
                <a:spcPct val="100000"/>
              </a:lnSpc>
              <a:spcBef>
                <a:spcPts val="480"/>
              </a:spcBef>
              <a:spcAft>
                <a:spcPts val="0"/>
              </a:spcAft>
              <a:buClr>
                <a:schemeClr val="hlink"/>
              </a:buClr>
              <a:buSzPts val="2880"/>
              <a:buFont typeface="Tahoma"/>
              <a:buNone/>
            </a:pPr>
            <a:r>
              <a:t/>
            </a:r>
            <a:endParaRPr b="0" i="0" sz="2400" u="none" cap="none" strike="noStrike">
              <a:solidFill>
                <a:schemeClr val="dk1"/>
              </a:solidFill>
              <a:latin typeface="Arial"/>
              <a:ea typeface="Arial"/>
              <a:cs typeface="Arial"/>
              <a:sym typeface="Arial"/>
            </a:endParaRPr>
          </a:p>
        </p:txBody>
      </p:sp>
    </p:spTree>
  </p:cSld>
  <p:clrMapOvr>
    <a:masterClrMapping/>
  </p:clrMapOvr>
  <p:transition spd="slow">
    <p:random/>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213" name="Google Shape;213;p30"/>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214" name="Google Shape;214;p30"/>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Bacterial Meningitis</a:t>
            </a:r>
            <a:endParaRPr/>
          </a:p>
        </p:txBody>
      </p:sp>
      <p:sp>
        <p:nvSpPr>
          <p:cNvPr id="215" name="Google Shape;215;p30"/>
          <p:cNvSpPr txBox="1"/>
          <p:nvPr>
            <p:ph idx="1" type="body"/>
          </p:nvPr>
        </p:nvSpPr>
        <p:spPr>
          <a:xfrm>
            <a:off x="457200" y="1174750"/>
            <a:ext cx="8229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hlink"/>
              </a:buClr>
              <a:buSzPts val="2880"/>
              <a:buFont typeface="Merriweather"/>
              <a:buChar char="•"/>
            </a:pPr>
            <a:r>
              <a:rPr b="0" i="0" lang="en-US" sz="2400" u="none" cap="none" strike="noStrike">
                <a:solidFill>
                  <a:schemeClr val="dk1"/>
                </a:solidFill>
                <a:effectLst>
                  <a:outerShdw blurRad="38100" algn="tl" dir="2700000" dist="38100">
                    <a:srgbClr val="C0C0C0"/>
                  </a:outerShdw>
                </a:effectLst>
                <a:latin typeface="Merriweather"/>
                <a:ea typeface="Merriweather"/>
                <a:cs typeface="Merriweather"/>
                <a:sym typeface="Merriweather"/>
              </a:rPr>
              <a:t>Keeping up to date with recommended immunizations is the best defense. </a:t>
            </a:r>
            <a:endParaRPr b="0" i="0" sz="2400" u="none" cap="none" strike="noStrike">
              <a:solidFill>
                <a:schemeClr val="dk1"/>
              </a:solidFill>
              <a:effectLst>
                <a:outerShdw blurRad="38100" algn="tl" dir="2700000" dist="38100">
                  <a:srgbClr val="C0C0C0"/>
                </a:outerShdw>
              </a:effectLst>
              <a:latin typeface="Merriweather"/>
              <a:ea typeface="Merriweather"/>
              <a:cs typeface="Merriweather"/>
              <a:sym typeface="Merriweather"/>
            </a:endParaRPr>
          </a:p>
          <a:p>
            <a:pPr indent="-342900" lvl="0" marL="342900" marR="0" rtl="0" algn="l">
              <a:lnSpc>
                <a:spcPct val="80000"/>
              </a:lnSpc>
              <a:spcBef>
                <a:spcPts val="480"/>
              </a:spcBef>
              <a:spcAft>
                <a:spcPts val="0"/>
              </a:spcAft>
              <a:buClr>
                <a:schemeClr val="hlink"/>
              </a:buClr>
              <a:buSzPts val="2880"/>
              <a:buFont typeface="Merriweather"/>
              <a:buChar char="•"/>
            </a:pPr>
            <a:r>
              <a:rPr b="0" i="0" lang="en-US" sz="2400" u="none" cap="none" strike="noStrike">
                <a:solidFill>
                  <a:schemeClr val="dk1"/>
                </a:solidFill>
                <a:effectLst>
                  <a:outerShdw blurRad="38100" algn="tl" dir="2700000" dist="38100">
                    <a:srgbClr val="C0C0C0"/>
                  </a:outerShdw>
                </a:effectLst>
                <a:latin typeface="Merriweather"/>
                <a:ea typeface="Merriweather"/>
                <a:cs typeface="Merriweather"/>
                <a:sym typeface="Merriweather"/>
              </a:rPr>
              <a:t>Good hygiene is also an important way to prevent most infections. </a:t>
            </a:r>
            <a:endParaRPr b="0" i="0" sz="2400" u="none" cap="none" strike="noStrike">
              <a:solidFill>
                <a:schemeClr val="dk1"/>
              </a:solidFill>
              <a:effectLst>
                <a:outerShdw blurRad="38100" algn="tl" dir="2700000" dist="38100">
                  <a:srgbClr val="C0C0C0"/>
                </a:outerShdw>
              </a:effectLst>
              <a:latin typeface="Merriweather"/>
              <a:ea typeface="Merriweather"/>
              <a:cs typeface="Merriweather"/>
              <a:sym typeface="Merriweather"/>
            </a:endParaRPr>
          </a:p>
          <a:p>
            <a:pPr indent="-342900" lvl="0" marL="342900" marR="0" rtl="0" algn="l">
              <a:lnSpc>
                <a:spcPct val="80000"/>
              </a:lnSpc>
              <a:spcBef>
                <a:spcPts val="480"/>
              </a:spcBef>
              <a:spcAft>
                <a:spcPts val="0"/>
              </a:spcAft>
              <a:buClr>
                <a:schemeClr val="hlink"/>
              </a:buClr>
              <a:buSzPts val="2880"/>
              <a:buFont typeface="Merriweather"/>
              <a:buChar char="•"/>
            </a:pPr>
            <a:r>
              <a:rPr b="0" i="0" lang="en-US" sz="2400" u="none" cap="none" strike="noStrike">
                <a:solidFill>
                  <a:schemeClr val="dk1"/>
                </a:solidFill>
                <a:effectLst>
                  <a:outerShdw blurRad="38100" algn="tl" dir="2700000" dist="38100">
                    <a:srgbClr val="C0C0C0"/>
                  </a:outerShdw>
                </a:effectLst>
                <a:latin typeface="Merriweather"/>
                <a:ea typeface="Merriweather"/>
                <a:cs typeface="Merriweather"/>
                <a:sym typeface="Merriweather"/>
              </a:rPr>
              <a:t>Rifampin, ceftriaxone, and ciprofloxacin are appropriate drugs for chemoprophylaxis in adults.  The drug of choice for most children is rifampin.</a:t>
            </a:r>
            <a:endParaRPr b="0" i="0" sz="2400" u="none" cap="none" strike="noStrike">
              <a:solidFill>
                <a:schemeClr val="dk1"/>
              </a:solidFill>
              <a:effectLst>
                <a:outerShdw blurRad="38100" algn="tl" dir="2700000" dist="38100">
                  <a:srgbClr val="C0C0C0"/>
                </a:outerShdw>
              </a:effectLst>
              <a:latin typeface="Merriweather"/>
              <a:ea typeface="Merriweather"/>
              <a:cs typeface="Merriweather"/>
              <a:sym typeface="Merriweather"/>
            </a:endParaRPr>
          </a:p>
          <a:p>
            <a:pPr indent="-342900" lvl="0" marL="342900" marR="0" rtl="0" algn="l">
              <a:lnSpc>
                <a:spcPct val="80000"/>
              </a:lnSpc>
              <a:spcBef>
                <a:spcPts val="480"/>
              </a:spcBef>
              <a:spcAft>
                <a:spcPts val="0"/>
              </a:spcAft>
              <a:buClr>
                <a:schemeClr val="hlink"/>
              </a:buClr>
              <a:buSzPts val="2880"/>
              <a:buFont typeface="Merriweather"/>
              <a:buChar char="•"/>
            </a:pPr>
            <a:r>
              <a:rPr b="0" i="0" lang="en-US" sz="2400" u="none" cap="none" strike="noStrike">
                <a:solidFill>
                  <a:schemeClr val="dk1"/>
                </a:solidFill>
                <a:effectLst>
                  <a:outerShdw blurRad="38100" algn="tl" dir="2700000" dist="38100">
                    <a:srgbClr val="C0C0C0"/>
                  </a:outerShdw>
                </a:effectLst>
                <a:latin typeface="Merriweather"/>
                <a:ea typeface="Merriweather"/>
                <a:cs typeface="Merriweather"/>
                <a:sym typeface="Merriweather"/>
              </a:rPr>
              <a:t>Chemoprophylaxis may be administered in conjunction with vaccinations.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1"/>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221" name="Google Shape;221;p31"/>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222" name="Google Shape;222;p31"/>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Bacterial Meningitis</a:t>
            </a:r>
            <a:endParaRPr/>
          </a:p>
        </p:txBody>
      </p:sp>
      <p:sp>
        <p:nvSpPr>
          <p:cNvPr id="223" name="Google Shape;223;p31"/>
          <p:cNvSpPr txBox="1"/>
          <p:nvPr>
            <p:ph idx="1" type="body"/>
          </p:nvPr>
        </p:nvSpPr>
        <p:spPr>
          <a:xfrm>
            <a:off x="457200" y="1174750"/>
            <a:ext cx="8229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hlink"/>
              </a:buClr>
              <a:buSzPts val="3360"/>
              <a:buFont typeface="Arial"/>
              <a:buNone/>
            </a:pPr>
            <a:r>
              <a:rPr b="0" i="0" lang="en-US" sz="2800" u="none" cap="none" strike="noStrike">
                <a:solidFill>
                  <a:schemeClr val="dk1"/>
                </a:solidFill>
                <a:effectLst>
                  <a:outerShdw blurRad="38100" algn="tl" dir="2700000" dist="38100">
                    <a:srgbClr val="C0C0C0"/>
                  </a:outerShdw>
                </a:effectLst>
                <a:latin typeface="Arial"/>
                <a:ea typeface="Arial"/>
                <a:cs typeface="Arial"/>
                <a:sym typeface="Arial"/>
              </a:rPr>
              <a:t>People who should be prophylaxed</a:t>
            </a:r>
            <a:endParaRPr b="0" i="0" sz="28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80000"/>
              </a:lnSpc>
              <a:spcBef>
                <a:spcPts val="560"/>
              </a:spcBef>
              <a:spcAft>
                <a:spcPts val="0"/>
              </a:spcAft>
              <a:buClr>
                <a:schemeClr val="hlink"/>
              </a:buClr>
              <a:buSzPts val="3360"/>
              <a:buFont typeface="Arial"/>
              <a:buChar char="-"/>
            </a:pPr>
            <a:r>
              <a:rPr b="0" i="0" lang="en-US" sz="2800" u="none" cap="none" strike="noStrike">
                <a:solidFill>
                  <a:schemeClr val="dk1"/>
                </a:solidFill>
                <a:effectLst>
                  <a:outerShdw blurRad="38100" algn="tl" dir="2700000" dist="38100">
                    <a:srgbClr val="C0C0C0"/>
                  </a:outerShdw>
                </a:effectLst>
                <a:latin typeface="Arial"/>
                <a:ea typeface="Arial"/>
                <a:cs typeface="Arial"/>
                <a:sym typeface="Arial"/>
              </a:rPr>
              <a:t>household contacts</a:t>
            </a:r>
            <a:endParaRPr b="0" i="0" sz="28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80000"/>
              </a:lnSpc>
              <a:spcBef>
                <a:spcPts val="560"/>
              </a:spcBef>
              <a:spcAft>
                <a:spcPts val="0"/>
              </a:spcAft>
              <a:buClr>
                <a:schemeClr val="hlink"/>
              </a:buClr>
              <a:buSzPts val="3360"/>
              <a:buFont typeface="Arial"/>
              <a:buChar char="-"/>
            </a:pPr>
            <a:r>
              <a:rPr b="0" i="0" lang="en-US" sz="2800" u="none" cap="none" strike="noStrike">
                <a:solidFill>
                  <a:schemeClr val="dk1"/>
                </a:solidFill>
                <a:effectLst>
                  <a:outerShdw blurRad="38100" algn="tl" dir="2700000" dist="38100">
                    <a:srgbClr val="C0C0C0"/>
                  </a:outerShdw>
                </a:effectLst>
                <a:latin typeface="Arial"/>
                <a:ea typeface="Arial"/>
                <a:cs typeface="Arial"/>
                <a:sym typeface="Arial"/>
              </a:rPr>
              <a:t>daycare center contacts</a:t>
            </a:r>
            <a:endParaRPr b="0" i="0" sz="28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80000"/>
              </a:lnSpc>
              <a:spcBef>
                <a:spcPts val="560"/>
              </a:spcBef>
              <a:spcAft>
                <a:spcPts val="0"/>
              </a:spcAft>
              <a:buClr>
                <a:schemeClr val="hlink"/>
              </a:buClr>
              <a:buSzPts val="3360"/>
              <a:buFont typeface="Arial"/>
              <a:buChar char="-"/>
            </a:pPr>
            <a:r>
              <a:rPr b="0" i="0" lang="en-US" sz="2800" u="none" cap="none" strike="noStrike">
                <a:solidFill>
                  <a:schemeClr val="dk1"/>
                </a:solidFill>
                <a:effectLst>
                  <a:outerShdw blurRad="38100" algn="tl" dir="2700000" dist="38100">
                    <a:srgbClr val="C0C0C0"/>
                  </a:outerShdw>
                </a:effectLst>
                <a:latin typeface="Arial"/>
                <a:ea typeface="Arial"/>
                <a:cs typeface="Arial"/>
                <a:sym typeface="Arial"/>
              </a:rPr>
              <a:t>anyone with direct contact with a patient's oral secretions </a:t>
            </a:r>
            <a:endParaRPr b="0" i="0" sz="28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0" lvl="0" marL="0" marR="0" rtl="0" algn="l">
              <a:lnSpc>
                <a:spcPct val="100000"/>
              </a:lnSpc>
              <a:spcBef>
                <a:spcPts val="560"/>
              </a:spcBef>
              <a:spcAft>
                <a:spcPts val="0"/>
              </a:spcAft>
              <a:buClr>
                <a:schemeClr val="hlink"/>
              </a:buClr>
              <a:buSzPts val="3360"/>
              <a:buFont typeface="Tahoma"/>
              <a:buNone/>
            </a:pPr>
            <a:r>
              <a:t/>
            </a:r>
            <a:endParaRPr b="0" i="0" sz="2800" u="none" cap="none" strike="noStrike">
              <a:solidFill>
                <a:schemeClr val="dk1"/>
              </a:solidFill>
              <a:effectLst>
                <a:outerShdw blurRad="38100" algn="tl" dir="2700000" dist="38100">
                  <a:srgbClr val="C0C0C0"/>
                </a:outerShdw>
              </a:effectLst>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2"/>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meningitis-15-638.jpg" id="229" name="Google Shape;229;p32"/>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105" name="Google Shape;105;p15"/>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106" name="Google Shape;106;p15"/>
          <p:cNvSpPr txBox="1"/>
          <p:nvPr>
            <p:ph type="title"/>
          </p:nvPr>
        </p:nvSpPr>
        <p:spPr>
          <a:xfrm>
            <a:off x="457200" y="465137"/>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000"/>
              <a:buFont typeface="Arial"/>
              <a:buNone/>
            </a:pPr>
            <a:r>
              <a:rPr b="1" lang="en-US" sz="4000" u="none">
                <a:solidFill>
                  <a:schemeClr val="dk2"/>
                </a:solidFill>
                <a:effectLst>
                  <a:outerShdw blurRad="38100" algn="tl" dir="2700000" dist="38100">
                    <a:srgbClr val="C0C0C0"/>
                  </a:outerShdw>
                </a:effectLst>
                <a:latin typeface="Arial"/>
                <a:ea typeface="Arial"/>
                <a:cs typeface="Arial"/>
                <a:sym typeface="Arial"/>
              </a:rPr>
              <a:t>Clinical description</a:t>
            </a:r>
            <a:endParaRPr/>
          </a:p>
        </p:txBody>
      </p:sp>
      <p:sp>
        <p:nvSpPr>
          <p:cNvPr id="107" name="Google Shape;107;p15"/>
          <p:cNvSpPr txBox="1"/>
          <p:nvPr>
            <p:ph idx="1" type="body"/>
          </p:nvPr>
        </p:nvSpPr>
        <p:spPr>
          <a:xfrm>
            <a:off x="457200" y="2008187"/>
            <a:ext cx="7597800" cy="32751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Meningitis is a disease caused by the inflammation of the protective membranes covering the brain and spinal cord known as the meninges. The inflammation is usually caused by an infection of the fluid surrounding the brain and spinal cord. Meningitis is also referred to as spinal meningitis.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3"/>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images.jpg" id="235" name="Google Shape;235;p33"/>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4"/>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csf-seminar-35-638.jpg" id="241" name="Google Shape;241;p34"/>
          <p:cNvPicPr preferRelativeResize="0"/>
          <p:nvPr>
            <p:ph idx="1" type="body"/>
          </p:nvPr>
        </p:nvPicPr>
        <p:blipFill rotWithShape="1">
          <a:blip r:embed="rId3">
            <a:alphaModFix/>
          </a:blip>
          <a:srcRect b="0" l="0" r="0" t="0"/>
          <a:stretch/>
        </p:blipFill>
        <p:spPr>
          <a:xfrm>
            <a:off x="-285750" y="-428625"/>
            <a:ext cx="10085400" cy="75723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5"/>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1.png" id="247" name="Google Shape;247;p35"/>
          <p:cNvPicPr preferRelativeResize="0"/>
          <p:nvPr>
            <p:ph idx="1" type="body"/>
          </p:nvPr>
        </p:nvPicPr>
        <p:blipFill rotWithShape="1">
          <a:blip r:embed="rId3">
            <a:alphaModFix/>
          </a:blip>
          <a:srcRect b="0" l="0" r="0" t="0"/>
          <a:stretch/>
        </p:blipFill>
        <p:spPr>
          <a:xfrm>
            <a:off x="-1643062" y="0"/>
            <a:ext cx="11963400" cy="68103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6"/>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2.png" id="253" name="Google Shape;253;p36"/>
          <p:cNvPicPr preferRelativeResize="0"/>
          <p:nvPr>
            <p:ph idx="1" type="body"/>
          </p:nvPr>
        </p:nvPicPr>
        <p:blipFill rotWithShape="1">
          <a:blip r:embed="rId3">
            <a:alphaModFix/>
          </a:blip>
          <a:srcRect b="0" l="0" r="0" t="0"/>
          <a:stretch/>
        </p:blipFill>
        <p:spPr>
          <a:xfrm>
            <a:off x="0" y="0"/>
            <a:ext cx="9644100" cy="7520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1"/>
              </a:buClr>
              <a:buSzPts val="3600"/>
              <a:buFont typeface="Arial"/>
              <a:buNone/>
            </a:pPr>
            <a:r>
              <a:rPr lang="en-US" sz="3600">
                <a:solidFill>
                  <a:schemeClr val="dk1"/>
                </a:solidFill>
                <a:latin typeface="Arial"/>
                <a:ea typeface="Arial"/>
                <a:cs typeface="Arial"/>
                <a:sym typeface="Arial"/>
              </a:rPr>
              <a:t>prognosis</a:t>
            </a:r>
            <a:endParaRPr/>
          </a:p>
        </p:txBody>
      </p:sp>
      <p:sp>
        <p:nvSpPr>
          <p:cNvPr id="259" name="Google Shape;259;p37"/>
          <p:cNvSpPr txBox="1"/>
          <p:nvPr>
            <p:ph idx="1" type="body"/>
          </p:nvPr>
        </p:nvSpPr>
        <p:spPr>
          <a:xfrm>
            <a:off x="457200" y="1174750"/>
            <a:ext cx="8229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3840"/>
              <a:buFont typeface="Arial"/>
              <a:buNone/>
            </a:pPr>
            <a:r>
              <a:rPr b="0" i="0" lang="en-US" sz="3200" u="none" cap="none" strike="noStrike">
                <a:solidFill>
                  <a:schemeClr val="dk1"/>
                </a:solidFill>
                <a:latin typeface="Arial"/>
                <a:ea typeface="Arial"/>
                <a:cs typeface="Arial"/>
                <a:sym typeface="Arial"/>
              </a:rPr>
              <a:t>1% die in case of viral meningitis</a:t>
            </a:r>
            <a:endParaRPr/>
          </a:p>
          <a:p>
            <a:pPr indent="-342900" lvl="0" marL="342900" marR="0" rtl="0" algn="l">
              <a:lnSpc>
                <a:spcPct val="100000"/>
              </a:lnSpc>
              <a:spcBef>
                <a:spcPts val="640"/>
              </a:spcBef>
              <a:spcAft>
                <a:spcPts val="0"/>
              </a:spcAft>
              <a:buClr>
                <a:schemeClr val="hlink"/>
              </a:buClr>
              <a:buSzPts val="3840"/>
              <a:buFont typeface="Tahoma"/>
              <a:buNone/>
            </a:pPr>
            <a:r>
              <a:t/>
            </a:r>
            <a:endParaRPr b="0" i="0" sz="3200" u="none" cap="none" strike="noStrike">
              <a:solidFill>
                <a:schemeClr val="dk1"/>
              </a:solidFill>
              <a:latin typeface="Arial"/>
              <a:ea typeface="Arial"/>
              <a:cs typeface="Arial"/>
              <a:sym typeface="Arial"/>
            </a:endParaRPr>
          </a:p>
          <a:p>
            <a:pPr indent="-342900" lvl="0" marL="342900" marR="0" rtl="0" algn="l">
              <a:lnSpc>
                <a:spcPct val="100000"/>
              </a:lnSpc>
              <a:spcBef>
                <a:spcPts val="640"/>
              </a:spcBef>
              <a:spcAft>
                <a:spcPts val="0"/>
              </a:spcAft>
              <a:buClr>
                <a:schemeClr val="hlink"/>
              </a:buClr>
              <a:buSzPts val="3840"/>
              <a:buFont typeface="Arial"/>
              <a:buNone/>
            </a:pPr>
            <a:r>
              <a:rPr b="0" i="0" lang="en-US" sz="3200" u="none" cap="none" strike="noStrike">
                <a:solidFill>
                  <a:schemeClr val="dk1"/>
                </a:solidFill>
                <a:latin typeface="Arial"/>
                <a:ea typeface="Arial"/>
                <a:cs typeface="Arial"/>
                <a:sym typeface="Arial"/>
              </a:rPr>
              <a:t>25% die of bacterial meningitis</a:t>
            </a:r>
            <a:endParaRPr/>
          </a:p>
          <a:p>
            <a:pPr indent="-342900" lvl="0" marL="342900" marR="0" rtl="0" algn="l">
              <a:lnSpc>
                <a:spcPct val="100000"/>
              </a:lnSpc>
              <a:spcBef>
                <a:spcPts val="640"/>
              </a:spcBef>
              <a:spcAft>
                <a:spcPts val="0"/>
              </a:spcAft>
              <a:buClr>
                <a:schemeClr val="hlink"/>
              </a:buClr>
              <a:buSzPts val="3840"/>
              <a:buFont typeface="Tahoma"/>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Clr>
                <a:schemeClr val="hlink"/>
              </a:buClr>
              <a:buSzPts val="3840"/>
              <a:buFont typeface="Tahoma"/>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8"/>
          <p:cNvSpPr txBox="1"/>
          <p:nvPr>
            <p:ph type="title"/>
          </p:nvPr>
        </p:nvSpPr>
        <p:spPr>
          <a:xfrm>
            <a:off x="457200" y="190500"/>
            <a:ext cx="8229600" cy="582600"/>
          </a:xfrm>
          <a:prstGeom prst="rect">
            <a:avLst/>
          </a:prstGeom>
          <a:noFill/>
          <a:ln>
            <a:noFill/>
          </a:ln>
        </p:spPr>
        <p:txBody>
          <a:bodyPr anchorCtr="0" anchor="ctr" bIns="46025" lIns="92075" spcFirstLastPara="1" rIns="92075" wrap="square" tIns="46025">
            <a:noAutofit/>
          </a:bodyPr>
          <a:lstStyle/>
          <a:p>
            <a:pPr indent="0" lvl="0" marL="0" rtl="0" algn="ctr">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Potential Complications</a:t>
            </a:r>
            <a:endParaRPr/>
          </a:p>
        </p:txBody>
      </p:sp>
      <p:sp>
        <p:nvSpPr>
          <p:cNvPr id="265" name="Google Shape;265;p38"/>
          <p:cNvSpPr txBox="1"/>
          <p:nvPr>
            <p:ph idx="1" type="body"/>
          </p:nvPr>
        </p:nvSpPr>
        <p:spPr>
          <a:xfrm>
            <a:off x="457200" y="1174750"/>
            <a:ext cx="8229600" cy="4953000"/>
          </a:xfrm>
          <a:prstGeom prst="rect">
            <a:avLst/>
          </a:prstGeom>
          <a:noFill/>
          <a:ln>
            <a:noFill/>
          </a:ln>
        </p:spPr>
        <p:txBody>
          <a:bodyPr anchorCtr="0" anchor="t" bIns="46025" lIns="182550" spcFirstLastPara="1" rIns="182550" wrap="square" tIns="46025">
            <a:noAutofit/>
          </a:bodyPr>
          <a:lstStyle/>
          <a:p>
            <a:pPr indent="-342900" lvl="0" marL="342900" marR="0" rtl="0" algn="l">
              <a:lnSpc>
                <a:spcPct val="100000"/>
              </a:lnSpc>
              <a:spcBef>
                <a:spcPts val="0"/>
              </a:spcBef>
              <a:spcAft>
                <a:spcPts val="0"/>
              </a:spcAft>
              <a:buClr>
                <a:schemeClr val="hlink"/>
              </a:buClr>
              <a:buSzPts val="3840"/>
              <a:buFont typeface="Arial"/>
              <a:buChar char="•"/>
            </a:pPr>
            <a:r>
              <a:rPr b="0" i="0" lang="en-US" sz="3200" u="none" cap="none" strike="noStrike">
                <a:solidFill>
                  <a:schemeClr val="dk1"/>
                </a:solidFill>
                <a:latin typeface="Arial"/>
                <a:ea typeface="Arial"/>
                <a:cs typeface="Arial"/>
                <a:sym typeface="Arial"/>
              </a:rPr>
              <a:t>Advanced bacterial meningitis can lead to brain damage, coma, and death</a:t>
            </a:r>
            <a:endParaRPr/>
          </a:p>
          <a:p>
            <a:pPr indent="-342900" lvl="0" marL="342900" marR="0" rtl="0" algn="l">
              <a:lnSpc>
                <a:spcPct val="100000"/>
              </a:lnSpc>
              <a:spcBef>
                <a:spcPts val="640"/>
              </a:spcBef>
              <a:spcAft>
                <a:spcPts val="0"/>
              </a:spcAft>
              <a:buClr>
                <a:schemeClr val="hlink"/>
              </a:buClr>
              <a:buSzPts val="3840"/>
              <a:buFont typeface="Arial"/>
              <a:buChar char="•"/>
            </a:pPr>
            <a:r>
              <a:rPr b="0" i="0" lang="en-US" sz="3200" u="none" cap="none" strike="noStrike">
                <a:solidFill>
                  <a:schemeClr val="dk1"/>
                </a:solidFill>
                <a:latin typeface="Arial"/>
                <a:ea typeface="Arial"/>
                <a:cs typeface="Arial"/>
                <a:sym typeface="Arial"/>
              </a:rPr>
              <a:t>Survivors can suffer long-term  hearing loss, mental retardation, paralysis, and seizures</a:t>
            </a:r>
            <a:endParaRPr/>
          </a:p>
        </p:txBody>
      </p:sp>
    </p:spTree>
  </p:cSld>
  <p:clrMapOvr>
    <a:masterClrMapping/>
  </p:clrMapOvr>
  <p:transition spd="slow">
    <p:random/>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9"/>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meningitis-33-638 (1).jpg" id="271" name="Google Shape;271;p39"/>
          <p:cNvPicPr preferRelativeResize="0"/>
          <p:nvPr>
            <p:ph idx="1" type="body"/>
          </p:nvPr>
        </p:nvPicPr>
        <p:blipFill rotWithShape="1">
          <a:blip r:embed="rId3">
            <a:alphaModFix/>
          </a:blip>
          <a:srcRect b="0" l="0" r="0" t="0"/>
          <a:stretch/>
        </p:blipFill>
        <p:spPr>
          <a:xfrm>
            <a:off x="0" y="-3175"/>
            <a:ext cx="9144000" cy="6865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0"/>
          <p:cNvSpPr txBox="1"/>
          <p:nvPr>
            <p:ph type="title"/>
          </p:nvPr>
        </p:nvSpPr>
        <p:spPr>
          <a:xfrm>
            <a:off x="457200" y="190500"/>
            <a:ext cx="8229600" cy="582600"/>
          </a:xfrm>
          <a:prstGeom prst="rect">
            <a:avLst/>
          </a:prstGeom>
          <a:noFill/>
          <a:ln>
            <a:noFill/>
          </a:ln>
        </p:spPr>
        <p:txBody>
          <a:bodyPr anchorCtr="0" anchor="ctr" bIns="46025" lIns="92075" spcFirstLastPara="1" rIns="92075" wrap="square" tIns="46025">
            <a:noAutofit/>
          </a:bodyPr>
          <a:lstStyle/>
          <a:p>
            <a:pPr indent="0" lvl="0" marL="0" rtl="0" algn="ctr">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Vaccinations</a:t>
            </a:r>
            <a:endParaRPr/>
          </a:p>
        </p:txBody>
      </p:sp>
      <p:sp>
        <p:nvSpPr>
          <p:cNvPr id="277" name="Google Shape;277;p40"/>
          <p:cNvSpPr txBox="1"/>
          <p:nvPr>
            <p:ph idx="1" type="body"/>
          </p:nvPr>
        </p:nvSpPr>
        <p:spPr>
          <a:xfrm>
            <a:off x="457200" y="1174750"/>
            <a:ext cx="4038600" cy="4953000"/>
          </a:xfrm>
          <a:prstGeom prst="rect">
            <a:avLst/>
          </a:prstGeom>
          <a:noFill/>
          <a:ln>
            <a:noFill/>
          </a:ln>
        </p:spPr>
        <p:txBody>
          <a:bodyPr anchorCtr="0" anchor="t" bIns="46025" lIns="182550" spcFirstLastPara="1" rIns="182550" wrap="square" tIns="46025">
            <a:noAutofit/>
          </a:bodyPr>
          <a:lstStyle/>
          <a:p>
            <a:pPr indent="-342900" lvl="0" marL="342900" marR="0" rtl="0" algn="l">
              <a:lnSpc>
                <a:spcPct val="100000"/>
              </a:lnSpc>
              <a:spcBef>
                <a:spcPts val="0"/>
              </a:spcBef>
              <a:spcAft>
                <a:spcPts val="0"/>
              </a:spcAft>
              <a:buClr>
                <a:schemeClr val="hlink"/>
              </a:buClr>
              <a:buSzPts val="2400"/>
              <a:buFont typeface="Arial"/>
              <a:buChar char="•"/>
            </a:pPr>
            <a:r>
              <a:rPr b="1" i="0" lang="en-US" sz="2400" u="none" cap="none" strike="noStrike">
                <a:solidFill>
                  <a:schemeClr val="dk1"/>
                </a:solidFill>
                <a:latin typeface="Arial"/>
                <a:ea typeface="Arial"/>
                <a:cs typeface="Arial"/>
                <a:sym typeface="Arial"/>
              </a:rPr>
              <a:t>Hib vaccine (3 doses by 6 months of age and a booster between 12-18 months  of age)</a:t>
            </a:r>
            <a:endParaRPr/>
          </a:p>
          <a:p>
            <a:pPr indent="-342900" lvl="0" marL="342900" marR="0" rtl="0" algn="l">
              <a:lnSpc>
                <a:spcPct val="100000"/>
              </a:lnSpc>
              <a:spcBef>
                <a:spcPts val="480"/>
              </a:spcBef>
              <a:spcAft>
                <a:spcPts val="0"/>
              </a:spcAft>
              <a:buClr>
                <a:schemeClr val="hlink"/>
              </a:buClr>
              <a:buSzPts val="2400"/>
              <a:buFont typeface="Arial"/>
              <a:buChar char="•"/>
            </a:pPr>
            <a:r>
              <a:rPr b="1" i="0" lang="en-US" sz="2400" u="none" cap="none" strike="noStrike">
                <a:solidFill>
                  <a:schemeClr val="dk1"/>
                </a:solidFill>
                <a:latin typeface="Arial"/>
                <a:ea typeface="Arial"/>
                <a:cs typeface="Arial"/>
                <a:sym typeface="Arial"/>
              </a:rPr>
              <a:t>Meningococcal vaccine not routinely given to civilians in U.S. because most outbreaks occur in Africa</a:t>
            </a:r>
            <a:endParaRPr/>
          </a:p>
        </p:txBody>
      </p:sp>
      <p:sp>
        <p:nvSpPr>
          <p:cNvPr id="278" name="Google Shape;278;p40"/>
          <p:cNvSpPr txBox="1"/>
          <p:nvPr>
            <p:ph idx="1" type="body"/>
          </p:nvPr>
        </p:nvSpPr>
        <p:spPr>
          <a:xfrm>
            <a:off x="4648200" y="1174750"/>
            <a:ext cx="4038600" cy="4953000"/>
          </a:xfrm>
          <a:prstGeom prst="rect">
            <a:avLst/>
          </a:prstGeom>
          <a:noFill/>
          <a:ln>
            <a:noFill/>
          </a:ln>
        </p:spPr>
        <p:txBody>
          <a:bodyPr anchorCtr="0" anchor="t" bIns="46025" lIns="182550" spcFirstLastPara="1" rIns="182550" wrap="square" tIns="46025">
            <a:noAutofit/>
          </a:bodyPr>
          <a:lstStyle/>
          <a:p>
            <a:pPr indent="-342900" lvl="0" marL="342900" marR="0" rtl="0" algn="l">
              <a:lnSpc>
                <a:spcPct val="100000"/>
              </a:lnSpc>
              <a:spcBef>
                <a:spcPts val="0"/>
              </a:spcBef>
              <a:spcAft>
                <a:spcPts val="0"/>
              </a:spcAft>
              <a:buClr>
                <a:schemeClr val="hlink"/>
              </a:buClr>
              <a:buSzPts val="2400"/>
              <a:buFont typeface="Arial"/>
              <a:buChar char="•"/>
            </a:pPr>
            <a:r>
              <a:rPr b="1" i="0" lang="en-US" sz="2400" u="none" cap="none" strike="noStrike">
                <a:solidFill>
                  <a:schemeClr val="dk1"/>
                </a:solidFill>
                <a:latin typeface="Arial"/>
                <a:ea typeface="Arial"/>
                <a:cs typeface="Arial"/>
                <a:sym typeface="Arial"/>
              </a:rPr>
              <a:t>Pneumococcal vaccine ineffective in persons under age 2</a:t>
            </a:r>
            <a:endParaRPr/>
          </a:p>
          <a:p>
            <a:pPr indent="-285750" lvl="1" marL="742950" marR="0" rtl="0" algn="l">
              <a:lnSpc>
                <a:spcPct val="100000"/>
              </a:lnSpc>
              <a:spcBef>
                <a:spcPts val="480"/>
              </a:spcBef>
              <a:spcAft>
                <a:spcPts val="0"/>
              </a:spcAft>
              <a:buClr>
                <a:schemeClr val="hlink"/>
              </a:buClr>
              <a:buSzPts val="2880"/>
              <a:buFont typeface="Noto Sans Symbols"/>
              <a:buChar char="❖"/>
            </a:pPr>
            <a:r>
              <a:rPr b="1" i="0" lang="en-US" sz="2400" u="none" cap="none" strike="noStrike">
                <a:solidFill>
                  <a:schemeClr val="dk1"/>
                </a:solidFill>
                <a:latin typeface="Arial"/>
                <a:ea typeface="Arial"/>
                <a:cs typeface="Arial"/>
                <a:sym typeface="Arial"/>
              </a:rPr>
              <a:t>Recommended for all persons over age 65 with certain medical problems </a:t>
            </a:r>
            <a:endParaRPr/>
          </a:p>
          <a:p>
            <a:pPr indent="0" lvl="0" marL="0" marR="0" rtl="0" algn="l">
              <a:lnSpc>
                <a:spcPct val="100000"/>
              </a:lnSpc>
              <a:spcBef>
                <a:spcPts val="480"/>
              </a:spcBef>
              <a:spcAft>
                <a:spcPts val="0"/>
              </a:spcAft>
              <a:buClr>
                <a:schemeClr val="hlink"/>
              </a:buClr>
              <a:buSzPts val="2880"/>
              <a:buFont typeface="Tahoma"/>
              <a:buNone/>
            </a:pPr>
            <a:r>
              <a:t/>
            </a:r>
            <a:endParaRPr b="1" i="0" sz="2400" u="none" cap="none" strike="noStrike">
              <a:solidFill>
                <a:schemeClr val="dk1"/>
              </a:solidFill>
              <a:latin typeface="Arial"/>
              <a:ea typeface="Arial"/>
              <a:cs typeface="Arial"/>
              <a:sym typeface="Arial"/>
            </a:endParaRPr>
          </a:p>
        </p:txBody>
      </p:sp>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1"/>
          <p:cNvSpPr txBox="1"/>
          <p:nvPr>
            <p:ph type="title"/>
          </p:nvPr>
        </p:nvSpPr>
        <p:spPr>
          <a:xfrm>
            <a:off x="457200" y="190500"/>
            <a:ext cx="8229600" cy="582600"/>
          </a:xfrm>
          <a:prstGeom prst="rect">
            <a:avLst/>
          </a:prstGeom>
          <a:noFill/>
          <a:ln>
            <a:noFill/>
          </a:ln>
        </p:spPr>
        <p:txBody>
          <a:bodyPr anchorCtr="0" anchor="ctr" bIns="46025" lIns="92075" spcFirstLastPara="1" rIns="92075" wrap="square" tIns="46025">
            <a:noAutofit/>
          </a:bodyPr>
          <a:lstStyle/>
          <a:p>
            <a:pPr indent="0" lvl="0" marL="0" rtl="0" algn="ctr">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Travel Precautions</a:t>
            </a:r>
            <a:endParaRPr/>
          </a:p>
        </p:txBody>
      </p:sp>
      <p:sp>
        <p:nvSpPr>
          <p:cNvPr id="284" name="Google Shape;284;p41"/>
          <p:cNvSpPr txBox="1"/>
          <p:nvPr>
            <p:ph idx="1" type="body"/>
          </p:nvPr>
        </p:nvSpPr>
        <p:spPr>
          <a:xfrm>
            <a:off x="457200" y="1174750"/>
            <a:ext cx="8070900" cy="3222600"/>
          </a:xfrm>
          <a:prstGeom prst="rect">
            <a:avLst/>
          </a:prstGeom>
          <a:noFill/>
          <a:ln>
            <a:noFill/>
          </a:ln>
        </p:spPr>
        <p:txBody>
          <a:bodyPr anchorCtr="0" anchor="t" bIns="46025" lIns="182550" spcFirstLastPara="1" rIns="182550" wrap="square" tIns="46025">
            <a:noAutofit/>
          </a:bodyPr>
          <a:lstStyle/>
          <a:p>
            <a:pPr indent="-342900" lvl="0" marL="342900" marR="0" rtl="0" algn="l">
              <a:lnSpc>
                <a:spcPct val="100000"/>
              </a:lnSpc>
              <a:spcBef>
                <a:spcPts val="0"/>
              </a:spcBef>
              <a:spcAft>
                <a:spcPts val="0"/>
              </a:spcAft>
              <a:buClr>
                <a:schemeClr val="hlink"/>
              </a:buClr>
              <a:buSzPts val="3360"/>
              <a:buFont typeface="Merriweather"/>
              <a:buChar char="•"/>
            </a:pPr>
            <a:r>
              <a:rPr b="1" i="0" lang="en-US" sz="2800" u="none" cap="none" strike="noStrike">
                <a:solidFill>
                  <a:schemeClr val="dk1"/>
                </a:solidFill>
                <a:latin typeface="Merriweather"/>
                <a:ea typeface="Merriweather"/>
                <a:cs typeface="Merriweather"/>
                <a:sym typeface="Merriweather"/>
              </a:rPr>
              <a:t>Check with your local health department if you are planning to travel outside the country.</a:t>
            </a:r>
            <a:endParaRPr/>
          </a:p>
          <a:p>
            <a:pPr indent="-342900" lvl="0" marL="342900" marR="0" rtl="0" algn="l">
              <a:lnSpc>
                <a:spcPct val="100000"/>
              </a:lnSpc>
              <a:spcBef>
                <a:spcPts val="560"/>
              </a:spcBef>
              <a:spcAft>
                <a:spcPts val="0"/>
              </a:spcAft>
              <a:buClr>
                <a:schemeClr val="hlink"/>
              </a:buClr>
              <a:buSzPts val="3360"/>
              <a:buFont typeface="Merriweather"/>
              <a:buChar char="•"/>
            </a:pPr>
            <a:r>
              <a:rPr b="1" i="0" lang="en-US" sz="2800" u="none" cap="none" strike="noStrike">
                <a:solidFill>
                  <a:schemeClr val="dk1"/>
                </a:solidFill>
                <a:latin typeface="Merriweather"/>
                <a:ea typeface="Merriweather"/>
                <a:cs typeface="Merriweather"/>
                <a:sym typeface="Merriweather"/>
              </a:rPr>
              <a:t>If meningococcal vaccination is recommended or required, it should be received at least one week before departure if possible.</a:t>
            </a:r>
            <a:endParaRPr/>
          </a:p>
        </p:txBody>
      </p:sp>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113" name="Google Shape;113;p16"/>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114" name="Google Shape;114;p16"/>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Causes of Meningitis</a:t>
            </a:r>
            <a:endParaRPr/>
          </a:p>
        </p:txBody>
      </p:sp>
      <p:sp>
        <p:nvSpPr>
          <p:cNvPr id="115" name="Google Shape;115;p16"/>
          <p:cNvSpPr txBox="1"/>
          <p:nvPr>
            <p:ph idx="1" type="body"/>
          </p:nvPr>
        </p:nvSpPr>
        <p:spPr>
          <a:xfrm>
            <a:off x="457200" y="4814887"/>
            <a:ext cx="8229600" cy="1544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hlink"/>
              </a:buClr>
              <a:buSzPts val="3360"/>
              <a:buFont typeface="Arial"/>
              <a:buNone/>
            </a:pPr>
            <a:r>
              <a:rPr b="0" i="0" lang="en-US" sz="2800" u="none" cap="none" strike="noStrike">
                <a:solidFill>
                  <a:schemeClr val="dk1"/>
                </a:solidFill>
                <a:effectLst>
                  <a:outerShdw blurRad="38100" algn="tl" dir="2700000" dist="38100">
                    <a:srgbClr val="C0C0C0"/>
                  </a:outerShdw>
                </a:effectLst>
                <a:latin typeface="Arial"/>
                <a:ea typeface="Arial"/>
                <a:cs typeface="Arial"/>
                <a:sym typeface="Arial"/>
              </a:rPr>
              <a:t>Severity/treatment of illnesses differ depending on the cause. Thus, it is important to know the specific cause of meningitis. </a:t>
            </a:r>
            <a:endParaRPr/>
          </a:p>
        </p:txBody>
      </p:sp>
      <p:graphicFrame>
        <p:nvGraphicFramePr>
          <p:cNvPr id="116" name="Google Shape;116;p16"/>
          <p:cNvGraphicFramePr/>
          <p:nvPr/>
        </p:nvGraphicFramePr>
        <p:xfrm>
          <a:off x="733425" y="1006475"/>
          <a:ext cx="3000000" cy="3000000"/>
        </p:xfrm>
        <a:graphic>
          <a:graphicData uri="http://schemas.openxmlformats.org/drawingml/2006/table">
            <a:tbl>
              <a:tblPr>
                <a:noFill/>
                <a:tableStyleId>{B838D8F0-C357-46DE-BDB2-B554CCFE97B1}</a:tableStyleId>
              </a:tblPr>
              <a:tblGrid>
                <a:gridCol w="3381375"/>
                <a:gridCol w="4086225"/>
              </a:tblGrid>
              <a:tr h="554025">
                <a:tc>
                  <a:txBody>
                    <a:bodyPr/>
                    <a:lstStyle/>
                    <a:p>
                      <a:pPr indent="-213359" lvl="0" marL="0" marR="0" rtl="1" algn="ctr">
                        <a:lnSpc>
                          <a:spcPct val="100000"/>
                        </a:lnSpc>
                        <a:spcBef>
                          <a:spcPts val="0"/>
                        </a:spcBef>
                        <a:spcAft>
                          <a:spcPts val="0"/>
                        </a:spcAft>
                        <a:buClr>
                          <a:schemeClr val="hlink"/>
                        </a:buClr>
                        <a:buSzPts val="3360"/>
                        <a:buFont typeface="Arial"/>
                        <a:buChar char="•"/>
                      </a:pPr>
                      <a:r>
                        <a:rPr b="1" i="0" lang="en-US" sz="2800" u="none" cap="none" strike="noStrike">
                          <a:solidFill>
                            <a:srgbClr val="FFFFFF"/>
                          </a:solidFill>
                          <a:latin typeface="Arial"/>
                          <a:ea typeface="Arial"/>
                          <a:cs typeface="Arial"/>
                          <a:sym typeface="Arial"/>
                        </a:rPr>
                        <a:t>non infectious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3399FF"/>
                    </a:solidFill>
                  </a:tcPr>
                </a:tc>
                <a:tc>
                  <a:txBody>
                    <a:bodyPr/>
                    <a:lstStyle/>
                    <a:p>
                      <a:pPr indent="-213359" lvl="0" marL="0" marR="0" rtl="1" algn="ctr">
                        <a:lnSpc>
                          <a:spcPct val="100000"/>
                        </a:lnSpc>
                        <a:spcBef>
                          <a:spcPts val="0"/>
                        </a:spcBef>
                        <a:spcAft>
                          <a:spcPts val="0"/>
                        </a:spcAft>
                        <a:buClr>
                          <a:schemeClr val="hlink"/>
                        </a:buClr>
                        <a:buSzPts val="3360"/>
                        <a:buFont typeface="Arial"/>
                        <a:buChar char="•"/>
                      </a:pPr>
                      <a:r>
                        <a:rPr b="1" i="0" lang="en-US" sz="2800" u="none" cap="none" strike="noStrike">
                          <a:solidFill>
                            <a:srgbClr val="FFFFFF"/>
                          </a:solidFill>
                          <a:latin typeface="Arial"/>
                          <a:ea typeface="Arial"/>
                          <a:cs typeface="Arial"/>
                          <a:sym typeface="Arial"/>
                        </a:rPr>
                        <a:t>infectious</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3399FF"/>
                    </a:solidFill>
                  </a:tcPr>
                </a:tc>
              </a:tr>
              <a:tr h="1009650">
                <a:tc>
                  <a:txBody>
                    <a:bodyPr/>
                    <a:lstStyle/>
                    <a:p>
                      <a:pPr indent="0" lvl="0" marL="0" marR="0" rtl="1" algn="ctr">
                        <a:lnSpc>
                          <a:spcPct val="100000"/>
                        </a:lnSpc>
                        <a:spcBef>
                          <a:spcPts val="0"/>
                        </a:spcBef>
                        <a:spcAft>
                          <a:spcPts val="0"/>
                        </a:spcAft>
                        <a:buClr>
                          <a:schemeClr val="hlink"/>
                        </a:buClr>
                        <a:buSzPts val="3360"/>
                        <a:buFont typeface="Arial"/>
                        <a:buNone/>
                      </a:pPr>
                      <a:r>
                        <a:t/>
                      </a:r>
                      <a:endParaRPr b="0" i="0" sz="2800" u="none" cap="none" strike="noStrike">
                        <a:solidFill>
                          <a:srgbClr val="FF0000"/>
                        </a:solidFill>
                        <a:latin typeface="Arial"/>
                        <a:ea typeface="Arial"/>
                        <a:cs typeface="Arial"/>
                        <a:sym typeface="Arial"/>
                      </a:endParaRPr>
                    </a:p>
                    <a:p>
                      <a:pPr indent="-213359" lvl="0" marL="0" marR="0" rtl="1" algn="ctr">
                        <a:lnSpc>
                          <a:spcPct val="100000"/>
                        </a:lnSpc>
                        <a:spcBef>
                          <a:spcPts val="560"/>
                        </a:spcBef>
                        <a:spcAft>
                          <a:spcPts val="0"/>
                        </a:spcAft>
                        <a:buClr>
                          <a:schemeClr val="hlink"/>
                        </a:buClr>
                        <a:buSzPts val="3360"/>
                        <a:buFont typeface="Arial"/>
                        <a:buChar char="•"/>
                      </a:pPr>
                      <a:r>
                        <a:rPr b="0" i="0" lang="en-US" sz="2800" u="none" cap="none" strike="noStrike">
                          <a:solidFill>
                            <a:srgbClr val="FF0000"/>
                          </a:solidFill>
                          <a:latin typeface="Arial"/>
                          <a:ea typeface="Arial"/>
                          <a:cs typeface="Arial"/>
                          <a:sym typeface="Arial"/>
                        </a:rPr>
                        <a:t>malignant</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EFF"/>
                    </a:solidFill>
                  </a:tcPr>
                </a:tc>
                <a:tc>
                  <a:txBody>
                    <a:bodyPr/>
                    <a:lstStyle/>
                    <a:p>
                      <a:pPr indent="0" lvl="0" marL="0" marR="0" rtl="1" algn="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213359" lvl="0" marL="0" marR="0" rtl="1" algn="ctr">
                        <a:lnSpc>
                          <a:spcPct val="100000"/>
                        </a:lnSpc>
                        <a:spcBef>
                          <a:spcPts val="560"/>
                        </a:spcBef>
                        <a:spcAft>
                          <a:spcPts val="0"/>
                        </a:spcAft>
                        <a:buClr>
                          <a:schemeClr val="hlink"/>
                        </a:buClr>
                        <a:buSzPts val="3360"/>
                        <a:buFont typeface="Arial"/>
                        <a:buChar char="•"/>
                      </a:pPr>
                      <a:r>
                        <a:rPr b="0" i="0" lang="en-US" sz="2800" u="none" cap="none" strike="noStrike">
                          <a:solidFill>
                            <a:srgbClr val="000000"/>
                          </a:solidFill>
                          <a:latin typeface="Arial"/>
                          <a:ea typeface="Arial"/>
                          <a:cs typeface="Arial"/>
                          <a:sym typeface="Arial"/>
                        </a:rPr>
                        <a:t>viral most common</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EFF"/>
                    </a:solidFill>
                  </a:tcPr>
                </a:tc>
              </a:tr>
              <a:tr h="1009650">
                <a:tc>
                  <a:txBody>
                    <a:bodyPr/>
                    <a:lstStyle/>
                    <a:p>
                      <a:pPr indent="0" lvl="0" marL="0" marR="0" rtl="1" algn="ctr">
                        <a:lnSpc>
                          <a:spcPct val="100000"/>
                        </a:lnSpc>
                        <a:spcBef>
                          <a:spcPts val="0"/>
                        </a:spcBef>
                        <a:spcAft>
                          <a:spcPts val="0"/>
                        </a:spcAft>
                        <a:buClr>
                          <a:schemeClr val="hlink"/>
                        </a:buClr>
                        <a:buSzPts val="3360"/>
                        <a:buFont typeface="Arial"/>
                        <a:buNone/>
                      </a:pPr>
                      <a:r>
                        <a:t/>
                      </a:r>
                      <a:endParaRPr b="0" i="0" sz="2800" u="none" cap="none" strike="noStrike">
                        <a:solidFill>
                          <a:srgbClr val="FF0000"/>
                        </a:solidFill>
                        <a:latin typeface="Arial"/>
                        <a:ea typeface="Arial"/>
                        <a:cs typeface="Arial"/>
                        <a:sym typeface="Arial"/>
                      </a:endParaRPr>
                    </a:p>
                    <a:p>
                      <a:pPr indent="-213359" lvl="0" marL="0" marR="0" rtl="1" algn="ctr">
                        <a:lnSpc>
                          <a:spcPct val="100000"/>
                        </a:lnSpc>
                        <a:spcBef>
                          <a:spcPts val="560"/>
                        </a:spcBef>
                        <a:spcAft>
                          <a:spcPts val="0"/>
                        </a:spcAft>
                        <a:buClr>
                          <a:schemeClr val="hlink"/>
                        </a:buClr>
                        <a:buSzPts val="3360"/>
                        <a:buFont typeface="Arial"/>
                        <a:buChar char="•"/>
                      </a:pPr>
                      <a:r>
                        <a:rPr b="0" i="0" lang="en-US" sz="2800" u="none" cap="none" strike="noStrike">
                          <a:solidFill>
                            <a:srgbClr val="FF0000"/>
                          </a:solidFill>
                          <a:latin typeface="Arial"/>
                          <a:ea typeface="Arial"/>
                          <a:cs typeface="Arial"/>
                          <a:sym typeface="Arial"/>
                        </a:rPr>
                        <a:t>inflammatory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FFF"/>
                    </a:solidFill>
                  </a:tcPr>
                </a:tc>
                <a:tc>
                  <a:txBody>
                    <a:bodyPr/>
                    <a:lstStyle/>
                    <a:p>
                      <a:pPr indent="-213359" lvl="0" marL="0" marR="0" rtl="1" algn="ctr">
                        <a:lnSpc>
                          <a:spcPct val="100000"/>
                        </a:lnSpc>
                        <a:spcBef>
                          <a:spcPts val="0"/>
                        </a:spcBef>
                        <a:spcAft>
                          <a:spcPts val="0"/>
                        </a:spcAft>
                        <a:buClr>
                          <a:schemeClr val="hlink"/>
                        </a:buClr>
                        <a:buSzPts val="3360"/>
                        <a:buFont typeface="Arial"/>
                        <a:buChar char="•"/>
                      </a:pPr>
                      <a:r>
                        <a:rPr b="0" i="0" lang="en-US" sz="2800" u="none" cap="none" strike="noStrike">
                          <a:solidFill>
                            <a:srgbClr val="000000"/>
                          </a:solidFill>
                          <a:latin typeface="Arial"/>
                          <a:ea typeface="Arial"/>
                          <a:cs typeface="Arial"/>
                          <a:sym typeface="Arial"/>
                        </a:rPr>
                        <a:t>bacterial</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FFF"/>
                    </a:solidFill>
                  </a:tcPr>
                </a:tc>
              </a:tr>
              <a:tr h="554025">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EFF"/>
                    </a:solidFill>
                  </a:tcPr>
                </a:tc>
                <a:tc>
                  <a:txBody>
                    <a:bodyPr/>
                    <a:lstStyle/>
                    <a:p>
                      <a:pPr indent="-213359" lvl="0" marL="0" marR="0" rtl="1" algn="ctr">
                        <a:lnSpc>
                          <a:spcPct val="100000"/>
                        </a:lnSpc>
                        <a:spcBef>
                          <a:spcPts val="0"/>
                        </a:spcBef>
                        <a:spcAft>
                          <a:spcPts val="0"/>
                        </a:spcAft>
                        <a:buClr>
                          <a:schemeClr val="hlink"/>
                        </a:buClr>
                        <a:buSzPts val="3360"/>
                        <a:buFont typeface="Arial"/>
                        <a:buChar char="•"/>
                      </a:pPr>
                      <a:r>
                        <a:rPr b="0" i="0" lang="en-US" sz="2800" u="none">
                          <a:solidFill>
                            <a:srgbClr val="000000"/>
                          </a:solidFill>
                          <a:latin typeface="Arial"/>
                          <a:ea typeface="Arial"/>
                          <a:cs typeface="Arial"/>
                          <a:sym typeface="Arial"/>
                        </a:rPr>
                        <a:t>protozoa </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CDDEFF"/>
                    </a:solidFill>
                  </a:tcPr>
                </a:tc>
              </a:tr>
              <a:tr h="552450">
                <a:tc>
                  <a:txBody>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FFF"/>
                    </a:solidFill>
                  </a:tcPr>
                </a:tc>
                <a:tc>
                  <a:txBody>
                    <a:bodyPr/>
                    <a:lstStyle/>
                    <a:p>
                      <a:pPr indent="-213359" lvl="0" marL="0" marR="0" rtl="1" algn="ctr">
                        <a:lnSpc>
                          <a:spcPct val="100000"/>
                        </a:lnSpc>
                        <a:spcBef>
                          <a:spcPts val="0"/>
                        </a:spcBef>
                        <a:spcAft>
                          <a:spcPts val="0"/>
                        </a:spcAft>
                        <a:buClr>
                          <a:schemeClr val="hlink"/>
                        </a:buClr>
                        <a:buSzPts val="3360"/>
                        <a:buFont typeface="Arial"/>
                        <a:buChar char="•"/>
                      </a:pPr>
                      <a:r>
                        <a:rPr b="0" i="0" lang="en-US" sz="2800" u="none">
                          <a:solidFill>
                            <a:srgbClr val="000000"/>
                          </a:solidFill>
                          <a:latin typeface="Arial"/>
                          <a:ea typeface="Arial"/>
                          <a:cs typeface="Arial"/>
                          <a:sym typeface="Arial"/>
                        </a:rPr>
                        <a:t>fungi</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E8E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7"/>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122" name="Google Shape;122;p17"/>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123" name="Google Shape;123;p17"/>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Causes of Meningitis</a:t>
            </a:r>
            <a:endParaRPr/>
          </a:p>
        </p:txBody>
      </p:sp>
      <p:sp>
        <p:nvSpPr>
          <p:cNvPr id="124" name="Google Shape;124;p17"/>
          <p:cNvSpPr txBox="1"/>
          <p:nvPr>
            <p:ph idx="1" type="body"/>
          </p:nvPr>
        </p:nvSpPr>
        <p:spPr>
          <a:xfrm>
            <a:off x="457200" y="1174750"/>
            <a:ext cx="4038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880"/>
              <a:buFont typeface="Arial"/>
              <a:buChar char="•"/>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Bacterial</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Haemophilus influenzae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Listeria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Meningococcus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Mumps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Pneumococcus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Group A Streptococcus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Group B Streptococcus</a:t>
            </a:r>
            <a:endParaRPr/>
          </a:p>
        </p:txBody>
      </p:sp>
      <p:sp>
        <p:nvSpPr>
          <p:cNvPr id="125" name="Google Shape;125;p17"/>
          <p:cNvSpPr txBox="1"/>
          <p:nvPr>
            <p:ph idx="1" type="body"/>
          </p:nvPr>
        </p:nvSpPr>
        <p:spPr>
          <a:xfrm>
            <a:off x="4648200" y="1174750"/>
            <a:ext cx="4038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880"/>
              <a:buFont typeface="Arial"/>
              <a:buChar char="•"/>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Viral</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Arboviral (mosquito-borne) diseases</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Influenza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LaCrosse Encephalitis virus</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West Nile Virus</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  Also enteroviral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131" name="Google Shape;131;p18"/>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132" name="Google Shape;132;p18"/>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Arial"/>
              <a:buNone/>
            </a:pPr>
            <a:r>
              <a:rPr lang="en-US" sz="2800" u="none">
                <a:solidFill>
                  <a:schemeClr val="dk2"/>
                </a:solidFill>
                <a:effectLst>
                  <a:outerShdw blurRad="38100" algn="tl" dir="2700000" dist="38100">
                    <a:srgbClr val="C0C0C0"/>
                  </a:outerShdw>
                </a:effectLst>
                <a:latin typeface="Arial"/>
                <a:ea typeface="Arial"/>
                <a:cs typeface="Arial"/>
                <a:sym typeface="Arial"/>
              </a:rPr>
              <a:t>Symptoms can be the same for Viral and Bacterial</a:t>
            </a:r>
            <a:endParaRPr/>
          </a:p>
        </p:txBody>
      </p:sp>
      <p:sp>
        <p:nvSpPr>
          <p:cNvPr id="133" name="Google Shape;133;p18"/>
          <p:cNvSpPr txBox="1"/>
          <p:nvPr>
            <p:ph idx="1" type="body"/>
          </p:nvPr>
        </p:nvSpPr>
        <p:spPr>
          <a:xfrm>
            <a:off x="457200" y="1174750"/>
            <a:ext cx="4038600" cy="49530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880"/>
              <a:buFont typeface="Arial"/>
              <a:buChar char="•"/>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Fever and chills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Mental status changes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Nausea and vomiting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Sensitivity to light (photophobia)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Severe headache </a:t>
            </a:r>
            <a:endParaRPr b="0" i="0" sz="2400" u="none" cap="none" strike="noStrike">
              <a:solidFill>
                <a:schemeClr val="dk1"/>
              </a:solidFill>
              <a:effectLst>
                <a:outerShdw blurRad="38100" algn="tl" dir="2700000" dist="38100">
                  <a:srgbClr val="C0C0C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Char char="•"/>
            </a:pPr>
            <a:r>
              <a:rPr b="0" i="0" lang="en-US" sz="2400" u="none" cap="none" strike="noStrike">
                <a:solidFill>
                  <a:schemeClr val="dk1"/>
                </a:solidFill>
                <a:effectLst>
                  <a:outerShdw blurRad="38100" algn="tl" dir="2700000" dist="38100">
                    <a:srgbClr val="C0C0C0"/>
                  </a:outerShdw>
                </a:effectLst>
                <a:latin typeface="Arial"/>
                <a:ea typeface="Arial"/>
                <a:cs typeface="Arial"/>
                <a:sym typeface="Arial"/>
              </a:rPr>
              <a:t>Stiff neck</a:t>
            </a:r>
            <a:endParaRPr/>
          </a:p>
        </p:txBody>
      </p:sp>
      <p:pic>
        <p:nvPicPr>
          <p:cNvPr descr="meningitis.gif" id="134" name="Google Shape;134;p18"/>
          <p:cNvPicPr preferRelativeResize="0"/>
          <p:nvPr>
            <p:ph idx="1" type="body"/>
          </p:nvPr>
        </p:nvPicPr>
        <p:blipFill rotWithShape="1">
          <a:blip r:embed="rId3">
            <a:alphaModFix/>
          </a:blip>
          <a:srcRect b="0" l="0" r="0" t="0"/>
          <a:stretch/>
        </p:blipFill>
        <p:spPr>
          <a:xfrm>
            <a:off x="5000625" y="2522537"/>
            <a:ext cx="3333900" cy="2257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card-12126324-back.jpg" id="140" name="Google Shape;140;p19"/>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0"/>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meningitis-ppt-19-638.jpg" id="146" name="Google Shape;146;p20"/>
          <p:cNvPicPr preferRelativeResize="0"/>
          <p:nvPr>
            <p:ph idx="1" type="body"/>
          </p:nvPr>
        </p:nvPicPr>
        <p:blipFill rotWithShape="1">
          <a:blip r:embed="rId3">
            <a:alphaModFix/>
          </a:blip>
          <a:srcRect b="0" l="0" r="0" t="0"/>
          <a:stretch/>
        </p:blipFill>
        <p:spPr>
          <a:xfrm>
            <a:off x="0" y="0"/>
            <a:ext cx="9286800" cy="6972300"/>
          </a:xfrm>
          <a:prstGeom prst="rect">
            <a:avLst/>
          </a:prstGeom>
          <a:noFill/>
          <a:ln>
            <a:noFill/>
          </a:ln>
        </p:spPr>
      </p:pic>
      <p:pic>
        <p:nvPicPr>
          <p:cNvPr descr="skin-15-728.jpg" id="147" name="Google Shape;147;p20"/>
          <p:cNvPicPr preferRelativeResize="0"/>
          <p:nvPr/>
        </p:nvPicPr>
        <p:blipFill rotWithShape="1">
          <a:blip r:embed="rId4">
            <a:alphaModFix/>
          </a:blip>
          <a:srcRect b="0" l="0" r="0" t="0"/>
          <a:stretch/>
        </p:blipFill>
        <p:spPr>
          <a:xfrm>
            <a:off x="0" y="0"/>
            <a:ext cx="9405937" cy="705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sz="3600">
              <a:solidFill>
                <a:schemeClr val="dk1"/>
              </a:solidFill>
              <a:latin typeface="Arial"/>
              <a:ea typeface="Arial"/>
              <a:cs typeface="Arial"/>
              <a:sym typeface="Arial"/>
            </a:endParaRPr>
          </a:p>
        </p:txBody>
      </p:sp>
      <p:pic>
        <p:nvPicPr>
          <p:cNvPr descr="meningitis-ppt-17-638.jpg" id="153" name="Google Shape;153;p21"/>
          <p:cNvPicPr preferRelativeResize="0"/>
          <p:nvPr>
            <p:ph idx="1" type="body"/>
          </p:nvPr>
        </p:nvPicPr>
        <p:blipFill rotWithShape="1">
          <a:blip r:embed="rId3">
            <a:alphaModFix/>
          </a:blip>
          <a:srcRect b="0" l="0" r="0" t="0"/>
          <a:stretch/>
        </p:blipFill>
        <p:spPr>
          <a:xfrm>
            <a:off x="0" y="-7937"/>
            <a:ext cx="9144000" cy="686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nvSpPr>
        <p:spPr>
          <a:xfrm>
            <a:off x="457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hlink"/>
              </a:buClr>
              <a:buSzPts val="1680"/>
              <a:buFont typeface="Arial"/>
              <a:buNone/>
            </a:pPr>
            <a:r>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r>
            <a:endParaRPr/>
          </a:p>
        </p:txBody>
      </p:sp>
      <p:sp>
        <p:nvSpPr>
          <p:cNvPr id="159" name="Google Shape;159;p22"/>
          <p:cNvSpPr txBox="1"/>
          <p:nvPr/>
        </p:nvSpPr>
        <p:spPr>
          <a:xfrm>
            <a:off x="6553200" y="6245225"/>
            <a:ext cx="2133600" cy="4764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hlink"/>
              </a:buClr>
              <a:buSzPts val="1680"/>
              <a:buFont typeface="Arial"/>
              <a:buNone/>
            </a:pPr>
            <a:fld id="{00000000-1234-1234-1234-123412341234}" type="slidenum">
              <a:rPr b="0" i="0" lang="en-US" sz="1400" u="none" cap="none" strike="noStrike">
                <a:solidFill>
                  <a:schemeClr val="dk1"/>
                </a:solidFill>
                <a:effectLst>
                  <a:outerShdw blurRad="38100" algn="tl" dir="2700000" dist="38100">
                    <a:srgbClr val="C0C0C0"/>
                  </a:outerShdw>
                </a:effectLst>
                <a:latin typeface="Arial"/>
                <a:ea typeface="Arial"/>
                <a:cs typeface="Arial"/>
                <a:sym typeface="Arial"/>
              </a:rPr>
              <a:t>‹#›</a:t>
            </a:fld>
            <a:endParaRPr/>
          </a:p>
        </p:txBody>
      </p:sp>
      <p:sp>
        <p:nvSpPr>
          <p:cNvPr id="160" name="Google Shape;160;p22"/>
          <p:cNvSpPr txBox="1"/>
          <p:nvPr>
            <p:ph type="title"/>
          </p:nvPr>
        </p:nvSpPr>
        <p:spPr>
          <a:xfrm>
            <a:off x="457200" y="190500"/>
            <a:ext cx="8229600" cy="582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dk2"/>
              </a:buClr>
              <a:buSzPts val="4400"/>
              <a:buFont typeface="Arial"/>
              <a:buNone/>
            </a:pPr>
            <a:r>
              <a:rPr lang="en-US" sz="4400" u="none">
                <a:solidFill>
                  <a:schemeClr val="dk2"/>
                </a:solidFill>
                <a:effectLst>
                  <a:outerShdw blurRad="38100" algn="tl" dir="2700000" dist="38100">
                    <a:srgbClr val="C0C0C0"/>
                  </a:outerShdw>
                </a:effectLst>
                <a:latin typeface="Arial"/>
                <a:ea typeface="Arial"/>
                <a:cs typeface="Arial"/>
                <a:sym typeface="Arial"/>
              </a:rPr>
              <a:t>Viral Meningitis</a:t>
            </a:r>
            <a:endParaRPr/>
          </a:p>
        </p:txBody>
      </p:sp>
      <p:sp>
        <p:nvSpPr>
          <p:cNvPr id="161" name="Google Shape;161;p22"/>
          <p:cNvSpPr txBox="1"/>
          <p:nvPr>
            <p:ph idx="1" type="body"/>
          </p:nvPr>
        </p:nvSpPr>
        <p:spPr>
          <a:xfrm>
            <a:off x="468312" y="1557337"/>
            <a:ext cx="8229600" cy="41148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hlink"/>
              </a:buClr>
              <a:buSzPts val="2880"/>
              <a:buFont typeface="Arial"/>
              <a:buNone/>
            </a:pPr>
            <a:r>
              <a:rPr b="0" i="1" lang="en-US" sz="2400" u="none" cap="none" strike="noStrike">
                <a:solidFill>
                  <a:schemeClr val="dk1"/>
                </a:solidFill>
                <a:effectLst>
                  <a:outerShdw blurRad="38100" algn="tl" dir="2700000" dist="38100">
                    <a:srgbClr val="000000"/>
                  </a:outerShdw>
                </a:effectLst>
                <a:latin typeface="Arial"/>
                <a:ea typeface="Arial"/>
                <a:cs typeface="Arial"/>
                <a:sym typeface="Arial"/>
              </a:rPr>
              <a:t>Clinical description: </a:t>
            </a:r>
            <a:r>
              <a:rPr b="0" i="0" lang="en-US" sz="2400" u="none" cap="none" strike="noStrike">
                <a:solidFill>
                  <a:schemeClr val="dk1"/>
                </a:solidFill>
                <a:effectLst>
                  <a:outerShdw blurRad="38100" algn="tl" dir="2700000" dist="38100">
                    <a:srgbClr val="000000"/>
                  </a:outerShdw>
                </a:effectLst>
                <a:latin typeface="Arial"/>
                <a:ea typeface="Arial"/>
                <a:cs typeface="Arial"/>
                <a:sym typeface="Arial"/>
              </a:rPr>
              <a:t>A syndrome characterized by acute onset of meningeal symptoms- fever, and cerebrospinal fluid pleocytosis (white cells in the spinal fluid) with bacteriologically</a:t>
            </a:r>
            <a:r>
              <a:rPr b="0" i="0" lang="en-US" sz="2400" u="none" cap="none" strike="noStrike">
                <a:solidFill>
                  <a:srgbClr val="ADD6FF"/>
                </a:solidFill>
                <a:latin typeface="Arial"/>
                <a:ea typeface="Arial"/>
                <a:cs typeface="Arial"/>
                <a:sym typeface="Arial"/>
              </a:rPr>
              <a:t> sterile cultures. </a:t>
            </a:r>
            <a:endParaRPr b="0" i="0" sz="2400" u="none" cap="none" strike="noStrike">
              <a:solidFill>
                <a:schemeClr val="dk1"/>
              </a:solidFill>
              <a:effectLst>
                <a:outerShdw blurRad="38100" algn="tl" dir="2700000" dist="38100">
                  <a:srgbClr val="00000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rPr b="0" i="1" lang="en-US" sz="2400" u="none" cap="none" strike="noStrike">
                <a:solidFill>
                  <a:schemeClr val="dk1"/>
                </a:solidFill>
                <a:effectLst>
                  <a:outerShdw blurRad="38100" algn="tl" dir="2700000" dist="38100">
                    <a:srgbClr val="000000"/>
                  </a:outerShdw>
                </a:effectLst>
                <a:latin typeface="Arial"/>
                <a:ea typeface="Arial"/>
                <a:cs typeface="Arial"/>
                <a:sym typeface="Arial"/>
              </a:rPr>
              <a:t>Confirmed</a:t>
            </a:r>
            <a:r>
              <a:rPr b="0" i="0" lang="en-US" sz="2400" u="none" cap="none" strike="noStrike">
                <a:solidFill>
                  <a:schemeClr val="dk1"/>
                </a:solidFill>
                <a:effectLst>
                  <a:outerShdw blurRad="38100" algn="tl" dir="2700000" dist="38100">
                    <a:srgbClr val="000000"/>
                  </a:outerShdw>
                </a:effectLst>
                <a:latin typeface="Arial"/>
                <a:ea typeface="Arial"/>
                <a:cs typeface="Arial"/>
                <a:sym typeface="Arial"/>
              </a:rPr>
              <a:t>: a clinically compatible illness diagnosed as aseptic meningitis, </a:t>
            </a:r>
            <a:r>
              <a:rPr b="1" i="0" lang="en-US" sz="2400" u="none" cap="none" strike="noStrike">
                <a:solidFill>
                  <a:schemeClr val="dk1"/>
                </a:solidFill>
                <a:effectLst>
                  <a:outerShdw blurRad="38100" algn="tl" dir="2700000" dist="38100">
                    <a:srgbClr val="000000"/>
                  </a:outerShdw>
                </a:effectLst>
                <a:latin typeface="Arial"/>
                <a:ea typeface="Arial"/>
                <a:cs typeface="Arial"/>
                <a:sym typeface="Arial"/>
              </a:rPr>
              <a:t>with no laboratory evidence of bacterial or fungal meningitis.</a:t>
            </a:r>
            <a:endParaRPr b="1" i="0" sz="2400" u="none" cap="none" strike="noStrike">
              <a:solidFill>
                <a:schemeClr val="dk1"/>
              </a:solidFill>
              <a:effectLst>
                <a:outerShdw blurRad="38100" algn="tl" dir="2700000" dist="38100">
                  <a:srgbClr val="000000"/>
                </a:outerShdw>
              </a:effectLst>
              <a:latin typeface="Arial"/>
              <a:ea typeface="Arial"/>
              <a:cs typeface="Arial"/>
              <a:sym typeface="Arial"/>
            </a:endParaRPr>
          </a:p>
          <a:p>
            <a:pPr indent="-342900" lvl="0" marL="342900" marR="0" rtl="0" algn="l">
              <a:lnSpc>
                <a:spcPct val="100000"/>
              </a:lnSpc>
              <a:spcBef>
                <a:spcPts val="480"/>
              </a:spcBef>
              <a:spcAft>
                <a:spcPts val="0"/>
              </a:spcAft>
              <a:buClr>
                <a:schemeClr val="hlink"/>
              </a:buClr>
              <a:buSzPts val="2880"/>
              <a:buFont typeface="Arial"/>
              <a:buNone/>
            </a:pPr>
            <a:r>
              <a:t/>
            </a:r>
            <a:endParaRPr b="1" i="0" sz="2400" u="none" cap="none" strike="noStrike">
              <a:solidFill>
                <a:schemeClr val="dk1"/>
              </a:solidFill>
              <a:effectLst>
                <a:outerShdw blurRad="38100" algn="tl" dir="2700000" dist="38100">
                  <a:srgbClr val="000000"/>
                </a:outerShdw>
              </a:effectLs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