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3"/>
    <p:sldMasterId id="2147483650" r:id="rId4"/>
    <p:sldMasterId id="2147483725" r:id="rId5"/>
    <p:sldMasterId id="2147483952" r:id="rId6"/>
    <p:sldMasterId id="2147484576" r:id="rId7"/>
    <p:sldMasterId id="2147484588" r:id="rId8"/>
    <p:sldMasterId id="2147484600" r:id="rId9"/>
    <p:sldMasterId id="2147484612" r:id="rId10"/>
    <p:sldMasterId id="2147485117" r:id="rId11"/>
    <p:sldMasterId id="2147485129" r:id="rId12"/>
  </p:sldMasterIdLst>
  <p:sldIdLst>
    <p:sldId id="321" r:id="rId13"/>
    <p:sldId id="316" r:id="rId14"/>
    <p:sldId id="323" r:id="rId15"/>
    <p:sldId id="366" r:id="rId16"/>
    <p:sldId id="362" r:id="rId17"/>
    <p:sldId id="329" r:id="rId18"/>
    <p:sldId id="367" r:id="rId19"/>
    <p:sldId id="369" r:id="rId20"/>
    <p:sldId id="372" r:id="rId21"/>
    <p:sldId id="371" r:id="rId22"/>
    <p:sldId id="373" r:id="rId23"/>
    <p:sldId id="374" r:id="rId24"/>
    <p:sldId id="376" r:id="rId25"/>
    <p:sldId id="383" r:id="rId26"/>
    <p:sldId id="360" r:id="rId27"/>
    <p:sldId id="395" r:id="rId28"/>
    <p:sldId id="396" r:id="rId29"/>
    <p:sldId id="334" r:id="rId30"/>
    <p:sldId id="335" r:id="rId31"/>
    <p:sldId id="340" r:id="rId32"/>
    <p:sldId id="388" r:id="rId33"/>
    <p:sldId id="389" r:id="rId34"/>
    <p:sldId id="390" r:id="rId35"/>
    <p:sldId id="345" r:id="rId36"/>
    <p:sldId id="391" r:id="rId37"/>
    <p:sldId id="356" r:id="rId38"/>
    <p:sldId id="386" r:id="rId39"/>
    <p:sldId id="397" r:id="rId40"/>
    <p:sldId id="346" r:id="rId41"/>
    <p:sldId id="380" r:id="rId42"/>
    <p:sldId id="351" r:id="rId43"/>
    <p:sldId id="385" r:id="rId44"/>
    <p:sldId id="352" r:id="rId45"/>
    <p:sldId id="381" r:id="rId46"/>
    <p:sldId id="377" r:id="rId47"/>
    <p:sldId id="363" r:id="rId48"/>
    <p:sldId id="387" r:id="rId49"/>
    <p:sldId id="392" r:id="rId50"/>
    <p:sldId id="393" r:id="rId51"/>
    <p:sldId id="394" r:id="rId52"/>
    <p:sldId id="378" r:id="rId53"/>
    <p:sldId id="354" r:id="rId54"/>
    <p:sldId id="379" r:id="rId55"/>
  </p:sldIdLst>
  <p:sldSz cx="10160000" cy="7620000"/>
  <p:notesSz cx="6858000" cy="9144000"/>
  <p:custDataLst>
    <p:tags r:id="rId56"/>
  </p:custDataLst>
  <p:defaultTextStyle>
    <a:defPPr>
      <a:defRPr lang="en-US"/>
    </a:defPPr>
    <a:lvl1pPr algn="l" rtl="0" eaLnBrk="0" fontAlgn="base" hangingPunct="0">
      <a:spcBef>
        <a:spcPct val="0"/>
      </a:spcBef>
      <a:spcAft>
        <a:spcPct val="0"/>
      </a:spcAft>
      <a:defRPr sz="3000" kern="1200">
        <a:solidFill>
          <a:srgbClr val="727272"/>
        </a:solidFill>
        <a:latin typeface="Futura"/>
        <a:ea typeface="ヒラギノ角ゴ Pro W3"/>
        <a:cs typeface="ヒラギノ角ゴ Pro W3"/>
        <a:sym typeface="Futura"/>
      </a:defRPr>
    </a:lvl1pPr>
    <a:lvl2pPr marL="457200" algn="l" rtl="0" eaLnBrk="0" fontAlgn="base" hangingPunct="0">
      <a:spcBef>
        <a:spcPct val="0"/>
      </a:spcBef>
      <a:spcAft>
        <a:spcPct val="0"/>
      </a:spcAft>
      <a:defRPr sz="3000" kern="1200">
        <a:solidFill>
          <a:srgbClr val="727272"/>
        </a:solidFill>
        <a:latin typeface="Futura"/>
        <a:ea typeface="ヒラギノ角ゴ Pro W3"/>
        <a:cs typeface="ヒラギノ角ゴ Pro W3"/>
        <a:sym typeface="Futura"/>
      </a:defRPr>
    </a:lvl2pPr>
    <a:lvl3pPr marL="914400" algn="l" rtl="0" eaLnBrk="0" fontAlgn="base" hangingPunct="0">
      <a:spcBef>
        <a:spcPct val="0"/>
      </a:spcBef>
      <a:spcAft>
        <a:spcPct val="0"/>
      </a:spcAft>
      <a:defRPr sz="3000" kern="1200">
        <a:solidFill>
          <a:srgbClr val="727272"/>
        </a:solidFill>
        <a:latin typeface="Futura"/>
        <a:ea typeface="ヒラギノ角ゴ Pro W3"/>
        <a:cs typeface="ヒラギノ角ゴ Pro W3"/>
        <a:sym typeface="Futura"/>
      </a:defRPr>
    </a:lvl3pPr>
    <a:lvl4pPr marL="1371600" algn="l" rtl="0" eaLnBrk="0" fontAlgn="base" hangingPunct="0">
      <a:spcBef>
        <a:spcPct val="0"/>
      </a:spcBef>
      <a:spcAft>
        <a:spcPct val="0"/>
      </a:spcAft>
      <a:defRPr sz="3000" kern="1200">
        <a:solidFill>
          <a:srgbClr val="727272"/>
        </a:solidFill>
        <a:latin typeface="Futura"/>
        <a:ea typeface="ヒラギノ角ゴ Pro W3"/>
        <a:cs typeface="ヒラギノ角ゴ Pro W3"/>
        <a:sym typeface="Futura"/>
      </a:defRPr>
    </a:lvl4pPr>
    <a:lvl5pPr marL="1828800" algn="l" rtl="0" eaLnBrk="0" fontAlgn="base" hangingPunct="0">
      <a:spcBef>
        <a:spcPct val="0"/>
      </a:spcBef>
      <a:spcAft>
        <a:spcPct val="0"/>
      </a:spcAft>
      <a:defRPr sz="3000" kern="1200">
        <a:solidFill>
          <a:srgbClr val="727272"/>
        </a:solidFill>
        <a:latin typeface="Futura"/>
        <a:ea typeface="ヒラギノ角ゴ Pro W3"/>
        <a:cs typeface="ヒラギノ角ゴ Pro W3"/>
        <a:sym typeface="Futura"/>
      </a:defRPr>
    </a:lvl5pPr>
    <a:lvl6pPr marL="2286000" algn="l" defTabSz="914400" rtl="0" eaLnBrk="1" latinLnBrk="0" hangingPunct="1">
      <a:defRPr sz="3000" kern="1200">
        <a:solidFill>
          <a:srgbClr val="727272"/>
        </a:solidFill>
        <a:latin typeface="Futura"/>
        <a:ea typeface="ヒラギノ角ゴ Pro W3"/>
        <a:cs typeface="ヒラギノ角ゴ Pro W3"/>
        <a:sym typeface="Futura"/>
      </a:defRPr>
    </a:lvl6pPr>
    <a:lvl7pPr marL="2743200" algn="l" defTabSz="914400" rtl="0" eaLnBrk="1" latinLnBrk="0" hangingPunct="1">
      <a:defRPr sz="3000" kern="1200">
        <a:solidFill>
          <a:srgbClr val="727272"/>
        </a:solidFill>
        <a:latin typeface="Futura"/>
        <a:ea typeface="ヒラギノ角ゴ Pro W3"/>
        <a:cs typeface="ヒラギノ角ゴ Pro W3"/>
        <a:sym typeface="Futura"/>
      </a:defRPr>
    </a:lvl7pPr>
    <a:lvl8pPr marL="3200400" algn="l" defTabSz="914400" rtl="0" eaLnBrk="1" latinLnBrk="0" hangingPunct="1">
      <a:defRPr sz="3000" kern="1200">
        <a:solidFill>
          <a:srgbClr val="727272"/>
        </a:solidFill>
        <a:latin typeface="Futura"/>
        <a:ea typeface="ヒラギノ角ゴ Pro W3"/>
        <a:cs typeface="ヒラギノ角ゴ Pro W3"/>
        <a:sym typeface="Futura"/>
      </a:defRPr>
    </a:lvl8pPr>
    <a:lvl9pPr marL="3657600" algn="l" defTabSz="914400" rtl="0" eaLnBrk="1" latinLnBrk="0" hangingPunct="1">
      <a:defRPr sz="3000" kern="1200">
        <a:solidFill>
          <a:srgbClr val="727272"/>
        </a:solidFill>
        <a:latin typeface="Futura"/>
        <a:ea typeface="ヒラギノ角ゴ Pro W3"/>
        <a:cs typeface="ヒラギノ角ゴ Pro W3"/>
        <a:sym typeface="Futura"/>
      </a:defRPr>
    </a:lvl9pPr>
  </p:defaultTextStyle>
  <p:extLst>
    <p:ext uri="{EFAFB233-063F-42B5-8137-9DF3F51BA10A}">
      <p15:sldGuideLst xmlns:p15="http://schemas.microsoft.com/office/powerpoint/2012/main">
        <p15:guide id="1" orient="horz" pos="2400">
          <p15:clr>
            <a:srgbClr val="A4A3A4"/>
          </p15:clr>
        </p15:guide>
        <p15:guide id="2" pos="32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98" autoAdjust="0"/>
    <p:restoredTop sz="94660"/>
  </p:normalViewPr>
  <p:slideViewPr>
    <p:cSldViewPr>
      <p:cViewPr varScale="1">
        <p:scale>
          <a:sx n="65" d="100"/>
          <a:sy n="65" d="100"/>
        </p:scale>
        <p:origin x="1572" y="84"/>
      </p:cViewPr>
      <p:guideLst>
        <p:guide orient="horz" pos="2400"/>
        <p:guide pos="320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5.xml"/><Relationship Id="rId12" Type="http://schemas.openxmlformats.org/officeDocument/2006/relationships/slideMaster" Target="slideMasters/slideMaster10.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Master" Target="slideMasters/slideMaster9.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10" Type="http://schemas.openxmlformats.org/officeDocument/2006/relationships/slideMaster" Target="slideMasters/slideMaster8.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ags" Target="tags/tag1.xml"/><Relationship Id="rId8" Type="http://schemas.openxmlformats.org/officeDocument/2006/relationships/slideMaster" Target="slideMasters/slideMaster6.xml"/><Relationship Id="rId51" Type="http://schemas.openxmlformats.org/officeDocument/2006/relationships/slide" Target="slides/slide39.xml"/><Relationship Id="rId3"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a:t>Click to edit Master title style</a:t>
            </a:r>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6582217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97694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12303-8D6B-4278-AFB9-500A63DC212F}"/>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4328B3D9-78E2-427E-BDE0-97D0DD6789D0}"/>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B88C102E-1C0A-4155-A426-542FD39B347A}"/>
              </a:ext>
            </a:extLst>
          </p:cNvPr>
          <p:cNvSpPr>
            <a:spLocks noGrp="1"/>
          </p:cNvSpPr>
          <p:nvPr>
            <p:ph type="sldNum" sz="quarter" idx="12"/>
          </p:nvPr>
        </p:nvSpPr>
        <p:spPr/>
        <p:txBody>
          <a:bodyPr/>
          <a:lstStyle>
            <a:lvl1pPr>
              <a:defRPr>
                <a:solidFill>
                  <a:srgbClr val="FFFFFF"/>
                </a:solidFill>
              </a:defRPr>
            </a:lvl1pPr>
          </a:lstStyle>
          <a:p>
            <a:pPr>
              <a:defRPr/>
            </a:pPr>
            <a:fld id="{8D5C0B69-4CCB-45D1-A6FD-96A34BB7ECFA}" type="slidenum">
              <a:rPr lang="en-US" altLang="en-US"/>
              <a:pPr>
                <a:defRPr/>
              </a:pPr>
              <a:t>‹#›</a:t>
            </a:fld>
            <a:endParaRPr lang="en-US" altLang="en-US"/>
          </a:p>
        </p:txBody>
      </p:sp>
    </p:spTree>
    <p:extLst>
      <p:ext uri="{BB962C8B-B14F-4D97-AF65-F5344CB8AC3E}">
        <p14:creationId xmlns:p14="http://schemas.microsoft.com/office/powerpoint/2010/main" val="16751630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405694"/>
            <a:ext cx="2190750" cy="64575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8500" y="405694"/>
            <a:ext cx="6445250" cy="6457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B75FA0-C8B5-4E58-BF16-63BF0981EAD4}"/>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4159CCDE-3AB4-4150-B8A9-1C6F06699225}"/>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9E98B401-87DF-4F7C-AAE8-F715B684FD4E}"/>
              </a:ext>
            </a:extLst>
          </p:cNvPr>
          <p:cNvSpPr>
            <a:spLocks noGrp="1"/>
          </p:cNvSpPr>
          <p:nvPr>
            <p:ph type="sldNum" sz="quarter" idx="12"/>
          </p:nvPr>
        </p:nvSpPr>
        <p:spPr/>
        <p:txBody>
          <a:bodyPr/>
          <a:lstStyle>
            <a:lvl1pPr>
              <a:defRPr>
                <a:solidFill>
                  <a:srgbClr val="FFFFFF"/>
                </a:solidFill>
              </a:defRPr>
            </a:lvl1pPr>
          </a:lstStyle>
          <a:p>
            <a:pPr>
              <a:defRPr/>
            </a:pPr>
            <a:fld id="{F8696141-86CA-4C5A-9357-7F28E7F265BE}" type="slidenum">
              <a:rPr lang="en-US" altLang="en-US"/>
              <a:pPr>
                <a:defRPr/>
              </a:pPr>
              <a:t>‹#›</a:t>
            </a:fld>
            <a:endParaRPr lang="en-US" altLang="en-US"/>
          </a:p>
        </p:txBody>
      </p:sp>
    </p:spTree>
    <p:extLst>
      <p:ext uri="{BB962C8B-B14F-4D97-AF65-F5344CB8AC3E}">
        <p14:creationId xmlns:p14="http://schemas.microsoft.com/office/powerpoint/2010/main" val="11771596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247070"/>
            <a:ext cx="7620000" cy="2652889"/>
          </a:xfrm>
        </p:spPr>
        <p:txBody>
          <a:bodyPr anchor="b"/>
          <a:lstStyle>
            <a:lvl1pPr algn="ctr">
              <a:defRPr sz="5000"/>
            </a:lvl1pPr>
          </a:lstStyle>
          <a:p>
            <a:r>
              <a:rPr lang="en-US"/>
              <a:t>Click to edit Master title style</a:t>
            </a:r>
          </a:p>
        </p:txBody>
      </p:sp>
      <p:sp>
        <p:nvSpPr>
          <p:cNvPr id="3" name="Subtitle 2"/>
          <p:cNvSpPr>
            <a:spLocks noGrp="1"/>
          </p:cNvSpPr>
          <p:nvPr>
            <p:ph type="subTitle" idx="1"/>
          </p:nvPr>
        </p:nvSpPr>
        <p:spPr>
          <a:xfrm>
            <a:off x="1270000" y="4002264"/>
            <a:ext cx="7620000" cy="1839736"/>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F9834F0F-4964-45A8-968E-F4860256E64C}"/>
              </a:ext>
            </a:extLst>
          </p:cNvPr>
          <p:cNvSpPr>
            <a:spLocks noGrp="1"/>
          </p:cNvSpPr>
          <p:nvPr>
            <p:ph type="dt" sz="half" idx="10"/>
          </p:nvPr>
        </p:nvSpPr>
        <p:spPr/>
        <p:txBody>
          <a:bodyPr/>
          <a:lstStyle>
            <a:lvl1pPr>
              <a:defRPr/>
            </a:lvl1pPr>
          </a:lstStyle>
          <a:p>
            <a:pPr>
              <a:defRPr/>
            </a:pPr>
            <a:fld id="{9AE8AE9D-4EC0-4E61-94CF-CA914C7913CB}" type="datetimeFigureOut">
              <a:rPr lang="en-US"/>
              <a:pPr>
                <a:defRPr/>
              </a:pPr>
              <a:t>11/18/2021</a:t>
            </a:fld>
            <a:endParaRPr lang="en-US"/>
          </a:p>
        </p:txBody>
      </p:sp>
      <p:sp>
        <p:nvSpPr>
          <p:cNvPr id="5" name="Footer Placeholder 4">
            <a:extLst>
              <a:ext uri="{FF2B5EF4-FFF2-40B4-BE49-F238E27FC236}">
                <a16:creationId xmlns:a16="http://schemas.microsoft.com/office/drawing/2014/main" id="{46606E34-C85C-4E1D-BC75-EA4F7BFCB8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D9907E-F039-4DA0-97ED-DB889D5BAB05}"/>
              </a:ext>
            </a:extLst>
          </p:cNvPr>
          <p:cNvSpPr>
            <a:spLocks noGrp="1"/>
          </p:cNvSpPr>
          <p:nvPr>
            <p:ph type="sldNum" sz="quarter" idx="12"/>
          </p:nvPr>
        </p:nvSpPr>
        <p:spPr/>
        <p:txBody>
          <a:bodyPr/>
          <a:lstStyle>
            <a:lvl1pPr>
              <a:defRPr/>
            </a:lvl1pPr>
          </a:lstStyle>
          <a:p>
            <a:pPr>
              <a:defRPr/>
            </a:pPr>
            <a:fld id="{03F66997-CA39-4750-8DF2-74EC8471BA4D}" type="slidenum">
              <a:rPr lang="en-US" altLang="en-US"/>
              <a:pPr>
                <a:defRPr/>
              </a:pPr>
              <a:t>‹#›</a:t>
            </a:fld>
            <a:endParaRPr lang="en-US" altLang="en-US"/>
          </a:p>
        </p:txBody>
      </p:sp>
    </p:spTree>
    <p:extLst>
      <p:ext uri="{BB962C8B-B14F-4D97-AF65-F5344CB8AC3E}">
        <p14:creationId xmlns:p14="http://schemas.microsoft.com/office/powerpoint/2010/main" val="29939804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C3CCC7-8D4F-49DA-A9F1-11C27779CD35}"/>
              </a:ext>
            </a:extLst>
          </p:cNvPr>
          <p:cNvSpPr>
            <a:spLocks noGrp="1"/>
          </p:cNvSpPr>
          <p:nvPr>
            <p:ph type="dt" sz="half" idx="10"/>
          </p:nvPr>
        </p:nvSpPr>
        <p:spPr/>
        <p:txBody>
          <a:bodyPr/>
          <a:lstStyle>
            <a:lvl1pPr>
              <a:defRPr/>
            </a:lvl1pPr>
          </a:lstStyle>
          <a:p>
            <a:pPr>
              <a:defRPr/>
            </a:pPr>
            <a:fld id="{A4A7DDC8-8B92-4FB9-ABEC-4B88D0F51E04}" type="datetimeFigureOut">
              <a:rPr lang="en-US"/>
              <a:pPr>
                <a:defRPr/>
              </a:pPr>
              <a:t>11/18/2021</a:t>
            </a:fld>
            <a:endParaRPr lang="en-US"/>
          </a:p>
        </p:txBody>
      </p:sp>
      <p:sp>
        <p:nvSpPr>
          <p:cNvPr id="5" name="Footer Placeholder 4">
            <a:extLst>
              <a:ext uri="{FF2B5EF4-FFF2-40B4-BE49-F238E27FC236}">
                <a16:creationId xmlns:a16="http://schemas.microsoft.com/office/drawing/2014/main" id="{4E96B77F-AD73-4AEB-A9D5-5DEBEC6195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82E4DC-C5B1-4E99-9F6F-F4CF9026D816}"/>
              </a:ext>
            </a:extLst>
          </p:cNvPr>
          <p:cNvSpPr>
            <a:spLocks noGrp="1"/>
          </p:cNvSpPr>
          <p:nvPr>
            <p:ph type="sldNum" sz="quarter" idx="12"/>
          </p:nvPr>
        </p:nvSpPr>
        <p:spPr/>
        <p:txBody>
          <a:bodyPr/>
          <a:lstStyle>
            <a:lvl1pPr>
              <a:defRPr/>
            </a:lvl1pPr>
          </a:lstStyle>
          <a:p>
            <a:pPr>
              <a:defRPr/>
            </a:pPr>
            <a:fld id="{EE502316-283F-4842-95AB-6C1FDC23581F}" type="slidenum">
              <a:rPr lang="en-US" altLang="en-US"/>
              <a:pPr>
                <a:defRPr/>
              </a:pPr>
              <a:t>‹#›</a:t>
            </a:fld>
            <a:endParaRPr lang="en-US" altLang="en-US"/>
          </a:p>
        </p:txBody>
      </p:sp>
    </p:spTree>
    <p:extLst>
      <p:ext uri="{BB962C8B-B14F-4D97-AF65-F5344CB8AC3E}">
        <p14:creationId xmlns:p14="http://schemas.microsoft.com/office/powerpoint/2010/main" val="2138639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899709"/>
            <a:ext cx="8763000" cy="3169708"/>
          </a:xfrm>
        </p:spPr>
        <p:txBody>
          <a:bodyPr anchor="b"/>
          <a:lstStyle>
            <a:lvl1pPr>
              <a:defRPr sz="5000"/>
            </a:lvl1pPr>
          </a:lstStyle>
          <a:p>
            <a:r>
              <a:rPr lang="en-US"/>
              <a:t>Click to edit Master title style</a:t>
            </a:r>
          </a:p>
        </p:txBody>
      </p:sp>
      <p:sp>
        <p:nvSpPr>
          <p:cNvPr id="3" name="Text Placeholder 2"/>
          <p:cNvSpPr>
            <a:spLocks noGrp="1"/>
          </p:cNvSpPr>
          <p:nvPr>
            <p:ph type="body" idx="1"/>
          </p:nvPr>
        </p:nvSpPr>
        <p:spPr>
          <a:xfrm>
            <a:off x="693208" y="5099404"/>
            <a:ext cx="8763000" cy="1666874"/>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CA6A81-4E2C-4881-B79B-9D545C0B0C3B}"/>
              </a:ext>
            </a:extLst>
          </p:cNvPr>
          <p:cNvSpPr>
            <a:spLocks noGrp="1"/>
          </p:cNvSpPr>
          <p:nvPr>
            <p:ph type="dt" sz="half" idx="10"/>
          </p:nvPr>
        </p:nvSpPr>
        <p:spPr/>
        <p:txBody>
          <a:bodyPr/>
          <a:lstStyle>
            <a:lvl1pPr>
              <a:defRPr/>
            </a:lvl1pPr>
          </a:lstStyle>
          <a:p>
            <a:pPr>
              <a:defRPr/>
            </a:pPr>
            <a:fld id="{7416E38B-D4A4-4C69-8099-EAAACE85C5E4}" type="datetimeFigureOut">
              <a:rPr lang="en-US"/>
              <a:pPr>
                <a:defRPr/>
              </a:pPr>
              <a:t>11/18/2021</a:t>
            </a:fld>
            <a:endParaRPr lang="en-US"/>
          </a:p>
        </p:txBody>
      </p:sp>
      <p:sp>
        <p:nvSpPr>
          <p:cNvPr id="5" name="Footer Placeholder 4">
            <a:extLst>
              <a:ext uri="{FF2B5EF4-FFF2-40B4-BE49-F238E27FC236}">
                <a16:creationId xmlns:a16="http://schemas.microsoft.com/office/drawing/2014/main" id="{0327FC53-1DDA-4F10-8581-97590427E7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4E37D4-61E9-466C-AC2C-16BF35FC1169}"/>
              </a:ext>
            </a:extLst>
          </p:cNvPr>
          <p:cNvSpPr>
            <a:spLocks noGrp="1"/>
          </p:cNvSpPr>
          <p:nvPr>
            <p:ph type="sldNum" sz="quarter" idx="12"/>
          </p:nvPr>
        </p:nvSpPr>
        <p:spPr/>
        <p:txBody>
          <a:bodyPr/>
          <a:lstStyle>
            <a:lvl1pPr>
              <a:defRPr/>
            </a:lvl1pPr>
          </a:lstStyle>
          <a:p>
            <a:pPr>
              <a:defRPr/>
            </a:pPr>
            <a:fld id="{03B9875A-07FD-4D59-94D3-003007014201}" type="slidenum">
              <a:rPr lang="en-US" altLang="en-US"/>
              <a:pPr>
                <a:defRPr/>
              </a:pPr>
              <a:t>‹#›</a:t>
            </a:fld>
            <a:endParaRPr lang="en-US" altLang="en-US"/>
          </a:p>
        </p:txBody>
      </p:sp>
    </p:spTree>
    <p:extLst>
      <p:ext uri="{BB962C8B-B14F-4D97-AF65-F5344CB8AC3E}">
        <p14:creationId xmlns:p14="http://schemas.microsoft.com/office/powerpoint/2010/main" val="35933970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65FB7C-26AA-4B27-8BC0-67D70EFD2E09}"/>
              </a:ext>
            </a:extLst>
          </p:cNvPr>
          <p:cNvSpPr>
            <a:spLocks noGrp="1"/>
          </p:cNvSpPr>
          <p:nvPr>
            <p:ph type="dt" sz="half" idx="10"/>
          </p:nvPr>
        </p:nvSpPr>
        <p:spPr/>
        <p:txBody>
          <a:bodyPr/>
          <a:lstStyle>
            <a:lvl1pPr>
              <a:defRPr/>
            </a:lvl1pPr>
          </a:lstStyle>
          <a:p>
            <a:pPr>
              <a:defRPr/>
            </a:pPr>
            <a:fld id="{E834BC8E-8674-4424-9CDB-8C64D521540E}" type="datetimeFigureOut">
              <a:rPr lang="en-US"/>
              <a:pPr>
                <a:defRPr/>
              </a:pPr>
              <a:t>11/18/2021</a:t>
            </a:fld>
            <a:endParaRPr lang="en-US"/>
          </a:p>
        </p:txBody>
      </p:sp>
      <p:sp>
        <p:nvSpPr>
          <p:cNvPr id="6" name="Footer Placeholder 4">
            <a:extLst>
              <a:ext uri="{FF2B5EF4-FFF2-40B4-BE49-F238E27FC236}">
                <a16:creationId xmlns:a16="http://schemas.microsoft.com/office/drawing/2014/main" id="{6278B511-CC9D-4701-B757-825F77F113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D4FF27-F863-4E9E-908D-75C954FB46E2}"/>
              </a:ext>
            </a:extLst>
          </p:cNvPr>
          <p:cNvSpPr>
            <a:spLocks noGrp="1"/>
          </p:cNvSpPr>
          <p:nvPr>
            <p:ph type="sldNum" sz="quarter" idx="12"/>
          </p:nvPr>
        </p:nvSpPr>
        <p:spPr/>
        <p:txBody>
          <a:bodyPr/>
          <a:lstStyle>
            <a:lvl1pPr>
              <a:defRPr/>
            </a:lvl1pPr>
          </a:lstStyle>
          <a:p>
            <a:pPr>
              <a:defRPr/>
            </a:pPr>
            <a:fld id="{EDAC139F-EA18-4E1C-8E44-E7E282D2873B}" type="slidenum">
              <a:rPr lang="en-US" altLang="en-US"/>
              <a:pPr>
                <a:defRPr/>
              </a:pPr>
              <a:t>‹#›</a:t>
            </a:fld>
            <a:endParaRPr lang="en-US" altLang="en-US"/>
          </a:p>
        </p:txBody>
      </p:sp>
    </p:spTree>
    <p:extLst>
      <p:ext uri="{BB962C8B-B14F-4D97-AF65-F5344CB8AC3E}">
        <p14:creationId xmlns:p14="http://schemas.microsoft.com/office/powerpoint/2010/main" val="4009506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405695"/>
            <a:ext cx="8763000" cy="1472848"/>
          </a:xfrm>
        </p:spPr>
        <p:txBody>
          <a:bodyPr/>
          <a:lstStyle/>
          <a:p>
            <a:r>
              <a:rPr lang="en-US"/>
              <a:t>Click to edit Master title style</a:t>
            </a:r>
          </a:p>
        </p:txBody>
      </p:sp>
      <p:sp>
        <p:nvSpPr>
          <p:cNvPr id="3" name="Text Placeholder 2"/>
          <p:cNvSpPr>
            <a:spLocks noGrp="1"/>
          </p:cNvSpPr>
          <p:nvPr>
            <p:ph type="body" idx="1"/>
          </p:nvPr>
        </p:nvSpPr>
        <p:spPr>
          <a:xfrm>
            <a:off x="699824" y="1867959"/>
            <a:ext cx="4298156"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783417"/>
            <a:ext cx="4298156"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43500" y="1867959"/>
            <a:ext cx="4319323"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783417"/>
            <a:ext cx="4319323"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EEA4239-501C-44B1-9497-1CBB36DF79B8}"/>
              </a:ext>
            </a:extLst>
          </p:cNvPr>
          <p:cNvSpPr>
            <a:spLocks noGrp="1"/>
          </p:cNvSpPr>
          <p:nvPr>
            <p:ph type="dt" sz="half" idx="10"/>
          </p:nvPr>
        </p:nvSpPr>
        <p:spPr/>
        <p:txBody>
          <a:bodyPr/>
          <a:lstStyle>
            <a:lvl1pPr>
              <a:defRPr/>
            </a:lvl1pPr>
          </a:lstStyle>
          <a:p>
            <a:pPr>
              <a:defRPr/>
            </a:pPr>
            <a:fld id="{09DBA918-3D37-4F12-8BE9-54D2FCA732C3}" type="datetimeFigureOut">
              <a:rPr lang="en-US"/>
              <a:pPr>
                <a:defRPr/>
              </a:pPr>
              <a:t>11/18/2021</a:t>
            </a:fld>
            <a:endParaRPr lang="en-US"/>
          </a:p>
        </p:txBody>
      </p:sp>
      <p:sp>
        <p:nvSpPr>
          <p:cNvPr id="8" name="Footer Placeholder 4">
            <a:extLst>
              <a:ext uri="{FF2B5EF4-FFF2-40B4-BE49-F238E27FC236}">
                <a16:creationId xmlns:a16="http://schemas.microsoft.com/office/drawing/2014/main" id="{2B90F04D-FE8B-4CFA-A135-D6FA44688B2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A895510-AA1E-4347-A7C5-506330FF9AEA}"/>
              </a:ext>
            </a:extLst>
          </p:cNvPr>
          <p:cNvSpPr>
            <a:spLocks noGrp="1"/>
          </p:cNvSpPr>
          <p:nvPr>
            <p:ph type="sldNum" sz="quarter" idx="12"/>
          </p:nvPr>
        </p:nvSpPr>
        <p:spPr/>
        <p:txBody>
          <a:bodyPr/>
          <a:lstStyle>
            <a:lvl1pPr>
              <a:defRPr/>
            </a:lvl1pPr>
          </a:lstStyle>
          <a:p>
            <a:pPr>
              <a:defRPr/>
            </a:pPr>
            <a:fld id="{AF717931-4BD1-493F-8860-C8F2D1CEB4A7}" type="slidenum">
              <a:rPr lang="en-US" altLang="en-US"/>
              <a:pPr>
                <a:defRPr/>
              </a:pPr>
              <a:t>‹#›</a:t>
            </a:fld>
            <a:endParaRPr lang="en-US" altLang="en-US"/>
          </a:p>
        </p:txBody>
      </p:sp>
    </p:spTree>
    <p:extLst>
      <p:ext uri="{BB962C8B-B14F-4D97-AF65-F5344CB8AC3E}">
        <p14:creationId xmlns:p14="http://schemas.microsoft.com/office/powerpoint/2010/main" val="15280161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358E465-6B9F-4074-AFFF-9251D0BE750A}"/>
              </a:ext>
            </a:extLst>
          </p:cNvPr>
          <p:cNvSpPr>
            <a:spLocks noGrp="1"/>
          </p:cNvSpPr>
          <p:nvPr>
            <p:ph type="dt" sz="half" idx="10"/>
          </p:nvPr>
        </p:nvSpPr>
        <p:spPr/>
        <p:txBody>
          <a:bodyPr/>
          <a:lstStyle>
            <a:lvl1pPr>
              <a:defRPr/>
            </a:lvl1pPr>
          </a:lstStyle>
          <a:p>
            <a:pPr>
              <a:defRPr/>
            </a:pPr>
            <a:fld id="{B97D12E6-8FA8-403A-B927-90255DE64DF1}" type="datetimeFigureOut">
              <a:rPr lang="en-US"/>
              <a:pPr>
                <a:defRPr/>
              </a:pPr>
              <a:t>11/18/2021</a:t>
            </a:fld>
            <a:endParaRPr lang="en-US"/>
          </a:p>
        </p:txBody>
      </p:sp>
      <p:sp>
        <p:nvSpPr>
          <p:cNvPr id="4" name="Footer Placeholder 4">
            <a:extLst>
              <a:ext uri="{FF2B5EF4-FFF2-40B4-BE49-F238E27FC236}">
                <a16:creationId xmlns:a16="http://schemas.microsoft.com/office/drawing/2014/main" id="{9C0A81CC-0F26-40E0-95F9-E6D1A7DB5C2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5B01176-7D51-4ACC-9E0C-DD580EE2D36F}"/>
              </a:ext>
            </a:extLst>
          </p:cNvPr>
          <p:cNvSpPr>
            <a:spLocks noGrp="1"/>
          </p:cNvSpPr>
          <p:nvPr>
            <p:ph type="sldNum" sz="quarter" idx="12"/>
          </p:nvPr>
        </p:nvSpPr>
        <p:spPr/>
        <p:txBody>
          <a:bodyPr/>
          <a:lstStyle>
            <a:lvl1pPr>
              <a:defRPr/>
            </a:lvl1pPr>
          </a:lstStyle>
          <a:p>
            <a:pPr>
              <a:defRPr/>
            </a:pPr>
            <a:fld id="{EC178F16-E173-418C-98C1-93ECF53BDBC7}" type="slidenum">
              <a:rPr lang="en-US" altLang="en-US"/>
              <a:pPr>
                <a:defRPr/>
              </a:pPr>
              <a:t>‹#›</a:t>
            </a:fld>
            <a:endParaRPr lang="en-US" altLang="en-US"/>
          </a:p>
        </p:txBody>
      </p:sp>
    </p:spTree>
    <p:extLst>
      <p:ext uri="{BB962C8B-B14F-4D97-AF65-F5344CB8AC3E}">
        <p14:creationId xmlns:p14="http://schemas.microsoft.com/office/powerpoint/2010/main" val="31737091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980725D-92AB-4471-8367-2584BE912054}"/>
              </a:ext>
            </a:extLst>
          </p:cNvPr>
          <p:cNvSpPr>
            <a:spLocks noGrp="1"/>
          </p:cNvSpPr>
          <p:nvPr>
            <p:ph type="dt" sz="half" idx="10"/>
          </p:nvPr>
        </p:nvSpPr>
        <p:spPr/>
        <p:txBody>
          <a:bodyPr/>
          <a:lstStyle>
            <a:lvl1pPr>
              <a:defRPr/>
            </a:lvl1pPr>
          </a:lstStyle>
          <a:p>
            <a:pPr>
              <a:defRPr/>
            </a:pPr>
            <a:fld id="{AA4BE714-10CC-41D5-8D19-0D64DCA9B43A}" type="datetimeFigureOut">
              <a:rPr lang="en-US"/>
              <a:pPr>
                <a:defRPr/>
              </a:pPr>
              <a:t>11/18/2021</a:t>
            </a:fld>
            <a:endParaRPr lang="en-US"/>
          </a:p>
        </p:txBody>
      </p:sp>
      <p:sp>
        <p:nvSpPr>
          <p:cNvPr id="3" name="Footer Placeholder 4">
            <a:extLst>
              <a:ext uri="{FF2B5EF4-FFF2-40B4-BE49-F238E27FC236}">
                <a16:creationId xmlns:a16="http://schemas.microsoft.com/office/drawing/2014/main" id="{3C65FF84-BBD2-4233-9B9F-BF15A1C9C99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9E2EAB6-D898-481E-B318-0C71DCBD8B67}"/>
              </a:ext>
            </a:extLst>
          </p:cNvPr>
          <p:cNvSpPr>
            <a:spLocks noGrp="1"/>
          </p:cNvSpPr>
          <p:nvPr>
            <p:ph type="sldNum" sz="quarter" idx="12"/>
          </p:nvPr>
        </p:nvSpPr>
        <p:spPr/>
        <p:txBody>
          <a:bodyPr/>
          <a:lstStyle>
            <a:lvl1pPr>
              <a:defRPr/>
            </a:lvl1pPr>
          </a:lstStyle>
          <a:p>
            <a:pPr>
              <a:defRPr/>
            </a:pPr>
            <a:fld id="{1FB74673-2113-4480-846B-DAC8558583DF}" type="slidenum">
              <a:rPr lang="en-US" altLang="en-US"/>
              <a:pPr>
                <a:defRPr/>
              </a:pPr>
              <a:t>‹#›</a:t>
            </a:fld>
            <a:endParaRPr lang="en-US" altLang="en-US"/>
          </a:p>
        </p:txBody>
      </p:sp>
    </p:spTree>
    <p:extLst>
      <p:ext uri="{BB962C8B-B14F-4D97-AF65-F5344CB8AC3E}">
        <p14:creationId xmlns:p14="http://schemas.microsoft.com/office/powerpoint/2010/main" val="12177843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Content Placeholder 2"/>
          <p:cNvSpPr>
            <a:spLocks noGrp="1"/>
          </p:cNvSpPr>
          <p:nvPr>
            <p:ph idx="1"/>
          </p:nvPr>
        </p:nvSpPr>
        <p:spPr>
          <a:xfrm>
            <a:off x="4319323" y="1097139"/>
            <a:ext cx="5143500" cy="5415139"/>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3">
            <a:extLst>
              <a:ext uri="{FF2B5EF4-FFF2-40B4-BE49-F238E27FC236}">
                <a16:creationId xmlns:a16="http://schemas.microsoft.com/office/drawing/2014/main" id="{639CF60F-C5BB-44C7-AF45-EC1A7840C8A4}"/>
              </a:ext>
            </a:extLst>
          </p:cNvPr>
          <p:cNvSpPr>
            <a:spLocks noGrp="1"/>
          </p:cNvSpPr>
          <p:nvPr>
            <p:ph type="dt" sz="half" idx="10"/>
          </p:nvPr>
        </p:nvSpPr>
        <p:spPr/>
        <p:txBody>
          <a:bodyPr/>
          <a:lstStyle>
            <a:lvl1pPr>
              <a:defRPr/>
            </a:lvl1pPr>
          </a:lstStyle>
          <a:p>
            <a:pPr>
              <a:defRPr/>
            </a:pPr>
            <a:fld id="{31BFE849-DC3C-4CE4-871C-10F8AA786B96}" type="datetimeFigureOut">
              <a:rPr lang="en-US"/>
              <a:pPr>
                <a:defRPr/>
              </a:pPr>
              <a:t>11/18/2021</a:t>
            </a:fld>
            <a:endParaRPr lang="en-US"/>
          </a:p>
        </p:txBody>
      </p:sp>
      <p:sp>
        <p:nvSpPr>
          <p:cNvPr id="6" name="Footer Placeholder 4">
            <a:extLst>
              <a:ext uri="{FF2B5EF4-FFF2-40B4-BE49-F238E27FC236}">
                <a16:creationId xmlns:a16="http://schemas.microsoft.com/office/drawing/2014/main" id="{A374E8A1-BEAE-4408-A901-E17EAD9167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22ABF90-7183-4B15-A316-D774A963873B}"/>
              </a:ext>
            </a:extLst>
          </p:cNvPr>
          <p:cNvSpPr>
            <a:spLocks noGrp="1"/>
          </p:cNvSpPr>
          <p:nvPr>
            <p:ph type="sldNum" sz="quarter" idx="12"/>
          </p:nvPr>
        </p:nvSpPr>
        <p:spPr/>
        <p:txBody>
          <a:bodyPr/>
          <a:lstStyle>
            <a:lvl1pPr>
              <a:defRPr/>
            </a:lvl1pPr>
          </a:lstStyle>
          <a:p>
            <a:pPr>
              <a:defRPr/>
            </a:pPr>
            <a:fld id="{60D758B2-8CE2-439D-BBAD-6FA6A3564556}" type="slidenum">
              <a:rPr lang="en-US" altLang="en-US"/>
              <a:pPr>
                <a:defRPr/>
              </a:pPr>
              <a:t>‹#›</a:t>
            </a:fld>
            <a:endParaRPr lang="en-US" altLang="en-US"/>
          </a:p>
        </p:txBody>
      </p:sp>
    </p:spTree>
    <p:extLst>
      <p:ext uri="{BB962C8B-B14F-4D97-AF65-F5344CB8AC3E}">
        <p14:creationId xmlns:p14="http://schemas.microsoft.com/office/powerpoint/2010/main" val="2256246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27925" y="2362200"/>
            <a:ext cx="2454275" cy="2171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5100" y="2362200"/>
            <a:ext cx="7210425" cy="2171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612225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Picture Placeholder 2"/>
          <p:cNvSpPr>
            <a:spLocks noGrp="1"/>
          </p:cNvSpPr>
          <p:nvPr>
            <p:ph type="pic" idx="1"/>
          </p:nvPr>
        </p:nvSpPr>
        <p:spPr>
          <a:xfrm>
            <a:off x="4319323" y="1097139"/>
            <a:ext cx="5143500" cy="5415139"/>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3">
            <a:extLst>
              <a:ext uri="{FF2B5EF4-FFF2-40B4-BE49-F238E27FC236}">
                <a16:creationId xmlns:a16="http://schemas.microsoft.com/office/drawing/2014/main" id="{CB5F3026-67CB-45E7-A58B-B4907211B283}"/>
              </a:ext>
            </a:extLst>
          </p:cNvPr>
          <p:cNvSpPr>
            <a:spLocks noGrp="1"/>
          </p:cNvSpPr>
          <p:nvPr>
            <p:ph type="dt" sz="half" idx="10"/>
          </p:nvPr>
        </p:nvSpPr>
        <p:spPr/>
        <p:txBody>
          <a:bodyPr/>
          <a:lstStyle>
            <a:lvl1pPr>
              <a:defRPr/>
            </a:lvl1pPr>
          </a:lstStyle>
          <a:p>
            <a:pPr>
              <a:defRPr/>
            </a:pPr>
            <a:fld id="{B024E9CD-16F5-4E57-ADCB-9230C1F109C0}" type="datetimeFigureOut">
              <a:rPr lang="en-US"/>
              <a:pPr>
                <a:defRPr/>
              </a:pPr>
              <a:t>11/18/2021</a:t>
            </a:fld>
            <a:endParaRPr lang="en-US"/>
          </a:p>
        </p:txBody>
      </p:sp>
      <p:sp>
        <p:nvSpPr>
          <p:cNvPr id="6" name="Footer Placeholder 4">
            <a:extLst>
              <a:ext uri="{FF2B5EF4-FFF2-40B4-BE49-F238E27FC236}">
                <a16:creationId xmlns:a16="http://schemas.microsoft.com/office/drawing/2014/main" id="{1041F505-6982-4F23-BD0E-94DC0946A1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8C698B-E89F-4BE1-9756-2E8814060E52}"/>
              </a:ext>
            </a:extLst>
          </p:cNvPr>
          <p:cNvSpPr>
            <a:spLocks noGrp="1"/>
          </p:cNvSpPr>
          <p:nvPr>
            <p:ph type="sldNum" sz="quarter" idx="12"/>
          </p:nvPr>
        </p:nvSpPr>
        <p:spPr/>
        <p:txBody>
          <a:bodyPr/>
          <a:lstStyle>
            <a:lvl1pPr>
              <a:defRPr/>
            </a:lvl1pPr>
          </a:lstStyle>
          <a:p>
            <a:pPr>
              <a:defRPr/>
            </a:pPr>
            <a:fld id="{563A9C13-61EF-4D52-8AF9-DE71B23B0077}" type="slidenum">
              <a:rPr lang="en-US" altLang="en-US"/>
              <a:pPr>
                <a:defRPr/>
              </a:pPr>
              <a:t>‹#›</a:t>
            </a:fld>
            <a:endParaRPr lang="en-US" altLang="en-US"/>
          </a:p>
        </p:txBody>
      </p:sp>
    </p:spTree>
    <p:extLst>
      <p:ext uri="{BB962C8B-B14F-4D97-AF65-F5344CB8AC3E}">
        <p14:creationId xmlns:p14="http://schemas.microsoft.com/office/powerpoint/2010/main" val="35035066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EE00A-6D29-452D-9E10-9062AD2AF980}"/>
              </a:ext>
            </a:extLst>
          </p:cNvPr>
          <p:cNvSpPr>
            <a:spLocks noGrp="1"/>
          </p:cNvSpPr>
          <p:nvPr>
            <p:ph type="dt" sz="half" idx="10"/>
          </p:nvPr>
        </p:nvSpPr>
        <p:spPr/>
        <p:txBody>
          <a:bodyPr/>
          <a:lstStyle>
            <a:lvl1pPr>
              <a:defRPr/>
            </a:lvl1pPr>
          </a:lstStyle>
          <a:p>
            <a:pPr>
              <a:defRPr/>
            </a:pPr>
            <a:fld id="{F3516EBE-5B12-4ABA-84D2-B30C2F1695F7}" type="datetimeFigureOut">
              <a:rPr lang="en-US"/>
              <a:pPr>
                <a:defRPr/>
              </a:pPr>
              <a:t>11/18/2021</a:t>
            </a:fld>
            <a:endParaRPr lang="en-US"/>
          </a:p>
        </p:txBody>
      </p:sp>
      <p:sp>
        <p:nvSpPr>
          <p:cNvPr id="5" name="Footer Placeholder 4">
            <a:extLst>
              <a:ext uri="{FF2B5EF4-FFF2-40B4-BE49-F238E27FC236}">
                <a16:creationId xmlns:a16="http://schemas.microsoft.com/office/drawing/2014/main" id="{1CBB9006-231F-4FF3-A09E-956A19F23F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3872C0-A3EA-414B-98A9-6756CDF2F957}"/>
              </a:ext>
            </a:extLst>
          </p:cNvPr>
          <p:cNvSpPr>
            <a:spLocks noGrp="1"/>
          </p:cNvSpPr>
          <p:nvPr>
            <p:ph type="sldNum" sz="quarter" idx="12"/>
          </p:nvPr>
        </p:nvSpPr>
        <p:spPr/>
        <p:txBody>
          <a:bodyPr/>
          <a:lstStyle>
            <a:lvl1pPr>
              <a:defRPr/>
            </a:lvl1pPr>
          </a:lstStyle>
          <a:p>
            <a:pPr>
              <a:defRPr/>
            </a:pPr>
            <a:fld id="{C5E2526E-6A90-429B-9F84-1CD7786CF855}" type="slidenum">
              <a:rPr lang="en-US" altLang="en-US"/>
              <a:pPr>
                <a:defRPr/>
              </a:pPr>
              <a:t>‹#›</a:t>
            </a:fld>
            <a:endParaRPr lang="en-US" altLang="en-US"/>
          </a:p>
        </p:txBody>
      </p:sp>
    </p:spTree>
    <p:extLst>
      <p:ext uri="{BB962C8B-B14F-4D97-AF65-F5344CB8AC3E}">
        <p14:creationId xmlns:p14="http://schemas.microsoft.com/office/powerpoint/2010/main" val="327764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405694"/>
            <a:ext cx="2190750" cy="64575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8500" y="405694"/>
            <a:ext cx="6445250" cy="6457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9772B-1809-4858-B170-6D83E1677409}"/>
              </a:ext>
            </a:extLst>
          </p:cNvPr>
          <p:cNvSpPr>
            <a:spLocks noGrp="1"/>
          </p:cNvSpPr>
          <p:nvPr>
            <p:ph type="dt" sz="half" idx="10"/>
          </p:nvPr>
        </p:nvSpPr>
        <p:spPr/>
        <p:txBody>
          <a:bodyPr/>
          <a:lstStyle>
            <a:lvl1pPr>
              <a:defRPr/>
            </a:lvl1pPr>
          </a:lstStyle>
          <a:p>
            <a:pPr>
              <a:defRPr/>
            </a:pPr>
            <a:fld id="{13AD49C3-3BE6-47A6-B09B-04434AEBFFD3}" type="datetimeFigureOut">
              <a:rPr lang="en-US"/>
              <a:pPr>
                <a:defRPr/>
              </a:pPr>
              <a:t>11/18/2021</a:t>
            </a:fld>
            <a:endParaRPr lang="en-US"/>
          </a:p>
        </p:txBody>
      </p:sp>
      <p:sp>
        <p:nvSpPr>
          <p:cNvPr id="5" name="Footer Placeholder 4">
            <a:extLst>
              <a:ext uri="{FF2B5EF4-FFF2-40B4-BE49-F238E27FC236}">
                <a16:creationId xmlns:a16="http://schemas.microsoft.com/office/drawing/2014/main" id="{DAB9EFAE-E331-4C8E-A57B-F584200F86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84035CE-75A3-40DC-8864-A749F06F5721}"/>
              </a:ext>
            </a:extLst>
          </p:cNvPr>
          <p:cNvSpPr>
            <a:spLocks noGrp="1"/>
          </p:cNvSpPr>
          <p:nvPr>
            <p:ph type="sldNum" sz="quarter" idx="12"/>
          </p:nvPr>
        </p:nvSpPr>
        <p:spPr/>
        <p:txBody>
          <a:bodyPr/>
          <a:lstStyle>
            <a:lvl1pPr>
              <a:defRPr/>
            </a:lvl1pPr>
          </a:lstStyle>
          <a:p>
            <a:pPr>
              <a:defRPr/>
            </a:pPr>
            <a:fld id="{EB6E0A3D-4A56-4DC1-AAB0-763193EAC6E6}" type="slidenum">
              <a:rPr lang="en-US" altLang="en-US"/>
              <a:pPr>
                <a:defRPr/>
              </a:pPr>
              <a:t>‹#›</a:t>
            </a:fld>
            <a:endParaRPr lang="en-US" altLang="en-US"/>
          </a:p>
        </p:txBody>
      </p:sp>
    </p:spTree>
    <p:extLst>
      <p:ext uri="{BB962C8B-B14F-4D97-AF65-F5344CB8AC3E}">
        <p14:creationId xmlns:p14="http://schemas.microsoft.com/office/powerpoint/2010/main" val="4099932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a:t>Click to edit Master title style</a:t>
            </a:r>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9310626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81779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877507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790700"/>
            <a:ext cx="4013200" cy="519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56200" y="1790700"/>
            <a:ext cx="4013200" cy="519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36095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37893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849138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0582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1816735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50803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Palatino"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790347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38012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27925" y="203200"/>
            <a:ext cx="2454275"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5100" y="203200"/>
            <a:ext cx="7210425"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120826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104912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247070"/>
            <a:ext cx="7620000" cy="2652889"/>
          </a:xfrm>
        </p:spPr>
        <p:txBody>
          <a:bodyPr anchor="b"/>
          <a:lstStyle>
            <a:lvl1pPr algn="ctr">
              <a:defRPr sz="5000"/>
            </a:lvl1pPr>
          </a:lstStyle>
          <a:p>
            <a:r>
              <a:rPr lang="en-US"/>
              <a:t>Click to edit Master title style</a:t>
            </a:r>
          </a:p>
        </p:txBody>
      </p:sp>
      <p:sp>
        <p:nvSpPr>
          <p:cNvPr id="3" name="Subtitle 2"/>
          <p:cNvSpPr>
            <a:spLocks noGrp="1"/>
          </p:cNvSpPr>
          <p:nvPr>
            <p:ph type="subTitle" idx="1"/>
          </p:nvPr>
        </p:nvSpPr>
        <p:spPr>
          <a:xfrm>
            <a:off x="1270000" y="4002264"/>
            <a:ext cx="7620000" cy="1839736"/>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3DE32BAB-1024-4D85-9C68-2BE770E9D5B0}"/>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C44BC8BE-C7F9-4246-8F0E-8936379C1F08}"/>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6BF8C124-F589-459D-A205-51393811EAE8}"/>
              </a:ext>
            </a:extLst>
          </p:cNvPr>
          <p:cNvSpPr>
            <a:spLocks noGrp="1"/>
          </p:cNvSpPr>
          <p:nvPr>
            <p:ph type="sldNum" sz="quarter" idx="12"/>
          </p:nvPr>
        </p:nvSpPr>
        <p:spPr/>
        <p:txBody>
          <a:bodyPr/>
          <a:lstStyle>
            <a:lvl1pPr>
              <a:defRPr>
                <a:solidFill>
                  <a:srgbClr val="FFFFFF"/>
                </a:solidFill>
              </a:defRPr>
            </a:lvl1pPr>
          </a:lstStyle>
          <a:p>
            <a:pPr>
              <a:defRPr/>
            </a:pPr>
            <a:fld id="{946CC5D5-511D-4934-B739-0BFE70549CAF}" type="slidenum">
              <a:rPr lang="en-US" altLang="en-US"/>
              <a:pPr>
                <a:defRPr/>
              </a:pPr>
              <a:t>‹#›</a:t>
            </a:fld>
            <a:endParaRPr lang="en-US" altLang="en-US"/>
          </a:p>
        </p:txBody>
      </p:sp>
    </p:spTree>
    <p:extLst>
      <p:ext uri="{BB962C8B-B14F-4D97-AF65-F5344CB8AC3E}">
        <p14:creationId xmlns:p14="http://schemas.microsoft.com/office/powerpoint/2010/main" val="3355203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F4732-2BDC-4E05-9E1C-C97F7111ED84}"/>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EAF71888-042A-4C59-8825-9646575F9800}"/>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C66F26FD-0B19-4FAA-9D5E-AC718B399F7A}"/>
              </a:ext>
            </a:extLst>
          </p:cNvPr>
          <p:cNvSpPr>
            <a:spLocks noGrp="1"/>
          </p:cNvSpPr>
          <p:nvPr>
            <p:ph type="sldNum" sz="quarter" idx="12"/>
          </p:nvPr>
        </p:nvSpPr>
        <p:spPr/>
        <p:txBody>
          <a:bodyPr/>
          <a:lstStyle>
            <a:lvl1pPr>
              <a:defRPr>
                <a:solidFill>
                  <a:srgbClr val="FFFFFF"/>
                </a:solidFill>
              </a:defRPr>
            </a:lvl1pPr>
          </a:lstStyle>
          <a:p>
            <a:pPr>
              <a:defRPr/>
            </a:pPr>
            <a:fld id="{FB21577F-964B-4D16-8ADE-FEF0FFFDB458}" type="slidenum">
              <a:rPr lang="en-US" altLang="en-US"/>
              <a:pPr>
                <a:defRPr/>
              </a:pPr>
              <a:t>‹#›</a:t>
            </a:fld>
            <a:endParaRPr lang="en-US" altLang="en-US"/>
          </a:p>
        </p:txBody>
      </p:sp>
    </p:spTree>
    <p:extLst>
      <p:ext uri="{BB962C8B-B14F-4D97-AF65-F5344CB8AC3E}">
        <p14:creationId xmlns:p14="http://schemas.microsoft.com/office/powerpoint/2010/main" val="1282631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899709"/>
            <a:ext cx="8763000" cy="3169708"/>
          </a:xfrm>
        </p:spPr>
        <p:txBody>
          <a:bodyPr anchor="b"/>
          <a:lstStyle>
            <a:lvl1pPr>
              <a:defRPr sz="5000"/>
            </a:lvl1pPr>
          </a:lstStyle>
          <a:p>
            <a:r>
              <a:rPr lang="en-US"/>
              <a:t>Click to edit Master title style</a:t>
            </a:r>
          </a:p>
        </p:txBody>
      </p:sp>
      <p:sp>
        <p:nvSpPr>
          <p:cNvPr id="3" name="Text Placeholder 2"/>
          <p:cNvSpPr>
            <a:spLocks noGrp="1"/>
          </p:cNvSpPr>
          <p:nvPr>
            <p:ph type="body" idx="1"/>
          </p:nvPr>
        </p:nvSpPr>
        <p:spPr>
          <a:xfrm>
            <a:off x="693208" y="5099404"/>
            <a:ext cx="8763000" cy="1666874"/>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C05731-036D-4C27-99D9-3B09FF4B7950}"/>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44463C0F-0E6D-42EB-BE75-9660E284BA62}"/>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83E4B24C-4AD8-4020-BB95-6F2B6F234629}"/>
              </a:ext>
            </a:extLst>
          </p:cNvPr>
          <p:cNvSpPr>
            <a:spLocks noGrp="1"/>
          </p:cNvSpPr>
          <p:nvPr>
            <p:ph type="sldNum" sz="quarter" idx="12"/>
          </p:nvPr>
        </p:nvSpPr>
        <p:spPr/>
        <p:txBody>
          <a:bodyPr/>
          <a:lstStyle>
            <a:lvl1pPr>
              <a:defRPr>
                <a:solidFill>
                  <a:srgbClr val="FFFFFF"/>
                </a:solidFill>
              </a:defRPr>
            </a:lvl1pPr>
          </a:lstStyle>
          <a:p>
            <a:pPr>
              <a:defRPr/>
            </a:pPr>
            <a:fld id="{D347BF52-F37C-4B63-AE0F-5965923FBF3B}" type="slidenum">
              <a:rPr lang="en-US" altLang="en-US"/>
              <a:pPr>
                <a:defRPr/>
              </a:pPr>
              <a:t>‹#›</a:t>
            </a:fld>
            <a:endParaRPr lang="en-US" altLang="en-US"/>
          </a:p>
        </p:txBody>
      </p:sp>
    </p:spTree>
    <p:extLst>
      <p:ext uri="{BB962C8B-B14F-4D97-AF65-F5344CB8AC3E}">
        <p14:creationId xmlns:p14="http://schemas.microsoft.com/office/powerpoint/2010/main" val="2873125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36E259-468B-4F2C-A4AE-ECCA1F7B4B35}"/>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6" name="Footer Placeholder 5">
            <a:extLst>
              <a:ext uri="{FF2B5EF4-FFF2-40B4-BE49-F238E27FC236}">
                <a16:creationId xmlns:a16="http://schemas.microsoft.com/office/drawing/2014/main" id="{332DBF07-A0BB-44DF-84B9-5C71D16D88EA}"/>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7" name="Slide Number Placeholder 6">
            <a:extLst>
              <a:ext uri="{FF2B5EF4-FFF2-40B4-BE49-F238E27FC236}">
                <a16:creationId xmlns:a16="http://schemas.microsoft.com/office/drawing/2014/main" id="{A06E41B3-05B1-49E9-8E27-902F09EB22CC}"/>
              </a:ext>
            </a:extLst>
          </p:cNvPr>
          <p:cNvSpPr>
            <a:spLocks noGrp="1"/>
          </p:cNvSpPr>
          <p:nvPr>
            <p:ph type="sldNum" sz="quarter" idx="12"/>
          </p:nvPr>
        </p:nvSpPr>
        <p:spPr/>
        <p:txBody>
          <a:bodyPr/>
          <a:lstStyle>
            <a:lvl1pPr>
              <a:defRPr>
                <a:solidFill>
                  <a:srgbClr val="FFFFFF"/>
                </a:solidFill>
              </a:defRPr>
            </a:lvl1pPr>
          </a:lstStyle>
          <a:p>
            <a:pPr>
              <a:defRPr/>
            </a:pPr>
            <a:fld id="{0CE7EB48-2508-4885-ADEF-E7C3CE722E79}" type="slidenum">
              <a:rPr lang="en-US" altLang="en-US"/>
              <a:pPr>
                <a:defRPr/>
              </a:pPr>
              <a:t>‹#›</a:t>
            </a:fld>
            <a:endParaRPr lang="en-US" altLang="en-US"/>
          </a:p>
        </p:txBody>
      </p:sp>
    </p:spTree>
    <p:extLst>
      <p:ext uri="{BB962C8B-B14F-4D97-AF65-F5344CB8AC3E}">
        <p14:creationId xmlns:p14="http://schemas.microsoft.com/office/powerpoint/2010/main" val="1577211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405695"/>
            <a:ext cx="8763000" cy="1472848"/>
          </a:xfrm>
        </p:spPr>
        <p:txBody>
          <a:bodyPr/>
          <a:lstStyle/>
          <a:p>
            <a:r>
              <a:rPr lang="en-US"/>
              <a:t>Click to edit Master title style</a:t>
            </a:r>
          </a:p>
        </p:txBody>
      </p:sp>
      <p:sp>
        <p:nvSpPr>
          <p:cNvPr id="3" name="Text Placeholder 2"/>
          <p:cNvSpPr>
            <a:spLocks noGrp="1"/>
          </p:cNvSpPr>
          <p:nvPr>
            <p:ph type="body" idx="1"/>
          </p:nvPr>
        </p:nvSpPr>
        <p:spPr>
          <a:xfrm>
            <a:off x="699824" y="1867959"/>
            <a:ext cx="4298156"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783417"/>
            <a:ext cx="4298156"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43500" y="1867959"/>
            <a:ext cx="4319323"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783417"/>
            <a:ext cx="4319323"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C13D70-C48D-41E6-BB94-8F617C27F773}"/>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8" name="Footer Placeholder 7">
            <a:extLst>
              <a:ext uri="{FF2B5EF4-FFF2-40B4-BE49-F238E27FC236}">
                <a16:creationId xmlns:a16="http://schemas.microsoft.com/office/drawing/2014/main" id="{A06D3734-F518-42A7-96A7-FEB2C304D222}"/>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9" name="Slide Number Placeholder 8">
            <a:extLst>
              <a:ext uri="{FF2B5EF4-FFF2-40B4-BE49-F238E27FC236}">
                <a16:creationId xmlns:a16="http://schemas.microsoft.com/office/drawing/2014/main" id="{9E3229A5-991F-4956-B78A-2399D78A0862}"/>
              </a:ext>
            </a:extLst>
          </p:cNvPr>
          <p:cNvSpPr>
            <a:spLocks noGrp="1"/>
          </p:cNvSpPr>
          <p:nvPr>
            <p:ph type="sldNum" sz="quarter" idx="12"/>
          </p:nvPr>
        </p:nvSpPr>
        <p:spPr/>
        <p:txBody>
          <a:bodyPr/>
          <a:lstStyle>
            <a:lvl1pPr>
              <a:defRPr>
                <a:solidFill>
                  <a:srgbClr val="FFFFFF"/>
                </a:solidFill>
              </a:defRPr>
            </a:lvl1pPr>
          </a:lstStyle>
          <a:p>
            <a:pPr>
              <a:defRPr/>
            </a:pPr>
            <a:fld id="{B824E96B-768B-4DF0-822A-5D6420E3024C}" type="slidenum">
              <a:rPr lang="en-US" altLang="en-US"/>
              <a:pPr>
                <a:defRPr/>
              </a:pPr>
              <a:t>‹#›</a:t>
            </a:fld>
            <a:endParaRPr lang="en-US" altLang="en-US"/>
          </a:p>
        </p:txBody>
      </p:sp>
    </p:spTree>
    <p:extLst>
      <p:ext uri="{BB962C8B-B14F-4D97-AF65-F5344CB8AC3E}">
        <p14:creationId xmlns:p14="http://schemas.microsoft.com/office/powerpoint/2010/main" val="332135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0113F6-78B1-4C51-B6F4-A9D0632462E9}"/>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4" name="Footer Placeholder 3">
            <a:extLst>
              <a:ext uri="{FF2B5EF4-FFF2-40B4-BE49-F238E27FC236}">
                <a16:creationId xmlns:a16="http://schemas.microsoft.com/office/drawing/2014/main" id="{2394BB01-5F41-403E-9CFB-319992AC6ECB}"/>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5" name="Slide Number Placeholder 4">
            <a:extLst>
              <a:ext uri="{FF2B5EF4-FFF2-40B4-BE49-F238E27FC236}">
                <a16:creationId xmlns:a16="http://schemas.microsoft.com/office/drawing/2014/main" id="{8237C526-2600-462A-9C97-CC79217C0F9A}"/>
              </a:ext>
            </a:extLst>
          </p:cNvPr>
          <p:cNvSpPr>
            <a:spLocks noGrp="1"/>
          </p:cNvSpPr>
          <p:nvPr>
            <p:ph type="sldNum" sz="quarter" idx="12"/>
          </p:nvPr>
        </p:nvSpPr>
        <p:spPr/>
        <p:txBody>
          <a:bodyPr/>
          <a:lstStyle>
            <a:lvl1pPr>
              <a:defRPr>
                <a:solidFill>
                  <a:srgbClr val="FFFFFF"/>
                </a:solidFill>
              </a:defRPr>
            </a:lvl1pPr>
          </a:lstStyle>
          <a:p>
            <a:pPr>
              <a:defRPr/>
            </a:pPr>
            <a:fld id="{329EB978-70B8-4541-AE6F-AC7474A92E20}" type="slidenum">
              <a:rPr lang="en-US" altLang="en-US"/>
              <a:pPr>
                <a:defRPr/>
              </a:pPr>
              <a:t>‹#›</a:t>
            </a:fld>
            <a:endParaRPr lang="en-US" altLang="en-US"/>
          </a:p>
        </p:txBody>
      </p:sp>
    </p:spTree>
    <p:extLst>
      <p:ext uri="{BB962C8B-B14F-4D97-AF65-F5344CB8AC3E}">
        <p14:creationId xmlns:p14="http://schemas.microsoft.com/office/powerpoint/2010/main" val="94444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539310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12B0A-0DCB-4D50-94A3-1DAC8B811E3C}"/>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3" name="Footer Placeholder 2">
            <a:extLst>
              <a:ext uri="{FF2B5EF4-FFF2-40B4-BE49-F238E27FC236}">
                <a16:creationId xmlns:a16="http://schemas.microsoft.com/office/drawing/2014/main" id="{0CD1C48C-D213-408B-AACB-D4FCC64620FA}"/>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4" name="Slide Number Placeholder 3">
            <a:extLst>
              <a:ext uri="{FF2B5EF4-FFF2-40B4-BE49-F238E27FC236}">
                <a16:creationId xmlns:a16="http://schemas.microsoft.com/office/drawing/2014/main" id="{3B5A41A5-CC8F-44E4-A1FA-1476C303DA72}"/>
              </a:ext>
            </a:extLst>
          </p:cNvPr>
          <p:cNvSpPr>
            <a:spLocks noGrp="1"/>
          </p:cNvSpPr>
          <p:nvPr>
            <p:ph type="sldNum" sz="quarter" idx="12"/>
          </p:nvPr>
        </p:nvSpPr>
        <p:spPr/>
        <p:txBody>
          <a:bodyPr/>
          <a:lstStyle>
            <a:lvl1pPr>
              <a:defRPr>
                <a:solidFill>
                  <a:srgbClr val="FFFFFF"/>
                </a:solidFill>
              </a:defRPr>
            </a:lvl1pPr>
          </a:lstStyle>
          <a:p>
            <a:pPr>
              <a:defRPr/>
            </a:pPr>
            <a:fld id="{064BDE3E-4AA9-4ACD-91EB-0F00D245BEFC}" type="slidenum">
              <a:rPr lang="en-US" altLang="en-US"/>
              <a:pPr>
                <a:defRPr/>
              </a:pPr>
              <a:t>‹#›</a:t>
            </a:fld>
            <a:endParaRPr lang="en-US" altLang="en-US"/>
          </a:p>
        </p:txBody>
      </p:sp>
    </p:spTree>
    <p:extLst>
      <p:ext uri="{BB962C8B-B14F-4D97-AF65-F5344CB8AC3E}">
        <p14:creationId xmlns:p14="http://schemas.microsoft.com/office/powerpoint/2010/main" val="3825068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Content Placeholder 2"/>
          <p:cNvSpPr>
            <a:spLocks noGrp="1"/>
          </p:cNvSpPr>
          <p:nvPr>
            <p:ph idx="1"/>
          </p:nvPr>
        </p:nvSpPr>
        <p:spPr>
          <a:xfrm>
            <a:off x="4319323" y="1097139"/>
            <a:ext cx="5143500" cy="5415139"/>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09B73619-D64E-4A71-8D56-0CB42FD5911A}"/>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6" name="Footer Placeholder 5">
            <a:extLst>
              <a:ext uri="{FF2B5EF4-FFF2-40B4-BE49-F238E27FC236}">
                <a16:creationId xmlns:a16="http://schemas.microsoft.com/office/drawing/2014/main" id="{65BF55B8-8322-40F9-804C-9FE3EE649FD7}"/>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7" name="Slide Number Placeholder 6">
            <a:extLst>
              <a:ext uri="{FF2B5EF4-FFF2-40B4-BE49-F238E27FC236}">
                <a16:creationId xmlns:a16="http://schemas.microsoft.com/office/drawing/2014/main" id="{581C62D4-441C-4272-8D0B-DFE9CD35555A}"/>
              </a:ext>
            </a:extLst>
          </p:cNvPr>
          <p:cNvSpPr>
            <a:spLocks noGrp="1"/>
          </p:cNvSpPr>
          <p:nvPr>
            <p:ph type="sldNum" sz="quarter" idx="12"/>
          </p:nvPr>
        </p:nvSpPr>
        <p:spPr/>
        <p:txBody>
          <a:bodyPr/>
          <a:lstStyle>
            <a:lvl1pPr>
              <a:defRPr>
                <a:solidFill>
                  <a:srgbClr val="FFFFFF"/>
                </a:solidFill>
              </a:defRPr>
            </a:lvl1pPr>
          </a:lstStyle>
          <a:p>
            <a:pPr>
              <a:defRPr/>
            </a:pPr>
            <a:fld id="{3A797642-0A71-4F09-9222-5941A60B852E}" type="slidenum">
              <a:rPr lang="en-US" altLang="en-US"/>
              <a:pPr>
                <a:defRPr/>
              </a:pPr>
              <a:t>‹#›</a:t>
            </a:fld>
            <a:endParaRPr lang="en-US" altLang="en-US"/>
          </a:p>
        </p:txBody>
      </p:sp>
    </p:spTree>
    <p:extLst>
      <p:ext uri="{BB962C8B-B14F-4D97-AF65-F5344CB8AC3E}">
        <p14:creationId xmlns:p14="http://schemas.microsoft.com/office/powerpoint/2010/main" val="3349870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Picture Placeholder 2"/>
          <p:cNvSpPr>
            <a:spLocks noGrp="1"/>
          </p:cNvSpPr>
          <p:nvPr>
            <p:ph type="pic" idx="1"/>
          </p:nvPr>
        </p:nvSpPr>
        <p:spPr>
          <a:xfrm>
            <a:off x="4319323" y="1097139"/>
            <a:ext cx="5143500" cy="5415139"/>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4FF253C9-955D-448D-A3D6-C581DDA64F35}"/>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6" name="Footer Placeholder 5">
            <a:extLst>
              <a:ext uri="{FF2B5EF4-FFF2-40B4-BE49-F238E27FC236}">
                <a16:creationId xmlns:a16="http://schemas.microsoft.com/office/drawing/2014/main" id="{A8D09190-CB83-458E-B514-47EF7AB82B35}"/>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7" name="Slide Number Placeholder 6">
            <a:extLst>
              <a:ext uri="{FF2B5EF4-FFF2-40B4-BE49-F238E27FC236}">
                <a16:creationId xmlns:a16="http://schemas.microsoft.com/office/drawing/2014/main" id="{98A525D5-D506-4846-AC47-2E54279FB93A}"/>
              </a:ext>
            </a:extLst>
          </p:cNvPr>
          <p:cNvSpPr>
            <a:spLocks noGrp="1"/>
          </p:cNvSpPr>
          <p:nvPr>
            <p:ph type="sldNum" sz="quarter" idx="12"/>
          </p:nvPr>
        </p:nvSpPr>
        <p:spPr/>
        <p:txBody>
          <a:bodyPr/>
          <a:lstStyle>
            <a:lvl1pPr>
              <a:defRPr>
                <a:solidFill>
                  <a:srgbClr val="FFFFFF"/>
                </a:solidFill>
              </a:defRPr>
            </a:lvl1pPr>
          </a:lstStyle>
          <a:p>
            <a:pPr>
              <a:defRPr/>
            </a:pPr>
            <a:fld id="{A56C5086-E0D8-4D67-B9E4-9298BC7A2227}" type="slidenum">
              <a:rPr lang="en-US" altLang="en-US"/>
              <a:pPr>
                <a:defRPr/>
              </a:pPr>
              <a:t>‹#›</a:t>
            </a:fld>
            <a:endParaRPr lang="en-US" altLang="en-US"/>
          </a:p>
        </p:txBody>
      </p:sp>
    </p:spTree>
    <p:extLst>
      <p:ext uri="{BB962C8B-B14F-4D97-AF65-F5344CB8AC3E}">
        <p14:creationId xmlns:p14="http://schemas.microsoft.com/office/powerpoint/2010/main" val="2698256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BE15C-E4BC-4302-A41F-862B008B7C4F}"/>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2BC0874B-0C80-454C-AB47-5EA12D52C747}"/>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1EDD5F8E-D640-4CE1-A1EA-BEF6B420AB55}"/>
              </a:ext>
            </a:extLst>
          </p:cNvPr>
          <p:cNvSpPr>
            <a:spLocks noGrp="1"/>
          </p:cNvSpPr>
          <p:nvPr>
            <p:ph type="sldNum" sz="quarter" idx="12"/>
          </p:nvPr>
        </p:nvSpPr>
        <p:spPr/>
        <p:txBody>
          <a:bodyPr/>
          <a:lstStyle>
            <a:lvl1pPr>
              <a:defRPr>
                <a:solidFill>
                  <a:srgbClr val="FFFFFF"/>
                </a:solidFill>
              </a:defRPr>
            </a:lvl1pPr>
          </a:lstStyle>
          <a:p>
            <a:pPr>
              <a:defRPr/>
            </a:pPr>
            <a:fld id="{5EDCC0D5-FE39-4467-A4DE-9F9AF4C6402C}" type="slidenum">
              <a:rPr lang="en-US" altLang="en-US"/>
              <a:pPr>
                <a:defRPr/>
              </a:pPr>
              <a:t>‹#›</a:t>
            </a:fld>
            <a:endParaRPr lang="en-US" altLang="en-US"/>
          </a:p>
        </p:txBody>
      </p:sp>
    </p:spTree>
    <p:extLst>
      <p:ext uri="{BB962C8B-B14F-4D97-AF65-F5344CB8AC3E}">
        <p14:creationId xmlns:p14="http://schemas.microsoft.com/office/powerpoint/2010/main" val="3056893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405694"/>
            <a:ext cx="2190750" cy="64575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8500" y="405694"/>
            <a:ext cx="6445250" cy="6457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14FED-AB83-4307-B544-7A24F80C8AE4}"/>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F33AAB47-EA93-4A73-B4F1-5A6DA63EAB10}"/>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C0571117-17F3-4F27-85F8-CA194561385E}"/>
              </a:ext>
            </a:extLst>
          </p:cNvPr>
          <p:cNvSpPr>
            <a:spLocks noGrp="1"/>
          </p:cNvSpPr>
          <p:nvPr>
            <p:ph type="sldNum" sz="quarter" idx="12"/>
          </p:nvPr>
        </p:nvSpPr>
        <p:spPr/>
        <p:txBody>
          <a:bodyPr/>
          <a:lstStyle>
            <a:lvl1pPr>
              <a:defRPr>
                <a:solidFill>
                  <a:srgbClr val="FFFFFF"/>
                </a:solidFill>
              </a:defRPr>
            </a:lvl1pPr>
          </a:lstStyle>
          <a:p>
            <a:pPr>
              <a:defRPr/>
            </a:pPr>
            <a:fld id="{04A3C745-986E-4466-9420-782D98AA8738}" type="slidenum">
              <a:rPr lang="en-US" altLang="en-US"/>
              <a:pPr>
                <a:defRPr/>
              </a:pPr>
              <a:t>‹#›</a:t>
            </a:fld>
            <a:endParaRPr lang="en-US" altLang="en-US"/>
          </a:p>
        </p:txBody>
      </p:sp>
    </p:spTree>
    <p:extLst>
      <p:ext uri="{BB962C8B-B14F-4D97-AF65-F5344CB8AC3E}">
        <p14:creationId xmlns:p14="http://schemas.microsoft.com/office/powerpoint/2010/main" val="3949495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247070"/>
            <a:ext cx="7620000" cy="2652889"/>
          </a:xfrm>
        </p:spPr>
        <p:txBody>
          <a:bodyPr anchor="b"/>
          <a:lstStyle>
            <a:lvl1pPr algn="ctr">
              <a:defRPr sz="5000"/>
            </a:lvl1pPr>
          </a:lstStyle>
          <a:p>
            <a:r>
              <a:rPr lang="en-US"/>
              <a:t>Click to edit Master title style</a:t>
            </a:r>
          </a:p>
        </p:txBody>
      </p:sp>
      <p:sp>
        <p:nvSpPr>
          <p:cNvPr id="3" name="Subtitle 2"/>
          <p:cNvSpPr>
            <a:spLocks noGrp="1"/>
          </p:cNvSpPr>
          <p:nvPr>
            <p:ph type="subTitle" idx="1"/>
          </p:nvPr>
        </p:nvSpPr>
        <p:spPr>
          <a:xfrm>
            <a:off x="1270000" y="4002264"/>
            <a:ext cx="7620000" cy="1839736"/>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350F2AA5-36A8-4957-89F7-3DBC592BC3EA}"/>
              </a:ext>
            </a:extLst>
          </p:cNvPr>
          <p:cNvSpPr>
            <a:spLocks noGrp="1"/>
          </p:cNvSpPr>
          <p:nvPr>
            <p:ph type="dt" sz="half" idx="10"/>
          </p:nvPr>
        </p:nvSpPr>
        <p:spPr/>
        <p:txBody>
          <a:bodyPr/>
          <a:lstStyle>
            <a:lvl1pPr>
              <a:defRPr/>
            </a:lvl1pPr>
          </a:lstStyle>
          <a:p>
            <a:pPr>
              <a:defRPr/>
            </a:pPr>
            <a:fld id="{E200CA39-9FBE-488D-A23F-F0A5321EE142}" type="datetimeFigureOut">
              <a:rPr lang="en-US"/>
              <a:pPr>
                <a:defRPr/>
              </a:pPr>
              <a:t>11/18/2021</a:t>
            </a:fld>
            <a:endParaRPr lang="en-US"/>
          </a:p>
        </p:txBody>
      </p:sp>
      <p:sp>
        <p:nvSpPr>
          <p:cNvPr id="5" name="Footer Placeholder 4">
            <a:extLst>
              <a:ext uri="{FF2B5EF4-FFF2-40B4-BE49-F238E27FC236}">
                <a16:creationId xmlns:a16="http://schemas.microsoft.com/office/drawing/2014/main" id="{72324393-37E4-470C-85FC-E88ED2AAC3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889E96-DB95-4499-9BDA-3AF383EC3F91}"/>
              </a:ext>
            </a:extLst>
          </p:cNvPr>
          <p:cNvSpPr>
            <a:spLocks noGrp="1"/>
          </p:cNvSpPr>
          <p:nvPr>
            <p:ph type="sldNum" sz="quarter" idx="12"/>
          </p:nvPr>
        </p:nvSpPr>
        <p:spPr/>
        <p:txBody>
          <a:bodyPr/>
          <a:lstStyle>
            <a:lvl1pPr>
              <a:defRPr/>
            </a:lvl1pPr>
          </a:lstStyle>
          <a:p>
            <a:pPr>
              <a:defRPr/>
            </a:pPr>
            <a:fld id="{13EF4712-DB64-49D5-9DEA-1035F213361D}" type="slidenum">
              <a:rPr lang="en-US" altLang="en-US"/>
              <a:pPr>
                <a:defRPr/>
              </a:pPr>
              <a:t>‹#›</a:t>
            </a:fld>
            <a:endParaRPr lang="en-US" altLang="en-US"/>
          </a:p>
        </p:txBody>
      </p:sp>
    </p:spTree>
    <p:extLst>
      <p:ext uri="{BB962C8B-B14F-4D97-AF65-F5344CB8AC3E}">
        <p14:creationId xmlns:p14="http://schemas.microsoft.com/office/powerpoint/2010/main" val="620544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EAE46-DD18-495B-8478-18BAD1A4AE6F}"/>
              </a:ext>
            </a:extLst>
          </p:cNvPr>
          <p:cNvSpPr>
            <a:spLocks noGrp="1"/>
          </p:cNvSpPr>
          <p:nvPr>
            <p:ph type="dt" sz="half" idx="10"/>
          </p:nvPr>
        </p:nvSpPr>
        <p:spPr/>
        <p:txBody>
          <a:bodyPr/>
          <a:lstStyle>
            <a:lvl1pPr>
              <a:defRPr/>
            </a:lvl1pPr>
          </a:lstStyle>
          <a:p>
            <a:pPr>
              <a:defRPr/>
            </a:pPr>
            <a:fld id="{9A2C1D22-BF11-41EF-A09B-52BEA7EEDFD4}" type="datetimeFigureOut">
              <a:rPr lang="en-US"/>
              <a:pPr>
                <a:defRPr/>
              </a:pPr>
              <a:t>11/18/2021</a:t>
            </a:fld>
            <a:endParaRPr lang="en-US"/>
          </a:p>
        </p:txBody>
      </p:sp>
      <p:sp>
        <p:nvSpPr>
          <p:cNvPr id="5" name="Footer Placeholder 4">
            <a:extLst>
              <a:ext uri="{FF2B5EF4-FFF2-40B4-BE49-F238E27FC236}">
                <a16:creationId xmlns:a16="http://schemas.microsoft.com/office/drawing/2014/main" id="{671BBA62-4966-4765-88EB-F3C23E9C8D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879B22-7454-4616-8C9C-9923BCE1DA8A}"/>
              </a:ext>
            </a:extLst>
          </p:cNvPr>
          <p:cNvSpPr>
            <a:spLocks noGrp="1"/>
          </p:cNvSpPr>
          <p:nvPr>
            <p:ph type="sldNum" sz="quarter" idx="12"/>
          </p:nvPr>
        </p:nvSpPr>
        <p:spPr/>
        <p:txBody>
          <a:bodyPr/>
          <a:lstStyle>
            <a:lvl1pPr>
              <a:defRPr/>
            </a:lvl1pPr>
          </a:lstStyle>
          <a:p>
            <a:pPr>
              <a:defRPr/>
            </a:pPr>
            <a:fld id="{0D30C656-A6DC-47C6-B395-14B923DB860A}" type="slidenum">
              <a:rPr lang="en-US" altLang="en-US"/>
              <a:pPr>
                <a:defRPr/>
              </a:pPr>
              <a:t>‹#›</a:t>
            </a:fld>
            <a:endParaRPr lang="en-US" altLang="en-US"/>
          </a:p>
        </p:txBody>
      </p:sp>
    </p:spTree>
    <p:extLst>
      <p:ext uri="{BB962C8B-B14F-4D97-AF65-F5344CB8AC3E}">
        <p14:creationId xmlns:p14="http://schemas.microsoft.com/office/powerpoint/2010/main" val="3296138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899709"/>
            <a:ext cx="8763000" cy="3169708"/>
          </a:xfrm>
        </p:spPr>
        <p:txBody>
          <a:bodyPr anchor="b"/>
          <a:lstStyle>
            <a:lvl1pPr>
              <a:defRPr sz="5000"/>
            </a:lvl1pPr>
          </a:lstStyle>
          <a:p>
            <a:r>
              <a:rPr lang="en-US"/>
              <a:t>Click to edit Master title style</a:t>
            </a:r>
          </a:p>
        </p:txBody>
      </p:sp>
      <p:sp>
        <p:nvSpPr>
          <p:cNvPr id="3" name="Text Placeholder 2"/>
          <p:cNvSpPr>
            <a:spLocks noGrp="1"/>
          </p:cNvSpPr>
          <p:nvPr>
            <p:ph type="body" idx="1"/>
          </p:nvPr>
        </p:nvSpPr>
        <p:spPr>
          <a:xfrm>
            <a:off x="693208" y="5099404"/>
            <a:ext cx="8763000" cy="1666874"/>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F0486-50F8-4EEF-ADCC-159880C49633}"/>
              </a:ext>
            </a:extLst>
          </p:cNvPr>
          <p:cNvSpPr>
            <a:spLocks noGrp="1"/>
          </p:cNvSpPr>
          <p:nvPr>
            <p:ph type="dt" sz="half" idx="10"/>
          </p:nvPr>
        </p:nvSpPr>
        <p:spPr/>
        <p:txBody>
          <a:bodyPr/>
          <a:lstStyle>
            <a:lvl1pPr>
              <a:defRPr/>
            </a:lvl1pPr>
          </a:lstStyle>
          <a:p>
            <a:pPr>
              <a:defRPr/>
            </a:pPr>
            <a:fld id="{3DBE6007-22E4-446B-8DBF-8400F825B75D}" type="datetimeFigureOut">
              <a:rPr lang="en-US"/>
              <a:pPr>
                <a:defRPr/>
              </a:pPr>
              <a:t>11/18/2021</a:t>
            </a:fld>
            <a:endParaRPr lang="en-US"/>
          </a:p>
        </p:txBody>
      </p:sp>
      <p:sp>
        <p:nvSpPr>
          <p:cNvPr id="5" name="Footer Placeholder 4">
            <a:extLst>
              <a:ext uri="{FF2B5EF4-FFF2-40B4-BE49-F238E27FC236}">
                <a16:creationId xmlns:a16="http://schemas.microsoft.com/office/drawing/2014/main" id="{82B93BC8-3D25-44C9-86D2-601E7FC88F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AD3F9C-04C3-4876-AEB3-D5A89AF17001}"/>
              </a:ext>
            </a:extLst>
          </p:cNvPr>
          <p:cNvSpPr>
            <a:spLocks noGrp="1"/>
          </p:cNvSpPr>
          <p:nvPr>
            <p:ph type="sldNum" sz="quarter" idx="12"/>
          </p:nvPr>
        </p:nvSpPr>
        <p:spPr/>
        <p:txBody>
          <a:bodyPr/>
          <a:lstStyle>
            <a:lvl1pPr>
              <a:defRPr/>
            </a:lvl1pPr>
          </a:lstStyle>
          <a:p>
            <a:pPr>
              <a:defRPr/>
            </a:pPr>
            <a:fld id="{3A34BD00-6296-464F-9370-0A8EB25B0713}" type="slidenum">
              <a:rPr lang="en-US" altLang="en-US"/>
              <a:pPr>
                <a:defRPr/>
              </a:pPr>
              <a:t>‹#›</a:t>
            </a:fld>
            <a:endParaRPr lang="en-US" altLang="en-US"/>
          </a:p>
        </p:txBody>
      </p:sp>
    </p:spTree>
    <p:extLst>
      <p:ext uri="{BB962C8B-B14F-4D97-AF65-F5344CB8AC3E}">
        <p14:creationId xmlns:p14="http://schemas.microsoft.com/office/powerpoint/2010/main" val="2569264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8EF3C33-CBB1-4ABA-8FEF-2F8493D11514}"/>
              </a:ext>
            </a:extLst>
          </p:cNvPr>
          <p:cNvSpPr>
            <a:spLocks noGrp="1"/>
          </p:cNvSpPr>
          <p:nvPr>
            <p:ph type="dt" sz="half" idx="10"/>
          </p:nvPr>
        </p:nvSpPr>
        <p:spPr/>
        <p:txBody>
          <a:bodyPr/>
          <a:lstStyle>
            <a:lvl1pPr>
              <a:defRPr/>
            </a:lvl1pPr>
          </a:lstStyle>
          <a:p>
            <a:pPr>
              <a:defRPr/>
            </a:pPr>
            <a:fld id="{31F52587-BD96-4587-ACAA-E5928FD0AFA2}" type="datetimeFigureOut">
              <a:rPr lang="en-US"/>
              <a:pPr>
                <a:defRPr/>
              </a:pPr>
              <a:t>11/18/2021</a:t>
            </a:fld>
            <a:endParaRPr lang="en-US"/>
          </a:p>
        </p:txBody>
      </p:sp>
      <p:sp>
        <p:nvSpPr>
          <p:cNvPr id="6" name="Footer Placeholder 4">
            <a:extLst>
              <a:ext uri="{FF2B5EF4-FFF2-40B4-BE49-F238E27FC236}">
                <a16:creationId xmlns:a16="http://schemas.microsoft.com/office/drawing/2014/main" id="{8FC53D02-C1BC-4C18-96F1-BD3C42E619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387AD4-F46E-42FF-ABA7-5C8135515F45}"/>
              </a:ext>
            </a:extLst>
          </p:cNvPr>
          <p:cNvSpPr>
            <a:spLocks noGrp="1"/>
          </p:cNvSpPr>
          <p:nvPr>
            <p:ph type="sldNum" sz="quarter" idx="12"/>
          </p:nvPr>
        </p:nvSpPr>
        <p:spPr/>
        <p:txBody>
          <a:bodyPr/>
          <a:lstStyle>
            <a:lvl1pPr>
              <a:defRPr/>
            </a:lvl1pPr>
          </a:lstStyle>
          <a:p>
            <a:pPr>
              <a:defRPr/>
            </a:pPr>
            <a:fld id="{9FA49DDE-8D3D-48EA-BA4A-C24D6B26774C}" type="slidenum">
              <a:rPr lang="en-US" altLang="en-US"/>
              <a:pPr>
                <a:defRPr/>
              </a:pPr>
              <a:t>‹#›</a:t>
            </a:fld>
            <a:endParaRPr lang="en-US" altLang="en-US"/>
          </a:p>
        </p:txBody>
      </p:sp>
    </p:spTree>
    <p:extLst>
      <p:ext uri="{BB962C8B-B14F-4D97-AF65-F5344CB8AC3E}">
        <p14:creationId xmlns:p14="http://schemas.microsoft.com/office/powerpoint/2010/main" val="3150668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405695"/>
            <a:ext cx="8763000" cy="1472848"/>
          </a:xfrm>
        </p:spPr>
        <p:txBody>
          <a:bodyPr/>
          <a:lstStyle/>
          <a:p>
            <a:r>
              <a:rPr lang="en-US"/>
              <a:t>Click to edit Master title style</a:t>
            </a:r>
          </a:p>
        </p:txBody>
      </p:sp>
      <p:sp>
        <p:nvSpPr>
          <p:cNvPr id="3" name="Text Placeholder 2"/>
          <p:cNvSpPr>
            <a:spLocks noGrp="1"/>
          </p:cNvSpPr>
          <p:nvPr>
            <p:ph type="body" idx="1"/>
          </p:nvPr>
        </p:nvSpPr>
        <p:spPr>
          <a:xfrm>
            <a:off x="699824" y="1867959"/>
            <a:ext cx="4298156"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783417"/>
            <a:ext cx="4298156"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43500" y="1867959"/>
            <a:ext cx="4319323"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783417"/>
            <a:ext cx="4319323"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A79AED9-AE3E-494C-8FDB-73AC8BE6D24C}"/>
              </a:ext>
            </a:extLst>
          </p:cNvPr>
          <p:cNvSpPr>
            <a:spLocks noGrp="1"/>
          </p:cNvSpPr>
          <p:nvPr>
            <p:ph type="dt" sz="half" idx="10"/>
          </p:nvPr>
        </p:nvSpPr>
        <p:spPr/>
        <p:txBody>
          <a:bodyPr/>
          <a:lstStyle>
            <a:lvl1pPr>
              <a:defRPr/>
            </a:lvl1pPr>
          </a:lstStyle>
          <a:p>
            <a:pPr>
              <a:defRPr/>
            </a:pPr>
            <a:fld id="{001AED03-5001-431F-9601-D9ABE5B6C221}" type="datetimeFigureOut">
              <a:rPr lang="en-US"/>
              <a:pPr>
                <a:defRPr/>
              </a:pPr>
              <a:t>11/18/2021</a:t>
            </a:fld>
            <a:endParaRPr lang="en-US"/>
          </a:p>
        </p:txBody>
      </p:sp>
      <p:sp>
        <p:nvSpPr>
          <p:cNvPr id="8" name="Footer Placeholder 4">
            <a:extLst>
              <a:ext uri="{FF2B5EF4-FFF2-40B4-BE49-F238E27FC236}">
                <a16:creationId xmlns:a16="http://schemas.microsoft.com/office/drawing/2014/main" id="{14E0FC57-A070-48C6-BB26-9F2421023A7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EEBD0AE-C2CF-4A3C-B366-B5BC88716498}"/>
              </a:ext>
            </a:extLst>
          </p:cNvPr>
          <p:cNvSpPr>
            <a:spLocks noGrp="1"/>
          </p:cNvSpPr>
          <p:nvPr>
            <p:ph type="sldNum" sz="quarter" idx="12"/>
          </p:nvPr>
        </p:nvSpPr>
        <p:spPr/>
        <p:txBody>
          <a:bodyPr/>
          <a:lstStyle>
            <a:lvl1pPr>
              <a:defRPr/>
            </a:lvl1pPr>
          </a:lstStyle>
          <a:p>
            <a:pPr>
              <a:defRPr/>
            </a:pPr>
            <a:fld id="{18ED9325-177F-4486-BB00-FF597D74994C}" type="slidenum">
              <a:rPr lang="en-US" altLang="en-US"/>
              <a:pPr>
                <a:defRPr/>
              </a:pPr>
              <a:t>‹#›</a:t>
            </a:fld>
            <a:endParaRPr lang="en-US" altLang="en-US"/>
          </a:p>
        </p:txBody>
      </p:sp>
    </p:spTree>
    <p:extLst>
      <p:ext uri="{BB962C8B-B14F-4D97-AF65-F5344CB8AC3E}">
        <p14:creationId xmlns:p14="http://schemas.microsoft.com/office/powerpoint/2010/main" val="309348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5100" y="3835400"/>
            <a:ext cx="4832350" cy="69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9850" y="3835400"/>
            <a:ext cx="4832350" cy="69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841052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DD7C538-8DEF-4A30-84EB-B59FAC0CFA06}"/>
              </a:ext>
            </a:extLst>
          </p:cNvPr>
          <p:cNvSpPr>
            <a:spLocks noGrp="1"/>
          </p:cNvSpPr>
          <p:nvPr>
            <p:ph type="dt" sz="half" idx="10"/>
          </p:nvPr>
        </p:nvSpPr>
        <p:spPr/>
        <p:txBody>
          <a:bodyPr/>
          <a:lstStyle>
            <a:lvl1pPr>
              <a:defRPr/>
            </a:lvl1pPr>
          </a:lstStyle>
          <a:p>
            <a:pPr>
              <a:defRPr/>
            </a:pPr>
            <a:fld id="{93BED808-2F23-4926-8D3B-EAED00BA5111}" type="datetimeFigureOut">
              <a:rPr lang="en-US"/>
              <a:pPr>
                <a:defRPr/>
              </a:pPr>
              <a:t>11/18/2021</a:t>
            </a:fld>
            <a:endParaRPr lang="en-US"/>
          </a:p>
        </p:txBody>
      </p:sp>
      <p:sp>
        <p:nvSpPr>
          <p:cNvPr id="4" name="Footer Placeholder 4">
            <a:extLst>
              <a:ext uri="{FF2B5EF4-FFF2-40B4-BE49-F238E27FC236}">
                <a16:creationId xmlns:a16="http://schemas.microsoft.com/office/drawing/2014/main" id="{F0C4BE1C-3FAD-4C9C-AA78-B9FFCB2837C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A71E80-99CB-46CF-91C6-28CC16BC6BFB}"/>
              </a:ext>
            </a:extLst>
          </p:cNvPr>
          <p:cNvSpPr>
            <a:spLocks noGrp="1"/>
          </p:cNvSpPr>
          <p:nvPr>
            <p:ph type="sldNum" sz="quarter" idx="12"/>
          </p:nvPr>
        </p:nvSpPr>
        <p:spPr/>
        <p:txBody>
          <a:bodyPr/>
          <a:lstStyle>
            <a:lvl1pPr>
              <a:defRPr/>
            </a:lvl1pPr>
          </a:lstStyle>
          <a:p>
            <a:pPr>
              <a:defRPr/>
            </a:pPr>
            <a:fld id="{F7511F77-8DD1-4284-BD6B-6E4B3A1ACA97}" type="slidenum">
              <a:rPr lang="en-US" altLang="en-US"/>
              <a:pPr>
                <a:defRPr/>
              </a:pPr>
              <a:t>‹#›</a:t>
            </a:fld>
            <a:endParaRPr lang="en-US" altLang="en-US"/>
          </a:p>
        </p:txBody>
      </p:sp>
    </p:spTree>
    <p:extLst>
      <p:ext uri="{BB962C8B-B14F-4D97-AF65-F5344CB8AC3E}">
        <p14:creationId xmlns:p14="http://schemas.microsoft.com/office/powerpoint/2010/main" val="1747370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C58B5C3-282A-46AE-8F91-FAB49B52AD4D}"/>
              </a:ext>
            </a:extLst>
          </p:cNvPr>
          <p:cNvSpPr>
            <a:spLocks noGrp="1"/>
          </p:cNvSpPr>
          <p:nvPr>
            <p:ph type="dt" sz="half" idx="10"/>
          </p:nvPr>
        </p:nvSpPr>
        <p:spPr/>
        <p:txBody>
          <a:bodyPr/>
          <a:lstStyle>
            <a:lvl1pPr>
              <a:defRPr/>
            </a:lvl1pPr>
          </a:lstStyle>
          <a:p>
            <a:pPr>
              <a:defRPr/>
            </a:pPr>
            <a:fld id="{F6C58E9C-5351-464A-8E6E-56F636A2F43D}" type="datetimeFigureOut">
              <a:rPr lang="en-US"/>
              <a:pPr>
                <a:defRPr/>
              </a:pPr>
              <a:t>11/18/2021</a:t>
            </a:fld>
            <a:endParaRPr lang="en-US"/>
          </a:p>
        </p:txBody>
      </p:sp>
      <p:sp>
        <p:nvSpPr>
          <p:cNvPr id="3" name="Footer Placeholder 4">
            <a:extLst>
              <a:ext uri="{FF2B5EF4-FFF2-40B4-BE49-F238E27FC236}">
                <a16:creationId xmlns:a16="http://schemas.microsoft.com/office/drawing/2014/main" id="{98412069-0891-4F77-B2ED-2FCF37ABE7F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C119A7B-01DF-45EF-A1F0-D0F7442D2813}"/>
              </a:ext>
            </a:extLst>
          </p:cNvPr>
          <p:cNvSpPr>
            <a:spLocks noGrp="1"/>
          </p:cNvSpPr>
          <p:nvPr>
            <p:ph type="sldNum" sz="quarter" idx="12"/>
          </p:nvPr>
        </p:nvSpPr>
        <p:spPr/>
        <p:txBody>
          <a:bodyPr/>
          <a:lstStyle>
            <a:lvl1pPr>
              <a:defRPr/>
            </a:lvl1pPr>
          </a:lstStyle>
          <a:p>
            <a:pPr>
              <a:defRPr/>
            </a:pPr>
            <a:fld id="{A5779FAC-C22E-433F-B6B2-3A86085AD4B3}" type="slidenum">
              <a:rPr lang="en-US" altLang="en-US"/>
              <a:pPr>
                <a:defRPr/>
              </a:pPr>
              <a:t>‹#›</a:t>
            </a:fld>
            <a:endParaRPr lang="en-US" altLang="en-US"/>
          </a:p>
        </p:txBody>
      </p:sp>
    </p:spTree>
    <p:extLst>
      <p:ext uri="{BB962C8B-B14F-4D97-AF65-F5344CB8AC3E}">
        <p14:creationId xmlns:p14="http://schemas.microsoft.com/office/powerpoint/2010/main" val="2863785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Content Placeholder 2"/>
          <p:cNvSpPr>
            <a:spLocks noGrp="1"/>
          </p:cNvSpPr>
          <p:nvPr>
            <p:ph idx="1"/>
          </p:nvPr>
        </p:nvSpPr>
        <p:spPr>
          <a:xfrm>
            <a:off x="4319323" y="1097139"/>
            <a:ext cx="5143500" cy="5415139"/>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3">
            <a:extLst>
              <a:ext uri="{FF2B5EF4-FFF2-40B4-BE49-F238E27FC236}">
                <a16:creationId xmlns:a16="http://schemas.microsoft.com/office/drawing/2014/main" id="{4DEE4DD0-2AB9-474E-91A9-BF2532445A67}"/>
              </a:ext>
            </a:extLst>
          </p:cNvPr>
          <p:cNvSpPr>
            <a:spLocks noGrp="1"/>
          </p:cNvSpPr>
          <p:nvPr>
            <p:ph type="dt" sz="half" idx="10"/>
          </p:nvPr>
        </p:nvSpPr>
        <p:spPr/>
        <p:txBody>
          <a:bodyPr/>
          <a:lstStyle>
            <a:lvl1pPr>
              <a:defRPr/>
            </a:lvl1pPr>
          </a:lstStyle>
          <a:p>
            <a:pPr>
              <a:defRPr/>
            </a:pPr>
            <a:fld id="{9F3DD091-EA36-4BA3-BD3A-6063F9B8D3FD}" type="datetimeFigureOut">
              <a:rPr lang="en-US"/>
              <a:pPr>
                <a:defRPr/>
              </a:pPr>
              <a:t>11/18/2021</a:t>
            </a:fld>
            <a:endParaRPr lang="en-US"/>
          </a:p>
        </p:txBody>
      </p:sp>
      <p:sp>
        <p:nvSpPr>
          <p:cNvPr id="6" name="Footer Placeholder 4">
            <a:extLst>
              <a:ext uri="{FF2B5EF4-FFF2-40B4-BE49-F238E27FC236}">
                <a16:creationId xmlns:a16="http://schemas.microsoft.com/office/drawing/2014/main" id="{78BCF255-5194-49A3-BF6F-D6B218B442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CA5F0B-CB65-46A0-903B-79285F0CF6AF}"/>
              </a:ext>
            </a:extLst>
          </p:cNvPr>
          <p:cNvSpPr>
            <a:spLocks noGrp="1"/>
          </p:cNvSpPr>
          <p:nvPr>
            <p:ph type="sldNum" sz="quarter" idx="12"/>
          </p:nvPr>
        </p:nvSpPr>
        <p:spPr/>
        <p:txBody>
          <a:bodyPr/>
          <a:lstStyle>
            <a:lvl1pPr>
              <a:defRPr/>
            </a:lvl1pPr>
          </a:lstStyle>
          <a:p>
            <a:pPr>
              <a:defRPr/>
            </a:pPr>
            <a:fld id="{D3682F1E-C6CD-40B3-ADB3-CCD2E6378F02}" type="slidenum">
              <a:rPr lang="en-US" altLang="en-US"/>
              <a:pPr>
                <a:defRPr/>
              </a:pPr>
              <a:t>‹#›</a:t>
            </a:fld>
            <a:endParaRPr lang="en-US" altLang="en-US"/>
          </a:p>
        </p:txBody>
      </p:sp>
    </p:spTree>
    <p:extLst>
      <p:ext uri="{BB962C8B-B14F-4D97-AF65-F5344CB8AC3E}">
        <p14:creationId xmlns:p14="http://schemas.microsoft.com/office/powerpoint/2010/main" val="2624555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Picture Placeholder 2"/>
          <p:cNvSpPr>
            <a:spLocks noGrp="1"/>
          </p:cNvSpPr>
          <p:nvPr>
            <p:ph type="pic" idx="1"/>
          </p:nvPr>
        </p:nvSpPr>
        <p:spPr>
          <a:xfrm>
            <a:off x="4319323" y="1097139"/>
            <a:ext cx="5143500" cy="5415139"/>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3">
            <a:extLst>
              <a:ext uri="{FF2B5EF4-FFF2-40B4-BE49-F238E27FC236}">
                <a16:creationId xmlns:a16="http://schemas.microsoft.com/office/drawing/2014/main" id="{E6CE45C4-F17E-4032-8AE0-22D2D8D00DCA}"/>
              </a:ext>
            </a:extLst>
          </p:cNvPr>
          <p:cNvSpPr>
            <a:spLocks noGrp="1"/>
          </p:cNvSpPr>
          <p:nvPr>
            <p:ph type="dt" sz="half" idx="10"/>
          </p:nvPr>
        </p:nvSpPr>
        <p:spPr/>
        <p:txBody>
          <a:bodyPr/>
          <a:lstStyle>
            <a:lvl1pPr>
              <a:defRPr/>
            </a:lvl1pPr>
          </a:lstStyle>
          <a:p>
            <a:pPr>
              <a:defRPr/>
            </a:pPr>
            <a:fld id="{D065A38A-143B-42ED-B684-3FAE6AD009A5}" type="datetimeFigureOut">
              <a:rPr lang="en-US"/>
              <a:pPr>
                <a:defRPr/>
              </a:pPr>
              <a:t>11/18/2021</a:t>
            </a:fld>
            <a:endParaRPr lang="en-US"/>
          </a:p>
        </p:txBody>
      </p:sp>
      <p:sp>
        <p:nvSpPr>
          <p:cNvPr id="6" name="Footer Placeholder 4">
            <a:extLst>
              <a:ext uri="{FF2B5EF4-FFF2-40B4-BE49-F238E27FC236}">
                <a16:creationId xmlns:a16="http://schemas.microsoft.com/office/drawing/2014/main" id="{25908054-40C6-4870-AD7D-0530AC184A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CC9156-BD35-4C5E-B3E4-B498E4216227}"/>
              </a:ext>
            </a:extLst>
          </p:cNvPr>
          <p:cNvSpPr>
            <a:spLocks noGrp="1"/>
          </p:cNvSpPr>
          <p:nvPr>
            <p:ph type="sldNum" sz="quarter" idx="12"/>
          </p:nvPr>
        </p:nvSpPr>
        <p:spPr/>
        <p:txBody>
          <a:bodyPr/>
          <a:lstStyle>
            <a:lvl1pPr>
              <a:defRPr/>
            </a:lvl1pPr>
          </a:lstStyle>
          <a:p>
            <a:pPr>
              <a:defRPr/>
            </a:pPr>
            <a:fld id="{37C50F1D-8EFD-4186-B781-13A3CCB4C2FD}" type="slidenum">
              <a:rPr lang="en-US" altLang="en-US"/>
              <a:pPr>
                <a:defRPr/>
              </a:pPr>
              <a:t>‹#›</a:t>
            </a:fld>
            <a:endParaRPr lang="en-US" altLang="en-US"/>
          </a:p>
        </p:txBody>
      </p:sp>
    </p:spTree>
    <p:extLst>
      <p:ext uri="{BB962C8B-B14F-4D97-AF65-F5344CB8AC3E}">
        <p14:creationId xmlns:p14="http://schemas.microsoft.com/office/powerpoint/2010/main" val="29235770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3CC97-5A69-4B16-A382-9229537E5E65}"/>
              </a:ext>
            </a:extLst>
          </p:cNvPr>
          <p:cNvSpPr>
            <a:spLocks noGrp="1"/>
          </p:cNvSpPr>
          <p:nvPr>
            <p:ph type="dt" sz="half" idx="10"/>
          </p:nvPr>
        </p:nvSpPr>
        <p:spPr/>
        <p:txBody>
          <a:bodyPr/>
          <a:lstStyle>
            <a:lvl1pPr>
              <a:defRPr/>
            </a:lvl1pPr>
          </a:lstStyle>
          <a:p>
            <a:pPr>
              <a:defRPr/>
            </a:pPr>
            <a:fld id="{7246799D-576B-43C9-B94A-2A14285BE483}" type="datetimeFigureOut">
              <a:rPr lang="en-US"/>
              <a:pPr>
                <a:defRPr/>
              </a:pPr>
              <a:t>11/18/2021</a:t>
            </a:fld>
            <a:endParaRPr lang="en-US"/>
          </a:p>
        </p:txBody>
      </p:sp>
      <p:sp>
        <p:nvSpPr>
          <p:cNvPr id="5" name="Footer Placeholder 4">
            <a:extLst>
              <a:ext uri="{FF2B5EF4-FFF2-40B4-BE49-F238E27FC236}">
                <a16:creationId xmlns:a16="http://schemas.microsoft.com/office/drawing/2014/main" id="{56202E04-8CDE-4151-8AF5-AE55211141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1159B5-287F-4947-992F-A6A31A4135C6}"/>
              </a:ext>
            </a:extLst>
          </p:cNvPr>
          <p:cNvSpPr>
            <a:spLocks noGrp="1"/>
          </p:cNvSpPr>
          <p:nvPr>
            <p:ph type="sldNum" sz="quarter" idx="12"/>
          </p:nvPr>
        </p:nvSpPr>
        <p:spPr/>
        <p:txBody>
          <a:bodyPr/>
          <a:lstStyle>
            <a:lvl1pPr>
              <a:defRPr/>
            </a:lvl1pPr>
          </a:lstStyle>
          <a:p>
            <a:pPr>
              <a:defRPr/>
            </a:pPr>
            <a:fld id="{0DED92B1-D597-47D3-BE7D-3CBC6F3BFE36}" type="slidenum">
              <a:rPr lang="en-US" altLang="en-US"/>
              <a:pPr>
                <a:defRPr/>
              </a:pPr>
              <a:t>‹#›</a:t>
            </a:fld>
            <a:endParaRPr lang="en-US" altLang="en-US"/>
          </a:p>
        </p:txBody>
      </p:sp>
    </p:spTree>
    <p:extLst>
      <p:ext uri="{BB962C8B-B14F-4D97-AF65-F5344CB8AC3E}">
        <p14:creationId xmlns:p14="http://schemas.microsoft.com/office/powerpoint/2010/main" val="3597008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405694"/>
            <a:ext cx="2190750" cy="64575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8500" y="405694"/>
            <a:ext cx="6445250" cy="6457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61EB3-E0AD-492B-A849-E86429498B40}"/>
              </a:ext>
            </a:extLst>
          </p:cNvPr>
          <p:cNvSpPr>
            <a:spLocks noGrp="1"/>
          </p:cNvSpPr>
          <p:nvPr>
            <p:ph type="dt" sz="half" idx="10"/>
          </p:nvPr>
        </p:nvSpPr>
        <p:spPr/>
        <p:txBody>
          <a:bodyPr/>
          <a:lstStyle>
            <a:lvl1pPr>
              <a:defRPr/>
            </a:lvl1pPr>
          </a:lstStyle>
          <a:p>
            <a:pPr>
              <a:defRPr/>
            </a:pPr>
            <a:fld id="{86D6F0F3-41C5-4720-8D7E-FEE42CF33320}" type="datetimeFigureOut">
              <a:rPr lang="en-US"/>
              <a:pPr>
                <a:defRPr/>
              </a:pPr>
              <a:t>11/18/2021</a:t>
            </a:fld>
            <a:endParaRPr lang="en-US"/>
          </a:p>
        </p:txBody>
      </p:sp>
      <p:sp>
        <p:nvSpPr>
          <p:cNvPr id="5" name="Footer Placeholder 4">
            <a:extLst>
              <a:ext uri="{FF2B5EF4-FFF2-40B4-BE49-F238E27FC236}">
                <a16:creationId xmlns:a16="http://schemas.microsoft.com/office/drawing/2014/main" id="{A1B64A97-F48B-4061-8184-965C5C7F31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78DC4C-9880-4788-A481-4F3A6A89039E}"/>
              </a:ext>
            </a:extLst>
          </p:cNvPr>
          <p:cNvSpPr>
            <a:spLocks noGrp="1"/>
          </p:cNvSpPr>
          <p:nvPr>
            <p:ph type="sldNum" sz="quarter" idx="12"/>
          </p:nvPr>
        </p:nvSpPr>
        <p:spPr/>
        <p:txBody>
          <a:bodyPr/>
          <a:lstStyle>
            <a:lvl1pPr>
              <a:defRPr/>
            </a:lvl1pPr>
          </a:lstStyle>
          <a:p>
            <a:pPr>
              <a:defRPr/>
            </a:pPr>
            <a:fld id="{01FCDDB7-F448-4847-94CF-696B6FB1D544}" type="slidenum">
              <a:rPr lang="en-US" altLang="en-US"/>
              <a:pPr>
                <a:defRPr/>
              </a:pPr>
              <a:t>‹#›</a:t>
            </a:fld>
            <a:endParaRPr lang="en-US" altLang="en-US"/>
          </a:p>
        </p:txBody>
      </p:sp>
    </p:spTree>
    <p:extLst>
      <p:ext uri="{BB962C8B-B14F-4D97-AF65-F5344CB8AC3E}">
        <p14:creationId xmlns:p14="http://schemas.microsoft.com/office/powerpoint/2010/main" val="738794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247070"/>
            <a:ext cx="7620000" cy="2652889"/>
          </a:xfrm>
        </p:spPr>
        <p:txBody>
          <a:bodyPr anchor="b"/>
          <a:lstStyle>
            <a:lvl1pPr algn="ctr">
              <a:defRPr sz="5000"/>
            </a:lvl1pPr>
          </a:lstStyle>
          <a:p>
            <a:r>
              <a:rPr lang="en-US"/>
              <a:t>Click to edit Master title style</a:t>
            </a:r>
          </a:p>
        </p:txBody>
      </p:sp>
      <p:sp>
        <p:nvSpPr>
          <p:cNvPr id="3" name="Subtitle 2"/>
          <p:cNvSpPr>
            <a:spLocks noGrp="1"/>
          </p:cNvSpPr>
          <p:nvPr>
            <p:ph type="subTitle" idx="1"/>
          </p:nvPr>
        </p:nvSpPr>
        <p:spPr>
          <a:xfrm>
            <a:off x="1270000" y="4002264"/>
            <a:ext cx="7620000" cy="1839736"/>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017AB202-ED81-4350-A2A0-04D09EA2A989}"/>
              </a:ext>
            </a:extLst>
          </p:cNvPr>
          <p:cNvSpPr>
            <a:spLocks noGrp="1"/>
          </p:cNvSpPr>
          <p:nvPr>
            <p:ph type="dt" sz="half" idx="10"/>
          </p:nvPr>
        </p:nvSpPr>
        <p:spPr/>
        <p:txBody>
          <a:bodyPr/>
          <a:lstStyle>
            <a:lvl1pPr>
              <a:defRPr/>
            </a:lvl1pPr>
          </a:lstStyle>
          <a:p>
            <a:pPr>
              <a:defRPr/>
            </a:pPr>
            <a:fld id="{ADC55202-8D90-401D-B7CD-011EE646B2F6}" type="datetimeFigureOut">
              <a:rPr lang="en-US"/>
              <a:pPr>
                <a:defRPr/>
              </a:pPr>
              <a:t>11/18/2021</a:t>
            </a:fld>
            <a:endParaRPr lang="en-US"/>
          </a:p>
        </p:txBody>
      </p:sp>
      <p:sp>
        <p:nvSpPr>
          <p:cNvPr id="5" name="Footer Placeholder 4">
            <a:extLst>
              <a:ext uri="{FF2B5EF4-FFF2-40B4-BE49-F238E27FC236}">
                <a16:creationId xmlns:a16="http://schemas.microsoft.com/office/drawing/2014/main" id="{BD4A163F-B1DF-4ED1-9837-53EB4E42A5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265EA0-F43F-41BF-BB16-C60FBBDFB8F5}"/>
              </a:ext>
            </a:extLst>
          </p:cNvPr>
          <p:cNvSpPr>
            <a:spLocks noGrp="1"/>
          </p:cNvSpPr>
          <p:nvPr>
            <p:ph type="sldNum" sz="quarter" idx="12"/>
          </p:nvPr>
        </p:nvSpPr>
        <p:spPr/>
        <p:txBody>
          <a:bodyPr/>
          <a:lstStyle>
            <a:lvl1pPr>
              <a:defRPr/>
            </a:lvl1pPr>
          </a:lstStyle>
          <a:p>
            <a:pPr>
              <a:defRPr/>
            </a:pPr>
            <a:fld id="{BCF45AE5-C483-4141-AD04-B8A080B27A74}" type="slidenum">
              <a:rPr lang="en-US" altLang="en-US"/>
              <a:pPr>
                <a:defRPr/>
              </a:pPr>
              <a:t>‹#›</a:t>
            </a:fld>
            <a:endParaRPr lang="en-US" altLang="en-US"/>
          </a:p>
        </p:txBody>
      </p:sp>
    </p:spTree>
    <p:extLst>
      <p:ext uri="{BB962C8B-B14F-4D97-AF65-F5344CB8AC3E}">
        <p14:creationId xmlns:p14="http://schemas.microsoft.com/office/powerpoint/2010/main" val="2063858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51EA5-D618-427E-A0D5-CD85563FB477}"/>
              </a:ext>
            </a:extLst>
          </p:cNvPr>
          <p:cNvSpPr>
            <a:spLocks noGrp="1"/>
          </p:cNvSpPr>
          <p:nvPr>
            <p:ph type="dt" sz="half" idx="10"/>
          </p:nvPr>
        </p:nvSpPr>
        <p:spPr/>
        <p:txBody>
          <a:bodyPr/>
          <a:lstStyle>
            <a:lvl1pPr>
              <a:defRPr/>
            </a:lvl1pPr>
          </a:lstStyle>
          <a:p>
            <a:pPr>
              <a:defRPr/>
            </a:pPr>
            <a:fld id="{7CA3BB50-A266-4F4C-9B09-5FFC827A6517}" type="datetimeFigureOut">
              <a:rPr lang="en-US"/>
              <a:pPr>
                <a:defRPr/>
              </a:pPr>
              <a:t>11/18/2021</a:t>
            </a:fld>
            <a:endParaRPr lang="en-US"/>
          </a:p>
        </p:txBody>
      </p:sp>
      <p:sp>
        <p:nvSpPr>
          <p:cNvPr id="5" name="Footer Placeholder 4">
            <a:extLst>
              <a:ext uri="{FF2B5EF4-FFF2-40B4-BE49-F238E27FC236}">
                <a16:creationId xmlns:a16="http://schemas.microsoft.com/office/drawing/2014/main" id="{8C343563-E318-4A02-AEE4-2921BE4210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4D01A7-65B7-4865-AF7A-0743717E72A3}"/>
              </a:ext>
            </a:extLst>
          </p:cNvPr>
          <p:cNvSpPr>
            <a:spLocks noGrp="1"/>
          </p:cNvSpPr>
          <p:nvPr>
            <p:ph type="sldNum" sz="quarter" idx="12"/>
          </p:nvPr>
        </p:nvSpPr>
        <p:spPr/>
        <p:txBody>
          <a:bodyPr/>
          <a:lstStyle>
            <a:lvl1pPr>
              <a:defRPr/>
            </a:lvl1pPr>
          </a:lstStyle>
          <a:p>
            <a:pPr>
              <a:defRPr/>
            </a:pPr>
            <a:fld id="{B21815EB-D683-4881-B6D3-B73D4E943F74}" type="slidenum">
              <a:rPr lang="en-US" altLang="en-US"/>
              <a:pPr>
                <a:defRPr/>
              </a:pPr>
              <a:t>‹#›</a:t>
            </a:fld>
            <a:endParaRPr lang="en-US" altLang="en-US"/>
          </a:p>
        </p:txBody>
      </p:sp>
    </p:spTree>
    <p:extLst>
      <p:ext uri="{BB962C8B-B14F-4D97-AF65-F5344CB8AC3E}">
        <p14:creationId xmlns:p14="http://schemas.microsoft.com/office/powerpoint/2010/main" val="1410382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899709"/>
            <a:ext cx="8763000" cy="3169708"/>
          </a:xfrm>
        </p:spPr>
        <p:txBody>
          <a:bodyPr anchor="b"/>
          <a:lstStyle>
            <a:lvl1pPr>
              <a:defRPr sz="5000"/>
            </a:lvl1pPr>
          </a:lstStyle>
          <a:p>
            <a:r>
              <a:rPr lang="en-US"/>
              <a:t>Click to edit Master title style</a:t>
            </a:r>
          </a:p>
        </p:txBody>
      </p:sp>
      <p:sp>
        <p:nvSpPr>
          <p:cNvPr id="3" name="Text Placeholder 2"/>
          <p:cNvSpPr>
            <a:spLocks noGrp="1"/>
          </p:cNvSpPr>
          <p:nvPr>
            <p:ph type="body" idx="1"/>
          </p:nvPr>
        </p:nvSpPr>
        <p:spPr>
          <a:xfrm>
            <a:off x="693208" y="5099404"/>
            <a:ext cx="8763000" cy="1666874"/>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2BBCE8-E5F3-49A2-8E34-8EB9D6B267F5}"/>
              </a:ext>
            </a:extLst>
          </p:cNvPr>
          <p:cNvSpPr>
            <a:spLocks noGrp="1"/>
          </p:cNvSpPr>
          <p:nvPr>
            <p:ph type="dt" sz="half" idx="10"/>
          </p:nvPr>
        </p:nvSpPr>
        <p:spPr/>
        <p:txBody>
          <a:bodyPr/>
          <a:lstStyle>
            <a:lvl1pPr>
              <a:defRPr/>
            </a:lvl1pPr>
          </a:lstStyle>
          <a:p>
            <a:pPr>
              <a:defRPr/>
            </a:pPr>
            <a:fld id="{BC101DC4-E44B-4C9D-BB72-3543C026330C}" type="datetimeFigureOut">
              <a:rPr lang="en-US"/>
              <a:pPr>
                <a:defRPr/>
              </a:pPr>
              <a:t>11/18/2021</a:t>
            </a:fld>
            <a:endParaRPr lang="en-US"/>
          </a:p>
        </p:txBody>
      </p:sp>
      <p:sp>
        <p:nvSpPr>
          <p:cNvPr id="5" name="Footer Placeholder 4">
            <a:extLst>
              <a:ext uri="{FF2B5EF4-FFF2-40B4-BE49-F238E27FC236}">
                <a16:creationId xmlns:a16="http://schemas.microsoft.com/office/drawing/2014/main" id="{8B0CC04D-D897-484B-889C-73CD0F107B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985CE3-07AF-4E38-B137-69F6A3D0A7CB}"/>
              </a:ext>
            </a:extLst>
          </p:cNvPr>
          <p:cNvSpPr>
            <a:spLocks noGrp="1"/>
          </p:cNvSpPr>
          <p:nvPr>
            <p:ph type="sldNum" sz="quarter" idx="12"/>
          </p:nvPr>
        </p:nvSpPr>
        <p:spPr/>
        <p:txBody>
          <a:bodyPr/>
          <a:lstStyle>
            <a:lvl1pPr>
              <a:defRPr/>
            </a:lvl1pPr>
          </a:lstStyle>
          <a:p>
            <a:pPr>
              <a:defRPr/>
            </a:pPr>
            <a:fld id="{2DCABF03-E447-4356-BB4D-C3AD1A2ACF5D}" type="slidenum">
              <a:rPr lang="en-US" altLang="en-US"/>
              <a:pPr>
                <a:defRPr/>
              </a:pPr>
              <a:t>‹#›</a:t>
            </a:fld>
            <a:endParaRPr lang="en-US" altLang="en-US"/>
          </a:p>
        </p:txBody>
      </p:sp>
    </p:spTree>
    <p:extLst>
      <p:ext uri="{BB962C8B-B14F-4D97-AF65-F5344CB8AC3E}">
        <p14:creationId xmlns:p14="http://schemas.microsoft.com/office/powerpoint/2010/main" val="42793280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E58FCF2-DB91-4ABE-9DE0-D26973F8B8F1}"/>
              </a:ext>
            </a:extLst>
          </p:cNvPr>
          <p:cNvSpPr>
            <a:spLocks noGrp="1"/>
          </p:cNvSpPr>
          <p:nvPr>
            <p:ph type="dt" sz="half" idx="10"/>
          </p:nvPr>
        </p:nvSpPr>
        <p:spPr/>
        <p:txBody>
          <a:bodyPr/>
          <a:lstStyle>
            <a:lvl1pPr>
              <a:defRPr/>
            </a:lvl1pPr>
          </a:lstStyle>
          <a:p>
            <a:pPr>
              <a:defRPr/>
            </a:pPr>
            <a:fld id="{1A0D2CCC-5344-4C27-AE89-9636120FB8EB}" type="datetimeFigureOut">
              <a:rPr lang="en-US"/>
              <a:pPr>
                <a:defRPr/>
              </a:pPr>
              <a:t>11/18/2021</a:t>
            </a:fld>
            <a:endParaRPr lang="en-US"/>
          </a:p>
        </p:txBody>
      </p:sp>
      <p:sp>
        <p:nvSpPr>
          <p:cNvPr id="6" name="Footer Placeholder 4">
            <a:extLst>
              <a:ext uri="{FF2B5EF4-FFF2-40B4-BE49-F238E27FC236}">
                <a16:creationId xmlns:a16="http://schemas.microsoft.com/office/drawing/2014/main" id="{F326BFBC-F0B1-4952-B53A-8AABE5382F7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DD8CB64-9C3C-4F49-A576-189F516481C7}"/>
              </a:ext>
            </a:extLst>
          </p:cNvPr>
          <p:cNvSpPr>
            <a:spLocks noGrp="1"/>
          </p:cNvSpPr>
          <p:nvPr>
            <p:ph type="sldNum" sz="quarter" idx="12"/>
          </p:nvPr>
        </p:nvSpPr>
        <p:spPr/>
        <p:txBody>
          <a:bodyPr/>
          <a:lstStyle>
            <a:lvl1pPr>
              <a:defRPr/>
            </a:lvl1pPr>
          </a:lstStyle>
          <a:p>
            <a:pPr>
              <a:defRPr/>
            </a:pPr>
            <a:fld id="{D8BB2B2D-304E-4A90-A7F6-EA2B7F97317F}" type="slidenum">
              <a:rPr lang="en-US" altLang="en-US"/>
              <a:pPr>
                <a:defRPr/>
              </a:pPr>
              <a:t>‹#›</a:t>
            </a:fld>
            <a:endParaRPr lang="en-US" altLang="en-US"/>
          </a:p>
        </p:txBody>
      </p:sp>
    </p:spTree>
    <p:extLst>
      <p:ext uri="{BB962C8B-B14F-4D97-AF65-F5344CB8AC3E}">
        <p14:creationId xmlns:p14="http://schemas.microsoft.com/office/powerpoint/2010/main" val="3528663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877678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405695"/>
            <a:ext cx="8763000" cy="1472848"/>
          </a:xfrm>
        </p:spPr>
        <p:txBody>
          <a:bodyPr/>
          <a:lstStyle/>
          <a:p>
            <a:r>
              <a:rPr lang="en-US"/>
              <a:t>Click to edit Master title style</a:t>
            </a:r>
          </a:p>
        </p:txBody>
      </p:sp>
      <p:sp>
        <p:nvSpPr>
          <p:cNvPr id="3" name="Text Placeholder 2"/>
          <p:cNvSpPr>
            <a:spLocks noGrp="1"/>
          </p:cNvSpPr>
          <p:nvPr>
            <p:ph type="body" idx="1"/>
          </p:nvPr>
        </p:nvSpPr>
        <p:spPr>
          <a:xfrm>
            <a:off x="699824" y="1867959"/>
            <a:ext cx="4298156"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783417"/>
            <a:ext cx="4298156"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43500" y="1867959"/>
            <a:ext cx="4319323"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783417"/>
            <a:ext cx="4319323"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0E72329-0D24-4A77-B56E-BE27F191645F}"/>
              </a:ext>
            </a:extLst>
          </p:cNvPr>
          <p:cNvSpPr>
            <a:spLocks noGrp="1"/>
          </p:cNvSpPr>
          <p:nvPr>
            <p:ph type="dt" sz="half" idx="10"/>
          </p:nvPr>
        </p:nvSpPr>
        <p:spPr/>
        <p:txBody>
          <a:bodyPr/>
          <a:lstStyle>
            <a:lvl1pPr>
              <a:defRPr/>
            </a:lvl1pPr>
          </a:lstStyle>
          <a:p>
            <a:pPr>
              <a:defRPr/>
            </a:pPr>
            <a:fld id="{52A84C5C-072D-454E-A705-02A241B9EA1A}" type="datetimeFigureOut">
              <a:rPr lang="en-US"/>
              <a:pPr>
                <a:defRPr/>
              </a:pPr>
              <a:t>11/18/2021</a:t>
            </a:fld>
            <a:endParaRPr lang="en-US"/>
          </a:p>
        </p:txBody>
      </p:sp>
      <p:sp>
        <p:nvSpPr>
          <p:cNvPr id="8" name="Footer Placeholder 4">
            <a:extLst>
              <a:ext uri="{FF2B5EF4-FFF2-40B4-BE49-F238E27FC236}">
                <a16:creationId xmlns:a16="http://schemas.microsoft.com/office/drawing/2014/main" id="{1DF29412-76AD-4863-A3E3-86A59ED12AD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60C4DE5-8D30-4D85-B8CF-6ED5CA1F6EDF}"/>
              </a:ext>
            </a:extLst>
          </p:cNvPr>
          <p:cNvSpPr>
            <a:spLocks noGrp="1"/>
          </p:cNvSpPr>
          <p:nvPr>
            <p:ph type="sldNum" sz="quarter" idx="12"/>
          </p:nvPr>
        </p:nvSpPr>
        <p:spPr/>
        <p:txBody>
          <a:bodyPr/>
          <a:lstStyle>
            <a:lvl1pPr>
              <a:defRPr/>
            </a:lvl1pPr>
          </a:lstStyle>
          <a:p>
            <a:pPr>
              <a:defRPr/>
            </a:pPr>
            <a:fld id="{04BFC153-28D2-4C09-A57E-E988B268E03C}" type="slidenum">
              <a:rPr lang="en-US" altLang="en-US"/>
              <a:pPr>
                <a:defRPr/>
              </a:pPr>
              <a:t>‹#›</a:t>
            </a:fld>
            <a:endParaRPr lang="en-US" altLang="en-US"/>
          </a:p>
        </p:txBody>
      </p:sp>
    </p:spTree>
    <p:extLst>
      <p:ext uri="{BB962C8B-B14F-4D97-AF65-F5344CB8AC3E}">
        <p14:creationId xmlns:p14="http://schemas.microsoft.com/office/powerpoint/2010/main" val="2822805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357F865-FBA5-4442-A815-C4A659964104}"/>
              </a:ext>
            </a:extLst>
          </p:cNvPr>
          <p:cNvSpPr>
            <a:spLocks noGrp="1"/>
          </p:cNvSpPr>
          <p:nvPr>
            <p:ph type="dt" sz="half" idx="10"/>
          </p:nvPr>
        </p:nvSpPr>
        <p:spPr/>
        <p:txBody>
          <a:bodyPr/>
          <a:lstStyle>
            <a:lvl1pPr>
              <a:defRPr/>
            </a:lvl1pPr>
          </a:lstStyle>
          <a:p>
            <a:pPr>
              <a:defRPr/>
            </a:pPr>
            <a:fld id="{2193EAF4-D94B-479D-81A1-B3D681E518A7}" type="datetimeFigureOut">
              <a:rPr lang="en-US"/>
              <a:pPr>
                <a:defRPr/>
              </a:pPr>
              <a:t>11/18/2021</a:t>
            </a:fld>
            <a:endParaRPr lang="en-US"/>
          </a:p>
        </p:txBody>
      </p:sp>
      <p:sp>
        <p:nvSpPr>
          <p:cNvPr id="4" name="Footer Placeholder 4">
            <a:extLst>
              <a:ext uri="{FF2B5EF4-FFF2-40B4-BE49-F238E27FC236}">
                <a16:creationId xmlns:a16="http://schemas.microsoft.com/office/drawing/2014/main" id="{A288B765-7E86-4B71-995E-AE917BB183B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B47E9B7-02AB-4AEE-A657-46AE3B0440C5}"/>
              </a:ext>
            </a:extLst>
          </p:cNvPr>
          <p:cNvSpPr>
            <a:spLocks noGrp="1"/>
          </p:cNvSpPr>
          <p:nvPr>
            <p:ph type="sldNum" sz="quarter" idx="12"/>
          </p:nvPr>
        </p:nvSpPr>
        <p:spPr/>
        <p:txBody>
          <a:bodyPr/>
          <a:lstStyle>
            <a:lvl1pPr>
              <a:defRPr/>
            </a:lvl1pPr>
          </a:lstStyle>
          <a:p>
            <a:pPr>
              <a:defRPr/>
            </a:pPr>
            <a:fld id="{D95E9CEA-9210-4D62-8151-482978C29B81}" type="slidenum">
              <a:rPr lang="en-US" altLang="en-US"/>
              <a:pPr>
                <a:defRPr/>
              </a:pPr>
              <a:t>‹#›</a:t>
            </a:fld>
            <a:endParaRPr lang="en-US" altLang="en-US"/>
          </a:p>
        </p:txBody>
      </p:sp>
    </p:spTree>
    <p:extLst>
      <p:ext uri="{BB962C8B-B14F-4D97-AF65-F5344CB8AC3E}">
        <p14:creationId xmlns:p14="http://schemas.microsoft.com/office/powerpoint/2010/main" val="32924094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9D44C88-9C3D-4839-9A9D-B414ABBC8DC9}"/>
              </a:ext>
            </a:extLst>
          </p:cNvPr>
          <p:cNvSpPr>
            <a:spLocks noGrp="1"/>
          </p:cNvSpPr>
          <p:nvPr>
            <p:ph type="dt" sz="half" idx="10"/>
          </p:nvPr>
        </p:nvSpPr>
        <p:spPr/>
        <p:txBody>
          <a:bodyPr/>
          <a:lstStyle>
            <a:lvl1pPr>
              <a:defRPr/>
            </a:lvl1pPr>
          </a:lstStyle>
          <a:p>
            <a:pPr>
              <a:defRPr/>
            </a:pPr>
            <a:fld id="{951E89EF-DFA8-49A9-A0A8-92EE25EA74A8}" type="datetimeFigureOut">
              <a:rPr lang="en-US"/>
              <a:pPr>
                <a:defRPr/>
              </a:pPr>
              <a:t>11/18/2021</a:t>
            </a:fld>
            <a:endParaRPr lang="en-US"/>
          </a:p>
        </p:txBody>
      </p:sp>
      <p:sp>
        <p:nvSpPr>
          <p:cNvPr id="3" name="Footer Placeholder 4">
            <a:extLst>
              <a:ext uri="{FF2B5EF4-FFF2-40B4-BE49-F238E27FC236}">
                <a16:creationId xmlns:a16="http://schemas.microsoft.com/office/drawing/2014/main" id="{E2C06935-E6F5-48B2-A6B4-67CA318B659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FFE5068-6B40-4EAE-A8AC-3CD9FB13F477}"/>
              </a:ext>
            </a:extLst>
          </p:cNvPr>
          <p:cNvSpPr>
            <a:spLocks noGrp="1"/>
          </p:cNvSpPr>
          <p:nvPr>
            <p:ph type="sldNum" sz="quarter" idx="12"/>
          </p:nvPr>
        </p:nvSpPr>
        <p:spPr/>
        <p:txBody>
          <a:bodyPr/>
          <a:lstStyle>
            <a:lvl1pPr>
              <a:defRPr/>
            </a:lvl1pPr>
          </a:lstStyle>
          <a:p>
            <a:pPr>
              <a:defRPr/>
            </a:pPr>
            <a:fld id="{91A2D1F4-E9CA-4D9C-AE4F-30ACB7DEC2CB}" type="slidenum">
              <a:rPr lang="en-US" altLang="en-US"/>
              <a:pPr>
                <a:defRPr/>
              </a:pPr>
              <a:t>‹#›</a:t>
            </a:fld>
            <a:endParaRPr lang="en-US" altLang="en-US"/>
          </a:p>
        </p:txBody>
      </p:sp>
    </p:spTree>
    <p:extLst>
      <p:ext uri="{BB962C8B-B14F-4D97-AF65-F5344CB8AC3E}">
        <p14:creationId xmlns:p14="http://schemas.microsoft.com/office/powerpoint/2010/main" val="34890929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Content Placeholder 2"/>
          <p:cNvSpPr>
            <a:spLocks noGrp="1"/>
          </p:cNvSpPr>
          <p:nvPr>
            <p:ph idx="1"/>
          </p:nvPr>
        </p:nvSpPr>
        <p:spPr>
          <a:xfrm>
            <a:off x="4319323" y="1097139"/>
            <a:ext cx="5143500" cy="5415139"/>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3">
            <a:extLst>
              <a:ext uri="{FF2B5EF4-FFF2-40B4-BE49-F238E27FC236}">
                <a16:creationId xmlns:a16="http://schemas.microsoft.com/office/drawing/2014/main" id="{C011CD4A-BA81-4E6F-8A8D-7372CC37F3F2}"/>
              </a:ext>
            </a:extLst>
          </p:cNvPr>
          <p:cNvSpPr>
            <a:spLocks noGrp="1"/>
          </p:cNvSpPr>
          <p:nvPr>
            <p:ph type="dt" sz="half" idx="10"/>
          </p:nvPr>
        </p:nvSpPr>
        <p:spPr/>
        <p:txBody>
          <a:bodyPr/>
          <a:lstStyle>
            <a:lvl1pPr>
              <a:defRPr/>
            </a:lvl1pPr>
          </a:lstStyle>
          <a:p>
            <a:pPr>
              <a:defRPr/>
            </a:pPr>
            <a:fld id="{C754DCC8-4BDF-4CE3-89F5-4D2EE4AEC54F}" type="datetimeFigureOut">
              <a:rPr lang="en-US"/>
              <a:pPr>
                <a:defRPr/>
              </a:pPr>
              <a:t>11/18/2021</a:t>
            </a:fld>
            <a:endParaRPr lang="en-US"/>
          </a:p>
        </p:txBody>
      </p:sp>
      <p:sp>
        <p:nvSpPr>
          <p:cNvPr id="6" name="Footer Placeholder 4">
            <a:extLst>
              <a:ext uri="{FF2B5EF4-FFF2-40B4-BE49-F238E27FC236}">
                <a16:creationId xmlns:a16="http://schemas.microsoft.com/office/drawing/2014/main" id="{77B9A958-3B32-429A-9A64-63B96020E5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C4FE4B5-0395-486B-A9A0-105CB87B4B47}"/>
              </a:ext>
            </a:extLst>
          </p:cNvPr>
          <p:cNvSpPr>
            <a:spLocks noGrp="1"/>
          </p:cNvSpPr>
          <p:nvPr>
            <p:ph type="sldNum" sz="quarter" idx="12"/>
          </p:nvPr>
        </p:nvSpPr>
        <p:spPr/>
        <p:txBody>
          <a:bodyPr/>
          <a:lstStyle>
            <a:lvl1pPr>
              <a:defRPr/>
            </a:lvl1pPr>
          </a:lstStyle>
          <a:p>
            <a:pPr>
              <a:defRPr/>
            </a:pPr>
            <a:fld id="{3E3F4D8F-7AE9-4296-A435-8D3FC2DFAC05}" type="slidenum">
              <a:rPr lang="en-US" altLang="en-US"/>
              <a:pPr>
                <a:defRPr/>
              </a:pPr>
              <a:t>‹#›</a:t>
            </a:fld>
            <a:endParaRPr lang="en-US" altLang="en-US"/>
          </a:p>
        </p:txBody>
      </p:sp>
    </p:spTree>
    <p:extLst>
      <p:ext uri="{BB962C8B-B14F-4D97-AF65-F5344CB8AC3E}">
        <p14:creationId xmlns:p14="http://schemas.microsoft.com/office/powerpoint/2010/main" val="32617349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Picture Placeholder 2"/>
          <p:cNvSpPr>
            <a:spLocks noGrp="1"/>
          </p:cNvSpPr>
          <p:nvPr>
            <p:ph type="pic" idx="1"/>
          </p:nvPr>
        </p:nvSpPr>
        <p:spPr>
          <a:xfrm>
            <a:off x="4319323" y="1097139"/>
            <a:ext cx="5143500" cy="5415139"/>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3">
            <a:extLst>
              <a:ext uri="{FF2B5EF4-FFF2-40B4-BE49-F238E27FC236}">
                <a16:creationId xmlns:a16="http://schemas.microsoft.com/office/drawing/2014/main" id="{5A320F94-E51B-4C6A-B881-2DCA03336138}"/>
              </a:ext>
            </a:extLst>
          </p:cNvPr>
          <p:cNvSpPr>
            <a:spLocks noGrp="1"/>
          </p:cNvSpPr>
          <p:nvPr>
            <p:ph type="dt" sz="half" idx="10"/>
          </p:nvPr>
        </p:nvSpPr>
        <p:spPr/>
        <p:txBody>
          <a:bodyPr/>
          <a:lstStyle>
            <a:lvl1pPr>
              <a:defRPr/>
            </a:lvl1pPr>
          </a:lstStyle>
          <a:p>
            <a:pPr>
              <a:defRPr/>
            </a:pPr>
            <a:fld id="{70792BE0-D7CC-4135-96EA-96018F5062EF}" type="datetimeFigureOut">
              <a:rPr lang="en-US"/>
              <a:pPr>
                <a:defRPr/>
              </a:pPr>
              <a:t>11/18/2021</a:t>
            </a:fld>
            <a:endParaRPr lang="en-US"/>
          </a:p>
        </p:txBody>
      </p:sp>
      <p:sp>
        <p:nvSpPr>
          <p:cNvPr id="6" name="Footer Placeholder 4">
            <a:extLst>
              <a:ext uri="{FF2B5EF4-FFF2-40B4-BE49-F238E27FC236}">
                <a16:creationId xmlns:a16="http://schemas.microsoft.com/office/drawing/2014/main" id="{E0A7A330-1E5D-4C8B-B714-697385655B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C55B5F-4201-4E49-ABE2-7A6425A9C6D0}"/>
              </a:ext>
            </a:extLst>
          </p:cNvPr>
          <p:cNvSpPr>
            <a:spLocks noGrp="1"/>
          </p:cNvSpPr>
          <p:nvPr>
            <p:ph type="sldNum" sz="quarter" idx="12"/>
          </p:nvPr>
        </p:nvSpPr>
        <p:spPr/>
        <p:txBody>
          <a:bodyPr/>
          <a:lstStyle>
            <a:lvl1pPr>
              <a:defRPr/>
            </a:lvl1pPr>
          </a:lstStyle>
          <a:p>
            <a:pPr>
              <a:defRPr/>
            </a:pPr>
            <a:fld id="{76243D57-1E44-4A9C-91BC-E960B5F1C316}" type="slidenum">
              <a:rPr lang="en-US" altLang="en-US"/>
              <a:pPr>
                <a:defRPr/>
              </a:pPr>
              <a:t>‹#›</a:t>
            </a:fld>
            <a:endParaRPr lang="en-US" altLang="en-US"/>
          </a:p>
        </p:txBody>
      </p:sp>
    </p:spTree>
    <p:extLst>
      <p:ext uri="{BB962C8B-B14F-4D97-AF65-F5344CB8AC3E}">
        <p14:creationId xmlns:p14="http://schemas.microsoft.com/office/powerpoint/2010/main" val="3343660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BDB16-680E-4AB6-B50C-8EC78FC10DC2}"/>
              </a:ext>
            </a:extLst>
          </p:cNvPr>
          <p:cNvSpPr>
            <a:spLocks noGrp="1"/>
          </p:cNvSpPr>
          <p:nvPr>
            <p:ph type="dt" sz="half" idx="10"/>
          </p:nvPr>
        </p:nvSpPr>
        <p:spPr/>
        <p:txBody>
          <a:bodyPr/>
          <a:lstStyle>
            <a:lvl1pPr>
              <a:defRPr/>
            </a:lvl1pPr>
          </a:lstStyle>
          <a:p>
            <a:pPr>
              <a:defRPr/>
            </a:pPr>
            <a:fld id="{D28B2724-A306-403C-8EC1-4F67983D5BD7}" type="datetimeFigureOut">
              <a:rPr lang="en-US"/>
              <a:pPr>
                <a:defRPr/>
              </a:pPr>
              <a:t>11/18/2021</a:t>
            </a:fld>
            <a:endParaRPr lang="en-US"/>
          </a:p>
        </p:txBody>
      </p:sp>
      <p:sp>
        <p:nvSpPr>
          <p:cNvPr id="5" name="Footer Placeholder 4">
            <a:extLst>
              <a:ext uri="{FF2B5EF4-FFF2-40B4-BE49-F238E27FC236}">
                <a16:creationId xmlns:a16="http://schemas.microsoft.com/office/drawing/2014/main" id="{12B91D67-7BB4-4B30-AE74-91077E3B1C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D5170B-D47D-4E15-BEF2-96CC9BEEE1FC}"/>
              </a:ext>
            </a:extLst>
          </p:cNvPr>
          <p:cNvSpPr>
            <a:spLocks noGrp="1"/>
          </p:cNvSpPr>
          <p:nvPr>
            <p:ph type="sldNum" sz="quarter" idx="12"/>
          </p:nvPr>
        </p:nvSpPr>
        <p:spPr/>
        <p:txBody>
          <a:bodyPr/>
          <a:lstStyle>
            <a:lvl1pPr>
              <a:defRPr/>
            </a:lvl1pPr>
          </a:lstStyle>
          <a:p>
            <a:pPr>
              <a:defRPr/>
            </a:pPr>
            <a:fld id="{CED6BD24-150D-4A4A-B2F8-B948BDB2FD12}" type="slidenum">
              <a:rPr lang="en-US" altLang="en-US"/>
              <a:pPr>
                <a:defRPr/>
              </a:pPr>
              <a:t>‹#›</a:t>
            </a:fld>
            <a:endParaRPr lang="en-US" altLang="en-US"/>
          </a:p>
        </p:txBody>
      </p:sp>
    </p:spTree>
    <p:extLst>
      <p:ext uri="{BB962C8B-B14F-4D97-AF65-F5344CB8AC3E}">
        <p14:creationId xmlns:p14="http://schemas.microsoft.com/office/powerpoint/2010/main" val="26577410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405694"/>
            <a:ext cx="2190750" cy="64575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8500" y="405694"/>
            <a:ext cx="6445250" cy="6457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14853-A570-4F17-A79F-AF1603D2E943}"/>
              </a:ext>
            </a:extLst>
          </p:cNvPr>
          <p:cNvSpPr>
            <a:spLocks noGrp="1"/>
          </p:cNvSpPr>
          <p:nvPr>
            <p:ph type="dt" sz="half" idx="10"/>
          </p:nvPr>
        </p:nvSpPr>
        <p:spPr/>
        <p:txBody>
          <a:bodyPr/>
          <a:lstStyle>
            <a:lvl1pPr>
              <a:defRPr/>
            </a:lvl1pPr>
          </a:lstStyle>
          <a:p>
            <a:pPr>
              <a:defRPr/>
            </a:pPr>
            <a:fld id="{3A303A56-2005-4449-9729-C01B92DBBB21}" type="datetimeFigureOut">
              <a:rPr lang="en-US"/>
              <a:pPr>
                <a:defRPr/>
              </a:pPr>
              <a:t>11/18/2021</a:t>
            </a:fld>
            <a:endParaRPr lang="en-US"/>
          </a:p>
        </p:txBody>
      </p:sp>
      <p:sp>
        <p:nvSpPr>
          <p:cNvPr id="5" name="Footer Placeholder 4">
            <a:extLst>
              <a:ext uri="{FF2B5EF4-FFF2-40B4-BE49-F238E27FC236}">
                <a16:creationId xmlns:a16="http://schemas.microsoft.com/office/drawing/2014/main" id="{8918041B-FCB2-43F0-B69C-66A6225E03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604306-55FC-4938-9C8B-1EC8042B51CA}"/>
              </a:ext>
            </a:extLst>
          </p:cNvPr>
          <p:cNvSpPr>
            <a:spLocks noGrp="1"/>
          </p:cNvSpPr>
          <p:nvPr>
            <p:ph type="sldNum" sz="quarter" idx="12"/>
          </p:nvPr>
        </p:nvSpPr>
        <p:spPr/>
        <p:txBody>
          <a:bodyPr/>
          <a:lstStyle>
            <a:lvl1pPr>
              <a:defRPr/>
            </a:lvl1pPr>
          </a:lstStyle>
          <a:p>
            <a:pPr>
              <a:defRPr/>
            </a:pPr>
            <a:fld id="{8D5482FF-92B6-4721-879D-7B71965CF80F}" type="slidenum">
              <a:rPr lang="en-US" altLang="en-US"/>
              <a:pPr>
                <a:defRPr/>
              </a:pPr>
              <a:t>‹#›</a:t>
            </a:fld>
            <a:endParaRPr lang="en-US" altLang="en-US"/>
          </a:p>
        </p:txBody>
      </p:sp>
    </p:spTree>
    <p:extLst>
      <p:ext uri="{BB962C8B-B14F-4D97-AF65-F5344CB8AC3E}">
        <p14:creationId xmlns:p14="http://schemas.microsoft.com/office/powerpoint/2010/main" val="944233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247070"/>
            <a:ext cx="7620000" cy="2652889"/>
          </a:xfrm>
        </p:spPr>
        <p:txBody>
          <a:bodyPr anchor="b"/>
          <a:lstStyle>
            <a:lvl1pPr algn="ctr">
              <a:defRPr sz="5000"/>
            </a:lvl1pPr>
          </a:lstStyle>
          <a:p>
            <a:r>
              <a:rPr lang="en-US"/>
              <a:t>Click to edit Master title style</a:t>
            </a:r>
          </a:p>
        </p:txBody>
      </p:sp>
      <p:sp>
        <p:nvSpPr>
          <p:cNvPr id="3" name="Subtitle 2"/>
          <p:cNvSpPr>
            <a:spLocks noGrp="1"/>
          </p:cNvSpPr>
          <p:nvPr>
            <p:ph type="subTitle" idx="1"/>
          </p:nvPr>
        </p:nvSpPr>
        <p:spPr>
          <a:xfrm>
            <a:off x="1270000" y="4002264"/>
            <a:ext cx="7620000" cy="1839736"/>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4552127C-1265-4418-B1ED-DCF2E71343AA}"/>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5BD39804-2DEA-4392-BD5A-29520984AAF1}"/>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AC9A9779-B4F5-4721-A9ED-69162DED9B66}"/>
              </a:ext>
            </a:extLst>
          </p:cNvPr>
          <p:cNvSpPr>
            <a:spLocks noGrp="1"/>
          </p:cNvSpPr>
          <p:nvPr>
            <p:ph type="sldNum" sz="quarter" idx="12"/>
          </p:nvPr>
        </p:nvSpPr>
        <p:spPr/>
        <p:txBody>
          <a:bodyPr/>
          <a:lstStyle>
            <a:lvl1pPr>
              <a:defRPr>
                <a:solidFill>
                  <a:srgbClr val="FFFFFF"/>
                </a:solidFill>
              </a:defRPr>
            </a:lvl1pPr>
          </a:lstStyle>
          <a:p>
            <a:pPr>
              <a:defRPr/>
            </a:pPr>
            <a:fld id="{3C707AB1-AAFB-41A2-8299-54A2C0D774E8}" type="slidenum">
              <a:rPr lang="en-US" altLang="en-US"/>
              <a:pPr>
                <a:defRPr/>
              </a:pPr>
              <a:t>‹#›</a:t>
            </a:fld>
            <a:endParaRPr lang="en-US" altLang="en-US"/>
          </a:p>
        </p:txBody>
      </p:sp>
    </p:spTree>
    <p:extLst>
      <p:ext uri="{BB962C8B-B14F-4D97-AF65-F5344CB8AC3E}">
        <p14:creationId xmlns:p14="http://schemas.microsoft.com/office/powerpoint/2010/main" val="365945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1B84A8-2107-4C0E-9968-DE256B6A441C}"/>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4982811F-8FF4-42E1-A458-0EB69FC19921}"/>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A2F261B3-6E8D-427A-87D8-3D4C62D5620E}"/>
              </a:ext>
            </a:extLst>
          </p:cNvPr>
          <p:cNvSpPr>
            <a:spLocks noGrp="1"/>
          </p:cNvSpPr>
          <p:nvPr>
            <p:ph type="sldNum" sz="quarter" idx="12"/>
          </p:nvPr>
        </p:nvSpPr>
        <p:spPr/>
        <p:txBody>
          <a:bodyPr/>
          <a:lstStyle>
            <a:lvl1pPr>
              <a:defRPr>
                <a:solidFill>
                  <a:srgbClr val="FFFFFF"/>
                </a:solidFill>
              </a:defRPr>
            </a:lvl1pPr>
          </a:lstStyle>
          <a:p>
            <a:pPr>
              <a:defRPr/>
            </a:pPr>
            <a:fld id="{51054EDE-95CE-47A7-9D10-FADE6AB7D8BE}" type="slidenum">
              <a:rPr lang="en-US" altLang="en-US"/>
              <a:pPr>
                <a:defRPr/>
              </a:pPr>
              <a:t>‹#›</a:t>
            </a:fld>
            <a:endParaRPr lang="en-US" altLang="en-US"/>
          </a:p>
        </p:txBody>
      </p:sp>
    </p:spTree>
    <p:extLst>
      <p:ext uri="{BB962C8B-B14F-4D97-AF65-F5344CB8AC3E}">
        <p14:creationId xmlns:p14="http://schemas.microsoft.com/office/powerpoint/2010/main" val="32745567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899709"/>
            <a:ext cx="8763000" cy="3169708"/>
          </a:xfrm>
        </p:spPr>
        <p:txBody>
          <a:bodyPr anchor="b"/>
          <a:lstStyle>
            <a:lvl1pPr>
              <a:defRPr sz="5000"/>
            </a:lvl1pPr>
          </a:lstStyle>
          <a:p>
            <a:r>
              <a:rPr lang="en-US"/>
              <a:t>Click to edit Master title style</a:t>
            </a:r>
          </a:p>
        </p:txBody>
      </p:sp>
      <p:sp>
        <p:nvSpPr>
          <p:cNvPr id="3" name="Text Placeholder 2"/>
          <p:cNvSpPr>
            <a:spLocks noGrp="1"/>
          </p:cNvSpPr>
          <p:nvPr>
            <p:ph type="body" idx="1"/>
          </p:nvPr>
        </p:nvSpPr>
        <p:spPr>
          <a:xfrm>
            <a:off x="693208" y="5099404"/>
            <a:ext cx="8763000" cy="1666874"/>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C78012-91B8-42C5-918E-FBEAF8A4369F}"/>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57B0679E-4378-46AE-A625-5245A4451672}"/>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6B8BAB4D-810E-4A3D-B0FD-5EC0C9EE7D18}"/>
              </a:ext>
            </a:extLst>
          </p:cNvPr>
          <p:cNvSpPr>
            <a:spLocks noGrp="1"/>
          </p:cNvSpPr>
          <p:nvPr>
            <p:ph type="sldNum" sz="quarter" idx="12"/>
          </p:nvPr>
        </p:nvSpPr>
        <p:spPr/>
        <p:txBody>
          <a:bodyPr/>
          <a:lstStyle>
            <a:lvl1pPr>
              <a:defRPr>
                <a:solidFill>
                  <a:srgbClr val="FFFFFF"/>
                </a:solidFill>
              </a:defRPr>
            </a:lvl1pPr>
          </a:lstStyle>
          <a:p>
            <a:pPr>
              <a:defRPr/>
            </a:pPr>
            <a:fld id="{62D092AF-D3DD-4FD2-8779-C427DDBAFE75}" type="slidenum">
              <a:rPr lang="en-US" altLang="en-US"/>
              <a:pPr>
                <a:defRPr/>
              </a:pPr>
              <a:t>‹#›</a:t>
            </a:fld>
            <a:endParaRPr lang="en-US" altLang="en-US"/>
          </a:p>
        </p:txBody>
      </p:sp>
    </p:spTree>
    <p:extLst>
      <p:ext uri="{BB962C8B-B14F-4D97-AF65-F5344CB8AC3E}">
        <p14:creationId xmlns:p14="http://schemas.microsoft.com/office/powerpoint/2010/main" val="996244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31642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D2F02F-30D8-4AFC-B1AD-FA1357D1247C}"/>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6" name="Footer Placeholder 5">
            <a:extLst>
              <a:ext uri="{FF2B5EF4-FFF2-40B4-BE49-F238E27FC236}">
                <a16:creationId xmlns:a16="http://schemas.microsoft.com/office/drawing/2014/main" id="{E1325EC3-FEA8-4320-B1C2-9345BE370B5B}"/>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7" name="Slide Number Placeholder 6">
            <a:extLst>
              <a:ext uri="{FF2B5EF4-FFF2-40B4-BE49-F238E27FC236}">
                <a16:creationId xmlns:a16="http://schemas.microsoft.com/office/drawing/2014/main" id="{20D2134D-B7C7-499D-AD41-C31BED9E23DC}"/>
              </a:ext>
            </a:extLst>
          </p:cNvPr>
          <p:cNvSpPr>
            <a:spLocks noGrp="1"/>
          </p:cNvSpPr>
          <p:nvPr>
            <p:ph type="sldNum" sz="quarter" idx="12"/>
          </p:nvPr>
        </p:nvSpPr>
        <p:spPr/>
        <p:txBody>
          <a:bodyPr/>
          <a:lstStyle>
            <a:lvl1pPr>
              <a:defRPr>
                <a:solidFill>
                  <a:srgbClr val="FFFFFF"/>
                </a:solidFill>
              </a:defRPr>
            </a:lvl1pPr>
          </a:lstStyle>
          <a:p>
            <a:pPr>
              <a:defRPr/>
            </a:pPr>
            <a:fld id="{EAFC5460-D2A5-47CC-9A17-713A04128306}" type="slidenum">
              <a:rPr lang="en-US" altLang="en-US"/>
              <a:pPr>
                <a:defRPr/>
              </a:pPr>
              <a:t>‹#›</a:t>
            </a:fld>
            <a:endParaRPr lang="en-US" altLang="en-US"/>
          </a:p>
        </p:txBody>
      </p:sp>
    </p:spTree>
    <p:extLst>
      <p:ext uri="{BB962C8B-B14F-4D97-AF65-F5344CB8AC3E}">
        <p14:creationId xmlns:p14="http://schemas.microsoft.com/office/powerpoint/2010/main" val="1711520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405695"/>
            <a:ext cx="8763000" cy="1472848"/>
          </a:xfrm>
        </p:spPr>
        <p:txBody>
          <a:bodyPr/>
          <a:lstStyle/>
          <a:p>
            <a:r>
              <a:rPr lang="en-US"/>
              <a:t>Click to edit Master title style</a:t>
            </a:r>
          </a:p>
        </p:txBody>
      </p:sp>
      <p:sp>
        <p:nvSpPr>
          <p:cNvPr id="3" name="Text Placeholder 2"/>
          <p:cNvSpPr>
            <a:spLocks noGrp="1"/>
          </p:cNvSpPr>
          <p:nvPr>
            <p:ph type="body" idx="1"/>
          </p:nvPr>
        </p:nvSpPr>
        <p:spPr>
          <a:xfrm>
            <a:off x="699824" y="1867959"/>
            <a:ext cx="4298156"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783417"/>
            <a:ext cx="4298156"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43500" y="1867959"/>
            <a:ext cx="4319323"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783417"/>
            <a:ext cx="4319323"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784959-7501-420E-AAC2-D42F8F3B3A9F}"/>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8" name="Footer Placeholder 7">
            <a:extLst>
              <a:ext uri="{FF2B5EF4-FFF2-40B4-BE49-F238E27FC236}">
                <a16:creationId xmlns:a16="http://schemas.microsoft.com/office/drawing/2014/main" id="{6747BCE9-F88C-44BC-AFE4-1BEC1D523013}"/>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9" name="Slide Number Placeholder 8">
            <a:extLst>
              <a:ext uri="{FF2B5EF4-FFF2-40B4-BE49-F238E27FC236}">
                <a16:creationId xmlns:a16="http://schemas.microsoft.com/office/drawing/2014/main" id="{B2610936-378E-4A0A-9104-86CA0A328C72}"/>
              </a:ext>
            </a:extLst>
          </p:cNvPr>
          <p:cNvSpPr>
            <a:spLocks noGrp="1"/>
          </p:cNvSpPr>
          <p:nvPr>
            <p:ph type="sldNum" sz="quarter" idx="12"/>
          </p:nvPr>
        </p:nvSpPr>
        <p:spPr/>
        <p:txBody>
          <a:bodyPr/>
          <a:lstStyle>
            <a:lvl1pPr>
              <a:defRPr>
                <a:solidFill>
                  <a:srgbClr val="FFFFFF"/>
                </a:solidFill>
              </a:defRPr>
            </a:lvl1pPr>
          </a:lstStyle>
          <a:p>
            <a:pPr>
              <a:defRPr/>
            </a:pPr>
            <a:fld id="{B0D974B8-7424-4EFB-B051-3CB3B61FCE20}" type="slidenum">
              <a:rPr lang="en-US" altLang="en-US"/>
              <a:pPr>
                <a:defRPr/>
              </a:pPr>
              <a:t>‹#›</a:t>
            </a:fld>
            <a:endParaRPr lang="en-US" altLang="en-US"/>
          </a:p>
        </p:txBody>
      </p:sp>
    </p:spTree>
    <p:extLst>
      <p:ext uri="{BB962C8B-B14F-4D97-AF65-F5344CB8AC3E}">
        <p14:creationId xmlns:p14="http://schemas.microsoft.com/office/powerpoint/2010/main" val="20388584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94DADA-416E-4109-B96F-85F312785687}"/>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4" name="Footer Placeholder 3">
            <a:extLst>
              <a:ext uri="{FF2B5EF4-FFF2-40B4-BE49-F238E27FC236}">
                <a16:creationId xmlns:a16="http://schemas.microsoft.com/office/drawing/2014/main" id="{4BFDACA2-F0E5-4185-A589-275A6A94FFC8}"/>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5" name="Slide Number Placeholder 4">
            <a:extLst>
              <a:ext uri="{FF2B5EF4-FFF2-40B4-BE49-F238E27FC236}">
                <a16:creationId xmlns:a16="http://schemas.microsoft.com/office/drawing/2014/main" id="{4608CB92-5460-4AED-928F-0643B2CC7FBD}"/>
              </a:ext>
            </a:extLst>
          </p:cNvPr>
          <p:cNvSpPr>
            <a:spLocks noGrp="1"/>
          </p:cNvSpPr>
          <p:nvPr>
            <p:ph type="sldNum" sz="quarter" idx="12"/>
          </p:nvPr>
        </p:nvSpPr>
        <p:spPr/>
        <p:txBody>
          <a:bodyPr/>
          <a:lstStyle>
            <a:lvl1pPr>
              <a:defRPr>
                <a:solidFill>
                  <a:srgbClr val="FFFFFF"/>
                </a:solidFill>
              </a:defRPr>
            </a:lvl1pPr>
          </a:lstStyle>
          <a:p>
            <a:pPr>
              <a:defRPr/>
            </a:pPr>
            <a:fld id="{A2CFAD23-346C-4F19-A428-4957D654574B}" type="slidenum">
              <a:rPr lang="en-US" altLang="en-US"/>
              <a:pPr>
                <a:defRPr/>
              </a:pPr>
              <a:t>‹#›</a:t>
            </a:fld>
            <a:endParaRPr lang="en-US" altLang="en-US"/>
          </a:p>
        </p:txBody>
      </p:sp>
    </p:spTree>
    <p:extLst>
      <p:ext uri="{BB962C8B-B14F-4D97-AF65-F5344CB8AC3E}">
        <p14:creationId xmlns:p14="http://schemas.microsoft.com/office/powerpoint/2010/main" val="16781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F761E-FDB6-40DA-BDCB-F9C1BE1DE34C}"/>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3" name="Footer Placeholder 2">
            <a:extLst>
              <a:ext uri="{FF2B5EF4-FFF2-40B4-BE49-F238E27FC236}">
                <a16:creationId xmlns:a16="http://schemas.microsoft.com/office/drawing/2014/main" id="{4FE12B69-EE81-4D06-9098-77B348F6973D}"/>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4" name="Slide Number Placeholder 3">
            <a:extLst>
              <a:ext uri="{FF2B5EF4-FFF2-40B4-BE49-F238E27FC236}">
                <a16:creationId xmlns:a16="http://schemas.microsoft.com/office/drawing/2014/main" id="{4AB87CEE-D8A5-48FC-9809-CEBF7F5A2265}"/>
              </a:ext>
            </a:extLst>
          </p:cNvPr>
          <p:cNvSpPr>
            <a:spLocks noGrp="1"/>
          </p:cNvSpPr>
          <p:nvPr>
            <p:ph type="sldNum" sz="quarter" idx="12"/>
          </p:nvPr>
        </p:nvSpPr>
        <p:spPr/>
        <p:txBody>
          <a:bodyPr/>
          <a:lstStyle>
            <a:lvl1pPr>
              <a:defRPr>
                <a:solidFill>
                  <a:srgbClr val="FFFFFF"/>
                </a:solidFill>
              </a:defRPr>
            </a:lvl1pPr>
          </a:lstStyle>
          <a:p>
            <a:pPr>
              <a:defRPr/>
            </a:pPr>
            <a:fld id="{5B229E52-DDB3-4902-A446-4C5F8554805B}" type="slidenum">
              <a:rPr lang="en-US" altLang="en-US"/>
              <a:pPr>
                <a:defRPr/>
              </a:pPr>
              <a:t>‹#›</a:t>
            </a:fld>
            <a:endParaRPr lang="en-US" altLang="en-US"/>
          </a:p>
        </p:txBody>
      </p:sp>
    </p:spTree>
    <p:extLst>
      <p:ext uri="{BB962C8B-B14F-4D97-AF65-F5344CB8AC3E}">
        <p14:creationId xmlns:p14="http://schemas.microsoft.com/office/powerpoint/2010/main" val="6499956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Content Placeholder 2"/>
          <p:cNvSpPr>
            <a:spLocks noGrp="1"/>
          </p:cNvSpPr>
          <p:nvPr>
            <p:ph idx="1"/>
          </p:nvPr>
        </p:nvSpPr>
        <p:spPr>
          <a:xfrm>
            <a:off x="4319323" y="1097139"/>
            <a:ext cx="5143500" cy="5415139"/>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243D5B10-6A7E-4487-ADBE-13875EA832B8}"/>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6" name="Footer Placeholder 5">
            <a:extLst>
              <a:ext uri="{FF2B5EF4-FFF2-40B4-BE49-F238E27FC236}">
                <a16:creationId xmlns:a16="http://schemas.microsoft.com/office/drawing/2014/main" id="{AA584879-0045-4549-9240-8998AC3F4129}"/>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7" name="Slide Number Placeholder 6">
            <a:extLst>
              <a:ext uri="{FF2B5EF4-FFF2-40B4-BE49-F238E27FC236}">
                <a16:creationId xmlns:a16="http://schemas.microsoft.com/office/drawing/2014/main" id="{B7295A93-3D78-4B67-AA1E-900A7A68B958}"/>
              </a:ext>
            </a:extLst>
          </p:cNvPr>
          <p:cNvSpPr>
            <a:spLocks noGrp="1"/>
          </p:cNvSpPr>
          <p:nvPr>
            <p:ph type="sldNum" sz="quarter" idx="12"/>
          </p:nvPr>
        </p:nvSpPr>
        <p:spPr/>
        <p:txBody>
          <a:bodyPr/>
          <a:lstStyle>
            <a:lvl1pPr>
              <a:defRPr>
                <a:solidFill>
                  <a:srgbClr val="FFFFFF"/>
                </a:solidFill>
              </a:defRPr>
            </a:lvl1pPr>
          </a:lstStyle>
          <a:p>
            <a:pPr>
              <a:defRPr/>
            </a:pPr>
            <a:fld id="{67F2FEA9-FDC0-4589-8AC0-9B06E4AD23D8}" type="slidenum">
              <a:rPr lang="en-US" altLang="en-US"/>
              <a:pPr>
                <a:defRPr/>
              </a:pPr>
              <a:t>‹#›</a:t>
            </a:fld>
            <a:endParaRPr lang="en-US" altLang="en-US"/>
          </a:p>
        </p:txBody>
      </p:sp>
    </p:spTree>
    <p:extLst>
      <p:ext uri="{BB962C8B-B14F-4D97-AF65-F5344CB8AC3E}">
        <p14:creationId xmlns:p14="http://schemas.microsoft.com/office/powerpoint/2010/main" val="3300652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Picture Placeholder 2"/>
          <p:cNvSpPr>
            <a:spLocks noGrp="1"/>
          </p:cNvSpPr>
          <p:nvPr>
            <p:ph type="pic" idx="1"/>
          </p:nvPr>
        </p:nvSpPr>
        <p:spPr>
          <a:xfrm>
            <a:off x="4319323" y="1097139"/>
            <a:ext cx="5143500" cy="5415139"/>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5DEE9E45-5402-4322-866B-C6EA70809435}"/>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6" name="Footer Placeholder 5">
            <a:extLst>
              <a:ext uri="{FF2B5EF4-FFF2-40B4-BE49-F238E27FC236}">
                <a16:creationId xmlns:a16="http://schemas.microsoft.com/office/drawing/2014/main" id="{E984563A-6211-4601-8510-3E348024BCFF}"/>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7" name="Slide Number Placeholder 6">
            <a:extLst>
              <a:ext uri="{FF2B5EF4-FFF2-40B4-BE49-F238E27FC236}">
                <a16:creationId xmlns:a16="http://schemas.microsoft.com/office/drawing/2014/main" id="{2CD1C850-F5E7-4257-B1EC-52342B4232A9}"/>
              </a:ext>
            </a:extLst>
          </p:cNvPr>
          <p:cNvSpPr>
            <a:spLocks noGrp="1"/>
          </p:cNvSpPr>
          <p:nvPr>
            <p:ph type="sldNum" sz="quarter" idx="12"/>
          </p:nvPr>
        </p:nvSpPr>
        <p:spPr/>
        <p:txBody>
          <a:bodyPr/>
          <a:lstStyle>
            <a:lvl1pPr>
              <a:defRPr>
                <a:solidFill>
                  <a:srgbClr val="FFFFFF"/>
                </a:solidFill>
              </a:defRPr>
            </a:lvl1pPr>
          </a:lstStyle>
          <a:p>
            <a:pPr>
              <a:defRPr/>
            </a:pPr>
            <a:fld id="{B4083A69-A2FB-4561-816F-7E183219C68F}" type="slidenum">
              <a:rPr lang="en-US" altLang="en-US"/>
              <a:pPr>
                <a:defRPr/>
              </a:pPr>
              <a:t>‹#›</a:t>
            </a:fld>
            <a:endParaRPr lang="en-US" altLang="en-US"/>
          </a:p>
        </p:txBody>
      </p:sp>
    </p:spTree>
    <p:extLst>
      <p:ext uri="{BB962C8B-B14F-4D97-AF65-F5344CB8AC3E}">
        <p14:creationId xmlns:p14="http://schemas.microsoft.com/office/powerpoint/2010/main" val="23178165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2CC4C-C83D-4F4C-921D-ECCC9EAB4961}"/>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4294FBE8-4C89-486D-B507-DE42F5D0CCFB}"/>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735EE8B5-062A-4DC6-8D87-4B5A569D3A8E}"/>
              </a:ext>
            </a:extLst>
          </p:cNvPr>
          <p:cNvSpPr>
            <a:spLocks noGrp="1"/>
          </p:cNvSpPr>
          <p:nvPr>
            <p:ph type="sldNum" sz="quarter" idx="12"/>
          </p:nvPr>
        </p:nvSpPr>
        <p:spPr/>
        <p:txBody>
          <a:bodyPr/>
          <a:lstStyle>
            <a:lvl1pPr>
              <a:defRPr>
                <a:solidFill>
                  <a:srgbClr val="FFFFFF"/>
                </a:solidFill>
              </a:defRPr>
            </a:lvl1pPr>
          </a:lstStyle>
          <a:p>
            <a:pPr>
              <a:defRPr/>
            </a:pPr>
            <a:fld id="{7013C713-427D-4CBD-86BF-D5002FD02977}" type="slidenum">
              <a:rPr lang="en-US" altLang="en-US"/>
              <a:pPr>
                <a:defRPr/>
              </a:pPr>
              <a:t>‹#›</a:t>
            </a:fld>
            <a:endParaRPr lang="en-US" altLang="en-US"/>
          </a:p>
        </p:txBody>
      </p:sp>
    </p:spTree>
    <p:extLst>
      <p:ext uri="{BB962C8B-B14F-4D97-AF65-F5344CB8AC3E}">
        <p14:creationId xmlns:p14="http://schemas.microsoft.com/office/powerpoint/2010/main" val="35685878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405694"/>
            <a:ext cx="2190750" cy="64575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8500" y="405694"/>
            <a:ext cx="6445250" cy="6457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739CA-DE9E-4491-A477-0AA869BA0970}"/>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D817D800-B622-44F1-91DE-75AD1F8A996A}"/>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287E4B26-64F1-430F-ACB2-0D39A58AD8F4}"/>
              </a:ext>
            </a:extLst>
          </p:cNvPr>
          <p:cNvSpPr>
            <a:spLocks noGrp="1"/>
          </p:cNvSpPr>
          <p:nvPr>
            <p:ph type="sldNum" sz="quarter" idx="12"/>
          </p:nvPr>
        </p:nvSpPr>
        <p:spPr/>
        <p:txBody>
          <a:bodyPr/>
          <a:lstStyle>
            <a:lvl1pPr>
              <a:defRPr>
                <a:solidFill>
                  <a:srgbClr val="FFFFFF"/>
                </a:solidFill>
              </a:defRPr>
            </a:lvl1pPr>
          </a:lstStyle>
          <a:p>
            <a:pPr>
              <a:defRPr/>
            </a:pPr>
            <a:fld id="{A5142940-9B2A-4411-A1A6-40A7039E932E}" type="slidenum">
              <a:rPr lang="en-US" altLang="en-US"/>
              <a:pPr>
                <a:defRPr/>
              </a:pPr>
              <a:t>‹#›</a:t>
            </a:fld>
            <a:endParaRPr lang="en-US" altLang="en-US"/>
          </a:p>
        </p:txBody>
      </p:sp>
    </p:spTree>
    <p:extLst>
      <p:ext uri="{BB962C8B-B14F-4D97-AF65-F5344CB8AC3E}">
        <p14:creationId xmlns:p14="http://schemas.microsoft.com/office/powerpoint/2010/main" val="35353880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247070"/>
            <a:ext cx="7620000" cy="2652889"/>
          </a:xfrm>
        </p:spPr>
        <p:txBody>
          <a:bodyPr anchor="b"/>
          <a:lstStyle>
            <a:lvl1pPr algn="ctr">
              <a:defRPr sz="5000"/>
            </a:lvl1pPr>
          </a:lstStyle>
          <a:p>
            <a:r>
              <a:rPr lang="en-US"/>
              <a:t>Click to edit Master title style</a:t>
            </a:r>
          </a:p>
        </p:txBody>
      </p:sp>
      <p:sp>
        <p:nvSpPr>
          <p:cNvPr id="3" name="Subtitle 2"/>
          <p:cNvSpPr>
            <a:spLocks noGrp="1"/>
          </p:cNvSpPr>
          <p:nvPr>
            <p:ph type="subTitle" idx="1"/>
          </p:nvPr>
        </p:nvSpPr>
        <p:spPr>
          <a:xfrm>
            <a:off x="1270000" y="4002264"/>
            <a:ext cx="7620000" cy="1839736"/>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83CB6B4E-5401-45FA-AEE5-76999C780161}"/>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D350EAD7-85BC-4C7C-A4DB-3EA63AB6EF99}"/>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F2D4BA54-3139-4A86-82B9-A478F06D95E0}"/>
              </a:ext>
            </a:extLst>
          </p:cNvPr>
          <p:cNvSpPr>
            <a:spLocks noGrp="1"/>
          </p:cNvSpPr>
          <p:nvPr>
            <p:ph type="sldNum" sz="quarter" idx="12"/>
          </p:nvPr>
        </p:nvSpPr>
        <p:spPr/>
        <p:txBody>
          <a:bodyPr/>
          <a:lstStyle>
            <a:lvl1pPr>
              <a:defRPr>
                <a:solidFill>
                  <a:srgbClr val="FFFFFF"/>
                </a:solidFill>
              </a:defRPr>
            </a:lvl1pPr>
          </a:lstStyle>
          <a:p>
            <a:pPr>
              <a:defRPr/>
            </a:pPr>
            <a:fld id="{7EEEB162-FB42-472D-B6FC-97FC743FEE00}" type="slidenum">
              <a:rPr lang="en-US" altLang="en-US"/>
              <a:pPr>
                <a:defRPr/>
              </a:pPr>
              <a:t>‹#›</a:t>
            </a:fld>
            <a:endParaRPr lang="en-US" altLang="en-US"/>
          </a:p>
        </p:txBody>
      </p:sp>
    </p:spTree>
    <p:extLst>
      <p:ext uri="{BB962C8B-B14F-4D97-AF65-F5344CB8AC3E}">
        <p14:creationId xmlns:p14="http://schemas.microsoft.com/office/powerpoint/2010/main" val="41388923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B1685-3532-4A64-854A-6195A5AB34A8}"/>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D4797D84-B9CB-46B8-A948-AD27C8674162}"/>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48513B55-7FD6-456C-A676-DB6D77B18B84}"/>
              </a:ext>
            </a:extLst>
          </p:cNvPr>
          <p:cNvSpPr>
            <a:spLocks noGrp="1"/>
          </p:cNvSpPr>
          <p:nvPr>
            <p:ph type="sldNum" sz="quarter" idx="12"/>
          </p:nvPr>
        </p:nvSpPr>
        <p:spPr/>
        <p:txBody>
          <a:bodyPr/>
          <a:lstStyle>
            <a:lvl1pPr>
              <a:defRPr>
                <a:solidFill>
                  <a:srgbClr val="FFFFFF"/>
                </a:solidFill>
              </a:defRPr>
            </a:lvl1pPr>
          </a:lstStyle>
          <a:p>
            <a:pPr>
              <a:defRPr/>
            </a:pPr>
            <a:fld id="{4E8BD798-EBAB-41D7-948F-0A89ED2DE33B}" type="slidenum">
              <a:rPr lang="en-US" altLang="en-US"/>
              <a:pPr>
                <a:defRPr/>
              </a:pPr>
              <a:t>‹#›</a:t>
            </a:fld>
            <a:endParaRPr lang="en-US" altLang="en-US"/>
          </a:p>
        </p:txBody>
      </p:sp>
    </p:spTree>
    <p:extLst>
      <p:ext uri="{BB962C8B-B14F-4D97-AF65-F5344CB8AC3E}">
        <p14:creationId xmlns:p14="http://schemas.microsoft.com/office/powerpoint/2010/main" val="724120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05918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899709"/>
            <a:ext cx="8763000" cy="3169708"/>
          </a:xfrm>
        </p:spPr>
        <p:txBody>
          <a:bodyPr anchor="b"/>
          <a:lstStyle>
            <a:lvl1pPr>
              <a:defRPr sz="5000"/>
            </a:lvl1pPr>
          </a:lstStyle>
          <a:p>
            <a:r>
              <a:rPr lang="en-US"/>
              <a:t>Click to edit Master title style</a:t>
            </a:r>
          </a:p>
        </p:txBody>
      </p:sp>
      <p:sp>
        <p:nvSpPr>
          <p:cNvPr id="3" name="Text Placeholder 2"/>
          <p:cNvSpPr>
            <a:spLocks noGrp="1"/>
          </p:cNvSpPr>
          <p:nvPr>
            <p:ph type="body" idx="1"/>
          </p:nvPr>
        </p:nvSpPr>
        <p:spPr>
          <a:xfrm>
            <a:off x="693208" y="5099404"/>
            <a:ext cx="8763000" cy="1666874"/>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987995-0821-4713-9211-89658A05D429}"/>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F38AB923-D9BA-40CC-B19E-DAAE0B30DC8A}"/>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1B6B0DC1-83C3-4C7B-8ADD-3E81BDA71CE5}"/>
              </a:ext>
            </a:extLst>
          </p:cNvPr>
          <p:cNvSpPr>
            <a:spLocks noGrp="1"/>
          </p:cNvSpPr>
          <p:nvPr>
            <p:ph type="sldNum" sz="quarter" idx="12"/>
          </p:nvPr>
        </p:nvSpPr>
        <p:spPr/>
        <p:txBody>
          <a:bodyPr/>
          <a:lstStyle>
            <a:lvl1pPr>
              <a:defRPr>
                <a:solidFill>
                  <a:srgbClr val="FFFFFF"/>
                </a:solidFill>
              </a:defRPr>
            </a:lvl1pPr>
          </a:lstStyle>
          <a:p>
            <a:pPr>
              <a:defRPr/>
            </a:pPr>
            <a:fld id="{FD984BA1-3D8D-4A9D-AB4A-97BF074154FB}" type="slidenum">
              <a:rPr lang="en-US" altLang="en-US"/>
              <a:pPr>
                <a:defRPr/>
              </a:pPr>
              <a:t>‹#›</a:t>
            </a:fld>
            <a:endParaRPr lang="en-US" altLang="en-US"/>
          </a:p>
        </p:txBody>
      </p:sp>
    </p:spTree>
    <p:extLst>
      <p:ext uri="{BB962C8B-B14F-4D97-AF65-F5344CB8AC3E}">
        <p14:creationId xmlns:p14="http://schemas.microsoft.com/office/powerpoint/2010/main" val="1213889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A947EC-CD50-4273-B8E3-F892E65996FF}"/>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6" name="Footer Placeholder 5">
            <a:extLst>
              <a:ext uri="{FF2B5EF4-FFF2-40B4-BE49-F238E27FC236}">
                <a16:creationId xmlns:a16="http://schemas.microsoft.com/office/drawing/2014/main" id="{5A691340-08AD-4422-86DA-EC597672A542}"/>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7" name="Slide Number Placeholder 6">
            <a:extLst>
              <a:ext uri="{FF2B5EF4-FFF2-40B4-BE49-F238E27FC236}">
                <a16:creationId xmlns:a16="http://schemas.microsoft.com/office/drawing/2014/main" id="{7043AAD6-77F1-4EE3-A3D4-AA3E424AC613}"/>
              </a:ext>
            </a:extLst>
          </p:cNvPr>
          <p:cNvSpPr>
            <a:spLocks noGrp="1"/>
          </p:cNvSpPr>
          <p:nvPr>
            <p:ph type="sldNum" sz="quarter" idx="12"/>
          </p:nvPr>
        </p:nvSpPr>
        <p:spPr/>
        <p:txBody>
          <a:bodyPr/>
          <a:lstStyle>
            <a:lvl1pPr>
              <a:defRPr>
                <a:solidFill>
                  <a:srgbClr val="FFFFFF"/>
                </a:solidFill>
              </a:defRPr>
            </a:lvl1pPr>
          </a:lstStyle>
          <a:p>
            <a:pPr>
              <a:defRPr/>
            </a:pPr>
            <a:fld id="{62A81919-FDEA-43C6-BA56-8F3E14CACFB2}" type="slidenum">
              <a:rPr lang="en-US" altLang="en-US"/>
              <a:pPr>
                <a:defRPr/>
              </a:pPr>
              <a:t>‹#›</a:t>
            </a:fld>
            <a:endParaRPr lang="en-US" altLang="en-US"/>
          </a:p>
        </p:txBody>
      </p:sp>
    </p:spTree>
    <p:extLst>
      <p:ext uri="{BB962C8B-B14F-4D97-AF65-F5344CB8AC3E}">
        <p14:creationId xmlns:p14="http://schemas.microsoft.com/office/powerpoint/2010/main" val="961844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405695"/>
            <a:ext cx="8763000" cy="1472848"/>
          </a:xfrm>
        </p:spPr>
        <p:txBody>
          <a:bodyPr/>
          <a:lstStyle/>
          <a:p>
            <a:r>
              <a:rPr lang="en-US"/>
              <a:t>Click to edit Master title style</a:t>
            </a:r>
          </a:p>
        </p:txBody>
      </p:sp>
      <p:sp>
        <p:nvSpPr>
          <p:cNvPr id="3" name="Text Placeholder 2"/>
          <p:cNvSpPr>
            <a:spLocks noGrp="1"/>
          </p:cNvSpPr>
          <p:nvPr>
            <p:ph type="body" idx="1"/>
          </p:nvPr>
        </p:nvSpPr>
        <p:spPr>
          <a:xfrm>
            <a:off x="699824" y="1867959"/>
            <a:ext cx="4298156"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783417"/>
            <a:ext cx="4298156"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43500" y="1867959"/>
            <a:ext cx="4319323"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783417"/>
            <a:ext cx="4319323"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DDC1B0-F219-4C72-9F05-D29D747EEE90}"/>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8" name="Footer Placeholder 7">
            <a:extLst>
              <a:ext uri="{FF2B5EF4-FFF2-40B4-BE49-F238E27FC236}">
                <a16:creationId xmlns:a16="http://schemas.microsoft.com/office/drawing/2014/main" id="{E5BD9EA9-0399-4335-B952-1567CDAC015C}"/>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9" name="Slide Number Placeholder 8">
            <a:extLst>
              <a:ext uri="{FF2B5EF4-FFF2-40B4-BE49-F238E27FC236}">
                <a16:creationId xmlns:a16="http://schemas.microsoft.com/office/drawing/2014/main" id="{06D05D81-D3A7-4E11-8359-B8D1EB3B0D97}"/>
              </a:ext>
            </a:extLst>
          </p:cNvPr>
          <p:cNvSpPr>
            <a:spLocks noGrp="1"/>
          </p:cNvSpPr>
          <p:nvPr>
            <p:ph type="sldNum" sz="quarter" idx="12"/>
          </p:nvPr>
        </p:nvSpPr>
        <p:spPr/>
        <p:txBody>
          <a:bodyPr/>
          <a:lstStyle>
            <a:lvl1pPr>
              <a:defRPr>
                <a:solidFill>
                  <a:srgbClr val="FFFFFF"/>
                </a:solidFill>
              </a:defRPr>
            </a:lvl1pPr>
          </a:lstStyle>
          <a:p>
            <a:pPr>
              <a:defRPr/>
            </a:pPr>
            <a:fld id="{54878FBC-BF35-4951-94C5-B5A40F95E4AC}" type="slidenum">
              <a:rPr lang="en-US" altLang="en-US"/>
              <a:pPr>
                <a:defRPr/>
              </a:pPr>
              <a:t>‹#›</a:t>
            </a:fld>
            <a:endParaRPr lang="en-US" altLang="en-US"/>
          </a:p>
        </p:txBody>
      </p:sp>
    </p:spTree>
    <p:extLst>
      <p:ext uri="{BB962C8B-B14F-4D97-AF65-F5344CB8AC3E}">
        <p14:creationId xmlns:p14="http://schemas.microsoft.com/office/powerpoint/2010/main" val="42618001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624AB4-6CAF-4F84-AD57-70CCD81C934C}"/>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4" name="Footer Placeholder 3">
            <a:extLst>
              <a:ext uri="{FF2B5EF4-FFF2-40B4-BE49-F238E27FC236}">
                <a16:creationId xmlns:a16="http://schemas.microsoft.com/office/drawing/2014/main" id="{26BCFEE9-4C13-434D-8528-0972BDA771F5}"/>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5" name="Slide Number Placeholder 4">
            <a:extLst>
              <a:ext uri="{FF2B5EF4-FFF2-40B4-BE49-F238E27FC236}">
                <a16:creationId xmlns:a16="http://schemas.microsoft.com/office/drawing/2014/main" id="{6E74DB35-1FF5-4FDA-83D3-3BB996B38585}"/>
              </a:ext>
            </a:extLst>
          </p:cNvPr>
          <p:cNvSpPr>
            <a:spLocks noGrp="1"/>
          </p:cNvSpPr>
          <p:nvPr>
            <p:ph type="sldNum" sz="quarter" idx="12"/>
          </p:nvPr>
        </p:nvSpPr>
        <p:spPr/>
        <p:txBody>
          <a:bodyPr/>
          <a:lstStyle>
            <a:lvl1pPr>
              <a:defRPr>
                <a:solidFill>
                  <a:srgbClr val="FFFFFF"/>
                </a:solidFill>
              </a:defRPr>
            </a:lvl1pPr>
          </a:lstStyle>
          <a:p>
            <a:pPr>
              <a:defRPr/>
            </a:pPr>
            <a:fld id="{44C9489D-D745-4408-89A1-65F36556CC59}" type="slidenum">
              <a:rPr lang="en-US" altLang="en-US"/>
              <a:pPr>
                <a:defRPr/>
              </a:pPr>
              <a:t>‹#›</a:t>
            </a:fld>
            <a:endParaRPr lang="en-US" altLang="en-US"/>
          </a:p>
        </p:txBody>
      </p:sp>
    </p:spTree>
    <p:extLst>
      <p:ext uri="{BB962C8B-B14F-4D97-AF65-F5344CB8AC3E}">
        <p14:creationId xmlns:p14="http://schemas.microsoft.com/office/powerpoint/2010/main" val="3989862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68CEC6-C594-47C5-99B0-2669235A2B96}"/>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3" name="Footer Placeholder 2">
            <a:extLst>
              <a:ext uri="{FF2B5EF4-FFF2-40B4-BE49-F238E27FC236}">
                <a16:creationId xmlns:a16="http://schemas.microsoft.com/office/drawing/2014/main" id="{1522A7E5-401A-477B-B943-939F1376D6A2}"/>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4" name="Slide Number Placeholder 3">
            <a:extLst>
              <a:ext uri="{FF2B5EF4-FFF2-40B4-BE49-F238E27FC236}">
                <a16:creationId xmlns:a16="http://schemas.microsoft.com/office/drawing/2014/main" id="{785B4C17-5401-4C80-AC0E-53EC38E5CF19}"/>
              </a:ext>
            </a:extLst>
          </p:cNvPr>
          <p:cNvSpPr>
            <a:spLocks noGrp="1"/>
          </p:cNvSpPr>
          <p:nvPr>
            <p:ph type="sldNum" sz="quarter" idx="12"/>
          </p:nvPr>
        </p:nvSpPr>
        <p:spPr/>
        <p:txBody>
          <a:bodyPr/>
          <a:lstStyle>
            <a:lvl1pPr>
              <a:defRPr>
                <a:solidFill>
                  <a:srgbClr val="FFFFFF"/>
                </a:solidFill>
              </a:defRPr>
            </a:lvl1pPr>
          </a:lstStyle>
          <a:p>
            <a:pPr>
              <a:defRPr/>
            </a:pPr>
            <a:fld id="{C4FA1A1D-89D0-4474-BC51-98E61D9B9475}" type="slidenum">
              <a:rPr lang="en-US" altLang="en-US"/>
              <a:pPr>
                <a:defRPr/>
              </a:pPr>
              <a:t>‹#›</a:t>
            </a:fld>
            <a:endParaRPr lang="en-US" altLang="en-US"/>
          </a:p>
        </p:txBody>
      </p:sp>
    </p:spTree>
    <p:extLst>
      <p:ext uri="{BB962C8B-B14F-4D97-AF65-F5344CB8AC3E}">
        <p14:creationId xmlns:p14="http://schemas.microsoft.com/office/powerpoint/2010/main" val="4113287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Content Placeholder 2"/>
          <p:cNvSpPr>
            <a:spLocks noGrp="1"/>
          </p:cNvSpPr>
          <p:nvPr>
            <p:ph idx="1"/>
          </p:nvPr>
        </p:nvSpPr>
        <p:spPr>
          <a:xfrm>
            <a:off x="4319323" y="1097139"/>
            <a:ext cx="5143500" cy="5415139"/>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B56018DA-3A88-410F-A4A9-9ED3C97CCD66}"/>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6" name="Footer Placeholder 5">
            <a:extLst>
              <a:ext uri="{FF2B5EF4-FFF2-40B4-BE49-F238E27FC236}">
                <a16:creationId xmlns:a16="http://schemas.microsoft.com/office/drawing/2014/main" id="{2A881A35-D0D0-47E1-9E3C-B8097457E183}"/>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7" name="Slide Number Placeholder 6">
            <a:extLst>
              <a:ext uri="{FF2B5EF4-FFF2-40B4-BE49-F238E27FC236}">
                <a16:creationId xmlns:a16="http://schemas.microsoft.com/office/drawing/2014/main" id="{6CEC0A73-B0C3-42C5-AFC3-610280EDC106}"/>
              </a:ext>
            </a:extLst>
          </p:cNvPr>
          <p:cNvSpPr>
            <a:spLocks noGrp="1"/>
          </p:cNvSpPr>
          <p:nvPr>
            <p:ph type="sldNum" sz="quarter" idx="12"/>
          </p:nvPr>
        </p:nvSpPr>
        <p:spPr/>
        <p:txBody>
          <a:bodyPr/>
          <a:lstStyle>
            <a:lvl1pPr>
              <a:defRPr>
                <a:solidFill>
                  <a:srgbClr val="FFFFFF"/>
                </a:solidFill>
              </a:defRPr>
            </a:lvl1pPr>
          </a:lstStyle>
          <a:p>
            <a:pPr>
              <a:defRPr/>
            </a:pPr>
            <a:fld id="{8FE0D838-3CE9-4DAA-BA7F-8A1D0ABF5B06}" type="slidenum">
              <a:rPr lang="en-US" altLang="en-US"/>
              <a:pPr>
                <a:defRPr/>
              </a:pPr>
              <a:t>‹#›</a:t>
            </a:fld>
            <a:endParaRPr lang="en-US" altLang="en-US"/>
          </a:p>
        </p:txBody>
      </p:sp>
    </p:spTree>
    <p:extLst>
      <p:ext uri="{BB962C8B-B14F-4D97-AF65-F5344CB8AC3E}">
        <p14:creationId xmlns:p14="http://schemas.microsoft.com/office/powerpoint/2010/main" val="7990028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Picture Placeholder 2"/>
          <p:cNvSpPr>
            <a:spLocks noGrp="1"/>
          </p:cNvSpPr>
          <p:nvPr>
            <p:ph type="pic" idx="1"/>
          </p:nvPr>
        </p:nvSpPr>
        <p:spPr>
          <a:xfrm>
            <a:off x="4319323" y="1097139"/>
            <a:ext cx="5143500" cy="5415139"/>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0099B58F-DCAD-488B-BCC6-A2966F25DB52}"/>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6" name="Footer Placeholder 5">
            <a:extLst>
              <a:ext uri="{FF2B5EF4-FFF2-40B4-BE49-F238E27FC236}">
                <a16:creationId xmlns:a16="http://schemas.microsoft.com/office/drawing/2014/main" id="{DE10D2AF-79A4-4AC3-AB20-8F5C40C3B167}"/>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7" name="Slide Number Placeholder 6">
            <a:extLst>
              <a:ext uri="{FF2B5EF4-FFF2-40B4-BE49-F238E27FC236}">
                <a16:creationId xmlns:a16="http://schemas.microsoft.com/office/drawing/2014/main" id="{CB714C3D-103E-44C9-9B82-1D6B2415E971}"/>
              </a:ext>
            </a:extLst>
          </p:cNvPr>
          <p:cNvSpPr>
            <a:spLocks noGrp="1"/>
          </p:cNvSpPr>
          <p:nvPr>
            <p:ph type="sldNum" sz="quarter" idx="12"/>
          </p:nvPr>
        </p:nvSpPr>
        <p:spPr/>
        <p:txBody>
          <a:bodyPr/>
          <a:lstStyle>
            <a:lvl1pPr>
              <a:defRPr>
                <a:solidFill>
                  <a:srgbClr val="FFFFFF"/>
                </a:solidFill>
              </a:defRPr>
            </a:lvl1pPr>
          </a:lstStyle>
          <a:p>
            <a:pPr>
              <a:defRPr/>
            </a:pPr>
            <a:fld id="{F7279224-42FD-4CF7-AD84-62314D1F6832}" type="slidenum">
              <a:rPr lang="en-US" altLang="en-US"/>
              <a:pPr>
                <a:defRPr/>
              </a:pPr>
              <a:t>‹#›</a:t>
            </a:fld>
            <a:endParaRPr lang="en-US" altLang="en-US"/>
          </a:p>
        </p:txBody>
      </p:sp>
    </p:spTree>
    <p:extLst>
      <p:ext uri="{BB962C8B-B14F-4D97-AF65-F5344CB8AC3E}">
        <p14:creationId xmlns:p14="http://schemas.microsoft.com/office/powerpoint/2010/main" val="9599283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024FC-E383-44C6-AE13-5B09B59D9FE2}"/>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4F1D170F-10D0-4054-88EB-E1E78EF3F334}"/>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3407F9B7-E1E9-4C54-BE50-50D44BDAEEA2}"/>
              </a:ext>
            </a:extLst>
          </p:cNvPr>
          <p:cNvSpPr>
            <a:spLocks noGrp="1"/>
          </p:cNvSpPr>
          <p:nvPr>
            <p:ph type="sldNum" sz="quarter" idx="12"/>
          </p:nvPr>
        </p:nvSpPr>
        <p:spPr/>
        <p:txBody>
          <a:bodyPr/>
          <a:lstStyle>
            <a:lvl1pPr>
              <a:defRPr>
                <a:solidFill>
                  <a:srgbClr val="FFFFFF"/>
                </a:solidFill>
              </a:defRPr>
            </a:lvl1pPr>
          </a:lstStyle>
          <a:p>
            <a:pPr>
              <a:defRPr/>
            </a:pPr>
            <a:fld id="{644CE397-C58D-4270-BCB2-608EBC5EE016}" type="slidenum">
              <a:rPr lang="en-US" altLang="en-US"/>
              <a:pPr>
                <a:defRPr/>
              </a:pPr>
              <a:t>‹#›</a:t>
            </a:fld>
            <a:endParaRPr lang="en-US" altLang="en-US"/>
          </a:p>
        </p:txBody>
      </p:sp>
    </p:spTree>
    <p:extLst>
      <p:ext uri="{BB962C8B-B14F-4D97-AF65-F5344CB8AC3E}">
        <p14:creationId xmlns:p14="http://schemas.microsoft.com/office/powerpoint/2010/main" val="6608475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405694"/>
            <a:ext cx="2190750" cy="64575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8500" y="405694"/>
            <a:ext cx="6445250" cy="6457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E9CDB-F7D6-4379-926E-168683F1F4A6}"/>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2A6D694E-C43E-414B-B34E-1712B4663BA2}"/>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92AB4357-1DEF-465F-896B-564173B72B39}"/>
              </a:ext>
            </a:extLst>
          </p:cNvPr>
          <p:cNvSpPr>
            <a:spLocks noGrp="1"/>
          </p:cNvSpPr>
          <p:nvPr>
            <p:ph type="sldNum" sz="quarter" idx="12"/>
          </p:nvPr>
        </p:nvSpPr>
        <p:spPr/>
        <p:txBody>
          <a:bodyPr/>
          <a:lstStyle>
            <a:lvl1pPr>
              <a:defRPr>
                <a:solidFill>
                  <a:srgbClr val="FFFFFF"/>
                </a:solidFill>
              </a:defRPr>
            </a:lvl1pPr>
          </a:lstStyle>
          <a:p>
            <a:pPr>
              <a:defRPr/>
            </a:pPr>
            <a:fld id="{EA81ECA7-4F5C-478B-AE9B-C33F0032E942}" type="slidenum">
              <a:rPr lang="en-US" altLang="en-US"/>
              <a:pPr>
                <a:defRPr/>
              </a:pPr>
              <a:t>‹#›</a:t>
            </a:fld>
            <a:endParaRPr lang="en-US" altLang="en-US"/>
          </a:p>
        </p:txBody>
      </p:sp>
    </p:spTree>
    <p:extLst>
      <p:ext uri="{BB962C8B-B14F-4D97-AF65-F5344CB8AC3E}">
        <p14:creationId xmlns:p14="http://schemas.microsoft.com/office/powerpoint/2010/main" val="2456639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a:t>Click to edit Master title style</a:t>
            </a:r>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9400034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7284524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3945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4519850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790700"/>
            <a:ext cx="1892300" cy="519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35300" y="1790700"/>
            <a:ext cx="1892300" cy="519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422033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922708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964949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44083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9001545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Palatino"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0352767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88655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27925" y="203200"/>
            <a:ext cx="2454275"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5100" y="203200"/>
            <a:ext cx="7210425"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178976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Futura"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5381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55316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247070"/>
            <a:ext cx="7620000" cy="2652889"/>
          </a:xfrm>
        </p:spPr>
        <p:txBody>
          <a:bodyPr anchor="b"/>
          <a:lstStyle>
            <a:lvl1pPr algn="ctr">
              <a:defRPr sz="5000"/>
            </a:lvl1pPr>
          </a:lstStyle>
          <a:p>
            <a:r>
              <a:rPr lang="en-US"/>
              <a:t>Click to edit Master title style</a:t>
            </a:r>
          </a:p>
        </p:txBody>
      </p:sp>
      <p:sp>
        <p:nvSpPr>
          <p:cNvPr id="3" name="Subtitle 2"/>
          <p:cNvSpPr>
            <a:spLocks noGrp="1"/>
          </p:cNvSpPr>
          <p:nvPr>
            <p:ph type="subTitle" idx="1"/>
          </p:nvPr>
        </p:nvSpPr>
        <p:spPr>
          <a:xfrm>
            <a:off x="1270000" y="4002264"/>
            <a:ext cx="7620000" cy="1839736"/>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8B72CB39-556D-48C3-BB18-32B7CF9699C9}"/>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0D8E224A-FEC7-48FA-BB38-D08DC00FA68B}"/>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3744CD06-46CF-49E3-87A6-E3239E23DBC8}"/>
              </a:ext>
            </a:extLst>
          </p:cNvPr>
          <p:cNvSpPr>
            <a:spLocks noGrp="1"/>
          </p:cNvSpPr>
          <p:nvPr>
            <p:ph type="sldNum" sz="quarter" idx="12"/>
          </p:nvPr>
        </p:nvSpPr>
        <p:spPr/>
        <p:txBody>
          <a:bodyPr/>
          <a:lstStyle>
            <a:lvl1pPr>
              <a:defRPr>
                <a:solidFill>
                  <a:srgbClr val="FFFFFF"/>
                </a:solidFill>
              </a:defRPr>
            </a:lvl1pPr>
          </a:lstStyle>
          <a:p>
            <a:pPr>
              <a:defRPr/>
            </a:pPr>
            <a:fld id="{DD9CD2B9-9DFD-4D3F-BFC8-DBC6B3846B20}" type="slidenum">
              <a:rPr lang="en-US" altLang="en-US"/>
              <a:pPr>
                <a:defRPr/>
              </a:pPr>
              <a:t>‹#›</a:t>
            </a:fld>
            <a:endParaRPr lang="en-US" altLang="en-US"/>
          </a:p>
        </p:txBody>
      </p:sp>
    </p:spTree>
    <p:extLst>
      <p:ext uri="{BB962C8B-B14F-4D97-AF65-F5344CB8AC3E}">
        <p14:creationId xmlns:p14="http://schemas.microsoft.com/office/powerpoint/2010/main" val="22817213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C3D59-8156-408F-B470-56DDAA35886E}"/>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B4D92593-719E-4E56-B7A9-33E9E5431A97}"/>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8EEC27EA-BDE4-4D06-8AB9-1005DDE46500}"/>
              </a:ext>
            </a:extLst>
          </p:cNvPr>
          <p:cNvSpPr>
            <a:spLocks noGrp="1"/>
          </p:cNvSpPr>
          <p:nvPr>
            <p:ph type="sldNum" sz="quarter" idx="12"/>
          </p:nvPr>
        </p:nvSpPr>
        <p:spPr/>
        <p:txBody>
          <a:bodyPr/>
          <a:lstStyle>
            <a:lvl1pPr>
              <a:defRPr>
                <a:solidFill>
                  <a:srgbClr val="FFFFFF"/>
                </a:solidFill>
              </a:defRPr>
            </a:lvl1pPr>
          </a:lstStyle>
          <a:p>
            <a:pPr>
              <a:defRPr/>
            </a:pPr>
            <a:fld id="{D6AE238E-959D-4AAB-A37B-B9C42DF1EA12}" type="slidenum">
              <a:rPr lang="en-US" altLang="en-US"/>
              <a:pPr>
                <a:defRPr/>
              </a:pPr>
              <a:t>‹#›</a:t>
            </a:fld>
            <a:endParaRPr lang="en-US" altLang="en-US"/>
          </a:p>
        </p:txBody>
      </p:sp>
    </p:spTree>
    <p:extLst>
      <p:ext uri="{BB962C8B-B14F-4D97-AF65-F5344CB8AC3E}">
        <p14:creationId xmlns:p14="http://schemas.microsoft.com/office/powerpoint/2010/main" val="26025746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899709"/>
            <a:ext cx="8763000" cy="3169708"/>
          </a:xfrm>
        </p:spPr>
        <p:txBody>
          <a:bodyPr anchor="b"/>
          <a:lstStyle>
            <a:lvl1pPr>
              <a:defRPr sz="5000"/>
            </a:lvl1pPr>
          </a:lstStyle>
          <a:p>
            <a:r>
              <a:rPr lang="en-US"/>
              <a:t>Click to edit Master title style</a:t>
            </a:r>
          </a:p>
        </p:txBody>
      </p:sp>
      <p:sp>
        <p:nvSpPr>
          <p:cNvPr id="3" name="Text Placeholder 2"/>
          <p:cNvSpPr>
            <a:spLocks noGrp="1"/>
          </p:cNvSpPr>
          <p:nvPr>
            <p:ph type="body" idx="1"/>
          </p:nvPr>
        </p:nvSpPr>
        <p:spPr>
          <a:xfrm>
            <a:off x="693208" y="5099404"/>
            <a:ext cx="8763000" cy="1666874"/>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7F1963-4584-4011-9736-8425CBDC81BA}"/>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FDB01F02-C760-4EFB-B772-9EE32FC218C8}"/>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E3F3C369-4DC3-403A-9B17-813585D7BA1E}"/>
              </a:ext>
            </a:extLst>
          </p:cNvPr>
          <p:cNvSpPr>
            <a:spLocks noGrp="1"/>
          </p:cNvSpPr>
          <p:nvPr>
            <p:ph type="sldNum" sz="quarter" idx="12"/>
          </p:nvPr>
        </p:nvSpPr>
        <p:spPr/>
        <p:txBody>
          <a:bodyPr/>
          <a:lstStyle>
            <a:lvl1pPr>
              <a:defRPr>
                <a:solidFill>
                  <a:srgbClr val="FFFFFF"/>
                </a:solidFill>
              </a:defRPr>
            </a:lvl1pPr>
          </a:lstStyle>
          <a:p>
            <a:pPr>
              <a:defRPr/>
            </a:pPr>
            <a:fld id="{347BF62A-8F30-48CB-B5B4-2B4F58F5290C}" type="slidenum">
              <a:rPr lang="en-US" altLang="en-US"/>
              <a:pPr>
                <a:defRPr/>
              </a:pPr>
              <a:t>‹#›</a:t>
            </a:fld>
            <a:endParaRPr lang="en-US" altLang="en-US"/>
          </a:p>
        </p:txBody>
      </p:sp>
    </p:spTree>
    <p:extLst>
      <p:ext uri="{BB962C8B-B14F-4D97-AF65-F5344CB8AC3E}">
        <p14:creationId xmlns:p14="http://schemas.microsoft.com/office/powerpoint/2010/main" val="6262626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ABDC7D-6078-4DE0-ACCA-45F513D50EFA}"/>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6" name="Footer Placeholder 5">
            <a:extLst>
              <a:ext uri="{FF2B5EF4-FFF2-40B4-BE49-F238E27FC236}">
                <a16:creationId xmlns:a16="http://schemas.microsoft.com/office/drawing/2014/main" id="{9BF68DC7-C6B5-4A4D-8CF2-121848B2CCF0}"/>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7" name="Slide Number Placeholder 6">
            <a:extLst>
              <a:ext uri="{FF2B5EF4-FFF2-40B4-BE49-F238E27FC236}">
                <a16:creationId xmlns:a16="http://schemas.microsoft.com/office/drawing/2014/main" id="{605CAD84-15D1-4A0C-86BB-27FBD45C7A82}"/>
              </a:ext>
            </a:extLst>
          </p:cNvPr>
          <p:cNvSpPr>
            <a:spLocks noGrp="1"/>
          </p:cNvSpPr>
          <p:nvPr>
            <p:ph type="sldNum" sz="quarter" idx="12"/>
          </p:nvPr>
        </p:nvSpPr>
        <p:spPr/>
        <p:txBody>
          <a:bodyPr/>
          <a:lstStyle>
            <a:lvl1pPr>
              <a:defRPr>
                <a:solidFill>
                  <a:srgbClr val="FFFFFF"/>
                </a:solidFill>
              </a:defRPr>
            </a:lvl1pPr>
          </a:lstStyle>
          <a:p>
            <a:pPr>
              <a:defRPr/>
            </a:pPr>
            <a:fld id="{5F3849FF-6DAA-43C1-A200-FE31DB8ACA60}" type="slidenum">
              <a:rPr lang="en-US" altLang="en-US"/>
              <a:pPr>
                <a:defRPr/>
              </a:pPr>
              <a:t>‹#›</a:t>
            </a:fld>
            <a:endParaRPr lang="en-US" altLang="en-US"/>
          </a:p>
        </p:txBody>
      </p:sp>
    </p:spTree>
    <p:extLst>
      <p:ext uri="{BB962C8B-B14F-4D97-AF65-F5344CB8AC3E}">
        <p14:creationId xmlns:p14="http://schemas.microsoft.com/office/powerpoint/2010/main" val="20841444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405695"/>
            <a:ext cx="8763000" cy="1472848"/>
          </a:xfrm>
        </p:spPr>
        <p:txBody>
          <a:bodyPr/>
          <a:lstStyle/>
          <a:p>
            <a:r>
              <a:rPr lang="en-US"/>
              <a:t>Click to edit Master title style</a:t>
            </a:r>
          </a:p>
        </p:txBody>
      </p:sp>
      <p:sp>
        <p:nvSpPr>
          <p:cNvPr id="3" name="Text Placeholder 2"/>
          <p:cNvSpPr>
            <a:spLocks noGrp="1"/>
          </p:cNvSpPr>
          <p:nvPr>
            <p:ph type="body" idx="1"/>
          </p:nvPr>
        </p:nvSpPr>
        <p:spPr>
          <a:xfrm>
            <a:off x="699824" y="1867959"/>
            <a:ext cx="4298156"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783417"/>
            <a:ext cx="4298156"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43500" y="1867959"/>
            <a:ext cx="4319323"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783417"/>
            <a:ext cx="4319323"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DFC3F9-893B-4CA0-89F4-897B495DFAE7}"/>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8" name="Footer Placeholder 7">
            <a:extLst>
              <a:ext uri="{FF2B5EF4-FFF2-40B4-BE49-F238E27FC236}">
                <a16:creationId xmlns:a16="http://schemas.microsoft.com/office/drawing/2014/main" id="{2552E613-BFE3-4BA7-A638-606A5BD58CFD}"/>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9" name="Slide Number Placeholder 8">
            <a:extLst>
              <a:ext uri="{FF2B5EF4-FFF2-40B4-BE49-F238E27FC236}">
                <a16:creationId xmlns:a16="http://schemas.microsoft.com/office/drawing/2014/main" id="{A111E860-6700-47B7-B75A-CC41D065A783}"/>
              </a:ext>
            </a:extLst>
          </p:cNvPr>
          <p:cNvSpPr>
            <a:spLocks noGrp="1"/>
          </p:cNvSpPr>
          <p:nvPr>
            <p:ph type="sldNum" sz="quarter" idx="12"/>
          </p:nvPr>
        </p:nvSpPr>
        <p:spPr/>
        <p:txBody>
          <a:bodyPr/>
          <a:lstStyle>
            <a:lvl1pPr>
              <a:defRPr>
                <a:solidFill>
                  <a:srgbClr val="FFFFFF"/>
                </a:solidFill>
              </a:defRPr>
            </a:lvl1pPr>
          </a:lstStyle>
          <a:p>
            <a:pPr>
              <a:defRPr/>
            </a:pPr>
            <a:fld id="{D67DFD98-D155-4590-B4C9-FB05BC5F219F}" type="slidenum">
              <a:rPr lang="en-US" altLang="en-US"/>
              <a:pPr>
                <a:defRPr/>
              </a:pPr>
              <a:t>‹#›</a:t>
            </a:fld>
            <a:endParaRPr lang="en-US" altLang="en-US"/>
          </a:p>
        </p:txBody>
      </p:sp>
    </p:spTree>
    <p:extLst>
      <p:ext uri="{BB962C8B-B14F-4D97-AF65-F5344CB8AC3E}">
        <p14:creationId xmlns:p14="http://schemas.microsoft.com/office/powerpoint/2010/main" val="1404201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5D99C3-0C3D-496C-8172-6A0B6FCF5D5B}"/>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4" name="Footer Placeholder 3">
            <a:extLst>
              <a:ext uri="{FF2B5EF4-FFF2-40B4-BE49-F238E27FC236}">
                <a16:creationId xmlns:a16="http://schemas.microsoft.com/office/drawing/2014/main" id="{DF6B44B1-1197-4950-A1CA-F942A780C3EA}"/>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5" name="Slide Number Placeholder 4">
            <a:extLst>
              <a:ext uri="{FF2B5EF4-FFF2-40B4-BE49-F238E27FC236}">
                <a16:creationId xmlns:a16="http://schemas.microsoft.com/office/drawing/2014/main" id="{A4ABD798-AC07-42DE-AF14-D231D62B8ED1}"/>
              </a:ext>
            </a:extLst>
          </p:cNvPr>
          <p:cNvSpPr>
            <a:spLocks noGrp="1"/>
          </p:cNvSpPr>
          <p:nvPr>
            <p:ph type="sldNum" sz="quarter" idx="12"/>
          </p:nvPr>
        </p:nvSpPr>
        <p:spPr/>
        <p:txBody>
          <a:bodyPr/>
          <a:lstStyle>
            <a:lvl1pPr>
              <a:defRPr>
                <a:solidFill>
                  <a:srgbClr val="FFFFFF"/>
                </a:solidFill>
              </a:defRPr>
            </a:lvl1pPr>
          </a:lstStyle>
          <a:p>
            <a:pPr>
              <a:defRPr/>
            </a:pPr>
            <a:fld id="{C8CB8392-B8F8-4686-863B-12B9FFF4D436}" type="slidenum">
              <a:rPr lang="en-US" altLang="en-US"/>
              <a:pPr>
                <a:defRPr/>
              </a:pPr>
              <a:t>‹#›</a:t>
            </a:fld>
            <a:endParaRPr lang="en-US" altLang="en-US"/>
          </a:p>
        </p:txBody>
      </p:sp>
    </p:spTree>
    <p:extLst>
      <p:ext uri="{BB962C8B-B14F-4D97-AF65-F5344CB8AC3E}">
        <p14:creationId xmlns:p14="http://schemas.microsoft.com/office/powerpoint/2010/main" val="40866175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B994D0-0585-4BC9-918B-8667D4AD9600}"/>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3" name="Footer Placeholder 2">
            <a:extLst>
              <a:ext uri="{FF2B5EF4-FFF2-40B4-BE49-F238E27FC236}">
                <a16:creationId xmlns:a16="http://schemas.microsoft.com/office/drawing/2014/main" id="{9CE523E8-B4E7-4478-828B-7FAF9F866D27}"/>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4" name="Slide Number Placeholder 3">
            <a:extLst>
              <a:ext uri="{FF2B5EF4-FFF2-40B4-BE49-F238E27FC236}">
                <a16:creationId xmlns:a16="http://schemas.microsoft.com/office/drawing/2014/main" id="{818A797B-B468-4C76-962A-2EF91C4F38C7}"/>
              </a:ext>
            </a:extLst>
          </p:cNvPr>
          <p:cNvSpPr>
            <a:spLocks noGrp="1"/>
          </p:cNvSpPr>
          <p:nvPr>
            <p:ph type="sldNum" sz="quarter" idx="12"/>
          </p:nvPr>
        </p:nvSpPr>
        <p:spPr/>
        <p:txBody>
          <a:bodyPr/>
          <a:lstStyle>
            <a:lvl1pPr>
              <a:defRPr>
                <a:solidFill>
                  <a:srgbClr val="FFFFFF"/>
                </a:solidFill>
              </a:defRPr>
            </a:lvl1pPr>
          </a:lstStyle>
          <a:p>
            <a:pPr>
              <a:defRPr/>
            </a:pPr>
            <a:fld id="{07692711-C00A-4FFD-AA05-E1D65F661B29}" type="slidenum">
              <a:rPr lang="en-US" altLang="en-US"/>
              <a:pPr>
                <a:defRPr/>
              </a:pPr>
              <a:t>‹#›</a:t>
            </a:fld>
            <a:endParaRPr lang="en-US" altLang="en-US"/>
          </a:p>
        </p:txBody>
      </p:sp>
    </p:spTree>
    <p:extLst>
      <p:ext uri="{BB962C8B-B14F-4D97-AF65-F5344CB8AC3E}">
        <p14:creationId xmlns:p14="http://schemas.microsoft.com/office/powerpoint/2010/main" val="3199419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Content Placeholder 2"/>
          <p:cNvSpPr>
            <a:spLocks noGrp="1"/>
          </p:cNvSpPr>
          <p:nvPr>
            <p:ph idx="1"/>
          </p:nvPr>
        </p:nvSpPr>
        <p:spPr>
          <a:xfrm>
            <a:off x="4319323" y="1097139"/>
            <a:ext cx="5143500" cy="5415139"/>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6F79E842-3059-44D9-9CB6-AB325E6656E4}"/>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6" name="Footer Placeholder 5">
            <a:extLst>
              <a:ext uri="{FF2B5EF4-FFF2-40B4-BE49-F238E27FC236}">
                <a16:creationId xmlns:a16="http://schemas.microsoft.com/office/drawing/2014/main" id="{35A34CE1-EEF6-4603-B2A4-AC680329EE2F}"/>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7" name="Slide Number Placeholder 6">
            <a:extLst>
              <a:ext uri="{FF2B5EF4-FFF2-40B4-BE49-F238E27FC236}">
                <a16:creationId xmlns:a16="http://schemas.microsoft.com/office/drawing/2014/main" id="{B8D30D4D-08DA-45D8-955E-4B8A09940BE2}"/>
              </a:ext>
            </a:extLst>
          </p:cNvPr>
          <p:cNvSpPr>
            <a:spLocks noGrp="1"/>
          </p:cNvSpPr>
          <p:nvPr>
            <p:ph type="sldNum" sz="quarter" idx="12"/>
          </p:nvPr>
        </p:nvSpPr>
        <p:spPr/>
        <p:txBody>
          <a:bodyPr/>
          <a:lstStyle>
            <a:lvl1pPr>
              <a:defRPr>
                <a:solidFill>
                  <a:srgbClr val="FFFFFF"/>
                </a:solidFill>
              </a:defRPr>
            </a:lvl1pPr>
          </a:lstStyle>
          <a:p>
            <a:pPr>
              <a:defRPr/>
            </a:pPr>
            <a:fld id="{AF2461D5-BC17-4668-A02D-96CE812946EE}" type="slidenum">
              <a:rPr lang="en-US" altLang="en-US"/>
              <a:pPr>
                <a:defRPr/>
              </a:pPr>
              <a:t>‹#›</a:t>
            </a:fld>
            <a:endParaRPr lang="en-US" altLang="en-US"/>
          </a:p>
        </p:txBody>
      </p:sp>
    </p:spTree>
    <p:extLst>
      <p:ext uri="{BB962C8B-B14F-4D97-AF65-F5344CB8AC3E}">
        <p14:creationId xmlns:p14="http://schemas.microsoft.com/office/powerpoint/2010/main" val="30336838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Picture Placeholder 2"/>
          <p:cNvSpPr>
            <a:spLocks noGrp="1"/>
          </p:cNvSpPr>
          <p:nvPr>
            <p:ph type="pic" idx="1"/>
          </p:nvPr>
        </p:nvSpPr>
        <p:spPr>
          <a:xfrm>
            <a:off x="4319323" y="1097139"/>
            <a:ext cx="5143500" cy="5415139"/>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FDA08843-33E1-4B1D-98FF-D5772A4FE7C8}"/>
              </a:ext>
            </a:extLst>
          </p:cNvPr>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6" name="Footer Placeholder 5">
            <a:extLst>
              <a:ext uri="{FF2B5EF4-FFF2-40B4-BE49-F238E27FC236}">
                <a16:creationId xmlns:a16="http://schemas.microsoft.com/office/drawing/2014/main" id="{6A9BA0BC-2E80-4375-A9D1-B5724B796F31}"/>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7" name="Slide Number Placeholder 6">
            <a:extLst>
              <a:ext uri="{FF2B5EF4-FFF2-40B4-BE49-F238E27FC236}">
                <a16:creationId xmlns:a16="http://schemas.microsoft.com/office/drawing/2014/main" id="{61966ECC-8995-45F7-A062-3855E16E35B9}"/>
              </a:ext>
            </a:extLst>
          </p:cNvPr>
          <p:cNvSpPr>
            <a:spLocks noGrp="1"/>
          </p:cNvSpPr>
          <p:nvPr>
            <p:ph type="sldNum" sz="quarter" idx="12"/>
          </p:nvPr>
        </p:nvSpPr>
        <p:spPr/>
        <p:txBody>
          <a:bodyPr/>
          <a:lstStyle>
            <a:lvl1pPr>
              <a:defRPr>
                <a:solidFill>
                  <a:srgbClr val="FFFFFF"/>
                </a:solidFill>
              </a:defRPr>
            </a:lvl1pPr>
          </a:lstStyle>
          <a:p>
            <a:pPr>
              <a:defRPr/>
            </a:pPr>
            <a:fld id="{09D74FF0-9B7B-40D2-B403-A1536D0F1BA9}" type="slidenum">
              <a:rPr lang="en-US" altLang="en-US"/>
              <a:pPr>
                <a:defRPr/>
              </a:pPr>
              <a:t>‹#›</a:t>
            </a:fld>
            <a:endParaRPr lang="en-US" altLang="en-US"/>
          </a:p>
        </p:txBody>
      </p:sp>
    </p:spTree>
    <p:extLst>
      <p:ext uri="{BB962C8B-B14F-4D97-AF65-F5344CB8AC3E}">
        <p14:creationId xmlns:p14="http://schemas.microsoft.com/office/powerpoint/2010/main" val="1725483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EFC44C82-FEAB-4794-ABF7-4D992AEFC740}"/>
              </a:ext>
            </a:extLst>
          </p:cNvPr>
          <p:cNvSpPr>
            <a:spLocks noGrp="1" noChangeArrowheads="1"/>
          </p:cNvSpPr>
          <p:nvPr>
            <p:ph type="title"/>
          </p:nvPr>
        </p:nvSpPr>
        <p:spPr bwMode="auto">
          <a:xfrm>
            <a:off x="165100" y="2362200"/>
            <a:ext cx="9817100" cy="1485900"/>
          </a:xfrm>
          <a:prstGeom prst="rect">
            <a:avLst/>
          </a:prstGeom>
          <a:solidFill>
            <a:srgbClr val="53C70E"/>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b" anchorCtr="0" compatLnSpc="1">
            <a:prstTxWarp prst="textNoShape">
              <a:avLst/>
            </a:prstTxWarp>
          </a:bodyPr>
          <a:lstStyle/>
          <a:p>
            <a:pPr lvl="0"/>
            <a:r>
              <a:rPr lang="en-US" altLang="en-US">
                <a:sym typeface="Futura"/>
              </a:rPr>
              <a:t>Click to edit Master title style</a:t>
            </a:r>
          </a:p>
        </p:txBody>
      </p:sp>
      <p:sp>
        <p:nvSpPr>
          <p:cNvPr id="1027" name="Rectangle 2">
            <a:extLst>
              <a:ext uri="{FF2B5EF4-FFF2-40B4-BE49-F238E27FC236}">
                <a16:creationId xmlns:a16="http://schemas.microsoft.com/office/drawing/2014/main" id="{3F2E57B9-A5A7-4245-8B10-F5C89E0AFCB3}"/>
              </a:ext>
            </a:extLst>
          </p:cNvPr>
          <p:cNvSpPr>
            <a:spLocks noGrp="1" noChangeArrowheads="1"/>
          </p:cNvSpPr>
          <p:nvPr>
            <p:ph type="body" idx="1"/>
          </p:nvPr>
        </p:nvSpPr>
        <p:spPr bwMode="auto">
          <a:xfrm>
            <a:off x="165100" y="3835400"/>
            <a:ext cx="9817100" cy="698500"/>
          </a:xfrm>
          <a:prstGeom prst="rect">
            <a:avLst/>
          </a:prstGeom>
          <a:solidFill>
            <a:srgbClr val="53C70E"/>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altLang="en-US">
                <a:sym typeface="Futura"/>
              </a:rPr>
              <a:t>Click to edit Master text styles</a:t>
            </a:r>
          </a:p>
          <a:p>
            <a:pPr lvl="1"/>
            <a:r>
              <a:rPr lang="en-US" altLang="en-US">
                <a:sym typeface="Futura"/>
              </a:rPr>
              <a:t>Second level</a:t>
            </a:r>
          </a:p>
          <a:p>
            <a:pPr lvl="2"/>
            <a:r>
              <a:rPr lang="en-US" altLang="en-US">
                <a:sym typeface="Futura"/>
              </a:rPr>
              <a:t>Third level</a:t>
            </a:r>
          </a:p>
          <a:p>
            <a:pPr lvl="3"/>
            <a:r>
              <a:rPr lang="en-US" altLang="en-US">
                <a:sym typeface="Futura"/>
              </a:rPr>
              <a:t>Fourth level</a:t>
            </a:r>
          </a:p>
          <a:p>
            <a:pPr lvl="4"/>
            <a:r>
              <a:rPr lang="en-US" altLang="en-US">
                <a:sym typeface="Futura"/>
              </a:rPr>
              <a:t>Fifth level</a:t>
            </a:r>
          </a:p>
        </p:txBody>
      </p:sp>
    </p:spTree>
  </p:cSld>
  <p:clrMap bg1="lt1" tx1="dk1" bg2="lt2" tx2="dk2" accent1="accent1" accent2="accent2" accent3="accent3" accent4="accent4" accent5="accent5" accent6="accent6" hlink="hlink" folHlink="folHlink"/>
  <p:sldLayoutIdLst>
    <p:sldLayoutId id="2147486589" r:id="rId1"/>
    <p:sldLayoutId id="2147486590" r:id="rId2"/>
    <p:sldLayoutId id="2147486591" r:id="rId3"/>
    <p:sldLayoutId id="2147486592" r:id="rId4"/>
    <p:sldLayoutId id="2147486593" r:id="rId5"/>
    <p:sldLayoutId id="2147486594" r:id="rId6"/>
    <p:sldLayoutId id="2147486595" r:id="rId7"/>
    <p:sldLayoutId id="2147486596" r:id="rId8"/>
    <p:sldLayoutId id="2147486597" r:id="rId9"/>
    <p:sldLayoutId id="2147486598" r:id="rId10"/>
    <p:sldLayoutId id="2147486599" r:id="rId11"/>
  </p:sldLayoutIdLst>
  <p:transition/>
  <p:txStyles>
    <p:titleStyle>
      <a:lvl1pPr algn="ctr" rtl="0" eaLnBrk="0" fontAlgn="base" hangingPunct="0">
        <a:spcBef>
          <a:spcPct val="0"/>
        </a:spcBef>
        <a:spcAft>
          <a:spcPct val="0"/>
        </a:spcAft>
        <a:defRPr sz="7000">
          <a:solidFill>
            <a:srgbClr val="FFFFFF"/>
          </a:solidFill>
          <a:latin typeface="+mj-lt"/>
          <a:ea typeface="+mj-ea"/>
          <a:cs typeface="+mj-cs"/>
          <a:sym typeface="Futura"/>
        </a:defRPr>
      </a:lvl1pPr>
      <a:lvl2pPr algn="ctr" rtl="0" eaLnBrk="0" fontAlgn="base" hangingPunct="0">
        <a:spcBef>
          <a:spcPct val="0"/>
        </a:spcBef>
        <a:spcAft>
          <a:spcPct val="0"/>
        </a:spcAft>
        <a:defRPr sz="7000">
          <a:solidFill>
            <a:srgbClr val="FFFFFF"/>
          </a:solidFill>
          <a:latin typeface="Futura" charset="0"/>
          <a:ea typeface="ヒラギノ角ゴ Pro W3" charset="0"/>
          <a:cs typeface="ヒラギノ角ゴ Pro W3" charset="0"/>
          <a:sym typeface="Futura"/>
        </a:defRPr>
      </a:lvl2pPr>
      <a:lvl3pPr algn="ctr" rtl="0" eaLnBrk="0" fontAlgn="base" hangingPunct="0">
        <a:spcBef>
          <a:spcPct val="0"/>
        </a:spcBef>
        <a:spcAft>
          <a:spcPct val="0"/>
        </a:spcAft>
        <a:defRPr sz="7000">
          <a:solidFill>
            <a:srgbClr val="FFFFFF"/>
          </a:solidFill>
          <a:latin typeface="Futura" charset="0"/>
          <a:ea typeface="ヒラギノ角ゴ Pro W3" charset="0"/>
          <a:cs typeface="ヒラギノ角ゴ Pro W3" charset="0"/>
          <a:sym typeface="Futura"/>
        </a:defRPr>
      </a:lvl3pPr>
      <a:lvl4pPr algn="ctr" rtl="0" eaLnBrk="0" fontAlgn="base" hangingPunct="0">
        <a:spcBef>
          <a:spcPct val="0"/>
        </a:spcBef>
        <a:spcAft>
          <a:spcPct val="0"/>
        </a:spcAft>
        <a:defRPr sz="7000">
          <a:solidFill>
            <a:srgbClr val="FFFFFF"/>
          </a:solidFill>
          <a:latin typeface="Futura" charset="0"/>
          <a:ea typeface="ヒラギノ角ゴ Pro W3" charset="0"/>
          <a:cs typeface="ヒラギノ角ゴ Pro W3" charset="0"/>
          <a:sym typeface="Futura"/>
        </a:defRPr>
      </a:lvl4pPr>
      <a:lvl5pPr algn="ctr" rtl="0" eaLnBrk="0" fontAlgn="base" hangingPunct="0">
        <a:spcBef>
          <a:spcPct val="0"/>
        </a:spcBef>
        <a:spcAft>
          <a:spcPct val="0"/>
        </a:spcAft>
        <a:defRPr sz="7000">
          <a:solidFill>
            <a:srgbClr val="FFFFFF"/>
          </a:solidFill>
          <a:latin typeface="Futura" charset="0"/>
          <a:ea typeface="ヒラギノ角ゴ Pro W3" charset="0"/>
          <a:cs typeface="ヒラギノ角ゴ Pro W3" charset="0"/>
          <a:sym typeface="Futura"/>
        </a:defRPr>
      </a:lvl5pPr>
      <a:lvl6pPr marL="457200" algn="ctr" rtl="0" fontAlgn="base">
        <a:spcBef>
          <a:spcPct val="0"/>
        </a:spcBef>
        <a:spcAft>
          <a:spcPct val="0"/>
        </a:spcAft>
        <a:defRPr sz="7000">
          <a:solidFill>
            <a:srgbClr val="FFFFFF"/>
          </a:solidFill>
          <a:latin typeface="Futura" charset="0"/>
          <a:ea typeface="ヒラギノ角ゴ Pro W3" charset="0"/>
          <a:cs typeface="ヒラギノ角ゴ Pro W3" charset="0"/>
          <a:sym typeface="Futura" charset="0"/>
        </a:defRPr>
      </a:lvl6pPr>
      <a:lvl7pPr marL="914400" algn="ctr" rtl="0" fontAlgn="base">
        <a:spcBef>
          <a:spcPct val="0"/>
        </a:spcBef>
        <a:spcAft>
          <a:spcPct val="0"/>
        </a:spcAft>
        <a:defRPr sz="7000">
          <a:solidFill>
            <a:srgbClr val="FFFFFF"/>
          </a:solidFill>
          <a:latin typeface="Futura" charset="0"/>
          <a:ea typeface="ヒラギノ角ゴ Pro W3" charset="0"/>
          <a:cs typeface="ヒラギノ角ゴ Pro W3" charset="0"/>
          <a:sym typeface="Futura" charset="0"/>
        </a:defRPr>
      </a:lvl7pPr>
      <a:lvl8pPr marL="1371600" algn="ctr" rtl="0" fontAlgn="base">
        <a:spcBef>
          <a:spcPct val="0"/>
        </a:spcBef>
        <a:spcAft>
          <a:spcPct val="0"/>
        </a:spcAft>
        <a:defRPr sz="7000">
          <a:solidFill>
            <a:srgbClr val="FFFFFF"/>
          </a:solidFill>
          <a:latin typeface="Futura" charset="0"/>
          <a:ea typeface="ヒラギノ角ゴ Pro W3" charset="0"/>
          <a:cs typeface="ヒラギノ角ゴ Pro W3" charset="0"/>
          <a:sym typeface="Futura" charset="0"/>
        </a:defRPr>
      </a:lvl8pPr>
      <a:lvl9pPr marL="1828800" algn="ctr" rtl="0" fontAlgn="base">
        <a:spcBef>
          <a:spcPct val="0"/>
        </a:spcBef>
        <a:spcAft>
          <a:spcPct val="0"/>
        </a:spcAft>
        <a:defRPr sz="7000">
          <a:solidFill>
            <a:srgbClr val="FFFFFF"/>
          </a:solidFill>
          <a:latin typeface="Futura" charset="0"/>
          <a:ea typeface="ヒラギノ角ゴ Pro W3" charset="0"/>
          <a:cs typeface="ヒラギノ角ゴ Pro W3" charset="0"/>
          <a:sym typeface="Futura" charset="0"/>
        </a:defRPr>
      </a:lvl9pPr>
    </p:titleStyle>
    <p:bodyStyle>
      <a:lvl1pPr marL="342900" indent="-342900" algn="ctr" rtl="0" eaLnBrk="0" fontAlgn="base" hangingPunct="0">
        <a:spcBef>
          <a:spcPct val="0"/>
        </a:spcBef>
        <a:spcAft>
          <a:spcPct val="0"/>
        </a:spcAft>
        <a:defRPr sz="3200">
          <a:solidFill>
            <a:srgbClr val="FFFFFF"/>
          </a:solidFill>
          <a:latin typeface="+mn-lt"/>
          <a:ea typeface="+mn-ea"/>
          <a:cs typeface="+mn-cs"/>
          <a:sym typeface="Futura"/>
        </a:defRPr>
      </a:lvl1pPr>
      <a:lvl2pPr marL="742950" indent="-285750" algn="ctr" rtl="0" eaLnBrk="0" fontAlgn="base" hangingPunct="0">
        <a:spcBef>
          <a:spcPct val="0"/>
        </a:spcBef>
        <a:spcAft>
          <a:spcPct val="0"/>
        </a:spcAft>
        <a:defRPr sz="3200">
          <a:solidFill>
            <a:srgbClr val="FFFFFF"/>
          </a:solidFill>
          <a:latin typeface="+mn-lt"/>
          <a:ea typeface="+mn-ea"/>
          <a:cs typeface="+mn-cs"/>
          <a:sym typeface="Futura"/>
        </a:defRPr>
      </a:lvl2pPr>
      <a:lvl3pPr marL="1143000" indent="-228600" algn="ctr" rtl="0" eaLnBrk="0" fontAlgn="base" hangingPunct="0">
        <a:spcBef>
          <a:spcPct val="0"/>
        </a:spcBef>
        <a:spcAft>
          <a:spcPct val="0"/>
        </a:spcAft>
        <a:defRPr sz="3200">
          <a:solidFill>
            <a:srgbClr val="FFFFFF"/>
          </a:solidFill>
          <a:latin typeface="+mn-lt"/>
          <a:ea typeface="+mn-ea"/>
          <a:cs typeface="+mn-cs"/>
          <a:sym typeface="Futura"/>
        </a:defRPr>
      </a:lvl3pPr>
      <a:lvl4pPr marL="1600200" indent="-228600" algn="ctr" rtl="0" eaLnBrk="0" fontAlgn="base" hangingPunct="0">
        <a:spcBef>
          <a:spcPct val="0"/>
        </a:spcBef>
        <a:spcAft>
          <a:spcPct val="0"/>
        </a:spcAft>
        <a:defRPr sz="3200">
          <a:solidFill>
            <a:srgbClr val="FFFFFF"/>
          </a:solidFill>
          <a:latin typeface="+mn-lt"/>
          <a:ea typeface="+mn-ea"/>
          <a:cs typeface="+mn-cs"/>
          <a:sym typeface="Futura"/>
        </a:defRPr>
      </a:lvl4pPr>
      <a:lvl5pPr marL="2057400" indent="-228600" algn="ctr" rtl="0" eaLnBrk="0" fontAlgn="base" hangingPunct="0">
        <a:spcBef>
          <a:spcPct val="0"/>
        </a:spcBef>
        <a:spcAft>
          <a:spcPct val="0"/>
        </a:spcAft>
        <a:defRPr sz="3200">
          <a:solidFill>
            <a:srgbClr val="FFFFFF"/>
          </a:solidFill>
          <a:latin typeface="+mn-lt"/>
          <a:ea typeface="+mn-ea"/>
          <a:cs typeface="+mn-cs"/>
          <a:sym typeface="Futura"/>
        </a:defRPr>
      </a:lvl5pPr>
      <a:lvl6pPr marL="457200" algn="ctr" rtl="0" fontAlgn="base">
        <a:spcBef>
          <a:spcPct val="0"/>
        </a:spcBef>
        <a:spcAft>
          <a:spcPct val="0"/>
        </a:spcAft>
        <a:defRPr sz="3200">
          <a:solidFill>
            <a:srgbClr val="FFFFFF"/>
          </a:solidFill>
          <a:latin typeface="+mn-lt"/>
          <a:ea typeface="+mn-ea"/>
          <a:cs typeface="+mn-cs"/>
          <a:sym typeface="Futura" charset="0"/>
        </a:defRPr>
      </a:lvl6pPr>
      <a:lvl7pPr marL="914400" algn="ctr" rtl="0" fontAlgn="base">
        <a:spcBef>
          <a:spcPct val="0"/>
        </a:spcBef>
        <a:spcAft>
          <a:spcPct val="0"/>
        </a:spcAft>
        <a:defRPr sz="3200">
          <a:solidFill>
            <a:srgbClr val="FFFFFF"/>
          </a:solidFill>
          <a:latin typeface="+mn-lt"/>
          <a:ea typeface="+mn-ea"/>
          <a:cs typeface="+mn-cs"/>
          <a:sym typeface="Futura" charset="0"/>
        </a:defRPr>
      </a:lvl7pPr>
      <a:lvl8pPr marL="1371600" algn="ctr" rtl="0" fontAlgn="base">
        <a:spcBef>
          <a:spcPct val="0"/>
        </a:spcBef>
        <a:spcAft>
          <a:spcPct val="0"/>
        </a:spcAft>
        <a:defRPr sz="3200">
          <a:solidFill>
            <a:srgbClr val="FFFFFF"/>
          </a:solidFill>
          <a:latin typeface="+mn-lt"/>
          <a:ea typeface="+mn-ea"/>
          <a:cs typeface="+mn-cs"/>
          <a:sym typeface="Futura" charset="0"/>
        </a:defRPr>
      </a:lvl8pPr>
      <a:lvl9pPr marL="1828800" algn="ctr" rtl="0" fontAlgn="base">
        <a:spcBef>
          <a:spcPct val="0"/>
        </a:spcBef>
        <a:spcAft>
          <a:spcPct val="0"/>
        </a:spcAft>
        <a:defRPr sz="3200">
          <a:solidFill>
            <a:srgbClr val="FFFFFF"/>
          </a:solidFill>
          <a:latin typeface="+mn-lt"/>
          <a:ea typeface="+mn-ea"/>
          <a:cs typeface="+mn-cs"/>
          <a:sym typeface="Futur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a:extLst>
              <a:ext uri="{FF2B5EF4-FFF2-40B4-BE49-F238E27FC236}">
                <a16:creationId xmlns:a16="http://schemas.microsoft.com/office/drawing/2014/main" id="{02AE335D-34AA-405B-A0C3-DE38A0142924}"/>
              </a:ext>
            </a:extLst>
          </p:cNvPr>
          <p:cNvSpPr>
            <a:spLocks noGrp="1"/>
          </p:cNvSpPr>
          <p:nvPr>
            <p:ph type="title"/>
          </p:nvPr>
        </p:nvSpPr>
        <p:spPr bwMode="auto">
          <a:xfrm>
            <a:off x="698500" y="406400"/>
            <a:ext cx="87630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a:extLst>
              <a:ext uri="{FF2B5EF4-FFF2-40B4-BE49-F238E27FC236}">
                <a16:creationId xmlns:a16="http://schemas.microsoft.com/office/drawing/2014/main" id="{02553F3A-BB53-466D-AA8D-EAF55F4DC0FB}"/>
              </a:ext>
            </a:extLst>
          </p:cNvPr>
          <p:cNvSpPr>
            <a:spLocks noGrp="1"/>
          </p:cNvSpPr>
          <p:nvPr>
            <p:ph type="body" idx="1"/>
          </p:nvPr>
        </p:nvSpPr>
        <p:spPr bwMode="auto">
          <a:xfrm>
            <a:off x="698500" y="2028825"/>
            <a:ext cx="876300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5B0BC9-1212-4DC2-9C4C-3AB494C04727}"/>
              </a:ext>
            </a:extLst>
          </p:cNvPr>
          <p:cNvSpPr>
            <a:spLocks noGrp="1"/>
          </p:cNvSpPr>
          <p:nvPr>
            <p:ph type="dt" sz="half" idx="2"/>
          </p:nvPr>
        </p:nvSpPr>
        <p:spPr>
          <a:xfrm>
            <a:off x="698500" y="7062788"/>
            <a:ext cx="2286000" cy="404812"/>
          </a:xfrm>
          <a:prstGeom prst="rect">
            <a:avLst/>
          </a:prstGeom>
        </p:spPr>
        <p:txBody>
          <a:bodyPr vert="horz" lIns="91440" tIns="45720" rIns="91440" bIns="45720" rtlCol="0" anchor="ctr"/>
          <a:lstStyle>
            <a:lvl1pPr algn="l">
              <a:defRPr sz="1000">
                <a:solidFill>
                  <a:prstClr val="black">
                    <a:tint val="75000"/>
                  </a:prstClr>
                </a:solidFill>
                <a:latin typeface="Futura" charset="0"/>
                <a:ea typeface="ヒラギノ角ゴ Pro W3" charset="0"/>
                <a:cs typeface="ヒラギノ角ゴ Pro W3" charset="0"/>
                <a:sym typeface="Futura" charset="0"/>
              </a:defRPr>
            </a:lvl1pPr>
          </a:lstStyle>
          <a:p>
            <a:pPr>
              <a:defRPr/>
            </a:pPr>
            <a:fld id="{5C8E4900-3592-467F-8362-9F9E721CEA1D}" type="datetimeFigureOut">
              <a:rPr lang="en-US"/>
              <a:pPr>
                <a:defRPr/>
              </a:pPr>
              <a:t>11/18/2021</a:t>
            </a:fld>
            <a:endParaRPr lang="en-US"/>
          </a:p>
        </p:txBody>
      </p:sp>
      <p:sp>
        <p:nvSpPr>
          <p:cNvPr id="5" name="Footer Placeholder 4">
            <a:extLst>
              <a:ext uri="{FF2B5EF4-FFF2-40B4-BE49-F238E27FC236}">
                <a16:creationId xmlns:a16="http://schemas.microsoft.com/office/drawing/2014/main" id="{86BDC4AF-8986-4436-A43D-C2D3FD71B2AE}"/>
              </a:ext>
            </a:extLst>
          </p:cNvPr>
          <p:cNvSpPr>
            <a:spLocks noGrp="1"/>
          </p:cNvSpPr>
          <p:nvPr>
            <p:ph type="ftr" sz="quarter" idx="3"/>
          </p:nvPr>
        </p:nvSpPr>
        <p:spPr>
          <a:xfrm>
            <a:off x="3365500" y="7062788"/>
            <a:ext cx="3429000" cy="404812"/>
          </a:xfrm>
          <a:prstGeom prst="rect">
            <a:avLst/>
          </a:prstGeom>
        </p:spPr>
        <p:txBody>
          <a:bodyPr vert="horz" lIns="91440" tIns="45720" rIns="91440" bIns="45720" rtlCol="0" anchor="ctr"/>
          <a:lstStyle>
            <a:lvl1pPr algn="ctr">
              <a:defRPr sz="1000">
                <a:solidFill>
                  <a:prstClr val="black">
                    <a:tint val="75000"/>
                  </a:prstClr>
                </a:solidFill>
                <a:latin typeface="Futura" charset="0"/>
                <a:ea typeface="ヒラギノ角ゴ Pro W3" charset="0"/>
                <a:cs typeface="ヒラギノ角ゴ Pro W3" charset="0"/>
                <a:sym typeface="Futura" charset="0"/>
              </a:defRPr>
            </a:lvl1pPr>
          </a:lstStyle>
          <a:p>
            <a:pPr>
              <a:defRPr/>
            </a:pPr>
            <a:endParaRPr lang="en-US"/>
          </a:p>
        </p:txBody>
      </p:sp>
      <p:sp>
        <p:nvSpPr>
          <p:cNvPr id="6" name="Slide Number Placeholder 5">
            <a:extLst>
              <a:ext uri="{FF2B5EF4-FFF2-40B4-BE49-F238E27FC236}">
                <a16:creationId xmlns:a16="http://schemas.microsoft.com/office/drawing/2014/main" id="{825F2412-BC53-487D-8A23-D912A338594C}"/>
              </a:ext>
            </a:extLst>
          </p:cNvPr>
          <p:cNvSpPr>
            <a:spLocks noGrp="1"/>
          </p:cNvSpPr>
          <p:nvPr>
            <p:ph type="sldNum" sz="quarter" idx="4"/>
          </p:nvPr>
        </p:nvSpPr>
        <p:spPr>
          <a:xfrm>
            <a:off x="7175500" y="7062788"/>
            <a:ext cx="2286000" cy="404812"/>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pPr>
              <a:defRPr/>
            </a:pPr>
            <a:fld id="{68DD5D11-CFB0-490B-A9C4-EA2220FE7A9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Lst>
  <p:txStyles>
    <p:titleStyle>
      <a:lvl1pPr algn="l" defTabSz="760413"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2pPr>
      <a:lvl3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3pPr>
      <a:lvl4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4pPr>
      <a:lvl5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5pPr>
      <a:lvl6pPr marL="457200" algn="l" defTabSz="760413" rtl="0" fontAlgn="base">
        <a:lnSpc>
          <a:spcPct val="90000"/>
        </a:lnSpc>
        <a:spcBef>
          <a:spcPct val="0"/>
        </a:spcBef>
        <a:spcAft>
          <a:spcPct val="0"/>
        </a:spcAft>
        <a:defRPr sz="3600">
          <a:solidFill>
            <a:schemeClr val="tx1"/>
          </a:solidFill>
          <a:latin typeface="Calibri Light" panose="020F0302020204030204" pitchFamily="34" charset="0"/>
        </a:defRPr>
      </a:lvl6pPr>
      <a:lvl7pPr marL="914400" algn="l" defTabSz="760413" rtl="0" fontAlgn="base">
        <a:lnSpc>
          <a:spcPct val="90000"/>
        </a:lnSpc>
        <a:spcBef>
          <a:spcPct val="0"/>
        </a:spcBef>
        <a:spcAft>
          <a:spcPct val="0"/>
        </a:spcAft>
        <a:defRPr sz="3600">
          <a:solidFill>
            <a:schemeClr val="tx1"/>
          </a:solidFill>
          <a:latin typeface="Calibri Light" panose="020F0302020204030204" pitchFamily="34" charset="0"/>
        </a:defRPr>
      </a:lvl7pPr>
      <a:lvl8pPr marL="1371600" algn="l" defTabSz="760413" rtl="0" fontAlgn="base">
        <a:lnSpc>
          <a:spcPct val="90000"/>
        </a:lnSpc>
        <a:spcBef>
          <a:spcPct val="0"/>
        </a:spcBef>
        <a:spcAft>
          <a:spcPct val="0"/>
        </a:spcAft>
        <a:defRPr sz="3600">
          <a:solidFill>
            <a:schemeClr val="tx1"/>
          </a:solidFill>
          <a:latin typeface="Calibri Light" panose="020F0302020204030204" pitchFamily="34" charset="0"/>
        </a:defRPr>
      </a:lvl8pPr>
      <a:lvl9pPr marL="1828800" algn="l" defTabSz="760413" rtl="0" fontAlgn="base">
        <a:lnSpc>
          <a:spcPct val="90000"/>
        </a:lnSpc>
        <a:spcBef>
          <a:spcPct val="0"/>
        </a:spcBef>
        <a:spcAft>
          <a:spcPct val="0"/>
        </a:spcAft>
        <a:defRPr sz="3600">
          <a:solidFill>
            <a:schemeClr val="tx1"/>
          </a:solidFill>
          <a:latin typeface="Calibri Light" panose="020F0302020204030204" pitchFamily="34" charset="0"/>
        </a:defRPr>
      </a:lvl9pPr>
    </p:titleStyle>
    <p:bodyStyle>
      <a:lvl1pPr marL="188913" indent="-188913" algn="l" defTabSz="760413" rtl="0" eaLnBrk="0" fontAlgn="base" hangingPunct="0">
        <a:lnSpc>
          <a:spcPct val="90000"/>
        </a:lnSpc>
        <a:spcBef>
          <a:spcPts val="838"/>
        </a:spcBef>
        <a:spcAft>
          <a:spcPct val="0"/>
        </a:spcAft>
        <a:buFont typeface="Arial" panose="020B0604020202020204" pitchFamily="34" charset="0"/>
        <a:buChar char="•"/>
        <a:defRPr sz="2300" kern="1200">
          <a:solidFill>
            <a:schemeClr val="tx1"/>
          </a:solidFill>
          <a:latin typeface="+mn-lt"/>
          <a:ea typeface="+mn-ea"/>
          <a:cs typeface="+mn-cs"/>
        </a:defRPr>
      </a:lvl1pPr>
      <a:lvl2pPr marL="569913" indent="-188913" algn="l" defTabSz="760413" rtl="0" eaLnBrk="0" fontAlgn="base" hangingPunct="0">
        <a:lnSpc>
          <a:spcPct val="90000"/>
        </a:lnSpc>
        <a:spcBef>
          <a:spcPts val="413"/>
        </a:spcBef>
        <a:spcAft>
          <a:spcPct val="0"/>
        </a:spcAft>
        <a:buFont typeface="Arial" panose="020B0604020202020204" pitchFamily="34" charset="0"/>
        <a:buChar char="•"/>
        <a:defRPr sz="2000" kern="1200">
          <a:solidFill>
            <a:schemeClr val="tx1"/>
          </a:solidFill>
          <a:latin typeface="+mn-lt"/>
          <a:ea typeface="+mn-ea"/>
          <a:cs typeface="+mn-cs"/>
        </a:defRPr>
      </a:lvl2pPr>
      <a:lvl3pPr marL="950913" indent="-188913" algn="l" defTabSz="760413" rtl="0" eaLnBrk="0" fontAlgn="base" hangingPunct="0">
        <a:lnSpc>
          <a:spcPct val="90000"/>
        </a:lnSpc>
        <a:spcBef>
          <a:spcPts val="413"/>
        </a:spcBef>
        <a:spcAft>
          <a:spcPct val="0"/>
        </a:spcAft>
        <a:buFont typeface="Arial" panose="020B0604020202020204" pitchFamily="34" charset="0"/>
        <a:buChar char="•"/>
        <a:defRPr sz="1600" kern="1200">
          <a:solidFill>
            <a:schemeClr val="tx1"/>
          </a:solidFill>
          <a:latin typeface="+mn-lt"/>
          <a:ea typeface="+mn-ea"/>
          <a:cs typeface="+mn-cs"/>
        </a:defRPr>
      </a:lvl3pPr>
      <a:lvl4pPr marL="1331913" indent="-188913" algn="l" defTabSz="760413" rtl="0" eaLnBrk="0" fontAlgn="base" hangingPunct="0">
        <a:lnSpc>
          <a:spcPct val="90000"/>
        </a:lnSpc>
        <a:spcBef>
          <a:spcPts val="413"/>
        </a:spcBef>
        <a:spcAft>
          <a:spcPct val="0"/>
        </a:spcAft>
        <a:buFont typeface="Arial" panose="020B0604020202020204" pitchFamily="34" charset="0"/>
        <a:buChar char="•"/>
        <a:defRPr sz="1500" kern="1200">
          <a:solidFill>
            <a:schemeClr val="tx1"/>
          </a:solidFill>
          <a:latin typeface="+mn-lt"/>
          <a:ea typeface="+mn-ea"/>
          <a:cs typeface="+mn-cs"/>
        </a:defRPr>
      </a:lvl4pPr>
      <a:lvl5pPr marL="1712913" indent="-188913" algn="l" defTabSz="760413" rtl="0" eaLnBrk="0" fontAlgn="base" hangingPunct="0">
        <a:lnSpc>
          <a:spcPct val="90000"/>
        </a:lnSpc>
        <a:spcBef>
          <a:spcPts val="413"/>
        </a:spcBef>
        <a:spcAft>
          <a:spcPct val="0"/>
        </a:spcAft>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6A82F82F-3E3A-46E7-B07F-C8557D15A024}"/>
              </a:ext>
            </a:extLst>
          </p:cNvPr>
          <p:cNvSpPr>
            <a:spLocks noGrp="1" noChangeArrowheads="1"/>
          </p:cNvSpPr>
          <p:nvPr>
            <p:ph type="title"/>
          </p:nvPr>
        </p:nvSpPr>
        <p:spPr bwMode="auto">
          <a:xfrm>
            <a:off x="165100" y="203200"/>
            <a:ext cx="9817100" cy="1485900"/>
          </a:xfrm>
          <a:prstGeom prst="rect">
            <a:avLst/>
          </a:prstGeom>
          <a:solidFill>
            <a:srgbClr val="803DE9"/>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altLang="en-US">
                <a:sym typeface="Futura"/>
              </a:rPr>
              <a:t>Click to edit Master title style</a:t>
            </a:r>
          </a:p>
        </p:txBody>
      </p:sp>
      <p:sp>
        <p:nvSpPr>
          <p:cNvPr id="2051" name="Rectangle 2">
            <a:extLst>
              <a:ext uri="{FF2B5EF4-FFF2-40B4-BE49-F238E27FC236}">
                <a16:creationId xmlns:a16="http://schemas.microsoft.com/office/drawing/2014/main" id="{C60EFCA7-39A1-4626-B371-28F7EC3A44A0}"/>
              </a:ext>
            </a:extLst>
          </p:cNvPr>
          <p:cNvSpPr>
            <a:spLocks noGrp="1" noChangeArrowheads="1"/>
          </p:cNvSpPr>
          <p:nvPr>
            <p:ph type="body" idx="1"/>
          </p:nvPr>
        </p:nvSpPr>
        <p:spPr bwMode="auto">
          <a:xfrm>
            <a:off x="990600" y="1790700"/>
            <a:ext cx="81788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altLang="en-US">
                <a:sym typeface="Palatino"/>
              </a:rPr>
              <a:t>Click to edit Master text styles</a:t>
            </a:r>
          </a:p>
          <a:p>
            <a:pPr lvl="1"/>
            <a:r>
              <a:rPr lang="en-US" altLang="en-US">
                <a:sym typeface="Palatino"/>
              </a:rPr>
              <a:t>Second level</a:t>
            </a:r>
          </a:p>
          <a:p>
            <a:pPr lvl="2"/>
            <a:r>
              <a:rPr lang="en-US" altLang="en-US">
                <a:sym typeface="Palatino"/>
              </a:rPr>
              <a:t>Third level</a:t>
            </a:r>
          </a:p>
          <a:p>
            <a:pPr lvl="3"/>
            <a:r>
              <a:rPr lang="en-US" altLang="en-US">
                <a:sym typeface="Palatino"/>
              </a:rPr>
              <a:t>Fourth level</a:t>
            </a:r>
          </a:p>
          <a:p>
            <a:pPr lvl="4"/>
            <a:r>
              <a:rPr lang="en-US" altLang="en-US">
                <a:sym typeface="Palatino"/>
              </a:rPr>
              <a:t>Fifth level</a:t>
            </a:r>
          </a:p>
        </p:txBody>
      </p:sp>
    </p:spTree>
  </p:cSld>
  <p:clrMap bg1="lt1" tx1="dk1" bg2="lt2" tx2="dk2" accent1="accent1" accent2="accent2" accent3="accent3" accent4="accent4" accent5="accent5" accent6="accent6" hlink="hlink" folHlink="folHlink"/>
  <p:sldLayoutIdLst>
    <p:sldLayoutId id="2147486600" r:id="rId1"/>
    <p:sldLayoutId id="2147486601" r:id="rId2"/>
    <p:sldLayoutId id="2147486602" r:id="rId3"/>
    <p:sldLayoutId id="2147486603" r:id="rId4"/>
    <p:sldLayoutId id="2147486604" r:id="rId5"/>
    <p:sldLayoutId id="2147486605" r:id="rId6"/>
    <p:sldLayoutId id="2147486606" r:id="rId7"/>
    <p:sldLayoutId id="2147486607" r:id="rId8"/>
    <p:sldLayoutId id="2147486608" r:id="rId9"/>
    <p:sldLayoutId id="2147486609" r:id="rId10"/>
    <p:sldLayoutId id="2147486610" r:id="rId11"/>
    <p:sldLayoutId id="2147486611" r:id="rId12"/>
  </p:sldLayoutIdLst>
  <p:transition/>
  <p:txStyles>
    <p:titleStyle>
      <a:lvl1pPr algn="ctr" rtl="0" eaLnBrk="0" fontAlgn="base" hangingPunct="0">
        <a:spcBef>
          <a:spcPct val="0"/>
        </a:spcBef>
        <a:spcAft>
          <a:spcPct val="0"/>
        </a:spcAft>
        <a:defRPr sz="6000">
          <a:solidFill>
            <a:srgbClr val="FFFFFF"/>
          </a:solidFill>
          <a:latin typeface="+mj-lt"/>
          <a:ea typeface="+mj-ea"/>
          <a:cs typeface="+mj-cs"/>
          <a:sym typeface="Futura"/>
        </a:defRPr>
      </a:lvl1pPr>
      <a:lvl2pPr algn="ctr" rtl="0" eaLnBrk="0" fontAlgn="base" hangingPunct="0">
        <a:spcBef>
          <a:spcPct val="0"/>
        </a:spcBef>
        <a:spcAft>
          <a:spcPct val="0"/>
        </a:spcAft>
        <a:defRPr sz="6000">
          <a:solidFill>
            <a:srgbClr val="FFFFFF"/>
          </a:solidFill>
          <a:latin typeface="Futura" charset="0"/>
          <a:ea typeface="ヒラギノ角ゴ Pro W3" charset="0"/>
          <a:cs typeface="ヒラギノ角ゴ Pro W3" charset="0"/>
          <a:sym typeface="Futura"/>
        </a:defRPr>
      </a:lvl2pPr>
      <a:lvl3pPr algn="ctr" rtl="0" eaLnBrk="0" fontAlgn="base" hangingPunct="0">
        <a:spcBef>
          <a:spcPct val="0"/>
        </a:spcBef>
        <a:spcAft>
          <a:spcPct val="0"/>
        </a:spcAft>
        <a:defRPr sz="6000">
          <a:solidFill>
            <a:srgbClr val="FFFFFF"/>
          </a:solidFill>
          <a:latin typeface="Futura" charset="0"/>
          <a:ea typeface="ヒラギノ角ゴ Pro W3" charset="0"/>
          <a:cs typeface="ヒラギノ角ゴ Pro W3" charset="0"/>
          <a:sym typeface="Futura"/>
        </a:defRPr>
      </a:lvl3pPr>
      <a:lvl4pPr algn="ctr" rtl="0" eaLnBrk="0" fontAlgn="base" hangingPunct="0">
        <a:spcBef>
          <a:spcPct val="0"/>
        </a:spcBef>
        <a:spcAft>
          <a:spcPct val="0"/>
        </a:spcAft>
        <a:defRPr sz="6000">
          <a:solidFill>
            <a:srgbClr val="FFFFFF"/>
          </a:solidFill>
          <a:latin typeface="Futura" charset="0"/>
          <a:ea typeface="ヒラギノ角ゴ Pro W3" charset="0"/>
          <a:cs typeface="ヒラギノ角ゴ Pro W3" charset="0"/>
          <a:sym typeface="Futura"/>
        </a:defRPr>
      </a:lvl4pPr>
      <a:lvl5pPr algn="ctr" rtl="0" eaLnBrk="0" fontAlgn="base" hangingPunct="0">
        <a:spcBef>
          <a:spcPct val="0"/>
        </a:spcBef>
        <a:spcAft>
          <a:spcPct val="0"/>
        </a:spcAft>
        <a:defRPr sz="6000">
          <a:solidFill>
            <a:srgbClr val="FFFFFF"/>
          </a:solidFill>
          <a:latin typeface="Futura" charset="0"/>
          <a:ea typeface="ヒラギノ角ゴ Pro W3" charset="0"/>
          <a:cs typeface="ヒラギノ角ゴ Pro W3" charset="0"/>
          <a:sym typeface="Futura"/>
        </a:defRPr>
      </a:lvl5pPr>
      <a:lvl6pPr marL="457200" algn="ctr" rtl="0" fontAlgn="base">
        <a:spcBef>
          <a:spcPct val="0"/>
        </a:spcBef>
        <a:spcAft>
          <a:spcPct val="0"/>
        </a:spcAft>
        <a:defRPr sz="6000">
          <a:solidFill>
            <a:srgbClr val="FFFFFF"/>
          </a:solidFill>
          <a:latin typeface="Futura" charset="0"/>
          <a:ea typeface="ヒラギノ角ゴ Pro W3" charset="0"/>
          <a:cs typeface="ヒラギノ角ゴ Pro W3" charset="0"/>
          <a:sym typeface="Futura" charset="0"/>
        </a:defRPr>
      </a:lvl6pPr>
      <a:lvl7pPr marL="914400" algn="ctr" rtl="0" fontAlgn="base">
        <a:spcBef>
          <a:spcPct val="0"/>
        </a:spcBef>
        <a:spcAft>
          <a:spcPct val="0"/>
        </a:spcAft>
        <a:defRPr sz="6000">
          <a:solidFill>
            <a:srgbClr val="FFFFFF"/>
          </a:solidFill>
          <a:latin typeface="Futura" charset="0"/>
          <a:ea typeface="ヒラギノ角ゴ Pro W3" charset="0"/>
          <a:cs typeface="ヒラギノ角ゴ Pro W3" charset="0"/>
          <a:sym typeface="Futura" charset="0"/>
        </a:defRPr>
      </a:lvl7pPr>
      <a:lvl8pPr marL="1371600" algn="ctr" rtl="0" fontAlgn="base">
        <a:spcBef>
          <a:spcPct val="0"/>
        </a:spcBef>
        <a:spcAft>
          <a:spcPct val="0"/>
        </a:spcAft>
        <a:defRPr sz="6000">
          <a:solidFill>
            <a:srgbClr val="FFFFFF"/>
          </a:solidFill>
          <a:latin typeface="Futura" charset="0"/>
          <a:ea typeface="ヒラギノ角ゴ Pro W3" charset="0"/>
          <a:cs typeface="ヒラギノ角ゴ Pro W3" charset="0"/>
          <a:sym typeface="Futura" charset="0"/>
        </a:defRPr>
      </a:lvl8pPr>
      <a:lvl9pPr marL="1828800" algn="ctr" rtl="0" fontAlgn="base">
        <a:spcBef>
          <a:spcPct val="0"/>
        </a:spcBef>
        <a:spcAft>
          <a:spcPct val="0"/>
        </a:spcAft>
        <a:defRPr sz="6000">
          <a:solidFill>
            <a:srgbClr val="FFFFFF"/>
          </a:solidFill>
          <a:latin typeface="Futura" charset="0"/>
          <a:ea typeface="ヒラギノ角ゴ Pro W3" charset="0"/>
          <a:cs typeface="ヒラギノ角ゴ Pro W3" charset="0"/>
          <a:sym typeface="Futura" charset="0"/>
        </a:defRPr>
      </a:lvl9pPr>
    </p:titleStyle>
    <p:bodyStyle>
      <a:lvl1pPr marL="661988" indent="-446088" algn="l" rtl="0" eaLnBrk="0" fontAlgn="base" hangingPunct="0">
        <a:spcBef>
          <a:spcPts val="1900"/>
        </a:spcBef>
        <a:spcAft>
          <a:spcPct val="0"/>
        </a:spcAft>
        <a:buClr>
          <a:srgbClr val="803DE9"/>
        </a:buClr>
        <a:buSzPct val="100000"/>
        <a:buFont typeface="Lucida Grande"/>
        <a:buChar char="•"/>
        <a:defRPr sz="3200">
          <a:solidFill>
            <a:schemeClr val="tx1"/>
          </a:solidFill>
          <a:latin typeface="+mn-lt"/>
          <a:ea typeface="+mn-ea"/>
          <a:cs typeface="+mn-cs"/>
          <a:sym typeface="Palatino"/>
        </a:defRPr>
      </a:lvl1pPr>
      <a:lvl2pPr marL="1004888" indent="-446088" algn="l" rtl="0" eaLnBrk="0" fontAlgn="base" hangingPunct="0">
        <a:spcBef>
          <a:spcPts val="1900"/>
        </a:spcBef>
        <a:spcAft>
          <a:spcPct val="0"/>
        </a:spcAft>
        <a:buClr>
          <a:srgbClr val="803DE9"/>
        </a:buClr>
        <a:buSzPct val="100000"/>
        <a:buFont typeface="Lucida Grande"/>
        <a:buChar char="•"/>
        <a:defRPr sz="3200">
          <a:solidFill>
            <a:schemeClr val="tx1"/>
          </a:solidFill>
          <a:latin typeface="+mn-lt"/>
          <a:ea typeface="+mn-ea"/>
          <a:cs typeface="+mn-cs"/>
          <a:sym typeface="Palatino"/>
        </a:defRPr>
      </a:lvl2pPr>
      <a:lvl3pPr marL="1347788" indent="-446088" algn="l" rtl="0" eaLnBrk="0" fontAlgn="base" hangingPunct="0">
        <a:spcBef>
          <a:spcPts val="1900"/>
        </a:spcBef>
        <a:spcAft>
          <a:spcPct val="0"/>
        </a:spcAft>
        <a:buClr>
          <a:srgbClr val="803DE9"/>
        </a:buClr>
        <a:buSzPct val="100000"/>
        <a:buFont typeface="Lucida Grande"/>
        <a:buChar char="•"/>
        <a:defRPr sz="3200">
          <a:solidFill>
            <a:schemeClr val="tx1"/>
          </a:solidFill>
          <a:latin typeface="+mn-lt"/>
          <a:ea typeface="+mn-ea"/>
          <a:cs typeface="+mn-cs"/>
          <a:sym typeface="Palatino"/>
        </a:defRPr>
      </a:lvl3pPr>
      <a:lvl4pPr marL="1703388" indent="-446088" algn="l" rtl="0" eaLnBrk="0" fontAlgn="base" hangingPunct="0">
        <a:spcBef>
          <a:spcPts val="1900"/>
        </a:spcBef>
        <a:spcAft>
          <a:spcPct val="0"/>
        </a:spcAft>
        <a:buClr>
          <a:srgbClr val="803DE9"/>
        </a:buClr>
        <a:buSzPct val="100000"/>
        <a:buFont typeface="Lucida Grande"/>
        <a:buChar char="•"/>
        <a:defRPr sz="3200">
          <a:solidFill>
            <a:schemeClr val="tx1"/>
          </a:solidFill>
          <a:latin typeface="+mn-lt"/>
          <a:ea typeface="+mn-ea"/>
          <a:cs typeface="+mn-cs"/>
          <a:sym typeface="Palatino"/>
        </a:defRPr>
      </a:lvl4pPr>
      <a:lvl5pPr marL="2046288" indent="-446088" algn="l" rtl="0" eaLnBrk="0" fontAlgn="base" hangingPunct="0">
        <a:spcBef>
          <a:spcPts val="1900"/>
        </a:spcBef>
        <a:spcAft>
          <a:spcPct val="0"/>
        </a:spcAft>
        <a:buClr>
          <a:srgbClr val="803DE9"/>
        </a:buClr>
        <a:buSzPct val="100000"/>
        <a:buFont typeface="Lucida Grande"/>
        <a:buChar char="•"/>
        <a:defRPr sz="3200">
          <a:solidFill>
            <a:schemeClr val="tx1"/>
          </a:solidFill>
          <a:latin typeface="+mn-lt"/>
          <a:ea typeface="+mn-ea"/>
          <a:cs typeface="+mn-cs"/>
          <a:sym typeface="Palatino"/>
        </a:defRPr>
      </a:lvl5pPr>
      <a:lvl6pPr marL="2503488" indent="-446088" algn="l" rtl="0" fontAlgn="base">
        <a:spcBef>
          <a:spcPts val="1900"/>
        </a:spcBef>
        <a:spcAft>
          <a:spcPct val="0"/>
        </a:spcAft>
        <a:buClr>
          <a:srgbClr val="803DE9"/>
        </a:buClr>
        <a:buSzPct val="100000"/>
        <a:buFont typeface="Lucida Grande" charset="0"/>
        <a:buChar char="•"/>
        <a:defRPr sz="3200">
          <a:solidFill>
            <a:schemeClr val="tx1"/>
          </a:solidFill>
          <a:latin typeface="+mn-lt"/>
          <a:ea typeface="+mn-ea"/>
          <a:cs typeface="+mn-cs"/>
          <a:sym typeface="Palatino" charset="0"/>
        </a:defRPr>
      </a:lvl6pPr>
      <a:lvl7pPr marL="2960688" indent="-446088" algn="l" rtl="0" fontAlgn="base">
        <a:spcBef>
          <a:spcPts val="1900"/>
        </a:spcBef>
        <a:spcAft>
          <a:spcPct val="0"/>
        </a:spcAft>
        <a:buClr>
          <a:srgbClr val="803DE9"/>
        </a:buClr>
        <a:buSzPct val="100000"/>
        <a:buFont typeface="Lucida Grande" charset="0"/>
        <a:buChar char="•"/>
        <a:defRPr sz="3200">
          <a:solidFill>
            <a:schemeClr val="tx1"/>
          </a:solidFill>
          <a:latin typeface="+mn-lt"/>
          <a:ea typeface="+mn-ea"/>
          <a:cs typeface="+mn-cs"/>
          <a:sym typeface="Palatino" charset="0"/>
        </a:defRPr>
      </a:lvl7pPr>
      <a:lvl8pPr marL="3417888" indent="-446088" algn="l" rtl="0" fontAlgn="base">
        <a:spcBef>
          <a:spcPts val="1900"/>
        </a:spcBef>
        <a:spcAft>
          <a:spcPct val="0"/>
        </a:spcAft>
        <a:buClr>
          <a:srgbClr val="803DE9"/>
        </a:buClr>
        <a:buSzPct val="100000"/>
        <a:buFont typeface="Lucida Grande" charset="0"/>
        <a:buChar char="•"/>
        <a:defRPr sz="3200">
          <a:solidFill>
            <a:schemeClr val="tx1"/>
          </a:solidFill>
          <a:latin typeface="+mn-lt"/>
          <a:ea typeface="+mn-ea"/>
          <a:cs typeface="+mn-cs"/>
          <a:sym typeface="Palatino" charset="0"/>
        </a:defRPr>
      </a:lvl8pPr>
      <a:lvl9pPr marL="3875088" indent="-446088" algn="l" rtl="0" fontAlgn="base">
        <a:spcBef>
          <a:spcPts val="1900"/>
        </a:spcBef>
        <a:spcAft>
          <a:spcPct val="0"/>
        </a:spcAft>
        <a:buClr>
          <a:srgbClr val="803DE9"/>
        </a:buClr>
        <a:buSzPct val="100000"/>
        <a:buFont typeface="Lucida Grande" charset="0"/>
        <a:buChar char="•"/>
        <a:defRPr sz="3200">
          <a:solidFill>
            <a:schemeClr val="tx1"/>
          </a:solidFill>
          <a:latin typeface="+mn-lt"/>
          <a:ea typeface="+mn-ea"/>
          <a:cs typeface="+mn-cs"/>
          <a:sym typeface="Palatino"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E93DE94E-DC66-4BDC-B199-2306DC1173D0}"/>
              </a:ext>
            </a:extLst>
          </p:cNvPr>
          <p:cNvSpPr>
            <a:spLocks noGrp="1"/>
          </p:cNvSpPr>
          <p:nvPr>
            <p:ph type="title"/>
          </p:nvPr>
        </p:nvSpPr>
        <p:spPr bwMode="auto">
          <a:xfrm>
            <a:off x="698500" y="406400"/>
            <a:ext cx="87630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020B4F1A-AE67-48BD-AF4C-423B58E4A39A}"/>
              </a:ext>
            </a:extLst>
          </p:cNvPr>
          <p:cNvSpPr>
            <a:spLocks noGrp="1"/>
          </p:cNvSpPr>
          <p:nvPr>
            <p:ph type="body" idx="1"/>
          </p:nvPr>
        </p:nvSpPr>
        <p:spPr bwMode="auto">
          <a:xfrm>
            <a:off x="698500" y="2028825"/>
            <a:ext cx="876300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424AAD6-1143-43C0-99FA-083D6996C5EB}"/>
              </a:ext>
            </a:extLst>
          </p:cNvPr>
          <p:cNvSpPr>
            <a:spLocks noGrp="1"/>
          </p:cNvSpPr>
          <p:nvPr>
            <p:ph type="dt" sz="half" idx="2"/>
          </p:nvPr>
        </p:nvSpPr>
        <p:spPr>
          <a:xfrm>
            <a:off x="698500" y="7062788"/>
            <a:ext cx="2286000" cy="404812"/>
          </a:xfrm>
          <a:prstGeom prst="rect">
            <a:avLst/>
          </a:prstGeom>
        </p:spPr>
        <p:txBody>
          <a:bodyPr vert="horz" lIns="91440" tIns="45720" rIns="91440" bIns="45720" rtlCol="0" anchor="ctr"/>
          <a:lstStyle>
            <a:lvl1pPr algn="l">
              <a:defRPr sz="1000">
                <a:solidFill>
                  <a:schemeClr val="tx1">
                    <a:tint val="75000"/>
                  </a:schemeClr>
                </a:solidFill>
                <a:latin typeface="Futura" charset="0"/>
                <a:ea typeface="ヒラギノ角ゴ Pro W3" charset="0"/>
                <a:cs typeface="ヒラギノ角ゴ Pro W3" charset="0"/>
                <a:sym typeface="Futura" charset="0"/>
              </a:defRPr>
            </a:lvl1pPr>
          </a:lstStyle>
          <a:p>
            <a:pPr>
              <a:defRPr/>
            </a:pPr>
            <a:fld id="{A22B1048-DFEB-4409-8915-D8731518E26C}" type="datetimeFigureOut">
              <a:rPr lang="en-US"/>
              <a:pPr>
                <a:defRPr/>
              </a:pPr>
              <a:t>11/18/2021</a:t>
            </a:fld>
            <a:endParaRPr lang="en-US"/>
          </a:p>
        </p:txBody>
      </p:sp>
      <p:sp>
        <p:nvSpPr>
          <p:cNvPr id="5" name="Footer Placeholder 4">
            <a:extLst>
              <a:ext uri="{FF2B5EF4-FFF2-40B4-BE49-F238E27FC236}">
                <a16:creationId xmlns:a16="http://schemas.microsoft.com/office/drawing/2014/main" id="{BF0A07B5-8318-4B3D-9E4C-02EB2670A2D1}"/>
              </a:ext>
            </a:extLst>
          </p:cNvPr>
          <p:cNvSpPr>
            <a:spLocks noGrp="1"/>
          </p:cNvSpPr>
          <p:nvPr>
            <p:ph type="ftr" sz="quarter" idx="3"/>
          </p:nvPr>
        </p:nvSpPr>
        <p:spPr>
          <a:xfrm>
            <a:off x="3365500" y="7062788"/>
            <a:ext cx="3429000" cy="404812"/>
          </a:xfrm>
          <a:prstGeom prst="rect">
            <a:avLst/>
          </a:prstGeom>
        </p:spPr>
        <p:txBody>
          <a:bodyPr vert="horz" lIns="91440" tIns="45720" rIns="91440" bIns="45720" rtlCol="0" anchor="ctr"/>
          <a:lstStyle>
            <a:lvl1pPr algn="ctr">
              <a:defRPr sz="1000">
                <a:solidFill>
                  <a:schemeClr val="tx1">
                    <a:tint val="75000"/>
                  </a:schemeClr>
                </a:solidFill>
                <a:latin typeface="Futura" charset="0"/>
                <a:ea typeface="ヒラギノ角ゴ Pro W3" charset="0"/>
                <a:cs typeface="ヒラギノ角ゴ Pro W3" charset="0"/>
                <a:sym typeface="Futura" charset="0"/>
              </a:defRPr>
            </a:lvl1pPr>
          </a:lstStyle>
          <a:p>
            <a:pPr>
              <a:defRPr/>
            </a:pPr>
            <a:endParaRPr lang="en-US"/>
          </a:p>
        </p:txBody>
      </p:sp>
      <p:sp>
        <p:nvSpPr>
          <p:cNvPr id="6" name="Slide Number Placeholder 5">
            <a:extLst>
              <a:ext uri="{FF2B5EF4-FFF2-40B4-BE49-F238E27FC236}">
                <a16:creationId xmlns:a16="http://schemas.microsoft.com/office/drawing/2014/main" id="{99796784-3454-43E7-AF7D-984986D2541E}"/>
              </a:ext>
            </a:extLst>
          </p:cNvPr>
          <p:cNvSpPr>
            <a:spLocks noGrp="1"/>
          </p:cNvSpPr>
          <p:nvPr>
            <p:ph type="sldNum" sz="quarter" idx="4"/>
          </p:nvPr>
        </p:nvSpPr>
        <p:spPr>
          <a:xfrm>
            <a:off x="7175500" y="7062788"/>
            <a:ext cx="2286000" cy="404812"/>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pPr>
              <a:defRPr/>
            </a:pPr>
            <a:fld id="{555FF42D-A18A-405C-BC67-9F0AF9E8C17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57" r:id="rId1"/>
    <p:sldLayoutId id="2147486658" r:id="rId2"/>
    <p:sldLayoutId id="2147486659" r:id="rId3"/>
    <p:sldLayoutId id="2147486660" r:id="rId4"/>
    <p:sldLayoutId id="2147486661" r:id="rId5"/>
    <p:sldLayoutId id="2147486662" r:id="rId6"/>
    <p:sldLayoutId id="2147486663" r:id="rId7"/>
    <p:sldLayoutId id="2147486664" r:id="rId8"/>
    <p:sldLayoutId id="2147486665" r:id="rId9"/>
    <p:sldLayoutId id="2147486666" r:id="rId10"/>
    <p:sldLayoutId id="2147486667" r:id="rId11"/>
  </p:sldLayoutIdLst>
  <p:txStyles>
    <p:titleStyle>
      <a:lvl1pPr algn="l" defTabSz="760413"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2pPr>
      <a:lvl3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3pPr>
      <a:lvl4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4pPr>
      <a:lvl5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5pPr>
      <a:lvl6pPr marL="457200" algn="l" defTabSz="760413" rtl="0" fontAlgn="base">
        <a:lnSpc>
          <a:spcPct val="90000"/>
        </a:lnSpc>
        <a:spcBef>
          <a:spcPct val="0"/>
        </a:spcBef>
        <a:spcAft>
          <a:spcPct val="0"/>
        </a:spcAft>
        <a:defRPr sz="3600">
          <a:solidFill>
            <a:schemeClr val="tx1"/>
          </a:solidFill>
          <a:latin typeface="Calibri Light" panose="020F0302020204030204" pitchFamily="34" charset="0"/>
        </a:defRPr>
      </a:lvl6pPr>
      <a:lvl7pPr marL="914400" algn="l" defTabSz="760413" rtl="0" fontAlgn="base">
        <a:lnSpc>
          <a:spcPct val="90000"/>
        </a:lnSpc>
        <a:spcBef>
          <a:spcPct val="0"/>
        </a:spcBef>
        <a:spcAft>
          <a:spcPct val="0"/>
        </a:spcAft>
        <a:defRPr sz="3600">
          <a:solidFill>
            <a:schemeClr val="tx1"/>
          </a:solidFill>
          <a:latin typeface="Calibri Light" panose="020F0302020204030204" pitchFamily="34" charset="0"/>
        </a:defRPr>
      </a:lvl7pPr>
      <a:lvl8pPr marL="1371600" algn="l" defTabSz="760413" rtl="0" fontAlgn="base">
        <a:lnSpc>
          <a:spcPct val="90000"/>
        </a:lnSpc>
        <a:spcBef>
          <a:spcPct val="0"/>
        </a:spcBef>
        <a:spcAft>
          <a:spcPct val="0"/>
        </a:spcAft>
        <a:defRPr sz="3600">
          <a:solidFill>
            <a:schemeClr val="tx1"/>
          </a:solidFill>
          <a:latin typeface="Calibri Light" panose="020F0302020204030204" pitchFamily="34" charset="0"/>
        </a:defRPr>
      </a:lvl8pPr>
      <a:lvl9pPr marL="1828800" algn="l" defTabSz="760413" rtl="0" fontAlgn="base">
        <a:lnSpc>
          <a:spcPct val="90000"/>
        </a:lnSpc>
        <a:spcBef>
          <a:spcPct val="0"/>
        </a:spcBef>
        <a:spcAft>
          <a:spcPct val="0"/>
        </a:spcAft>
        <a:defRPr sz="3600">
          <a:solidFill>
            <a:schemeClr val="tx1"/>
          </a:solidFill>
          <a:latin typeface="Calibri Light" panose="020F0302020204030204" pitchFamily="34" charset="0"/>
        </a:defRPr>
      </a:lvl9pPr>
    </p:titleStyle>
    <p:bodyStyle>
      <a:lvl1pPr marL="188913" indent="-188913" algn="l" defTabSz="760413" rtl="0" eaLnBrk="0" fontAlgn="base" hangingPunct="0">
        <a:lnSpc>
          <a:spcPct val="90000"/>
        </a:lnSpc>
        <a:spcBef>
          <a:spcPts val="838"/>
        </a:spcBef>
        <a:spcAft>
          <a:spcPct val="0"/>
        </a:spcAft>
        <a:buFont typeface="Arial" panose="020B0604020202020204" pitchFamily="34" charset="0"/>
        <a:buChar char="•"/>
        <a:defRPr sz="2300" kern="1200">
          <a:solidFill>
            <a:schemeClr val="tx1"/>
          </a:solidFill>
          <a:latin typeface="+mn-lt"/>
          <a:ea typeface="+mn-ea"/>
          <a:cs typeface="+mn-cs"/>
        </a:defRPr>
      </a:lvl1pPr>
      <a:lvl2pPr marL="569913" indent="-188913" algn="l" defTabSz="760413" rtl="0" eaLnBrk="0" fontAlgn="base" hangingPunct="0">
        <a:lnSpc>
          <a:spcPct val="90000"/>
        </a:lnSpc>
        <a:spcBef>
          <a:spcPts val="413"/>
        </a:spcBef>
        <a:spcAft>
          <a:spcPct val="0"/>
        </a:spcAft>
        <a:buFont typeface="Arial" panose="020B0604020202020204" pitchFamily="34" charset="0"/>
        <a:buChar char="•"/>
        <a:defRPr sz="2000" kern="1200">
          <a:solidFill>
            <a:schemeClr val="tx1"/>
          </a:solidFill>
          <a:latin typeface="+mn-lt"/>
          <a:ea typeface="+mn-ea"/>
          <a:cs typeface="+mn-cs"/>
        </a:defRPr>
      </a:lvl2pPr>
      <a:lvl3pPr marL="950913" indent="-188913" algn="l" defTabSz="760413" rtl="0" eaLnBrk="0" fontAlgn="base" hangingPunct="0">
        <a:lnSpc>
          <a:spcPct val="90000"/>
        </a:lnSpc>
        <a:spcBef>
          <a:spcPts val="413"/>
        </a:spcBef>
        <a:spcAft>
          <a:spcPct val="0"/>
        </a:spcAft>
        <a:buFont typeface="Arial" panose="020B0604020202020204" pitchFamily="34" charset="0"/>
        <a:buChar char="•"/>
        <a:defRPr sz="1600" kern="1200">
          <a:solidFill>
            <a:schemeClr val="tx1"/>
          </a:solidFill>
          <a:latin typeface="+mn-lt"/>
          <a:ea typeface="+mn-ea"/>
          <a:cs typeface="+mn-cs"/>
        </a:defRPr>
      </a:lvl3pPr>
      <a:lvl4pPr marL="1331913" indent="-188913" algn="l" defTabSz="760413" rtl="0" eaLnBrk="0" fontAlgn="base" hangingPunct="0">
        <a:lnSpc>
          <a:spcPct val="90000"/>
        </a:lnSpc>
        <a:spcBef>
          <a:spcPts val="413"/>
        </a:spcBef>
        <a:spcAft>
          <a:spcPct val="0"/>
        </a:spcAft>
        <a:buFont typeface="Arial" panose="020B0604020202020204" pitchFamily="34" charset="0"/>
        <a:buChar char="•"/>
        <a:defRPr sz="1500" kern="1200">
          <a:solidFill>
            <a:schemeClr val="tx1"/>
          </a:solidFill>
          <a:latin typeface="+mn-lt"/>
          <a:ea typeface="+mn-ea"/>
          <a:cs typeface="+mn-cs"/>
        </a:defRPr>
      </a:lvl4pPr>
      <a:lvl5pPr marL="1712913" indent="-188913" algn="l" defTabSz="760413" rtl="0" eaLnBrk="0" fontAlgn="base" hangingPunct="0">
        <a:lnSpc>
          <a:spcPct val="90000"/>
        </a:lnSpc>
        <a:spcBef>
          <a:spcPts val="413"/>
        </a:spcBef>
        <a:spcAft>
          <a:spcPct val="0"/>
        </a:spcAft>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5DEAFCE1-E6BA-47CA-9DB2-D60FF2A62E95}"/>
              </a:ext>
            </a:extLst>
          </p:cNvPr>
          <p:cNvSpPr>
            <a:spLocks noGrp="1"/>
          </p:cNvSpPr>
          <p:nvPr>
            <p:ph type="title"/>
          </p:nvPr>
        </p:nvSpPr>
        <p:spPr bwMode="auto">
          <a:xfrm>
            <a:off x="698500" y="406400"/>
            <a:ext cx="87630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86DAFCFB-20F3-48B6-89AD-DF5863C64A37}"/>
              </a:ext>
            </a:extLst>
          </p:cNvPr>
          <p:cNvSpPr>
            <a:spLocks noGrp="1"/>
          </p:cNvSpPr>
          <p:nvPr>
            <p:ph type="body" idx="1"/>
          </p:nvPr>
        </p:nvSpPr>
        <p:spPr bwMode="auto">
          <a:xfrm>
            <a:off x="698500" y="2028825"/>
            <a:ext cx="876300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9AB5C30-DDF3-4DA7-AA4B-59679728EAC8}"/>
              </a:ext>
            </a:extLst>
          </p:cNvPr>
          <p:cNvSpPr>
            <a:spLocks noGrp="1"/>
          </p:cNvSpPr>
          <p:nvPr>
            <p:ph type="dt" sz="half" idx="2"/>
          </p:nvPr>
        </p:nvSpPr>
        <p:spPr>
          <a:xfrm>
            <a:off x="698500" y="7062788"/>
            <a:ext cx="2286000" cy="404812"/>
          </a:xfrm>
          <a:prstGeom prst="rect">
            <a:avLst/>
          </a:prstGeom>
        </p:spPr>
        <p:txBody>
          <a:bodyPr vert="horz" lIns="91440" tIns="45720" rIns="91440" bIns="45720" rtlCol="0" anchor="ctr"/>
          <a:lstStyle>
            <a:lvl1pPr algn="l">
              <a:defRPr sz="1000">
                <a:solidFill>
                  <a:schemeClr val="tx1">
                    <a:tint val="75000"/>
                  </a:schemeClr>
                </a:solidFill>
                <a:latin typeface="Futura" charset="0"/>
                <a:ea typeface="ヒラギノ角ゴ Pro W3" charset="0"/>
                <a:cs typeface="ヒラギノ角ゴ Pro W3" charset="0"/>
                <a:sym typeface="Futura" charset="0"/>
              </a:defRPr>
            </a:lvl1pPr>
          </a:lstStyle>
          <a:p>
            <a:pPr>
              <a:defRPr/>
            </a:pPr>
            <a:fld id="{5C9F9D2F-E61C-4FA1-8A9E-1449C4C3655C}" type="datetimeFigureOut">
              <a:rPr lang="en-US"/>
              <a:pPr>
                <a:defRPr/>
              </a:pPr>
              <a:t>11/18/2021</a:t>
            </a:fld>
            <a:endParaRPr lang="en-US"/>
          </a:p>
        </p:txBody>
      </p:sp>
      <p:sp>
        <p:nvSpPr>
          <p:cNvPr id="5" name="Footer Placeholder 4">
            <a:extLst>
              <a:ext uri="{FF2B5EF4-FFF2-40B4-BE49-F238E27FC236}">
                <a16:creationId xmlns:a16="http://schemas.microsoft.com/office/drawing/2014/main" id="{CF3E826A-4D23-4862-AE36-58B4AC20DA9E}"/>
              </a:ext>
            </a:extLst>
          </p:cNvPr>
          <p:cNvSpPr>
            <a:spLocks noGrp="1"/>
          </p:cNvSpPr>
          <p:nvPr>
            <p:ph type="ftr" sz="quarter" idx="3"/>
          </p:nvPr>
        </p:nvSpPr>
        <p:spPr>
          <a:xfrm>
            <a:off x="3365500" y="7062788"/>
            <a:ext cx="3429000" cy="404812"/>
          </a:xfrm>
          <a:prstGeom prst="rect">
            <a:avLst/>
          </a:prstGeom>
        </p:spPr>
        <p:txBody>
          <a:bodyPr vert="horz" lIns="91440" tIns="45720" rIns="91440" bIns="45720" rtlCol="0" anchor="ctr"/>
          <a:lstStyle>
            <a:lvl1pPr algn="ctr">
              <a:defRPr sz="1000">
                <a:solidFill>
                  <a:schemeClr val="tx1">
                    <a:tint val="75000"/>
                  </a:schemeClr>
                </a:solidFill>
                <a:latin typeface="Futura" charset="0"/>
                <a:ea typeface="ヒラギノ角ゴ Pro W3" charset="0"/>
                <a:cs typeface="ヒラギノ角ゴ Pro W3" charset="0"/>
                <a:sym typeface="Futura" charset="0"/>
              </a:defRPr>
            </a:lvl1pPr>
          </a:lstStyle>
          <a:p>
            <a:pPr>
              <a:defRPr/>
            </a:pPr>
            <a:endParaRPr lang="en-US"/>
          </a:p>
        </p:txBody>
      </p:sp>
      <p:sp>
        <p:nvSpPr>
          <p:cNvPr id="6" name="Slide Number Placeholder 5">
            <a:extLst>
              <a:ext uri="{FF2B5EF4-FFF2-40B4-BE49-F238E27FC236}">
                <a16:creationId xmlns:a16="http://schemas.microsoft.com/office/drawing/2014/main" id="{AAA34463-7E5D-4FC6-A187-65D509958DD3}"/>
              </a:ext>
            </a:extLst>
          </p:cNvPr>
          <p:cNvSpPr>
            <a:spLocks noGrp="1"/>
          </p:cNvSpPr>
          <p:nvPr>
            <p:ph type="sldNum" sz="quarter" idx="4"/>
          </p:nvPr>
        </p:nvSpPr>
        <p:spPr>
          <a:xfrm>
            <a:off x="7175500" y="7062788"/>
            <a:ext cx="2286000" cy="404812"/>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pPr>
              <a:defRPr/>
            </a:pPr>
            <a:fld id="{8B00EDF3-01AC-45D9-87A2-8EA81E76378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12" r:id="rId1"/>
    <p:sldLayoutId id="2147486613" r:id="rId2"/>
    <p:sldLayoutId id="2147486614" r:id="rId3"/>
    <p:sldLayoutId id="2147486615" r:id="rId4"/>
    <p:sldLayoutId id="2147486616" r:id="rId5"/>
    <p:sldLayoutId id="2147486617" r:id="rId6"/>
    <p:sldLayoutId id="2147486618" r:id="rId7"/>
    <p:sldLayoutId id="2147486619" r:id="rId8"/>
    <p:sldLayoutId id="2147486620" r:id="rId9"/>
    <p:sldLayoutId id="2147486621" r:id="rId10"/>
    <p:sldLayoutId id="2147486622" r:id="rId11"/>
  </p:sldLayoutIdLst>
  <p:txStyles>
    <p:titleStyle>
      <a:lvl1pPr algn="l" defTabSz="760413"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2pPr>
      <a:lvl3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3pPr>
      <a:lvl4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4pPr>
      <a:lvl5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5pPr>
      <a:lvl6pPr marL="457200" algn="l" defTabSz="760413" rtl="0" fontAlgn="base">
        <a:lnSpc>
          <a:spcPct val="90000"/>
        </a:lnSpc>
        <a:spcBef>
          <a:spcPct val="0"/>
        </a:spcBef>
        <a:spcAft>
          <a:spcPct val="0"/>
        </a:spcAft>
        <a:defRPr sz="3600">
          <a:solidFill>
            <a:schemeClr val="tx1"/>
          </a:solidFill>
          <a:latin typeface="Calibri Light" panose="020F0302020204030204" pitchFamily="34" charset="0"/>
        </a:defRPr>
      </a:lvl6pPr>
      <a:lvl7pPr marL="914400" algn="l" defTabSz="760413" rtl="0" fontAlgn="base">
        <a:lnSpc>
          <a:spcPct val="90000"/>
        </a:lnSpc>
        <a:spcBef>
          <a:spcPct val="0"/>
        </a:spcBef>
        <a:spcAft>
          <a:spcPct val="0"/>
        </a:spcAft>
        <a:defRPr sz="3600">
          <a:solidFill>
            <a:schemeClr val="tx1"/>
          </a:solidFill>
          <a:latin typeface="Calibri Light" panose="020F0302020204030204" pitchFamily="34" charset="0"/>
        </a:defRPr>
      </a:lvl7pPr>
      <a:lvl8pPr marL="1371600" algn="l" defTabSz="760413" rtl="0" fontAlgn="base">
        <a:lnSpc>
          <a:spcPct val="90000"/>
        </a:lnSpc>
        <a:spcBef>
          <a:spcPct val="0"/>
        </a:spcBef>
        <a:spcAft>
          <a:spcPct val="0"/>
        </a:spcAft>
        <a:defRPr sz="3600">
          <a:solidFill>
            <a:schemeClr val="tx1"/>
          </a:solidFill>
          <a:latin typeface="Calibri Light" panose="020F0302020204030204" pitchFamily="34" charset="0"/>
        </a:defRPr>
      </a:lvl8pPr>
      <a:lvl9pPr marL="1828800" algn="l" defTabSz="760413" rtl="0" fontAlgn="base">
        <a:lnSpc>
          <a:spcPct val="90000"/>
        </a:lnSpc>
        <a:spcBef>
          <a:spcPct val="0"/>
        </a:spcBef>
        <a:spcAft>
          <a:spcPct val="0"/>
        </a:spcAft>
        <a:defRPr sz="3600">
          <a:solidFill>
            <a:schemeClr val="tx1"/>
          </a:solidFill>
          <a:latin typeface="Calibri Light" panose="020F0302020204030204" pitchFamily="34" charset="0"/>
        </a:defRPr>
      </a:lvl9pPr>
    </p:titleStyle>
    <p:bodyStyle>
      <a:lvl1pPr marL="188913" indent="-188913" algn="l" defTabSz="760413" rtl="0" eaLnBrk="0" fontAlgn="base" hangingPunct="0">
        <a:lnSpc>
          <a:spcPct val="90000"/>
        </a:lnSpc>
        <a:spcBef>
          <a:spcPts val="838"/>
        </a:spcBef>
        <a:spcAft>
          <a:spcPct val="0"/>
        </a:spcAft>
        <a:buFont typeface="Arial" panose="020B0604020202020204" pitchFamily="34" charset="0"/>
        <a:buChar char="•"/>
        <a:defRPr sz="2300" kern="1200">
          <a:solidFill>
            <a:schemeClr val="tx1"/>
          </a:solidFill>
          <a:latin typeface="+mn-lt"/>
          <a:ea typeface="+mn-ea"/>
          <a:cs typeface="+mn-cs"/>
        </a:defRPr>
      </a:lvl1pPr>
      <a:lvl2pPr marL="569913" indent="-188913" algn="l" defTabSz="760413" rtl="0" eaLnBrk="0" fontAlgn="base" hangingPunct="0">
        <a:lnSpc>
          <a:spcPct val="90000"/>
        </a:lnSpc>
        <a:spcBef>
          <a:spcPts val="413"/>
        </a:spcBef>
        <a:spcAft>
          <a:spcPct val="0"/>
        </a:spcAft>
        <a:buFont typeface="Arial" panose="020B0604020202020204" pitchFamily="34" charset="0"/>
        <a:buChar char="•"/>
        <a:defRPr sz="2000" kern="1200">
          <a:solidFill>
            <a:schemeClr val="tx1"/>
          </a:solidFill>
          <a:latin typeface="+mn-lt"/>
          <a:ea typeface="+mn-ea"/>
          <a:cs typeface="+mn-cs"/>
        </a:defRPr>
      </a:lvl2pPr>
      <a:lvl3pPr marL="950913" indent="-188913" algn="l" defTabSz="760413" rtl="0" eaLnBrk="0" fontAlgn="base" hangingPunct="0">
        <a:lnSpc>
          <a:spcPct val="90000"/>
        </a:lnSpc>
        <a:spcBef>
          <a:spcPts val="413"/>
        </a:spcBef>
        <a:spcAft>
          <a:spcPct val="0"/>
        </a:spcAft>
        <a:buFont typeface="Arial" panose="020B0604020202020204" pitchFamily="34" charset="0"/>
        <a:buChar char="•"/>
        <a:defRPr sz="1600" kern="1200">
          <a:solidFill>
            <a:schemeClr val="tx1"/>
          </a:solidFill>
          <a:latin typeface="+mn-lt"/>
          <a:ea typeface="+mn-ea"/>
          <a:cs typeface="+mn-cs"/>
        </a:defRPr>
      </a:lvl3pPr>
      <a:lvl4pPr marL="1331913" indent="-188913" algn="l" defTabSz="760413" rtl="0" eaLnBrk="0" fontAlgn="base" hangingPunct="0">
        <a:lnSpc>
          <a:spcPct val="90000"/>
        </a:lnSpc>
        <a:spcBef>
          <a:spcPts val="413"/>
        </a:spcBef>
        <a:spcAft>
          <a:spcPct val="0"/>
        </a:spcAft>
        <a:buFont typeface="Arial" panose="020B0604020202020204" pitchFamily="34" charset="0"/>
        <a:buChar char="•"/>
        <a:defRPr sz="1500" kern="1200">
          <a:solidFill>
            <a:schemeClr val="tx1"/>
          </a:solidFill>
          <a:latin typeface="+mn-lt"/>
          <a:ea typeface="+mn-ea"/>
          <a:cs typeface="+mn-cs"/>
        </a:defRPr>
      </a:lvl4pPr>
      <a:lvl5pPr marL="1712913" indent="-188913" algn="l" defTabSz="760413" rtl="0" eaLnBrk="0" fontAlgn="base" hangingPunct="0">
        <a:lnSpc>
          <a:spcPct val="90000"/>
        </a:lnSpc>
        <a:spcBef>
          <a:spcPts val="413"/>
        </a:spcBef>
        <a:spcAft>
          <a:spcPct val="0"/>
        </a:spcAft>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1C1FF741-6755-49C0-84D1-0EC054205A15}"/>
              </a:ext>
            </a:extLst>
          </p:cNvPr>
          <p:cNvSpPr>
            <a:spLocks noGrp="1"/>
          </p:cNvSpPr>
          <p:nvPr>
            <p:ph type="title"/>
          </p:nvPr>
        </p:nvSpPr>
        <p:spPr bwMode="auto">
          <a:xfrm>
            <a:off x="698500" y="406400"/>
            <a:ext cx="87630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D0142BE-FB27-4BE1-8A3B-8F8E1BD477C3}"/>
              </a:ext>
            </a:extLst>
          </p:cNvPr>
          <p:cNvSpPr>
            <a:spLocks noGrp="1"/>
          </p:cNvSpPr>
          <p:nvPr>
            <p:ph type="body" idx="1"/>
          </p:nvPr>
        </p:nvSpPr>
        <p:spPr bwMode="auto">
          <a:xfrm>
            <a:off x="698500" y="2028825"/>
            <a:ext cx="876300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BBC8FD8-66CE-494D-A21B-EF833D076006}"/>
              </a:ext>
            </a:extLst>
          </p:cNvPr>
          <p:cNvSpPr>
            <a:spLocks noGrp="1"/>
          </p:cNvSpPr>
          <p:nvPr>
            <p:ph type="dt" sz="half" idx="2"/>
          </p:nvPr>
        </p:nvSpPr>
        <p:spPr>
          <a:xfrm>
            <a:off x="698500" y="7062788"/>
            <a:ext cx="2286000" cy="404812"/>
          </a:xfrm>
          <a:prstGeom prst="rect">
            <a:avLst/>
          </a:prstGeom>
        </p:spPr>
        <p:txBody>
          <a:bodyPr vert="horz" lIns="91440" tIns="45720" rIns="91440" bIns="45720" rtlCol="0" anchor="ctr"/>
          <a:lstStyle>
            <a:lvl1pPr algn="l">
              <a:defRPr sz="1000">
                <a:solidFill>
                  <a:prstClr val="black">
                    <a:tint val="75000"/>
                  </a:prstClr>
                </a:solidFill>
                <a:latin typeface="Futura" charset="0"/>
                <a:ea typeface="ヒラギノ角ゴ Pro W3" charset="0"/>
                <a:cs typeface="ヒラギノ角ゴ Pro W3" charset="0"/>
                <a:sym typeface="Futura" charset="0"/>
              </a:defRPr>
            </a:lvl1pPr>
          </a:lstStyle>
          <a:p>
            <a:pPr>
              <a:defRPr/>
            </a:pPr>
            <a:fld id="{4FCFABBB-B930-45E7-8A96-4D0D8975BCB3}" type="datetimeFigureOut">
              <a:rPr lang="en-US"/>
              <a:pPr>
                <a:defRPr/>
              </a:pPr>
              <a:t>11/18/2021</a:t>
            </a:fld>
            <a:endParaRPr lang="en-US"/>
          </a:p>
        </p:txBody>
      </p:sp>
      <p:sp>
        <p:nvSpPr>
          <p:cNvPr id="5" name="Footer Placeholder 4">
            <a:extLst>
              <a:ext uri="{FF2B5EF4-FFF2-40B4-BE49-F238E27FC236}">
                <a16:creationId xmlns:a16="http://schemas.microsoft.com/office/drawing/2014/main" id="{48F63DFA-A90B-4FE0-9996-D0E6DAE2CEB2}"/>
              </a:ext>
            </a:extLst>
          </p:cNvPr>
          <p:cNvSpPr>
            <a:spLocks noGrp="1"/>
          </p:cNvSpPr>
          <p:nvPr>
            <p:ph type="ftr" sz="quarter" idx="3"/>
          </p:nvPr>
        </p:nvSpPr>
        <p:spPr>
          <a:xfrm>
            <a:off x="3365500" y="7062788"/>
            <a:ext cx="3429000" cy="404812"/>
          </a:xfrm>
          <a:prstGeom prst="rect">
            <a:avLst/>
          </a:prstGeom>
        </p:spPr>
        <p:txBody>
          <a:bodyPr vert="horz" lIns="91440" tIns="45720" rIns="91440" bIns="45720" rtlCol="0" anchor="ctr"/>
          <a:lstStyle>
            <a:lvl1pPr algn="ctr">
              <a:defRPr sz="1000">
                <a:solidFill>
                  <a:prstClr val="black">
                    <a:tint val="75000"/>
                  </a:prstClr>
                </a:solidFill>
                <a:latin typeface="Futura" charset="0"/>
                <a:ea typeface="ヒラギノ角ゴ Pro W3" charset="0"/>
                <a:cs typeface="ヒラギノ角ゴ Pro W3" charset="0"/>
                <a:sym typeface="Futura" charset="0"/>
              </a:defRPr>
            </a:lvl1pPr>
          </a:lstStyle>
          <a:p>
            <a:pPr>
              <a:defRPr/>
            </a:pPr>
            <a:endParaRPr lang="en-US"/>
          </a:p>
        </p:txBody>
      </p:sp>
      <p:sp>
        <p:nvSpPr>
          <p:cNvPr id="6" name="Slide Number Placeholder 5">
            <a:extLst>
              <a:ext uri="{FF2B5EF4-FFF2-40B4-BE49-F238E27FC236}">
                <a16:creationId xmlns:a16="http://schemas.microsoft.com/office/drawing/2014/main" id="{083F909C-4A19-4D85-816B-5B4C542737F9}"/>
              </a:ext>
            </a:extLst>
          </p:cNvPr>
          <p:cNvSpPr>
            <a:spLocks noGrp="1"/>
          </p:cNvSpPr>
          <p:nvPr>
            <p:ph type="sldNum" sz="quarter" idx="4"/>
          </p:nvPr>
        </p:nvSpPr>
        <p:spPr>
          <a:xfrm>
            <a:off x="7175500" y="7062788"/>
            <a:ext cx="2286000" cy="404812"/>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pPr>
              <a:defRPr/>
            </a:pPr>
            <a:fld id="{131E2E55-AEA6-4869-8AF9-5CBEA56A461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23" r:id="rId1"/>
    <p:sldLayoutId id="2147486624" r:id="rId2"/>
    <p:sldLayoutId id="2147486625" r:id="rId3"/>
    <p:sldLayoutId id="2147486626" r:id="rId4"/>
    <p:sldLayoutId id="2147486627" r:id="rId5"/>
    <p:sldLayoutId id="2147486628" r:id="rId6"/>
    <p:sldLayoutId id="2147486629" r:id="rId7"/>
    <p:sldLayoutId id="2147486630" r:id="rId8"/>
    <p:sldLayoutId id="2147486631" r:id="rId9"/>
    <p:sldLayoutId id="2147486632" r:id="rId10"/>
    <p:sldLayoutId id="2147486633" r:id="rId11"/>
  </p:sldLayoutIdLst>
  <p:txStyles>
    <p:titleStyle>
      <a:lvl1pPr algn="l" defTabSz="760413"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2pPr>
      <a:lvl3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3pPr>
      <a:lvl4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4pPr>
      <a:lvl5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5pPr>
      <a:lvl6pPr marL="457200" algn="l" defTabSz="760413" rtl="0" fontAlgn="base">
        <a:lnSpc>
          <a:spcPct val="90000"/>
        </a:lnSpc>
        <a:spcBef>
          <a:spcPct val="0"/>
        </a:spcBef>
        <a:spcAft>
          <a:spcPct val="0"/>
        </a:spcAft>
        <a:defRPr sz="3600">
          <a:solidFill>
            <a:schemeClr val="tx1"/>
          </a:solidFill>
          <a:latin typeface="Calibri Light" panose="020F0302020204030204" pitchFamily="34" charset="0"/>
        </a:defRPr>
      </a:lvl6pPr>
      <a:lvl7pPr marL="914400" algn="l" defTabSz="760413" rtl="0" fontAlgn="base">
        <a:lnSpc>
          <a:spcPct val="90000"/>
        </a:lnSpc>
        <a:spcBef>
          <a:spcPct val="0"/>
        </a:spcBef>
        <a:spcAft>
          <a:spcPct val="0"/>
        </a:spcAft>
        <a:defRPr sz="3600">
          <a:solidFill>
            <a:schemeClr val="tx1"/>
          </a:solidFill>
          <a:latin typeface="Calibri Light" panose="020F0302020204030204" pitchFamily="34" charset="0"/>
        </a:defRPr>
      </a:lvl7pPr>
      <a:lvl8pPr marL="1371600" algn="l" defTabSz="760413" rtl="0" fontAlgn="base">
        <a:lnSpc>
          <a:spcPct val="90000"/>
        </a:lnSpc>
        <a:spcBef>
          <a:spcPct val="0"/>
        </a:spcBef>
        <a:spcAft>
          <a:spcPct val="0"/>
        </a:spcAft>
        <a:defRPr sz="3600">
          <a:solidFill>
            <a:schemeClr val="tx1"/>
          </a:solidFill>
          <a:latin typeface="Calibri Light" panose="020F0302020204030204" pitchFamily="34" charset="0"/>
        </a:defRPr>
      </a:lvl8pPr>
      <a:lvl9pPr marL="1828800" algn="l" defTabSz="760413" rtl="0" fontAlgn="base">
        <a:lnSpc>
          <a:spcPct val="90000"/>
        </a:lnSpc>
        <a:spcBef>
          <a:spcPct val="0"/>
        </a:spcBef>
        <a:spcAft>
          <a:spcPct val="0"/>
        </a:spcAft>
        <a:defRPr sz="3600">
          <a:solidFill>
            <a:schemeClr val="tx1"/>
          </a:solidFill>
          <a:latin typeface="Calibri Light" panose="020F0302020204030204" pitchFamily="34" charset="0"/>
        </a:defRPr>
      </a:lvl9pPr>
    </p:titleStyle>
    <p:bodyStyle>
      <a:lvl1pPr marL="188913" indent="-188913" algn="l" defTabSz="760413" rtl="0" eaLnBrk="0" fontAlgn="base" hangingPunct="0">
        <a:lnSpc>
          <a:spcPct val="90000"/>
        </a:lnSpc>
        <a:spcBef>
          <a:spcPts val="838"/>
        </a:spcBef>
        <a:spcAft>
          <a:spcPct val="0"/>
        </a:spcAft>
        <a:buFont typeface="Arial" panose="020B0604020202020204" pitchFamily="34" charset="0"/>
        <a:buChar char="•"/>
        <a:defRPr sz="2300" kern="1200">
          <a:solidFill>
            <a:schemeClr val="tx1"/>
          </a:solidFill>
          <a:latin typeface="+mn-lt"/>
          <a:ea typeface="+mn-ea"/>
          <a:cs typeface="+mn-cs"/>
        </a:defRPr>
      </a:lvl1pPr>
      <a:lvl2pPr marL="569913" indent="-188913" algn="l" defTabSz="760413" rtl="0" eaLnBrk="0" fontAlgn="base" hangingPunct="0">
        <a:lnSpc>
          <a:spcPct val="90000"/>
        </a:lnSpc>
        <a:spcBef>
          <a:spcPts val="413"/>
        </a:spcBef>
        <a:spcAft>
          <a:spcPct val="0"/>
        </a:spcAft>
        <a:buFont typeface="Arial" panose="020B0604020202020204" pitchFamily="34" charset="0"/>
        <a:buChar char="•"/>
        <a:defRPr sz="2000" kern="1200">
          <a:solidFill>
            <a:schemeClr val="tx1"/>
          </a:solidFill>
          <a:latin typeface="+mn-lt"/>
          <a:ea typeface="+mn-ea"/>
          <a:cs typeface="+mn-cs"/>
        </a:defRPr>
      </a:lvl2pPr>
      <a:lvl3pPr marL="950913" indent="-188913" algn="l" defTabSz="760413" rtl="0" eaLnBrk="0" fontAlgn="base" hangingPunct="0">
        <a:lnSpc>
          <a:spcPct val="90000"/>
        </a:lnSpc>
        <a:spcBef>
          <a:spcPts val="413"/>
        </a:spcBef>
        <a:spcAft>
          <a:spcPct val="0"/>
        </a:spcAft>
        <a:buFont typeface="Arial" panose="020B0604020202020204" pitchFamily="34" charset="0"/>
        <a:buChar char="•"/>
        <a:defRPr sz="1600" kern="1200">
          <a:solidFill>
            <a:schemeClr val="tx1"/>
          </a:solidFill>
          <a:latin typeface="+mn-lt"/>
          <a:ea typeface="+mn-ea"/>
          <a:cs typeface="+mn-cs"/>
        </a:defRPr>
      </a:lvl3pPr>
      <a:lvl4pPr marL="1331913" indent="-188913" algn="l" defTabSz="760413" rtl="0" eaLnBrk="0" fontAlgn="base" hangingPunct="0">
        <a:lnSpc>
          <a:spcPct val="90000"/>
        </a:lnSpc>
        <a:spcBef>
          <a:spcPts val="413"/>
        </a:spcBef>
        <a:spcAft>
          <a:spcPct val="0"/>
        </a:spcAft>
        <a:buFont typeface="Arial" panose="020B0604020202020204" pitchFamily="34" charset="0"/>
        <a:buChar char="•"/>
        <a:defRPr sz="1500" kern="1200">
          <a:solidFill>
            <a:schemeClr val="tx1"/>
          </a:solidFill>
          <a:latin typeface="+mn-lt"/>
          <a:ea typeface="+mn-ea"/>
          <a:cs typeface="+mn-cs"/>
        </a:defRPr>
      </a:lvl4pPr>
      <a:lvl5pPr marL="1712913" indent="-188913" algn="l" defTabSz="760413" rtl="0" eaLnBrk="0" fontAlgn="base" hangingPunct="0">
        <a:lnSpc>
          <a:spcPct val="90000"/>
        </a:lnSpc>
        <a:spcBef>
          <a:spcPts val="413"/>
        </a:spcBef>
        <a:spcAft>
          <a:spcPct val="0"/>
        </a:spcAft>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7593C012-C65F-4760-8984-85066699AC33}"/>
              </a:ext>
            </a:extLst>
          </p:cNvPr>
          <p:cNvSpPr>
            <a:spLocks noGrp="1"/>
          </p:cNvSpPr>
          <p:nvPr>
            <p:ph type="title"/>
          </p:nvPr>
        </p:nvSpPr>
        <p:spPr bwMode="auto">
          <a:xfrm>
            <a:off x="698500" y="406400"/>
            <a:ext cx="87630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F09A3FAF-471D-4F09-9300-AA33F2AA78DB}"/>
              </a:ext>
            </a:extLst>
          </p:cNvPr>
          <p:cNvSpPr>
            <a:spLocks noGrp="1"/>
          </p:cNvSpPr>
          <p:nvPr>
            <p:ph type="body" idx="1"/>
          </p:nvPr>
        </p:nvSpPr>
        <p:spPr bwMode="auto">
          <a:xfrm>
            <a:off x="698500" y="2028825"/>
            <a:ext cx="876300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CF15310-E2E5-46B0-8B9F-1659741A447A}"/>
              </a:ext>
            </a:extLst>
          </p:cNvPr>
          <p:cNvSpPr>
            <a:spLocks noGrp="1"/>
          </p:cNvSpPr>
          <p:nvPr>
            <p:ph type="dt" sz="half" idx="2"/>
          </p:nvPr>
        </p:nvSpPr>
        <p:spPr>
          <a:xfrm>
            <a:off x="698500" y="7062788"/>
            <a:ext cx="2286000" cy="404812"/>
          </a:xfrm>
          <a:prstGeom prst="rect">
            <a:avLst/>
          </a:prstGeom>
        </p:spPr>
        <p:txBody>
          <a:bodyPr vert="horz" lIns="91440" tIns="45720" rIns="91440" bIns="45720" rtlCol="0" anchor="ctr"/>
          <a:lstStyle>
            <a:lvl1pPr algn="l">
              <a:defRPr sz="1000">
                <a:solidFill>
                  <a:prstClr val="black">
                    <a:tint val="75000"/>
                  </a:prstClr>
                </a:solidFill>
                <a:latin typeface="Futura" charset="0"/>
                <a:ea typeface="ヒラギノ角ゴ Pro W3" charset="0"/>
                <a:cs typeface="ヒラギノ角ゴ Pro W3" charset="0"/>
                <a:sym typeface="Futura" charset="0"/>
              </a:defRPr>
            </a:lvl1pPr>
          </a:lstStyle>
          <a:p>
            <a:pPr>
              <a:defRPr/>
            </a:pPr>
            <a:fld id="{76F9E572-9D34-420F-B82F-C5C53BBE6139}" type="datetimeFigureOut">
              <a:rPr lang="en-US"/>
              <a:pPr>
                <a:defRPr/>
              </a:pPr>
              <a:t>11/18/2021</a:t>
            </a:fld>
            <a:endParaRPr lang="en-US"/>
          </a:p>
        </p:txBody>
      </p:sp>
      <p:sp>
        <p:nvSpPr>
          <p:cNvPr id="5" name="Footer Placeholder 4">
            <a:extLst>
              <a:ext uri="{FF2B5EF4-FFF2-40B4-BE49-F238E27FC236}">
                <a16:creationId xmlns:a16="http://schemas.microsoft.com/office/drawing/2014/main" id="{78E899A4-E35A-40A6-A0C5-F31115F1A49A}"/>
              </a:ext>
            </a:extLst>
          </p:cNvPr>
          <p:cNvSpPr>
            <a:spLocks noGrp="1"/>
          </p:cNvSpPr>
          <p:nvPr>
            <p:ph type="ftr" sz="quarter" idx="3"/>
          </p:nvPr>
        </p:nvSpPr>
        <p:spPr>
          <a:xfrm>
            <a:off x="3365500" y="7062788"/>
            <a:ext cx="3429000" cy="404812"/>
          </a:xfrm>
          <a:prstGeom prst="rect">
            <a:avLst/>
          </a:prstGeom>
        </p:spPr>
        <p:txBody>
          <a:bodyPr vert="horz" lIns="91440" tIns="45720" rIns="91440" bIns="45720" rtlCol="0" anchor="ctr"/>
          <a:lstStyle>
            <a:lvl1pPr algn="ctr">
              <a:defRPr sz="1000">
                <a:solidFill>
                  <a:prstClr val="black">
                    <a:tint val="75000"/>
                  </a:prstClr>
                </a:solidFill>
                <a:latin typeface="Futura" charset="0"/>
                <a:ea typeface="ヒラギノ角ゴ Pro W3" charset="0"/>
                <a:cs typeface="ヒラギノ角ゴ Pro W3" charset="0"/>
                <a:sym typeface="Futura" charset="0"/>
              </a:defRPr>
            </a:lvl1pPr>
          </a:lstStyle>
          <a:p>
            <a:pPr>
              <a:defRPr/>
            </a:pPr>
            <a:endParaRPr lang="en-US"/>
          </a:p>
        </p:txBody>
      </p:sp>
      <p:sp>
        <p:nvSpPr>
          <p:cNvPr id="6" name="Slide Number Placeholder 5">
            <a:extLst>
              <a:ext uri="{FF2B5EF4-FFF2-40B4-BE49-F238E27FC236}">
                <a16:creationId xmlns:a16="http://schemas.microsoft.com/office/drawing/2014/main" id="{99AA6D91-112A-421E-BA27-9057864EF93C}"/>
              </a:ext>
            </a:extLst>
          </p:cNvPr>
          <p:cNvSpPr>
            <a:spLocks noGrp="1"/>
          </p:cNvSpPr>
          <p:nvPr>
            <p:ph type="sldNum" sz="quarter" idx="4"/>
          </p:nvPr>
        </p:nvSpPr>
        <p:spPr>
          <a:xfrm>
            <a:off x="7175500" y="7062788"/>
            <a:ext cx="2286000" cy="404812"/>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pPr>
              <a:defRPr/>
            </a:pPr>
            <a:fld id="{6C5547AD-BD36-43EF-9264-252A7A0A60E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68" r:id="rId1"/>
    <p:sldLayoutId id="2147486669" r:id="rId2"/>
    <p:sldLayoutId id="2147486670" r:id="rId3"/>
    <p:sldLayoutId id="2147486671" r:id="rId4"/>
    <p:sldLayoutId id="2147486672" r:id="rId5"/>
    <p:sldLayoutId id="2147486673" r:id="rId6"/>
    <p:sldLayoutId id="2147486674" r:id="rId7"/>
    <p:sldLayoutId id="2147486675" r:id="rId8"/>
    <p:sldLayoutId id="2147486676" r:id="rId9"/>
    <p:sldLayoutId id="2147486677" r:id="rId10"/>
    <p:sldLayoutId id="2147486678" r:id="rId11"/>
  </p:sldLayoutIdLst>
  <p:txStyles>
    <p:titleStyle>
      <a:lvl1pPr algn="l" defTabSz="760413"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2pPr>
      <a:lvl3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3pPr>
      <a:lvl4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4pPr>
      <a:lvl5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5pPr>
      <a:lvl6pPr marL="457200" algn="l" defTabSz="760413" rtl="0" fontAlgn="base">
        <a:lnSpc>
          <a:spcPct val="90000"/>
        </a:lnSpc>
        <a:spcBef>
          <a:spcPct val="0"/>
        </a:spcBef>
        <a:spcAft>
          <a:spcPct val="0"/>
        </a:spcAft>
        <a:defRPr sz="3600">
          <a:solidFill>
            <a:schemeClr val="tx1"/>
          </a:solidFill>
          <a:latin typeface="Calibri Light" panose="020F0302020204030204" pitchFamily="34" charset="0"/>
        </a:defRPr>
      </a:lvl6pPr>
      <a:lvl7pPr marL="914400" algn="l" defTabSz="760413" rtl="0" fontAlgn="base">
        <a:lnSpc>
          <a:spcPct val="90000"/>
        </a:lnSpc>
        <a:spcBef>
          <a:spcPct val="0"/>
        </a:spcBef>
        <a:spcAft>
          <a:spcPct val="0"/>
        </a:spcAft>
        <a:defRPr sz="3600">
          <a:solidFill>
            <a:schemeClr val="tx1"/>
          </a:solidFill>
          <a:latin typeface="Calibri Light" panose="020F0302020204030204" pitchFamily="34" charset="0"/>
        </a:defRPr>
      </a:lvl7pPr>
      <a:lvl8pPr marL="1371600" algn="l" defTabSz="760413" rtl="0" fontAlgn="base">
        <a:lnSpc>
          <a:spcPct val="90000"/>
        </a:lnSpc>
        <a:spcBef>
          <a:spcPct val="0"/>
        </a:spcBef>
        <a:spcAft>
          <a:spcPct val="0"/>
        </a:spcAft>
        <a:defRPr sz="3600">
          <a:solidFill>
            <a:schemeClr val="tx1"/>
          </a:solidFill>
          <a:latin typeface="Calibri Light" panose="020F0302020204030204" pitchFamily="34" charset="0"/>
        </a:defRPr>
      </a:lvl8pPr>
      <a:lvl9pPr marL="1828800" algn="l" defTabSz="760413" rtl="0" fontAlgn="base">
        <a:lnSpc>
          <a:spcPct val="90000"/>
        </a:lnSpc>
        <a:spcBef>
          <a:spcPct val="0"/>
        </a:spcBef>
        <a:spcAft>
          <a:spcPct val="0"/>
        </a:spcAft>
        <a:defRPr sz="3600">
          <a:solidFill>
            <a:schemeClr val="tx1"/>
          </a:solidFill>
          <a:latin typeface="Calibri Light" panose="020F0302020204030204" pitchFamily="34" charset="0"/>
        </a:defRPr>
      </a:lvl9pPr>
    </p:titleStyle>
    <p:bodyStyle>
      <a:lvl1pPr marL="188913" indent="-188913" algn="l" defTabSz="760413" rtl="0" eaLnBrk="0" fontAlgn="base" hangingPunct="0">
        <a:lnSpc>
          <a:spcPct val="90000"/>
        </a:lnSpc>
        <a:spcBef>
          <a:spcPts val="838"/>
        </a:spcBef>
        <a:spcAft>
          <a:spcPct val="0"/>
        </a:spcAft>
        <a:buFont typeface="Arial" panose="020B0604020202020204" pitchFamily="34" charset="0"/>
        <a:buChar char="•"/>
        <a:defRPr sz="2300" kern="1200">
          <a:solidFill>
            <a:schemeClr val="tx1"/>
          </a:solidFill>
          <a:latin typeface="+mn-lt"/>
          <a:ea typeface="+mn-ea"/>
          <a:cs typeface="+mn-cs"/>
        </a:defRPr>
      </a:lvl1pPr>
      <a:lvl2pPr marL="569913" indent="-188913" algn="l" defTabSz="760413" rtl="0" eaLnBrk="0" fontAlgn="base" hangingPunct="0">
        <a:lnSpc>
          <a:spcPct val="90000"/>
        </a:lnSpc>
        <a:spcBef>
          <a:spcPts val="413"/>
        </a:spcBef>
        <a:spcAft>
          <a:spcPct val="0"/>
        </a:spcAft>
        <a:buFont typeface="Arial" panose="020B0604020202020204" pitchFamily="34" charset="0"/>
        <a:buChar char="•"/>
        <a:defRPr sz="2000" kern="1200">
          <a:solidFill>
            <a:schemeClr val="tx1"/>
          </a:solidFill>
          <a:latin typeface="+mn-lt"/>
          <a:ea typeface="+mn-ea"/>
          <a:cs typeface="+mn-cs"/>
        </a:defRPr>
      </a:lvl2pPr>
      <a:lvl3pPr marL="950913" indent="-188913" algn="l" defTabSz="760413" rtl="0" eaLnBrk="0" fontAlgn="base" hangingPunct="0">
        <a:lnSpc>
          <a:spcPct val="90000"/>
        </a:lnSpc>
        <a:spcBef>
          <a:spcPts val="413"/>
        </a:spcBef>
        <a:spcAft>
          <a:spcPct val="0"/>
        </a:spcAft>
        <a:buFont typeface="Arial" panose="020B0604020202020204" pitchFamily="34" charset="0"/>
        <a:buChar char="•"/>
        <a:defRPr sz="1600" kern="1200">
          <a:solidFill>
            <a:schemeClr val="tx1"/>
          </a:solidFill>
          <a:latin typeface="+mn-lt"/>
          <a:ea typeface="+mn-ea"/>
          <a:cs typeface="+mn-cs"/>
        </a:defRPr>
      </a:lvl3pPr>
      <a:lvl4pPr marL="1331913" indent="-188913" algn="l" defTabSz="760413" rtl="0" eaLnBrk="0" fontAlgn="base" hangingPunct="0">
        <a:lnSpc>
          <a:spcPct val="90000"/>
        </a:lnSpc>
        <a:spcBef>
          <a:spcPts val="413"/>
        </a:spcBef>
        <a:spcAft>
          <a:spcPct val="0"/>
        </a:spcAft>
        <a:buFont typeface="Arial" panose="020B0604020202020204" pitchFamily="34" charset="0"/>
        <a:buChar char="•"/>
        <a:defRPr sz="1500" kern="1200">
          <a:solidFill>
            <a:schemeClr val="tx1"/>
          </a:solidFill>
          <a:latin typeface="+mn-lt"/>
          <a:ea typeface="+mn-ea"/>
          <a:cs typeface="+mn-cs"/>
        </a:defRPr>
      </a:lvl4pPr>
      <a:lvl5pPr marL="1712913" indent="-188913" algn="l" defTabSz="760413" rtl="0" eaLnBrk="0" fontAlgn="base" hangingPunct="0">
        <a:lnSpc>
          <a:spcPct val="90000"/>
        </a:lnSpc>
        <a:spcBef>
          <a:spcPts val="413"/>
        </a:spcBef>
        <a:spcAft>
          <a:spcPct val="0"/>
        </a:spcAft>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39C53035-2B15-4B08-AF76-E3E07DEF474F}"/>
              </a:ext>
            </a:extLst>
          </p:cNvPr>
          <p:cNvSpPr>
            <a:spLocks noGrp="1"/>
          </p:cNvSpPr>
          <p:nvPr>
            <p:ph type="title"/>
          </p:nvPr>
        </p:nvSpPr>
        <p:spPr bwMode="auto">
          <a:xfrm>
            <a:off x="698500" y="406400"/>
            <a:ext cx="87630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4E352494-9598-4F1B-9DE7-71B17EE0D5B3}"/>
              </a:ext>
            </a:extLst>
          </p:cNvPr>
          <p:cNvSpPr>
            <a:spLocks noGrp="1"/>
          </p:cNvSpPr>
          <p:nvPr>
            <p:ph type="body" idx="1"/>
          </p:nvPr>
        </p:nvSpPr>
        <p:spPr bwMode="auto">
          <a:xfrm>
            <a:off x="698500" y="2028825"/>
            <a:ext cx="876300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8E5B027-8BF9-4A03-AD8A-6D8EED515732}"/>
              </a:ext>
            </a:extLst>
          </p:cNvPr>
          <p:cNvSpPr>
            <a:spLocks noGrp="1"/>
          </p:cNvSpPr>
          <p:nvPr>
            <p:ph type="dt" sz="half" idx="2"/>
          </p:nvPr>
        </p:nvSpPr>
        <p:spPr>
          <a:xfrm>
            <a:off x="698500" y="7062788"/>
            <a:ext cx="2286000" cy="404812"/>
          </a:xfrm>
          <a:prstGeom prst="rect">
            <a:avLst/>
          </a:prstGeom>
        </p:spPr>
        <p:txBody>
          <a:bodyPr vert="horz" lIns="91440" tIns="45720" rIns="91440" bIns="45720" rtlCol="0" anchor="ctr"/>
          <a:lstStyle>
            <a:lvl1pPr algn="l">
              <a:defRPr sz="1000">
                <a:solidFill>
                  <a:prstClr val="black">
                    <a:tint val="75000"/>
                  </a:prstClr>
                </a:solidFill>
                <a:latin typeface="Futura" charset="0"/>
                <a:ea typeface="ヒラギノ角ゴ Pro W3" charset="0"/>
                <a:cs typeface="ヒラギノ角ゴ Pro W3" charset="0"/>
                <a:sym typeface="Futura" charset="0"/>
              </a:defRPr>
            </a:lvl1pPr>
          </a:lstStyle>
          <a:p>
            <a:pPr>
              <a:defRPr/>
            </a:pPr>
            <a:fld id="{DFAF5BD3-ED85-49C2-A791-15B92115FFF3}" type="datetimeFigureOut">
              <a:rPr lang="en-US"/>
              <a:pPr>
                <a:defRPr/>
              </a:pPr>
              <a:t>11/18/2021</a:t>
            </a:fld>
            <a:endParaRPr lang="en-US"/>
          </a:p>
        </p:txBody>
      </p:sp>
      <p:sp>
        <p:nvSpPr>
          <p:cNvPr id="5" name="Footer Placeholder 4">
            <a:extLst>
              <a:ext uri="{FF2B5EF4-FFF2-40B4-BE49-F238E27FC236}">
                <a16:creationId xmlns:a16="http://schemas.microsoft.com/office/drawing/2014/main" id="{06316C44-58A3-43C9-9B0F-80A587A96F42}"/>
              </a:ext>
            </a:extLst>
          </p:cNvPr>
          <p:cNvSpPr>
            <a:spLocks noGrp="1"/>
          </p:cNvSpPr>
          <p:nvPr>
            <p:ph type="ftr" sz="quarter" idx="3"/>
          </p:nvPr>
        </p:nvSpPr>
        <p:spPr>
          <a:xfrm>
            <a:off x="3365500" y="7062788"/>
            <a:ext cx="3429000" cy="404812"/>
          </a:xfrm>
          <a:prstGeom prst="rect">
            <a:avLst/>
          </a:prstGeom>
        </p:spPr>
        <p:txBody>
          <a:bodyPr vert="horz" lIns="91440" tIns="45720" rIns="91440" bIns="45720" rtlCol="0" anchor="ctr"/>
          <a:lstStyle>
            <a:lvl1pPr algn="ctr">
              <a:defRPr sz="1000">
                <a:solidFill>
                  <a:prstClr val="black">
                    <a:tint val="75000"/>
                  </a:prstClr>
                </a:solidFill>
                <a:latin typeface="Futura" charset="0"/>
                <a:ea typeface="ヒラギノ角ゴ Pro W3" charset="0"/>
                <a:cs typeface="ヒラギノ角ゴ Pro W3" charset="0"/>
                <a:sym typeface="Futura" charset="0"/>
              </a:defRPr>
            </a:lvl1pPr>
          </a:lstStyle>
          <a:p>
            <a:pPr>
              <a:defRPr/>
            </a:pPr>
            <a:endParaRPr lang="en-US"/>
          </a:p>
        </p:txBody>
      </p:sp>
      <p:sp>
        <p:nvSpPr>
          <p:cNvPr id="6" name="Slide Number Placeholder 5">
            <a:extLst>
              <a:ext uri="{FF2B5EF4-FFF2-40B4-BE49-F238E27FC236}">
                <a16:creationId xmlns:a16="http://schemas.microsoft.com/office/drawing/2014/main" id="{6C04ECB0-721D-4F28-A1F0-8B2DF385B43B}"/>
              </a:ext>
            </a:extLst>
          </p:cNvPr>
          <p:cNvSpPr>
            <a:spLocks noGrp="1"/>
          </p:cNvSpPr>
          <p:nvPr>
            <p:ph type="sldNum" sz="quarter" idx="4"/>
          </p:nvPr>
        </p:nvSpPr>
        <p:spPr>
          <a:xfrm>
            <a:off x="7175500" y="7062788"/>
            <a:ext cx="2286000" cy="404812"/>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pPr>
              <a:defRPr/>
            </a:pPr>
            <a:fld id="{802C1FAC-227F-412E-92B0-A0A4651ECD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79" r:id="rId1"/>
    <p:sldLayoutId id="2147486680" r:id="rId2"/>
    <p:sldLayoutId id="2147486681" r:id="rId3"/>
    <p:sldLayoutId id="2147486682" r:id="rId4"/>
    <p:sldLayoutId id="2147486683" r:id="rId5"/>
    <p:sldLayoutId id="2147486684" r:id="rId6"/>
    <p:sldLayoutId id="2147486685" r:id="rId7"/>
    <p:sldLayoutId id="2147486686" r:id="rId8"/>
    <p:sldLayoutId id="2147486687" r:id="rId9"/>
    <p:sldLayoutId id="2147486688" r:id="rId10"/>
    <p:sldLayoutId id="2147486689" r:id="rId11"/>
  </p:sldLayoutIdLst>
  <p:txStyles>
    <p:titleStyle>
      <a:lvl1pPr algn="l" defTabSz="760413"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2pPr>
      <a:lvl3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3pPr>
      <a:lvl4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4pPr>
      <a:lvl5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5pPr>
      <a:lvl6pPr marL="457200" algn="l" defTabSz="760413" rtl="0" fontAlgn="base">
        <a:lnSpc>
          <a:spcPct val="90000"/>
        </a:lnSpc>
        <a:spcBef>
          <a:spcPct val="0"/>
        </a:spcBef>
        <a:spcAft>
          <a:spcPct val="0"/>
        </a:spcAft>
        <a:defRPr sz="3600">
          <a:solidFill>
            <a:schemeClr val="tx1"/>
          </a:solidFill>
          <a:latin typeface="Calibri Light" panose="020F0302020204030204" pitchFamily="34" charset="0"/>
        </a:defRPr>
      </a:lvl6pPr>
      <a:lvl7pPr marL="914400" algn="l" defTabSz="760413" rtl="0" fontAlgn="base">
        <a:lnSpc>
          <a:spcPct val="90000"/>
        </a:lnSpc>
        <a:spcBef>
          <a:spcPct val="0"/>
        </a:spcBef>
        <a:spcAft>
          <a:spcPct val="0"/>
        </a:spcAft>
        <a:defRPr sz="3600">
          <a:solidFill>
            <a:schemeClr val="tx1"/>
          </a:solidFill>
          <a:latin typeface="Calibri Light" panose="020F0302020204030204" pitchFamily="34" charset="0"/>
        </a:defRPr>
      </a:lvl7pPr>
      <a:lvl8pPr marL="1371600" algn="l" defTabSz="760413" rtl="0" fontAlgn="base">
        <a:lnSpc>
          <a:spcPct val="90000"/>
        </a:lnSpc>
        <a:spcBef>
          <a:spcPct val="0"/>
        </a:spcBef>
        <a:spcAft>
          <a:spcPct val="0"/>
        </a:spcAft>
        <a:defRPr sz="3600">
          <a:solidFill>
            <a:schemeClr val="tx1"/>
          </a:solidFill>
          <a:latin typeface="Calibri Light" panose="020F0302020204030204" pitchFamily="34" charset="0"/>
        </a:defRPr>
      </a:lvl8pPr>
      <a:lvl9pPr marL="1828800" algn="l" defTabSz="760413" rtl="0" fontAlgn="base">
        <a:lnSpc>
          <a:spcPct val="90000"/>
        </a:lnSpc>
        <a:spcBef>
          <a:spcPct val="0"/>
        </a:spcBef>
        <a:spcAft>
          <a:spcPct val="0"/>
        </a:spcAft>
        <a:defRPr sz="3600">
          <a:solidFill>
            <a:schemeClr val="tx1"/>
          </a:solidFill>
          <a:latin typeface="Calibri Light" panose="020F0302020204030204" pitchFamily="34" charset="0"/>
        </a:defRPr>
      </a:lvl9pPr>
    </p:titleStyle>
    <p:bodyStyle>
      <a:lvl1pPr marL="188913" indent="-188913" algn="l" defTabSz="760413" rtl="0" eaLnBrk="0" fontAlgn="base" hangingPunct="0">
        <a:lnSpc>
          <a:spcPct val="90000"/>
        </a:lnSpc>
        <a:spcBef>
          <a:spcPts val="838"/>
        </a:spcBef>
        <a:spcAft>
          <a:spcPct val="0"/>
        </a:spcAft>
        <a:buFont typeface="Arial" panose="020B0604020202020204" pitchFamily="34" charset="0"/>
        <a:buChar char="•"/>
        <a:defRPr sz="2300" kern="1200">
          <a:solidFill>
            <a:schemeClr val="tx1"/>
          </a:solidFill>
          <a:latin typeface="+mn-lt"/>
          <a:ea typeface="+mn-ea"/>
          <a:cs typeface="+mn-cs"/>
        </a:defRPr>
      </a:lvl1pPr>
      <a:lvl2pPr marL="569913" indent="-188913" algn="l" defTabSz="760413" rtl="0" eaLnBrk="0" fontAlgn="base" hangingPunct="0">
        <a:lnSpc>
          <a:spcPct val="90000"/>
        </a:lnSpc>
        <a:spcBef>
          <a:spcPts val="413"/>
        </a:spcBef>
        <a:spcAft>
          <a:spcPct val="0"/>
        </a:spcAft>
        <a:buFont typeface="Arial" panose="020B0604020202020204" pitchFamily="34" charset="0"/>
        <a:buChar char="•"/>
        <a:defRPr sz="2000" kern="1200">
          <a:solidFill>
            <a:schemeClr val="tx1"/>
          </a:solidFill>
          <a:latin typeface="+mn-lt"/>
          <a:ea typeface="+mn-ea"/>
          <a:cs typeface="+mn-cs"/>
        </a:defRPr>
      </a:lvl2pPr>
      <a:lvl3pPr marL="950913" indent="-188913" algn="l" defTabSz="760413" rtl="0" eaLnBrk="0" fontAlgn="base" hangingPunct="0">
        <a:lnSpc>
          <a:spcPct val="90000"/>
        </a:lnSpc>
        <a:spcBef>
          <a:spcPts val="413"/>
        </a:spcBef>
        <a:spcAft>
          <a:spcPct val="0"/>
        </a:spcAft>
        <a:buFont typeface="Arial" panose="020B0604020202020204" pitchFamily="34" charset="0"/>
        <a:buChar char="•"/>
        <a:defRPr sz="1600" kern="1200">
          <a:solidFill>
            <a:schemeClr val="tx1"/>
          </a:solidFill>
          <a:latin typeface="+mn-lt"/>
          <a:ea typeface="+mn-ea"/>
          <a:cs typeface="+mn-cs"/>
        </a:defRPr>
      </a:lvl3pPr>
      <a:lvl4pPr marL="1331913" indent="-188913" algn="l" defTabSz="760413" rtl="0" eaLnBrk="0" fontAlgn="base" hangingPunct="0">
        <a:lnSpc>
          <a:spcPct val="90000"/>
        </a:lnSpc>
        <a:spcBef>
          <a:spcPts val="413"/>
        </a:spcBef>
        <a:spcAft>
          <a:spcPct val="0"/>
        </a:spcAft>
        <a:buFont typeface="Arial" panose="020B0604020202020204" pitchFamily="34" charset="0"/>
        <a:buChar char="•"/>
        <a:defRPr sz="1500" kern="1200">
          <a:solidFill>
            <a:schemeClr val="tx1"/>
          </a:solidFill>
          <a:latin typeface="+mn-lt"/>
          <a:ea typeface="+mn-ea"/>
          <a:cs typeface="+mn-cs"/>
        </a:defRPr>
      </a:lvl4pPr>
      <a:lvl5pPr marL="1712913" indent="-188913" algn="l" defTabSz="760413" rtl="0" eaLnBrk="0" fontAlgn="base" hangingPunct="0">
        <a:lnSpc>
          <a:spcPct val="90000"/>
        </a:lnSpc>
        <a:spcBef>
          <a:spcPts val="413"/>
        </a:spcBef>
        <a:spcAft>
          <a:spcPct val="0"/>
        </a:spcAft>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66B6EACC-ADFE-402A-A2CC-C7D0078868AE}"/>
              </a:ext>
            </a:extLst>
          </p:cNvPr>
          <p:cNvSpPr>
            <a:spLocks noGrp="1" noChangeArrowheads="1"/>
          </p:cNvSpPr>
          <p:nvPr>
            <p:ph type="body" idx="1"/>
          </p:nvPr>
        </p:nvSpPr>
        <p:spPr bwMode="auto">
          <a:xfrm>
            <a:off x="990600" y="1790700"/>
            <a:ext cx="3937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altLang="en-US">
                <a:sym typeface="Palatino"/>
              </a:rPr>
              <a:t>Click to edit Master text styles</a:t>
            </a:r>
          </a:p>
          <a:p>
            <a:pPr lvl="1"/>
            <a:r>
              <a:rPr lang="en-US" altLang="en-US">
                <a:sym typeface="Palatino"/>
              </a:rPr>
              <a:t>Second level</a:t>
            </a:r>
          </a:p>
          <a:p>
            <a:pPr lvl="2"/>
            <a:r>
              <a:rPr lang="en-US" altLang="en-US">
                <a:sym typeface="Palatino"/>
              </a:rPr>
              <a:t>Third level</a:t>
            </a:r>
          </a:p>
          <a:p>
            <a:pPr lvl="3"/>
            <a:r>
              <a:rPr lang="en-US" altLang="en-US">
                <a:sym typeface="Palatino"/>
              </a:rPr>
              <a:t>Fourth level</a:t>
            </a:r>
          </a:p>
          <a:p>
            <a:pPr lvl="4"/>
            <a:r>
              <a:rPr lang="en-US" altLang="en-US">
                <a:sym typeface="Palatino"/>
              </a:rPr>
              <a:t>Fifth level</a:t>
            </a:r>
          </a:p>
        </p:txBody>
      </p:sp>
      <p:sp>
        <p:nvSpPr>
          <p:cNvPr id="8195" name="Rectangle 2">
            <a:extLst>
              <a:ext uri="{FF2B5EF4-FFF2-40B4-BE49-F238E27FC236}">
                <a16:creationId xmlns:a16="http://schemas.microsoft.com/office/drawing/2014/main" id="{DA53C0C6-AFDB-49FD-8EDA-8941D500BBFE}"/>
              </a:ext>
            </a:extLst>
          </p:cNvPr>
          <p:cNvSpPr>
            <a:spLocks noGrp="1" noChangeArrowheads="1"/>
          </p:cNvSpPr>
          <p:nvPr>
            <p:ph type="title"/>
          </p:nvPr>
        </p:nvSpPr>
        <p:spPr bwMode="auto">
          <a:xfrm>
            <a:off x="165100" y="203200"/>
            <a:ext cx="9817100" cy="1485900"/>
          </a:xfrm>
          <a:prstGeom prst="rect">
            <a:avLst/>
          </a:prstGeom>
          <a:solidFill>
            <a:srgbClr val="803DE9"/>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altLang="en-US">
                <a:sym typeface="Futura"/>
              </a:rPr>
              <a:t>Click to edit Master title style</a:t>
            </a:r>
          </a:p>
        </p:txBody>
      </p:sp>
    </p:spTree>
  </p:cSld>
  <p:clrMap bg1="lt1" tx1="dk1" bg2="lt2" tx2="dk2" accent1="accent1" accent2="accent2" accent3="accent3" accent4="accent4" accent5="accent5" accent6="accent6" hlink="hlink" folHlink="folHlink"/>
  <p:sldLayoutIdLst>
    <p:sldLayoutId id="2147486634" r:id="rId1"/>
    <p:sldLayoutId id="2147486635" r:id="rId2"/>
    <p:sldLayoutId id="2147486636" r:id="rId3"/>
    <p:sldLayoutId id="2147486637" r:id="rId4"/>
    <p:sldLayoutId id="2147486638" r:id="rId5"/>
    <p:sldLayoutId id="2147486639" r:id="rId6"/>
    <p:sldLayoutId id="2147486640" r:id="rId7"/>
    <p:sldLayoutId id="2147486641" r:id="rId8"/>
    <p:sldLayoutId id="2147486642" r:id="rId9"/>
    <p:sldLayoutId id="2147486643" r:id="rId10"/>
    <p:sldLayoutId id="2147486644" r:id="rId11"/>
    <p:sldLayoutId id="2147486645" r:id="rId12"/>
  </p:sldLayoutIdLst>
  <p:transition/>
  <p:txStyles>
    <p:titleStyle>
      <a:lvl1pPr algn="ctr" rtl="0" eaLnBrk="0" fontAlgn="base" hangingPunct="0">
        <a:spcBef>
          <a:spcPct val="0"/>
        </a:spcBef>
        <a:spcAft>
          <a:spcPct val="0"/>
        </a:spcAft>
        <a:defRPr sz="6000">
          <a:solidFill>
            <a:srgbClr val="FFFFFF"/>
          </a:solidFill>
          <a:latin typeface="+mj-lt"/>
          <a:ea typeface="+mj-ea"/>
          <a:cs typeface="+mj-cs"/>
          <a:sym typeface="Futura"/>
        </a:defRPr>
      </a:lvl1pPr>
      <a:lvl2pPr algn="ctr" rtl="0" eaLnBrk="0" fontAlgn="base" hangingPunct="0">
        <a:spcBef>
          <a:spcPct val="0"/>
        </a:spcBef>
        <a:spcAft>
          <a:spcPct val="0"/>
        </a:spcAft>
        <a:defRPr sz="6000">
          <a:solidFill>
            <a:srgbClr val="FFFFFF"/>
          </a:solidFill>
          <a:latin typeface="Futura" charset="0"/>
          <a:ea typeface="ヒラギノ角ゴ Pro W3" charset="0"/>
          <a:cs typeface="ヒラギノ角ゴ Pro W3" charset="0"/>
          <a:sym typeface="Futura"/>
        </a:defRPr>
      </a:lvl2pPr>
      <a:lvl3pPr algn="ctr" rtl="0" eaLnBrk="0" fontAlgn="base" hangingPunct="0">
        <a:spcBef>
          <a:spcPct val="0"/>
        </a:spcBef>
        <a:spcAft>
          <a:spcPct val="0"/>
        </a:spcAft>
        <a:defRPr sz="6000">
          <a:solidFill>
            <a:srgbClr val="FFFFFF"/>
          </a:solidFill>
          <a:latin typeface="Futura" charset="0"/>
          <a:ea typeface="ヒラギノ角ゴ Pro W3" charset="0"/>
          <a:cs typeface="ヒラギノ角ゴ Pro W3" charset="0"/>
          <a:sym typeface="Futura"/>
        </a:defRPr>
      </a:lvl3pPr>
      <a:lvl4pPr algn="ctr" rtl="0" eaLnBrk="0" fontAlgn="base" hangingPunct="0">
        <a:spcBef>
          <a:spcPct val="0"/>
        </a:spcBef>
        <a:spcAft>
          <a:spcPct val="0"/>
        </a:spcAft>
        <a:defRPr sz="6000">
          <a:solidFill>
            <a:srgbClr val="FFFFFF"/>
          </a:solidFill>
          <a:latin typeface="Futura" charset="0"/>
          <a:ea typeface="ヒラギノ角ゴ Pro W3" charset="0"/>
          <a:cs typeface="ヒラギノ角ゴ Pro W3" charset="0"/>
          <a:sym typeface="Futura"/>
        </a:defRPr>
      </a:lvl4pPr>
      <a:lvl5pPr algn="ctr" rtl="0" eaLnBrk="0" fontAlgn="base" hangingPunct="0">
        <a:spcBef>
          <a:spcPct val="0"/>
        </a:spcBef>
        <a:spcAft>
          <a:spcPct val="0"/>
        </a:spcAft>
        <a:defRPr sz="6000">
          <a:solidFill>
            <a:srgbClr val="FFFFFF"/>
          </a:solidFill>
          <a:latin typeface="Futura" charset="0"/>
          <a:ea typeface="ヒラギノ角ゴ Pro W3" charset="0"/>
          <a:cs typeface="ヒラギノ角ゴ Pro W3" charset="0"/>
          <a:sym typeface="Futura"/>
        </a:defRPr>
      </a:lvl5pPr>
      <a:lvl6pPr marL="457200" algn="ctr" rtl="0" fontAlgn="base">
        <a:spcBef>
          <a:spcPct val="0"/>
        </a:spcBef>
        <a:spcAft>
          <a:spcPct val="0"/>
        </a:spcAft>
        <a:defRPr sz="6000">
          <a:solidFill>
            <a:srgbClr val="FFFFFF"/>
          </a:solidFill>
          <a:latin typeface="Futura" charset="0"/>
          <a:ea typeface="ヒラギノ角ゴ Pro W3" charset="0"/>
          <a:cs typeface="ヒラギノ角ゴ Pro W3" charset="0"/>
          <a:sym typeface="Futura" charset="0"/>
        </a:defRPr>
      </a:lvl6pPr>
      <a:lvl7pPr marL="914400" algn="ctr" rtl="0" fontAlgn="base">
        <a:spcBef>
          <a:spcPct val="0"/>
        </a:spcBef>
        <a:spcAft>
          <a:spcPct val="0"/>
        </a:spcAft>
        <a:defRPr sz="6000">
          <a:solidFill>
            <a:srgbClr val="FFFFFF"/>
          </a:solidFill>
          <a:latin typeface="Futura" charset="0"/>
          <a:ea typeface="ヒラギノ角ゴ Pro W3" charset="0"/>
          <a:cs typeface="ヒラギノ角ゴ Pro W3" charset="0"/>
          <a:sym typeface="Futura" charset="0"/>
        </a:defRPr>
      </a:lvl7pPr>
      <a:lvl8pPr marL="1371600" algn="ctr" rtl="0" fontAlgn="base">
        <a:spcBef>
          <a:spcPct val="0"/>
        </a:spcBef>
        <a:spcAft>
          <a:spcPct val="0"/>
        </a:spcAft>
        <a:defRPr sz="6000">
          <a:solidFill>
            <a:srgbClr val="FFFFFF"/>
          </a:solidFill>
          <a:latin typeface="Futura" charset="0"/>
          <a:ea typeface="ヒラギノ角ゴ Pro W3" charset="0"/>
          <a:cs typeface="ヒラギノ角ゴ Pro W3" charset="0"/>
          <a:sym typeface="Futura" charset="0"/>
        </a:defRPr>
      </a:lvl8pPr>
      <a:lvl9pPr marL="1828800" algn="ctr" rtl="0" fontAlgn="base">
        <a:spcBef>
          <a:spcPct val="0"/>
        </a:spcBef>
        <a:spcAft>
          <a:spcPct val="0"/>
        </a:spcAft>
        <a:defRPr sz="6000">
          <a:solidFill>
            <a:srgbClr val="FFFFFF"/>
          </a:solidFill>
          <a:latin typeface="Futura" charset="0"/>
          <a:ea typeface="ヒラギノ角ゴ Pro W3" charset="0"/>
          <a:cs typeface="ヒラギノ角ゴ Pro W3" charset="0"/>
          <a:sym typeface="Futura" charset="0"/>
        </a:defRPr>
      </a:lvl9pPr>
    </p:titleStyle>
    <p:bodyStyle>
      <a:lvl1pPr marL="625475" indent="-409575" algn="l" rtl="0" eaLnBrk="0" fontAlgn="base" hangingPunct="0">
        <a:spcBef>
          <a:spcPts val="2700"/>
        </a:spcBef>
        <a:spcAft>
          <a:spcPct val="0"/>
        </a:spcAft>
        <a:buClr>
          <a:srgbClr val="803DE9"/>
        </a:buClr>
        <a:buSzPct val="100000"/>
        <a:buFont typeface="Lucida Grande"/>
        <a:buChar char="•"/>
        <a:defRPr sz="2800">
          <a:solidFill>
            <a:schemeClr val="tx1"/>
          </a:solidFill>
          <a:latin typeface="+mn-lt"/>
          <a:ea typeface="+mn-ea"/>
          <a:cs typeface="+mn-cs"/>
          <a:sym typeface="Palatino"/>
        </a:defRPr>
      </a:lvl1pPr>
      <a:lvl2pPr marL="968375" indent="-409575" algn="l" rtl="0" eaLnBrk="0" fontAlgn="base" hangingPunct="0">
        <a:spcBef>
          <a:spcPts val="2700"/>
        </a:spcBef>
        <a:spcAft>
          <a:spcPct val="0"/>
        </a:spcAft>
        <a:buClr>
          <a:srgbClr val="803DE9"/>
        </a:buClr>
        <a:buSzPct val="100000"/>
        <a:buFont typeface="Lucida Grande"/>
        <a:buChar char="•"/>
        <a:defRPr sz="2800">
          <a:solidFill>
            <a:schemeClr val="tx1"/>
          </a:solidFill>
          <a:latin typeface="+mn-lt"/>
          <a:ea typeface="+mn-ea"/>
          <a:cs typeface="+mn-cs"/>
          <a:sym typeface="Palatino"/>
        </a:defRPr>
      </a:lvl2pPr>
      <a:lvl3pPr marL="1311275" indent="-409575" algn="l" rtl="0" eaLnBrk="0" fontAlgn="base" hangingPunct="0">
        <a:spcBef>
          <a:spcPts val="2700"/>
        </a:spcBef>
        <a:spcAft>
          <a:spcPct val="0"/>
        </a:spcAft>
        <a:buClr>
          <a:srgbClr val="803DE9"/>
        </a:buClr>
        <a:buSzPct val="100000"/>
        <a:buFont typeface="Lucida Grande"/>
        <a:buChar char="•"/>
        <a:defRPr sz="2800">
          <a:solidFill>
            <a:schemeClr val="tx1"/>
          </a:solidFill>
          <a:latin typeface="+mn-lt"/>
          <a:ea typeface="+mn-ea"/>
          <a:cs typeface="+mn-cs"/>
          <a:sym typeface="Palatino"/>
        </a:defRPr>
      </a:lvl3pPr>
      <a:lvl4pPr marL="1666875" indent="-409575" algn="l" rtl="0" eaLnBrk="0" fontAlgn="base" hangingPunct="0">
        <a:spcBef>
          <a:spcPts val="2700"/>
        </a:spcBef>
        <a:spcAft>
          <a:spcPct val="0"/>
        </a:spcAft>
        <a:buClr>
          <a:srgbClr val="803DE9"/>
        </a:buClr>
        <a:buSzPct val="100000"/>
        <a:buFont typeface="Lucida Grande"/>
        <a:buChar char="•"/>
        <a:defRPr sz="2800">
          <a:solidFill>
            <a:schemeClr val="tx1"/>
          </a:solidFill>
          <a:latin typeface="+mn-lt"/>
          <a:ea typeface="+mn-ea"/>
          <a:cs typeface="+mn-cs"/>
          <a:sym typeface="Palatino"/>
        </a:defRPr>
      </a:lvl4pPr>
      <a:lvl5pPr marL="2009775" indent="-409575" algn="l" rtl="0" eaLnBrk="0" fontAlgn="base" hangingPunct="0">
        <a:spcBef>
          <a:spcPts val="2700"/>
        </a:spcBef>
        <a:spcAft>
          <a:spcPct val="0"/>
        </a:spcAft>
        <a:buClr>
          <a:srgbClr val="803DE9"/>
        </a:buClr>
        <a:buSzPct val="100000"/>
        <a:buFont typeface="Lucida Grande"/>
        <a:buChar char="•"/>
        <a:defRPr sz="2800">
          <a:solidFill>
            <a:schemeClr val="tx1"/>
          </a:solidFill>
          <a:latin typeface="+mn-lt"/>
          <a:ea typeface="+mn-ea"/>
          <a:cs typeface="+mn-cs"/>
          <a:sym typeface="Palatino"/>
        </a:defRPr>
      </a:lvl5pPr>
      <a:lvl6pPr marL="2466975" indent="-409575" algn="l" rtl="0" fontAlgn="base">
        <a:spcBef>
          <a:spcPts val="2700"/>
        </a:spcBef>
        <a:spcAft>
          <a:spcPct val="0"/>
        </a:spcAft>
        <a:buClr>
          <a:srgbClr val="803DE9"/>
        </a:buClr>
        <a:buSzPct val="100000"/>
        <a:buFont typeface="Lucida Grande" charset="0"/>
        <a:buChar char="•"/>
        <a:defRPr sz="2800">
          <a:solidFill>
            <a:schemeClr val="tx1"/>
          </a:solidFill>
          <a:latin typeface="+mn-lt"/>
          <a:ea typeface="+mn-ea"/>
          <a:cs typeface="+mn-cs"/>
          <a:sym typeface="Palatino" charset="0"/>
        </a:defRPr>
      </a:lvl6pPr>
      <a:lvl7pPr marL="2924175" indent="-409575" algn="l" rtl="0" fontAlgn="base">
        <a:spcBef>
          <a:spcPts val="2700"/>
        </a:spcBef>
        <a:spcAft>
          <a:spcPct val="0"/>
        </a:spcAft>
        <a:buClr>
          <a:srgbClr val="803DE9"/>
        </a:buClr>
        <a:buSzPct val="100000"/>
        <a:buFont typeface="Lucida Grande" charset="0"/>
        <a:buChar char="•"/>
        <a:defRPr sz="2800">
          <a:solidFill>
            <a:schemeClr val="tx1"/>
          </a:solidFill>
          <a:latin typeface="+mn-lt"/>
          <a:ea typeface="+mn-ea"/>
          <a:cs typeface="+mn-cs"/>
          <a:sym typeface="Palatino" charset="0"/>
        </a:defRPr>
      </a:lvl7pPr>
      <a:lvl8pPr marL="3381375" indent="-409575" algn="l" rtl="0" fontAlgn="base">
        <a:spcBef>
          <a:spcPts val="2700"/>
        </a:spcBef>
        <a:spcAft>
          <a:spcPct val="0"/>
        </a:spcAft>
        <a:buClr>
          <a:srgbClr val="803DE9"/>
        </a:buClr>
        <a:buSzPct val="100000"/>
        <a:buFont typeface="Lucida Grande" charset="0"/>
        <a:buChar char="•"/>
        <a:defRPr sz="2800">
          <a:solidFill>
            <a:schemeClr val="tx1"/>
          </a:solidFill>
          <a:latin typeface="+mn-lt"/>
          <a:ea typeface="+mn-ea"/>
          <a:cs typeface="+mn-cs"/>
          <a:sym typeface="Palatino" charset="0"/>
        </a:defRPr>
      </a:lvl8pPr>
      <a:lvl9pPr marL="3838575" indent="-409575" algn="l" rtl="0" fontAlgn="base">
        <a:spcBef>
          <a:spcPts val="2700"/>
        </a:spcBef>
        <a:spcAft>
          <a:spcPct val="0"/>
        </a:spcAft>
        <a:buClr>
          <a:srgbClr val="803DE9"/>
        </a:buClr>
        <a:buSzPct val="100000"/>
        <a:buFont typeface="Lucida Grande" charset="0"/>
        <a:buChar char="•"/>
        <a:defRPr sz="2800">
          <a:solidFill>
            <a:schemeClr val="tx1"/>
          </a:solidFill>
          <a:latin typeface="+mn-lt"/>
          <a:ea typeface="+mn-ea"/>
          <a:cs typeface="+mn-cs"/>
          <a:sym typeface="Palatino"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55BF0E51-BA0A-48A2-BE56-80DB6B322130}"/>
              </a:ext>
            </a:extLst>
          </p:cNvPr>
          <p:cNvSpPr>
            <a:spLocks noGrp="1"/>
          </p:cNvSpPr>
          <p:nvPr>
            <p:ph type="title"/>
          </p:nvPr>
        </p:nvSpPr>
        <p:spPr bwMode="auto">
          <a:xfrm>
            <a:off x="698500" y="406400"/>
            <a:ext cx="87630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72094FB8-FB84-4F60-A6C5-BB456F0D03F7}"/>
              </a:ext>
            </a:extLst>
          </p:cNvPr>
          <p:cNvSpPr>
            <a:spLocks noGrp="1"/>
          </p:cNvSpPr>
          <p:nvPr>
            <p:ph type="body" idx="1"/>
          </p:nvPr>
        </p:nvSpPr>
        <p:spPr bwMode="auto">
          <a:xfrm>
            <a:off x="698500" y="2028825"/>
            <a:ext cx="876300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0E6A2A-69AE-4E71-A2CB-0F166AF7FC8E}"/>
              </a:ext>
            </a:extLst>
          </p:cNvPr>
          <p:cNvSpPr>
            <a:spLocks noGrp="1"/>
          </p:cNvSpPr>
          <p:nvPr>
            <p:ph type="dt" sz="half" idx="2"/>
          </p:nvPr>
        </p:nvSpPr>
        <p:spPr>
          <a:xfrm>
            <a:off x="698500" y="7062788"/>
            <a:ext cx="2286000" cy="404812"/>
          </a:xfrm>
          <a:prstGeom prst="rect">
            <a:avLst/>
          </a:prstGeom>
        </p:spPr>
        <p:txBody>
          <a:bodyPr vert="horz" lIns="91440" tIns="45720" rIns="91440" bIns="45720" rtlCol="0" anchor="ctr"/>
          <a:lstStyle>
            <a:lvl1pPr algn="l">
              <a:defRPr sz="1000">
                <a:solidFill>
                  <a:prstClr val="black">
                    <a:tint val="75000"/>
                  </a:prstClr>
                </a:solidFill>
                <a:latin typeface="Futura" charset="0"/>
                <a:ea typeface="ヒラギノ角ゴ Pro W3" charset="0"/>
                <a:cs typeface="ヒラギノ角ゴ Pro W3" charset="0"/>
                <a:sym typeface="Futura" charset="0"/>
              </a:defRPr>
            </a:lvl1pPr>
          </a:lstStyle>
          <a:p>
            <a:pPr>
              <a:defRPr/>
            </a:pPr>
            <a:fld id="{274892F9-C479-485E-85FA-FC0C0B38BF75}" type="datetimeFigureOut">
              <a:rPr lang="en-US"/>
              <a:pPr>
                <a:defRPr/>
              </a:pPr>
              <a:t>11/18/2021</a:t>
            </a:fld>
            <a:endParaRPr lang="en-US"/>
          </a:p>
        </p:txBody>
      </p:sp>
      <p:sp>
        <p:nvSpPr>
          <p:cNvPr id="5" name="Footer Placeholder 4">
            <a:extLst>
              <a:ext uri="{FF2B5EF4-FFF2-40B4-BE49-F238E27FC236}">
                <a16:creationId xmlns:a16="http://schemas.microsoft.com/office/drawing/2014/main" id="{2CB59CE8-2108-4CE9-84CD-D3D5DEB64B9F}"/>
              </a:ext>
            </a:extLst>
          </p:cNvPr>
          <p:cNvSpPr>
            <a:spLocks noGrp="1"/>
          </p:cNvSpPr>
          <p:nvPr>
            <p:ph type="ftr" sz="quarter" idx="3"/>
          </p:nvPr>
        </p:nvSpPr>
        <p:spPr>
          <a:xfrm>
            <a:off x="3365500" y="7062788"/>
            <a:ext cx="3429000" cy="404812"/>
          </a:xfrm>
          <a:prstGeom prst="rect">
            <a:avLst/>
          </a:prstGeom>
        </p:spPr>
        <p:txBody>
          <a:bodyPr vert="horz" lIns="91440" tIns="45720" rIns="91440" bIns="45720" rtlCol="0" anchor="ctr"/>
          <a:lstStyle>
            <a:lvl1pPr algn="ctr">
              <a:defRPr sz="1000">
                <a:solidFill>
                  <a:prstClr val="black">
                    <a:tint val="75000"/>
                  </a:prstClr>
                </a:solidFill>
                <a:latin typeface="Futura" charset="0"/>
                <a:ea typeface="ヒラギノ角ゴ Pro W3" charset="0"/>
                <a:cs typeface="ヒラギノ角ゴ Pro W3" charset="0"/>
                <a:sym typeface="Futura" charset="0"/>
              </a:defRPr>
            </a:lvl1pPr>
          </a:lstStyle>
          <a:p>
            <a:pPr>
              <a:defRPr/>
            </a:pPr>
            <a:endParaRPr lang="en-US"/>
          </a:p>
        </p:txBody>
      </p:sp>
      <p:sp>
        <p:nvSpPr>
          <p:cNvPr id="6" name="Slide Number Placeholder 5">
            <a:extLst>
              <a:ext uri="{FF2B5EF4-FFF2-40B4-BE49-F238E27FC236}">
                <a16:creationId xmlns:a16="http://schemas.microsoft.com/office/drawing/2014/main" id="{0CAD84A6-18B1-41A1-A34E-008EC6464B49}"/>
              </a:ext>
            </a:extLst>
          </p:cNvPr>
          <p:cNvSpPr>
            <a:spLocks noGrp="1"/>
          </p:cNvSpPr>
          <p:nvPr>
            <p:ph type="sldNum" sz="quarter" idx="4"/>
          </p:nvPr>
        </p:nvSpPr>
        <p:spPr>
          <a:xfrm>
            <a:off x="7175500" y="7062788"/>
            <a:ext cx="2286000" cy="404812"/>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pPr>
              <a:defRPr/>
            </a:pPr>
            <a:fld id="{C8DE6E5D-6F2C-47B9-B318-95550B3BCD5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90" r:id="rId1"/>
    <p:sldLayoutId id="2147486691" r:id="rId2"/>
    <p:sldLayoutId id="2147486692" r:id="rId3"/>
    <p:sldLayoutId id="2147486693" r:id="rId4"/>
    <p:sldLayoutId id="2147486694" r:id="rId5"/>
    <p:sldLayoutId id="2147486695" r:id="rId6"/>
    <p:sldLayoutId id="2147486696" r:id="rId7"/>
    <p:sldLayoutId id="2147486697" r:id="rId8"/>
    <p:sldLayoutId id="2147486698" r:id="rId9"/>
    <p:sldLayoutId id="2147486699" r:id="rId10"/>
    <p:sldLayoutId id="2147486700" r:id="rId11"/>
  </p:sldLayoutIdLst>
  <p:txStyles>
    <p:titleStyle>
      <a:lvl1pPr algn="l" defTabSz="760413"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2pPr>
      <a:lvl3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3pPr>
      <a:lvl4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4pPr>
      <a:lvl5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5pPr>
      <a:lvl6pPr marL="457200" algn="l" defTabSz="760413" rtl="0" fontAlgn="base">
        <a:lnSpc>
          <a:spcPct val="90000"/>
        </a:lnSpc>
        <a:spcBef>
          <a:spcPct val="0"/>
        </a:spcBef>
        <a:spcAft>
          <a:spcPct val="0"/>
        </a:spcAft>
        <a:defRPr sz="3600">
          <a:solidFill>
            <a:schemeClr val="tx1"/>
          </a:solidFill>
          <a:latin typeface="Calibri Light" panose="020F0302020204030204" pitchFamily="34" charset="0"/>
        </a:defRPr>
      </a:lvl6pPr>
      <a:lvl7pPr marL="914400" algn="l" defTabSz="760413" rtl="0" fontAlgn="base">
        <a:lnSpc>
          <a:spcPct val="90000"/>
        </a:lnSpc>
        <a:spcBef>
          <a:spcPct val="0"/>
        </a:spcBef>
        <a:spcAft>
          <a:spcPct val="0"/>
        </a:spcAft>
        <a:defRPr sz="3600">
          <a:solidFill>
            <a:schemeClr val="tx1"/>
          </a:solidFill>
          <a:latin typeface="Calibri Light" panose="020F0302020204030204" pitchFamily="34" charset="0"/>
        </a:defRPr>
      </a:lvl7pPr>
      <a:lvl8pPr marL="1371600" algn="l" defTabSz="760413" rtl="0" fontAlgn="base">
        <a:lnSpc>
          <a:spcPct val="90000"/>
        </a:lnSpc>
        <a:spcBef>
          <a:spcPct val="0"/>
        </a:spcBef>
        <a:spcAft>
          <a:spcPct val="0"/>
        </a:spcAft>
        <a:defRPr sz="3600">
          <a:solidFill>
            <a:schemeClr val="tx1"/>
          </a:solidFill>
          <a:latin typeface="Calibri Light" panose="020F0302020204030204" pitchFamily="34" charset="0"/>
        </a:defRPr>
      </a:lvl8pPr>
      <a:lvl9pPr marL="1828800" algn="l" defTabSz="760413" rtl="0" fontAlgn="base">
        <a:lnSpc>
          <a:spcPct val="90000"/>
        </a:lnSpc>
        <a:spcBef>
          <a:spcPct val="0"/>
        </a:spcBef>
        <a:spcAft>
          <a:spcPct val="0"/>
        </a:spcAft>
        <a:defRPr sz="3600">
          <a:solidFill>
            <a:schemeClr val="tx1"/>
          </a:solidFill>
          <a:latin typeface="Calibri Light" panose="020F0302020204030204" pitchFamily="34" charset="0"/>
        </a:defRPr>
      </a:lvl9pPr>
    </p:titleStyle>
    <p:bodyStyle>
      <a:lvl1pPr marL="188913" indent="-188913" algn="l" defTabSz="760413" rtl="0" eaLnBrk="0" fontAlgn="base" hangingPunct="0">
        <a:lnSpc>
          <a:spcPct val="90000"/>
        </a:lnSpc>
        <a:spcBef>
          <a:spcPts val="838"/>
        </a:spcBef>
        <a:spcAft>
          <a:spcPct val="0"/>
        </a:spcAft>
        <a:buFont typeface="Arial" panose="020B0604020202020204" pitchFamily="34" charset="0"/>
        <a:buChar char="•"/>
        <a:defRPr sz="2300" kern="1200">
          <a:solidFill>
            <a:schemeClr val="tx1"/>
          </a:solidFill>
          <a:latin typeface="+mn-lt"/>
          <a:ea typeface="+mn-ea"/>
          <a:cs typeface="+mn-cs"/>
        </a:defRPr>
      </a:lvl1pPr>
      <a:lvl2pPr marL="569913" indent="-188913" algn="l" defTabSz="760413" rtl="0" eaLnBrk="0" fontAlgn="base" hangingPunct="0">
        <a:lnSpc>
          <a:spcPct val="90000"/>
        </a:lnSpc>
        <a:spcBef>
          <a:spcPts val="413"/>
        </a:spcBef>
        <a:spcAft>
          <a:spcPct val="0"/>
        </a:spcAft>
        <a:buFont typeface="Arial" panose="020B0604020202020204" pitchFamily="34" charset="0"/>
        <a:buChar char="•"/>
        <a:defRPr sz="2000" kern="1200">
          <a:solidFill>
            <a:schemeClr val="tx1"/>
          </a:solidFill>
          <a:latin typeface="+mn-lt"/>
          <a:ea typeface="+mn-ea"/>
          <a:cs typeface="+mn-cs"/>
        </a:defRPr>
      </a:lvl2pPr>
      <a:lvl3pPr marL="950913" indent="-188913" algn="l" defTabSz="760413" rtl="0" eaLnBrk="0" fontAlgn="base" hangingPunct="0">
        <a:lnSpc>
          <a:spcPct val="90000"/>
        </a:lnSpc>
        <a:spcBef>
          <a:spcPts val="413"/>
        </a:spcBef>
        <a:spcAft>
          <a:spcPct val="0"/>
        </a:spcAft>
        <a:buFont typeface="Arial" panose="020B0604020202020204" pitchFamily="34" charset="0"/>
        <a:buChar char="•"/>
        <a:defRPr sz="1600" kern="1200">
          <a:solidFill>
            <a:schemeClr val="tx1"/>
          </a:solidFill>
          <a:latin typeface="+mn-lt"/>
          <a:ea typeface="+mn-ea"/>
          <a:cs typeface="+mn-cs"/>
        </a:defRPr>
      </a:lvl3pPr>
      <a:lvl4pPr marL="1331913" indent="-188913" algn="l" defTabSz="760413" rtl="0" eaLnBrk="0" fontAlgn="base" hangingPunct="0">
        <a:lnSpc>
          <a:spcPct val="90000"/>
        </a:lnSpc>
        <a:spcBef>
          <a:spcPts val="413"/>
        </a:spcBef>
        <a:spcAft>
          <a:spcPct val="0"/>
        </a:spcAft>
        <a:buFont typeface="Arial" panose="020B0604020202020204" pitchFamily="34" charset="0"/>
        <a:buChar char="•"/>
        <a:defRPr sz="1500" kern="1200">
          <a:solidFill>
            <a:schemeClr val="tx1"/>
          </a:solidFill>
          <a:latin typeface="+mn-lt"/>
          <a:ea typeface="+mn-ea"/>
          <a:cs typeface="+mn-cs"/>
        </a:defRPr>
      </a:lvl4pPr>
      <a:lvl5pPr marL="1712913" indent="-188913" algn="l" defTabSz="760413" rtl="0" eaLnBrk="0" fontAlgn="base" hangingPunct="0">
        <a:lnSpc>
          <a:spcPct val="90000"/>
        </a:lnSpc>
        <a:spcBef>
          <a:spcPts val="413"/>
        </a:spcBef>
        <a:spcAft>
          <a:spcPct val="0"/>
        </a:spcAft>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Cardiac_action_potential" TargetMode="External"/><Relationship Id="rId3" Type="http://schemas.openxmlformats.org/officeDocument/2006/relationships/hyperlink" Target="https://en.wikipedia.org/wiki/Heart" TargetMode="External"/><Relationship Id="rId7" Type="http://schemas.openxmlformats.org/officeDocument/2006/relationships/hyperlink" Target="https://en.wikipedia.org/wiki/Mitochondria" TargetMode="External"/><Relationship Id="rId2" Type="http://schemas.openxmlformats.org/officeDocument/2006/relationships/hyperlink" Target="https://en.wikipedia.org/wiki/Ventricle_(heart)" TargetMode="External"/><Relationship Id="rId1" Type="http://schemas.openxmlformats.org/officeDocument/2006/relationships/slideLayout" Target="../slideLayouts/slideLayout69.xml"/><Relationship Id="rId6" Type="http://schemas.openxmlformats.org/officeDocument/2006/relationships/hyperlink" Target="https://en.wikipedia.org/wiki/Myocardiocyte" TargetMode="External"/><Relationship Id="rId5" Type="http://schemas.openxmlformats.org/officeDocument/2006/relationships/hyperlink" Target="https://en.wikipedia.org/wiki/Binucleated_cells" TargetMode="External"/><Relationship Id="rId4" Type="http://schemas.openxmlformats.org/officeDocument/2006/relationships/hyperlink" Target="https://en.wikipedia.org/wiki/Endocardium" TargetMode="External"/><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0.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http://www.lab.anhb.uwa.edu.au/mb140/CorePages/Vascular/Images/VesWall.jpg" TargetMode="External"/><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0.xml"/><Relationship Id="rId1" Type="http://schemas.openxmlformats.org/officeDocument/2006/relationships/tags" Target="../tags/tag2.xml"/></Relationships>
</file>

<file path=ppt/slides/_rels/slide31.xml.rels><?xml version="1.0" encoding="UTF-8" standalone="yes"?>
<Relationships xmlns="http://schemas.openxmlformats.org/package/2006/relationships"><Relationship Id="rId3" Type="http://schemas.openxmlformats.org/officeDocument/2006/relationships/image" Target="http://www.lab.anhb.uwa.edu.au/mb140/CorePages/Vascular/Images/vev20he.jpg" TargetMode="External"/><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http://www.lab.anhb.uwa.edu.au/mb140/CorePages/Vascular/Images/vei20he.jpg" TargetMode="External"/><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0.xml"/><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http://rds.yahoo.com/_ylt=A0WTb_mRFuhKYaMAhFejzbkF/SIG=12f4p6tvs/EXP=1256810513/**http:/webanatomy.net/anatomy/arteriovenous_anastomosis.jpg" TargetMode="External"/><Relationship Id="rId2" Type="http://schemas.openxmlformats.org/officeDocument/2006/relationships/image" Target="../media/image37.jpe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http://www.lab.anhb.uwa.edu.au/mb140/CorePages/Vascular/Images/cap100wp.jpg" TargetMode="External"/><Relationship Id="rId2" Type="http://schemas.openxmlformats.org/officeDocument/2006/relationships/image" Target="../media/image41.jpeg"/><Relationship Id="rId1" Type="http://schemas.openxmlformats.org/officeDocument/2006/relationships/slideLayout" Target="../slideLayouts/slideLayout105.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74C9F-EE39-4706-908F-9CB4787A647C}"/>
              </a:ext>
            </a:extLst>
          </p:cNvPr>
          <p:cNvSpPr>
            <a:spLocks noGrp="1"/>
          </p:cNvSpPr>
          <p:nvPr>
            <p:ph type="title"/>
          </p:nvPr>
        </p:nvSpPr>
        <p:spPr>
          <a:xfrm>
            <a:off x="127000" y="0"/>
            <a:ext cx="9817100" cy="685800"/>
          </a:xfrm>
          <a:solidFill>
            <a:schemeClr val="accent3"/>
          </a:solidFill>
        </p:spPr>
        <p:txBody>
          <a:bodyPr/>
          <a:lstStyle/>
          <a:p>
            <a:pPr>
              <a:defRPr/>
            </a:pPr>
            <a:r>
              <a:rPr lang="en-US" altLang="en-US" sz="3600" dirty="0">
                <a:solidFill>
                  <a:schemeClr val="accent6"/>
                </a:solidFill>
                <a:latin typeface="Arial Black" panose="020B0A04020102020204" pitchFamily="34" charset="0"/>
                <a:sym typeface="Futura" charset="0"/>
              </a:rPr>
              <a:t>Circulatory system</a:t>
            </a:r>
            <a:endParaRPr lang="en-US" sz="3600" dirty="0">
              <a:solidFill>
                <a:schemeClr val="accent6"/>
              </a:solidFill>
              <a:latin typeface="Arial Black" panose="020B0A04020102020204" pitchFamily="34" charset="0"/>
              <a:sym typeface="Futura" charset="0"/>
            </a:endParaRPr>
          </a:p>
        </p:txBody>
      </p:sp>
      <p:sp>
        <p:nvSpPr>
          <p:cNvPr id="6" name="Rectangle 5">
            <a:extLst>
              <a:ext uri="{FF2B5EF4-FFF2-40B4-BE49-F238E27FC236}">
                <a16:creationId xmlns:a16="http://schemas.microsoft.com/office/drawing/2014/main" id="{EFF5D795-E423-4849-8064-20B40FED2CFD}"/>
              </a:ext>
            </a:extLst>
          </p:cNvPr>
          <p:cNvSpPr/>
          <p:nvPr/>
        </p:nvSpPr>
        <p:spPr>
          <a:xfrm>
            <a:off x="736600" y="838200"/>
            <a:ext cx="9283700" cy="6042025"/>
          </a:xfrm>
          <a:prstGeom prst="rect">
            <a:avLst/>
          </a:prstGeom>
        </p:spPr>
        <p:txBody>
          <a:bodyPr>
            <a:spAutoFit/>
          </a:bodyPr>
          <a:lstStyle/>
          <a:p>
            <a:pPr algn="just" eaLnBrk="1" hangingPunct="1">
              <a:defRPr/>
            </a:pPr>
            <a:r>
              <a:rPr lang="en-US" altLang="en-US" sz="2000" kern="0" dirty="0">
                <a:solidFill>
                  <a:srgbClr val="2D2D8A"/>
                </a:solidFill>
                <a:latin typeface="Arial Black" panose="020B0A04020102020204" pitchFamily="34" charset="0"/>
                <a:ea typeface="ヒラギノ角ゴ Pro W3" charset="0"/>
                <a:cs typeface="Times New Roman" panose="02020603050405020304" pitchFamily="18" charset="0"/>
                <a:sym typeface="Futura" charset="0"/>
              </a:rPr>
              <a:t>Function :</a:t>
            </a:r>
          </a:p>
          <a:p>
            <a:pPr algn="just" eaLnBrk="1" hangingPunct="1">
              <a:defRPr/>
            </a:pPr>
            <a:endParaRPr lang="en-US" altLang="en-US" sz="2000" kern="0" dirty="0">
              <a:solidFill>
                <a:srgbClr val="2D2D8A"/>
              </a:solidFill>
              <a:latin typeface="Arial Black" panose="020B0A04020102020204" pitchFamily="34" charset="0"/>
              <a:ea typeface="ヒラギノ角ゴ Pro W3" charset="0"/>
              <a:cs typeface="Times New Roman" panose="02020603050405020304" pitchFamily="18" charset="0"/>
              <a:sym typeface="Futura" charset="0"/>
            </a:endParaRPr>
          </a:p>
          <a:p>
            <a:pPr algn="just" eaLnBrk="1" hangingPunct="1">
              <a:defRPr/>
            </a:pPr>
            <a:r>
              <a:rPr lang="en-US" altLang="en-US" sz="2000" kern="0" dirty="0">
                <a:solidFill>
                  <a:srgbClr val="2D2D8A"/>
                </a:solidFill>
                <a:latin typeface="Arial Black" panose="020B0A04020102020204" pitchFamily="34" charset="0"/>
                <a:ea typeface="ヒラギノ角ゴ Pro W3" charset="0"/>
                <a:cs typeface="Times New Roman" panose="02020603050405020304" pitchFamily="18" charset="0"/>
                <a:sym typeface="Futura" charset="0"/>
              </a:rPr>
              <a:t>Transporting gases, nutrients, hormones and wastes</a:t>
            </a:r>
            <a:endParaRPr lang="ar-JO" altLang="en-US" sz="2000" kern="0" dirty="0">
              <a:solidFill>
                <a:srgbClr val="2D2D8A"/>
              </a:solidFill>
              <a:latin typeface="Arial Black" panose="020B0A04020102020204" pitchFamily="34" charset="0"/>
              <a:ea typeface="ヒラギノ角ゴ Pro W3" charset="0"/>
              <a:cs typeface="Times New Roman" panose="02020603050405020304" pitchFamily="18" charset="0"/>
              <a:sym typeface="Futura" charset="0"/>
            </a:endParaRPr>
          </a:p>
          <a:p>
            <a:pPr algn="just" eaLnBrk="1" hangingPunct="1">
              <a:defRPr/>
            </a:pPr>
            <a:endParaRPr lang="ar-JO" altLang="en-US" sz="2000" kern="0" dirty="0">
              <a:solidFill>
                <a:srgbClr val="2D2D8A"/>
              </a:solidFill>
              <a:latin typeface="Arial Black" panose="020B0A04020102020204" pitchFamily="34" charset="0"/>
              <a:ea typeface="ヒラギノ角ゴ Pro W3" charset="0"/>
              <a:cs typeface="Times New Roman" panose="02020603050405020304" pitchFamily="18" charset="0"/>
              <a:sym typeface="Futura" charset="0"/>
            </a:endParaRPr>
          </a:p>
          <a:p>
            <a:pPr algn="just" eaLnBrk="1" hangingPunct="1">
              <a:defRPr/>
            </a:pPr>
            <a:r>
              <a:rPr lang="en-US" altLang="en-US" sz="2000" kern="0" dirty="0">
                <a:solidFill>
                  <a:schemeClr val="tx2"/>
                </a:solidFill>
                <a:latin typeface="Times New Roman" panose="02020603050405020304" pitchFamily="18" charset="0"/>
                <a:ea typeface="ヒラギノ角ゴ Pro W3" charset="0"/>
                <a:cs typeface="Times New Roman" panose="02020603050405020304" pitchFamily="18" charset="0"/>
                <a:sym typeface="Palatino" charset="0"/>
              </a:rPr>
              <a:t>Circulatory systems generally have </a:t>
            </a:r>
            <a:r>
              <a:rPr lang="en-US" altLang="en-US" sz="2000" kern="0" dirty="0">
                <a:solidFill>
                  <a:schemeClr val="tx2"/>
                </a:solidFill>
                <a:latin typeface="Arial Black" panose="020B0A04020102020204" pitchFamily="34" charset="0"/>
                <a:ea typeface="ヒラギノ角ゴ Pro W3" charset="0"/>
                <a:cs typeface="Times New Roman" panose="02020603050405020304" pitchFamily="18" charset="0"/>
                <a:sym typeface="Palatino" charset="0"/>
              </a:rPr>
              <a:t>three main features:</a:t>
            </a:r>
          </a:p>
          <a:p>
            <a:pPr lvl="1" indent="-457200" algn="just" eaLnBrk="1" hangingPunct="1">
              <a:spcBef>
                <a:spcPts val="1900"/>
              </a:spcBef>
              <a:buClr>
                <a:srgbClr val="803DE9"/>
              </a:buClr>
              <a:buSzPct val="100000"/>
              <a:buFont typeface="Wingdings" panose="05000000000000000000" pitchFamily="2" charset="2"/>
              <a:buChar char="q"/>
              <a:defRPr/>
            </a:pPr>
            <a:r>
              <a:rPr lang="en-US" altLang="en-US" sz="2000" kern="0" dirty="0">
                <a:solidFill>
                  <a:schemeClr val="tx2"/>
                </a:solidFill>
                <a:latin typeface="Times New Roman" panose="02020603050405020304" pitchFamily="18" charset="0"/>
                <a:ea typeface="ヒラギノ角ゴ Pro W3" charset="0"/>
                <a:cs typeface="Times New Roman" panose="02020603050405020304" pitchFamily="18" charset="0"/>
                <a:sym typeface="Palatino" charset="0"/>
              </a:rPr>
              <a:t>A heart to pump the fluid through the vessels</a:t>
            </a:r>
          </a:p>
          <a:p>
            <a:pPr lvl="1" indent="-457200" algn="just" eaLnBrk="1" hangingPunct="1">
              <a:spcBef>
                <a:spcPts val="1900"/>
              </a:spcBef>
              <a:buClr>
                <a:srgbClr val="803DE9"/>
              </a:buClr>
              <a:buSzPct val="100000"/>
              <a:buFont typeface="Wingdings" panose="05000000000000000000" pitchFamily="2" charset="2"/>
              <a:buChar char="q"/>
              <a:defRPr/>
            </a:pPr>
            <a:r>
              <a:rPr lang="en-US" altLang="en-US" sz="2000" kern="0" dirty="0">
                <a:solidFill>
                  <a:schemeClr val="tx2"/>
                </a:solidFill>
                <a:latin typeface="Times New Roman" panose="02020603050405020304" pitchFamily="18" charset="0"/>
                <a:ea typeface="ヒラギノ角ゴ Pro W3" charset="0"/>
                <a:cs typeface="Times New Roman" panose="02020603050405020304" pitchFamily="18" charset="0"/>
                <a:sym typeface="Palatino" charset="0"/>
              </a:rPr>
              <a:t>Fluid (blood or hemolymph) that transports materials</a:t>
            </a:r>
          </a:p>
          <a:p>
            <a:pPr lvl="1" indent="-457200" algn="just" eaLnBrk="1" hangingPunct="1">
              <a:spcBef>
                <a:spcPts val="1900"/>
              </a:spcBef>
              <a:buClr>
                <a:srgbClr val="803DE9"/>
              </a:buClr>
              <a:buSzPct val="100000"/>
              <a:buFont typeface="Wingdings" panose="05000000000000000000" pitchFamily="2" charset="2"/>
              <a:buChar char="q"/>
              <a:defRPr/>
            </a:pPr>
            <a:r>
              <a:rPr lang="en-US" altLang="en-US" sz="2000" kern="0" dirty="0">
                <a:solidFill>
                  <a:schemeClr val="tx2"/>
                </a:solidFill>
                <a:latin typeface="Times New Roman" panose="02020603050405020304" pitchFamily="18" charset="0"/>
                <a:ea typeface="ヒラギノ角ゴ Pro W3" charset="0"/>
                <a:cs typeface="Times New Roman" panose="02020603050405020304" pitchFamily="18" charset="0"/>
                <a:sym typeface="Palatino" charset="0"/>
              </a:rPr>
              <a:t>System of vessels ( blood, Lymph) </a:t>
            </a:r>
          </a:p>
          <a:p>
            <a:pPr lvl="1" indent="-457200" algn="just" eaLnBrk="1" hangingPunct="1">
              <a:spcBef>
                <a:spcPts val="1900"/>
              </a:spcBef>
              <a:buClr>
                <a:srgbClr val="803DE9"/>
              </a:buClr>
              <a:buSzPct val="100000"/>
              <a:buFont typeface="Wingdings" panose="05000000000000000000" pitchFamily="2" charset="2"/>
              <a:buChar char="Ø"/>
              <a:defRPr/>
            </a:pPr>
            <a:r>
              <a:rPr lang="en-US" altLang="en-US" sz="2000" kern="0" dirty="0">
                <a:solidFill>
                  <a:schemeClr val="tx2"/>
                </a:solidFill>
                <a:latin typeface="Times New Roman" panose="02020603050405020304" pitchFamily="18" charset="0"/>
                <a:ea typeface="ヒラギノ角ゴ Pro W3" charset="0"/>
                <a:cs typeface="Times New Roman" panose="02020603050405020304" pitchFamily="18" charset="0"/>
                <a:sym typeface="Palatino" charset="0"/>
              </a:rPr>
              <a:t>Blood = CVS </a:t>
            </a:r>
          </a:p>
          <a:p>
            <a:pPr lvl="1" indent="-457200" algn="just" eaLnBrk="1" hangingPunct="1">
              <a:spcBef>
                <a:spcPts val="1900"/>
              </a:spcBef>
              <a:buClr>
                <a:srgbClr val="803DE9"/>
              </a:buClr>
              <a:buSzPct val="100000"/>
              <a:buFont typeface="Wingdings" panose="05000000000000000000" pitchFamily="2" charset="2"/>
              <a:buChar char="Ø"/>
              <a:defRPr/>
            </a:pPr>
            <a:r>
              <a:rPr lang="en-US" altLang="en-US" sz="2000" kern="0" dirty="0">
                <a:solidFill>
                  <a:schemeClr val="tx2"/>
                </a:solidFill>
                <a:latin typeface="Times New Roman" panose="02020603050405020304" pitchFamily="18" charset="0"/>
                <a:ea typeface="ヒラギノ角ゴ Pro W3" charset="0"/>
                <a:cs typeface="Times New Roman" panose="02020603050405020304" pitchFamily="18" charset="0"/>
                <a:sym typeface="Palatino" charset="0"/>
              </a:rPr>
              <a:t>Lymph = Lymphatic  vascular system</a:t>
            </a:r>
            <a:r>
              <a:rPr lang="en-US" altLang="en-US" sz="2000" kern="0" dirty="0">
                <a:latin typeface="Times New Roman" panose="02020603050405020304" pitchFamily="18" charset="0"/>
                <a:ea typeface="ヒラギノ角ゴ Pro W3" charset="0"/>
                <a:cs typeface="Times New Roman" panose="02020603050405020304" pitchFamily="18" charset="0"/>
                <a:sym typeface="Palatino" charset="0"/>
              </a:rPr>
              <a:t> </a:t>
            </a:r>
            <a:endParaRPr lang="ar-JO" altLang="en-US" sz="2000" kern="0" dirty="0">
              <a:latin typeface="Times New Roman" panose="02020603050405020304" pitchFamily="18" charset="0"/>
              <a:ea typeface="ヒラギノ角ゴ Pro W3" charset="0"/>
              <a:cs typeface="Times New Roman" panose="02020603050405020304" pitchFamily="18" charset="0"/>
              <a:sym typeface="Palatino" charset="0"/>
            </a:endParaRPr>
          </a:p>
          <a:p>
            <a:pPr lvl="1" indent="-457200" algn="just" eaLnBrk="1" hangingPunct="1">
              <a:spcBef>
                <a:spcPts val="1900"/>
              </a:spcBef>
              <a:buClr>
                <a:srgbClr val="803DE9"/>
              </a:buClr>
              <a:buSzPct val="100000"/>
              <a:buFont typeface="Wingdings" panose="05000000000000000000" pitchFamily="2" charset="2"/>
              <a:buChar char="Ø"/>
              <a:defRPr/>
            </a:pPr>
            <a:endParaRPr lang="ar-JO" altLang="en-US" sz="2000" kern="0" dirty="0">
              <a:latin typeface="Times New Roman" panose="02020603050405020304" pitchFamily="18" charset="0"/>
              <a:ea typeface="ヒラギノ角ゴ Pro W3" charset="0"/>
              <a:cs typeface="Times New Roman" panose="02020603050405020304" pitchFamily="18" charset="0"/>
              <a:sym typeface="Palatino" charset="0"/>
            </a:endParaRPr>
          </a:p>
          <a:p>
            <a:pPr marL="0" lvl="1" algn="just" eaLnBrk="1" hangingPunct="1">
              <a:spcBef>
                <a:spcPts val="1900"/>
              </a:spcBef>
              <a:buClr>
                <a:srgbClr val="803DE9"/>
              </a:buClr>
              <a:buSzPct val="100000"/>
              <a:defRPr/>
            </a:pPr>
            <a:r>
              <a:rPr lang="en-US" altLang="en-US" sz="2000" kern="0" dirty="0">
                <a:solidFill>
                  <a:srgbClr val="002060"/>
                </a:solidFill>
                <a:latin typeface="Times New Roman" panose="02020603050405020304" pitchFamily="18" charset="0"/>
                <a:ea typeface="ヒラギノ角ゴ Pro W3" charset="0"/>
                <a:cs typeface="Times New Roman" panose="02020603050405020304" pitchFamily="18" charset="0"/>
                <a:sym typeface="Palatino" charset="0"/>
              </a:rPr>
              <a:t>Rt atrium </a:t>
            </a:r>
            <a:r>
              <a:rPr lang="en-US" altLang="en-US" sz="2000" kern="0" dirty="0">
                <a:solidFill>
                  <a:srgbClr val="002060"/>
                </a:solidFill>
                <a:latin typeface="Times New Roman" panose="02020603050405020304" pitchFamily="18" charset="0"/>
                <a:ea typeface="ヒラギノ角ゴ Pro W3" charset="0"/>
                <a:cs typeface="Times New Roman" panose="02020603050405020304" pitchFamily="18" charset="0"/>
                <a:sym typeface="Wingdings" panose="05000000000000000000" pitchFamily="2" charset="2"/>
              </a:rPr>
              <a:t></a:t>
            </a:r>
            <a:r>
              <a:rPr lang="en-US" altLang="en-US" sz="2000" kern="0" dirty="0">
                <a:solidFill>
                  <a:srgbClr val="002060"/>
                </a:solidFill>
                <a:latin typeface="Times New Roman" panose="02020603050405020304" pitchFamily="18" charset="0"/>
                <a:ea typeface="ヒラギノ角ゴ Pro W3" charset="0"/>
                <a:cs typeface="Times New Roman" panose="02020603050405020304" pitchFamily="18" charset="0"/>
                <a:sym typeface="Palatino" charset="0"/>
              </a:rPr>
              <a:t> Rt ventricle </a:t>
            </a:r>
            <a:r>
              <a:rPr lang="en-US" altLang="en-US" sz="2000" kern="0" dirty="0">
                <a:solidFill>
                  <a:srgbClr val="002060"/>
                </a:solidFill>
                <a:latin typeface="Times New Roman" panose="02020603050405020304" pitchFamily="18" charset="0"/>
                <a:ea typeface="ヒラギノ角ゴ Pro W3" charset="0"/>
                <a:cs typeface="Times New Roman" panose="02020603050405020304" pitchFamily="18" charset="0"/>
                <a:sym typeface="Wingdings" panose="05000000000000000000" pitchFamily="2" charset="2"/>
              </a:rPr>
              <a:t></a:t>
            </a:r>
            <a:r>
              <a:rPr lang="en-US" altLang="en-US" sz="2000" kern="0" dirty="0" err="1">
                <a:solidFill>
                  <a:srgbClr val="002060"/>
                </a:solidFill>
                <a:latin typeface="Times New Roman" panose="02020603050405020304" pitchFamily="18" charset="0"/>
                <a:ea typeface="ヒラギノ角ゴ Pro W3" charset="0"/>
                <a:cs typeface="Times New Roman" panose="02020603050405020304" pitchFamily="18" charset="0"/>
                <a:sym typeface="Wingdings" panose="05000000000000000000" pitchFamily="2" charset="2"/>
              </a:rPr>
              <a:t>pul.artery</a:t>
            </a:r>
            <a:r>
              <a:rPr lang="en-US" altLang="en-US" sz="2000" kern="0" dirty="0">
                <a:solidFill>
                  <a:srgbClr val="002060"/>
                </a:solidFill>
                <a:latin typeface="Times New Roman" panose="02020603050405020304" pitchFamily="18" charset="0"/>
                <a:ea typeface="ヒラギノ角ゴ Pro W3" charset="0"/>
                <a:cs typeface="Times New Roman" panose="02020603050405020304" pitchFamily="18" charset="0"/>
                <a:sym typeface="Wingdings" panose="05000000000000000000" pitchFamily="2" charset="2"/>
              </a:rPr>
              <a:t> (deoxygenated) lung </a:t>
            </a:r>
            <a:r>
              <a:rPr lang="en-US" altLang="en-US" sz="2000" kern="0" dirty="0" err="1">
                <a:solidFill>
                  <a:srgbClr val="002060"/>
                </a:solidFill>
                <a:latin typeface="Times New Roman" panose="02020603050405020304" pitchFamily="18" charset="0"/>
                <a:ea typeface="ヒラギノ角ゴ Pro W3" charset="0"/>
                <a:cs typeface="Times New Roman" panose="02020603050405020304" pitchFamily="18" charset="0"/>
                <a:sym typeface="Wingdings" panose="05000000000000000000" pitchFamily="2" charset="2"/>
              </a:rPr>
              <a:t>pul.vein</a:t>
            </a:r>
            <a:r>
              <a:rPr lang="en-US" altLang="en-US" sz="2000" kern="0" dirty="0">
                <a:solidFill>
                  <a:srgbClr val="002060"/>
                </a:solidFill>
                <a:latin typeface="Times New Roman" panose="02020603050405020304" pitchFamily="18" charset="0"/>
                <a:ea typeface="ヒラギノ角ゴ Pro W3" charset="0"/>
                <a:cs typeface="Times New Roman" panose="02020603050405020304" pitchFamily="18" charset="0"/>
                <a:sym typeface="Wingdings" panose="05000000000000000000" pitchFamily="2" charset="2"/>
              </a:rPr>
              <a:t> (</a:t>
            </a:r>
            <a:r>
              <a:rPr lang="en-US" altLang="en-US" sz="2000" kern="0" dirty="0" err="1">
                <a:solidFill>
                  <a:srgbClr val="002060"/>
                </a:solidFill>
                <a:latin typeface="Times New Roman" panose="02020603050405020304" pitchFamily="18" charset="0"/>
                <a:ea typeface="ヒラギノ角ゴ Pro W3" charset="0"/>
                <a:cs typeface="Times New Roman" panose="02020603050405020304" pitchFamily="18" charset="0"/>
                <a:sym typeface="Wingdings" panose="05000000000000000000" pitchFamily="2" charset="2"/>
              </a:rPr>
              <a:t>oxygenrated</a:t>
            </a:r>
            <a:r>
              <a:rPr lang="en-US" altLang="en-US" sz="2000" kern="0" dirty="0">
                <a:solidFill>
                  <a:srgbClr val="002060"/>
                </a:solidFill>
                <a:latin typeface="Times New Roman" panose="02020603050405020304" pitchFamily="18" charset="0"/>
                <a:ea typeface="ヒラギノ角ゴ Pro W3" charset="0"/>
                <a:cs typeface="Times New Roman" panose="02020603050405020304" pitchFamily="18" charset="0"/>
                <a:sym typeface="Wingdings" panose="05000000000000000000" pitchFamily="2" charset="2"/>
              </a:rPr>
              <a:t>) </a:t>
            </a:r>
          </a:p>
          <a:p>
            <a:pPr marL="0" lvl="1" algn="just" eaLnBrk="1" hangingPunct="1">
              <a:spcBef>
                <a:spcPts val="1900"/>
              </a:spcBef>
              <a:buClr>
                <a:srgbClr val="803DE9"/>
              </a:buClr>
              <a:buSzPct val="100000"/>
              <a:defRPr/>
            </a:pPr>
            <a:r>
              <a:rPr lang="en-US" altLang="en-US" sz="2000" kern="0" dirty="0">
                <a:solidFill>
                  <a:srgbClr val="002060"/>
                </a:solidFill>
                <a:latin typeface="Times New Roman" panose="02020603050405020304" pitchFamily="18" charset="0"/>
                <a:ea typeface="ヒラギノ角ゴ Pro W3" charset="0"/>
                <a:cs typeface="Times New Roman" panose="02020603050405020304" pitchFamily="18" charset="0"/>
                <a:sym typeface="Wingdings" panose="05000000000000000000" pitchFamily="2" charset="2"/>
              </a:rPr>
              <a:t>Lt atrium  Lt ventricle  Aorta  systemic circulation</a:t>
            </a:r>
            <a:endParaRPr lang="en-US" altLang="en-US" sz="2000" kern="0" dirty="0">
              <a:solidFill>
                <a:srgbClr val="002060"/>
              </a:solidFill>
              <a:latin typeface="Times New Roman" panose="02020603050405020304" pitchFamily="18" charset="0"/>
              <a:ea typeface="ヒラギノ角ゴ Pro W3" charset="0"/>
              <a:cs typeface="Times New Roman" panose="02020603050405020304" pitchFamily="18" charset="0"/>
              <a:sym typeface="Palatino" charset="0"/>
            </a:endParaRPr>
          </a:p>
        </p:txBody>
      </p:sp>
      <p:pic>
        <p:nvPicPr>
          <p:cNvPr id="56324" name="Picture 2">
            <a:extLst>
              <a:ext uri="{FF2B5EF4-FFF2-40B4-BE49-F238E27FC236}">
                <a16:creationId xmlns:a16="http://schemas.microsoft.com/office/drawing/2014/main" id="{453CB6CA-AB84-40C6-9ED0-B2B6AD17A7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1950" y="2438400"/>
            <a:ext cx="33401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MCC\Desktop\New folder\Skeletal-muscle-fiber-ultrastructure-wwwconfolabsavsk.png">
            <a:extLst>
              <a:ext uri="{FF2B5EF4-FFF2-40B4-BE49-F238E27FC236}">
                <a16:creationId xmlns:a16="http://schemas.microsoft.com/office/drawing/2014/main" id="{D599FFAA-10A0-4D4B-84C1-4A49B4E5114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55600" y="0"/>
            <a:ext cx="4114800" cy="3716338"/>
          </a:xfrm>
          <a:noFill/>
        </p:spPr>
      </p:pic>
      <p:pic>
        <p:nvPicPr>
          <p:cNvPr id="65539" name="Picture 3" descr="C:\Users\MCC\Desktop\6NiB6BZF2FF0ZsqmiH7J4Q_b.png">
            <a:extLst>
              <a:ext uri="{FF2B5EF4-FFF2-40B4-BE49-F238E27FC236}">
                <a16:creationId xmlns:a16="http://schemas.microsoft.com/office/drawing/2014/main" id="{226EB99F-6434-4D67-9170-85403560C83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156200" y="152400"/>
            <a:ext cx="4741863" cy="5029200"/>
          </a:xfrm>
          <a:noFill/>
        </p:spPr>
      </p:pic>
      <p:sp>
        <p:nvSpPr>
          <p:cNvPr id="5" name="مستطيل 4">
            <a:extLst>
              <a:ext uri="{FF2B5EF4-FFF2-40B4-BE49-F238E27FC236}">
                <a16:creationId xmlns:a16="http://schemas.microsoft.com/office/drawing/2014/main" id="{AF151D07-646C-4952-8946-83BA759322DE}"/>
              </a:ext>
            </a:extLst>
          </p:cNvPr>
          <p:cNvSpPr/>
          <p:nvPr/>
        </p:nvSpPr>
        <p:spPr>
          <a:xfrm>
            <a:off x="161925" y="3832225"/>
            <a:ext cx="8651875" cy="4010025"/>
          </a:xfrm>
          <a:prstGeom prst="rect">
            <a:avLst/>
          </a:prstGeom>
        </p:spPr>
        <p:txBody>
          <a:bodyPr>
            <a:spAutoFit/>
          </a:bodyPr>
          <a:lstStyle/>
          <a:p>
            <a:pPr marL="342900" indent="-342900" defTabSz="760413">
              <a:lnSpc>
                <a:spcPct val="90000"/>
              </a:lnSpc>
              <a:spcBef>
                <a:spcPts val="838"/>
              </a:spcBef>
              <a:buFont typeface="Wingdings" pitchFamily="2" charset="2"/>
              <a:buChar char="q"/>
              <a:defRPr/>
            </a:pPr>
            <a:r>
              <a:rPr lang="en-US" sz="2400" b="1" dirty="0">
                <a:solidFill>
                  <a:srgbClr val="FF0000"/>
                </a:solidFill>
                <a:latin typeface="Times New Roman" panose="02020603050405020304" pitchFamily="18" charset="0"/>
                <a:ea typeface="+mn-ea"/>
                <a:cs typeface="Times New Roman" panose="02020603050405020304" pitchFamily="18" charset="0"/>
              </a:rPr>
              <a:t>T- tubules :</a:t>
            </a:r>
          </a:p>
          <a:p>
            <a:pPr marL="188913" indent="-188913" defTabSz="760413">
              <a:lnSpc>
                <a:spcPct val="90000"/>
              </a:lnSpc>
              <a:spcBef>
                <a:spcPts val="838"/>
              </a:spcBef>
              <a:buFont typeface="Arial" pitchFamily="34" charset="0"/>
              <a:buChar char="•"/>
              <a:defRPr/>
            </a:pPr>
            <a:r>
              <a:rPr lang="en-US" sz="2400" dirty="0">
                <a:solidFill>
                  <a:prstClr val="black"/>
                </a:solidFill>
                <a:latin typeface="Times New Roman" panose="02020603050405020304" pitchFamily="18" charset="0"/>
                <a:ea typeface="+mn-ea"/>
                <a:cs typeface="Times New Roman" panose="02020603050405020304" pitchFamily="18" charset="0"/>
              </a:rPr>
              <a:t>Larger than those in skeletal m </a:t>
            </a:r>
          </a:p>
          <a:p>
            <a:pPr marL="188913" indent="-188913" defTabSz="760413">
              <a:lnSpc>
                <a:spcPct val="90000"/>
              </a:lnSpc>
              <a:spcBef>
                <a:spcPts val="838"/>
              </a:spcBef>
              <a:buFont typeface="Arial" pitchFamily="34" charset="0"/>
              <a:buChar char="•"/>
              <a:defRPr/>
            </a:pPr>
            <a:r>
              <a:rPr lang="en-US" sz="2400" dirty="0">
                <a:solidFill>
                  <a:prstClr val="black"/>
                </a:solidFill>
                <a:latin typeface="Times New Roman" panose="02020603050405020304" pitchFamily="18" charset="0"/>
                <a:ea typeface="+mn-ea"/>
                <a:cs typeface="Times New Roman" panose="02020603050405020304" pitchFamily="18" charset="0"/>
              </a:rPr>
              <a:t>At Z –line instead of A-I Junction in skeletal M  </a:t>
            </a:r>
          </a:p>
          <a:p>
            <a:pPr marL="188913" indent="-188913" defTabSz="760413">
              <a:lnSpc>
                <a:spcPct val="90000"/>
              </a:lnSpc>
              <a:spcBef>
                <a:spcPts val="838"/>
              </a:spcBef>
              <a:buFont typeface="Arial" pitchFamily="34" charset="0"/>
              <a:buChar char="•"/>
              <a:defRPr/>
            </a:pPr>
            <a:r>
              <a:rPr lang="en-US" sz="2400" dirty="0">
                <a:solidFill>
                  <a:prstClr val="black"/>
                </a:solidFill>
                <a:latin typeface="Times New Roman" panose="02020603050405020304" pitchFamily="18" charset="0"/>
                <a:ea typeface="+mn-ea"/>
                <a:cs typeface="Times New Roman" panose="02020603050405020304" pitchFamily="18" charset="0"/>
              </a:rPr>
              <a:t>Only one T- tubule per </a:t>
            </a:r>
            <a:r>
              <a:rPr lang="en-US" sz="2400" dirty="0" err="1">
                <a:solidFill>
                  <a:prstClr val="black"/>
                </a:solidFill>
                <a:latin typeface="Times New Roman" panose="02020603050405020304" pitchFamily="18" charset="0"/>
                <a:ea typeface="+mn-ea"/>
                <a:cs typeface="Times New Roman" panose="02020603050405020304" pitchFamily="18" charset="0"/>
              </a:rPr>
              <a:t>sarcomer</a:t>
            </a:r>
            <a:r>
              <a:rPr lang="en-US" sz="2400" dirty="0">
                <a:solidFill>
                  <a:prstClr val="black"/>
                </a:solidFill>
                <a:latin typeface="Times New Roman" panose="02020603050405020304" pitchFamily="18" charset="0"/>
                <a:ea typeface="+mn-ea"/>
                <a:cs typeface="Times New Roman" panose="02020603050405020304" pitchFamily="18" charset="0"/>
              </a:rPr>
              <a:t>  , </a:t>
            </a:r>
            <a:r>
              <a:rPr lang="en-US" sz="3200" b="1" dirty="0">
                <a:solidFill>
                  <a:srgbClr val="FF0000"/>
                </a:solidFill>
                <a:latin typeface="Times New Roman" panose="02020603050405020304" pitchFamily="18" charset="0"/>
                <a:ea typeface="+mn-ea"/>
                <a:cs typeface="Times New Roman" panose="02020603050405020304" pitchFamily="18" charset="0"/>
              </a:rPr>
              <a:t>2</a:t>
            </a:r>
            <a:r>
              <a:rPr lang="en-US" sz="2400" dirty="0">
                <a:solidFill>
                  <a:prstClr val="black"/>
                </a:solidFill>
                <a:latin typeface="Times New Roman" panose="02020603050405020304" pitchFamily="18" charset="0"/>
                <a:ea typeface="+mn-ea"/>
                <a:cs typeface="Times New Roman" panose="02020603050405020304" pitchFamily="18" charset="0"/>
              </a:rPr>
              <a:t> in   skeletal m </a:t>
            </a:r>
          </a:p>
          <a:p>
            <a:pPr marL="342900" indent="-342900" defTabSz="760413">
              <a:lnSpc>
                <a:spcPct val="90000"/>
              </a:lnSpc>
              <a:spcBef>
                <a:spcPts val="838"/>
              </a:spcBef>
              <a:buFont typeface="Wingdings" pitchFamily="2" charset="2"/>
              <a:buChar char="q"/>
              <a:defRPr/>
            </a:pPr>
            <a:r>
              <a:rPr lang="en-US" sz="2400" b="1" dirty="0">
                <a:solidFill>
                  <a:srgbClr val="FF0000"/>
                </a:solidFill>
                <a:latin typeface="Times New Roman" panose="02020603050405020304" pitchFamily="18" charset="0"/>
                <a:ea typeface="+mn-ea"/>
                <a:cs typeface="Times New Roman" panose="02020603050405020304" pitchFamily="18" charset="0"/>
              </a:rPr>
              <a:t>Sarcoplasmic reticulum : </a:t>
            </a:r>
          </a:p>
          <a:p>
            <a:pPr marL="188913" indent="-188913" defTabSz="760413">
              <a:lnSpc>
                <a:spcPct val="90000"/>
              </a:lnSpc>
              <a:spcBef>
                <a:spcPts val="838"/>
              </a:spcBef>
              <a:buFont typeface="Arial" pitchFamily="34" charset="0"/>
              <a:buChar char="•"/>
              <a:defRPr/>
            </a:pPr>
            <a:r>
              <a:rPr lang="en-US" sz="2800" dirty="0">
                <a:solidFill>
                  <a:srgbClr val="FF0000"/>
                </a:solidFill>
                <a:latin typeface="Times New Roman" panose="02020603050405020304" pitchFamily="18" charset="0"/>
                <a:ea typeface="+mn-ea"/>
                <a:cs typeface="Times New Roman" panose="02020603050405020304" pitchFamily="18" charset="0"/>
              </a:rPr>
              <a:t>Not</a:t>
            </a:r>
            <a:r>
              <a:rPr lang="en-US" sz="2400" dirty="0">
                <a:solidFill>
                  <a:prstClr val="black"/>
                </a:solidFill>
                <a:latin typeface="Times New Roman" panose="02020603050405020304" pitchFamily="18" charset="0"/>
                <a:ea typeface="+mn-ea"/>
                <a:cs typeface="Times New Roman" panose="02020603050405020304" pitchFamily="18" charset="0"/>
              </a:rPr>
              <a:t> well developed as in skeletal  m </a:t>
            </a:r>
          </a:p>
          <a:p>
            <a:pPr marL="188913" indent="-188913" defTabSz="760413">
              <a:lnSpc>
                <a:spcPct val="90000"/>
              </a:lnSpc>
              <a:spcBef>
                <a:spcPts val="838"/>
              </a:spcBef>
              <a:buFont typeface="Arial" pitchFamily="34" charset="0"/>
              <a:buChar char="•"/>
              <a:defRPr/>
            </a:pPr>
            <a:r>
              <a:rPr lang="en-US" sz="2400" dirty="0">
                <a:solidFill>
                  <a:prstClr val="black"/>
                </a:solidFill>
                <a:latin typeface="Times New Roman" panose="02020603050405020304" pitchFamily="18" charset="0"/>
                <a:ea typeface="+mn-ea"/>
                <a:cs typeface="Times New Roman" panose="02020603050405020304" pitchFamily="18" charset="0"/>
              </a:rPr>
              <a:t>Irregular and narrow  with no terminal cisternae  this arrangement is known as </a:t>
            </a:r>
            <a:r>
              <a:rPr lang="en-US" sz="2800" b="1" dirty="0" err="1">
                <a:solidFill>
                  <a:srgbClr val="FF0000"/>
                </a:solidFill>
                <a:latin typeface="Times New Roman" panose="02020603050405020304" pitchFamily="18" charset="0"/>
                <a:ea typeface="+mn-ea"/>
                <a:cs typeface="Times New Roman" panose="02020603050405020304" pitchFamily="18" charset="0"/>
              </a:rPr>
              <a:t>diads</a:t>
            </a:r>
            <a:r>
              <a:rPr lang="en-US" sz="2800" b="1" dirty="0">
                <a:solidFill>
                  <a:srgbClr val="FF0000"/>
                </a:solidFill>
                <a:latin typeface="Times New Roman" panose="02020603050405020304" pitchFamily="18" charset="0"/>
                <a:ea typeface="+mn-ea"/>
                <a:cs typeface="Times New Roman" panose="02020603050405020304" pitchFamily="18" charset="0"/>
              </a:rPr>
              <a:t> </a:t>
            </a:r>
            <a:r>
              <a:rPr lang="en-US" sz="2800" b="1" dirty="0">
                <a:solidFill>
                  <a:schemeClr val="tx1"/>
                </a:solidFill>
                <a:latin typeface="Times New Roman" panose="02020603050405020304" pitchFamily="18" charset="0"/>
                <a:ea typeface="+mn-ea"/>
                <a:cs typeface="Times New Roman" panose="02020603050405020304" pitchFamily="18" charset="0"/>
              </a:rPr>
              <a:t>in skeletal m </a:t>
            </a:r>
            <a:r>
              <a:rPr lang="en-US" sz="2800" b="1" dirty="0">
                <a:solidFill>
                  <a:srgbClr val="FF0000"/>
                </a:solidFill>
                <a:latin typeface="Times New Roman" panose="02020603050405020304" pitchFamily="18" charset="0"/>
                <a:ea typeface="+mn-ea"/>
                <a:cs typeface="Times New Roman" panose="02020603050405020304" pitchFamily="18" charset="0"/>
              </a:rPr>
              <a:t>called triad </a:t>
            </a:r>
          </a:p>
          <a:p>
            <a:pPr marL="188913" indent="-188913" defTabSz="760413">
              <a:lnSpc>
                <a:spcPct val="90000"/>
              </a:lnSpc>
              <a:spcBef>
                <a:spcPts val="838"/>
              </a:spcBef>
              <a:buFont typeface="Arial" pitchFamily="34" charset="0"/>
              <a:buChar char="•"/>
              <a:defRPr/>
            </a:pPr>
            <a:endParaRPr lang="en-US" sz="2300" dirty="0">
              <a:solidFill>
                <a:prstClr val="black"/>
              </a:solidFill>
              <a:latin typeface="Calibri"/>
              <a:ea typeface="+mn-ea"/>
              <a:cs typeface="+mn-cs"/>
            </a:endParaRPr>
          </a:p>
        </p:txBody>
      </p:sp>
      <p:sp>
        <p:nvSpPr>
          <p:cNvPr id="65541" name="TextBox 2">
            <a:extLst>
              <a:ext uri="{FF2B5EF4-FFF2-40B4-BE49-F238E27FC236}">
                <a16:creationId xmlns:a16="http://schemas.microsoft.com/office/drawing/2014/main" id="{485B207E-675F-443F-B0B7-D04849690483}"/>
              </a:ext>
            </a:extLst>
          </p:cNvPr>
          <p:cNvSpPr txBox="1">
            <a:spLocks noChangeArrowheads="1"/>
          </p:cNvSpPr>
          <p:nvPr/>
        </p:nvSpPr>
        <p:spPr bwMode="auto">
          <a:xfrm>
            <a:off x="6908800" y="5375275"/>
            <a:ext cx="340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727272"/>
                </a:solidFill>
                <a:latin typeface="Futura"/>
                <a:ea typeface="ヒラギノ角ゴ Pro W3"/>
                <a:cs typeface="ヒラギノ角ゴ Pro W3"/>
                <a:sym typeface="Futura"/>
              </a:defRPr>
            </a:lvl1pPr>
            <a:lvl2pPr marL="742950" indent="-285750">
              <a:defRPr sz="3000">
                <a:solidFill>
                  <a:srgbClr val="727272"/>
                </a:solidFill>
                <a:latin typeface="Futura"/>
                <a:ea typeface="ヒラギノ角ゴ Pro W3"/>
                <a:cs typeface="ヒラギノ角ゴ Pro W3"/>
                <a:sym typeface="Futura"/>
              </a:defRPr>
            </a:lvl2pPr>
            <a:lvl3pPr marL="1143000" indent="-228600">
              <a:defRPr sz="3000">
                <a:solidFill>
                  <a:srgbClr val="727272"/>
                </a:solidFill>
                <a:latin typeface="Futura"/>
                <a:ea typeface="ヒラギノ角ゴ Pro W3"/>
                <a:cs typeface="ヒラギノ角ゴ Pro W3"/>
                <a:sym typeface="Futura"/>
              </a:defRPr>
            </a:lvl3pPr>
            <a:lvl4pPr marL="1600200" indent="-228600">
              <a:defRPr sz="3000">
                <a:solidFill>
                  <a:srgbClr val="727272"/>
                </a:solidFill>
                <a:latin typeface="Futura"/>
                <a:ea typeface="ヒラギノ角ゴ Pro W3"/>
                <a:cs typeface="ヒラギノ角ゴ Pro W3"/>
                <a:sym typeface="Futura"/>
              </a:defRPr>
            </a:lvl4pPr>
            <a:lvl5pPr marL="2057400" indent="-228600">
              <a:defRPr sz="3000">
                <a:solidFill>
                  <a:srgbClr val="727272"/>
                </a:solidFill>
                <a:latin typeface="Futura"/>
                <a:ea typeface="ヒラギノ角ゴ Pro W3"/>
                <a:cs typeface="ヒラギノ角ゴ Pro W3"/>
                <a:sym typeface="Futura"/>
              </a:defRPr>
            </a:lvl5pPr>
            <a:lvl6pPr marL="25146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6pPr>
            <a:lvl7pPr marL="29718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7pPr>
            <a:lvl8pPr marL="34290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8pPr>
            <a:lvl9pPr marL="38862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9pPr>
          </a:lstStyle>
          <a:p>
            <a:r>
              <a:rPr lang="en-US" altLang="en-US" sz="1800" b="1">
                <a:solidFill>
                  <a:srgbClr val="002060"/>
                </a:solidFill>
              </a:rPr>
              <a:t>Deep &amp; wide T-tubules in </a:t>
            </a:r>
          </a:p>
          <a:p>
            <a:r>
              <a:rPr lang="en-US" altLang="en-US" sz="1800" b="1">
                <a:solidFill>
                  <a:srgbClr val="002060"/>
                </a:solidFill>
              </a:rPr>
              <a:t>Z-Line </a:t>
            </a:r>
          </a:p>
          <a:p>
            <a:r>
              <a:rPr lang="en-US" altLang="en-US" sz="1800" b="1">
                <a:solidFill>
                  <a:srgbClr val="002060"/>
                </a:solidFill>
                <a:sym typeface="Wingdings" panose="05000000000000000000" pitchFamily="2" charset="2"/>
              </a:rPr>
              <a:t> More ca ions are brought </a:t>
            </a:r>
            <a:endParaRPr lang="en-US" altLang="en-US" sz="1800" b="1">
              <a:solidFill>
                <a:srgbClr val="00206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عنصر نائب للمحتوى 2">
            <a:extLst>
              <a:ext uri="{FF2B5EF4-FFF2-40B4-BE49-F238E27FC236}">
                <a16:creationId xmlns:a16="http://schemas.microsoft.com/office/drawing/2014/main" id="{EDC04DDF-DC52-4B5B-83C5-84775604B7E4}"/>
              </a:ext>
            </a:extLst>
          </p:cNvPr>
          <p:cNvSpPr>
            <a:spLocks noGrp="1"/>
          </p:cNvSpPr>
          <p:nvPr>
            <p:ph idx="1"/>
          </p:nvPr>
        </p:nvSpPr>
        <p:spPr>
          <a:xfrm>
            <a:off x="127000" y="304800"/>
            <a:ext cx="9829800" cy="7315200"/>
          </a:xfrm>
        </p:spPr>
        <p:txBody>
          <a:bodyPr/>
          <a:lstStyle/>
          <a:p>
            <a:pPr marL="0" indent="0">
              <a:buFont typeface="Arial" panose="020B0604020202020204" pitchFamily="34" charset="0"/>
              <a:buNone/>
              <a:defRPr/>
            </a:pPr>
            <a:r>
              <a:rPr lang="en-US" sz="2800" b="1" dirty="0">
                <a:solidFill>
                  <a:srgbClr val="FF0000"/>
                </a:solidFill>
                <a:latin typeface="Times New Roman" panose="02020603050405020304" pitchFamily="18" charset="0"/>
                <a:cs typeface="Times New Roman" panose="02020603050405020304" pitchFamily="18" charset="0"/>
              </a:rPr>
              <a:t>Types of cardiac muscle </a:t>
            </a:r>
          </a:p>
          <a:p>
            <a:pPr marL="0" indent="0">
              <a:buFont typeface="Arial" panose="020B0604020202020204" pitchFamily="34" charset="0"/>
              <a:buNone/>
              <a:defRPr/>
            </a:pPr>
            <a:r>
              <a:rPr lang="en-US" sz="2400" b="1" dirty="0">
                <a:solidFill>
                  <a:srgbClr val="FF0000"/>
                </a:solidFill>
                <a:latin typeface="Times New Roman" panose="02020603050405020304" pitchFamily="18" charset="0"/>
                <a:cs typeface="Times New Roman" panose="02020603050405020304" pitchFamily="18" charset="0"/>
              </a:rPr>
              <a:t>Three main types :</a:t>
            </a:r>
          </a:p>
          <a:p>
            <a:pPr>
              <a:buFont typeface="Wingdings" pitchFamily="2" charset="2"/>
              <a:buChar char="q"/>
              <a:defRPr/>
            </a:pPr>
            <a:r>
              <a:rPr lang="en-US" sz="2400" b="1" dirty="0">
                <a:solidFill>
                  <a:srgbClr val="000000"/>
                </a:solidFill>
                <a:latin typeface="Times New Roman" panose="02020603050405020304" pitchFamily="18" charset="0"/>
                <a:cs typeface="Times New Roman" panose="02020603050405020304" pitchFamily="18" charset="0"/>
              </a:rPr>
              <a:t> Contractile </a:t>
            </a:r>
          </a:p>
          <a:p>
            <a:pPr>
              <a:buFont typeface="Wingdings" pitchFamily="2" charset="2"/>
              <a:buChar char="q"/>
              <a:defRPr/>
            </a:pPr>
            <a:r>
              <a:rPr lang="en-US" sz="2400" b="1" dirty="0">
                <a:solidFill>
                  <a:srgbClr val="000000"/>
                </a:solidFill>
                <a:latin typeface="Times New Roman" panose="02020603050405020304" pitchFamily="18" charset="0"/>
                <a:cs typeface="Times New Roman" panose="02020603050405020304" pitchFamily="18" charset="0"/>
              </a:rPr>
              <a:t> Endocrine  (ANF)  =  modified cardiac  in Rt atrium </a:t>
            </a:r>
            <a:r>
              <a:rPr lang="en-US" sz="1800" b="1" dirty="0">
                <a:solidFill>
                  <a:srgbClr val="002060"/>
                </a:solidFill>
                <a:latin typeface="Times New Roman" panose="02020603050405020304" pitchFamily="18" charset="0"/>
                <a:cs typeface="Times New Roman" panose="02020603050405020304" pitchFamily="18" charset="0"/>
              </a:rPr>
              <a:t>(acts on kidney tubules)  </a:t>
            </a:r>
          </a:p>
          <a:p>
            <a:pPr>
              <a:buFont typeface="Wingdings" pitchFamily="2" charset="2"/>
              <a:buChar char="q"/>
              <a:defRPr/>
            </a:pPr>
            <a:r>
              <a:rPr lang="en-US" sz="2400" b="1" dirty="0">
                <a:solidFill>
                  <a:srgbClr val="000000"/>
                </a:solidFill>
                <a:latin typeface="Times New Roman" panose="02020603050405020304" pitchFamily="18" charset="0"/>
                <a:cs typeface="Times New Roman" panose="02020603050405020304" pitchFamily="18" charset="0"/>
              </a:rPr>
              <a:t> Myocardium of conduction system </a:t>
            </a:r>
          </a:p>
          <a:p>
            <a:pPr marL="742950" lvl="1" indent="-285750" algn="justLow">
              <a:lnSpc>
                <a:spcPct val="100000"/>
              </a:lnSpc>
              <a:spcBef>
                <a:spcPct val="0"/>
              </a:spcBef>
              <a:buClr>
                <a:srgbClr val="803DE9"/>
              </a:buClr>
              <a:buFont typeface="Wingdings" pitchFamily="2" charset="2"/>
              <a:buChar char=""/>
              <a:defRPr/>
            </a:pPr>
            <a:r>
              <a:rPr lang="en-US" altLang="en-US" sz="2400" b="1" dirty="0">
                <a:solidFill>
                  <a:schemeClr val="tx2"/>
                </a:solidFill>
                <a:latin typeface="Times New Roman" pitchFamily="18" charset="0"/>
                <a:cs typeface="Times New Roman" pitchFamily="18" charset="0"/>
                <a:sym typeface="Palatino"/>
              </a:rPr>
              <a:t>Sinoatrial (SA) node</a:t>
            </a:r>
            <a:r>
              <a:rPr lang="en-US" altLang="en-US" sz="2400" dirty="0">
                <a:solidFill>
                  <a:schemeClr val="tx2"/>
                </a:solidFill>
                <a:latin typeface="Times New Roman" pitchFamily="18" charset="0"/>
                <a:cs typeface="Times New Roman" pitchFamily="18" charset="0"/>
                <a:sym typeface="Palatino"/>
              </a:rPr>
              <a:t> located near the junction of the superior vena cava and the right atrium which </a:t>
            </a:r>
            <a:r>
              <a:rPr lang="en-US" altLang="en-US" sz="2400" b="1" dirty="0">
                <a:solidFill>
                  <a:schemeClr val="tx2"/>
                </a:solidFill>
                <a:latin typeface="Times New Roman" pitchFamily="18" charset="0"/>
                <a:cs typeface="Times New Roman" pitchFamily="18" charset="0"/>
                <a:sym typeface="Palatino"/>
              </a:rPr>
              <a:t>initiates</a:t>
            </a:r>
            <a:r>
              <a:rPr lang="en-US" altLang="en-US" sz="2400" dirty="0">
                <a:solidFill>
                  <a:schemeClr val="tx2"/>
                </a:solidFill>
                <a:latin typeface="Times New Roman" pitchFamily="18" charset="0"/>
                <a:cs typeface="Times New Roman" pitchFamily="18" charset="0"/>
                <a:sym typeface="Palatino"/>
              </a:rPr>
              <a:t> the beating action (called the </a:t>
            </a:r>
            <a:r>
              <a:rPr lang="en-US" altLang="en-US" sz="2400" b="1" dirty="0">
                <a:solidFill>
                  <a:schemeClr val="tx2"/>
                </a:solidFill>
                <a:latin typeface="Times New Roman" pitchFamily="18" charset="0"/>
                <a:cs typeface="Times New Roman" pitchFamily="18" charset="0"/>
                <a:sym typeface="Palatino"/>
              </a:rPr>
              <a:t>pacemaker</a:t>
            </a:r>
            <a:r>
              <a:rPr lang="en-US" altLang="en-US" sz="2400" dirty="0">
                <a:solidFill>
                  <a:schemeClr val="tx2"/>
                </a:solidFill>
                <a:latin typeface="Times New Roman" pitchFamily="18" charset="0"/>
                <a:cs typeface="Times New Roman" pitchFamily="18" charset="0"/>
                <a:sym typeface="Palatino"/>
              </a:rPr>
              <a:t>). SA node initiates an impulse that spread along the cardiac muscle fibers of the atria and along </a:t>
            </a:r>
            <a:r>
              <a:rPr lang="en-US" altLang="en-US" sz="2400" dirty="0" err="1">
                <a:solidFill>
                  <a:schemeClr val="tx2"/>
                </a:solidFill>
                <a:latin typeface="Times New Roman" pitchFamily="18" charset="0"/>
                <a:cs typeface="Times New Roman" pitchFamily="18" charset="0"/>
                <a:sym typeface="Palatino"/>
              </a:rPr>
              <a:t>internodal</a:t>
            </a:r>
            <a:r>
              <a:rPr lang="en-US" altLang="en-US" sz="2400" dirty="0">
                <a:solidFill>
                  <a:schemeClr val="tx2"/>
                </a:solidFill>
                <a:latin typeface="Times New Roman" pitchFamily="18" charset="0"/>
                <a:cs typeface="Times New Roman" pitchFamily="18" charset="0"/>
                <a:sym typeface="Palatino"/>
              </a:rPr>
              <a:t> pathways </a:t>
            </a:r>
          </a:p>
          <a:p>
            <a:pPr algn="justLow">
              <a:lnSpc>
                <a:spcPct val="100000"/>
              </a:lnSpc>
              <a:spcBef>
                <a:spcPct val="0"/>
              </a:spcBef>
              <a:buFont typeface="Arial" panose="020B0604020202020204" pitchFamily="34" charset="0"/>
              <a:buNone/>
              <a:defRPr/>
            </a:pPr>
            <a:r>
              <a:rPr lang="en-US" altLang="en-US" sz="2400" b="1" u="sng" dirty="0">
                <a:solidFill>
                  <a:schemeClr val="tx2"/>
                </a:solidFill>
                <a:latin typeface="Times New Roman" pitchFamily="18" charset="0"/>
                <a:cs typeface="Times New Roman" pitchFamily="18" charset="0"/>
                <a:sym typeface="Futura"/>
              </a:rPr>
              <a:t>Internodal pathways </a:t>
            </a:r>
            <a:r>
              <a:rPr lang="en-US" altLang="en-US" sz="2400" b="1" dirty="0">
                <a:solidFill>
                  <a:schemeClr val="tx2"/>
                </a:solidFill>
                <a:latin typeface="Times New Roman" pitchFamily="18" charset="0"/>
                <a:cs typeface="Times New Roman" pitchFamily="18" charset="0"/>
                <a:sym typeface="Futura"/>
              </a:rPr>
              <a:t>(tracts) </a:t>
            </a:r>
            <a:r>
              <a:rPr lang="en-US" altLang="en-US" sz="2400" dirty="0">
                <a:solidFill>
                  <a:schemeClr val="tx2"/>
                </a:solidFill>
                <a:latin typeface="Times New Roman" pitchFamily="18" charset="0"/>
                <a:cs typeface="Times New Roman" pitchFamily="18" charset="0"/>
                <a:sym typeface="Futura"/>
              </a:rPr>
              <a:t>form the communication between SA and      AV nodes.</a:t>
            </a:r>
          </a:p>
          <a:p>
            <a:pPr marL="742950" lvl="1" indent="-285750" algn="justLow">
              <a:lnSpc>
                <a:spcPct val="100000"/>
              </a:lnSpc>
              <a:spcBef>
                <a:spcPct val="0"/>
              </a:spcBef>
              <a:buFont typeface="Wingdings" pitchFamily="2" charset="2"/>
              <a:buChar char=""/>
              <a:defRPr/>
            </a:pPr>
            <a:r>
              <a:rPr lang="en-US" altLang="en-US" sz="2400" b="1" dirty="0" err="1">
                <a:solidFill>
                  <a:schemeClr val="tx2"/>
                </a:solidFill>
                <a:latin typeface="Times New Roman" pitchFamily="18" charset="0"/>
                <a:cs typeface="Times New Roman" pitchFamily="18" charset="0"/>
                <a:sym typeface="Futura"/>
              </a:rPr>
              <a:t>Atrioventricular</a:t>
            </a:r>
            <a:r>
              <a:rPr lang="en-US" altLang="en-US" sz="2400" b="1" dirty="0">
                <a:solidFill>
                  <a:schemeClr val="tx2"/>
                </a:solidFill>
                <a:latin typeface="Times New Roman" pitchFamily="18" charset="0"/>
                <a:cs typeface="Times New Roman" pitchFamily="18" charset="0"/>
                <a:sym typeface="Futura"/>
              </a:rPr>
              <a:t> (AV) node</a:t>
            </a:r>
            <a:r>
              <a:rPr lang="en-US" altLang="en-US" sz="2400" dirty="0">
                <a:solidFill>
                  <a:schemeClr val="tx2"/>
                </a:solidFill>
                <a:latin typeface="Times New Roman" pitchFamily="18" charset="0"/>
                <a:cs typeface="Times New Roman" pitchFamily="18" charset="0"/>
                <a:sym typeface="Futura"/>
              </a:rPr>
              <a:t> it electrically connects atrial and ventricular chambers, once the impulse reaches the AV node it is conducted across the fibrous skeleton to the ventricles by the</a:t>
            </a:r>
          </a:p>
          <a:p>
            <a:pPr marL="742950" lvl="1" indent="-285750" algn="justLow">
              <a:lnSpc>
                <a:spcPct val="100000"/>
              </a:lnSpc>
              <a:spcBef>
                <a:spcPct val="0"/>
              </a:spcBef>
              <a:buFont typeface="Wingdings" pitchFamily="2" charset="2"/>
              <a:buChar char=""/>
              <a:defRPr/>
            </a:pPr>
            <a:r>
              <a:rPr lang="en-US" altLang="en-US" sz="2400" dirty="0">
                <a:solidFill>
                  <a:schemeClr val="tx2"/>
                </a:solidFill>
                <a:latin typeface="Times New Roman" pitchFamily="18" charset="0"/>
                <a:cs typeface="Times New Roman" pitchFamily="18" charset="0"/>
                <a:sym typeface="Futura"/>
              </a:rPr>
              <a:t> </a:t>
            </a:r>
            <a:r>
              <a:rPr lang="en-US" altLang="en-US" sz="2400" b="1" dirty="0">
                <a:solidFill>
                  <a:schemeClr val="tx2"/>
                </a:solidFill>
                <a:latin typeface="Times New Roman" pitchFamily="18" charset="0"/>
                <a:cs typeface="Times New Roman" pitchFamily="18" charset="0"/>
                <a:sym typeface="Futura"/>
              </a:rPr>
              <a:t>Bundle of His (AV bundle)</a:t>
            </a:r>
            <a:r>
              <a:rPr lang="en-US" altLang="en-US" sz="2400" dirty="0">
                <a:solidFill>
                  <a:schemeClr val="tx2"/>
                </a:solidFill>
                <a:latin typeface="Times New Roman" pitchFamily="18" charset="0"/>
                <a:cs typeface="Times New Roman" pitchFamily="18" charset="0"/>
                <a:sym typeface="Futura"/>
              </a:rPr>
              <a:t> which then divided into smaller </a:t>
            </a:r>
          </a:p>
          <a:p>
            <a:pPr marL="742950" lvl="1" indent="-285750" algn="justLow">
              <a:lnSpc>
                <a:spcPct val="100000"/>
              </a:lnSpc>
              <a:spcBef>
                <a:spcPct val="0"/>
              </a:spcBef>
              <a:buFont typeface="Wingdings" pitchFamily="2" charset="2"/>
              <a:buChar char=""/>
              <a:defRPr/>
            </a:pPr>
            <a:r>
              <a:rPr lang="en-US" altLang="en-US" sz="2400" b="1" dirty="0" err="1">
                <a:solidFill>
                  <a:schemeClr val="tx2"/>
                </a:solidFill>
                <a:latin typeface="Times New Roman" pitchFamily="18" charset="0"/>
                <a:cs typeface="Times New Roman" pitchFamily="18" charset="0"/>
                <a:sym typeface="Futura"/>
              </a:rPr>
              <a:t>Rt</a:t>
            </a:r>
            <a:r>
              <a:rPr lang="en-US" altLang="en-US" sz="2400" b="1" dirty="0">
                <a:solidFill>
                  <a:schemeClr val="tx2"/>
                </a:solidFill>
                <a:latin typeface="Times New Roman" pitchFamily="18" charset="0"/>
                <a:cs typeface="Times New Roman" pitchFamily="18" charset="0"/>
                <a:sym typeface="Futura"/>
              </a:rPr>
              <a:t> &amp; Lt bundle branches</a:t>
            </a:r>
            <a:r>
              <a:rPr lang="en-US" altLang="en-US" sz="2400" dirty="0">
                <a:solidFill>
                  <a:schemeClr val="tx2"/>
                </a:solidFill>
                <a:latin typeface="Times New Roman" pitchFamily="18" charset="0"/>
                <a:cs typeface="Times New Roman" pitchFamily="18" charset="0"/>
                <a:sym typeface="Futura"/>
              </a:rPr>
              <a:t> descending into </a:t>
            </a:r>
            <a:r>
              <a:rPr lang="en-US" altLang="en-US" sz="2400" dirty="0" err="1">
                <a:solidFill>
                  <a:schemeClr val="tx2"/>
                </a:solidFill>
                <a:latin typeface="Times New Roman" pitchFamily="18" charset="0"/>
                <a:cs typeface="Times New Roman" pitchFamily="18" charset="0"/>
                <a:sym typeface="Futura"/>
              </a:rPr>
              <a:t>interventricular</a:t>
            </a:r>
            <a:r>
              <a:rPr lang="en-US" altLang="en-US" sz="2400" dirty="0">
                <a:solidFill>
                  <a:schemeClr val="tx2"/>
                </a:solidFill>
                <a:latin typeface="Times New Roman" pitchFamily="18" charset="0"/>
                <a:cs typeface="Times New Roman" pitchFamily="18" charset="0"/>
                <a:sym typeface="Futura"/>
              </a:rPr>
              <a:t> septum.</a:t>
            </a:r>
          </a:p>
          <a:p>
            <a:pPr marL="742950" lvl="1" indent="-285750" algn="justLow">
              <a:lnSpc>
                <a:spcPct val="100000"/>
              </a:lnSpc>
              <a:spcBef>
                <a:spcPct val="0"/>
              </a:spcBef>
              <a:buFont typeface="Wingdings" pitchFamily="2" charset="2"/>
              <a:buChar char=""/>
              <a:defRPr/>
            </a:pPr>
            <a:r>
              <a:rPr lang="en-US" altLang="en-US" sz="2400" b="1" dirty="0">
                <a:solidFill>
                  <a:schemeClr val="tx2"/>
                </a:solidFill>
                <a:latin typeface="Times New Roman" pitchFamily="18" charset="0"/>
                <a:cs typeface="Times New Roman" pitchFamily="18" charset="0"/>
                <a:sym typeface="Futura"/>
              </a:rPr>
              <a:t>Purkinje fibers</a:t>
            </a:r>
            <a:r>
              <a:rPr lang="en-US" altLang="en-US" sz="2400" dirty="0">
                <a:solidFill>
                  <a:schemeClr val="tx2"/>
                </a:solidFill>
                <a:latin typeface="Times New Roman" pitchFamily="18" charset="0"/>
                <a:cs typeface="Times New Roman" pitchFamily="18" charset="0"/>
                <a:sym typeface="Futura"/>
              </a:rPr>
              <a:t> stimulation of Purkinje fibers cause both ventricles to contract simultaneously.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a:extLst>
              <a:ext uri="{FF2B5EF4-FFF2-40B4-BE49-F238E27FC236}">
                <a16:creationId xmlns:a16="http://schemas.microsoft.com/office/drawing/2014/main" id="{BA65D24F-D453-48D0-ABBB-CD3C2A47123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3200" y="1612900"/>
            <a:ext cx="4572000" cy="5046663"/>
          </a:xfrm>
        </p:spPr>
      </p:pic>
      <p:pic>
        <p:nvPicPr>
          <p:cNvPr id="67587" name="Content Placeholder 4">
            <a:extLst>
              <a:ext uri="{FF2B5EF4-FFF2-40B4-BE49-F238E27FC236}">
                <a16:creationId xmlns:a16="http://schemas.microsoft.com/office/drawing/2014/main" id="{C4910A60-52DE-4AA5-B935-C0D5898E421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51400" y="1600200"/>
            <a:ext cx="5181600" cy="5059363"/>
          </a:xfrm>
          <a:ln w="12700">
            <a:solidFill>
              <a:schemeClr val="bg1"/>
            </a:solid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4FD9F8FD-9692-48BF-B36A-DCB8FB0DC8D4}"/>
              </a:ext>
            </a:extLst>
          </p:cNvPr>
          <p:cNvSpPr>
            <a:spLocks noGrp="1"/>
          </p:cNvSpPr>
          <p:nvPr>
            <p:ph type="title"/>
          </p:nvPr>
        </p:nvSpPr>
        <p:spPr>
          <a:xfrm>
            <a:off x="203200" y="0"/>
            <a:ext cx="8763000" cy="736600"/>
          </a:xfrm>
        </p:spPr>
        <p:txBody>
          <a:bodyPr/>
          <a:lstStyle/>
          <a:p>
            <a:pPr algn="ctr"/>
            <a:r>
              <a:rPr lang="en-US" altLang="en-US" sz="3200"/>
              <a:t> </a:t>
            </a:r>
            <a:r>
              <a:rPr lang="en-US" altLang="en-US" sz="3200" b="1">
                <a:latin typeface="Arial Black" panose="020B0A04020102020204" pitchFamily="34" charset="0"/>
              </a:rPr>
              <a:t>Purkinje fibers</a:t>
            </a:r>
            <a:r>
              <a:rPr lang="en-US" altLang="en-US" sz="3200">
                <a:latin typeface="Arial Black" panose="020B0A04020102020204" pitchFamily="34" charset="0"/>
              </a:rPr>
              <a:t> </a:t>
            </a:r>
          </a:p>
        </p:txBody>
      </p:sp>
      <p:sp>
        <p:nvSpPr>
          <p:cNvPr id="69635" name="Content Placeholder 2">
            <a:extLst>
              <a:ext uri="{FF2B5EF4-FFF2-40B4-BE49-F238E27FC236}">
                <a16:creationId xmlns:a16="http://schemas.microsoft.com/office/drawing/2014/main" id="{67ECB101-2396-45CB-BC60-D54992C73098}"/>
              </a:ext>
            </a:extLst>
          </p:cNvPr>
          <p:cNvSpPr>
            <a:spLocks noGrp="1"/>
          </p:cNvSpPr>
          <p:nvPr>
            <p:ph idx="1"/>
          </p:nvPr>
        </p:nvSpPr>
        <p:spPr>
          <a:xfrm>
            <a:off x="203200" y="609600"/>
            <a:ext cx="9829800" cy="6858000"/>
          </a:xfrm>
        </p:spPr>
        <p:txBody>
          <a:bodyPr/>
          <a:lstStyle/>
          <a:p>
            <a:pPr marL="0" indent="0">
              <a:buFont typeface="Arial" panose="020B0604020202020204" pitchFamily="34" charset="0"/>
              <a:buNone/>
              <a:defRPr/>
            </a:pPr>
            <a:r>
              <a:rPr lang="en-US" altLang="en-US" sz="2800" b="1" dirty="0">
                <a:solidFill>
                  <a:srgbClr val="FF0000"/>
                </a:solidFill>
                <a:latin typeface="Times New Roman" panose="02020603050405020304" pitchFamily="18" charset="0"/>
                <a:cs typeface="Times New Roman" panose="02020603050405020304" pitchFamily="18" charset="0"/>
              </a:rPr>
              <a:t>Site : </a:t>
            </a:r>
          </a:p>
          <a:p>
            <a:pPr>
              <a:buFont typeface="Wingdings" panose="05000000000000000000" pitchFamily="2" charset="2"/>
              <a:buChar char="q"/>
              <a:defRP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subendocardial</a:t>
            </a:r>
            <a:r>
              <a:rPr lang="en-US" altLang="en-US" sz="2400" b="1" dirty="0">
                <a:latin typeface="Times New Roman" panose="02020603050405020304" pitchFamily="18" charset="0"/>
                <a:cs typeface="Times New Roman" panose="02020603050405020304" pitchFamily="18" charset="0"/>
              </a:rPr>
              <a:t> branches</a:t>
            </a:r>
            <a:r>
              <a:rPr lang="en-US" altLang="en-US" sz="2400" dirty="0">
                <a:latin typeface="Times New Roman" panose="02020603050405020304" pitchFamily="18" charset="0"/>
                <a:cs typeface="Times New Roman" panose="02020603050405020304" pitchFamily="18" charset="0"/>
              </a:rPr>
              <a:t>) are located in the inner </a:t>
            </a:r>
            <a:r>
              <a:rPr lang="en-US" altLang="en-US" sz="2400" dirty="0">
                <a:latin typeface="Times New Roman" panose="02020603050405020304" pitchFamily="18" charset="0"/>
                <a:cs typeface="Times New Roman" panose="02020603050405020304" pitchFamily="18" charset="0"/>
                <a:hlinkClick r:id="rId2" tooltip="Ventricle (heart)"/>
              </a:rPr>
              <a:t>ventricular</a:t>
            </a:r>
            <a:r>
              <a:rPr lang="en-US" altLang="en-US" sz="2400" dirty="0">
                <a:latin typeface="Times New Roman" panose="02020603050405020304" pitchFamily="18" charset="0"/>
                <a:cs typeface="Times New Roman" panose="02020603050405020304" pitchFamily="18" charset="0"/>
              </a:rPr>
              <a:t> walls of the </a:t>
            </a:r>
            <a:r>
              <a:rPr lang="en-US" altLang="en-US" sz="2400" dirty="0">
                <a:latin typeface="Times New Roman" panose="02020603050405020304" pitchFamily="18" charset="0"/>
                <a:cs typeface="Times New Roman" panose="02020603050405020304" pitchFamily="18" charset="0"/>
                <a:hlinkClick r:id="rId3" tooltip="Heart"/>
              </a:rPr>
              <a:t>heart</a:t>
            </a:r>
            <a:r>
              <a:rPr lang="en-US" altLang="en-US" sz="2400" dirty="0">
                <a:latin typeface="Times New Roman" panose="02020603050405020304" pitchFamily="18" charset="0"/>
                <a:cs typeface="Times New Roman" panose="02020603050405020304" pitchFamily="18" charset="0"/>
              </a:rPr>
              <a:t> just beneath the</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a:solidFill>
                  <a:srgbClr val="FF0000"/>
                </a:solidFill>
                <a:latin typeface="Times New Roman" panose="02020603050405020304" pitchFamily="18" charset="0"/>
                <a:cs typeface="Times New Roman" panose="02020603050405020304" pitchFamily="18" charset="0"/>
                <a:hlinkClick r:id="rId4" tooltip="Endocardium"/>
              </a:rPr>
              <a:t>endocardium</a:t>
            </a:r>
            <a:r>
              <a:rPr lang="en-US" altLang="en-US" sz="2400" dirty="0">
                <a:latin typeface="Times New Roman" panose="02020603050405020304" pitchFamily="18" charset="0"/>
                <a:cs typeface="Times New Roman" panose="02020603050405020304" pitchFamily="18" charset="0"/>
              </a:rPr>
              <a:t> in a space called the </a:t>
            </a:r>
            <a:r>
              <a:rPr lang="en-US" altLang="en-US" sz="2400" b="1" dirty="0" err="1">
                <a:solidFill>
                  <a:srgbClr val="FF0000"/>
                </a:solidFill>
                <a:latin typeface="Times New Roman" panose="02020603050405020304" pitchFamily="18" charset="0"/>
                <a:cs typeface="Times New Roman" panose="02020603050405020304" pitchFamily="18" charset="0"/>
              </a:rPr>
              <a:t>subendocardium</a:t>
            </a:r>
            <a:r>
              <a:rPr lang="en-US" altLang="en-US" sz="2400" dirty="0">
                <a:latin typeface="Times New Roman" panose="02020603050405020304" pitchFamily="18" charset="0"/>
                <a:cs typeface="Times New Roman" panose="02020603050405020304" pitchFamily="18" charset="0"/>
              </a:rPr>
              <a:t>.</a:t>
            </a:r>
          </a:p>
          <a:p>
            <a:pPr>
              <a:buFont typeface="Wingdings" panose="05000000000000000000" pitchFamily="2" charset="2"/>
              <a:buChar char="q"/>
              <a:defRPr/>
            </a:pPr>
            <a:r>
              <a:rPr lang="en-US" altLang="en-US" sz="2400" dirty="0">
                <a:latin typeface="Times New Roman" panose="02020603050405020304" pitchFamily="18" charset="0"/>
                <a:cs typeface="Times New Roman" panose="02020603050405020304" pitchFamily="18" charset="0"/>
              </a:rPr>
              <a:t> Present in group </a:t>
            </a:r>
            <a:r>
              <a:rPr lang="en-US" altLang="en-US" sz="2400" b="1" dirty="0">
                <a:solidFill>
                  <a:srgbClr val="FF0000"/>
                </a:solidFill>
                <a:latin typeface="Times New Roman" panose="02020603050405020304" pitchFamily="18" charset="0"/>
                <a:cs typeface="Times New Roman" panose="02020603050405020304" pitchFamily="18" charset="0"/>
              </a:rPr>
              <a:t>2 or more  </a:t>
            </a:r>
          </a:p>
          <a:p>
            <a:pPr>
              <a:buFont typeface="Wingdings" panose="05000000000000000000" pitchFamily="2" charset="2"/>
              <a:buChar char="q"/>
              <a:defRPr/>
            </a:pPr>
            <a:r>
              <a:rPr lang="en-US" altLang="en-US" sz="2400" dirty="0">
                <a:solidFill>
                  <a:srgbClr val="202122"/>
                </a:solidFill>
                <a:latin typeface="Times New Roman" panose="02020603050405020304" pitchFamily="18" charset="0"/>
                <a:cs typeface="Times New Roman" panose="02020603050405020304" pitchFamily="18" charset="0"/>
              </a:rPr>
              <a:t> They are often </a:t>
            </a:r>
            <a:r>
              <a:rPr lang="en-US" altLang="en-US" sz="2400" dirty="0" err="1">
                <a:solidFill>
                  <a:srgbClr val="FF0000"/>
                </a:solidFill>
                <a:latin typeface="Times New Roman" panose="02020603050405020304" pitchFamily="18" charset="0"/>
                <a:cs typeface="Times New Roman" panose="02020603050405020304" pitchFamily="18" charset="0"/>
                <a:hlinkClick r:id="rId5" tooltip="Binucleated cells"/>
              </a:rPr>
              <a:t>binucleated</a:t>
            </a:r>
            <a:r>
              <a:rPr lang="en-US" altLang="en-US" sz="2400" dirty="0">
                <a:solidFill>
                  <a:srgbClr val="FF0000"/>
                </a:solidFill>
                <a:latin typeface="Times New Roman" panose="02020603050405020304" pitchFamily="18" charset="0"/>
                <a:cs typeface="Times New Roman" panose="02020603050405020304" pitchFamily="18" charset="0"/>
                <a:hlinkClick r:id="rId5" tooltip="Binucleated cells"/>
              </a:rPr>
              <a:t> cells</a:t>
            </a:r>
            <a:r>
              <a:rPr lang="en-US" altLang="en-US" sz="2400" dirty="0">
                <a:solidFill>
                  <a:srgbClr val="FF0000"/>
                </a:solidFill>
                <a:latin typeface="Times New Roman" panose="02020603050405020304" pitchFamily="18" charset="0"/>
                <a:cs typeface="Times New Roman" panose="02020603050405020304" pitchFamily="18" charset="0"/>
              </a:rPr>
              <a:t>.</a:t>
            </a:r>
            <a:endParaRPr lang="en-US" altLang="en-US" sz="2400" b="1"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q"/>
              <a:defRPr/>
            </a:pPr>
            <a:r>
              <a:rPr lang="en-US" altLang="en-US" sz="2400" dirty="0">
                <a:latin typeface="Times New Roman" panose="02020603050405020304" pitchFamily="18" charset="0"/>
                <a:cs typeface="Times New Roman" panose="02020603050405020304" pitchFamily="18" charset="0"/>
              </a:rPr>
              <a:t>  Purkinje fibers are shorter, larger, </a:t>
            </a:r>
            <a:r>
              <a:rPr lang="en-US" altLang="en-US" sz="2400" b="1" dirty="0">
                <a:solidFill>
                  <a:srgbClr val="FF0000"/>
                </a:solidFill>
                <a:latin typeface="Times New Roman" panose="02020603050405020304" pitchFamily="18" charset="0"/>
                <a:cs typeface="Times New Roman" panose="02020603050405020304" pitchFamily="18" charset="0"/>
              </a:rPr>
              <a:t>pale</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a:t>
            </a:r>
          </a:p>
          <a:p>
            <a:pPr>
              <a:buFont typeface="Wingdings" panose="05000000000000000000" pitchFamily="2" charset="2"/>
              <a:buChar char="q"/>
              <a:defRPr/>
            </a:pPr>
            <a:r>
              <a:rPr lang="en-US" altLang="en-US" sz="2400" dirty="0">
                <a:latin typeface="Times New Roman" panose="02020603050405020304" pitchFamily="18" charset="0"/>
                <a:cs typeface="Times New Roman" panose="02020603050405020304" pitchFamily="18" charset="0"/>
              </a:rPr>
              <a:t>They are </a:t>
            </a:r>
            <a:r>
              <a:rPr lang="en-US" altLang="en-US" sz="2400" b="1" dirty="0">
                <a:solidFill>
                  <a:srgbClr val="FF0000"/>
                </a:solidFill>
                <a:latin typeface="Times New Roman" panose="02020603050405020304" pitchFamily="18" charset="0"/>
                <a:cs typeface="Times New Roman" panose="02020603050405020304" pitchFamily="18" charset="0"/>
              </a:rPr>
              <a:t>larger</a:t>
            </a:r>
            <a:r>
              <a:rPr lang="en-US" altLang="en-US" sz="2400" dirty="0">
                <a:latin typeface="Times New Roman" panose="02020603050405020304" pitchFamily="18" charset="0"/>
                <a:cs typeface="Times New Roman" panose="02020603050405020304" pitchFamily="18" charset="0"/>
              </a:rPr>
              <a:t> than </a:t>
            </a:r>
            <a:r>
              <a:rPr lang="en-US" altLang="en-US" sz="2400" dirty="0">
                <a:latin typeface="Times New Roman" panose="02020603050405020304" pitchFamily="18" charset="0"/>
                <a:cs typeface="Times New Roman" panose="02020603050405020304" pitchFamily="18" charset="0"/>
                <a:hlinkClick r:id="rId6" tooltip="Myocardiocyte"/>
              </a:rPr>
              <a:t>cardiomyocytes</a:t>
            </a:r>
            <a:r>
              <a:rPr lang="en-US" altLang="en-US" sz="2400" dirty="0">
                <a:latin typeface="Times New Roman" panose="02020603050405020304" pitchFamily="18" charset="0"/>
                <a:cs typeface="Times New Roman" panose="02020603050405020304" pitchFamily="18" charset="0"/>
              </a:rPr>
              <a:t>  with </a:t>
            </a:r>
            <a:r>
              <a:rPr lang="en-US" altLang="en-US" sz="2400" b="1" dirty="0">
                <a:solidFill>
                  <a:srgbClr val="FF0000"/>
                </a:solidFill>
                <a:latin typeface="Times New Roman" panose="02020603050405020304" pitchFamily="18" charset="0"/>
                <a:cs typeface="Times New Roman" panose="02020603050405020304" pitchFamily="18" charset="0"/>
              </a:rPr>
              <a:t>fewer myofibrils </a:t>
            </a:r>
            <a:r>
              <a:rPr lang="en-US" altLang="en-US" sz="2400" dirty="0">
                <a:latin typeface="Times New Roman" panose="02020603050405020304" pitchFamily="18" charset="0"/>
                <a:cs typeface="Times New Roman" panose="02020603050405020304" pitchFamily="18" charset="0"/>
              </a:rPr>
              <a:t>at the periphery  and many </a:t>
            </a:r>
            <a:r>
              <a:rPr lang="en-US" altLang="en-US" sz="2400" dirty="0">
                <a:latin typeface="Times New Roman" panose="02020603050405020304" pitchFamily="18" charset="0"/>
                <a:cs typeface="Times New Roman" panose="02020603050405020304" pitchFamily="18" charset="0"/>
                <a:hlinkClick r:id="rId7" tooltip="Mitochondria"/>
              </a:rPr>
              <a:t>mitochondria</a:t>
            </a:r>
            <a:r>
              <a:rPr lang="en-US" altLang="en-US" sz="1800" b="1" dirty="0">
                <a:solidFill>
                  <a:srgbClr val="002060"/>
                </a:solidFill>
                <a:latin typeface="Times New Roman" panose="02020603050405020304" pitchFamily="18" charset="0"/>
                <a:cs typeface="Times New Roman" panose="02020603050405020304" pitchFamily="18" charset="0"/>
              </a:rPr>
              <a:t>.(for rapid conduction)</a:t>
            </a:r>
            <a:endParaRPr lang="en-US" altLang="en-US" sz="1800" b="1" baseline="30000" dirty="0">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q"/>
              <a:defRPr/>
            </a:pPr>
            <a:r>
              <a:rPr lang="en-US" altLang="en-US" sz="2400" dirty="0">
                <a:solidFill>
                  <a:srgbClr val="202122"/>
                </a:solidFill>
                <a:latin typeface="Times New Roman" panose="02020603050405020304" pitchFamily="18" charset="0"/>
                <a:cs typeface="Times New Roman" panose="02020603050405020304" pitchFamily="18" charset="0"/>
              </a:rPr>
              <a:t> Purkinje fibers take up stain differently from the surrounding muscle cells because of having relatively </a:t>
            </a:r>
            <a:r>
              <a:rPr lang="en-US" altLang="en-US" sz="2400" b="1" dirty="0">
                <a:solidFill>
                  <a:srgbClr val="FF0000"/>
                </a:solidFill>
                <a:latin typeface="Times New Roman" panose="02020603050405020304" pitchFamily="18" charset="0"/>
                <a:cs typeface="Times New Roman" panose="02020603050405020304" pitchFamily="18" charset="0"/>
              </a:rPr>
              <a:t>fewer myofibrils </a:t>
            </a:r>
            <a:r>
              <a:rPr lang="en-US" altLang="en-US" sz="2400" dirty="0">
                <a:solidFill>
                  <a:srgbClr val="202122"/>
                </a:solidFill>
                <a:latin typeface="Times New Roman" panose="02020603050405020304" pitchFamily="18" charset="0"/>
                <a:cs typeface="Times New Roman" panose="02020603050405020304" pitchFamily="18" charset="0"/>
              </a:rPr>
              <a:t>than other cardiac cells. </a:t>
            </a:r>
          </a:p>
          <a:p>
            <a:pPr>
              <a:buFont typeface="Wingdings" panose="05000000000000000000" pitchFamily="2" charset="2"/>
              <a:buChar char="q"/>
              <a:defRPr/>
            </a:pPr>
            <a:r>
              <a:rPr lang="en-US" altLang="en-US" sz="2400" dirty="0">
                <a:solidFill>
                  <a:srgbClr val="202122"/>
                </a:solidFill>
                <a:latin typeface="Times New Roman" panose="02020603050405020304" pitchFamily="18" charset="0"/>
                <a:cs typeface="Times New Roman" panose="02020603050405020304" pitchFamily="18" charset="0"/>
              </a:rPr>
              <a:t> The presence of </a:t>
            </a:r>
            <a:r>
              <a:rPr lang="en-US" altLang="en-US" sz="2400" b="1" dirty="0">
                <a:solidFill>
                  <a:srgbClr val="FF0000"/>
                </a:solidFill>
                <a:latin typeface="Times New Roman" panose="02020603050405020304" pitchFamily="18" charset="0"/>
                <a:cs typeface="Times New Roman" panose="02020603050405020304" pitchFamily="18" charset="0"/>
              </a:rPr>
              <a:t>glycogen</a:t>
            </a:r>
            <a:r>
              <a:rPr lang="en-US" altLang="en-US" sz="2400" dirty="0">
                <a:solidFill>
                  <a:srgbClr val="202122"/>
                </a:solidFill>
                <a:latin typeface="Times New Roman" panose="02020603050405020304" pitchFamily="18" charset="0"/>
                <a:cs typeface="Times New Roman" panose="02020603050405020304" pitchFamily="18" charset="0"/>
              </a:rPr>
              <a:t> around the nucleus causes </a:t>
            </a:r>
          </a:p>
          <a:p>
            <a:pPr>
              <a:buFont typeface="Wingdings" panose="05000000000000000000" pitchFamily="2" charset="2"/>
              <a:buChar char="q"/>
              <a:defRPr/>
            </a:pPr>
            <a:r>
              <a:rPr lang="en-US" altLang="en-US" sz="2400" b="1" dirty="0">
                <a:solidFill>
                  <a:srgbClr val="FF0000"/>
                </a:solidFill>
                <a:latin typeface="Times New Roman" panose="02020603050405020304" pitchFamily="18" charset="0"/>
                <a:cs typeface="Times New Roman" panose="02020603050405020304" pitchFamily="18" charset="0"/>
              </a:rPr>
              <a:t>Not</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a:solidFill>
                  <a:srgbClr val="202122"/>
                </a:solidFill>
                <a:latin typeface="Times New Roman" panose="02020603050405020304" pitchFamily="18" charset="0"/>
                <a:cs typeface="Times New Roman" panose="02020603050405020304" pitchFamily="18" charset="0"/>
              </a:rPr>
              <a:t>contain T- tubules or </a:t>
            </a:r>
            <a:r>
              <a:rPr lang="en-US" altLang="en-US" sz="2400" b="1" dirty="0">
                <a:solidFill>
                  <a:srgbClr val="FF0000"/>
                </a:solidFill>
                <a:latin typeface="Times New Roman" panose="02020603050405020304" pitchFamily="18" charset="0"/>
                <a:cs typeface="Times New Roman" panose="02020603050405020304" pitchFamily="18" charset="0"/>
              </a:rPr>
              <a:t>intercalated discs</a:t>
            </a:r>
          </a:p>
          <a:p>
            <a:pPr marL="0" indent="0">
              <a:buFont typeface="Arial" panose="020B0604020202020204" pitchFamily="34" charset="0"/>
              <a:buNone/>
              <a:defRPr/>
            </a:pPr>
            <a:r>
              <a:rPr lang="en-US" altLang="en-US" sz="2400" b="1" dirty="0">
                <a:solidFill>
                  <a:srgbClr val="FF0000"/>
                </a:solidFill>
                <a:latin typeface="Times New Roman" panose="02020603050405020304" pitchFamily="18" charset="0"/>
                <a:cs typeface="Times New Roman" panose="02020603050405020304" pitchFamily="18" charset="0"/>
              </a:rPr>
              <a:t>Function : </a:t>
            </a:r>
          </a:p>
          <a:p>
            <a:pPr>
              <a:buFont typeface="Wingdings" panose="05000000000000000000" pitchFamily="2" charset="2"/>
              <a:buChar char="q"/>
              <a:defRPr/>
            </a:pPr>
            <a:r>
              <a:rPr lang="en-US" altLang="en-US" sz="2400" dirty="0">
                <a:latin typeface="Times New Roman" panose="02020603050405020304" pitchFamily="18" charset="0"/>
                <a:cs typeface="Times New Roman" panose="02020603050405020304" pitchFamily="18" charset="0"/>
              </a:rPr>
              <a:t>They conduct </a:t>
            </a:r>
            <a:r>
              <a:rPr lang="en-US" altLang="en-US" sz="2400" dirty="0">
                <a:latin typeface="Times New Roman" panose="02020603050405020304" pitchFamily="18" charset="0"/>
                <a:cs typeface="Times New Roman" panose="02020603050405020304" pitchFamily="18" charset="0"/>
                <a:hlinkClick r:id="rId8" tooltip="Cardiac action potential"/>
              </a:rPr>
              <a:t>cardiac action potentials</a:t>
            </a:r>
            <a:r>
              <a:rPr lang="en-US" altLang="en-US" sz="2400" dirty="0">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more quickly </a:t>
            </a:r>
            <a:r>
              <a:rPr lang="en-US" altLang="en-US" sz="2400" dirty="0">
                <a:latin typeface="Times New Roman" panose="02020603050405020304" pitchFamily="18" charset="0"/>
                <a:cs typeface="Times New Roman" panose="02020603050405020304" pitchFamily="18" charset="0"/>
              </a:rPr>
              <a:t>than any other cells in the heart.</a:t>
            </a:r>
          </a:p>
          <a:p>
            <a:pPr marL="0" indent="0">
              <a:buFont typeface="Arial" panose="020B0604020202020204" pitchFamily="34" charset="0"/>
              <a:buNone/>
              <a:defRPr/>
            </a:pPr>
            <a:endParaRPr lang="en-US" altLang="en-US" sz="2400" b="1" dirty="0">
              <a:solidFill>
                <a:srgbClr val="FF0000"/>
              </a:solidFill>
            </a:endParaRPr>
          </a:p>
        </p:txBody>
      </p:sp>
      <p:pic>
        <p:nvPicPr>
          <p:cNvPr id="68612" name="Picture 7">
            <a:extLst>
              <a:ext uri="{FF2B5EF4-FFF2-40B4-BE49-F238E27FC236}">
                <a16:creationId xmlns:a16="http://schemas.microsoft.com/office/drawing/2014/main" id="{DC37729F-7975-4006-829A-43ABC4D6EDC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12100" y="1600200"/>
            <a:ext cx="21209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a:extLst>
              <a:ext uri="{FF2B5EF4-FFF2-40B4-BE49-F238E27FC236}">
                <a16:creationId xmlns:a16="http://schemas.microsoft.com/office/drawing/2014/main" id="{144B0A30-19AB-4CE6-97C4-3AE9CEA59990}"/>
              </a:ext>
            </a:extLst>
          </p:cNvPr>
          <p:cNvSpPr>
            <a:spLocks noGrp="1"/>
          </p:cNvSpPr>
          <p:nvPr>
            <p:ph sz="half" idx="1"/>
          </p:nvPr>
        </p:nvSpPr>
        <p:spPr>
          <a:xfrm>
            <a:off x="0" y="152400"/>
            <a:ext cx="5743575" cy="2590800"/>
          </a:xfrm>
        </p:spPr>
        <p:txBody>
          <a:bodyPr/>
          <a:lstStyle/>
          <a:p>
            <a:pPr marL="457200" lvl="1" indent="0" algn="justLow" defTabSz="914400">
              <a:lnSpc>
                <a:spcPct val="100000"/>
              </a:lnSpc>
              <a:spcBef>
                <a:spcPct val="0"/>
              </a:spcBef>
              <a:buFont typeface="Arial" panose="020B0604020202020204" pitchFamily="34" charset="0"/>
              <a:buNone/>
              <a:tabLst>
                <a:tab pos="457200" algn="l"/>
                <a:tab pos="3657600" algn="r"/>
              </a:tabLst>
            </a:pPr>
            <a:r>
              <a:rPr lang="en-US" altLang="en-US">
                <a:solidFill>
                  <a:srgbClr val="000000"/>
                </a:solidFill>
                <a:latin typeface="Times New Roman" panose="02020603050405020304" pitchFamily="18" charset="0"/>
                <a:cs typeface="Times New Roman" panose="02020603050405020304" pitchFamily="18" charset="0"/>
                <a:sym typeface="Futura"/>
              </a:rPr>
              <a:t>	</a:t>
            </a:r>
            <a:endParaRPr lang="en-US" altLang="en-US">
              <a:solidFill>
                <a:srgbClr val="727272"/>
              </a:solidFill>
              <a:latin typeface="Times New Roman" panose="02020603050405020304" pitchFamily="18" charset="0"/>
              <a:cs typeface="Times New Roman" panose="02020603050405020304" pitchFamily="18" charset="0"/>
              <a:sym typeface="Futura"/>
            </a:endParaRPr>
          </a:p>
          <a:p>
            <a:pPr defTabSz="914400">
              <a:tabLst>
                <a:tab pos="457200" algn="l"/>
                <a:tab pos="3657600" algn="r"/>
              </a:tabLst>
            </a:pPr>
            <a:endParaRPr lang="en-US" altLang="en-US"/>
          </a:p>
        </p:txBody>
      </p:sp>
      <p:pic>
        <p:nvPicPr>
          <p:cNvPr id="69635" name="Content Placeholder 4">
            <a:extLst>
              <a:ext uri="{FF2B5EF4-FFF2-40B4-BE49-F238E27FC236}">
                <a16:creationId xmlns:a16="http://schemas.microsoft.com/office/drawing/2014/main" id="{FDEF19D8-203B-4866-BF67-3AD95923F5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 y="2819400"/>
            <a:ext cx="5334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Content Placeholder 5">
            <a:extLst>
              <a:ext uri="{FF2B5EF4-FFF2-40B4-BE49-F238E27FC236}">
                <a16:creationId xmlns:a16="http://schemas.microsoft.com/office/drawing/2014/main" id="{8A645C92-6A2A-427B-98EA-D3F20ED3CA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2743200"/>
            <a:ext cx="431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7">
            <a:extLst>
              <a:ext uri="{FF2B5EF4-FFF2-40B4-BE49-F238E27FC236}">
                <a16:creationId xmlns:a16="http://schemas.microsoft.com/office/drawing/2014/main" id="{84C3D650-D921-4D91-A9F5-8CFF49817B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1175" y="381000"/>
            <a:ext cx="3200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Box 1">
            <a:extLst>
              <a:ext uri="{FF2B5EF4-FFF2-40B4-BE49-F238E27FC236}">
                <a16:creationId xmlns:a16="http://schemas.microsoft.com/office/drawing/2014/main" id="{208B7071-7AB9-4975-A0E6-C48097355860}"/>
              </a:ext>
            </a:extLst>
          </p:cNvPr>
          <p:cNvSpPr txBox="1">
            <a:spLocks noChangeArrowheads="1"/>
          </p:cNvSpPr>
          <p:nvPr/>
        </p:nvSpPr>
        <p:spPr bwMode="auto">
          <a:xfrm>
            <a:off x="98425" y="76200"/>
            <a:ext cx="4752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727272"/>
                </a:solidFill>
                <a:latin typeface="Futura"/>
                <a:ea typeface="ヒラギノ角ゴ Pro W3"/>
                <a:cs typeface="ヒラギノ角ゴ Pro W3"/>
                <a:sym typeface="Futura"/>
              </a:defRPr>
            </a:lvl1pPr>
            <a:lvl2pPr marL="742950" indent="-285750">
              <a:defRPr sz="3000">
                <a:solidFill>
                  <a:srgbClr val="727272"/>
                </a:solidFill>
                <a:latin typeface="Futura"/>
                <a:ea typeface="ヒラギノ角ゴ Pro W3"/>
                <a:cs typeface="ヒラギノ角ゴ Pro W3"/>
                <a:sym typeface="Futura"/>
              </a:defRPr>
            </a:lvl2pPr>
            <a:lvl3pPr marL="1143000" indent="-228600">
              <a:defRPr sz="3000">
                <a:solidFill>
                  <a:srgbClr val="727272"/>
                </a:solidFill>
                <a:latin typeface="Futura"/>
                <a:ea typeface="ヒラギノ角ゴ Pro W3"/>
                <a:cs typeface="ヒラギノ角ゴ Pro W3"/>
                <a:sym typeface="Futura"/>
              </a:defRPr>
            </a:lvl3pPr>
            <a:lvl4pPr marL="1600200" indent="-228600">
              <a:defRPr sz="3000">
                <a:solidFill>
                  <a:srgbClr val="727272"/>
                </a:solidFill>
                <a:latin typeface="Futura"/>
                <a:ea typeface="ヒラギノ角ゴ Pro W3"/>
                <a:cs typeface="ヒラギノ角ゴ Pro W3"/>
                <a:sym typeface="Futura"/>
              </a:defRPr>
            </a:lvl4pPr>
            <a:lvl5pPr marL="2057400" indent="-228600">
              <a:defRPr sz="3000">
                <a:solidFill>
                  <a:srgbClr val="727272"/>
                </a:solidFill>
                <a:latin typeface="Futura"/>
                <a:ea typeface="ヒラギノ角ゴ Pro W3"/>
                <a:cs typeface="ヒラギノ角ゴ Pro W3"/>
                <a:sym typeface="Futura"/>
              </a:defRPr>
            </a:lvl5pPr>
            <a:lvl6pPr marL="25146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6pPr>
            <a:lvl7pPr marL="29718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7pPr>
            <a:lvl8pPr marL="34290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8pPr>
            <a:lvl9pPr marL="38862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9pPr>
          </a:lstStyle>
          <a:p>
            <a:r>
              <a:rPr lang="en-US" altLang="en-US" sz="1800" b="1">
                <a:solidFill>
                  <a:srgbClr val="002060"/>
                </a:solidFill>
              </a:rPr>
              <a:t>-Fibers are few &amp; periphery (dark)</a:t>
            </a:r>
          </a:p>
          <a:p>
            <a:r>
              <a:rPr lang="en-US" altLang="en-US" sz="1800" b="1">
                <a:solidFill>
                  <a:srgbClr val="002060"/>
                </a:solidFill>
              </a:rPr>
              <a:t>-Glycogen granules (pale) for energy</a:t>
            </a:r>
          </a:p>
          <a:p>
            <a:r>
              <a:rPr lang="en-US" altLang="en-US" sz="1800" b="1">
                <a:solidFill>
                  <a:srgbClr val="002060"/>
                </a:solidFill>
              </a:rPr>
              <a:t>-binucleated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Content Placeholder 6">
            <a:extLst>
              <a:ext uri="{FF2B5EF4-FFF2-40B4-BE49-F238E27FC236}">
                <a16:creationId xmlns:a16="http://schemas.microsoft.com/office/drawing/2014/main" id="{C477975A-7E98-4709-8F8C-8A9BDFE8144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594600" y="1524000"/>
            <a:ext cx="2438400" cy="2667000"/>
          </a:xfrm>
        </p:spPr>
      </p:pic>
      <p:sp>
        <p:nvSpPr>
          <p:cNvPr id="3" name="Content Placeholder 2">
            <a:extLst>
              <a:ext uri="{FF2B5EF4-FFF2-40B4-BE49-F238E27FC236}">
                <a16:creationId xmlns:a16="http://schemas.microsoft.com/office/drawing/2014/main" id="{FD3B1DB7-8D34-4897-8A4D-53FD04B8DEA8}"/>
              </a:ext>
            </a:extLst>
          </p:cNvPr>
          <p:cNvSpPr>
            <a:spLocks noGrp="1"/>
          </p:cNvSpPr>
          <p:nvPr>
            <p:ph sz="half" idx="1"/>
          </p:nvPr>
        </p:nvSpPr>
        <p:spPr>
          <a:xfrm>
            <a:off x="127000" y="152400"/>
            <a:ext cx="9906000" cy="7315200"/>
          </a:xfrm>
        </p:spPr>
        <p:txBody>
          <a:bodyPr/>
          <a:lstStyle/>
          <a:p>
            <a:pPr marL="0" indent="0" algn="justLow">
              <a:spcBef>
                <a:spcPts val="0"/>
              </a:spcBef>
              <a:spcAft>
                <a:spcPts val="0"/>
              </a:spcAft>
              <a:buFont typeface="Lucida Grande" charset="0"/>
              <a:buNone/>
              <a:defRPr/>
            </a:pP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Pericardium</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a:t>
            </a: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endParaRPr>
          </a:p>
          <a:p>
            <a:pPr marL="0" indent="0" algn="justLow">
              <a:spcBef>
                <a:spcPts val="0"/>
              </a:spcBef>
              <a:spcAft>
                <a:spcPts val="0"/>
              </a:spcAft>
              <a:buFont typeface="Lucida Grande" charset="0"/>
              <a:buNone/>
              <a:defRPr/>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endParaRPr>
          </a:p>
          <a:p>
            <a:pPr marL="0" indent="0" algn="justLow">
              <a:spcBef>
                <a:spcPts val="0"/>
              </a:spcBef>
              <a:spcAft>
                <a:spcPts val="0"/>
              </a:spcAft>
              <a:buFont typeface="Lucida Grande" charset="0"/>
              <a:buNone/>
              <a:defRPr/>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The outer coverings of the heart is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the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a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double</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sac of serous membrane surrounding the heart</a:t>
            </a:r>
          </a:p>
          <a:p>
            <a:pPr marL="342900" indent="-342900" algn="justLow">
              <a:spcBef>
                <a:spcPts val="0"/>
              </a:spcBef>
              <a:spcAft>
                <a:spcPts val="0"/>
              </a:spcAft>
              <a:buFont typeface="Wingdings" panose="05000000000000000000" pitchFamily="2" charset="2"/>
              <a:buChar char="q"/>
              <a:tabLst>
                <a:tab pos="457200" algn="l"/>
              </a:tabLst>
              <a:defRPr/>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Visceral pericardium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a:t>
            </a:r>
            <a:endParaRPr lang="ar-JO"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endParaRPr>
          </a:p>
          <a:p>
            <a:pPr marL="342900" indent="-342900" algn="justLow">
              <a:spcBef>
                <a:spcPts val="0"/>
              </a:spcBef>
              <a:spcAft>
                <a:spcPts val="0"/>
              </a:spcAft>
              <a:buFont typeface="Wingdings" panose="05000000000000000000" pitchFamily="2" charset="2"/>
              <a:buChar char="Ø"/>
              <a:tabLst>
                <a:tab pos="457200" algn="l"/>
              </a:tabLst>
              <a:defRPr/>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This layer is also called the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epicardium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a:t>
            </a:r>
          </a:p>
          <a:p>
            <a:pPr marL="342900" indent="-342900" algn="justLow">
              <a:spcBef>
                <a:spcPts val="0"/>
              </a:spcBef>
              <a:spcAft>
                <a:spcPts val="0"/>
              </a:spcAft>
              <a:buFont typeface="Wingdings" panose="05000000000000000000" pitchFamily="2" charset="2"/>
              <a:buChar char="Ø"/>
              <a:tabLst>
                <a:tab pos="457200" algn="l"/>
              </a:tabLst>
              <a:defRPr/>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It is well integrated with the muscular wall of the heart.</a:t>
            </a:r>
          </a:p>
          <a:p>
            <a:pPr marL="342900" indent="-342900" algn="justLow">
              <a:spcBef>
                <a:spcPts val="0"/>
              </a:spcBef>
              <a:spcAft>
                <a:spcPts val="0"/>
              </a:spcAft>
              <a:buFont typeface="Wingdings" panose="05000000000000000000" pitchFamily="2" charset="2"/>
              <a:buChar char="Ø"/>
              <a:tabLst>
                <a:tab pos="457200" algn="l"/>
              </a:tabLst>
              <a:defRPr/>
            </a:pPr>
            <a:r>
              <a:rPr lang="en-US" sz="24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Its largest constituent is </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connective tissue</a:t>
            </a:r>
            <a:r>
              <a:rPr lang="en-US" sz="24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a:t>
            </a:r>
          </a:p>
          <a:p>
            <a:pPr marL="0" indent="0" algn="justLow">
              <a:spcBef>
                <a:spcPts val="0"/>
              </a:spcBef>
              <a:spcAft>
                <a:spcPts val="0"/>
              </a:spcAft>
              <a:buFont typeface="Lucida Grande"/>
              <a:buNone/>
              <a:tabLst>
                <a:tab pos="457200" algn="l"/>
              </a:tabLst>
              <a:defRPr/>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functions </a:t>
            </a:r>
            <a:r>
              <a:rPr lang="en-US" sz="24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as a protective layer.</a:t>
            </a:r>
          </a:p>
          <a:p>
            <a:pPr marL="342900" indent="-342900" algn="justLow">
              <a:spcBef>
                <a:spcPts val="0"/>
              </a:spcBef>
              <a:spcAft>
                <a:spcPts val="0"/>
              </a:spcAft>
              <a:buFont typeface="Wingdings" panose="05000000000000000000" pitchFamily="2" charset="2"/>
              <a:buChar char="q"/>
              <a:defRPr/>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Parietal pericardium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a:t>
            </a:r>
            <a:endParaRPr lang="ar-JO"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endParaRPr>
          </a:p>
          <a:p>
            <a:pPr marL="0" indent="0" algn="justLow">
              <a:spcBef>
                <a:spcPts val="0"/>
              </a:spcBef>
              <a:spcAft>
                <a:spcPts val="0"/>
              </a:spcAft>
              <a:buFont typeface="Lucida Grande" charset="0"/>
              <a:buNone/>
              <a:defRPr/>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a loose fitting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outer membrane</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consisting of two layers: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sym typeface="Palatino" charset="0"/>
            </a:endParaRPr>
          </a:p>
          <a:p>
            <a:pPr marL="342900" indent="-342900" algn="justLow">
              <a:spcBef>
                <a:spcPts val="0"/>
              </a:spcBef>
              <a:spcAft>
                <a:spcPts val="0"/>
              </a:spcAft>
              <a:buFont typeface="+mj-lt"/>
              <a:buAutoNum type="arabicPeriod"/>
              <a:tabLst>
                <a:tab pos="457200" algn="l"/>
              </a:tabLst>
              <a:defRPr/>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The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fibrous layer</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 composed of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tough, white fibrous</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tissue covering the heart .</a:t>
            </a:r>
          </a:p>
          <a:p>
            <a:pPr marL="342900" indent="-342900" algn="justLow">
              <a:spcBef>
                <a:spcPts val="0"/>
              </a:spcBef>
              <a:spcAft>
                <a:spcPts val="0"/>
              </a:spcAft>
              <a:buFont typeface="+mj-lt"/>
              <a:buAutoNum type="arabicPeriod"/>
              <a:tabLst>
                <a:tab pos="457200" algn="l"/>
              </a:tabLst>
              <a:defRPr/>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a thin inner membrane composed of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a thin fibrous layer</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on top of a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mesothelium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This layer folds back over and adheres to the heart forming the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visceral pericardium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Mesothelium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is a simple squamous epithelial tissue, not only of the pericardial cavity but also peritoneal and pleural cavities </a:t>
            </a:r>
          </a:p>
          <a:p>
            <a:pPr marL="0" indent="0" algn="justLow">
              <a:spcBef>
                <a:spcPts val="0"/>
              </a:spcBef>
              <a:spcAft>
                <a:spcPts val="0"/>
              </a:spcAft>
              <a:buFont typeface="Lucida Grande"/>
              <a:buNone/>
              <a:tabLst>
                <a:tab pos="457200" algn="l"/>
              </a:tabLst>
              <a:defRPr/>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(all major body cavities). </a:t>
            </a:r>
            <a:endParaRPr lang="ar-JO"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endParaRPr>
          </a:p>
          <a:p>
            <a:pPr marL="0" indent="0" algn="justLow">
              <a:spcBef>
                <a:spcPts val="0"/>
              </a:spcBef>
              <a:spcAft>
                <a:spcPts val="0"/>
              </a:spcAft>
              <a:buFont typeface="Lucida Grande" charset="0"/>
              <a:buNone/>
              <a:tabLst>
                <a:tab pos="457200" algn="l"/>
              </a:tabLst>
              <a:defRPr/>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Palatino" charset="0"/>
              </a:rPr>
              <a:t>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a:extLst>
              <a:ext uri="{FF2B5EF4-FFF2-40B4-BE49-F238E27FC236}">
                <a16:creationId xmlns:a16="http://schemas.microsoft.com/office/drawing/2014/main" id="{20472391-D6E8-49A0-987C-603D5A421398}"/>
              </a:ext>
            </a:extLst>
          </p:cNvPr>
          <p:cNvSpPr>
            <a:spLocks noGrp="1"/>
          </p:cNvSpPr>
          <p:nvPr>
            <p:ph idx="1"/>
          </p:nvPr>
        </p:nvSpPr>
        <p:spPr>
          <a:xfrm>
            <a:off x="279400" y="228600"/>
            <a:ext cx="9753600" cy="7010400"/>
          </a:xfrm>
        </p:spPr>
        <p:txBody>
          <a:bodyPr/>
          <a:lstStyle/>
          <a:p>
            <a:pPr>
              <a:buFont typeface="Wingdings" panose="05000000000000000000" pitchFamily="2" charset="2"/>
              <a:buChar char="q"/>
              <a:defRPr/>
            </a:pPr>
            <a:r>
              <a:rPr lang="en-US" altLang="en-US" sz="2400" b="1" dirty="0">
                <a:solidFill>
                  <a:srgbClr val="FF0000"/>
                </a:solidFill>
              </a:rPr>
              <a:t>Growth and regeneration </a:t>
            </a:r>
          </a:p>
          <a:p>
            <a:pPr>
              <a:buFont typeface="Wingdings" panose="05000000000000000000" pitchFamily="2" charset="2"/>
              <a:buChar char="q"/>
              <a:defRPr/>
            </a:pPr>
            <a:r>
              <a:rPr lang="en-US" altLang="en-US" sz="2400" dirty="0">
                <a:latin typeface="Times New Roman" panose="02020603050405020304" pitchFamily="18" charset="0"/>
                <a:cs typeface="Times New Roman" panose="02020603050405020304" pitchFamily="18" charset="0"/>
              </a:rPr>
              <a:t>A </a:t>
            </a:r>
            <a:r>
              <a:rPr lang="en-US" altLang="en-US" sz="2400" b="1" dirty="0">
                <a:latin typeface="Times New Roman" panose="02020603050405020304" pitchFamily="18" charset="0"/>
                <a:cs typeface="Times New Roman" panose="02020603050405020304" pitchFamily="18" charset="0"/>
              </a:rPr>
              <a:t>satellite cell        </a:t>
            </a:r>
            <a:r>
              <a:rPr lang="en-US" altLang="en-US" sz="2400" dirty="0">
                <a:latin typeface="Times New Roman" panose="02020603050405020304" pitchFamily="18" charset="0"/>
                <a:cs typeface="Times New Roman" panose="02020603050405020304" pitchFamily="18" charset="0"/>
              </a:rPr>
              <a:t>help to repair skeletal muscle cells. </a:t>
            </a:r>
          </a:p>
          <a:p>
            <a:pPr>
              <a:buFont typeface="Wingdings" panose="05000000000000000000" pitchFamily="2" charset="2"/>
              <a:buChar char="q"/>
              <a:defRPr/>
            </a:pPr>
            <a:r>
              <a:rPr lang="en-US" altLang="en-US" sz="2400" dirty="0">
                <a:latin typeface="Times New Roman" panose="02020603050405020304" pitchFamily="18" charset="0"/>
                <a:cs typeface="Times New Roman" panose="02020603050405020304" pitchFamily="18" charset="0"/>
              </a:rPr>
              <a:t>A </a:t>
            </a:r>
            <a:r>
              <a:rPr lang="en-US" altLang="en-US" sz="2400" b="1" dirty="0">
                <a:latin typeface="Times New Roman" panose="02020603050405020304" pitchFamily="18" charset="0"/>
                <a:cs typeface="Times New Roman" panose="02020603050405020304" pitchFamily="18" charset="0"/>
              </a:rPr>
              <a:t>satellite cell</a:t>
            </a:r>
            <a:r>
              <a:rPr lang="en-US" altLang="en-US" sz="2400" dirty="0">
                <a:latin typeface="Times New Roman" panose="02020603050405020304" pitchFamily="18" charset="0"/>
                <a:cs typeface="Times New Roman" panose="02020603050405020304" pitchFamily="18" charset="0"/>
              </a:rPr>
              <a:t>  are located outside the sarcolemma .</a:t>
            </a:r>
          </a:p>
          <a:p>
            <a:pPr>
              <a:buFont typeface="Wingdings" panose="05000000000000000000" pitchFamily="2" charset="2"/>
              <a:buChar char="q"/>
              <a:defRPr/>
            </a:pPr>
            <a:r>
              <a:rPr lang="en-US" altLang="en-US" sz="2400" dirty="0">
                <a:latin typeface="Times New Roman" panose="02020603050405020304" pitchFamily="18" charset="0"/>
                <a:cs typeface="Times New Roman" panose="02020603050405020304" pitchFamily="18" charset="0"/>
              </a:rPr>
              <a:t>If a cell is damaged to a greater extent than can be repaired by satellite cells, the muscle fibers are replaced by scar tissue in a process called </a:t>
            </a:r>
            <a:r>
              <a:rPr lang="en-US" altLang="en-US" sz="2400" b="1" dirty="0">
                <a:latin typeface="Times New Roman" panose="02020603050405020304" pitchFamily="18" charset="0"/>
                <a:cs typeface="Times New Roman" panose="02020603050405020304" pitchFamily="18" charset="0"/>
              </a:rPr>
              <a:t>fibrosis</a:t>
            </a:r>
            <a:r>
              <a:rPr lang="en-US" altLang="en-US" sz="2400" dirty="0">
                <a:latin typeface="Times New Roman" panose="02020603050405020304" pitchFamily="18" charset="0"/>
                <a:cs typeface="Times New Roman" panose="02020603050405020304" pitchFamily="18" charset="0"/>
              </a:rPr>
              <a:t>. </a:t>
            </a:r>
          </a:p>
          <a:p>
            <a:pPr>
              <a:buFont typeface="Wingdings" panose="05000000000000000000" pitchFamily="2" charset="2"/>
              <a:buChar char="q"/>
              <a:defRPr/>
            </a:pPr>
            <a:r>
              <a:rPr lang="en-US" altLang="en-US" sz="2400" dirty="0">
                <a:latin typeface="Times New Roman" panose="02020603050405020304" pitchFamily="18" charset="0"/>
                <a:cs typeface="Times New Roman" panose="02020603050405020304" pitchFamily="18" charset="0"/>
              </a:rPr>
              <a:t>Smooth muscle tissue can regenerate from a type of stem cell called </a:t>
            </a:r>
            <a:r>
              <a:rPr lang="en-US" altLang="en-US" sz="2400" b="1" dirty="0">
                <a:solidFill>
                  <a:srgbClr val="FF0000"/>
                </a:solidFill>
                <a:latin typeface="Times New Roman" panose="02020603050405020304" pitchFamily="18" charset="0"/>
                <a:cs typeface="Times New Roman" panose="02020603050405020304" pitchFamily="18" charset="0"/>
              </a:rPr>
              <a:t>a pericyte</a:t>
            </a:r>
          </a:p>
          <a:p>
            <a:pPr>
              <a:buFont typeface="Wingdings" panose="05000000000000000000" pitchFamily="2" charset="2"/>
              <a:buChar char="q"/>
              <a:defRPr/>
            </a:pPr>
            <a:r>
              <a:rPr lang="en-US" altLang="en-US" sz="2400" dirty="0">
                <a:latin typeface="Times New Roman" panose="02020603050405020304" pitchFamily="18" charset="0"/>
                <a:cs typeface="Times New Roman" panose="02020603050405020304" pitchFamily="18" charset="0"/>
              </a:rPr>
              <a:t>Pericytes allow smooth muscle cells to regenerate and repair much more readily than skeletal and cardiac muscle tissue. </a:t>
            </a:r>
          </a:p>
          <a:p>
            <a:pPr>
              <a:buFont typeface="Wingdings" panose="05000000000000000000" pitchFamily="2" charset="2"/>
              <a:buChar char="q"/>
              <a:defRPr/>
            </a:pPr>
            <a:r>
              <a:rPr lang="en-US" altLang="en-US" sz="2400" dirty="0">
                <a:latin typeface="Times New Roman" panose="02020603050405020304" pitchFamily="18" charset="0"/>
                <a:cs typeface="Times New Roman" panose="02020603050405020304" pitchFamily="18" charset="0"/>
              </a:rPr>
              <a:t>cardiac muscle does </a:t>
            </a:r>
            <a:r>
              <a:rPr lang="en-US" altLang="en-US" sz="2400" b="1" dirty="0">
                <a:solidFill>
                  <a:srgbClr val="FF0000"/>
                </a:solidFill>
                <a:latin typeface="Times New Roman" panose="02020603050405020304" pitchFamily="18" charset="0"/>
                <a:cs typeface="Times New Roman" panose="02020603050405020304" pitchFamily="18" charset="0"/>
              </a:rPr>
              <a:t>not regenerate to a great extent</a:t>
            </a:r>
            <a:r>
              <a:rPr lang="en-US" altLang="en-US" sz="2400" dirty="0">
                <a:latin typeface="Times New Roman" panose="02020603050405020304" pitchFamily="18" charset="0"/>
                <a:cs typeface="Times New Roman" panose="02020603050405020304" pitchFamily="18" charset="0"/>
              </a:rPr>
              <a:t>. Dead cardiac muscle tissue is replaced by scar tissue, which cannot contract. As scar tissue accumulates, the heart loses its ability to pump because of the loss of contractile power. However, some minor regeneration may occur due to stem cells found in the blood that occasionally enter cardiac tissue.</a:t>
            </a:r>
            <a:endParaRPr lang="ar-JO" alt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defRPr/>
            </a:pPr>
            <a:endParaRPr lang="ar-JO" alt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defRPr/>
            </a:pPr>
            <a:r>
              <a:rPr lang="ar-JO" altLang="en-US" sz="2400" dirty="0">
                <a:latin typeface="Times New Roman" panose="02020603050405020304" pitchFamily="18" charset="0"/>
                <a:cs typeface="Times New Roman" panose="02020603050405020304" pitchFamily="18" charset="0"/>
              </a:rPr>
              <a:t>**</a:t>
            </a:r>
            <a:r>
              <a:rPr lang="en-US" altLang="en-US" sz="2000" b="1" dirty="0">
                <a:solidFill>
                  <a:schemeClr val="accent5">
                    <a:lumMod val="50000"/>
                  </a:schemeClr>
                </a:solidFill>
                <a:latin typeface="Times New Roman" panose="02020603050405020304" pitchFamily="18" charset="0"/>
                <a:cs typeface="Times New Roman" panose="02020603050405020304" pitchFamily="18" charset="0"/>
              </a:rPr>
              <a:t>scar formation decreases the contraction ability</a:t>
            </a:r>
          </a:p>
          <a:p>
            <a:pPr marL="0" indent="0">
              <a:buFont typeface="Arial" panose="020B0604020202020204" pitchFamily="34" charset="0"/>
              <a:buNone/>
              <a:defRPr/>
            </a:pPr>
            <a:r>
              <a:rPr lang="en-US" altLang="en-US" sz="2000" b="1" dirty="0">
                <a:solidFill>
                  <a:schemeClr val="accent5">
                    <a:lumMod val="50000"/>
                  </a:schemeClr>
                </a:solidFill>
                <a:latin typeface="Times New Roman" panose="02020603050405020304" pitchFamily="18" charset="0"/>
                <a:cs typeface="Times New Roman" panose="02020603050405020304" pitchFamily="18" charset="0"/>
              </a:rPr>
              <a:t>Hyperplasia: increase in the number of cells</a:t>
            </a:r>
          </a:p>
          <a:p>
            <a:pPr marL="0" indent="0">
              <a:buFont typeface="Arial" panose="020B0604020202020204" pitchFamily="34" charset="0"/>
              <a:buNone/>
              <a:defRPr/>
            </a:pPr>
            <a:r>
              <a:rPr lang="en-US" altLang="en-US" sz="2000" b="1" dirty="0">
                <a:solidFill>
                  <a:schemeClr val="accent5">
                    <a:lumMod val="50000"/>
                  </a:schemeClr>
                </a:solidFill>
                <a:latin typeface="Times New Roman" panose="02020603050405020304" pitchFamily="18" charset="0"/>
                <a:cs typeface="Times New Roman" panose="02020603050405020304" pitchFamily="18" charset="0"/>
              </a:rPr>
              <a:t>Hypertrophy : increase in the size of cells</a:t>
            </a:r>
          </a:p>
          <a:p>
            <a:pPr>
              <a:defRPr/>
            </a:pPr>
            <a:endParaRPr lang="en-US" alt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FA09C-F21E-4D3F-9D10-09C493C1E97B}"/>
              </a:ext>
            </a:extLst>
          </p:cNvPr>
          <p:cNvSpPr>
            <a:spLocks noGrp="1"/>
          </p:cNvSpPr>
          <p:nvPr>
            <p:ph sz="half" idx="1"/>
          </p:nvPr>
        </p:nvSpPr>
        <p:spPr>
          <a:xfrm>
            <a:off x="203200" y="152400"/>
            <a:ext cx="4876800" cy="5514975"/>
          </a:xfrm>
        </p:spPr>
        <p:txBody>
          <a:bodyPr/>
          <a:lstStyle/>
          <a:p>
            <a:pPr marL="0" indent="0" algn="justLow" defTabSz="914400">
              <a:lnSpc>
                <a:spcPct val="100000"/>
              </a:lnSpc>
              <a:spcBef>
                <a:spcPts val="0"/>
              </a:spcBef>
              <a:spcAft>
                <a:spcPts val="0"/>
              </a:spcAft>
              <a:buClr>
                <a:srgbClr val="803DE9"/>
              </a:buClr>
              <a:buSzPct val="100000"/>
              <a:buFont typeface="Arial" panose="020B0604020202020204" pitchFamily="34" charset="0"/>
              <a:buNone/>
              <a:defRPr/>
            </a:pPr>
            <a:r>
              <a:rPr lang="en-US" sz="2800" b="1" kern="0" dirty="0">
                <a:solidFill>
                  <a:srgbClr val="FF0000"/>
                </a:solidFill>
                <a:latin typeface="Times New Roman" panose="02020603050405020304" pitchFamily="18" charset="0"/>
                <a:ea typeface="Times New Roman" panose="02020603050405020304" pitchFamily="18" charset="0"/>
                <a:sym typeface="Palatino" charset="0"/>
              </a:rPr>
              <a:t> Pericardial cavity</a:t>
            </a:r>
          </a:p>
          <a:p>
            <a:pPr marL="0" indent="0" algn="justLow" defTabSz="914400">
              <a:lnSpc>
                <a:spcPct val="100000"/>
              </a:lnSpc>
              <a:spcBef>
                <a:spcPts val="0"/>
              </a:spcBef>
              <a:spcAft>
                <a:spcPts val="0"/>
              </a:spcAft>
              <a:buClr>
                <a:srgbClr val="803DE9"/>
              </a:buClr>
              <a:buSzPct val="100000"/>
              <a:buFont typeface="Arial" panose="020B0604020202020204" pitchFamily="34" charset="0"/>
              <a:buNone/>
              <a:defRPr/>
            </a:pPr>
            <a:endParaRPr lang="en-US" sz="2800" b="1" kern="0" dirty="0">
              <a:solidFill>
                <a:srgbClr val="FF0000"/>
              </a:solidFill>
              <a:latin typeface="Times New Roman" panose="02020603050405020304" pitchFamily="18" charset="0"/>
              <a:ea typeface="Times New Roman" panose="02020603050405020304" pitchFamily="18" charset="0"/>
              <a:sym typeface="Palatino" charset="0"/>
            </a:endParaRP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kern="0" dirty="0">
                <a:solidFill>
                  <a:srgbClr val="000000"/>
                </a:solidFill>
                <a:latin typeface="Times New Roman" panose="02020603050405020304" pitchFamily="18" charset="0"/>
                <a:ea typeface="Times New Roman" panose="02020603050405020304" pitchFamily="18" charset="0"/>
                <a:sym typeface="Palatino" charset="0"/>
              </a:rPr>
              <a:t>is </a:t>
            </a:r>
            <a:r>
              <a:rPr lang="en-US" sz="2400" b="1" kern="0" dirty="0">
                <a:solidFill>
                  <a:srgbClr val="000000"/>
                </a:solidFill>
                <a:latin typeface="Times New Roman" panose="02020603050405020304" pitchFamily="18" charset="0"/>
                <a:ea typeface="Times New Roman" panose="02020603050405020304" pitchFamily="18" charset="0"/>
                <a:sym typeface="Palatino" charset="0"/>
              </a:rPr>
              <a:t>a fluid-filled cavity</a:t>
            </a:r>
            <a:r>
              <a:rPr lang="en-US" sz="2400" kern="0" dirty="0">
                <a:solidFill>
                  <a:srgbClr val="000000"/>
                </a:solidFill>
                <a:latin typeface="Times New Roman" panose="02020603050405020304" pitchFamily="18" charset="0"/>
                <a:ea typeface="Times New Roman" panose="02020603050405020304" pitchFamily="18" charset="0"/>
                <a:sym typeface="Palatino" charset="0"/>
              </a:rPr>
              <a:t> located between the parietal and visceral membranes contain </a:t>
            </a:r>
            <a:r>
              <a:rPr lang="en-US" sz="2400" b="1" kern="0" dirty="0">
                <a:solidFill>
                  <a:srgbClr val="000000"/>
                </a:solidFill>
                <a:latin typeface="Times New Roman" panose="02020603050405020304" pitchFamily="18" charset="0"/>
                <a:ea typeface="Times New Roman" panose="02020603050405020304" pitchFamily="18" charset="0"/>
                <a:sym typeface="Palatino" charset="0"/>
              </a:rPr>
              <a:t>pericardial fluid</a:t>
            </a:r>
            <a:r>
              <a:rPr lang="en-US" sz="2400" kern="0" dirty="0">
                <a:solidFill>
                  <a:srgbClr val="000000"/>
                </a:solidFill>
                <a:latin typeface="Times New Roman" panose="02020603050405020304" pitchFamily="18" charset="0"/>
                <a:ea typeface="Times New Roman" panose="02020603050405020304" pitchFamily="18" charset="0"/>
                <a:sym typeface="Palatino" charset="0"/>
              </a:rPr>
              <a:t>. </a:t>
            </a: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kern="0" dirty="0">
                <a:solidFill>
                  <a:srgbClr val="000000"/>
                </a:solidFill>
                <a:latin typeface="Times New Roman" panose="02020603050405020304" pitchFamily="18" charset="0"/>
                <a:ea typeface="Times New Roman" panose="02020603050405020304" pitchFamily="18" charset="0"/>
                <a:sym typeface="Palatino" charset="0"/>
              </a:rPr>
              <a:t>This fluid </a:t>
            </a:r>
            <a:r>
              <a:rPr lang="en-US" sz="2400" b="1" kern="0" dirty="0">
                <a:solidFill>
                  <a:srgbClr val="000000"/>
                </a:solidFill>
                <a:latin typeface="Times New Roman" panose="02020603050405020304" pitchFamily="18" charset="0"/>
                <a:ea typeface="Times New Roman" panose="02020603050405020304" pitchFamily="18" charset="0"/>
                <a:sym typeface="Palatino" charset="0"/>
              </a:rPr>
              <a:t>prevents the heart and lungs from rubbing against each other during their actions.</a:t>
            </a: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b="1" kern="0" dirty="0">
                <a:solidFill>
                  <a:srgbClr val="000000"/>
                </a:solidFill>
                <a:latin typeface="Times New Roman" panose="02020603050405020304" pitchFamily="18" charset="0"/>
                <a:ea typeface="Times New Roman" panose="02020603050405020304" pitchFamily="18" charset="0"/>
                <a:sym typeface="Palatino" charset="0"/>
              </a:rPr>
              <a:t>Pericarditis</a:t>
            </a:r>
            <a:r>
              <a:rPr lang="en-US" sz="2400" kern="0" dirty="0">
                <a:solidFill>
                  <a:srgbClr val="000000"/>
                </a:solidFill>
                <a:latin typeface="Times New Roman" panose="02020603050405020304" pitchFamily="18" charset="0"/>
                <a:ea typeface="Times New Roman" panose="02020603050405020304" pitchFamily="18" charset="0"/>
                <a:sym typeface="Palatino" charset="0"/>
              </a:rPr>
              <a:t> is an inflammation of the pericardium</a:t>
            </a:r>
            <a:r>
              <a:rPr lang="en-US" sz="1800" b="1" kern="0" dirty="0">
                <a:solidFill>
                  <a:srgbClr val="002060"/>
                </a:solidFill>
                <a:latin typeface="Times New Roman" panose="02020603050405020304" pitchFamily="18" charset="0"/>
                <a:ea typeface="Times New Roman" panose="02020603050405020304" pitchFamily="18" charset="0"/>
                <a:sym typeface="Palatino" charset="0"/>
              </a:rPr>
              <a:t>. (transudate &amp; exudate accumulation </a:t>
            </a:r>
            <a:r>
              <a:rPr lang="en-US" sz="1800" b="1" kern="0" dirty="0">
                <a:solidFill>
                  <a:srgbClr val="002060"/>
                </a:solidFill>
                <a:latin typeface="Times New Roman" panose="02020603050405020304" pitchFamily="18" charset="0"/>
                <a:ea typeface="Times New Roman" panose="02020603050405020304" pitchFamily="18" charset="0"/>
                <a:sym typeface="Wingdings" panose="05000000000000000000" pitchFamily="2" charset="2"/>
              </a:rPr>
              <a:t> pericardial effusion</a:t>
            </a:r>
            <a:r>
              <a:rPr lang="en-US" sz="1800" b="1" kern="0" dirty="0">
                <a:solidFill>
                  <a:srgbClr val="002060"/>
                </a:solidFill>
                <a:latin typeface="Times New Roman" panose="02020603050405020304" pitchFamily="18" charset="0"/>
                <a:ea typeface="Times New Roman" panose="02020603050405020304" pitchFamily="18" charset="0"/>
                <a:sym typeface="Palatino" charset="0"/>
              </a:rPr>
              <a:t> )</a:t>
            </a:r>
          </a:p>
          <a:p>
            <a:pPr marL="0" indent="0" algn="justLow" defTabSz="914400">
              <a:lnSpc>
                <a:spcPct val="100000"/>
              </a:lnSpc>
              <a:spcBef>
                <a:spcPts val="0"/>
              </a:spcBef>
              <a:spcAft>
                <a:spcPts val="0"/>
              </a:spcAft>
              <a:buClr>
                <a:srgbClr val="803DE9"/>
              </a:buClr>
              <a:buSzPct val="100000"/>
              <a:buFont typeface="Arial" panose="020B0604020202020204" pitchFamily="34" charset="0"/>
              <a:buNone/>
              <a:defRPr/>
            </a:pPr>
            <a:r>
              <a:rPr lang="en-US" sz="2400" kern="0" dirty="0">
                <a:solidFill>
                  <a:srgbClr val="000000"/>
                </a:solidFill>
                <a:latin typeface="Times New Roman" panose="02020603050405020304" pitchFamily="18" charset="0"/>
                <a:ea typeface="Times New Roman" panose="02020603050405020304" pitchFamily="18" charset="0"/>
                <a:sym typeface="Palatino" charset="0"/>
              </a:rPr>
              <a:t>It can produce painful adhesions between the membranes. </a:t>
            </a:r>
          </a:p>
          <a:p>
            <a:pPr>
              <a:buFont typeface="Wingdings" panose="05000000000000000000" pitchFamily="2" charset="2"/>
              <a:buChar char="q"/>
              <a:defRPr/>
            </a:pPr>
            <a:r>
              <a:rPr lang="en-US" sz="2400" b="1" dirty="0">
                <a:solidFill>
                  <a:srgbClr val="FF0000"/>
                </a:solidFill>
                <a:latin typeface="Times New Roman" panose="02020603050405020304" pitchFamily="18" charset="0"/>
                <a:ea typeface="Times New Roman" panose="02020603050405020304" pitchFamily="18" charset="0"/>
              </a:rPr>
              <a:t> Endocarditis.</a:t>
            </a:r>
            <a:endParaRPr lang="en-US" sz="2400" dirty="0">
              <a:solidFill>
                <a:srgbClr val="FF0000"/>
              </a:solidFill>
              <a:latin typeface="Times New Roman" panose="02020603050405020304" pitchFamily="18" charset="0"/>
              <a:ea typeface="Times New Roman" panose="02020603050405020304" pitchFamily="18" charset="0"/>
            </a:endParaRPr>
          </a:p>
          <a:p>
            <a:pPr marL="0" indent="0">
              <a:buFont typeface="Arial" panose="020B0604020202020204" pitchFamily="34" charset="0"/>
              <a:buNone/>
              <a:defRPr/>
            </a:pPr>
            <a:r>
              <a:rPr lang="en-US" sz="2400" kern="0" dirty="0">
                <a:solidFill>
                  <a:srgbClr val="000000"/>
                </a:solidFill>
                <a:latin typeface="Times New Roman" panose="02020603050405020304" pitchFamily="18" charset="0"/>
                <a:ea typeface="Times New Roman" panose="02020603050405020304" pitchFamily="18" charset="0"/>
                <a:sym typeface="Palatino" charset="0"/>
              </a:rPr>
              <a:t>is an inflammation of the endocardium </a:t>
            </a:r>
            <a:endParaRPr lang="en-US" sz="2400" dirty="0">
              <a:solidFill>
                <a:prstClr val="black"/>
              </a:solidFill>
            </a:endParaRPr>
          </a:p>
          <a:p>
            <a:pPr marL="0" indent="0" algn="justLow" defTabSz="914400">
              <a:lnSpc>
                <a:spcPct val="100000"/>
              </a:lnSpc>
              <a:spcBef>
                <a:spcPts val="0"/>
              </a:spcBef>
              <a:spcAft>
                <a:spcPts val="0"/>
              </a:spcAft>
              <a:buClr>
                <a:srgbClr val="803DE9"/>
              </a:buClr>
              <a:buSzPct val="100000"/>
              <a:buFont typeface="Arial" panose="020B0604020202020204" pitchFamily="34" charset="0"/>
              <a:buNone/>
              <a:defRPr/>
            </a:pPr>
            <a:endParaRPr lang="en-US" dirty="0"/>
          </a:p>
        </p:txBody>
      </p:sp>
      <p:sp>
        <p:nvSpPr>
          <p:cNvPr id="4" name="Content Placeholder 3">
            <a:extLst>
              <a:ext uri="{FF2B5EF4-FFF2-40B4-BE49-F238E27FC236}">
                <a16:creationId xmlns:a16="http://schemas.microsoft.com/office/drawing/2014/main" id="{EA1C35CD-AB2B-428F-AAB6-7C6CDCD852C9}"/>
              </a:ext>
            </a:extLst>
          </p:cNvPr>
          <p:cNvSpPr>
            <a:spLocks noGrp="1"/>
          </p:cNvSpPr>
          <p:nvPr>
            <p:ph sz="half" idx="2"/>
          </p:nvPr>
        </p:nvSpPr>
        <p:spPr>
          <a:xfrm>
            <a:off x="5461000" y="152400"/>
            <a:ext cx="4572000" cy="4835525"/>
          </a:xfrm>
        </p:spPr>
        <p:txBody>
          <a:bodyPr/>
          <a:lstStyle/>
          <a:p>
            <a:pPr marL="0" indent="0" algn="justLow" defTabSz="914400">
              <a:lnSpc>
                <a:spcPct val="100000"/>
              </a:lnSpc>
              <a:spcBef>
                <a:spcPts val="0"/>
              </a:spcBef>
              <a:spcAft>
                <a:spcPts val="0"/>
              </a:spcAft>
              <a:buClr>
                <a:srgbClr val="803DE9"/>
              </a:buClr>
              <a:buSzPct val="100000"/>
              <a:buFont typeface="Arial" panose="020B0604020202020204" pitchFamily="34" charset="0"/>
              <a:buNone/>
              <a:defRPr/>
            </a:pPr>
            <a:r>
              <a:rPr lang="en-US" sz="2800" b="1" dirty="0">
                <a:solidFill>
                  <a:srgbClr val="FF0000"/>
                </a:solidFill>
                <a:cs typeface="+mj-cs"/>
              </a:rPr>
              <a:t>Growth and regeneration of cardiac muscle </a:t>
            </a:r>
          </a:p>
          <a:p>
            <a:pPr marL="0" indent="0" algn="justLow" defTabSz="914400">
              <a:lnSpc>
                <a:spcPct val="100000"/>
              </a:lnSpc>
              <a:spcBef>
                <a:spcPts val="0"/>
              </a:spcBef>
              <a:spcAft>
                <a:spcPts val="0"/>
              </a:spcAft>
              <a:buClr>
                <a:srgbClr val="803DE9"/>
              </a:buClr>
              <a:buSzPct val="100000"/>
              <a:buFont typeface="Arial" panose="020B0604020202020204" pitchFamily="34" charset="0"/>
              <a:buNone/>
              <a:defRPr/>
            </a:pPr>
            <a:endParaRPr lang="en-US" sz="2800" b="1" dirty="0">
              <a:solidFill>
                <a:srgbClr val="FF0000"/>
              </a:solidFill>
              <a:cs typeface="+mj-cs"/>
            </a:endParaRP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dirty="0"/>
              <a:t>Increase function demand by hypertrophy </a:t>
            </a:r>
          </a:p>
          <a:p>
            <a:pPr marL="0" indent="0" algn="justLow" defTabSz="914400">
              <a:lnSpc>
                <a:spcPct val="100000"/>
              </a:lnSpc>
              <a:spcBef>
                <a:spcPts val="0"/>
              </a:spcBef>
              <a:spcAft>
                <a:spcPts val="0"/>
              </a:spcAft>
              <a:buClr>
                <a:srgbClr val="803DE9"/>
              </a:buClr>
              <a:buSzPct val="100000"/>
              <a:buFont typeface="Arial" panose="020B0604020202020204" pitchFamily="34" charset="0"/>
              <a:buNone/>
              <a:defRPr/>
            </a:pPr>
            <a:endParaRPr lang="en-US" sz="2400" dirty="0"/>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dirty="0">
                <a:solidFill>
                  <a:prstClr val="black"/>
                </a:solidFill>
              </a:rPr>
              <a:t>Satellite cells are absent </a:t>
            </a: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endParaRPr lang="en-US" sz="2400" dirty="0"/>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dirty="0"/>
              <a:t>No capacity to mitosis </a:t>
            </a:r>
          </a:p>
          <a:p>
            <a:pPr marL="0" indent="0" algn="justLow" defTabSz="914400">
              <a:lnSpc>
                <a:spcPct val="100000"/>
              </a:lnSpc>
              <a:spcBef>
                <a:spcPts val="0"/>
              </a:spcBef>
              <a:spcAft>
                <a:spcPts val="0"/>
              </a:spcAft>
              <a:buClr>
                <a:srgbClr val="803DE9"/>
              </a:buClr>
              <a:buSzPct val="100000"/>
              <a:buFont typeface="Arial" panose="020B0604020202020204" pitchFamily="34" charset="0"/>
              <a:buNone/>
              <a:defRPr/>
            </a:pPr>
            <a:endParaRPr lang="en-US" sz="2400" dirty="0"/>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dirty="0"/>
              <a:t>Injury of cardiac muscle  replaced by fibrous scar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F1CEC283-A885-440C-A32F-FAC760A6809D}"/>
              </a:ext>
            </a:extLst>
          </p:cNvPr>
          <p:cNvSpPr>
            <a:spLocks noGrp="1"/>
          </p:cNvSpPr>
          <p:nvPr>
            <p:ph type="title"/>
          </p:nvPr>
        </p:nvSpPr>
        <p:spPr>
          <a:xfrm>
            <a:off x="355600" y="12700"/>
            <a:ext cx="9296400" cy="838200"/>
          </a:xfrm>
        </p:spPr>
        <p:txBody>
          <a:bodyPr/>
          <a:lstStyle/>
          <a:p>
            <a:pPr algn="ctr" eaLnBrk="1" hangingPunct="1"/>
            <a:r>
              <a:rPr lang="en-US" altLang="en-US">
                <a:solidFill>
                  <a:srgbClr val="000000"/>
                </a:solidFill>
                <a:latin typeface="Arial Black" panose="020B0A04020102020204" pitchFamily="34" charset="0"/>
                <a:cs typeface="Times New Roman" panose="02020603050405020304" pitchFamily="18" charset="0"/>
              </a:rPr>
              <a:t>BLOOD VESSELS</a:t>
            </a:r>
            <a:endParaRPr lang="en-US" altLang="en-US">
              <a:latin typeface="Arial Black" panose="020B0A04020102020204" pitchFamily="34" charset="0"/>
            </a:endParaRPr>
          </a:p>
        </p:txBody>
      </p:sp>
      <p:pic>
        <p:nvPicPr>
          <p:cNvPr id="73731" name="Content Placeholder 4">
            <a:extLst>
              <a:ext uri="{FF2B5EF4-FFF2-40B4-BE49-F238E27FC236}">
                <a16:creationId xmlns:a16="http://schemas.microsoft.com/office/drawing/2014/main" id="{2905DC2E-D1B6-4611-9938-5C83E2C00F5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3200" y="990600"/>
            <a:ext cx="9525000" cy="6477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D84D2C-DDD9-414E-9A3A-363325929590}"/>
              </a:ext>
            </a:extLst>
          </p:cNvPr>
          <p:cNvSpPr>
            <a:spLocks noGrp="1"/>
          </p:cNvSpPr>
          <p:nvPr>
            <p:ph sz="half" idx="1"/>
          </p:nvPr>
        </p:nvSpPr>
        <p:spPr>
          <a:xfrm>
            <a:off x="203200" y="304800"/>
            <a:ext cx="5791200" cy="7315200"/>
          </a:xfrm>
        </p:spPr>
        <p:txBody>
          <a:bodyPr/>
          <a:lstStyle/>
          <a:p>
            <a:pPr marL="153987" indent="-342900" algn="justLow">
              <a:spcBef>
                <a:spcPts val="0"/>
              </a:spcBef>
              <a:spcAft>
                <a:spcPts val="0"/>
              </a:spcAft>
              <a:buFont typeface="Wingdings" panose="05000000000000000000" pitchFamily="2" charset="2"/>
              <a:buChar char="q"/>
              <a:defRPr/>
            </a:pPr>
            <a:r>
              <a:rPr lang="en-US" sz="2400" b="1" dirty="0">
                <a:solidFill>
                  <a:srgbClr val="FF0000"/>
                </a:solidFill>
                <a:latin typeface="Times New Roman" panose="02020603050405020304" pitchFamily="18" charset="0"/>
                <a:ea typeface="Times New Roman" panose="02020603050405020304" pitchFamily="18" charset="0"/>
              </a:rPr>
              <a:t>Tunica media (the thickest layer):</a:t>
            </a:r>
          </a:p>
          <a:p>
            <a:pPr marL="0" indent="0" algn="justLow">
              <a:spcBef>
                <a:spcPts val="0"/>
              </a:spcBef>
              <a:spcAft>
                <a:spcPts val="0"/>
              </a:spcAft>
              <a:buFont typeface="Arial" panose="020B0604020202020204" pitchFamily="34" charset="0"/>
              <a:buNone/>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000" dirty="0">
                <a:solidFill>
                  <a:srgbClr val="000000"/>
                </a:solidFill>
                <a:latin typeface="Times New Roman" panose="02020603050405020304" pitchFamily="18" charset="0"/>
                <a:ea typeface="Times New Roman" panose="02020603050405020304" pitchFamily="18" charset="0"/>
              </a:rPr>
              <a:t>the </a:t>
            </a:r>
            <a:r>
              <a:rPr lang="en-US" sz="2000" b="1" dirty="0">
                <a:solidFill>
                  <a:srgbClr val="000000"/>
                </a:solidFill>
                <a:latin typeface="Times New Roman" panose="02020603050405020304" pitchFamily="18" charset="0"/>
                <a:ea typeface="Times New Roman" panose="02020603050405020304" pitchFamily="18" charset="0"/>
              </a:rPr>
              <a:t>most variable</a:t>
            </a:r>
            <a:r>
              <a:rPr lang="en-US" sz="2000" dirty="0">
                <a:solidFill>
                  <a:srgbClr val="000000"/>
                </a:solidFill>
                <a:latin typeface="Times New Roman" panose="02020603050405020304" pitchFamily="18" charset="0"/>
                <a:ea typeface="Times New Roman" panose="02020603050405020304" pitchFamily="18" charset="0"/>
              </a:rPr>
              <a:t> layer both in </a:t>
            </a:r>
            <a:r>
              <a:rPr lang="en-US" sz="2000" b="1" dirty="0">
                <a:solidFill>
                  <a:srgbClr val="000000"/>
                </a:solidFill>
                <a:latin typeface="Times New Roman" panose="02020603050405020304" pitchFamily="18" charset="0"/>
                <a:ea typeface="Times New Roman" panose="02020603050405020304" pitchFamily="18" charset="0"/>
              </a:rPr>
              <a:t>size</a:t>
            </a:r>
            <a:r>
              <a:rPr lang="en-US" sz="2000" dirty="0">
                <a:solidFill>
                  <a:srgbClr val="000000"/>
                </a:solidFill>
                <a:latin typeface="Times New Roman" panose="02020603050405020304" pitchFamily="18" charset="0"/>
                <a:ea typeface="Times New Roman" panose="02020603050405020304" pitchFamily="18" charset="0"/>
              </a:rPr>
              <a:t> and </a:t>
            </a:r>
            <a:r>
              <a:rPr lang="en-US" sz="2000" b="1" dirty="0">
                <a:solidFill>
                  <a:srgbClr val="000000"/>
                </a:solidFill>
                <a:latin typeface="Times New Roman" panose="02020603050405020304" pitchFamily="18" charset="0"/>
                <a:ea typeface="Times New Roman" panose="02020603050405020304" pitchFamily="18" charset="0"/>
              </a:rPr>
              <a:t>structure</a:t>
            </a:r>
            <a:r>
              <a:rPr lang="en-US" sz="2000" dirty="0">
                <a:solidFill>
                  <a:srgbClr val="000000"/>
                </a:solidFill>
                <a:latin typeface="Times New Roman" panose="02020603050405020304" pitchFamily="18" charset="0"/>
                <a:ea typeface="Times New Roman" panose="02020603050405020304" pitchFamily="18" charset="0"/>
              </a:rPr>
              <a:t> depending on the function of the vessel</a:t>
            </a:r>
            <a:r>
              <a:rPr lang="en-US" sz="2000" b="1" dirty="0">
                <a:solidFill>
                  <a:srgbClr val="000000"/>
                </a:solidFill>
                <a:latin typeface="Times New Roman" panose="02020603050405020304" pitchFamily="18" charset="0"/>
                <a:ea typeface="Times New Roman" panose="02020603050405020304" pitchFamily="18" charset="0"/>
              </a:rPr>
              <a:t>. </a:t>
            </a:r>
          </a:p>
          <a:p>
            <a:pPr marL="0" indent="0" algn="justLow">
              <a:spcBef>
                <a:spcPts val="0"/>
              </a:spcBef>
              <a:spcAft>
                <a:spcPts val="0"/>
              </a:spcAft>
              <a:buFont typeface="Arial" panose="020B0604020202020204" pitchFamily="34" charset="0"/>
              <a:buNone/>
              <a:defRPr/>
            </a:pPr>
            <a:r>
              <a:rPr lang="en-US" sz="2000" dirty="0">
                <a:solidFill>
                  <a:srgbClr val="000000"/>
                </a:solidFill>
                <a:latin typeface="Times New Roman" panose="02020603050405020304" pitchFamily="18" charset="0"/>
                <a:ea typeface="Times New Roman" panose="02020603050405020304" pitchFamily="18" charset="0"/>
              </a:rPr>
              <a:t>It is represented in the heart by the </a:t>
            </a:r>
            <a:r>
              <a:rPr lang="en-US" sz="2000" b="1" dirty="0">
                <a:solidFill>
                  <a:srgbClr val="000000"/>
                </a:solidFill>
                <a:latin typeface="Times New Roman" panose="02020603050405020304" pitchFamily="18" charset="0"/>
                <a:ea typeface="Times New Roman" panose="02020603050405020304" pitchFamily="18" charset="0"/>
              </a:rPr>
              <a:t>myocardium</a:t>
            </a:r>
            <a:endParaRPr lang="en-US" sz="2000" dirty="0">
              <a:latin typeface="Times New Roman" panose="02020603050405020304" pitchFamily="18" charset="0"/>
              <a:ea typeface="Times New Roman" panose="02020603050405020304" pitchFamily="18" charset="0"/>
            </a:endParaRPr>
          </a:p>
          <a:p>
            <a:pPr marL="0" indent="0" algn="justLow">
              <a:spcBef>
                <a:spcPts val="0"/>
              </a:spcBef>
              <a:spcAft>
                <a:spcPts val="0"/>
              </a:spcAft>
              <a:buFont typeface="Arial" panose="020B0604020202020204" pitchFamily="34" charset="0"/>
              <a:buNone/>
              <a:defRPr/>
            </a:pPr>
            <a:r>
              <a:rPr lang="en-US" dirty="0">
                <a:solidFill>
                  <a:srgbClr val="000000"/>
                </a:solidFill>
                <a:latin typeface="Times New Roman" panose="02020603050405020304" pitchFamily="18" charset="0"/>
                <a:ea typeface="Times New Roman" panose="02020603050405020304" pitchFamily="18" charset="0"/>
              </a:rPr>
              <a:t>Formed by a layer of </a:t>
            </a:r>
            <a:r>
              <a:rPr lang="en-US" b="1" dirty="0">
                <a:solidFill>
                  <a:srgbClr val="000000"/>
                </a:solidFill>
                <a:latin typeface="Times New Roman" panose="02020603050405020304" pitchFamily="18" charset="0"/>
                <a:ea typeface="Times New Roman" panose="02020603050405020304" pitchFamily="18" charset="0"/>
              </a:rPr>
              <a:t>circumferential smooth muscle</a:t>
            </a:r>
            <a:r>
              <a:rPr lang="en-US" dirty="0">
                <a:solidFill>
                  <a:srgbClr val="000000"/>
                </a:solidFill>
                <a:latin typeface="Times New Roman" panose="02020603050405020304" pitchFamily="18" charset="0"/>
                <a:ea typeface="Times New Roman" panose="02020603050405020304" pitchFamily="18" charset="0"/>
              </a:rPr>
              <a:t> and variable amounts of connective tissue. </a:t>
            </a:r>
            <a:endParaRPr lang="en-US" dirty="0">
              <a:latin typeface="Times New Roman" panose="02020603050405020304" pitchFamily="18" charset="0"/>
              <a:ea typeface="Times New Roman" panose="02020603050405020304" pitchFamily="18" charset="0"/>
            </a:endParaRPr>
          </a:p>
          <a:p>
            <a:pPr marL="0" indent="0" algn="justLow">
              <a:spcBef>
                <a:spcPts val="0"/>
              </a:spcBef>
              <a:spcAft>
                <a:spcPts val="0"/>
              </a:spcAft>
              <a:buFont typeface="Arial" panose="020B0604020202020204" pitchFamily="34" charset="0"/>
              <a:buNone/>
              <a:defRPr/>
            </a:pPr>
            <a:r>
              <a:rPr lang="en-US" dirty="0">
                <a:solidFill>
                  <a:srgbClr val="000000"/>
                </a:solidFill>
                <a:latin typeface="Times New Roman" panose="02020603050405020304" pitchFamily="18" charset="0"/>
                <a:ea typeface="Times New Roman" panose="02020603050405020304" pitchFamily="18" charset="0"/>
              </a:rPr>
              <a:t>A second layer of elastic fibers, </a:t>
            </a:r>
            <a:r>
              <a:rPr lang="en-US" b="1" dirty="0">
                <a:solidFill>
                  <a:srgbClr val="000000"/>
                </a:solidFill>
                <a:latin typeface="Times New Roman" panose="02020603050405020304" pitchFamily="18" charset="0"/>
                <a:ea typeface="Times New Roman" panose="02020603050405020304" pitchFamily="18" charset="0"/>
              </a:rPr>
              <a:t>the external elastic lamina</a:t>
            </a:r>
            <a:r>
              <a:rPr lang="en-US" dirty="0">
                <a:solidFill>
                  <a:srgbClr val="000000"/>
                </a:solidFill>
                <a:latin typeface="Times New Roman" panose="02020603050405020304" pitchFamily="18" charset="0"/>
                <a:ea typeface="Times New Roman" panose="02020603050405020304" pitchFamily="18" charset="0"/>
              </a:rPr>
              <a:t>, is located beneath the smooth muscle. It delimits the tunica media from outer layer</a:t>
            </a:r>
            <a:endParaRPr lang="en-US" dirty="0">
              <a:latin typeface="Times New Roman" panose="02020603050405020304" pitchFamily="18" charset="0"/>
              <a:ea typeface="Times New Roman" panose="02020603050405020304" pitchFamily="18" charset="0"/>
            </a:endParaRPr>
          </a:p>
          <a:p>
            <a:pPr marL="153987" indent="-342900" algn="justLow">
              <a:spcBef>
                <a:spcPts val="0"/>
              </a:spcBef>
              <a:spcAft>
                <a:spcPts val="0"/>
              </a:spcAft>
              <a:buFont typeface="Wingdings" panose="05000000000000000000" pitchFamily="2" charset="2"/>
              <a:buChar char="q"/>
              <a:defRPr/>
            </a:pPr>
            <a:r>
              <a:rPr lang="en-US" sz="2400" b="1" dirty="0">
                <a:solidFill>
                  <a:srgbClr val="FF0000"/>
                </a:solidFill>
                <a:latin typeface="Times New Roman" panose="02020603050405020304" pitchFamily="18" charset="0"/>
                <a:ea typeface="Times New Roman" panose="02020603050405020304" pitchFamily="18" charset="0"/>
              </a:rPr>
              <a:t>Tunica adventitia, </a:t>
            </a:r>
          </a:p>
          <a:p>
            <a:pPr marL="0" indent="0" algn="justLow">
              <a:spcBef>
                <a:spcPts val="0"/>
              </a:spcBef>
              <a:spcAft>
                <a:spcPts val="0"/>
              </a:spcAft>
              <a:buFont typeface="Arial" panose="020B0604020202020204" pitchFamily="34" charset="0"/>
              <a:buNone/>
              <a:defRPr/>
            </a:pPr>
            <a:r>
              <a:rPr lang="en-US" sz="2400" dirty="0">
                <a:solidFill>
                  <a:srgbClr val="000000"/>
                </a:solidFill>
                <a:latin typeface="Times New Roman" panose="02020603050405020304" pitchFamily="18" charset="0"/>
                <a:ea typeface="Times New Roman" panose="02020603050405020304" pitchFamily="18" charset="0"/>
              </a:rPr>
              <a:t>also variable in thickness in different vessels, corresponding to the </a:t>
            </a:r>
            <a:r>
              <a:rPr lang="en-US" sz="2400" b="1" dirty="0">
                <a:solidFill>
                  <a:srgbClr val="000000"/>
                </a:solidFill>
                <a:latin typeface="Times New Roman" panose="02020603050405020304" pitchFamily="18" charset="0"/>
                <a:ea typeface="Times New Roman" panose="02020603050405020304" pitchFamily="18" charset="0"/>
              </a:rPr>
              <a:t>epicardium</a:t>
            </a:r>
            <a:r>
              <a:rPr lang="en-US" sz="2400" dirty="0">
                <a:solidFill>
                  <a:srgbClr val="000000"/>
                </a:solidFill>
                <a:latin typeface="Times New Roman" panose="02020603050405020304" pitchFamily="18" charset="0"/>
                <a:ea typeface="Times New Roman" panose="02020603050405020304" pitchFamily="18" charset="0"/>
              </a:rPr>
              <a:t> of the heart</a:t>
            </a:r>
          </a:p>
          <a:p>
            <a:pPr marL="0" indent="0" algn="justLow">
              <a:spcBef>
                <a:spcPts val="0"/>
              </a:spcBef>
              <a:spcAft>
                <a:spcPts val="0"/>
              </a:spcAft>
              <a:buFont typeface="Arial" panose="020B0604020202020204" pitchFamily="34" charset="0"/>
              <a:buNone/>
              <a:defRPr/>
            </a:pPr>
            <a:endParaRPr lang="en-US" sz="2400" dirty="0">
              <a:latin typeface="Times New Roman" panose="02020603050405020304" pitchFamily="18" charset="0"/>
              <a:ea typeface="Times New Roman" panose="02020603050405020304" pitchFamily="18" charset="0"/>
            </a:endParaRPr>
          </a:p>
          <a:p>
            <a:pPr algn="justLow">
              <a:spcBef>
                <a:spcPts val="0"/>
              </a:spcBef>
              <a:spcAft>
                <a:spcPts val="0"/>
              </a:spcAft>
              <a:buFont typeface="Wingdings" panose="05000000000000000000" pitchFamily="2" charset="2"/>
              <a:buChar char="q"/>
              <a:tabLst>
                <a:tab pos="457200" algn="l"/>
              </a:tabLst>
              <a:defRPr/>
            </a:pPr>
            <a:r>
              <a:rPr lang="en-US" sz="2400" dirty="0">
                <a:solidFill>
                  <a:srgbClr val="000000"/>
                </a:solidFill>
                <a:latin typeface="Times New Roman" panose="02020603050405020304" pitchFamily="18" charset="0"/>
                <a:ea typeface="Times New Roman" panose="02020603050405020304" pitchFamily="18" charset="0"/>
              </a:rPr>
              <a:t> entirely made of </a:t>
            </a:r>
            <a:r>
              <a:rPr lang="en-US" sz="2400" b="1" dirty="0">
                <a:solidFill>
                  <a:srgbClr val="000000"/>
                </a:solidFill>
                <a:latin typeface="Times New Roman" panose="02020603050405020304" pitchFamily="18" charset="0"/>
                <a:ea typeface="Times New Roman" panose="02020603050405020304" pitchFamily="18" charset="0"/>
              </a:rPr>
              <a:t>connective tissue</a:t>
            </a:r>
            <a:r>
              <a:rPr lang="en-US" sz="2400" dirty="0">
                <a:solidFill>
                  <a:srgbClr val="000000"/>
                </a:solidFill>
                <a:latin typeface="Times New Roman" panose="02020603050405020304" pitchFamily="18" charset="0"/>
                <a:ea typeface="Times New Roman" panose="02020603050405020304" pitchFamily="18" charset="0"/>
              </a:rPr>
              <a:t>. </a:t>
            </a:r>
          </a:p>
          <a:p>
            <a:pPr marL="0" indent="0" algn="justLow">
              <a:spcBef>
                <a:spcPts val="0"/>
              </a:spcBef>
              <a:spcAft>
                <a:spcPts val="0"/>
              </a:spcAft>
              <a:buFont typeface="Arial" panose="020B0604020202020204" pitchFamily="34" charset="0"/>
              <a:buNone/>
              <a:tabLst>
                <a:tab pos="457200" algn="l"/>
              </a:tabLst>
              <a:defRPr/>
            </a:pPr>
            <a:endParaRPr lang="en-US" sz="2400" dirty="0">
              <a:solidFill>
                <a:srgbClr val="000000"/>
              </a:solidFill>
              <a:latin typeface="Times New Roman" panose="02020603050405020304" pitchFamily="18" charset="0"/>
              <a:ea typeface="Times New Roman" panose="02020603050405020304" pitchFamily="18" charset="0"/>
            </a:endParaRPr>
          </a:p>
          <a:p>
            <a:pPr algn="justLow">
              <a:spcBef>
                <a:spcPts val="0"/>
              </a:spcBef>
              <a:spcAft>
                <a:spcPts val="0"/>
              </a:spcAft>
              <a:buFont typeface="Wingdings" panose="05000000000000000000" pitchFamily="2" charset="2"/>
              <a:buChar char="q"/>
              <a:tabLst>
                <a:tab pos="457200" algn="l"/>
              </a:tabLst>
              <a:defRPr/>
            </a:pPr>
            <a:r>
              <a:rPr lang="en-US" sz="2400" dirty="0">
                <a:solidFill>
                  <a:srgbClr val="000000"/>
                </a:solidFill>
                <a:latin typeface="Times New Roman" panose="02020603050405020304" pitchFamily="18" charset="0"/>
                <a:ea typeface="Times New Roman" panose="02020603050405020304" pitchFamily="18" charset="0"/>
              </a:rPr>
              <a:t> It also contains </a:t>
            </a:r>
            <a:r>
              <a:rPr lang="en-US" sz="2400" b="1" dirty="0">
                <a:solidFill>
                  <a:srgbClr val="000000"/>
                </a:solidFill>
                <a:latin typeface="Times New Roman" panose="02020603050405020304" pitchFamily="18" charset="0"/>
                <a:ea typeface="Times New Roman" panose="02020603050405020304" pitchFamily="18" charset="0"/>
              </a:rPr>
              <a:t>nerves </a:t>
            </a:r>
            <a:r>
              <a:rPr lang="en-US" sz="2400" dirty="0">
                <a:solidFill>
                  <a:srgbClr val="000000"/>
                </a:solidFill>
                <a:latin typeface="Times New Roman" panose="02020603050405020304" pitchFamily="18" charset="0"/>
                <a:ea typeface="Times New Roman" panose="02020603050405020304" pitchFamily="18" charset="0"/>
              </a:rPr>
              <a:t>that supply the muscular layer, </a:t>
            </a:r>
          </a:p>
          <a:p>
            <a:pPr algn="justLow">
              <a:spcBef>
                <a:spcPts val="0"/>
              </a:spcBef>
              <a:spcAft>
                <a:spcPts val="0"/>
              </a:spcAft>
              <a:buFont typeface="Wingdings" panose="05000000000000000000" pitchFamily="2" charset="2"/>
              <a:buChar char="q"/>
              <a:tabLst>
                <a:tab pos="457200" algn="l"/>
              </a:tabLst>
              <a:defRPr/>
            </a:pPr>
            <a:r>
              <a:rPr lang="en-US" sz="2400" dirty="0">
                <a:solidFill>
                  <a:srgbClr val="000000"/>
                </a:solidFill>
                <a:latin typeface="Times New Roman" panose="02020603050405020304" pitchFamily="18" charset="0"/>
                <a:ea typeface="Times New Roman" panose="02020603050405020304" pitchFamily="18" charset="0"/>
              </a:rPr>
              <a:t> nutrient capillaries (</a:t>
            </a:r>
            <a:r>
              <a:rPr lang="en-US" sz="2400" b="1" dirty="0">
                <a:solidFill>
                  <a:srgbClr val="FF0000"/>
                </a:solidFill>
                <a:latin typeface="Times New Roman" panose="02020603050405020304" pitchFamily="18" charset="0"/>
                <a:ea typeface="Times New Roman" panose="02020603050405020304" pitchFamily="18" charset="0"/>
              </a:rPr>
              <a:t>vasa vasorum</a:t>
            </a:r>
            <a:r>
              <a:rPr lang="en-US" sz="2400" dirty="0">
                <a:solidFill>
                  <a:srgbClr val="000000"/>
                </a:solidFill>
                <a:latin typeface="Times New Roman" panose="02020603050405020304" pitchFamily="18" charset="0"/>
                <a:ea typeface="Times New Roman" panose="02020603050405020304" pitchFamily="18" charset="0"/>
              </a:rPr>
              <a:t>)in the larger blood vessels</a:t>
            </a:r>
            <a:endParaRPr lang="ar-JO" sz="2400" dirty="0">
              <a:solidFill>
                <a:srgbClr val="000000"/>
              </a:solidFill>
              <a:latin typeface="Times New Roman" panose="02020603050405020304" pitchFamily="18" charset="0"/>
              <a:ea typeface="Times New Roman" panose="02020603050405020304" pitchFamily="18" charset="0"/>
            </a:endParaRPr>
          </a:p>
          <a:p>
            <a:pPr marL="0" indent="0" algn="justLow">
              <a:spcBef>
                <a:spcPts val="0"/>
              </a:spcBef>
              <a:spcAft>
                <a:spcPts val="0"/>
              </a:spcAft>
              <a:buFont typeface="Arial" panose="020B0604020202020204" pitchFamily="34" charset="0"/>
              <a:buNone/>
              <a:tabLst>
                <a:tab pos="457200" algn="l"/>
              </a:tabLst>
              <a:defRPr/>
            </a:pPr>
            <a:r>
              <a:rPr lang="ar-JO" sz="2400" dirty="0">
                <a:solidFill>
                  <a:srgbClr val="000000"/>
                </a:solidFill>
                <a:latin typeface="Times New Roman" panose="02020603050405020304" pitchFamily="18" charset="0"/>
                <a:ea typeface="Times New Roman" panose="02020603050405020304" pitchFamily="18" charset="0"/>
              </a:rPr>
              <a:t>**</a:t>
            </a:r>
            <a:endParaRPr lang="en-US" sz="2400" dirty="0">
              <a:solidFill>
                <a:srgbClr val="000000"/>
              </a:solidFill>
              <a:latin typeface="Times New Roman" panose="02020603050405020304" pitchFamily="18" charset="0"/>
              <a:ea typeface="Times New Roman" panose="02020603050405020304" pitchFamily="18" charset="0"/>
            </a:endParaRPr>
          </a:p>
          <a:p>
            <a:pPr marL="0" indent="0">
              <a:buFont typeface="Arial" panose="020B0604020202020204" pitchFamily="34" charset="0"/>
              <a:buNone/>
              <a:defRPr/>
            </a:pPr>
            <a:endParaRPr lang="en-US" sz="2000" dirty="0"/>
          </a:p>
        </p:txBody>
      </p:sp>
      <p:pic>
        <p:nvPicPr>
          <p:cNvPr id="74755" name="Picture 2" descr="http://www.lab.anhb.uwa.edu.au/mb140/CorePages/Vascular/Images/VesWall.jpg">
            <a:extLst>
              <a:ext uri="{FF2B5EF4-FFF2-40B4-BE49-F238E27FC236}">
                <a16:creationId xmlns:a16="http://schemas.microsoft.com/office/drawing/2014/main" id="{42DDB641-307F-4302-946F-6DD39872D366}"/>
              </a:ext>
            </a:extLst>
          </p:cNvPr>
          <p:cNvPicPr>
            <a:picLocks noGrp="1" noChangeAspect="1" noChangeArrowheads="1"/>
          </p:cNvPicPr>
          <p:nvPr>
            <p:ph sz="half" idx="2"/>
          </p:nvPr>
        </p:nvPicPr>
        <p:blipFill>
          <a:blip r:embed="rId2" r:link="rId3">
            <a:lum bright="-36000" contrast="54000"/>
            <a:extLst>
              <a:ext uri="{28A0092B-C50C-407E-A947-70E740481C1C}">
                <a14:useLocalDpi xmlns:a14="http://schemas.microsoft.com/office/drawing/2010/main" val="0"/>
              </a:ext>
            </a:extLst>
          </a:blip>
          <a:srcRect/>
          <a:stretch>
            <a:fillRect/>
          </a:stretch>
        </p:blipFill>
        <p:spPr>
          <a:xfrm>
            <a:off x="6443663" y="914400"/>
            <a:ext cx="3436937" cy="51435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7E6A3F7B-23BF-4DCC-A6A9-D53B11951020}"/>
              </a:ext>
            </a:extLst>
          </p:cNvPr>
          <p:cNvSpPr>
            <a:spLocks noGrp="1"/>
          </p:cNvSpPr>
          <p:nvPr>
            <p:ph type="title"/>
          </p:nvPr>
        </p:nvSpPr>
        <p:spPr>
          <a:xfrm>
            <a:off x="965200" y="152400"/>
            <a:ext cx="8763000" cy="736600"/>
          </a:xfrm>
        </p:spPr>
        <p:txBody>
          <a:bodyPr/>
          <a:lstStyle/>
          <a:p>
            <a:pPr eaLnBrk="1" hangingPunct="1"/>
            <a:r>
              <a:rPr lang="en-US" altLang="en-US" sz="3200">
                <a:latin typeface="Arial Black" panose="020B0A04020102020204" pitchFamily="34" charset="0"/>
              </a:rPr>
              <a:t>Major Blood Circulatory Routes</a:t>
            </a:r>
          </a:p>
        </p:txBody>
      </p:sp>
      <p:pic>
        <p:nvPicPr>
          <p:cNvPr id="57347" name="Content Placeholder 2">
            <a:extLst>
              <a:ext uri="{FF2B5EF4-FFF2-40B4-BE49-F238E27FC236}">
                <a16:creationId xmlns:a16="http://schemas.microsoft.com/office/drawing/2014/main" id="{227FB9EA-BCCC-4E42-B238-03B6134D47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1800" y="1143000"/>
            <a:ext cx="9601200" cy="6019800"/>
          </a:xfrm>
        </p:spPr>
      </p:pic>
      <p:sp>
        <p:nvSpPr>
          <p:cNvPr id="57348" name="TextBox 1">
            <a:extLst>
              <a:ext uri="{FF2B5EF4-FFF2-40B4-BE49-F238E27FC236}">
                <a16:creationId xmlns:a16="http://schemas.microsoft.com/office/drawing/2014/main" id="{D6C090F1-8620-4FDA-B658-A762064397EE}"/>
              </a:ext>
            </a:extLst>
          </p:cNvPr>
          <p:cNvSpPr txBox="1">
            <a:spLocks noChangeArrowheads="1"/>
          </p:cNvSpPr>
          <p:nvPr/>
        </p:nvSpPr>
        <p:spPr bwMode="auto">
          <a:xfrm>
            <a:off x="584200" y="6516688"/>
            <a:ext cx="5791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727272"/>
                </a:solidFill>
                <a:latin typeface="Futura"/>
                <a:ea typeface="ヒラギノ角ゴ Pro W3"/>
                <a:cs typeface="ヒラギノ角ゴ Pro W3"/>
                <a:sym typeface="Futura"/>
              </a:defRPr>
            </a:lvl1pPr>
            <a:lvl2pPr marL="742950" indent="-285750">
              <a:defRPr sz="3000">
                <a:solidFill>
                  <a:srgbClr val="727272"/>
                </a:solidFill>
                <a:latin typeface="Futura"/>
                <a:ea typeface="ヒラギノ角ゴ Pro W3"/>
                <a:cs typeface="ヒラギノ角ゴ Pro W3"/>
                <a:sym typeface="Futura"/>
              </a:defRPr>
            </a:lvl2pPr>
            <a:lvl3pPr marL="1143000" indent="-228600">
              <a:defRPr sz="3000">
                <a:solidFill>
                  <a:srgbClr val="727272"/>
                </a:solidFill>
                <a:latin typeface="Futura"/>
                <a:ea typeface="ヒラギノ角ゴ Pro W3"/>
                <a:cs typeface="ヒラギノ角ゴ Pro W3"/>
                <a:sym typeface="Futura"/>
              </a:defRPr>
            </a:lvl3pPr>
            <a:lvl4pPr marL="1600200" indent="-228600">
              <a:defRPr sz="3000">
                <a:solidFill>
                  <a:srgbClr val="727272"/>
                </a:solidFill>
                <a:latin typeface="Futura"/>
                <a:ea typeface="ヒラギノ角ゴ Pro W3"/>
                <a:cs typeface="ヒラギノ角ゴ Pro W3"/>
                <a:sym typeface="Futura"/>
              </a:defRPr>
            </a:lvl4pPr>
            <a:lvl5pPr marL="2057400" indent="-228600">
              <a:defRPr sz="3000">
                <a:solidFill>
                  <a:srgbClr val="727272"/>
                </a:solidFill>
                <a:latin typeface="Futura"/>
                <a:ea typeface="ヒラギノ角ゴ Pro W3"/>
                <a:cs typeface="ヒラギノ角ゴ Pro W3"/>
                <a:sym typeface="Futura"/>
              </a:defRPr>
            </a:lvl5pPr>
            <a:lvl6pPr marL="25146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6pPr>
            <a:lvl7pPr marL="29718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7pPr>
            <a:lvl8pPr marL="34290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8pPr>
            <a:lvl9pPr marL="38862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9pPr>
          </a:lstStyle>
          <a:p>
            <a:r>
              <a:rPr lang="en-US" altLang="en-US" sz="2000">
                <a:solidFill>
                  <a:srgbClr val="002060"/>
                </a:solidFill>
              </a:rPr>
              <a:t>Between the mother and fetus through placenta </a:t>
            </a:r>
          </a:p>
          <a:p>
            <a:r>
              <a:rPr lang="en-US" altLang="en-US" sz="2000">
                <a:solidFill>
                  <a:srgbClr val="002060"/>
                </a:solidFill>
              </a:rPr>
              <a:t>(temporary )No fetus </a:t>
            </a:r>
            <a:r>
              <a:rPr lang="en-US" altLang="en-US" sz="2000">
                <a:solidFill>
                  <a:srgbClr val="002060"/>
                </a:solidFill>
                <a:sym typeface="Wingdings" panose="05000000000000000000" pitchFamily="2" charset="2"/>
              </a:rPr>
              <a:t> no fetal circulation  </a:t>
            </a:r>
            <a:endParaRPr lang="en-US" altLang="en-US" sz="2000">
              <a:solidFill>
                <a:srgbClr val="002060"/>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6">
            <a:extLst>
              <a:ext uri="{FF2B5EF4-FFF2-40B4-BE49-F238E27FC236}">
                <a16:creationId xmlns:a16="http://schemas.microsoft.com/office/drawing/2014/main" id="{2B13740B-1DC7-441D-A01A-DDEAE5F2AA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1066800"/>
            <a:ext cx="480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1">
            <a:extLst>
              <a:ext uri="{FF2B5EF4-FFF2-40B4-BE49-F238E27FC236}">
                <a16:creationId xmlns:a16="http://schemas.microsoft.com/office/drawing/2014/main" id="{6B3D06E1-51A8-4864-AEA7-A90E701ED99D}"/>
              </a:ext>
            </a:extLst>
          </p:cNvPr>
          <p:cNvSpPr>
            <a:spLocks noGrp="1"/>
          </p:cNvSpPr>
          <p:nvPr>
            <p:ph type="title"/>
          </p:nvPr>
        </p:nvSpPr>
        <p:spPr>
          <a:xfrm>
            <a:off x="431800" y="0"/>
            <a:ext cx="8763000" cy="901700"/>
          </a:xfrm>
        </p:spPr>
        <p:txBody>
          <a:bodyPr/>
          <a:lstStyle/>
          <a:p>
            <a:pPr algn="ctr"/>
            <a:r>
              <a:rPr lang="en-US" altLang="en-US" sz="3200" b="1">
                <a:solidFill>
                  <a:srgbClr val="000000"/>
                </a:solidFill>
                <a:latin typeface="Arial Black" panose="020B0A04020102020204" pitchFamily="34" charset="0"/>
                <a:cs typeface="Times New Roman" panose="02020603050405020304" pitchFamily="18" charset="0"/>
              </a:rPr>
              <a:t>ARTERIES  </a:t>
            </a:r>
            <a:r>
              <a:rPr lang="en-US" altLang="en-US" sz="3200">
                <a:solidFill>
                  <a:srgbClr val="000000"/>
                </a:solidFill>
                <a:latin typeface="Arial Black" panose="020B0A04020102020204" pitchFamily="34" charset="0"/>
                <a:cs typeface="Times New Roman" panose="02020603050405020304" pitchFamily="18" charset="0"/>
              </a:rPr>
              <a:t>  </a:t>
            </a:r>
            <a:r>
              <a:rPr lang="en-US" altLang="en-US" sz="2800">
                <a:solidFill>
                  <a:srgbClr val="000000"/>
                </a:solidFill>
                <a:latin typeface="Times New Roman" panose="02020603050405020304" pitchFamily="18" charset="0"/>
                <a:cs typeface="Times New Roman" panose="02020603050405020304" pitchFamily="18" charset="0"/>
              </a:rPr>
              <a:t> </a:t>
            </a:r>
            <a:endParaRPr lang="en-US" altLang="en-US"/>
          </a:p>
        </p:txBody>
      </p:sp>
      <p:sp>
        <p:nvSpPr>
          <p:cNvPr id="3" name="Content Placeholder 2">
            <a:extLst>
              <a:ext uri="{FF2B5EF4-FFF2-40B4-BE49-F238E27FC236}">
                <a16:creationId xmlns:a16="http://schemas.microsoft.com/office/drawing/2014/main" id="{38CDD69A-C0A5-46A1-BF80-C3CC96D9D7F5}"/>
              </a:ext>
            </a:extLst>
          </p:cNvPr>
          <p:cNvSpPr>
            <a:spLocks noGrp="1"/>
          </p:cNvSpPr>
          <p:nvPr>
            <p:ph idx="1"/>
          </p:nvPr>
        </p:nvSpPr>
        <p:spPr>
          <a:xfrm>
            <a:off x="127000" y="1074738"/>
            <a:ext cx="5751513" cy="5948362"/>
          </a:xfrm>
        </p:spPr>
        <p:txBody>
          <a:bodyPr/>
          <a:lstStyle/>
          <a:p>
            <a:pPr>
              <a:defRPr/>
            </a:pPr>
            <a:r>
              <a:rPr lang="en-US" sz="2400" dirty="0">
                <a:latin typeface="Times New Roman" panose="02020603050405020304" pitchFamily="18" charset="0"/>
                <a:cs typeface="Times New Roman" panose="02020603050405020304" pitchFamily="18" charset="0"/>
              </a:rPr>
              <a:t>Blood vessels that conduct blood away from the heart to organs and tissues, they branch along their course forming arteries progressively smaller diameter. </a:t>
            </a:r>
          </a:p>
          <a:p>
            <a:pPr marL="0" indent="0">
              <a:buFont typeface="Arial" panose="020B0604020202020204" pitchFamily="34" charset="0"/>
              <a:buNone/>
              <a:defRPr/>
            </a:pPr>
            <a:r>
              <a:rPr lang="en-US" sz="2400" b="1" dirty="0">
                <a:solidFill>
                  <a:srgbClr val="FF0000"/>
                </a:solidFill>
                <a:latin typeface="Times New Roman" panose="02020603050405020304" pitchFamily="18" charset="0"/>
                <a:cs typeface="Times New Roman" panose="02020603050405020304" pitchFamily="18" charset="0"/>
              </a:rPr>
              <a:t>Arteries are classified into: </a:t>
            </a:r>
          </a:p>
          <a:p>
            <a:pPr>
              <a:buFont typeface="Wingdings" panose="05000000000000000000" pitchFamily="2" charset="2"/>
              <a:buChar char="q"/>
              <a:defRPr/>
            </a:pPr>
            <a:r>
              <a:rPr lang="en-US" sz="2400" b="1" dirty="0">
                <a:latin typeface="Times New Roman" panose="02020603050405020304" pitchFamily="18" charset="0"/>
                <a:cs typeface="Times New Roman" panose="02020603050405020304" pitchFamily="18" charset="0"/>
              </a:rPr>
              <a:t> Conducting or Elastic Arteries</a:t>
            </a:r>
          </a:p>
          <a:p>
            <a:pPr marL="0" indent="0">
              <a:buFont typeface="Arial" panose="020B0604020202020204" pitchFamily="34" charset="0"/>
              <a:buNone/>
              <a:defRPr/>
            </a:pPr>
            <a:r>
              <a:rPr lang="en-US" sz="2400" b="1" dirty="0">
                <a:latin typeface="Times New Roman" panose="02020603050405020304" pitchFamily="18" charset="0"/>
                <a:cs typeface="Times New Roman" panose="02020603050405020304" pitchFamily="18" charset="0"/>
              </a:rPr>
              <a:t>= (large arteries) </a:t>
            </a:r>
          </a:p>
          <a:p>
            <a:pPr marL="0" indent="0">
              <a:buFont typeface="Arial" panose="020B0604020202020204" pitchFamily="34" charset="0"/>
              <a:buNone/>
              <a:defRPr/>
            </a:pPr>
            <a:r>
              <a:rPr lang="en-US" sz="2400" b="1" dirty="0">
                <a:latin typeface="Times New Roman" panose="02020603050405020304" pitchFamily="18" charset="0"/>
                <a:cs typeface="Times New Roman" panose="02020603050405020304" pitchFamily="18" charset="0"/>
              </a:rPr>
              <a:t>Distributing or Muscular Arteries</a:t>
            </a:r>
          </a:p>
          <a:p>
            <a:pPr marL="0" indent="0">
              <a:buFont typeface="Arial" panose="020B0604020202020204" pitchFamily="34" charset="0"/>
              <a:buNone/>
              <a:defRPr/>
            </a:pPr>
            <a:r>
              <a:rPr lang="en-US" sz="2400" b="1" dirty="0">
                <a:latin typeface="Times New Roman" panose="02020603050405020304" pitchFamily="18" charset="0"/>
                <a:cs typeface="Times New Roman" panose="02020603050405020304" pitchFamily="18" charset="0"/>
              </a:rPr>
              <a:t>   =named =  (medium arteries)</a:t>
            </a:r>
          </a:p>
          <a:p>
            <a:pPr>
              <a:buFont typeface="Wingdings" panose="05000000000000000000" pitchFamily="2" charset="2"/>
              <a:buChar char="q"/>
              <a:defRPr/>
            </a:pPr>
            <a:r>
              <a:rPr lang="en-US" sz="2400" b="1" dirty="0">
                <a:latin typeface="Times New Roman" panose="02020603050405020304" pitchFamily="18" charset="0"/>
                <a:cs typeface="Times New Roman" panose="02020603050405020304" pitchFamily="18" charset="0"/>
              </a:rPr>
              <a:t> Arterioles (small arteries)</a:t>
            </a:r>
            <a:endParaRPr lang="en-US" sz="24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n-US" sz="2400" dirty="0">
              <a:latin typeface="Times New Roman" panose="02020603050405020304" pitchFamily="18" charset="0"/>
              <a:cs typeface="Times New Roman" panose="02020603050405020304" pitchFamily="18" charset="0"/>
            </a:endParaRPr>
          </a:p>
          <a:p>
            <a:pPr>
              <a:defRPr/>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عنوان 1">
            <a:extLst>
              <a:ext uri="{FF2B5EF4-FFF2-40B4-BE49-F238E27FC236}">
                <a16:creationId xmlns:a16="http://schemas.microsoft.com/office/drawing/2014/main" id="{38A5684B-9A13-4A7A-A1B2-AA2624465B5E}"/>
              </a:ext>
            </a:extLst>
          </p:cNvPr>
          <p:cNvSpPr>
            <a:spLocks noGrp="1"/>
          </p:cNvSpPr>
          <p:nvPr>
            <p:ph type="title"/>
          </p:nvPr>
        </p:nvSpPr>
        <p:spPr>
          <a:xfrm>
            <a:off x="698500" y="152400"/>
            <a:ext cx="8763000" cy="609600"/>
          </a:xfrm>
        </p:spPr>
        <p:txBody>
          <a:bodyPr/>
          <a:lstStyle/>
          <a:p>
            <a:r>
              <a:rPr lang="en-US" altLang="en-US" sz="2800" b="1">
                <a:solidFill>
                  <a:srgbClr val="000000"/>
                </a:solidFill>
                <a:latin typeface="Times New Roman" panose="02020603050405020304" pitchFamily="18" charset="0"/>
                <a:cs typeface="Times New Roman" panose="02020603050405020304" pitchFamily="18" charset="0"/>
              </a:rPr>
              <a:t>Conducting or Elastic Arteries (large arteries)</a:t>
            </a:r>
            <a:endParaRPr lang="ar-JO" altLang="en-US"/>
          </a:p>
        </p:txBody>
      </p:sp>
      <p:sp>
        <p:nvSpPr>
          <p:cNvPr id="3" name="عنصر نائب للمحتوى 2">
            <a:extLst>
              <a:ext uri="{FF2B5EF4-FFF2-40B4-BE49-F238E27FC236}">
                <a16:creationId xmlns:a16="http://schemas.microsoft.com/office/drawing/2014/main" id="{4EEFC828-3556-4451-9018-9D42D7DCB88B}"/>
              </a:ext>
            </a:extLst>
          </p:cNvPr>
          <p:cNvSpPr>
            <a:spLocks noGrp="1"/>
          </p:cNvSpPr>
          <p:nvPr>
            <p:ph idx="1"/>
          </p:nvPr>
        </p:nvSpPr>
        <p:spPr>
          <a:xfrm>
            <a:off x="203200" y="990600"/>
            <a:ext cx="9753600" cy="6477000"/>
          </a:xfrm>
        </p:spPr>
        <p:txBody>
          <a:bodyPr/>
          <a:lstStyle/>
          <a:p>
            <a:pPr>
              <a:defRPr/>
            </a:pPr>
            <a:r>
              <a:rPr lang="en-US" sz="2400" dirty="0">
                <a:solidFill>
                  <a:prstClr val="black"/>
                </a:solidFill>
                <a:latin typeface="Times New Roman" panose="02020603050405020304" pitchFamily="18" charset="0"/>
                <a:cs typeface="Times New Roman" panose="02020603050405020304" pitchFamily="18" charset="0"/>
              </a:rPr>
              <a:t>Elastic arteries are those nearest to the heart and because of the large content of elastic tissue they are </a:t>
            </a:r>
            <a:r>
              <a:rPr lang="en-US" sz="2400" b="1" dirty="0">
                <a:solidFill>
                  <a:prstClr val="black"/>
                </a:solidFill>
                <a:latin typeface="Times New Roman" panose="02020603050405020304" pitchFamily="18" charset="0"/>
                <a:cs typeface="Times New Roman" panose="02020603050405020304" pitchFamily="18" charset="0"/>
              </a:rPr>
              <a:t>EXPANSIBLE. </a:t>
            </a:r>
            <a:r>
              <a:rPr lang="en-US" sz="2400" dirty="0">
                <a:solidFill>
                  <a:prstClr val="black"/>
                </a:solidFill>
                <a:latin typeface="Times New Roman" panose="02020603050405020304" pitchFamily="18" charset="0"/>
                <a:cs typeface="Times New Roman" panose="02020603050405020304" pitchFamily="18" charset="0"/>
              </a:rPr>
              <a:t>As blood is pumped from the heart during contraction the walls of the elastic arteries expand; when the heart relaxes the </a:t>
            </a:r>
            <a:r>
              <a:rPr lang="en-US" sz="2400" b="1" dirty="0">
                <a:solidFill>
                  <a:prstClr val="black"/>
                </a:solidFill>
                <a:latin typeface="Times New Roman" panose="02020603050405020304" pitchFamily="18" charset="0"/>
                <a:cs typeface="Times New Roman" panose="02020603050405020304" pitchFamily="18" charset="0"/>
              </a:rPr>
              <a:t>elastic recoil</a:t>
            </a:r>
            <a:r>
              <a:rPr lang="en-US" sz="2400" dirty="0">
                <a:solidFill>
                  <a:prstClr val="black"/>
                </a:solidFill>
                <a:latin typeface="Times New Roman" panose="02020603050405020304" pitchFamily="18" charset="0"/>
                <a:cs typeface="Times New Roman" panose="02020603050405020304" pitchFamily="18" charset="0"/>
              </a:rPr>
              <a:t> of these vessels force the blood onward at the time when no pumping force is exerted by the heart. </a:t>
            </a:r>
          </a:p>
          <a:p>
            <a:pPr>
              <a:defRPr/>
            </a:pPr>
            <a:r>
              <a:rPr lang="en-US" altLang="en-US" sz="2400" dirty="0">
                <a:solidFill>
                  <a:prstClr val="black"/>
                </a:solidFill>
                <a:latin typeface="Times New Roman" pitchFamily="18" charset="0"/>
                <a:cs typeface="Times New Roman" pitchFamily="18" charset="0"/>
              </a:rPr>
              <a:t>These are large arteries closest to the heart with very high blood pressure </a:t>
            </a:r>
            <a:r>
              <a:rPr lang="en-US" altLang="en-US" sz="2400" b="1" dirty="0">
                <a:solidFill>
                  <a:prstClr val="black"/>
                </a:solidFill>
                <a:latin typeface="Times New Roman" pitchFamily="18" charset="0"/>
                <a:cs typeface="Times New Roman" pitchFamily="18" charset="0"/>
              </a:rPr>
              <a:t>e.g. </a:t>
            </a:r>
            <a:r>
              <a:rPr lang="en-US" altLang="en-US" sz="2400" dirty="0">
                <a:solidFill>
                  <a:prstClr val="black"/>
                </a:solidFill>
                <a:latin typeface="Times New Roman" pitchFamily="18" charset="0"/>
                <a:cs typeface="Times New Roman" pitchFamily="18" charset="0"/>
              </a:rPr>
              <a:t>aorta, pulmonary, branches of the aorta. </a:t>
            </a:r>
          </a:p>
          <a:p>
            <a:pPr marL="0" indent="0">
              <a:buFont typeface="Arial" panose="020B0604020202020204" pitchFamily="34" charset="0"/>
              <a:buNone/>
              <a:defRPr/>
            </a:pPr>
            <a:r>
              <a:rPr lang="en-US" altLang="en-US" sz="2400" dirty="0">
                <a:solidFill>
                  <a:srgbClr val="FF0000"/>
                </a:solidFill>
                <a:latin typeface="Times New Roman" pitchFamily="18" charset="0"/>
                <a:cs typeface="Times New Roman" pitchFamily="18" charset="0"/>
              </a:rPr>
              <a:t>T</a:t>
            </a:r>
            <a:r>
              <a:rPr lang="en-US" altLang="en-US" sz="2400" b="1" dirty="0">
                <a:solidFill>
                  <a:srgbClr val="FF0000"/>
                </a:solidFill>
                <a:latin typeface="Times New Roman" pitchFamily="18" charset="0"/>
                <a:cs typeface="Times New Roman" pitchFamily="18" charset="0"/>
              </a:rPr>
              <a:t>unica intima</a:t>
            </a:r>
            <a:r>
              <a:rPr lang="en-US" altLang="en-US" sz="2400" dirty="0">
                <a:solidFill>
                  <a:srgbClr val="FF0000"/>
                </a:solidFill>
                <a:latin typeface="Times New Roman" pitchFamily="18" charset="0"/>
                <a:cs typeface="Times New Roman" pitchFamily="18" charset="0"/>
              </a:rPr>
              <a:t> </a:t>
            </a:r>
            <a:r>
              <a:rPr lang="en-US" altLang="en-US" sz="2400" b="1" dirty="0">
                <a:solidFill>
                  <a:srgbClr val="FF0000"/>
                </a:solidFill>
                <a:latin typeface="Times New Roman" pitchFamily="18" charset="0"/>
                <a:cs typeface="Times New Roman" pitchFamily="18" charset="0"/>
              </a:rPr>
              <a:t>10 % </a:t>
            </a:r>
            <a:r>
              <a:rPr lang="en-US" altLang="en-US" sz="2400" dirty="0">
                <a:solidFill>
                  <a:prstClr val="black"/>
                </a:solidFill>
                <a:latin typeface="Times New Roman" pitchFamily="18" charset="0"/>
                <a:cs typeface="Times New Roman" pitchFamily="18" charset="0"/>
              </a:rPr>
              <a:t>of elastic arteries is </a:t>
            </a:r>
            <a:r>
              <a:rPr lang="en-US" altLang="en-US" sz="2400" b="1" dirty="0">
                <a:solidFill>
                  <a:prstClr val="black"/>
                </a:solidFill>
                <a:latin typeface="Times New Roman" pitchFamily="18" charset="0"/>
                <a:cs typeface="Times New Roman" pitchFamily="18" charset="0"/>
              </a:rPr>
              <a:t>thicker</a:t>
            </a:r>
            <a:r>
              <a:rPr lang="en-US" altLang="en-US" sz="2400" dirty="0">
                <a:solidFill>
                  <a:prstClr val="black"/>
                </a:solidFill>
                <a:latin typeface="Times New Roman" pitchFamily="18" charset="0"/>
                <a:cs typeface="Times New Roman" pitchFamily="18" charset="0"/>
              </a:rPr>
              <a:t> than in other arteries</a:t>
            </a:r>
          </a:p>
          <a:p>
            <a:pPr>
              <a:buFont typeface="Wingdings" pitchFamily="2" charset="2"/>
              <a:buChar char="Ø"/>
              <a:defRPr/>
            </a:pPr>
            <a:r>
              <a:rPr lang="en-US" altLang="en-US" sz="2400" b="1" dirty="0">
                <a:solidFill>
                  <a:prstClr val="black"/>
                </a:solidFill>
                <a:latin typeface="Times New Roman" pitchFamily="18" charset="0"/>
                <a:cs typeface="Times New Roman" pitchFamily="18" charset="0"/>
              </a:rPr>
              <a:t> Endothelium</a:t>
            </a:r>
            <a:r>
              <a:rPr lang="en-US" altLang="en-US" sz="2400" dirty="0">
                <a:solidFill>
                  <a:prstClr val="black"/>
                </a:solidFill>
                <a:latin typeface="Times New Roman" pitchFamily="18" charset="0"/>
                <a:cs typeface="Times New Roman" pitchFamily="18" charset="0"/>
              </a:rPr>
              <a:t> with </a:t>
            </a:r>
            <a:r>
              <a:rPr lang="en-US" altLang="en-US" sz="2400" b="1" dirty="0" err="1">
                <a:solidFill>
                  <a:prstClr val="black"/>
                </a:solidFill>
                <a:latin typeface="Times New Roman" pitchFamily="18" charset="0"/>
                <a:cs typeface="Times New Roman" pitchFamily="18" charset="0"/>
              </a:rPr>
              <a:t>Weibel</a:t>
            </a:r>
            <a:r>
              <a:rPr lang="en-US" altLang="en-US" sz="2400" b="1" dirty="0">
                <a:solidFill>
                  <a:prstClr val="black"/>
                </a:solidFill>
                <a:latin typeface="Times New Roman" pitchFamily="18" charset="0"/>
                <a:cs typeface="Times New Roman" pitchFamily="18" charset="0"/>
              </a:rPr>
              <a:t>-Palade</a:t>
            </a:r>
            <a:r>
              <a:rPr lang="en-US" altLang="en-US" sz="2400" dirty="0">
                <a:solidFill>
                  <a:prstClr val="black"/>
                </a:solidFill>
                <a:latin typeface="Times New Roman" pitchFamily="18" charset="0"/>
                <a:cs typeface="Times New Roman" pitchFamily="18" charset="0"/>
              </a:rPr>
              <a:t> bodies  </a:t>
            </a:r>
            <a:r>
              <a:rPr lang="en-US" altLang="en-US" sz="2400" b="1" dirty="0">
                <a:solidFill>
                  <a:prstClr val="black"/>
                </a:solidFill>
                <a:latin typeface="Times New Roman" pitchFamily="18" charset="0"/>
                <a:cs typeface="Times New Roman" pitchFamily="18" charset="0"/>
              </a:rPr>
              <a:t>rod</a:t>
            </a:r>
            <a:r>
              <a:rPr lang="en-US" altLang="en-US" sz="2400" dirty="0">
                <a:solidFill>
                  <a:prstClr val="black"/>
                </a:solidFill>
                <a:latin typeface="Times New Roman" pitchFamily="18" charset="0"/>
                <a:cs typeface="Times New Roman" pitchFamily="18" charset="0"/>
              </a:rPr>
              <a:t>-</a:t>
            </a:r>
            <a:r>
              <a:rPr lang="en-US" altLang="en-US" sz="2400" b="1" dirty="0">
                <a:solidFill>
                  <a:prstClr val="black"/>
                </a:solidFill>
                <a:latin typeface="Times New Roman" pitchFamily="18" charset="0"/>
                <a:cs typeface="Times New Roman" pitchFamily="18" charset="0"/>
              </a:rPr>
              <a:t>like</a:t>
            </a:r>
            <a:r>
              <a:rPr lang="en-US" altLang="en-US" sz="2400" dirty="0">
                <a:solidFill>
                  <a:prstClr val="black"/>
                </a:solidFill>
                <a:latin typeface="Times New Roman" pitchFamily="18" charset="0"/>
                <a:cs typeface="Times New Roman" pitchFamily="18" charset="0"/>
              </a:rPr>
              <a:t> inclusions that have a dense elements containing glycoprotein </a:t>
            </a:r>
            <a:r>
              <a:rPr lang="en-US" altLang="en-US" sz="2400" b="1" dirty="0">
                <a:solidFill>
                  <a:prstClr val="black"/>
                </a:solidFill>
                <a:latin typeface="Times New Roman" pitchFamily="18" charset="0"/>
                <a:cs typeface="Times New Roman" pitchFamily="18" charset="0"/>
              </a:rPr>
              <a:t>von</a:t>
            </a:r>
            <a:r>
              <a:rPr lang="en-US" altLang="en-US" sz="2400" dirty="0">
                <a:solidFill>
                  <a:prstClr val="black"/>
                </a:solidFill>
                <a:latin typeface="Times New Roman" pitchFamily="18" charset="0"/>
                <a:cs typeface="Times New Roman" pitchFamily="18" charset="0"/>
              </a:rPr>
              <a:t> </a:t>
            </a:r>
            <a:r>
              <a:rPr lang="en-US" altLang="en-US" sz="2400" b="1" dirty="0" err="1">
                <a:solidFill>
                  <a:prstClr val="black"/>
                </a:solidFill>
                <a:latin typeface="Times New Roman" pitchFamily="18" charset="0"/>
                <a:cs typeface="Times New Roman" pitchFamily="18" charset="0"/>
              </a:rPr>
              <a:t>Willebrand</a:t>
            </a:r>
            <a:r>
              <a:rPr lang="en-US" altLang="en-US" sz="2400" b="1" dirty="0">
                <a:solidFill>
                  <a:prstClr val="black"/>
                </a:solidFill>
                <a:latin typeface="Times New Roman" pitchFamily="18" charset="0"/>
                <a:cs typeface="Times New Roman" pitchFamily="18" charset="0"/>
              </a:rPr>
              <a:t> factor</a:t>
            </a:r>
            <a:r>
              <a:rPr lang="en-US" altLang="en-US" sz="2400" dirty="0">
                <a:solidFill>
                  <a:prstClr val="black"/>
                </a:solidFill>
                <a:latin typeface="Times New Roman" pitchFamily="18" charset="0"/>
                <a:cs typeface="Times New Roman" pitchFamily="18" charset="0"/>
              </a:rPr>
              <a:t> (facilitate platelets </a:t>
            </a:r>
            <a:r>
              <a:rPr lang="en-US" altLang="en-US" sz="2400" b="1" dirty="0">
                <a:solidFill>
                  <a:prstClr val="black"/>
                </a:solidFill>
                <a:latin typeface="Times New Roman" pitchFamily="18" charset="0"/>
                <a:cs typeface="Times New Roman" pitchFamily="18" charset="0"/>
              </a:rPr>
              <a:t>coagulation, (carry factor VIII</a:t>
            </a:r>
            <a:r>
              <a:rPr lang="en-US" altLang="en-US" sz="2400" dirty="0">
                <a:solidFill>
                  <a:prstClr val="black"/>
                </a:solidFill>
                <a:latin typeface="Times New Roman" pitchFamily="18" charset="0"/>
                <a:cs typeface="Times New Roman" pitchFamily="18" charset="0"/>
              </a:rPr>
              <a:t>), stored </a:t>
            </a:r>
            <a:r>
              <a:rPr lang="en-US" altLang="en-US" sz="2400" b="1" dirty="0">
                <a:solidFill>
                  <a:prstClr val="black"/>
                </a:solidFill>
                <a:latin typeface="Times New Roman" pitchFamily="18" charset="0"/>
                <a:cs typeface="Times New Roman" pitchFamily="18" charset="0"/>
              </a:rPr>
              <a:t>only</a:t>
            </a:r>
            <a:r>
              <a:rPr lang="en-US" altLang="en-US" sz="2400" dirty="0">
                <a:solidFill>
                  <a:prstClr val="black"/>
                </a:solidFill>
                <a:latin typeface="Times New Roman" pitchFamily="18" charset="0"/>
                <a:cs typeface="Times New Roman" pitchFamily="18" charset="0"/>
              </a:rPr>
              <a:t> in arteries and manufactured by most </a:t>
            </a:r>
            <a:r>
              <a:rPr lang="en-US" altLang="en-US" sz="2400" b="1" dirty="0">
                <a:solidFill>
                  <a:prstClr val="black"/>
                </a:solidFill>
                <a:latin typeface="Times New Roman" pitchFamily="18" charset="0"/>
                <a:cs typeface="Times New Roman" pitchFamily="18" charset="0"/>
              </a:rPr>
              <a:t>endothelial </a:t>
            </a:r>
            <a:r>
              <a:rPr lang="en-US" altLang="en-US" sz="2400" dirty="0">
                <a:solidFill>
                  <a:prstClr val="black"/>
                </a:solidFill>
                <a:latin typeface="Times New Roman" pitchFamily="18" charset="0"/>
                <a:cs typeface="Times New Roman" pitchFamily="18" charset="0"/>
              </a:rPr>
              <a:t>cells </a:t>
            </a:r>
          </a:p>
          <a:p>
            <a:pPr>
              <a:buFont typeface="Wingdings" pitchFamily="2" charset="2"/>
              <a:buChar char="Ø"/>
              <a:defRPr/>
            </a:pPr>
            <a:r>
              <a:rPr lang="en-US" altLang="en-US" sz="2400" dirty="0">
                <a:solidFill>
                  <a:prstClr val="black"/>
                </a:solidFill>
                <a:latin typeface="Times New Roman" pitchFamily="18" charset="0"/>
                <a:cs typeface="Times New Roman" pitchFamily="18" charset="0"/>
              </a:rPr>
              <a:t>   </a:t>
            </a:r>
            <a:r>
              <a:rPr lang="en-US" altLang="en-US" sz="2400" b="1" dirty="0" err="1">
                <a:solidFill>
                  <a:prstClr val="black"/>
                </a:solidFill>
                <a:latin typeface="Times New Roman" pitchFamily="18" charset="0"/>
                <a:cs typeface="Times New Roman" pitchFamily="18" charset="0"/>
              </a:rPr>
              <a:t>Subendothelial</a:t>
            </a:r>
            <a:r>
              <a:rPr lang="en-US" altLang="en-US" sz="2400" b="1" dirty="0">
                <a:solidFill>
                  <a:prstClr val="black"/>
                </a:solidFill>
                <a:latin typeface="Times New Roman" pitchFamily="18" charset="0"/>
                <a:cs typeface="Times New Roman" pitchFamily="18" charset="0"/>
              </a:rPr>
              <a:t> CT </a:t>
            </a:r>
          </a:p>
          <a:p>
            <a:pPr>
              <a:buFont typeface="Wingdings" pitchFamily="2" charset="2"/>
              <a:buChar char="Ø"/>
              <a:defRPr/>
            </a:pPr>
            <a:r>
              <a:rPr lang="en-US" altLang="en-US" sz="2400" b="1" dirty="0">
                <a:solidFill>
                  <a:prstClr val="black"/>
                </a:solidFill>
                <a:latin typeface="Times New Roman" pitchFamily="18" charset="0"/>
                <a:cs typeface="Times New Roman" pitchFamily="18" charset="0"/>
              </a:rPr>
              <a:t> Internal elastic</a:t>
            </a:r>
            <a:r>
              <a:rPr lang="en-US" altLang="en-US" sz="2400" dirty="0">
                <a:solidFill>
                  <a:prstClr val="black"/>
                </a:solidFill>
                <a:latin typeface="Times New Roman" pitchFamily="18" charset="0"/>
                <a:cs typeface="Times New Roman" pitchFamily="18" charset="0"/>
              </a:rPr>
              <a:t> lamina is </a:t>
            </a:r>
            <a:r>
              <a:rPr lang="en-US" altLang="en-US" sz="2400" b="1" dirty="0">
                <a:solidFill>
                  <a:prstClr val="black"/>
                </a:solidFill>
                <a:latin typeface="Times New Roman" pitchFamily="18" charset="0"/>
                <a:cs typeface="Times New Roman" pitchFamily="18" charset="0"/>
              </a:rPr>
              <a:t>less prominent</a:t>
            </a:r>
            <a:endParaRPr lang="ar-JO"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6E829407-8775-4671-AB70-846FD657752E}"/>
              </a:ext>
            </a:extLst>
          </p:cNvPr>
          <p:cNvSpPr>
            <a:spLocks noGrp="1"/>
          </p:cNvSpPr>
          <p:nvPr>
            <p:ph idx="1"/>
          </p:nvPr>
        </p:nvSpPr>
        <p:spPr>
          <a:xfrm>
            <a:off x="355600" y="304800"/>
            <a:ext cx="9372600" cy="7086600"/>
          </a:xfrm>
        </p:spPr>
        <p:txBody>
          <a:bodyPr/>
          <a:lstStyle/>
          <a:p>
            <a:pPr marL="0" indent="0">
              <a:buFont typeface="Arial" panose="020B0604020202020204" pitchFamily="34" charset="0"/>
              <a:buNone/>
              <a:defRPr/>
            </a:pPr>
            <a:r>
              <a:rPr lang="en-US" altLang="en-US" sz="2400" b="1" dirty="0">
                <a:solidFill>
                  <a:srgbClr val="FF0000"/>
                </a:solidFill>
                <a:latin typeface="Times New Roman" pitchFamily="18" charset="0"/>
                <a:cs typeface="Times New Roman" pitchFamily="18" charset="0"/>
              </a:rPr>
              <a:t> Tunica media 70  %</a:t>
            </a:r>
            <a:r>
              <a:rPr lang="en-US" altLang="en-US" sz="2400" b="1" dirty="0">
                <a:solidFill>
                  <a:prstClr val="black"/>
                </a:solidFill>
                <a:latin typeface="Times New Roman" pitchFamily="18" charset="0"/>
                <a:cs typeface="Times New Roman" pitchFamily="18" charset="0"/>
              </a:rPr>
              <a:t> </a:t>
            </a:r>
            <a:r>
              <a:rPr lang="en-US" altLang="en-US" sz="2400" dirty="0">
                <a:solidFill>
                  <a:prstClr val="black"/>
                </a:solidFill>
                <a:latin typeface="Times New Roman" pitchFamily="18" charset="0"/>
                <a:cs typeface="Times New Roman" pitchFamily="18" charset="0"/>
              </a:rPr>
              <a:t> which constitutes most of the wall. </a:t>
            </a:r>
          </a:p>
          <a:p>
            <a:pPr>
              <a:buFont typeface="Wingdings" pitchFamily="2" charset="2"/>
              <a:buChar char="v"/>
              <a:defRPr/>
            </a:pPr>
            <a:r>
              <a:rPr lang="en-US" altLang="en-US" sz="2400" dirty="0">
                <a:solidFill>
                  <a:prstClr val="black"/>
                </a:solidFill>
                <a:latin typeface="Times New Roman" pitchFamily="18" charset="0"/>
                <a:cs typeface="Times New Roman" pitchFamily="18" charset="0"/>
              </a:rPr>
              <a:t>Distension (with the increase in </a:t>
            </a:r>
            <a:r>
              <a:rPr lang="en-US" altLang="en-US" sz="2400" b="1" dirty="0">
                <a:solidFill>
                  <a:prstClr val="black"/>
                </a:solidFill>
                <a:latin typeface="Times New Roman" pitchFamily="18" charset="0"/>
                <a:cs typeface="Times New Roman" pitchFamily="18" charset="0"/>
              </a:rPr>
              <a:t>systolic blood</a:t>
            </a:r>
            <a:r>
              <a:rPr lang="en-US" altLang="en-US" sz="2400" dirty="0">
                <a:solidFill>
                  <a:prstClr val="black"/>
                </a:solidFill>
                <a:latin typeface="Times New Roman" pitchFamily="18" charset="0"/>
                <a:cs typeface="Times New Roman" pitchFamily="18" charset="0"/>
              </a:rPr>
              <a:t> pressure) of the walls is facilitated by </a:t>
            </a:r>
            <a:r>
              <a:rPr lang="en-US" altLang="en-US" sz="2400" b="1" dirty="0">
                <a:solidFill>
                  <a:prstClr val="black"/>
                </a:solidFill>
                <a:latin typeface="Times New Roman" pitchFamily="18" charset="0"/>
                <a:cs typeface="Times New Roman" pitchFamily="18" charset="0"/>
              </a:rPr>
              <a:t>concentric fenestrated lamellae of elastic fibers</a:t>
            </a:r>
            <a:r>
              <a:rPr lang="en-US" altLang="en-US" sz="2400" dirty="0">
                <a:solidFill>
                  <a:prstClr val="black"/>
                </a:solidFill>
                <a:latin typeface="Times New Roman" pitchFamily="18" charset="0"/>
                <a:cs typeface="Times New Roman" pitchFamily="18" charset="0"/>
              </a:rPr>
              <a:t> in a thick tunica media (about 50 elastic lamellae). </a:t>
            </a:r>
          </a:p>
          <a:p>
            <a:pPr>
              <a:buFont typeface="Wingdings" pitchFamily="2" charset="2"/>
              <a:buChar char="v"/>
              <a:defRPr/>
            </a:pPr>
            <a:r>
              <a:rPr lang="en-US" altLang="en-US" sz="2400" b="1" dirty="0">
                <a:solidFill>
                  <a:prstClr val="black"/>
                </a:solidFill>
                <a:latin typeface="Times New Roman" pitchFamily="18" charset="0"/>
                <a:cs typeface="Times New Roman" pitchFamily="18" charset="0"/>
              </a:rPr>
              <a:t>Smooth muscle</a:t>
            </a:r>
            <a:r>
              <a:rPr lang="en-US" altLang="en-US" sz="2400" dirty="0">
                <a:solidFill>
                  <a:prstClr val="black"/>
                </a:solidFill>
                <a:latin typeface="Times New Roman" pitchFamily="18" charset="0"/>
                <a:cs typeface="Times New Roman" pitchFamily="18" charset="0"/>
              </a:rPr>
              <a:t> cells and </a:t>
            </a:r>
            <a:r>
              <a:rPr lang="en-US" altLang="en-US" sz="2400" b="1" dirty="0">
                <a:solidFill>
                  <a:prstClr val="black"/>
                </a:solidFill>
                <a:latin typeface="Times New Roman" pitchFamily="18" charset="0"/>
                <a:cs typeface="Times New Roman" pitchFamily="18" charset="0"/>
              </a:rPr>
              <a:t>collagen fibers</a:t>
            </a:r>
            <a:r>
              <a:rPr lang="en-US" altLang="en-US" sz="2400" dirty="0">
                <a:solidFill>
                  <a:prstClr val="black"/>
                </a:solidFill>
                <a:latin typeface="Times New Roman" pitchFamily="18" charset="0"/>
                <a:cs typeface="Times New Roman" pitchFamily="18" charset="0"/>
              </a:rPr>
              <a:t> (collagen </a:t>
            </a:r>
            <a:r>
              <a:rPr lang="en-US" altLang="en-US" sz="2400" b="1" dirty="0">
                <a:solidFill>
                  <a:prstClr val="black"/>
                </a:solidFill>
                <a:latin typeface="Times New Roman" pitchFamily="18" charset="0"/>
                <a:cs typeface="Times New Roman" pitchFamily="18" charset="0"/>
              </a:rPr>
              <a:t>type III</a:t>
            </a:r>
            <a:r>
              <a:rPr lang="en-US" altLang="en-US" sz="2400" dirty="0">
                <a:solidFill>
                  <a:prstClr val="black"/>
                </a:solidFill>
                <a:latin typeface="Times New Roman" pitchFamily="18" charset="0"/>
                <a:cs typeface="Times New Roman" pitchFamily="18" charset="0"/>
              </a:rPr>
              <a:t>) are present between the layers of elastic </a:t>
            </a:r>
            <a:r>
              <a:rPr lang="en-US" altLang="en-US" sz="2400" dirty="0" err="1">
                <a:solidFill>
                  <a:prstClr val="black"/>
                </a:solidFill>
                <a:latin typeface="Times New Roman" pitchFamily="18" charset="0"/>
                <a:cs typeface="Times New Roman" pitchFamily="18" charset="0"/>
              </a:rPr>
              <a:t>fibres</a:t>
            </a:r>
            <a:r>
              <a:rPr lang="en-US" altLang="en-US" sz="2400" dirty="0">
                <a:solidFill>
                  <a:prstClr val="black"/>
                </a:solidFill>
                <a:latin typeface="Times New Roman" pitchFamily="18" charset="0"/>
                <a:cs typeface="Times New Roman" pitchFamily="18" charset="0"/>
              </a:rPr>
              <a:t>.</a:t>
            </a:r>
          </a:p>
          <a:p>
            <a:pPr>
              <a:buFont typeface="Wingdings" pitchFamily="2" charset="2"/>
              <a:buChar char="v"/>
              <a:defRPr/>
            </a:pPr>
            <a:r>
              <a:rPr lang="en-US" altLang="en-US" sz="2400" b="1" dirty="0">
                <a:solidFill>
                  <a:prstClr val="black"/>
                </a:solidFill>
                <a:latin typeface="Times New Roman" pitchFamily="18" charset="0"/>
                <a:cs typeface="Times New Roman" pitchFamily="18" charset="0"/>
              </a:rPr>
              <a:t>Indistinct external elastic lamina</a:t>
            </a:r>
          </a:p>
          <a:p>
            <a:pPr marL="0" indent="0">
              <a:buFont typeface="Arial" panose="020B0604020202020204" pitchFamily="34" charset="0"/>
              <a:buNone/>
              <a:defRPr/>
            </a:pPr>
            <a:endParaRPr lang="en-US" altLang="en-US" sz="2400" b="1" dirty="0">
              <a:solidFill>
                <a:srgbClr val="FF0000"/>
              </a:solidFill>
              <a:latin typeface="Times New Roman" pitchFamily="18" charset="0"/>
              <a:cs typeface="Times New Roman" pitchFamily="18" charset="0"/>
            </a:endParaRPr>
          </a:p>
          <a:p>
            <a:pPr marL="0" indent="0">
              <a:buFont typeface="Arial" panose="020B0604020202020204" pitchFamily="34" charset="0"/>
              <a:buNone/>
              <a:defRPr/>
            </a:pPr>
            <a:r>
              <a:rPr lang="en-US" altLang="en-US" sz="2400" b="1" dirty="0">
                <a:solidFill>
                  <a:srgbClr val="FF0000"/>
                </a:solidFill>
                <a:latin typeface="Times New Roman" pitchFamily="18" charset="0"/>
                <a:cs typeface="Times New Roman" pitchFamily="18" charset="0"/>
              </a:rPr>
              <a:t>Tunica adventitia 20 %</a:t>
            </a:r>
            <a:r>
              <a:rPr lang="en-US" altLang="en-US" sz="2400" dirty="0">
                <a:solidFill>
                  <a:srgbClr val="FF0000"/>
                </a:solidFill>
                <a:latin typeface="Times New Roman" pitchFamily="18" charset="0"/>
                <a:cs typeface="Times New Roman" pitchFamily="18" charset="0"/>
              </a:rPr>
              <a:t> </a:t>
            </a:r>
            <a:r>
              <a:rPr lang="en-US" altLang="en-US" sz="2400" dirty="0">
                <a:solidFill>
                  <a:prstClr val="black"/>
                </a:solidFill>
                <a:latin typeface="Times New Roman" pitchFamily="18" charset="0"/>
                <a:cs typeface="Times New Roman" pitchFamily="18" charset="0"/>
              </a:rPr>
              <a:t>composed of elastic and collagen </a:t>
            </a:r>
            <a:r>
              <a:rPr lang="en-US" altLang="en-US" sz="2400" dirty="0" err="1">
                <a:solidFill>
                  <a:prstClr val="black"/>
                </a:solidFill>
                <a:latin typeface="Times New Roman" pitchFamily="18" charset="0"/>
                <a:cs typeface="Times New Roman" pitchFamily="18" charset="0"/>
              </a:rPr>
              <a:t>fibres</a:t>
            </a:r>
            <a:r>
              <a:rPr lang="en-US" altLang="en-US" sz="2400" dirty="0">
                <a:solidFill>
                  <a:prstClr val="black"/>
                </a:solidFill>
                <a:latin typeface="Times New Roman" pitchFamily="18" charset="0"/>
                <a:cs typeface="Times New Roman" pitchFamily="18" charset="0"/>
              </a:rPr>
              <a:t> and is provided with </a:t>
            </a:r>
            <a:r>
              <a:rPr lang="en-US" altLang="en-US" sz="2400" b="1" dirty="0">
                <a:solidFill>
                  <a:srgbClr val="FF0000"/>
                </a:solidFill>
                <a:latin typeface="Times New Roman" pitchFamily="18" charset="0"/>
                <a:cs typeface="Times New Roman" pitchFamily="18" charset="0"/>
              </a:rPr>
              <a:t>vasa </a:t>
            </a:r>
            <a:r>
              <a:rPr lang="en-US" altLang="en-US" sz="2400" b="1" dirty="0" err="1">
                <a:solidFill>
                  <a:srgbClr val="FF0000"/>
                </a:solidFill>
                <a:latin typeface="Times New Roman" pitchFamily="18" charset="0"/>
                <a:cs typeface="Times New Roman" pitchFamily="18" charset="0"/>
              </a:rPr>
              <a:t>vasorum</a:t>
            </a:r>
            <a:r>
              <a:rPr lang="en-US" altLang="en-US" sz="2400" b="1" dirty="0">
                <a:solidFill>
                  <a:srgbClr val="FF0000"/>
                </a:solidFill>
                <a:latin typeface="Times New Roman" pitchFamily="18" charset="0"/>
                <a:cs typeface="Times New Roman" pitchFamily="18" charset="0"/>
              </a:rPr>
              <a:t> </a:t>
            </a:r>
            <a:r>
              <a:rPr lang="en-US" altLang="en-US" sz="2400" dirty="0">
                <a:solidFill>
                  <a:prstClr val="black"/>
                </a:solidFill>
                <a:latin typeface="Times New Roman" pitchFamily="18" charset="0"/>
                <a:cs typeface="Times New Roman" pitchFamily="18" charset="0"/>
              </a:rPr>
              <a:t>and </a:t>
            </a:r>
            <a:r>
              <a:rPr lang="en-US" altLang="en-US" sz="2400" dirty="0" err="1">
                <a:solidFill>
                  <a:prstClr val="black"/>
                </a:solidFill>
                <a:latin typeface="Times New Roman" pitchFamily="18" charset="0"/>
                <a:cs typeface="Times New Roman" pitchFamily="18" charset="0"/>
              </a:rPr>
              <a:t>lymphatics</a:t>
            </a:r>
            <a:r>
              <a:rPr lang="en-US" altLang="en-US" sz="2400" dirty="0">
                <a:solidFill>
                  <a:prstClr val="black"/>
                </a:solidFill>
                <a:latin typeface="Times New Roman" pitchFamily="18" charset="0"/>
                <a:cs typeface="Times New Roman" pitchFamily="18" charset="0"/>
              </a:rPr>
              <a:t> </a:t>
            </a:r>
          </a:p>
          <a:p>
            <a:pPr>
              <a:defRPr/>
            </a:pPr>
            <a:r>
              <a:rPr lang="en-US" sz="2400" dirty="0">
                <a:solidFill>
                  <a:prstClr val="black"/>
                </a:solidFill>
                <a:latin typeface="Times New Roman" panose="02020603050405020304" pitchFamily="18" charset="0"/>
                <a:cs typeface="Times New Roman" panose="02020603050405020304" pitchFamily="18" charset="0"/>
              </a:rPr>
              <a:t>The walls of these large arteries are so thick that their peripheral parts cannot derive enough oxygen and nutrients from the blood of the vessel that they form. Larger vessels are therefore accompanied by smaller blood vessels which supply the tunica adventitia and, in the largest vessels, the outer part of the tunica media of the vessel wall. These blood vessels are called </a:t>
            </a:r>
            <a:r>
              <a:rPr lang="en-US" sz="2400" b="1" dirty="0">
                <a:solidFill>
                  <a:prstClr val="black"/>
                </a:solidFill>
                <a:latin typeface="Times New Roman" panose="02020603050405020304" pitchFamily="18" charset="0"/>
                <a:cs typeface="Times New Roman" panose="02020603050405020304" pitchFamily="18" charset="0"/>
              </a:rPr>
              <a:t>vasa </a:t>
            </a:r>
            <a:r>
              <a:rPr lang="en-US" sz="2400" b="1" dirty="0" err="1">
                <a:solidFill>
                  <a:prstClr val="black"/>
                </a:solidFill>
                <a:latin typeface="Times New Roman" panose="02020603050405020304" pitchFamily="18" charset="0"/>
                <a:cs typeface="Times New Roman" panose="02020603050405020304" pitchFamily="18" charset="0"/>
              </a:rPr>
              <a:t>vasorum</a:t>
            </a:r>
            <a:r>
              <a:rPr lang="en-US" sz="2400" dirty="0">
                <a:solidFill>
                  <a:prstClr val="black"/>
                </a:solidFill>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 </a:t>
            </a:r>
          </a:p>
          <a:p>
            <a:pPr marL="0" indent="0">
              <a:buFont typeface="Arial" panose="020B0604020202020204" pitchFamily="34" charset="0"/>
              <a:buNone/>
              <a:defRPr/>
            </a:pPr>
            <a:endParaRPr lang="en-US" sz="2400" b="1" dirty="0">
              <a:solidFill>
                <a:prstClr val="black"/>
              </a:solidFill>
              <a:latin typeface="Times New Roman" pitchFamily="18" charset="0"/>
              <a:cs typeface="Times New Roman" pitchFamily="18" charset="0"/>
            </a:endParaRPr>
          </a:p>
          <a:p>
            <a:pPr marL="0" indent="0">
              <a:buFont typeface="Arial" panose="020B0604020202020204" pitchFamily="34" charset="0"/>
              <a:buNone/>
              <a:defRPr/>
            </a:pPr>
            <a:endParaRPr lang="ar-JO"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عنوان 1">
            <a:extLst>
              <a:ext uri="{FF2B5EF4-FFF2-40B4-BE49-F238E27FC236}">
                <a16:creationId xmlns:a16="http://schemas.microsoft.com/office/drawing/2014/main" id="{B33F70E0-39B4-4D9A-BD6C-936E051671B7}"/>
              </a:ext>
            </a:extLst>
          </p:cNvPr>
          <p:cNvSpPr>
            <a:spLocks noGrp="1"/>
          </p:cNvSpPr>
          <p:nvPr>
            <p:ph type="title"/>
          </p:nvPr>
        </p:nvSpPr>
        <p:spPr>
          <a:xfrm>
            <a:off x="698500" y="79375"/>
            <a:ext cx="8763000" cy="914400"/>
          </a:xfrm>
        </p:spPr>
        <p:txBody>
          <a:bodyPr/>
          <a:lstStyle/>
          <a:p>
            <a:pPr algn="ctr"/>
            <a:r>
              <a:rPr lang="en-US" altLang="en-US" sz="2800" b="1">
                <a:solidFill>
                  <a:srgbClr val="000000"/>
                </a:solidFill>
                <a:latin typeface="Arial Black" panose="020B0A04020102020204" pitchFamily="34" charset="0"/>
                <a:cs typeface="Times New Roman" panose="02020603050405020304" pitchFamily="18" charset="0"/>
              </a:rPr>
              <a:t>Conducting or Elastic Arteries</a:t>
            </a:r>
            <a:endParaRPr lang="ar-JO" altLang="en-US">
              <a:latin typeface="Arial Black" panose="020B0A04020102020204" pitchFamily="34" charset="0"/>
            </a:endParaRPr>
          </a:p>
        </p:txBody>
      </p:sp>
      <p:pic>
        <p:nvPicPr>
          <p:cNvPr id="78851" name="Content Placeholder 4">
            <a:extLst>
              <a:ext uri="{FF2B5EF4-FFF2-40B4-BE49-F238E27FC236}">
                <a16:creationId xmlns:a16="http://schemas.microsoft.com/office/drawing/2014/main" id="{0E096FF1-F6BE-4E92-B393-1CD5A24F90B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37200" y="1905000"/>
            <a:ext cx="4267200" cy="5451475"/>
          </a:xfrm>
        </p:spPr>
      </p:pic>
      <p:pic>
        <p:nvPicPr>
          <p:cNvPr id="78852" name="Picture 2" descr="C:\Users\MCC\Desktop\صورة1.jpg">
            <a:extLst>
              <a:ext uri="{FF2B5EF4-FFF2-40B4-BE49-F238E27FC236}">
                <a16:creationId xmlns:a16="http://schemas.microsoft.com/office/drawing/2014/main" id="{E76EEDAA-A29D-4671-84CB-B6B1DDCCBC2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46125" y="2057400"/>
            <a:ext cx="3952875" cy="4953000"/>
          </a:xfrm>
          <a:noFill/>
        </p:spPr>
      </p:pic>
      <p:sp>
        <p:nvSpPr>
          <p:cNvPr id="3" name="TextBox 2">
            <a:extLst>
              <a:ext uri="{FF2B5EF4-FFF2-40B4-BE49-F238E27FC236}">
                <a16:creationId xmlns:a16="http://schemas.microsoft.com/office/drawing/2014/main" id="{9423072D-902D-48AE-94D6-1E717C5151F1}"/>
              </a:ext>
            </a:extLst>
          </p:cNvPr>
          <p:cNvSpPr txBox="1"/>
          <p:nvPr/>
        </p:nvSpPr>
        <p:spPr>
          <a:xfrm>
            <a:off x="0" y="1019175"/>
            <a:ext cx="10160000" cy="400050"/>
          </a:xfrm>
          <a:prstGeom prst="rect">
            <a:avLst/>
          </a:prstGeom>
          <a:noFill/>
        </p:spPr>
        <p:txBody>
          <a:bodyPr>
            <a:spAutoFit/>
          </a:bodyPr>
          <a:lstStyle/>
          <a:p>
            <a:pPr>
              <a:defRPr/>
            </a:pPr>
            <a:r>
              <a:rPr lang="en-US" sz="2000" b="1" dirty="0">
                <a:solidFill>
                  <a:schemeClr val="accent5">
                    <a:lumMod val="50000"/>
                  </a:schemeClr>
                </a:solidFill>
              </a:rPr>
              <a:t>Circumferentially arranged fenestrated membrane </a:t>
            </a:r>
            <a:r>
              <a:rPr lang="en-US" sz="2000" b="1" dirty="0">
                <a:solidFill>
                  <a:schemeClr val="accent5">
                    <a:lumMod val="50000"/>
                  </a:schemeClr>
                </a:solidFill>
                <a:sym typeface="Wingdings" panose="05000000000000000000" pitchFamily="2" charset="2"/>
              </a:rPr>
              <a:t> facilitates the diffusion </a:t>
            </a:r>
            <a:endParaRPr lang="en-US" sz="2000" b="1" dirty="0">
              <a:solidFill>
                <a:schemeClr val="accent5">
                  <a:lumMod val="50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7137B327-798D-4ED4-998E-2086038F3DC3}"/>
              </a:ext>
            </a:extLst>
          </p:cNvPr>
          <p:cNvSpPr>
            <a:spLocks noGrp="1"/>
          </p:cNvSpPr>
          <p:nvPr>
            <p:ph type="title"/>
          </p:nvPr>
        </p:nvSpPr>
        <p:spPr>
          <a:xfrm>
            <a:off x="203200" y="0"/>
            <a:ext cx="9956800" cy="838200"/>
          </a:xfrm>
        </p:spPr>
        <p:txBody>
          <a:bodyPr/>
          <a:lstStyle/>
          <a:p>
            <a:r>
              <a:rPr lang="en-US" altLang="en-US" sz="3200" b="1">
                <a:solidFill>
                  <a:srgbClr val="FF0000"/>
                </a:solidFill>
                <a:latin typeface="Times New Roman" panose="02020603050405020304" pitchFamily="18" charset="0"/>
                <a:cs typeface="Times New Roman" panose="02020603050405020304" pitchFamily="18" charset="0"/>
              </a:rPr>
              <a:t>Distributing or Muscular Arteries (medium arteries)</a:t>
            </a:r>
            <a:endParaRPr lang="en-US" altLang="en-US">
              <a:solidFill>
                <a:srgbClr val="FF0000"/>
              </a:solidFill>
            </a:endParaRPr>
          </a:p>
        </p:txBody>
      </p:sp>
      <p:sp>
        <p:nvSpPr>
          <p:cNvPr id="65539" name="Content Placeholder 2">
            <a:extLst>
              <a:ext uri="{FF2B5EF4-FFF2-40B4-BE49-F238E27FC236}">
                <a16:creationId xmlns:a16="http://schemas.microsoft.com/office/drawing/2014/main" id="{56473FB4-7B3F-431A-AD4C-59E72B1AB714}"/>
              </a:ext>
            </a:extLst>
          </p:cNvPr>
          <p:cNvSpPr>
            <a:spLocks noGrp="1"/>
          </p:cNvSpPr>
          <p:nvPr>
            <p:ph sz="half" idx="1"/>
          </p:nvPr>
        </p:nvSpPr>
        <p:spPr>
          <a:xfrm>
            <a:off x="127000" y="660400"/>
            <a:ext cx="6429375" cy="7137400"/>
          </a:xfrm>
        </p:spPr>
        <p:txBody>
          <a:bodyPr/>
          <a:lstStyle/>
          <a:p>
            <a:pPr>
              <a:defRPr/>
            </a:pPr>
            <a:r>
              <a:rPr lang="en-US" altLang="en-US" sz="2400" dirty="0">
                <a:latin typeface="Times New Roman" pitchFamily="18" charset="0"/>
                <a:cs typeface="Times New Roman" pitchFamily="18" charset="0"/>
              </a:rPr>
              <a:t>These are smaller diameter arteries with a slower blood flow.</a:t>
            </a:r>
          </a:p>
          <a:p>
            <a:pPr marL="0" indent="0">
              <a:buFont typeface="Arial" panose="020B0604020202020204" pitchFamily="34" charset="0"/>
              <a:buNone/>
              <a:defRPr/>
            </a:pPr>
            <a:r>
              <a:rPr lang="en-US" altLang="en-US" sz="2400" b="1" dirty="0">
                <a:solidFill>
                  <a:srgbClr val="FF0000"/>
                </a:solidFill>
                <a:latin typeface="Times New Roman" pitchFamily="18" charset="0"/>
                <a:cs typeface="Times New Roman" pitchFamily="18" charset="0"/>
              </a:rPr>
              <a:t>Tunica intima</a:t>
            </a:r>
            <a:r>
              <a:rPr lang="en-US" altLang="en-US" sz="2400" dirty="0">
                <a:solidFill>
                  <a:srgbClr val="FF0000"/>
                </a:solidFill>
                <a:latin typeface="Times New Roman" pitchFamily="18" charset="0"/>
                <a:cs typeface="Times New Roman" pitchFamily="18" charset="0"/>
              </a:rPr>
              <a:t> is</a:t>
            </a:r>
            <a:r>
              <a:rPr lang="en-US" altLang="en-US" sz="2400" b="1" dirty="0">
                <a:solidFill>
                  <a:srgbClr val="FF0000"/>
                </a:solidFill>
                <a:latin typeface="Times New Roman" pitchFamily="18" charset="0"/>
                <a:cs typeface="Times New Roman" pitchFamily="18" charset="0"/>
              </a:rPr>
              <a:t> thinner</a:t>
            </a:r>
            <a:r>
              <a:rPr lang="en-US" altLang="en-US" sz="2400" dirty="0">
                <a:solidFill>
                  <a:srgbClr val="FF0000"/>
                </a:solidFill>
                <a:latin typeface="Times New Roman" pitchFamily="18" charset="0"/>
                <a:cs typeface="Times New Roman" pitchFamily="18" charset="0"/>
              </a:rPr>
              <a:t> </a:t>
            </a:r>
            <a:r>
              <a:rPr lang="en-US" altLang="en-US" sz="2400" dirty="0">
                <a:latin typeface="Times New Roman" pitchFamily="18" charset="0"/>
                <a:cs typeface="Times New Roman" pitchFamily="18" charset="0"/>
              </a:rPr>
              <a:t>than in elastic arteries</a:t>
            </a:r>
            <a:r>
              <a:rPr lang="en-US" altLang="en-US" sz="2400" b="1" dirty="0">
                <a:latin typeface="Times New Roman" pitchFamily="18" charset="0"/>
                <a:cs typeface="Times New Roman" pitchFamily="18" charset="0"/>
              </a:rPr>
              <a:t> with endothelium</a:t>
            </a:r>
            <a:r>
              <a:rPr lang="en-US" altLang="en-US" sz="2400" dirty="0">
                <a:latin typeface="Times New Roman" pitchFamily="18" charset="0"/>
                <a:cs typeface="Times New Roman" pitchFamily="18" charset="0"/>
              </a:rPr>
              <a:t> and </a:t>
            </a:r>
            <a:r>
              <a:rPr lang="en-US" altLang="en-US" sz="2400" b="1" dirty="0" err="1">
                <a:latin typeface="Times New Roman" pitchFamily="18" charset="0"/>
                <a:cs typeface="Times New Roman" pitchFamily="18" charset="0"/>
              </a:rPr>
              <a:t>Weibel</a:t>
            </a:r>
            <a:r>
              <a:rPr lang="en-US" altLang="en-US" sz="2400" b="1" dirty="0">
                <a:latin typeface="Times New Roman" pitchFamily="18" charset="0"/>
                <a:cs typeface="Times New Roman" pitchFamily="18" charset="0"/>
              </a:rPr>
              <a:t>-Palade</a:t>
            </a:r>
            <a:r>
              <a:rPr lang="en-US" altLang="en-US" sz="2400" dirty="0">
                <a:latin typeface="Times New Roman" pitchFamily="18" charset="0"/>
                <a:cs typeface="Times New Roman" pitchFamily="18" charset="0"/>
              </a:rPr>
              <a:t> bodies</a:t>
            </a:r>
          </a:p>
          <a:p>
            <a:pPr>
              <a:defRPr/>
            </a:pPr>
            <a:r>
              <a:rPr lang="en-US" altLang="en-US" sz="2400" dirty="0">
                <a:latin typeface="Times New Roman" pitchFamily="18" charset="0"/>
                <a:cs typeface="Times New Roman" pitchFamily="18" charset="0"/>
              </a:rPr>
              <a:t>The </a:t>
            </a:r>
            <a:r>
              <a:rPr lang="en-US" altLang="en-US" sz="2400" b="1" dirty="0">
                <a:latin typeface="Times New Roman" pitchFamily="18" charset="0"/>
                <a:cs typeface="Times New Roman" pitchFamily="18" charset="0"/>
              </a:rPr>
              <a:t>internal elastic lamina</a:t>
            </a:r>
            <a:r>
              <a:rPr lang="en-US" altLang="en-US" sz="2400" dirty="0">
                <a:latin typeface="Times New Roman" pitchFamily="18" charset="0"/>
                <a:cs typeface="Times New Roman" pitchFamily="18" charset="0"/>
              </a:rPr>
              <a:t> forms a </a:t>
            </a:r>
            <a:r>
              <a:rPr lang="en-US" altLang="en-US" sz="2400" b="1" dirty="0">
                <a:latin typeface="Times New Roman" pitchFamily="18" charset="0"/>
                <a:cs typeface="Times New Roman" pitchFamily="18" charset="0"/>
              </a:rPr>
              <a:t>well defined layer</a:t>
            </a:r>
            <a:r>
              <a:rPr lang="en-US" altLang="en-US" sz="2400" dirty="0">
                <a:latin typeface="Times New Roman" pitchFamily="18" charset="0"/>
                <a:cs typeface="Times New Roman" pitchFamily="18" charset="0"/>
              </a:rPr>
              <a:t> appears as a </a:t>
            </a:r>
            <a:r>
              <a:rPr lang="en-US" altLang="en-US" sz="2400" dirty="0" err="1">
                <a:latin typeface="Times New Roman" pitchFamily="18" charset="0"/>
                <a:cs typeface="Times New Roman" pitchFamily="18" charset="0"/>
              </a:rPr>
              <a:t>refractile</a:t>
            </a:r>
            <a:r>
              <a:rPr lang="en-US" altLang="en-US" sz="2400" dirty="0">
                <a:latin typeface="Times New Roman" pitchFamily="18" charset="0"/>
                <a:cs typeface="Times New Roman" pitchFamily="18" charset="0"/>
              </a:rPr>
              <a:t> wavy pink line</a:t>
            </a:r>
          </a:p>
          <a:p>
            <a:pPr marL="0" indent="0">
              <a:buFont typeface="Arial" panose="020B0604020202020204" pitchFamily="34" charset="0"/>
              <a:buNone/>
              <a:defRPr/>
            </a:pPr>
            <a:r>
              <a:rPr lang="en-US" altLang="en-US" sz="2400" dirty="0">
                <a:latin typeface="Times New Roman" pitchFamily="18" charset="0"/>
                <a:cs typeface="Times New Roman" pitchFamily="18" charset="0"/>
              </a:rPr>
              <a:t> </a:t>
            </a:r>
            <a:r>
              <a:rPr lang="en-US" altLang="en-US" sz="2400" b="1" dirty="0">
                <a:solidFill>
                  <a:srgbClr val="FF0000"/>
                </a:solidFill>
                <a:latin typeface="Times New Roman" pitchFamily="18" charset="0"/>
                <a:cs typeface="Times New Roman" pitchFamily="18" charset="0"/>
              </a:rPr>
              <a:t>Tunica media 50%</a:t>
            </a:r>
            <a:r>
              <a:rPr lang="en-US" altLang="en-US" sz="2400" dirty="0">
                <a:solidFill>
                  <a:srgbClr val="FF0000"/>
                </a:solidFill>
                <a:latin typeface="Times New Roman" pitchFamily="18" charset="0"/>
                <a:cs typeface="Times New Roman" pitchFamily="18" charset="0"/>
              </a:rPr>
              <a:t> </a:t>
            </a:r>
            <a:r>
              <a:rPr lang="en-US" altLang="en-US" sz="2400" dirty="0">
                <a:latin typeface="Times New Roman" pitchFamily="18" charset="0"/>
                <a:cs typeface="Times New Roman" pitchFamily="18" charset="0"/>
              </a:rPr>
              <a:t>is dominated by </a:t>
            </a:r>
            <a:r>
              <a:rPr lang="en-US" altLang="en-US" sz="2400" b="1" dirty="0">
                <a:latin typeface="Times New Roman" pitchFamily="18" charset="0"/>
                <a:cs typeface="Times New Roman" pitchFamily="18" charset="0"/>
              </a:rPr>
              <a:t>numerous concentric layers</a:t>
            </a:r>
            <a:r>
              <a:rPr lang="en-US" altLang="en-US" sz="2400" dirty="0">
                <a:latin typeface="Times New Roman" pitchFamily="18" charset="0"/>
                <a:cs typeface="Times New Roman" pitchFamily="18" charset="0"/>
              </a:rPr>
              <a:t> of smooth muscle cells. </a:t>
            </a:r>
            <a:r>
              <a:rPr lang="en-US" altLang="en-US" sz="2400" b="1" dirty="0">
                <a:latin typeface="Times New Roman" pitchFamily="18" charset="0"/>
                <a:cs typeface="Times New Roman" pitchFamily="18" charset="0"/>
              </a:rPr>
              <a:t>Fine</a:t>
            </a:r>
            <a:r>
              <a:rPr lang="en-US" altLang="en-US" sz="2400" dirty="0">
                <a:latin typeface="Times New Roman" pitchFamily="18" charset="0"/>
                <a:cs typeface="Times New Roman" pitchFamily="18" charset="0"/>
              </a:rPr>
              <a:t> elastic </a:t>
            </a:r>
            <a:r>
              <a:rPr lang="en-US" altLang="en-US" sz="2400" dirty="0" err="1">
                <a:latin typeface="Times New Roman" pitchFamily="18" charset="0"/>
                <a:cs typeface="Times New Roman" pitchFamily="18" charset="0"/>
              </a:rPr>
              <a:t>fibres</a:t>
            </a:r>
            <a:r>
              <a:rPr lang="en-US" altLang="en-US" sz="2400" dirty="0">
                <a:latin typeface="Times New Roman" pitchFamily="18" charset="0"/>
                <a:cs typeface="Times New Roman" pitchFamily="18" charset="0"/>
              </a:rPr>
              <a:t> and a </a:t>
            </a:r>
            <a:r>
              <a:rPr lang="en-US" altLang="en-US" sz="2400" b="1" dirty="0">
                <a:latin typeface="Times New Roman" pitchFamily="18" charset="0"/>
                <a:cs typeface="Times New Roman" pitchFamily="18" charset="0"/>
              </a:rPr>
              <a:t>few</a:t>
            </a:r>
            <a:r>
              <a:rPr lang="en-US" altLang="en-US" sz="2400" dirty="0">
                <a:latin typeface="Times New Roman" pitchFamily="18" charset="0"/>
                <a:cs typeface="Times New Roman" pitchFamily="18" charset="0"/>
              </a:rPr>
              <a:t> collagen </a:t>
            </a:r>
            <a:r>
              <a:rPr lang="en-US" altLang="en-US" sz="2400" dirty="0" err="1">
                <a:latin typeface="Times New Roman" pitchFamily="18" charset="0"/>
                <a:cs typeface="Times New Roman" pitchFamily="18" charset="0"/>
              </a:rPr>
              <a:t>fibres</a:t>
            </a:r>
            <a:r>
              <a:rPr lang="en-US" altLang="en-US" sz="2400" dirty="0">
                <a:latin typeface="Times New Roman" pitchFamily="18" charset="0"/>
                <a:cs typeface="Times New Roman" pitchFamily="18" charset="0"/>
              </a:rPr>
              <a:t>  </a:t>
            </a:r>
          </a:p>
          <a:p>
            <a:pPr>
              <a:defRPr/>
            </a:pPr>
            <a:r>
              <a:rPr lang="en-US" altLang="en-US" sz="2400" dirty="0">
                <a:latin typeface="Times New Roman" pitchFamily="18" charset="0"/>
                <a:cs typeface="Times New Roman" pitchFamily="18" charset="0"/>
              </a:rPr>
              <a:t>The </a:t>
            </a:r>
            <a:r>
              <a:rPr lang="en-US" altLang="en-US" sz="2400" b="1" dirty="0">
                <a:latin typeface="Times New Roman" pitchFamily="18" charset="0"/>
                <a:cs typeface="Times New Roman" pitchFamily="18" charset="0"/>
              </a:rPr>
              <a:t>external elastic</a:t>
            </a:r>
            <a:r>
              <a:rPr lang="en-US" altLang="en-US" sz="2400" dirty="0">
                <a:latin typeface="Times New Roman" pitchFamily="18" charset="0"/>
                <a:cs typeface="Times New Roman" pitchFamily="18" charset="0"/>
              </a:rPr>
              <a:t> lamina can be </a:t>
            </a:r>
            <a:r>
              <a:rPr lang="en-US" altLang="en-US" sz="2400" b="1" dirty="0">
                <a:latin typeface="Times New Roman" pitchFamily="18" charset="0"/>
                <a:cs typeface="Times New Roman" pitchFamily="18" charset="0"/>
              </a:rPr>
              <a:t>clearly distinguished</a:t>
            </a:r>
            <a:r>
              <a:rPr lang="en-US" altLang="en-US" sz="2400" dirty="0">
                <a:latin typeface="Times New Roman" pitchFamily="18" charset="0"/>
                <a:cs typeface="Times New Roman" pitchFamily="18" charset="0"/>
              </a:rPr>
              <a:t> although it may be </a:t>
            </a:r>
            <a:r>
              <a:rPr lang="en-US" altLang="en-US" sz="2400" b="1" dirty="0">
                <a:latin typeface="Times New Roman" pitchFamily="18" charset="0"/>
                <a:cs typeface="Times New Roman" pitchFamily="18" charset="0"/>
              </a:rPr>
              <a:t>incomplete</a:t>
            </a:r>
            <a:r>
              <a:rPr lang="en-US" altLang="en-US" sz="2400" dirty="0">
                <a:latin typeface="Times New Roman" pitchFamily="18" charset="0"/>
                <a:cs typeface="Times New Roman" pitchFamily="18" charset="0"/>
              </a:rPr>
              <a:t> in places</a:t>
            </a:r>
          </a:p>
          <a:p>
            <a:pPr marL="0" indent="0">
              <a:buFont typeface="Arial" panose="020B0604020202020204" pitchFamily="34" charset="0"/>
              <a:buNone/>
              <a:defRPr/>
            </a:pPr>
            <a:r>
              <a:rPr lang="en-US" altLang="en-US" sz="2400" b="1" dirty="0">
                <a:solidFill>
                  <a:srgbClr val="FF0000"/>
                </a:solidFill>
                <a:latin typeface="Times New Roman" pitchFamily="18" charset="0"/>
                <a:cs typeface="Times New Roman" pitchFamily="18" charset="0"/>
              </a:rPr>
              <a:t>Tunica adventitia 50% </a:t>
            </a:r>
            <a:r>
              <a:rPr lang="en-US" altLang="en-US" sz="2400" dirty="0">
                <a:solidFill>
                  <a:prstClr val="black"/>
                </a:solidFill>
                <a:latin typeface="Times New Roman" pitchFamily="18" charset="0"/>
                <a:cs typeface="Times New Roman" pitchFamily="18" charset="0"/>
              </a:rPr>
              <a:t>The thickness and appearance of the </a:t>
            </a:r>
            <a:r>
              <a:rPr lang="en-US" altLang="en-US" sz="2400" dirty="0">
                <a:latin typeface="Times New Roman" pitchFamily="18" charset="0"/>
                <a:cs typeface="Times New Roman" pitchFamily="18" charset="0"/>
              </a:rPr>
              <a:t>is</a:t>
            </a:r>
            <a:r>
              <a:rPr lang="en-US" altLang="en-US" sz="2400" b="1" dirty="0">
                <a:latin typeface="Times New Roman" pitchFamily="18" charset="0"/>
                <a:cs typeface="Times New Roman" pitchFamily="18" charset="0"/>
              </a:rPr>
              <a:t> variable</a:t>
            </a:r>
            <a:r>
              <a:rPr lang="en-US" altLang="en-US" sz="2400" dirty="0">
                <a:latin typeface="Times New Roman" pitchFamily="18" charset="0"/>
                <a:cs typeface="Times New Roman" pitchFamily="18" charset="0"/>
              </a:rPr>
              <a:t>. </a:t>
            </a:r>
            <a:r>
              <a:rPr lang="en-US" altLang="en-US" sz="2000" dirty="0">
                <a:latin typeface="Times New Roman" pitchFamily="18" charset="0"/>
                <a:cs typeface="Times New Roman" pitchFamily="18" charset="0"/>
              </a:rPr>
              <a:t>(</a:t>
            </a:r>
            <a:r>
              <a:rPr lang="en-US" altLang="en-US" sz="2000" b="1" dirty="0">
                <a:solidFill>
                  <a:schemeClr val="accent5">
                    <a:lumMod val="50000"/>
                  </a:schemeClr>
                </a:solidFill>
                <a:latin typeface="Times New Roman" pitchFamily="18" charset="0"/>
                <a:cs typeface="Times New Roman" pitchFamily="18" charset="0"/>
              </a:rPr>
              <a:t>Less </a:t>
            </a:r>
            <a:r>
              <a:rPr lang="en-US" altLang="en-US" sz="2000" b="1" dirty="0" err="1">
                <a:solidFill>
                  <a:schemeClr val="accent5">
                    <a:lumMod val="50000"/>
                  </a:schemeClr>
                </a:solidFill>
                <a:latin typeface="Times New Roman" pitchFamily="18" charset="0"/>
                <a:cs typeface="Times New Roman" pitchFamily="18" charset="0"/>
              </a:rPr>
              <a:t>vasovasorum</a:t>
            </a:r>
            <a:r>
              <a:rPr lang="en-US" altLang="en-US" sz="2000" b="1" dirty="0">
                <a:solidFill>
                  <a:schemeClr val="accent5">
                    <a:lumMod val="50000"/>
                  </a:schemeClr>
                </a:solidFill>
                <a:latin typeface="Times New Roman" pitchFamily="18" charset="0"/>
                <a:cs typeface="Times New Roman" pitchFamily="18" charset="0"/>
              </a:rPr>
              <a:t>)</a:t>
            </a:r>
            <a:endParaRPr lang="en-US" altLang="en-US" sz="2400" dirty="0">
              <a:latin typeface="Times New Roman" pitchFamily="18" charset="0"/>
              <a:cs typeface="Times New Roman" pitchFamily="18" charset="0"/>
            </a:endParaRPr>
          </a:p>
          <a:p>
            <a:pPr>
              <a:defRPr/>
            </a:pPr>
            <a:r>
              <a:rPr lang="en-US" altLang="en-US" sz="2400" dirty="0">
                <a:latin typeface="Times New Roman" pitchFamily="18" charset="0"/>
                <a:cs typeface="Times New Roman" pitchFamily="18" charset="0"/>
              </a:rPr>
              <a:t>Example: radial artery, splenic artery, brachial artery and femoral artery</a:t>
            </a:r>
            <a:endParaRPr lang="en-US" altLang="en-US" dirty="0"/>
          </a:p>
          <a:p>
            <a:pPr>
              <a:defRPr/>
            </a:pPr>
            <a:endParaRPr lang="en-US" altLang="en-US" dirty="0"/>
          </a:p>
        </p:txBody>
      </p:sp>
      <p:pic>
        <p:nvPicPr>
          <p:cNvPr id="79876" name="Content Placeholder 4">
            <a:extLst>
              <a:ext uri="{FF2B5EF4-FFF2-40B4-BE49-F238E27FC236}">
                <a16:creationId xmlns:a16="http://schemas.microsoft.com/office/drawing/2014/main" id="{5004FA4B-5BB5-46C2-A620-45151741FD4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53188" y="687388"/>
            <a:ext cx="3503612" cy="3024187"/>
          </a:xfrm>
        </p:spPr>
      </p:pic>
      <p:pic>
        <p:nvPicPr>
          <p:cNvPr id="79877" name="Picture 4" descr="C:\Users\MCC\Desktop\صورة2.jpg">
            <a:extLst>
              <a:ext uri="{FF2B5EF4-FFF2-40B4-BE49-F238E27FC236}">
                <a16:creationId xmlns:a16="http://schemas.microsoft.com/office/drawing/2014/main" id="{9D3FCB03-08F9-4D83-AD34-087959DCE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75" y="4291013"/>
            <a:ext cx="340042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عنوان 1">
            <a:extLst>
              <a:ext uri="{FF2B5EF4-FFF2-40B4-BE49-F238E27FC236}">
                <a16:creationId xmlns:a16="http://schemas.microsoft.com/office/drawing/2014/main" id="{7E57CE8A-8BFB-47F9-B1DC-4D10C5007883}"/>
              </a:ext>
            </a:extLst>
          </p:cNvPr>
          <p:cNvSpPr>
            <a:spLocks noGrp="1"/>
          </p:cNvSpPr>
          <p:nvPr>
            <p:ph type="title"/>
          </p:nvPr>
        </p:nvSpPr>
        <p:spPr>
          <a:xfrm>
            <a:off x="736600" y="228600"/>
            <a:ext cx="8763000" cy="1193800"/>
          </a:xfrm>
        </p:spPr>
        <p:txBody>
          <a:bodyPr/>
          <a:lstStyle/>
          <a:p>
            <a:pPr algn="ctr"/>
            <a:r>
              <a:rPr lang="en-US" altLang="en-US" sz="2800">
                <a:latin typeface="Arial Black" panose="020B0A04020102020204" pitchFamily="34" charset="0"/>
              </a:rPr>
              <a:t>Large &amp; medium size arteries </a:t>
            </a:r>
            <a:endParaRPr lang="ar-JO" altLang="en-US" sz="2800">
              <a:latin typeface="Arial Black" panose="020B0A04020102020204" pitchFamily="34" charset="0"/>
            </a:endParaRPr>
          </a:p>
        </p:txBody>
      </p:sp>
      <p:pic>
        <p:nvPicPr>
          <p:cNvPr id="80899" name="Picture 4" descr="C:\Users\MCC\Desktop\صورة2.jpg">
            <a:extLst>
              <a:ext uri="{FF2B5EF4-FFF2-40B4-BE49-F238E27FC236}">
                <a16:creationId xmlns:a16="http://schemas.microsoft.com/office/drawing/2014/main" id="{8051276C-75CC-4FA5-AE94-CD1A3D600D2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32400" y="2058988"/>
            <a:ext cx="4267200" cy="4833937"/>
          </a:xfrm>
          <a:noFill/>
        </p:spPr>
      </p:pic>
      <p:pic>
        <p:nvPicPr>
          <p:cNvPr id="80900" name="Content Placeholder 4">
            <a:extLst>
              <a:ext uri="{FF2B5EF4-FFF2-40B4-BE49-F238E27FC236}">
                <a16:creationId xmlns:a16="http://schemas.microsoft.com/office/drawing/2014/main" id="{0F34B743-A7E5-4DB5-B56A-A59A5A28D98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36600" y="2058988"/>
            <a:ext cx="4191000" cy="4803775"/>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F4D7B267-E8B8-45E1-91F0-765E8E10A16E}"/>
              </a:ext>
            </a:extLst>
          </p:cNvPr>
          <p:cNvGraphicFramePr>
            <a:graphicFrameLocks noGrp="1"/>
          </p:cNvGraphicFramePr>
          <p:nvPr/>
        </p:nvGraphicFramePr>
        <p:xfrm>
          <a:off x="279399" y="47625"/>
          <a:ext cx="9753601" cy="7496175"/>
        </p:xfrm>
        <a:graphic>
          <a:graphicData uri="http://schemas.openxmlformats.org/drawingml/2006/table">
            <a:tbl>
              <a:tblPr rtl="1" firstRow="1" bandRow="1">
                <a:tableStyleId>{5C22544A-7EE6-4342-B048-85BDC9FD1C3A}</a:tableStyleId>
              </a:tblPr>
              <a:tblGrid>
                <a:gridCol w="3828366">
                  <a:extLst>
                    <a:ext uri="{9D8B030D-6E8A-4147-A177-3AD203B41FA5}">
                      <a16:colId xmlns:a16="http://schemas.microsoft.com/office/drawing/2014/main" val="20000"/>
                    </a:ext>
                  </a:extLst>
                </a:gridCol>
                <a:gridCol w="3593124">
                  <a:extLst>
                    <a:ext uri="{9D8B030D-6E8A-4147-A177-3AD203B41FA5}">
                      <a16:colId xmlns:a16="http://schemas.microsoft.com/office/drawing/2014/main" val="20001"/>
                    </a:ext>
                  </a:extLst>
                </a:gridCol>
                <a:gridCol w="2332111">
                  <a:extLst>
                    <a:ext uri="{9D8B030D-6E8A-4147-A177-3AD203B41FA5}">
                      <a16:colId xmlns:a16="http://schemas.microsoft.com/office/drawing/2014/main" val="20002"/>
                    </a:ext>
                  </a:extLst>
                </a:gridCol>
              </a:tblGrid>
              <a:tr h="830844">
                <a:tc>
                  <a:txBody>
                    <a:bodyPr/>
                    <a:lstStyle/>
                    <a:p>
                      <a:pPr rtl="1"/>
                      <a:r>
                        <a:rPr lang="en-US" sz="2700" dirty="0">
                          <a:solidFill>
                            <a:schemeClr val="bg1"/>
                          </a:solidFill>
                          <a:cs typeface="+mj-cs"/>
                        </a:rPr>
                        <a:t>Medium size artery </a:t>
                      </a:r>
                      <a:endParaRPr lang="ar-JO" sz="2700" dirty="0">
                        <a:solidFill>
                          <a:schemeClr val="bg1"/>
                        </a:solidFill>
                        <a:cs typeface="+mj-cs"/>
                      </a:endParaRPr>
                    </a:p>
                  </a:txBody>
                  <a:tcPr marT="44779" marB="44779"/>
                </a:tc>
                <a:tc>
                  <a:txBody>
                    <a:bodyPr/>
                    <a:lstStyle/>
                    <a:p>
                      <a:pPr rtl="1"/>
                      <a:r>
                        <a:rPr lang="en-US" sz="2700" dirty="0">
                          <a:solidFill>
                            <a:schemeClr val="bg1"/>
                          </a:solidFill>
                          <a:cs typeface="+mj-cs"/>
                        </a:rPr>
                        <a:t>Large elastic artery </a:t>
                      </a:r>
                      <a:endParaRPr lang="ar-JO" sz="2700" dirty="0">
                        <a:solidFill>
                          <a:schemeClr val="bg1"/>
                        </a:solidFill>
                        <a:cs typeface="+mj-cs"/>
                      </a:endParaRPr>
                    </a:p>
                  </a:txBody>
                  <a:tcPr marT="44779" marB="44779"/>
                </a:tc>
                <a:tc>
                  <a:txBody>
                    <a:bodyPr/>
                    <a:lstStyle/>
                    <a:p>
                      <a:pPr rtl="1"/>
                      <a:endParaRPr lang="ar-JO" sz="2000"/>
                    </a:p>
                  </a:txBody>
                  <a:tcPr marT="44779" marB="44779"/>
                </a:tc>
                <a:extLst>
                  <a:ext uri="{0D108BD9-81ED-4DB2-BD59-A6C34878D82A}">
                    <a16:rowId xmlns:a16="http://schemas.microsoft.com/office/drawing/2014/main" val="10000"/>
                  </a:ext>
                </a:extLst>
              </a:tr>
              <a:tr h="821137">
                <a:tc>
                  <a:txBody>
                    <a:bodyPr/>
                    <a:lstStyle/>
                    <a:p>
                      <a:pPr rtl="1"/>
                      <a:r>
                        <a:rPr lang="en-US" sz="2400" dirty="0">
                          <a:cs typeface="+mj-cs"/>
                        </a:rPr>
                        <a:t>Relatively</a:t>
                      </a:r>
                      <a:r>
                        <a:rPr lang="en-US" sz="2400" baseline="0" dirty="0">
                          <a:cs typeface="+mj-cs"/>
                        </a:rPr>
                        <a:t> thin layer </a:t>
                      </a:r>
                      <a:endParaRPr lang="ar-JO" sz="2400" dirty="0">
                        <a:cs typeface="+mj-cs"/>
                      </a:endParaRPr>
                    </a:p>
                  </a:txBody>
                  <a:tcPr marT="44779" marB="44779"/>
                </a:tc>
                <a:tc>
                  <a:txBody>
                    <a:bodyPr/>
                    <a:lstStyle/>
                    <a:p>
                      <a:pPr rtl="1"/>
                      <a:r>
                        <a:rPr lang="en-US" sz="2400" dirty="0">
                          <a:cs typeface="+mj-cs"/>
                        </a:rPr>
                        <a:t>Thick layer , </a:t>
                      </a:r>
                      <a:r>
                        <a:rPr lang="en-US" sz="2400" b="1" dirty="0">
                          <a:solidFill>
                            <a:srgbClr val="FF0000"/>
                          </a:solidFill>
                          <a:cs typeface="+mj-cs"/>
                        </a:rPr>
                        <a:t>10% </a:t>
                      </a:r>
                      <a:r>
                        <a:rPr lang="en-US" sz="2400" dirty="0">
                          <a:cs typeface="+mj-cs"/>
                        </a:rPr>
                        <a:t>of the wall </a:t>
                      </a:r>
                      <a:endParaRPr lang="ar-JO" sz="2400" dirty="0">
                        <a:cs typeface="+mj-cs"/>
                      </a:endParaRPr>
                    </a:p>
                  </a:txBody>
                  <a:tcPr marT="44779" marB="44779"/>
                </a:tc>
                <a:tc>
                  <a:txBody>
                    <a:bodyPr/>
                    <a:lstStyle/>
                    <a:p>
                      <a:pPr rtl="1"/>
                      <a:r>
                        <a:rPr lang="en-US" sz="2400" dirty="0">
                          <a:cs typeface="+mj-cs"/>
                        </a:rPr>
                        <a:t>Tunica intima </a:t>
                      </a:r>
                      <a:endParaRPr lang="ar-JO" sz="2400" dirty="0">
                        <a:cs typeface="+mj-cs"/>
                      </a:endParaRPr>
                    </a:p>
                  </a:txBody>
                  <a:tcPr marT="44779" marB="44779"/>
                </a:tc>
                <a:extLst>
                  <a:ext uri="{0D108BD9-81ED-4DB2-BD59-A6C34878D82A}">
                    <a16:rowId xmlns:a16="http://schemas.microsoft.com/office/drawing/2014/main" val="10001"/>
                  </a:ext>
                </a:extLst>
              </a:tr>
              <a:tr h="1186927">
                <a:tc>
                  <a:txBody>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n-lt"/>
                          <a:ea typeface="+mn-ea"/>
                          <a:cs typeface="+mj-cs"/>
                        </a:rPr>
                        <a:t>Contain elastic , collagen and  No  smooth  muscle </a:t>
                      </a:r>
                      <a:endParaRPr kumimoji="0" lang="ar-JO" sz="2400" b="0" i="0" u="none" strike="noStrike" kern="1200" cap="none" spc="0" normalizeH="0" baseline="0" noProof="0" dirty="0">
                        <a:ln>
                          <a:noFill/>
                        </a:ln>
                        <a:solidFill>
                          <a:prstClr val="black"/>
                        </a:solidFill>
                        <a:effectLst/>
                        <a:uLnTx/>
                        <a:uFillTx/>
                        <a:latin typeface="+mn-lt"/>
                        <a:ea typeface="+mn-ea"/>
                        <a:cs typeface="+mj-cs"/>
                      </a:endParaRPr>
                    </a:p>
                    <a:p>
                      <a:pPr rtl="1"/>
                      <a:endParaRPr lang="ar-JO" sz="2400" dirty="0">
                        <a:cs typeface="+mj-cs"/>
                      </a:endParaRPr>
                    </a:p>
                  </a:txBody>
                  <a:tcPr marT="44779" marB="44779"/>
                </a:tc>
                <a:tc>
                  <a:txBody>
                    <a:bodyPr/>
                    <a:lstStyle/>
                    <a:p>
                      <a:pPr algn="l" rtl="0"/>
                      <a:r>
                        <a:rPr lang="en-US" sz="2400" dirty="0">
                          <a:cs typeface="+mj-cs"/>
                        </a:rPr>
                        <a:t>Contain elastic , collagen and</a:t>
                      </a:r>
                      <a:r>
                        <a:rPr lang="en-US" sz="2400" baseline="0" dirty="0">
                          <a:cs typeface="+mj-cs"/>
                        </a:rPr>
                        <a:t> some smooth  muscle </a:t>
                      </a:r>
                      <a:endParaRPr lang="ar-JO" sz="2400" dirty="0">
                        <a:cs typeface="+mj-cs"/>
                      </a:endParaRPr>
                    </a:p>
                  </a:txBody>
                  <a:tcPr marT="44779" marB="44779"/>
                </a:tc>
                <a:tc>
                  <a:txBody>
                    <a:bodyPr/>
                    <a:lstStyle/>
                    <a:p>
                      <a:pPr rtl="1"/>
                      <a:r>
                        <a:rPr lang="en-US" sz="2400" dirty="0" err="1">
                          <a:cs typeface="+mj-cs"/>
                        </a:rPr>
                        <a:t>Subendothelium</a:t>
                      </a:r>
                      <a:r>
                        <a:rPr lang="en-US" sz="2400" dirty="0">
                          <a:cs typeface="+mj-cs"/>
                        </a:rPr>
                        <a:t> </a:t>
                      </a:r>
                      <a:endParaRPr lang="ar-JO" sz="2400" dirty="0">
                        <a:cs typeface="+mj-cs"/>
                      </a:endParaRPr>
                    </a:p>
                  </a:txBody>
                  <a:tcPr marT="44779" marB="44779"/>
                </a:tc>
                <a:extLst>
                  <a:ext uri="{0D108BD9-81ED-4DB2-BD59-A6C34878D82A}">
                    <a16:rowId xmlns:a16="http://schemas.microsoft.com/office/drawing/2014/main" val="10002"/>
                  </a:ext>
                </a:extLst>
              </a:tr>
              <a:tr h="821137">
                <a:tc>
                  <a:txBody>
                    <a:bodyPr/>
                    <a:lstStyle/>
                    <a:p>
                      <a:pPr rtl="1"/>
                      <a:r>
                        <a:rPr lang="en-US" sz="2400" dirty="0">
                          <a:cs typeface="+mj-cs"/>
                        </a:rPr>
                        <a:t>Well – developed and evident </a:t>
                      </a:r>
                      <a:endParaRPr lang="ar-JO" sz="2400" dirty="0">
                        <a:cs typeface="+mj-cs"/>
                      </a:endParaRPr>
                    </a:p>
                  </a:txBody>
                  <a:tcPr marT="44779" marB="44779"/>
                </a:tc>
                <a:tc>
                  <a:txBody>
                    <a:bodyPr/>
                    <a:lstStyle/>
                    <a:p>
                      <a:pPr rtl="1"/>
                      <a:r>
                        <a:rPr lang="en-US" sz="2400" dirty="0">
                          <a:cs typeface="+mj-cs"/>
                        </a:rPr>
                        <a:t>Present but not evident </a:t>
                      </a:r>
                      <a:endParaRPr lang="ar-JO" sz="2400" dirty="0">
                        <a:cs typeface="+mj-cs"/>
                      </a:endParaRPr>
                    </a:p>
                  </a:txBody>
                  <a:tcPr marT="44779" marB="44779"/>
                </a:tc>
                <a:tc>
                  <a:txBody>
                    <a:bodyPr/>
                    <a:lstStyle/>
                    <a:p>
                      <a:pPr rtl="1"/>
                      <a:r>
                        <a:rPr lang="en-US" sz="2400" dirty="0">
                          <a:cs typeface="+mj-cs"/>
                        </a:rPr>
                        <a:t>Internal elastic lamina </a:t>
                      </a:r>
                      <a:endParaRPr lang="ar-JO" sz="2400" dirty="0">
                        <a:cs typeface="+mj-cs"/>
                      </a:endParaRPr>
                    </a:p>
                  </a:txBody>
                  <a:tcPr marT="44779" marB="44779"/>
                </a:tc>
                <a:extLst>
                  <a:ext uri="{0D108BD9-81ED-4DB2-BD59-A6C34878D82A}">
                    <a16:rowId xmlns:a16="http://schemas.microsoft.com/office/drawing/2014/main" val="10003"/>
                  </a:ext>
                </a:extLst>
              </a:tr>
              <a:tr h="1552717">
                <a:tc>
                  <a:txBody>
                    <a:bodyPr/>
                    <a:lstStyle/>
                    <a:p>
                      <a:pPr rtl="1"/>
                      <a:r>
                        <a:rPr lang="en-US" sz="2400" b="1" dirty="0">
                          <a:solidFill>
                            <a:srgbClr val="FF0000"/>
                          </a:solidFill>
                          <a:cs typeface="+mj-cs"/>
                        </a:rPr>
                        <a:t>50%</a:t>
                      </a:r>
                      <a:r>
                        <a:rPr lang="en-US" sz="2400" b="1" baseline="0" dirty="0">
                          <a:solidFill>
                            <a:srgbClr val="FF0000"/>
                          </a:solidFill>
                          <a:cs typeface="+mj-cs"/>
                        </a:rPr>
                        <a:t>  </a:t>
                      </a:r>
                      <a:r>
                        <a:rPr lang="en-US" sz="2400" baseline="0" dirty="0">
                          <a:cs typeface="+mj-cs"/>
                        </a:rPr>
                        <a:t>well developed smooth muscle , little elastic and collagen fibers </a:t>
                      </a:r>
                      <a:endParaRPr lang="ar-JO" sz="2400" dirty="0">
                        <a:cs typeface="+mj-cs"/>
                      </a:endParaRPr>
                    </a:p>
                  </a:txBody>
                  <a:tcPr marT="44779" marB="44779"/>
                </a:tc>
                <a:tc>
                  <a:txBody>
                    <a:bodyPr/>
                    <a:lstStyle/>
                    <a:p>
                      <a:pPr rtl="1"/>
                      <a:r>
                        <a:rPr lang="en-US" sz="2400" b="1" dirty="0">
                          <a:solidFill>
                            <a:srgbClr val="FF0000"/>
                          </a:solidFill>
                          <a:cs typeface="+mj-cs"/>
                        </a:rPr>
                        <a:t>70 % </a:t>
                      </a:r>
                      <a:r>
                        <a:rPr lang="en-US" sz="2400" dirty="0">
                          <a:cs typeface="+mj-cs"/>
                        </a:rPr>
                        <a:t>well developed fenestrated elastic laminae , smooth muscle , collagen fibers </a:t>
                      </a:r>
                      <a:endParaRPr lang="ar-JO" sz="2400" dirty="0">
                        <a:cs typeface="+mj-cs"/>
                      </a:endParaRPr>
                    </a:p>
                  </a:txBody>
                  <a:tcPr marT="44779" marB="44779"/>
                </a:tc>
                <a:tc>
                  <a:txBody>
                    <a:bodyPr/>
                    <a:lstStyle/>
                    <a:p>
                      <a:pPr rtl="1"/>
                      <a:r>
                        <a:rPr lang="en-US" sz="2400" dirty="0">
                          <a:cs typeface="+mj-cs"/>
                        </a:rPr>
                        <a:t>Tunica media </a:t>
                      </a:r>
                      <a:endParaRPr lang="ar-JO" sz="2400" dirty="0">
                        <a:cs typeface="+mj-cs"/>
                      </a:endParaRPr>
                    </a:p>
                  </a:txBody>
                  <a:tcPr marT="44779" marB="44779"/>
                </a:tc>
                <a:extLst>
                  <a:ext uri="{0D108BD9-81ED-4DB2-BD59-A6C34878D82A}">
                    <a16:rowId xmlns:a16="http://schemas.microsoft.com/office/drawing/2014/main" val="10004"/>
                  </a:ext>
                </a:extLst>
              </a:tr>
              <a:tr h="821137">
                <a:tc>
                  <a:txBody>
                    <a:bodyPr/>
                    <a:lstStyle/>
                    <a:p>
                      <a:pPr rtl="1"/>
                      <a:r>
                        <a:rPr lang="en-US" sz="2400" dirty="0">
                          <a:cs typeface="+mj-cs"/>
                        </a:rPr>
                        <a:t>Well defined </a:t>
                      </a:r>
                      <a:endParaRPr lang="ar-JO" sz="2400" dirty="0">
                        <a:cs typeface="+mj-cs"/>
                      </a:endParaRPr>
                    </a:p>
                  </a:txBody>
                  <a:tcPr marT="44779" marB="44779"/>
                </a:tc>
                <a:tc>
                  <a:txBody>
                    <a:bodyPr/>
                    <a:lstStyle/>
                    <a:p>
                      <a:pPr rtl="1"/>
                      <a:r>
                        <a:rPr lang="en-US" sz="2400" dirty="0">
                          <a:cs typeface="+mj-cs"/>
                        </a:rPr>
                        <a:t>Present but not evident </a:t>
                      </a:r>
                      <a:endParaRPr lang="ar-JO" sz="2400" dirty="0">
                        <a:cs typeface="+mj-cs"/>
                      </a:endParaRPr>
                    </a:p>
                  </a:txBody>
                  <a:tcPr marT="44779" marB="44779"/>
                </a:tc>
                <a:tc>
                  <a:txBody>
                    <a:bodyPr/>
                    <a:lstStyle/>
                    <a:p>
                      <a:pPr rtl="1"/>
                      <a:r>
                        <a:rPr lang="en-US" sz="2400" dirty="0">
                          <a:cs typeface="+mj-cs"/>
                        </a:rPr>
                        <a:t>External elastic lamina </a:t>
                      </a:r>
                      <a:endParaRPr lang="ar-JO" sz="2400" dirty="0">
                        <a:cs typeface="+mj-cs"/>
                      </a:endParaRPr>
                    </a:p>
                  </a:txBody>
                  <a:tcPr marT="44779" marB="44779"/>
                </a:tc>
                <a:extLst>
                  <a:ext uri="{0D108BD9-81ED-4DB2-BD59-A6C34878D82A}">
                    <a16:rowId xmlns:a16="http://schemas.microsoft.com/office/drawing/2014/main" val="10005"/>
                  </a:ext>
                </a:extLst>
              </a:tr>
              <a:tr h="821076">
                <a:tc>
                  <a:txBody>
                    <a:bodyPr/>
                    <a:lstStyle/>
                    <a:p>
                      <a:pPr rtl="1"/>
                      <a:r>
                        <a:rPr lang="en-US" sz="2400" dirty="0">
                          <a:cs typeface="+mj-cs"/>
                        </a:rPr>
                        <a:t>Thick coat </a:t>
                      </a:r>
                      <a:r>
                        <a:rPr lang="en-US" sz="2400" b="1" dirty="0">
                          <a:solidFill>
                            <a:srgbClr val="FF0000"/>
                          </a:solidFill>
                          <a:cs typeface="+mj-cs"/>
                        </a:rPr>
                        <a:t>50% </a:t>
                      </a:r>
                      <a:endParaRPr lang="ar-JO" sz="2400" b="1" dirty="0">
                        <a:solidFill>
                          <a:srgbClr val="FF0000"/>
                        </a:solidFill>
                        <a:cs typeface="+mj-cs"/>
                      </a:endParaRPr>
                    </a:p>
                  </a:txBody>
                  <a:tcPr marT="44779" marB="44779"/>
                </a:tc>
                <a:tc>
                  <a:txBody>
                    <a:bodyPr/>
                    <a:lstStyle/>
                    <a:p>
                      <a:pPr rtl="1"/>
                      <a:r>
                        <a:rPr lang="en-US" sz="2400" dirty="0">
                          <a:cs typeface="+mj-cs"/>
                        </a:rPr>
                        <a:t>Thin coat </a:t>
                      </a:r>
                      <a:r>
                        <a:rPr lang="en-US" sz="2400" b="1" dirty="0">
                          <a:solidFill>
                            <a:srgbClr val="FF0000"/>
                          </a:solidFill>
                          <a:cs typeface="+mj-cs"/>
                        </a:rPr>
                        <a:t>20% </a:t>
                      </a:r>
                      <a:endParaRPr lang="ar-JO" sz="2400" b="1" dirty="0">
                        <a:solidFill>
                          <a:srgbClr val="FF0000"/>
                        </a:solidFill>
                        <a:cs typeface="+mj-cs"/>
                      </a:endParaRPr>
                    </a:p>
                  </a:txBody>
                  <a:tcPr marT="44779" marB="44779"/>
                </a:tc>
                <a:tc>
                  <a:txBody>
                    <a:bodyPr/>
                    <a:lstStyle/>
                    <a:p>
                      <a:pPr rtl="1"/>
                      <a:r>
                        <a:rPr lang="en-US" sz="2400" dirty="0">
                          <a:cs typeface="+mj-cs"/>
                        </a:rPr>
                        <a:t>Tunica adventitia </a:t>
                      </a:r>
                      <a:endParaRPr lang="ar-JO" sz="2400" dirty="0">
                        <a:cs typeface="+mj-cs"/>
                      </a:endParaRPr>
                    </a:p>
                  </a:txBody>
                  <a:tcPr marT="44779" marB="44779"/>
                </a:tc>
                <a:extLst>
                  <a:ext uri="{0D108BD9-81ED-4DB2-BD59-A6C34878D82A}">
                    <a16:rowId xmlns:a16="http://schemas.microsoft.com/office/drawing/2014/main" val="10006"/>
                  </a:ext>
                </a:extLst>
              </a:tr>
              <a:tr h="641198">
                <a:tc>
                  <a:txBody>
                    <a:bodyPr/>
                    <a:lstStyle/>
                    <a:p>
                      <a:pPr rtl="1"/>
                      <a:r>
                        <a:rPr lang="en-US" sz="2400" dirty="0">
                          <a:cs typeface="+mj-cs"/>
                        </a:rPr>
                        <a:t>Less </a:t>
                      </a:r>
                      <a:endParaRPr lang="ar-JO" sz="2400" dirty="0">
                        <a:cs typeface="+mj-cs"/>
                      </a:endParaRPr>
                    </a:p>
                  </a:txBody>
                  <a:tcPr marT="44779" marB="44779"/>
                </a:tc>
                <a:tc>
                  <a:txBody>
                    <a:bodyPr/>
                    <a:lstStyle/>
                    <a:p>
                      <a:pPr rtl="1"/>
                      <a:r>
                        <a:rPr lang="en-US" sz="2400" dirty="0">
                          <a:cs typeface="+mj-cs"/>
                        </a:rPr>
                        <a:t>Numerous </a:t>
                      </a:r>
                      <a:endParaRPr lang="ar-JO" sz="2400" dirty="0">
                        <a:cs typeface="+mj-cs"/>
                      </a:endParaRPr>
                    </a:p>
                  </a:txBody>
                  <a:tcPr marT="44779" marB="44779"/>
                </a:tc>
                <a:tc>
                  <a:txBody>
                    <a:bodyPr/>
                    <a:lstStyle/>
                    <a:p>
                      <a:pPr rtl="1"/>
                      <a:r>
                        <a:rPr lang="en-US" sz="2400" dirty="0">
                          <a:cs typeface="+mj-cs"/>
                        </a:rPr>
                        <a:t>Vasa </a:t>
                      </a:r>
                      <a:r>
                        <a:rPr lang="en-US" sz="2400" dirty="0" err="1">
                          <a:cs typeface="+mj-cs"/>
                        </a:rPr>
                        <a:t>vasora</a:t>
                      </a:r>
                      <a:r>
                        <a:rPr lang="en-US" sz="2400" dirty="0">
                          <a:cs typeface="+mj-cs"/>
                        </a:rPr>
                        <a:t> </a:t>
                      </a:r>
                      <a:endParaRPr lang="ar-JO" sz="2400" dirty="0">
                        <a:cs typeface="+mj-cs"/>
                      </a:endParaRPr>
                    </a:p>
                  </a:txBody>
                  <a:tcPr marT="44779" marB="44779"/>
                </a:tc>
                <a:extLst>
                  <a:ext uri="{0D108BD9-81ED-4DB2-BD59-A6C34878D82A}">
                    <a16:rowId xmlns:a16="http://schemas.microsoft.com/office/drawing/2014/main" val="1000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عنوان 1">
            <a:extLst>
              <a:ext uri="{FF2B5EF4-FFF2-40B4-BE49-F238E27FC236}">
                <a16:creationId xmlns:a16="http://schemas.microsoft.com/office/drawing/2014/main" id="{CDB922AB-DF4D-4D0B-8ACB-2F14D6EF03CB}"/>
              </a:ext>
            </a:extLst>
          </p:cNvPr>
          <p:cNvSpPr>
            <a:spLocks noGrp="1"/>
          </p:cNvSpPr>
          <p:nvPr>
            <p:ph type="title"/>
          </p:nvPr>
        </p:nvSpPr>
        <p:spPr>
          <a:xfrm>
            <a:off x="736600" y="76200"/>
            <a:ext cx="8763000" cy="584200"/>
          </a:xfrm>
        </p:spPr>
        <p:txBody>
          <a:bodyPr/>
          <a:lstStyle/>
          <a:p>
            <a:pPr algn="ctr"/>
            <a:r>
              <a:rPr lang="en-US" altLang="en-US" sz="2800">
                <a:latin typeface="Arial Black" panose="020B0A04020102020204" pitchFamily="34" charset="0"/>
              </a:rPr>
              <a:t>Modified medium sized arteries </a:t>
            </a:r>
            <a:endParaRPr lang="ar-JO" altLang="en-US" sz="2800">
              <a:latin typeface="Arial Black" panose="020B0A04020102020204" pitchFamily="34" charset="0"/>
            </a:endParaRPr>
          </a:p>
        </p:txBody>
      </p:sp>
      <p:sp>
        <p:nvSpPr>
          <p:cNvPr id="68611" name="عنصر نائب للمحتوى 2">
            <a:extLst>
              <a:ext uri="{FF2B5EF4-FFF2-40B4-BE49-F238E27FC236}">
                <a16:creationId xmlns:a16="http://schemas.microsoft.com/office/drawing/2014/main" id="{BB91133E-73D0-421E-A2D0-6A53F287AFA0}"/>
              </a:ext>
            </a:extLst>
          </p:cNvPr>
          <p:cNvSpPr>
            <a:spLocks noGrp="1"/>
          </p:cNvSpPr>
          <p:nvPr>
            <p:ph idx="1"/>
          </p:nvPr>
        </p:nvSpPr>
        <p:spPr>
          <a:xfrm>
            <a:off x="127000" y="685800"/>
            <a:ext cx="9906000" cy="6858000"/>
          </a:xfrm>
        </p:spPr>
        <p:txBody>
          <a:bodyPr/>
          <a:lstStyle/>
          <a:p>
            <a:pPr marL="457200" indent="-457200">
              <a:buFont typeface="+mj-lt"/>
              <a:buAutoNum type="arabicPeriod"/>
              <a:defRPr/>
            </a:pPr>
            <a:r>
              <a:rPr lang="en-US" sz="2400" b="1" dirty="0">
                <a:solidFill>
                  <a:srgbClr val="FF0000"/>
                </a:solidFill>
                <a:latin typeface="Times New Roman" panose="02020603050405020304" pitchFamily="18" charset="0"/>
                <a:cs typeface="Times New Roman" panose="02020603050405020304" pitchFamily="18" charset="0"/>
              </a:rPr>
              <a:t>Coronary artery </a:t>
            </a:r>
          </a:p>
          <a:p>
            <a:pPr>
              <a:buFont typeface="Wingdings" pitchFamily="2" charset="2"/>
              <a:buChar char="Ø"/>
              <a:defRPr/>
            </a:pPr>
            <a:r>
              <a:rPr lang="en-US" sz="2400" dirty="0">
                <a:latin typeface="Times New Roman" panose="02020603050405020304" pitchFamily="18" charset="0"/>
                <a:cs typeface="Times New Roman" panose="02020603050405020304" pitchFamily="18" charset="0"/>
              </a:rPr>
              <a:t> Intima is </a:t>
            </a:r>
            <a:r>
              <a:rPr lang="en-US" sz="2400" b="1" dirty="0">
                <a:solidFill>
                  <a:srgbClr val="FF0000"/>
                </a:solidFill>
                <a:latin typeface="Times New Roman" panose="02020603050405020304" pitchFamily="18" charset="0"/>
                <a:cs typeface="Times New Roman" panose="02020603050405020304" pitchFamily="18" charset="0"/>
              </a:rPr>
              <a:t>thickened</a:t>
            </a:r>
            <a:r>
              <a:rPr lang="en-US" sz="2400" dirty="0">
                <a:latin typeface="Times New Roman" panose="02020603050405020304" pitchFamily="18" charset="0"/>
                <a:cs typeface="Times New Roman" panose="02020603050405020304" pitchFamily="18" charset="0"/>
              </a:rPr>
              <a:t>  by </a:t>
            </a:r>
            <a:r>
              <a:rPr lang="en-US" sz="2400" dirty="0" err="1">
                <a:latin typeface="Times New Roman" panose="02020603050405020304" pitchFamily="18" charset="0"/>
                <a:cs typeface="Times New Roman" panose="02020603050405020304" pitchFamily="18" charset="0"/>
              </a:rPr>
              <a:t>musclo</a:t>
            </a:r>
            <a:r>
              <a:rPr lang="en-US" sz="2400" dirty="0">
                <a:latin typeface="Times New Roman" panose="02020603050405020304" pitchFamily="18" charset="0"/>
                <a:cs typeface="Times New Roman" panose="02020603050405020304" pitchFamily="18" charset="0"/>
              </a:rPr>
              <a:t>- elastic thickening in the </a:t>
            </a:r>
            <a:r>
              <a:rPr lang="en-US" sz="2400" dirty="0" err="1">
                <a:latin typeface="Times New Roman" panose="02020603050405020304" pitchFamily="18" charset="0"/>
                <a:cs typeface="Times New Roman" panose="02020603050405020304" pitchFamily="18" charset="0"/>
              </a:rPr>
              <a:t>subendothelium</a:t>
            </a:r>
            <a:r>
              <a:rPr lang="en-US" sz="2400" dirty="0">
                <a:latin typeface="Times New Roman" panose="02020603050405020304" pitchFamily="18" charset="0"/>
                <a:cs typeface="Times New Roman" panose="02020603050405020304" pitchFamily="18" charset="0"/>
              </a:rPr>
              <a:t> </a:t>
            </a:r>
          </a:p>
          <a:p>
            <a:pPr>
              <a:buFont typeface="Wingdings" pitchFamily="2" charset="2"/>
              <a:buChar char="Ø"/>
              <a:defRPr/>
            </a:pPr>
            <a:r>
              <a:rPr lang="en-US" sz="2400" dirty="0">
                <a:latin typeface="Times New Roman" panose="02020603050405020304" pitchFamily="18" charset="0"/>
                <a:cs typeface="Times New Roman" panose="02020603050405020304" pitchFamily="18" charset="0"/>
              </a:rPr>
              <a:t> Internal elastic lamina is </a:t>
            </a:r>
            <a:r>
              <a:rPr lang="en-US" sz="2400" b="1" dirty="0">
                <a:solidFill>
                  <a:srgbClr val="FF0000"/>
                </a:solidFill>
                <a:latin typeface="Times New Roman" panose="02020603050405020304" pitchFamily="18" charset="0"/>
                <a:cs typeface="Times New Roman" panose="02020603050405020304" pitchFamily="18" charset="0"/>
              </a:rPr>
              <a:t>fenestrated</a:t>
            </a:r>
            <a:r>
              <a:rPr lang="en-US" sz="2400" dirty="0">
                <a:latin typeface="Times New Roman" panose="02020603050405020304" pitchFamily="18" charset="0"/>
                <a:cs typeface="Times New Roman" panose="02020603050405020304" pitchFamily="18" charset="0"/>
              </a:rPr>
              <a:t> to withstand internal pressure ( heart) and external force ( thoracic cavity) </a:t>
            </a:r>
          </a:p>
          <a:p>
            <a:pPr>
              <a:buFont typeface="Wingdings" pitchFamily="2" charset="2"/>
              <a:buChar char="Ø"/>
              <a:defRPr/>
            </a:pPr>
            <a:r>
              <a:rPr lang="en-US" sz="2400" dirty="0">
                <a:latin typeface="Times New Roman" panose="02020603050405020304" pitchFamily="18" charset="0"/>
                <a:cs typeface="Times New Roman" panose="02020603050405020304" pitchFamily="18" charset="0"/>
              </a:rPr>
              <a:t> Media is </a:t>
            </a:r>
            <a:r>
              <a:rPr lang="en-US" sz="2400" b="1" dirty="0">
                <a:solidFill>
                  <a:srgbClr val="FF0000"/>
                </a:solidFill>
                <a:latin typeface="Times New Roman" panose="02020603050405020304" pitchFamily="18" charset="0"/>
                <a:cs typeface="Times New Roman" panose="02020603050405020304" pitchFamily="18" charset="0"/>
              </a:rPr>
              <a:t>thicker </a:t>
            </a:r>
          </a:p>
          <a:p>
            <a:pPr marL="0" indent="0">
              <a:buFont typeface="Arial" panose="020B0604020202020204" pitchFamily="34" charset="0"/>
              <a:buNone/>
              <a:defRPr/>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defRPr/>
            </a:pPr>
            <a:r>
              <a:rPr lang="en-US" sz="2400" b="1" dirty="0">
                <a:solidFill>
                  <a:srgbClr val="FF0000"/>
                </a:solidFill>
                <a:latin typeface="Times New Roman" panose="02020603050405020304" pitchFamily="18" charset="0"/>
                <a:cs typeface="Times New Roman" panose="02020603050405020304" pitchFamily="18" charset="0"/>
              </a:rPr>
              <a:t>Pulmonary artery </a:t>
            </a:r>
          </a:p>
          <a:p>
            <a:pPr>
              <a:buFont typeface="Wingdings" pitchFamily="2" charset="2"/>
              <a:buChar char="Ø"/>
              <a:defRPr/>
            </a:pPr>
            <a:r>
              <a:rPr lang="en-US" sz="2400" dirty="0">
                <a:latin typeface="Times New Roman" panose="02020603050405020304" pitchFamily="18" charset="0"/>
                <a:cs typeface="Times New Roman" panose="02020603050405020304" pitchFamily="18" charset="0"/>
              </a:rPr>
              <a:t> Contain </a:t>
            </a:r>
            <a:r>
              <a:rPr lang="en-US" sz="2800" b="1" dirty="0">
                <a:solidFill>
                  <a:srgbClr val="FF0000"/>
                </a:solidFill>
                <a:latin typeface="Times New Roman" panose="02020603050405020304" pitchFamily="18" charset="0"/>
                <a:cs typeface="Times New Roman" panose="02020603050405020304" pitchFamily="18" charset="0"/>
              </a:rPr>
              <a:t>less </a:t>
            </a:r>
            <a:r>
              <a:rPr lang="en-US" sz="2400" dirty="0">
                <a:latin typeface="Times New Roman" panose="02020603050405020304" pitchFamily="18" charset="0"/>
                <a:cs typeface="Times New Roman" panose="02020603050405020304" pitchFamily="18" charset="0"/>
              </a:rPr>
              <a:t>muscle &amp; elastic fibers due to low blood pressure </a:t>
            </a:r>
          </a:p>
          <a:p>
            <a:pPr>
              <a:buFont typeface="Wingdings" pitchFamily="2" charset="2"/>
              <a:buChar char="Ø"/>
              <a:defRPr/>
            </a:pPr>
            <a:r>
              <a:rPr lang="en-US" sz="2400" dirty="0">
                <a:latin typeface="Times New Roman" panose="02020603050405020304" pitchFamily="18" charset="0"/>
                <a:cs typeface="Times New Roman" panose="02020603050405020304" pitchFamily="18" charset="0"/>
              </a:rPr>
              <a:t> Cardiac muscle extend short distance in the artery </a:t>
            </a:r>
          </a:p>
          <a:p>
            <a:pPr marL="0" indent="0">
              <a:buFont typeface="Arial" panose="020B0604020202020204" pitchFamily="34" charset="0"/>
              <a:buNone/>
              <a:defRPr/>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defRPr/>
            </a:pPr>
            <a:r>
              <a:rPr lang="en-US" sz="2400" b="1" dirty="0">
                <a:solidFill>
                  <a:srgbClr val="FF0000"/>
                </a:solidFill>
                <a:latin typeface="Times New Roman" panose="02020603050405020304" pitchFamily="18" charset="0"/>
                <a:cs typeface="Times New Roman" panose="02020603050405020304" pitchFamily="18" charset="0"/>
              </a:rPr>
              <a:t>Cerebral artery </a:t>
            </a:r>
          </a:p>
          <a:p>
            <a:pPr>
              <a:buFont typeface="Wingdings" pitchFamily="2" charset="2"/>
              <a:buChar char="v"/>
              <a:defRPr/>
            </a:pPr>
            <a:r>
              <a:rPr lang="en-US" sz="2400" dirty="0">
                <a:latin typeface="Times New Roman" panose="02020603050405020304" pitchFamily="18" charset="0"/>
                <a:cs typeface="Times New Roman" panose="02020603050405020304" pitchFamily="18" charset="0"/>
              </a:rPr>
              <a:t>Artery but similar to vein with wide lumen &amp; thin wall </a:t>
            </a:r>
          </a:p>
          <a:p>
            <a:pPr>
              <a:buFont typeface="Wingdings" pitchFamily="2" charset="2"/>
              <a:buChar char="v"/>
              <a:defRPr/>
            </a:pPr>
            <a:r>
              <a:rPr lang="en-US" sz="2400" dirty="0">
                <a:latin typeface="Times New Roman" panose="02020603050405020304" pitchFamily="18" charset="0"/>
                <a:cs typeface="Times New Roman" panose="02020603050405020304" pitchFamily="18" charset="0"/>
              </a:rPr>
              <a:t>Tunica media is </a:t>
            </a:r>
            <a:r>
              <a:rPr lang="en-US" sz="2400" b="1" dirty="0">
                <a:solidFill>
                  <a:srgbClr val="FF0000"/>
                </a:solidFill>
                <a:latin typeface="Times New Roman" panose="02020603050405020304" pitchFamily="18" charset="0"/>
                <a:cs typeface="Times New Roman" panose="02020603050405020304" pitchFamily="18" charset="0"/>
              </a:rPr>
              <a:t>thin</a:t>
            </a:r>
            <a:r>
              <a:rPr lang="en-US" sz="2400" dirty="0">
                <a:latin typeface="Times New Roman" panose="02020603050405020304" pitchFamily="18" charset="0"/>
                <a:cs typeface="Times New Roman" panose="02020603050405020304" pitchFamily="18" charset="0"/>
              </a:rPr>
              <a:t> with less elastic fibers </a:t>
            </a:r>
          </a:p>
          <a:p>
            <a:pPr>
              <a:buFont typeface="Wingdings" pitchFamily="2" charset="2"/>
              <a:buChar char="v"/>
              <a:defRPr/>
            </a:pPr>
            <a:r>
              <a:rPr lang="en-US" sz="2400" dirty="0">
                <a:solidFill>
                  <a:prstClr val="black"/>
                </a:solidFill>
                <a:latin typeface="Times New Roman" panose="02020603050405020304" pitchFamily="18" charset="0"/>
                <a:cs typeface="Times New Roman" panose="02020603050405020304" pitchFamily="18" charset="0"/>
              </a:rPr>
              <a:t> Internal elastic  lamina </a:t>
            </a:r>
            <a:r>
              <a:rPr lang="en-US" sz="2400" dirty="0">
                <a:latin typeface="Times New Roman" panose="02020603050405020304" pitchFamily="18" charset="0"/>
                <a:cs typeface="Times New Roman" panose="02020603050405020304" pitchFamily="18" charset="0"/>
              </a:rPr>
              <a:t>Well developed</a:t>
            </a:r>
          </a:p>
          <a:p>
            <a:pPr>
              <a:buFont typeface="Wingdings" pitchFamily="2" charset="2"/>
              <a:buChar char="v"/>
              <a:defRPr/>
            </a:pP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Tunica adventitia</a:t>
            </a:r>
            <a:r>
              <a:rPr lang="en-US" sz="2400" b="1" dirty="0">
                <a:solidFill>
                  <a:srgbClr val="FF0000"/>
                </a:solidFill>
                <a:latin typeface="Times New Roman" panose="02020603050405020304" pitchFamily="18" charset="0"/>
                <a:cs typeface="Times New Roman" panose="02020603050405020304" pitchFamily="18" charset="0"/>
              </a:rPr>
              <a:t>  Absent </a:t>
            </a:r>
            <a:r>
              <a:rPr lang="en-US" sz="2400" dirty="0" err="1">
                <a:latin typeface="Times New Roman" panose="02020603050405020304" pitchFamily="18" charset="0"/>
                <a:cs typeface="Times New Roman" panose="02020603050405020304" pitchFamily="18" charset="0"/>
              </a:rPr>
              <a:t>becouse</a:t>
            </a:r>
            <a:r>
              <a:rPr lang="en-US" sz="2400" dirty="0">
                <a:latin typeface="Times New Roman" panose="02020603050405020304" pitchFamily="18" charset="0"/>
                <a:cs typeface="Times New Roman" panose="02020603050405020304" pitchFamily="18" charset="0"/>
              </a:rPr>
              <a:t> the artery well protected in the skull </a:t>
            </a:r>
          </a:p>
          <a:p>
            <a:pPr>
              <a:buFont typeface="Wingdings" pitchFamily="2" charset="2"/>
              <a:buChar char="v"/>
              <a:defRPr/>
            </a:pPr>
            <a:endParaRPr lang="en-US" dirty="0"/>
          </a:p>
          <a:p>
            <a:pPr marL="457200" indent="-457200">
              <a:buFont typeface="+mj-lt"/>
              <a:buAutoNum type="arabicPeriod"/>
              <a:defRPr/>
            </a:pPr>
            <a:endParaRPr lang="en-US" dirty="0"/>
          </a:p>
          <a:p>
            <a:pPr marL="457200" indent="-457200">
              <a:buFont typeface="+mj-lt"/>
              <a:buAutoNum type="arabicPeriod"/>
              <a:defRPr/>
            </a:pPr>
            <a:endParaRPr lang="ar-JO"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68D40165-1223-400C-B72E-A6A5A1E20EF4}"/>
              </a:ext>
            </a:extLst>
          </p:cNvPr>
          <p:cNvSpPr>
            <a:spLocks noGrp="1"/>
          </p:cNvSpPr>
          <p:nvPr>
            <p:ph idx="1"/>
          </p:nvPr>
        </p:nvSpPr>
        <p:spPr>
          <a:xfrm>
            <a:off x="127000" y="152400"/>
            <a:ext cx="9906000" cy="6858000"/>
          </a:xfrm>
        </p:spPr>
        <p:txBody>
          <a:bodyPr/>
          <a:lstStyle/>
          <a:p>
            <a:pPr marL="0" indent="0">
              <a:spcAft>
                <a:spcPts val="0"/>
              </a:spcAft>
              <a:buFont typeface="Arial" panose="020B0604020202020204" pitchFamily="34" charset="0"/>
              <a:buNone/>
              <a:defRPr/>
            </a:pPr>
            <a:r>
              <a:rPr lang="en-US" sz="2800" b="1" dirty="0">
                <a:solidFill>
                  <a:srgbClr val="FF0000"/>
                </a:solidFill>
                <a:latin typeface="Times New Roman"/>
                <a:ea typeface="Times New Roman"/>
              </a:rPr>
              <a:t>Blood portal systems </a:t>
            </a:r>
          </a:p>
          <a:p>
            <a:pPr>
              <a:spcAft>
                <a:spcPts val="0"/>
              </a:spcAft>
              <a:buFont typeface="Wingdings" panose="05000000000000000000" pitchFamily="2" charset="2"/>
              <a:buChar char="q"/>
              <a:defRPr/>
            </a:pPr>
            <a:r>
              <a:rPr lang="en-US" sz="2400" b="1" dirty="0">
                <a:solidFill>
                  <a:srgbClr val="FF0000"/>
                </a:solidFill>
                <a:latin typeface="Times New Roman"/>
                <a:ea typeface="Times New Roman"/>
              </a:rPr>
              <a:t> In typical configurations</a:t>
            </a:r>
            <a:r>
              <a:rPr lang="en-US" sz="2400" dirty="0">
                <a:solidFill>
                  <a:srgbClr val="000000"/>
                </a:solidFill>
                <a:latin typeface="Times New Roman"/>
                <a:ea typeface="Times New Roman"/>
              </a:rPr>
              <a:t>, an artery or arteriole carrying oxygenated blood enters the capillary bed, where there is exchange of oxygen and metabolites, and the vessel exiting the capillary bed is a </a:t>
            </a:r>
            <a:r>
              <a:rPr lang="en-US" sz="2400" dirty="0" err="1">
                <a:solidFill>
                  <a:srgbClr val="000000"/>
                </a:solidFill>
                <a:latin typeface="Times New Roman"/>
                <a:ea typeface="Times New Roman"/>
              </a:rPr>
              <a:t>venule</a:t>
            </a:r>
            <a:r>
              <a:rPr lang="en-US" sz="2400" dirty="0">
                <a:solidFill>
                  <a:srgbClr val="000000"/>
                </a:solidFill>
                <a:latin typeface="Times New Roman"/>
                <a:ea typeface="Times New Roman"/>
              </a:rPr>
              <a:t> or vein with deoxygenated blood. </a:t>
            </a:r>
            <a:endParaRPr lang="en-US" sz="2400" dirty="0">
              <a:latin typeface="Times New Roman"/>
              <a:ea typeface="Times New Roman"/>
            </a:endParaRPr>
          </a:p>
          <a:p>
            <a:pPr>
              <a:spcAft>
                <a:spcPts val="0"/>
              </a:spcAft>
              <a:buFont typeface="Wingdings" panose="05000000000000000000" pitchFamily="2" charset="2"/>
              <a:buChar char="q"/>
              <a:defRPr/>
            </a:pPr>
            <a:r>
              <a:rPr lang="en-US" sz="2400" b="1" dirty="0">
                <a:solidFill>
                  <a:srgbClr val="000000"/>
                </a:solidFill>
                <a:latin typeface="Times New Roman"/>
                <a:ea typeface="Times New Roman"/>
              </a:rPr>
              <a:t> Portal systems </a:t>
            </a:r>
            <a:r>
              <a:rPr lang="en-US" sz="2400" dirty="0">
                <a:solidFill>
                  <a:srgbClr val="000000"/>
                </a:solidFill>
                <a:latin typeface="Times New Roman"/>
                <a:ea typeface="Times New Roman"/>
              </a:rPr>
              <a:t>describe situations where the blood vessel leaving the capillary bed is of the same category as the blood vessel entering the capillary bed. (vein - capillary bed - vein // artery - capillary bed - artery). </a:t>
            </a:r>
            <a:endParaRPr lang="en-US" sz="2400" dirty="0">
              <a:latin typeface="Times New Roman"/>
              <a:ea typeface="Times New Roman"/>
            </a:endParaRPr>
          </a:p>
          <a:p>
            <a:pPr>
              <a:spcAft>
                <a:spcPts val="0"/>
              </a:spcAft>
              <a:buFont typeface="Wingdings" panose="05000000000000000000" pitchFamily="2" charset="2"/>
              <a:buChar char="q"/>
              <a:defRPr/>
            </a:pPr>
            <a:r>
              <a:rPr lang="en-US" sz="2400" dirty="0">
                <a:solidFill>
                  <a:srgbClr val="000000"/>
                </a:solidFill>
                <a:latin typeface="Times New Roman"/>
                <a:ea typeface="Times New Roman"/>
              </a:rPr>
              <a:t> In a </a:t>
            </a:r>
            <a:r>
              <a:rPr lang="en-US" sz="2400" b="1" dirty="0">
                <a:solidFill>
                  <a:srgbClr val="000000"/>
                </a:solidFill>
                <a:latin typeface="Times New Roman"/>
                <a:ea typeface="Times New Roman"/>
              </a:rPr>
              <a:t>venous portal system</a:t>
            </a:r>
            <a:r>
              <a:rPr lang="en-US" sz="2400" dirty="0">
                <a:solidFill>
                  <a:srgbClr val="000000"/>
                </a:solidFill>
                <a:latin typeface="Times New Roman"/>
                <a:ea typeface="Times New Roman"/>
              </a:rPr>
              <a:t> (such as in the liver) a vein (hepatic portal vein) enters the capillary bed and a vein (hepatic vein) exits the capillary bed. </a:t>
            </a:r>
          </a:p>
          <a:p>
            <a:pPr>
              <a:spcAft>
                <a:spcPts val="0"/>
              </a:spcAft>
              <a:buFont typeface="Wingdings" panose="05000000000000000000" pitchFamily="2" charset="2"/>
              <a:buChar char="q"/>
              <a:defRPr/>
            </a:pPr>
            <a:r>
              <a:rPr lang="en-US" sz="2400" dirty="0">
                <a:solidFill>
                  <a:srgbClr val="000000"/>
                </a:solidFill>
                <a:latin typeface="Times New Roman"/>
                <a:ea typeface="Times New Roman"/>
              </a:rPr>
              <a:t> A similar portal system is found in the </a:t>
            </a:r>
            <a:r>
              <a:rPr lang="en-US" sz="2400" dirty="0" err="1">
                <a:solidFill>
                  <a:srgbClr val="000000"/>
                </a:solidFill>
                <a:latin typeface="Times New Roman"/>
                <a:ea typeface="Times New Roman"/>
              </a:rPr>
              <a:t>hypothalmus</a:t>
            </a:r>
            <a:r>
              <a:rPr lang="en-US" sz="2400" dirty="0">
                <a:solidFill>
                  <a:srgbClr val="000000"/>
                </a:solidFill>
                <a:latin typeface="Times New Roman"/>
                <a:ea typeface="Times New Roman"/>
              </a:rPr>
              <a:t>-hypophysis. </a:t>
            </a:r>
            <a:endParaRPr lang="en-US" sz="2400" dirty="0">
              <a:latin typeface="Times New Roman"/>
              <a:ea typeface="Times New Roman"/>
            </a:endParaRPr>
          </a:p>
          <a:p>
            <a:pPr>
              <a:spcAft>
                <a:spcPts val="0"/>
              </a:spcAft>
              <a:buFont typeface="Wingdings" panose="05000000000000000000" pitchFamily="2" charset="2"/>
              <a:buChar char="q"/>
              <a:defRPr/>
            </a:pPr>
            <a:r>
              <a:rPr lang="en-US" sz="2400" dirty="0">
                <a:solidFill>
                  <a:srgbClr val="000000"/>
                </a:solidFill>
                <a:latin typeface="Times New Roman"/>
                <a:ea typeface="Times New Roman"/>
              </a:rPr>
              <a:t> An example of an </a:t>
            </a:r>
            <a:r>
              <a:rPr lang="en-US" sz="2400" b="1" dirty="0">
                <a:solidFill>
                  <a:srgbClr val="000000"/>
                </a:solidFill>
                <a:latin typeface="Times New Roman"/>
                <a:ea typeface="Times New Roman"/>
              </a:rPr>
              <a:t>arterial portal system</a:t>
            </a:r>
            <a:r>
              <a:rPr lang="en-US" sz="2400" dirty="0">
                <a:solidFill>
                  <a:srgbClr val="000000"/>
                </a:solidFill>
                <a:latin typeface="Times New Roman"/>
                <a:ea typeface="Times New Roman"/>
              </a:rPr>
              <a:t> is found in the renal cortex. Afferent arterioles break up into the capillary bed of the glomerular tufts of the renal corpuscle and the blood exits in efferent arterioles.</a:t>
            </a:r>
            <a:endParaRPr lang="en-US" sz="2400" dirty="0">
              <a:latin typeface="Times New Roman"/>
              <a:ea typeface="Times New Roman"/>
            </a:endParaRPr>
          </a:p>
          <a:p>
            <a:pPr>
              <a:defRPr/>
            </a:pPr>
            <a:endParaRPr lang="ar-JO"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5BD2A3C1-526B-490E-B17C-1FB1097E146C}"/>
              </a:ext>
            </a:extLst>
          </p:cNvPr>
          <p:cNvSpPr>
            <a:spLocks noGrp="1"/>
          </p:cNvSpPr>
          <p:nvPr>
            <p:ph type="title"/>
          </p:nvPr>
        </p:nvSpPr>
        <p:spPr>
          <a:xfrm>
            <a:off x="762000" y="76200"/>
            <a:ext cx="8763000" cy="584200"/>
          </a:xfrm>
        </p:spPr>
        <p:txBody>
          <a:bodyPr/>
          <a:lstStyle/>
          <a:p>
            <a:pPr algn="ctr"/>
            <a:r>
              <a:rPr lang="en-US" altLang="en-US" sz="3200" b="1">
                <a:latin typeface="Arial Black" panose="020B0A04020102020204" pitchFamily="34" charset="0"/>
              </a:rPr>
              <a:t>Arterioles (small arteries) </a:t>
            </a:r>
            <a:endParaRPr lang="en-US" altLang="en-US" sz="3200">
              <a:latin typeface="Arial Black" panose="020B0A04020102020204" pitchFamily="34" charset="0"/>
            </a:endParaRPr>
          </a:p>
        </p:txBody>
      </p:sp>
      <p:sp>
        <p:nvSpPr>
          <p:cNvPr id="67587" name="Content Placeholder 2">
            <a:extLst>
              <a:ext uri="{FF2B5EF4-FFF2-40B4-BE49-F238E27FC236}">
                <a16:creationId xmlns:a16="http://schemas.microsoft.com/office/drawing/2014/main" id="{374010D3-256D-4F75-A742-5A6A57E307E1}"/>
              </a:ext>
            </a:extLst>
          </p:cNvPr>
          <p:cNvSpPr>
            <a:spLocks noGrp="1"/>
          </p:cNvSpPr>
          <p:nvPr>
            <p:ph sz="half" idx="1"/>
          </p:nvPr>
        </p:nvSpPr>
        <p:spPr>
          <a:xfrm>
            <a:off x="0" y="762000"/>
            <a:ext cx="6832600" cy="6705600"/>
          </a:xfrm>
        </p:spPr>
        <p:txBody>
          <a:bodyPr/>
          <a:lstStyle/>
          <a:p>
            <a:pPr>
              <a:defRPr/>
            </a:pPr>
            <a:r>
              <a:rPr lang="en-US" altLang="en-US" sz="2400" dirty="0">
                <a:solidFill>
                  <a:prstClr val="black"/>
                </a:solidFill>
                <a:latin typeface="Times New Roman" pitchFamily="18" charset="0"/>
                <a:cs typeface="Times New Roman" pitchFamily="18" charset="0"/>
              </a:rPr>
              <a:t>Arterioles are the </a:t>
            </a:r>
            <a:r>
              <a:rPr lang="en-US" altLang="en-US" sz="2400" b="1" dirty="0">
                <a:solidFill>
                  <a:prstClr val="black"/>
                </a:solidFill>
                <a:latin typeface="Times New Roman" pitchFamily="18" charset="0"/>
                <a:cs typeface="Times New Roman" pitchFamily="18" charset="0"/>
              </a:rPr>
              <a:t>major resistance vessels.</a:t>
            </a:r>
            <a:r>
              <a:rPr lang="en-US" altLang="en-US" sz="2400" dirty="0">
                <a:solidFill>
                  <a:prstClr val="black"/>
                </a:solidFill>
                <a:latin typeface="Times New Roman" pitchFamily="18" charset="0"/>
                <a:cs typeface="Times New Roman" pitchFamily="18" charset="0"/>
              </a:rPr>
              <a:t> Since the artery, while reaching its target tissue, branches into several arterioles with diameters small enough to offer considerable resistance to flow</a:t>
            </a:r>
            <a:r>
              <a:rPr lang="en-US" altLang="en-US" sz="2400" b="1" dirty="0">
                <a:solidFill>
                  <a:prstClr val="black"/>
                </a:solidFill>
                <a:latin typeface="Times New Roman" pitchFamily="18" charset="0"/>
                <a:cs typeface="Times New Roman" pitchFamily="18" charset="0"/>
              </a:rPr>
              <a:t> </a:t>
            </a:r>
            <a:endParaRPr lang="en-US" altLang="en-US" sz="2400" b="1" dirty="0">
              <a:solidFill>
                <a:srgbClr val="FF0000"/>
              </a:solidFill>
              <a:latin typeface="Times New Roman" pitchFamily="18" charset="0"/>
              <a:cs typeface="Times New Roman" pitchFamily="18" charset="0"/>
            </a:endParaRPr>
          </a:p>
          <a:p>
            <a:pPr marL="0" indent="0">
              <a:buFont typeface="Arial" panose="020B0604020202020204" pitchFamily="34" charset="0"/>
              <a:buNone/>
              <a:defRPr/>
            </a:pPr>
            <a:r>
              <a:rPr lang="en-US" altLang="en-US" sz="2400" b="1" dirty="0">
                <a:solidFill>
                  <a:srgbClr val="FF0000"/>
                </a:solidFill>
                <a:latin typeface="Times New Roman" pitchFamily="18" charset="0"/>
                <a:cs typeface="Times New Roman" pitchFamily="18" charset="0"/>
              </a:rPr>
              <a:t>Tunica intima</a:t>
            </a:r>
            <a:r>
              <a:rPr lang="en-US" altLang="en-US" sz="2400" dirty="0">
                <a:solidFill>
                  <a:srgbClr val="FF0000"/>
                </a:solidFill>
                <a:latin typeface="Times New Roman" pitchFamily="18" charset="0"/>
                <a:cs typeface="Times New Roman" pitchFamily="18" charset="0"/>
              </a:rPr>
              <a:t> </a:t>
            </a:r>
            <a:r>
              <a:rPr lang="en-US" altLang="en-US" sz="2400" dirty="0">
                <a:latin typeface="Times New Roman" pitchFamily="18" charset="0"/>
                <a:cs typeface="Times New Roman" pitchFamily="18" charset="0"/>
              </a:rPr>
              <a:t>is smaller with </a:t>
            </a:r>
            <a:r>
              <a:rPr lang="en-US" altLang="en-US" sz="2400" b="1" dirty="0">
                <a:latin typeface="Times New Roman" pitchFamily="18" charset="0"/>
                <a:cs typeface="Times New Roman" pitchFamily="18" charset="0"/>
              </a:rPr>
              <a:t>endothelium</a:t>
            </a:r>
            <a:r>
              <a:rPr lang="en-US" altLang="en-US" sz="2400" dirty="0">
                <a:latin typeface="Times New Roman" pitchFamily="18" charset="0"/>
                <a:cs typeface="Times New Roman" pitchFamily="18" charset="0"/>
              </a:rPr>
              <a:t> and internal elastic lamina which may be </a:t>
            </a:r>
            <a:r>
              <a:rPr lang="en-US" altLang="en-US" sz="2400" b="1" dirty="0">
                <a:latin typeface="Times New Roman" pitchFamily="18" charset="0"/>
                <a:cs typeface="Times New Roman" pitchFamily="18" charset="0"/>
              </a:rPr>
              <a:t>incomplete </a:t>
            </a:r>
            <a:r>
              <a:rPr lang="en-US" altLang="en-US" sz="2400" dirty="0">
                <a:latin typeface="Times New Roman" pitchFamily="18" charset="0"/>
                <a:cs typeface="Times New Roman" pitchFamily="18" charset="0"/>
              </a:rPr>
              <a:t>and which is not always well-defined (absent in small and terminal arteriole but present in large arterioles)</a:t>
            </a:r>
          </a:p>
          <a:p>
            <a:pPr marL="0" indent="0">
              <a:buFont typeface="Arial" panose="020B0604020202020204" pitchFamily="34" charset="0"/>
              <a:buNone/>
              <a:defRPr/>
            </a:pPr>
            <a:r>
              <a:rPr lang="en-US" altLang="en-US" sz="2400" b="1" dirty="0">
                <a:solidFill>
                  <a:srgbClr val="FF0000"/>
                </a:solidFill>
                <a:latin typeface="Times New Roman" pitchFamily="18" charset="0"/>
                <a:cs typeface="Times New Roman" pitchFamily="18" charset="0"/>
              </a:rPr>
              <a:t>Tunica media</a:t>
            </a:r>
            <a:r>
              <a:rPr lang="en-US" altLang="en-US" sz="2400" dirty="0">
                <a:solidFill>
                  <a:srgbClr val="FF0000"/>
                </a:solidFill>
                <a:latin typeface="Times New Roman" pitchFamily="18" charset="0"/>
                <a:cs typeface="Times New Roman" pitchFamily="18" charset="0"/>
              </a:rPr>
              <a:t> </a:t>
            </a:r>
            <a:r>
              <a:rPr lang="en-US" altLang="en-US" sz="2400" dirty="0">
                <a:latin typeface="Times New Roman" pitchFamily="18" charset="0"/>
                <a:cs typeface="Times New Roman" pitchFamily="18" charset="0"/>
              </a:rPr>
              <a:t>is made up of </a:t>
            </a:r>
            <a:r>
              <a:rPr lang="en-US" altLang="en-US" sz="2400" b="1" dirty="0">
                <a:latin typeface="Times New Roman" pitchFamily="18" charset="0"/>
                <a:cs typeface="Times New Roman" pitchFamily="18" charset="0"/>
              </a:rPr>
              <a:t>circular smooth muscles</a:t>
            </a:r>
            <a:r>
              <a:rPr lang="en-US" altLang="en-US" sz="2400" dirty="0">
                <a:latin typeface="Times New Roman" pitchFamily="18" charset="0"/>
                <a:cs typeface="Times New Roman" pitchFamily="18" charset="0"/>
              </a:rPr>
              <a:t> i.e. single smooth muscle layer in small arterioles; </a:t>
            </a:r>
            <a:r>
              <a:rPr lang="en-US" altLang="en-US" sz="2400" b="1" dirty="0">
                <a:solidFill>
                  <a:srgbClr val="FF0000"/>
                </a:solidFill>
                <a:latin typeface="Times New Roman" pitchFamily="18" charset="0"/>
                <a:cs typeface="Times New Roman" pitchFamily="18" charset="0"/>
              </a:rPr>
              <a:t>2-4 layers in large arterioles </a:t>
            </a:r>
          </a:p>
          <a:p>
            <a:pPr marL="0" indent="0">
              <a:buFont typeface="Arial" panose="020B0604020202020204" pitchFamily="34" charset="0"/>
              <a:buNone/>
              <a:defRPr/>
            </a:pPr>
            <a:r>
              <a:rPr lang="en-US" altLang="en-US" sz="2400" b="1" dirty="0">
                <a:solidFill>
                  <a:srgbClr val="FF0000"/>
                </a:solidFill>
                <a:latin typeface="Times New Roman" pitchFamily="18" charset="0"/>
                <a:cs typeface="Times New Roman" pitchFamily="18" charset="0"/>
              </a:rPr>
              <a:t>Tunica adventitia</a:t>
            </a:r>
            <a:r>
              <a:rPr lang="en-US" altLang="en-US" sz="2400" dirty="0">
                <a:solidFill>
                  <a:srgbClr val="FF0000"/>
                </a:solidFill>
                <a:latin typeface="Times New Roman" pitchFamily="18" charset="0"/>
                <a:cs typeface="Times New Roman" pitchFamily="18" charset="0"/>
              </a:rPr>
              <a:t> </a:t>
            </a:r>
            <a:r>
              <a:rPr lang="en-US" altLang="en-US" sz="2400" dirty="0">
                <a:latin typeface="Times New Roman" pitchFamily="18" charset="0"/>
                <a:cs typeface="Times New Roman" pitchFamily="18" charset="0"/>
              </a:rPr>
              <a:t>posses </a:t>
            </a:r>
            <a:r>
              <a:rPr lang="en-US" altLang="en-US" sz="2400" b="1" dirty="0">
                <a:latin typeface="Times New Roman" pitchFamily="18" charset="0"/>
                <a:cs typeface="Times New Roman" pitchFamily="18" charset="0"/>
              </a:rPr>
              <a:t>autonomic</a:t>
            </a:r>
            <a:r>
              <a:rPr lang="en-US" altLang="en-US" sz="2400" dirty="0">
                <a:latin typeface="Times New Roman" pitchFamily="18" charset="0"/>
                <a:cs typeface="Times New Roman" pitchFamily="18" charset="0"/>
              </a:rPr>
              <a:t> nerve </a:t>
            </a:r>
            <a:r>
              <a:rPr lang="en-US" altLang="en-US" sz="2400" dirty="0" err="1">
                <a:latin typeface="Times New Roman" pitchFamily="18" charset="0"/>
                <a:cs typeface="Times New Roman" pitchFamily="18" charset="0"/>
              </a:rPr>
              <a:t>fibres</a:t>
            </a:r>
            <a:r>
              <a:rPr lang="en-US" altLang="en-US" sz="2400" dirty="0">
                <a:latin typeface="Times New Roman" pitchFamily="18" charset="0"/>
                <a:cs typeface="Times New Roman" pitchFamily="18" charset="0"/>
              </a:rPr>
              <a:t> to control the size of the lumen which is responsible </a:t>
            </a:r>
            <a:r>
              <a:rPr lang="en-US" altLang="en-US" sz="2400" b="1" dirty="0">
                <a:latin typeface="Times New Roman" pitchFamily="18" charset="0"/>
                <a:cs typeface="Times New Roman" pitchFamily="18" charset="0"/>
              </a:rPr>
              <a:t>peripheral resistance</a:t>
            </a:r>
            <a:r>
              <a:rPr lang="en-US" altLang="en-US" sz="2400" dirty="0">
                <a:latin typeface="Times New Roman" pitchFamily="18" charset="0"/>
                <a:cs typeface="Times New Roman" pitchFamily="18" charset="0"/>
              </a:rPr>
              <a:t> necessary to control arterial </a:t>
            </a:r>
            <a:r>
              <a:rPr lang="en-US" altLang="en-US" sz="2400" b="1" dirty="0">
                <a:latin typeface="Times New Roman" pitchFamily="18" charset="0"/>
                <a:cs typeface="Times New Roman" pitchFamily="18" charset="0"/>
              </a:rPr>
              <a:t>blood pressure</a:t>
            </a:r>
            <a:r>
              <a:rPr lang="en-US" altLang="en-US" sz="2400" dirty="0">
                <a:latin typeface="Times New Roman" pitchFamily="18" charset="0"/>
                <a:cs typeface="Times New Roman" pitchFamily="18" charset="0"/>
              </a:rPr>
              <a:t> </a:t>
            </a:r>
          </a:p>
          <a:p>
            <a:pPr marL="0" indent="0">
              <a:buFont typeface="Arial" panose="020B0604020202020204" pitchFamily="34" charset="0"/>
              <a:buNone/>
              <a:defRPr/>
            </a:pPr>
            <a:r>
              <a:rPr lang="en-US" altLang="en-US" sz="2000" b="1" dirty="0">
                <a:solidFill>
                  <a:schemeClr val="accent5">
                    <a:lumMod val="50000"/>
                  </a:schemeClr>
                </a:solidFill>
                <a:latin typeface="Times New Roman" pitchFamily="18" charset="0"/>
                <a:cs typeface="Times New Roman" pitchFamily="18" charset="0"/>
              </a:rPr>
              <a:t>**</a:t>
            </a:r>
            <a:r>
              <a:rPr lang="en-US" altLang="en-US" sz="2000" b="1" dirty="0" err="1">
                <a:solidFill>
                  <a:schemeClr val="accent5">
                    <a:lumMod val="50000"/>
                  </a:schemeClr>
                </a:solidFill>
                <a:latin typeface="Times New Roman" pitchFamily="18" charset="0"/>
                <a:cs typeface="Times New Roman" pitchFamily="18" charset="0"/>
              </a:rPr>
              <a:t>Histamin</a:t>
            </a:r>
            <a:r>
              <a:rPr lang="en-US" altLang="en-US" sz="2000" b="1" dirty="0">
                <a:solidFill>
                  <a:schemeClr val="accent5">
                    <a:lumMod val="50000"/>
                  </a:schemeClr>
                </a:solidFill>
                <a:latin typeface="Times New Roman" pitchFamily="18" charset="0"/>
                <a:cs typeface="Times New Roman" pitchFamily="18" charset="0"/>
              </a:rPr>
              <a:t> in anaphylactic shock acts on it causing vasodilation </a:t>
            </a:r>
            <a:r>
              <a:rPr lang="en-US" altLang="en-US" sz="2000" b="1" dirty="0">
                <a:solidFill>
                  <a:schemeClr val="accent5">
                    <a:lumMod val="50000"/>
                  </a:schemeClr>
                </a:solidFill>
                <a:latin typeface="Times New Roman" pitchFamily="18" charset="0"/>
                <a:cs typeface="Times New Roman" pitchFamily="18" charset="0"/>
                <a:sym typeface="Wingdings" panose="05000000000000000000" pitchFamily="2" charset="2"/>
              </a:rPr>
              <a:t> hypotension </a:t>
            </a:r>
            <a:endParaRPr lang="en-US" altLang="en-US" sz="2000" b="1" dirty="0">
              <a:solidFill>
                <a:schemeClr val="accent5">
                  <a:lumMod val="50000"/>
                </a:schemeClr>
              </a:solidFill>
              <a:latin typeface="Times New Roman" pitchFamily="18" charset="0"/>
              <a:cs typeface="Times New Roman" pitchFamily="18" charset="0"/>
            </a:endParaRPr>
          </a:p>
          <a:p>
            <a:pPr marL="0" indent="0">
              <a:buFont typeface="Arial" panose="020B0604020202020204" pitchFamily="34" charset="0"/>
              <a:buNone/>
              <a:defRPr/>
            </a:pPr>
            <a:endParaRPr lang="en-US" altLang="en-US" sz="2400" dirty="0">
              <a:latin typeface="Times New Roman" pitchFamily="18" charset="0"/>
              <a:cs typeface="Times New Roman" pitchFamily="18" charset="0"/>
            </a:endParaRPr>
          </a:p>
          <a:p>
            <a:pPr marL="0" indent="0">
              <a:buFont typeface="Arial" panose="020B0604020202020204" pitchFamily="34" charset="0"/>
              <a:buNone/>
              <a:defRPr/>
            </a:pPr>
            <a:endParaRPr lang="en-US" altLang="en-US" dirty="0"/>
          </a:p>
        </p:txBody>
      </p:sp>
      <p:pic>
        <p:nvPicPr>
          <p:cNvPr id="84996" name="Content Placeholder 5">
            <a:extLst>
              <a:ext uri="{FF2B5EF4-FFF2-40B4-BE49-F238E27FC236}">
                <a16:creationId xmlns:a16="http://schemas.microsoft.com/office/drawing/2014/main" id="{727ED204-7554-4BCF-8A2C-5E9DB2B0640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32600" y="3810000"/>
            <a:ext cx="3251200" cy="2514600"/>
          </a:xfrm>
        </p:spPr>
      </p:pic>
      <p:pic>
        <p:nvPicPr>
          <p:cNvPr id="84997" name="Picture 4" descr="arteriole2">
            <a:extLst>
              <a:ext uri="{FF2B5EF4-FFF2-40B4-BE49-F238E27FC236}">
                <a16:creationId xmlns:a16="http://schemas.microsoft.com/office/drawing/2014/main" id="{03856270-0708-44EC-91E2-9BFF3C15EE0F}"/>
              </a:ext>
            </a:extLst>
          </p:cNvPr>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6832600" y="990600"/>
            <a:ext cx="3200400" cy="24765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8C3C8-34B2-40BE-9210-F519E48CAF39}"/>
              </a:ext>
            </a:extLst>
          </p:cNvPr>
          <p:cNvSpPr>
            <a:spLocks noGrp="1"/>
          </p:cNvSpPr>
          <p:nvPr>
            <p:ph type="title"/>
          </p:nvPr>
        </p:nvSpPr>
        <p:spPr>
          <a:xfrm>
            <a:off x="342900" y="38100"/>
            <a:ext cx="9817100" cy="558800"/>
          </a:xfrm>
          <a:solidFill>
            <a:schemeClr val="accent3"/>
          </a:solidFill>
        </p:spPr>
        <p:txBody>
          <a:bodyPr/>
          <a:lstStyle/>
          <a:p>
            <a:pPr indent="-446088">
              <a:spcBef>
                <a:spcPts val="0"/>
              </a:spcBef>
              <a:spcAft>
                <a:spcPts val="0"/>
              </a:spcAft>
              <a:defRPr/>
            </a:pPr>
            <a:r>
              <a:rPr lang="en-US" sz="3200" b="1" dirty="0">
                <a:solidFill>
                  <a:srgbClr val="000000"/>
                </a:solidFill>
                <a:latin typeface="Arial Black" panose="020B0A04020102020204" pitchFamily="34" charset="0"/>
                <a:ea typeface="Times New Roman" panose="02020603050405020304" pitchFamily="18" charset="0"/>
                <a:sym typeface="Palatino" charset="0"/>
              </a:rPr>
              <a:t>THE HEART</a:t>
            </a:r>
            <a:endParaRPr lang="en-US" sz="3200" dirty="0">
              <a:latin typeface="Arial Black" panose="020B0A04020102020204" pitchFamily="34" charset="0"/>
              <a:sym typeface="Futura" charset="0"/>
            </a:endParaRPr>
          </a:p>
        </p:txBody>
      </p:sp>
      <p:sp>
        <p:nvSpPr>
          <p:cNvPr id="3" name="Content Placeholder 2">
            <a:extLst>
              <a:ext uri="{FF2B5EF4-FFF2-40B4-BE49-F238E27FC236}">
                <a16:creationId xmlns:a16="http://schemas.microsoft.com/office/drawing/2014/main" id="{F607E981-2D6C-48C0-9E8F-2341A293D499}"/>
              </a:ext>
            </a:extLst>
          </p:cNvPr>
          <p:cNvSpPr>
            <a:spLocks noGrp="1"/>
          </p:cNvSpPr>
          <p:nvPr>
            <p:ph idx="1"/>
          </p:nvPr>
        </p:nvSpPr>
        <p:spPr>
          <a:xfrm>
            <a:off x="14288" y="596900"/>
            <a:ext cx="9880600" cy="7327900"/>
          </a:xfrm>
        </p:spPr>
        <p:txBody>
          <a:bodyPr/>
          <a:lstStyle/>
          <a:p>
            <a:pPr marL="342900" indent="-342900" algn="justLow">
              <a:spcBef>
                <a:spcPts val="0"/>
              </a:spcBef>
              <a:spcAft>
                <a:spcPts val="0"/>
              </a:spcAft>
              <a:buFont typeface="Wingdings" panose="05000000000000000000" pitchFamily="2" charset="2"/>
              <a:buChar char="q"/>
              <a:defRPr/>
            </a:pPr>
            <a:r>
              <a:rPr lang="en-US" sz="2000" b="1" dirty="0">
                <a:solidFill>
                  <a:srgbClr val="FF0000"/>
                </a:solidFill>
                <a:latin typeface="Times New Roman" panose="02020603050405020304" pitchFamily="18" charset="0"/>
                <a:ea typeface="Times New Roman" panose="02020603050405020304" pitchFamily="18" charset="0"/>
                <a:sym typeface="Palatino" charset="0"/>
              </a:rPr>
              <a:t>The Endocardium</a:t>
            </a:r>
            <a:r>
              <a:rPr lang="en-US" sz="2000" dirty="0">
                <a:solidFill>
                  <a:srgbClr val="FF0000"/>
                </a:solidFill>
                <a:latin typeface="Times New Roman" panose="02020603050405020304" pitchFamily="18" charset="0"/>
                <a:ea typeface="Times New Roman" panose="02020603050405020304" pitchFamily="18" charset="0"/>
                <a:sym typeface="Palatino" charset="0"/>
              </a:rPr>
              <a:t> </a:t>
            </a:r>
            <a:r>
              <a:rPr lang="en-US" sz="2000" dirty="0">
                <a:solidFill>
                  <a:srgbClr val="000000"/>
                </a:solidFill>
                <a:latin typeface="Times New Roman" panose="02020603050405020304" pitchFamily="18" charset="0"/>
                <a:ea typeface="Times New Roman" panose="02020603050405020304" pitchFamily="18" charset="0"/>
                <a:sym typeface="Palatino" charset="0"/>
              </a:rPr>
              <a:t>- lines the chambers of the heart. In the chambers it consists of a </a:t>
            </a:r>
            <a:r>
              <a:rPr lang="en-US" sz="2000" b="1" dirty="0">
                <a:solidFill>
                  <a:srgbClr val="000000"/>
                </a:solidFill>
                <a:latin typeface="Times New Roman" panose="02020603050405020304" pitchFamily="18" charset="0"/>
                <a:ea typeface="Times New Roman" panose="02020603050405020304" pitchFamily="18" charset="0"/>
                <a:sym typeface="Palatino" charset="0"/>
              </a:rPr>
              <a:t>simple squamous endothelium</a:t>
            </a:r>
            <a:r>
              <a:rPr lang="en-US" sz="2000" dirty="0">
                <a:solidFill>
                  <a:srgbClr val="000000"/>
                </a:solidFill>
                <a:latin typeface="Times New Roman" panose="02020603050405020304" pitchFamily="18" charset="0"/>
                <a:ea typeface="Times New Roman" panose="02020603050405020304" pitchFamily="18" charset="0"/>
                <a:sym typeface="Palatino" charset="0"/>
              </a:rPr>
              <a:t> overlying a delicate layer of </a:t>
            </a:r>
            <a:r>
              <a:rPr lang="en-US" sz="2000" b="1" dirty="0">
                <a:solidFill>
                  <a:srgbClr val="000000"/>
                </a:solidFill>
                <a:latin typeface="Times New Roman" panose="02020603050405020304" pitchFamily="18" charset="0"/>
                <a:ea typeface="Times New Roman" panose="02020603050405020304" pitchFamily="18" charset="0"/>
                <a:sym typeface="Palatino" charset="0"/>
              </a:rPr>
              <a:t>loose connective tissue</a:t>
            </a:r>
            <a:r>
              <a:rPr lang="en-US" sz="2000" dirty="0">
                <a:solidFill>
                  <a:srgbClr val="000000"/>
                </a:solidFill>
                <a:latin typeface="Times New Roman" panose="02020603050405020304" pitchFamily="18" charset="0"/>
                <a:ea typeface="Times New Roman" panose="02020603050405020304" pitchFamily="18" charset="0"/>
                <a:sym typeface="Palatino" charset="0"/>
              </a:rPr>
              <a:t>.</a:t>
            </a:r>
          </a:p>
          <a:p>
            <a:pPr marL="0" indent="0" algn="justLow">
              <a:spcBef>
                <a:spcPts val="0"/>
              </a:spcBef>
              <a:spcAft>
                <a:spcPts val="0"/>
              </a:spcAft>
              <a:buFont typeface="Lucida Grande"/>
              <a:buNone/>
              <a:defRPr/>
            </a:pPr>
            <a:r>
              <a:rPr lang="en-US" sz="2000" dirty="0">
                <a:solidFill>
                  <a:srgbClr val="002060"/>
                </a:solidFill>
                <a:latin typeface="Times New Roman" panose="02020603050405020304" pitchFamily="18" charset="0"/>
                <a:ea typeface="Times New Roman" panose="02020603050405020304" pitchFamily="18" charset="0"/>
                <a:sym typeface="Palatino" charset="0"/>
              </a:rPr>
              <a:t>- Rich in elastic fibers </a:t>
            </a:r>
          </a:p>
          <a:p>
            <a:pPr marL="0" indent="0" algn="justLow">
              <a:spcBef>
                <a:spcPts val="0"/>
              </a:spcBef>
              <a:spcAft>
                <a:spcPts val="0"/>
              </a:spcAft>
              <a:buFont typeface="Lucida Grande"/>
              <a:buNone/>
              <a:defRPr/>
            </a:pPr>
            <a:endParaRPr lang="en-US" sz="2000" dirty="0">
              <a:solidFill>
                <a:srgbClr val="000000"/>
              </a:solidFill>
              <a:latin typeface="Times New Roman" panose="02020603050405020304" pitchFamily="18" charset="0"/>
              <a:ea typeface="Times New Roman" panose="02020603050405020304" pitchFamily="18" charset="0"/>
              <a:sym typeface="Palatino" charset="0"/>
            </a:endParaRPr>
          </a:p>
          <a:p>
            <a:pPr marL="0" indent="0" algn="justLow">
              <a:spcBef>
                <a:spcPts val="0"/>
              </a:spcBef>
              <a:spcAft>
                <a:spcPts val="0"/>
              </a:spcAft>
              <a:buFont typeface="Lucida Grande"/>
              <a:buNone/>
              <a:defRPr/>
            </a:pPr>
            <a:r>
              <a:rPr lang="en-US" sz="2000" dirty="0">
                <a:solidFill>
                  <a:srgbClr val="000000"/>
                </a:solidFill>
                <a:latin typeface="Times New Roman" panose="02020603050405020304" pitchFamily="18" charset="0"/>
                <a:ea typeface="Times New Roman" panose="02020603050405020304" pitchFamily="18" charset="0"/>
                <a:sym typeface="Palatino" charset="0"/>
              </a:rPr>
              <a:t>          It lines the dense connective tissue of the cusps of the A-V valves.</a:t>
            </a:r>
          </a:p>
          <a:p>
            <a:pPr marL="0" indent="0" algn="justLow">
              <a:spcBef>
                <a:spcPts val="0"/>
              </a:spcBef>
              <a:spcAft>
                <a:spcPts val="0"/>
              </a:spcAft>
              <a:buFont typeface="Lucida Grande"/>
              <a:buNone/>
              <a:defRPr/>
            </a:pPr>
            <a:r>
              <a:rPr lang="en-US" sz="2000" dirty="0">
                <a:solidFill>
                  <a:srgbClr val="000000"/>
                </a:solidFill>
                <a:latin typeface="Times New Roman" panose="02020603050405020304" pitchFamily="18" charset="0"/>
                <a:ea typeface="Times New Roman" panose="02020603050405020304" pitchFamily="18" charset="0"/>
                <a:sym typeface="Palatino" charset="0"/>
              </a:rPr>
              <a:t>          It is </a:t>
            </a:r>
            <a:r>
              <a:rPr lang="en-US" sz="2000" b="1" dirty="0">
                <a:solidFill>
                  <a:srgbClr val="000000"/>
                </a:solidFill>
                <a:latin typeface="Times New Roman" panose="02020603050405020304" pitchFamily="18" charset="0"/>
                <a:ea typeface="Times New Roman" panose="02020603050405020304" pitchFamily="18" charset="0"/>
                <a:sym typeface="Palatino" charset="0"/>
              </a:rPr>
              <a:t>continuous</a:t>
            </a:r>
            <a:r>
              <a:rPr lang="en-US" sz="2000" dirty="0">
                <a:solidFill>
                  <a:srgbClr val="000000"/>
                </a:solidFill>
                <a:latin typeface="Times New Roman" panose="02020603050405020304" pitchFamily="18" charset="0"/>
                <a:ea typeface="Times New Roman" panose="02020603050405020304" pitchFamily="18" charset="0"/>
                <a:sym typeface="Palatino" charset="0"/>
              </a:rPr>
              <a:t> with the endothelium of the blood vessels. </a:t>
            </a:r>
          </a:p>
          <a:p>
            <a:pPr marL="342900" indent="-342900" algn="justLow">
              <a:spcBef>
                <a:spcPts val="0"/>
              </a:spcBef>
              <a:spcAft>
                <a:spcPts val="0"/>
              </a:spcAft>
              <a:buFont typeface="Wingdings" panose="05000000000000000000" pitchFamily="2" charset="2"/>
              <a:buChar char="q"/>
              <a:defRPr/>
            </a:pPr>
            <a:r>
              <a:rPr lang="en-US" sz="2000" b="1" dirty="0">
                <a:solidFill>
                  <a:srgbClr val="FF0000"/>
                </a:solidFill>
                <a:latin typeface="Times New Roman" panose="02020603050405020304" pitchFamily="18" charset="0"/>
                <a:ea typeface="Times New Roman" panose="02020603050405020304" pitchFamily="18" charset="0"/>
                <a:sym typeface="Palatino" charset="0"/>
              </a:rPr>
              <a:t>The Myocardium</a:t>
            </a:r>
            <a:r>
              <a:rPr lang="en-US" sz="2000" dirty="0">
                <a:solidFill>
                  <a:srgbClr val="002060"/>
                </a:solidFill>
                <a:latin typeface="Times New Roman" panose="02020603050405020304" pitchFamily="18" charset="0"/>
                <a:ea typeface="Times New Roman" panose="02020603050405020304" pitchFamily="18" charset="0"/>
                <a:sym typeface="Palatino" charset="0"/>
              </a:rPr>
              <a:t>(thickest</a:t>
            </a:r>
            <a:r>
              <a:rPr lang="en-US" sz="2000" dirty="0">
                <a:solidFill>
                  <a:srgbClr val="002060"/>
                </a:solidFill>
                <a:latin typeface="Times New Roman" panose="02020603050405020304" pitchFamily="18" charset="0"/>
                <a:ea typeface="Times New Roman" panose="02020603050405020304" pitchFamily="18" charset="0"/>
                <a:sym typeface="Wingdings" panose="05000000000000000000" pitchFamily="2" charset="2"/>
              </a:rPr>
              <a:t> responsible of contraction)</a:t>
            </a:r>
            <a:r>
              <a:rPr lang="en-US" sz="2000" dirty="0">
                <a:solidFill>
                  <a:srgbClr val="FF0000"/>
                </a:solidFill>
                <a:latin typeface="Times New Roman" panose="02020603050405020304" pitchFamily="18" charset="0"/>
                <a:ea typeface="Times New Roman" panose="02020603050405020304" pitchFamily="18" charset="0"/>
                <a:sym typeface="Palatino" charset="0"/>
              </a:rPr>
              <a:t> </a:t>
            </a:r>
            <a:r>
              <a:rPr lang="en-US" sz="2000" dirty="0">
                <a:solidFill>
                  <a:srgbClr val="000000"/>
                </a:solidFill>
                <a:latin typeface="Times New Roman" panose="02020603050405020304" pitchFamily="18" charset="0"/>
                <a:ea typeface="Times New Roman" panose="02020603050405020304" pitchFamily="18" charset="0"/>
                <a:sym typeface="Palatino" charset="0"/>
              </a:rPr>
              <a:t>- the </a:t>
            </a:r>
            <a:r>
              <a:rPr lang="en-US" sz="2000" b="1" dirty="0">
                <a:solidFill>
                  <a:srgbClr val="000000"/>
                </a:solidFill>
                <a:latin typeface="Times New Roman" panose="02020603050405020304" pitchFamily="18" charset="0"/>
                <a:ea typeface="Times New Roman" panose="02020603050405020304" pitchFamily="18" charset="0"/>
                <a:sym typeface="Palatino" charset="0"/>
              </a:rPr>
              <a:t>muscular wall</a:t>
            </a:r>
            <a:r>
              <a:rPr lang="en-US" sz="2000" dirty="0">
                <a:solidFill>
                  <a:srgbClr val="000000"/>
                </a:solidFill>
                <a:latin typeface="Times New Roman" panose="02020603050405020304" pitchFamily="18" charset="0"/>
                <a:ea typeface="Times New Roman" panose="02020603050405020304" pitchFamily="18" charset="0"/>
                <a:sym typeface="Palatino" charset="0"/>
              </a:rPr>
              <a:t> of the heart composed of </a:t>
            </a:r>
            <a:r>
              <a:rPr lang="en-US" sz="2000" b="1" dirty="0">
                <a:solidFill>
                  <a:srgbClr val="000000"/>
                </a:solidFill>
                <a:latin typeface="Times New Roman" panose="02020603050405020304" pitchFamily="18" charset="0"/>
                <a:ea typeface="Times New Roman" panose="02020603050405020304" pitchFamily="18" charset="0"/>
                <a:sym typeface="Palatino" charset="0"/>
              </a:rPr>
              <a:t>cardiac</a:t>
            </a:r>
            <a:br>
              <a:rPr lang="en-US" sz="2000" b="1" dirty="0">
                <a:solidFill>
                  <a:srgbClr val="000000"/>
                </a:solidFill>
                <a:latin typeface="Times New Roman" panose="02020603050405020304" pitchFamily="18" charset="0"/>
                <a:ea typeface="Times New Roman" panose="02020603050405020304" pitchFamily="18" charset="0"/>
                <a:sym typeface="Palatino" charset="0"/>
              </a:rPr>
            </a:br>
            <a:r>
              <a:rPr lang="en-US" sz="2000" b="1" dirty="0">
                <a:solidFill>
                  <a:srgbClr val="000000"/>
                </a:solidFill>
                <a:latin typeface="Times New Roman" panose="02020603050405020304" pitchFamily="18" charset="0"/>
                <a:ea typeface="Times New Roman" panose="02020603050405020304" pitchFamily="18" charset="0"/>
                <a:sym typeface="Palatino" charset="0"/>
              </a:rPr>
              <a:t>muscle</a:t>
            </a:r>
            <a:r>
              <a:rPr lang="en-US" sz="2000" dirty="0">
                <a:solidFill>
                  <a:srgbClr val="000000"/>
                </a:solidFill>
                <a:latin typeface="Times New Roman" panose="02020603050405020304" pitchFamily="18" charset="0"/>
                <a:ea typeface="Times New Roman" panose="02020603050405020304" pitchFamily="18" charset="0"/>
                <a:sym typeface="Palatino" charset="0"/>
              </a:rPr>
              <a:t> and a reinforcing internal network of </a:t>
            </a:r>
            <a:r>
              <a:rPr lang="en-US" sz="2000" b="1" dirty="0">
                <a:solidFill>
                  <a:srgbClr val="000000"/>
                </a:solidFill>
                <a:latin typeface="Times New Roman" panose="02020603050405020304" pitchFamily="18" charset="0"/>
                <a:ea typeface="Times New Roman" panose="02020603050405020304" pitchFamily="18" charset="0"/>
                <a:sym typeface="Palatino" charset="0"/>
              </a:rPr>
              <a:t>fibrous connective tissue</a:t>
            </a:r>
            <a:r>
              <a:rPr lang="en-US" sz="2000" dirty="0">
                <a:solidFill>
                  <a:srgbClr val="000000"/>
                </a:solidFill>
                <a:latin typeface="Times New Roman" panose="02020603050405020304" pitchFamily="18" charset="0"/>
                <a:ea typeface="Times New Roman" panose="02020603050405020304" pitchFamily="18" charset="0"/>
                <a:sym typeface="Palatino" charset="0"/>
              </a:rPr>
              <a:t> called</a:t>
            </a:r>
            <a:br>
              <a:rPr lang="en-US" sz="2000" dirty="0">
                <a:solidFill>
                  <a:srgbClr val="000000"/>
                </a:solidFill>
                <a:latin typeface="Times New Roman" panose="02020603050405020304" pitchFamily="18" charset="0"/>
                <a:ea typeface="Times New Roman" panose="02020603050405020304" pitchFamily="18" charset="0"/>
                <a:sym typeface="Palatino" charset="0"/>
              </a:rPr>
            </a:br>
            <a:r>
              <a:rPr lang="en-US" sz="2000" dirty="0">
                <a:solidFill>
                  <a:srgbClr val="000000"/>
                </a:solidFill>
                <a:latin typeface="Times New Roman" panose="02020603050405020304" pitchFamily="18" charset="0"/>
                <a:ea typeface="Times New Roman" panose="02020603050405020304" pitchFamily="18" charset="0"/>
                <a:sym typeface="Palatino" charset="0"/>
              </a:rPr>
              <a:t>the "</a:t>
            </a:r>
            <a:r>
              <a:rPr lang="en-US" sz="2000" b="1" dirty="0">
                <a:solidFill>
                  <a:srgbClr val="000000"/>
                </a:solidFill>
                <a:latin typeface="Times New Roman" panose="02020603050405020304" pitchFamily="18" charset="0"/>
                <a:ea typeface="Times New Roman" panose="02020603050405020304" pitchFamily="18" charset="0"/>
                <a:sym typeface="Palatino" charset="0"/>
              </a:rPr>
              <a:t>skeleton of the heart</a:t>
            </a:r>
            <a:r>
              <a:rPr lang="en-US" sz="2000" dirty="0">
                <a:solidFill>
                  <a:srgbClr val="000000"/>
                </a:solidFill>
                <a:latin typeface="Times New Roman" panose="02020603050405020304" pitchFamily="18" charset="0"/>
                <a:ea typeface="Times New Roman" panose="02020603050405020304" pitchFamily="18" charset="0"/>
                <a:sym typeface="Palatino" charset="0"/>
              </a:rPr>
              <a:t>". This connective tissue serves two primary</a:t>
            </a:r>
            <a:br>
              <a:rPr lang="en-US" sz="2000" dirty="0">
                <a:solidFill>
                  <a:srgbClr val="000000"/>
                </a:solidFill>
                <a:latin typeface="Times New Roman" panose="02020603050405020304" pitchFamily="18" charset="0"/>
                <a:ea typeface="Times New Roman" panose="02020603050405020304" pitchFamily="18" charset="0"/>
                <a:sym typeface="Palatino" charset="0"/>
              </a:rPr>
            </a:br>
            <a:r>
              <a:rPr lang="en-US" sz="2000" dirty="0">
                <a:solidFill>
                  <a:srgbClr val="000000"/>
                </a:solidFill>
                <a:latin typeface="Times New Roman" panose="02020603050405020304" pitchFamily="18" charset="0"/>
                <a:ea typeface="Times New Roman" panose="02020603050405020304" pitchFamily="18" charset="0"/>
                <a:sym typeface="Palatino" charset="0"/>
              </a:rPr>
              <a:t>functions: </a:t>
            </a:r>
            <a:endParaRPr lang="en-US" sz="2000" dirty="0">
              <a:latin typeface="Times New Roman" panose="02020603050405020304" pitchFamily="18" charset="0"/>
              <a:ea typeface="Times New Roman" panose="02020603050405020304" pitchFamily="18" charset="0"/>
              <a:sym typeface="Palatino" charset="0"/>
            </a:endParaRPr>
          </a:p>
          <a:p>
            <a:pPr marL="342900" indent="-342900" algn="justLow">
              <a:spcBef>
                <a:spcPts val="0"/>
              </a:spcBef>
              <a:spcAft>
                <a:spcPts val="0"/>
              </a:spcAft>
              <a:buFont typeface="+mj-lt"/>
              <a:buAutoNum type="arabicPeriod"/>
              <a:tabLst>
                <a:tab pos="457200" algn="l"/>
              </a:tabLst>
              <a:defRPr/>
            </a:pPr>
            <a:r>
              <a:rPr lang="en-US" sz="2000" dirty="0">
                <a:solidFill>
                  <a:srgbClr val="000000"/>
                </a:solidFill>
                <a:latin typeface="Times New Roman" panose="02020603050405020304" pitchFamily="18" charset="0"/>
                <a:ea typeface="Times New Roman" panose="02020603050405020304" pitchFamily="18" charset="0"/>
                <a:sym typeface="Palatino" charset="0"/>
              </a:rPr>
              <a:t>It provides </a:t>
            </a:r>
            <a:r>
              <a:rPr lang="en-US" sz="2000" b="1" dirty="0">
                <a:solidFill>
                  <a:srgbClr val="000000"/>
                </a:solidFill>
                <a:latin typeface="Times New Roman" panose="02020603050405020304" pitchFamily="18" charset="0"/>
                <a:ea typeface="Times New Roman" panose="02020603050405020304" pitchFamily="18" charset="0"/>
                <a:sym typeface="Palatino" charset="0"/>
              </a:rPr>
              <a:t>anchorage</a:t>
            </a:r>
            <a:r>
              <a:rPr lang="en-US" sz="2000" dirty="0">
                <a:solidFill>
                  <a:srgbClr val="000000"/>
                </a:solidFill>
                <a:latin typeface="Times New Roman" panose="02020603050405020304" pitchFamily="18" charset="0"/>
                <a:ea typeface="Times New Roman" panose="02020603050405020304" pitchFamily="18" charset="0"/>
                <a:sym typeface="Palatino" charset="0"/>
              </a:rPr>
              <a:t> for the cardiac muscle and the atrioventricular valves. The portion of the skeleton anchoring the A-V valves is called the </a:t>
            </a:r>
            <a:r>
              <a:rPr lang="en-US" sz="2000" b="1" dirty="0">
                <a:solidFill>
                  <a:srgbClr val="000000"/>
                </a:solidFill>
                <a:latin typeface="Times New Roman" panose="02020603050405020304" pitchFamily="18" charset="0"/>
                <a:ea typeface="Times New Roman" panose="02020603050405020304" pitchFamily="18" charset="0"/>
                <a:sym typeface="Palatino" charset="0"/>
              </a:rPr>
              <a:t>coronary trigone.</a:t>
            </a:r>
            <a:endParaRPr lang="en-US" sz="2000" dirty="0">
              <a:latin typeface="Times New Roman" panose="02020603050405020304" pitchFamily="18" charset="0"/>
              <a:ea typeface="Times New Roman" panose="02020603050405020304" pitchFamily="18" charset="0"/>
              <a:sym typeface="Palatino" charset="0"/>
            </a:endParaRPr>
          </a:p>
          <a:p>
            <a:pPr marL="342900" indent="-342900" algn="justLow">
              <a:spcBef>
                <a:spcPts val="0"/>
              </a:spcBef>
              <a:spcAft>
                <a:spcPts val="0"/>
              </a:spcAft>
              <a:buFont typeface="+mj-lt"/>
              <a:buAutoNum type="arabicPeriod"/>
              <a:tabLst>
                <a:tab pos="457200" algn="l"/>
              </a:tabLst>
              <a:defRPr/>
            </a:pPr>
            <a:r>
              <a:rPr lang="en-US" sz="2000" dirty="0">
                <a:solidFill>
                  <a:srgbClr val="000000"/>
                </a:solidFill>
                <a:latin typeface="Times New Roman" panose="02020603050405020304" pitchFamily="18" charset="0"/>
                <a:ea typeface="Times New Roman" panose="02020603050405020304" pitchFamily="18" charset="0"/>
                <a:sym typeface="Palatino" charset="0"/>
              </a:rPr>
              <a:t>The</a:t>
            </a:r>
            <a:r>
              <a:rPr lang="en-US" sz="2000" b="1" dirty="0">
                <a:solidFill>
                  <a:srgbClr val="000000"/>
                </a:solidFill>
                <a:latin typeface="Times New Roman" panose="02020603050405020304" pitchFamily="18" charset="0"/>
                <a:ea typeface="Times New Roman" panose="02020603050405020304" pitchFamily="18" charset="0"/>
                <a:sym typeface="Palatino" charset="0"/>
              </a:rPr>
              <a:t> elastic</a:t>
            </a:r>
            <a:r>
              <a:rPr lang="en-US" sz="2000" dirty="0">
                <a:solidFill>
                  <a:srgbClr val="000000"/>
                </a:solidFill>
                <a:latin typeface="Times New Roman" panose="02020603050405020304" pitchFamily="18" charset="0"/>
                <a:ea typeface="Times New Roman" panose="02020603050405020304" pitchFamily="18" charset="0"/>
                <a:sym typeface="Palatino" charset="0"/>
              </a:rPr>
              <a:t> component of the skeleton provides the </a:t>
            </a:r>
            <a:r>
              <a:rPr lang="en-US" sz="2000" b="1" dirty="0">
                <a:solidFill>
                  <a:srgbClr val="000000"/>
                </a:solidFill>
                <a:latin typeface="Times New Roman" panose="02020603050405020304" pitchFamily="18" charset="0"/>
                <a:ea typeface="Times New Roman" panose="02020603050405020304" pitchFamily="18" charset="0"/>
                <a:sym typeface="Palatino" charset="0"/>
              </a:rPr>
              <a:t>recoil</a:t>
            </a:r>
            <a:r>
              <a:rPr lang="en-US" sz="2000" dirty="0">
                <a:solidFill>
                  <a:srgbClr val="000000"/>
                </a:solidFill>
                <a:latin typeface="Times New Roman" panose="02020603050405020304" pitchFamily="18" charset="0"/>
                <a:ea typeface="Times New Roman" panose="02020603050405020304" pitchFamily="18" charset="0"/>
                <a:sym typeface="Palatino" charset="0"/>
              </a:rPr>
              <a:t> that assists in filling the chambers following systole.</a:t>
            </a:r>
          </a:p>
          <a:p>
            <a:pPr marL="342900" indent="-342900" algn="justLow">
              <a:spcBef>
                <a:spcPts val="0"/>
              </a:spcBef>
              <a:spcAft>
                <a:spcPts val="0"/>
              </a:spcAft>
              <a:buFont typeface="Wingdings" panose="05000000000000000000" pitchFamily="2" charset="2"/>
              <a:buChar char="q"/>
              <a:defRPr/>
            </a:pPr>
            <a:r>
              <a:rPr lang="en-US" sz="2000" b="1" dirty="0">
                <a:solidFill>
                  <a:srgbClr val="FF0000"/>
                </a:solidFill>
                <a:latin typeface="Times New Roman" panose="02020603050405020304" pitchFamily="18" charset="0"/>
                <a:ea typeface="Times New Roman" panose="02020603050405020304" pitchFamily="18" charset="0"/>
                <a:sym typeface="Palatino" charset="0"/>
              </a:rPr>
              <a:t>Pericardium</a:t>
            </a:r>
            <a:r>
              <a:rPr lang="en-US" sz="2000" dirty="0">
                <a:solidFill>
                  <a:srgbClr val="000000"/>
                </a:solidFill>
                <a:latin typeface="Times New Roman" panose="02020603050405020304" pitchFamily="18" charset="0"/>
                <a:ea typeface="Times New Roman" panose="02020603050405020304" pitchFamily="18" charset="0"/>
                <a:sym typeface="Palatino" charset="0"/>
              </a:rPr>
              <a:t> - The outer coverings of the heart is a </a:t>
            </a:r>
            <a:r>
              <a:rPr lang="en-US" sz="2000" b="1" dirty="0">
                <a:solidFill>
                  <a:srgbClr val="000000"/>
                </a:solidFill>
                <a:latin typeface="Times New Roman" panose="02020603050405020304" pitchFamily="18" charset="0"/>
                <a:ea typeface="Times New Roman" panose="02020603050405020304" pitchFamily="18" charset="0"/>
                <a:sym typeface="Palatino" charset="0"/>
              </a:rPr>
              <a:t>double</a:t>
            </a:r>
            <a:r>
              <a:rPr lang="en-US" sz="2000" dirty="0">
                <a:solidFill>
                  <a:srgbClr val="000000"/>
                </a:solidFill>
                <a:latin typeface="Times New Roman" panose="02020603050405020304" pitchFamily="18" charset="0"/>
                <a:ea typeface="Times New Roman" panose="02020603050405020304" pitchFamily="18" charset="0"/>
                <a:sym typeface="Palatino" charset="0"/>
              </a:rPr>
              <a:t> sac of serous membrane surrounding the heart</a:t>
            </a:r>
          </a:p>
          <a:p>
            <a:pPr marL="342900" indent="-342900" algn="justLow">
              <a:spcBef>
                <a:spcPts val="0"/>
              </a:spcBef>
              <a:spcAft>
                <a:spcPts val="0"/>
              </a:spcAft>
              <a:buFont typeface="Wingdings" panose="05000000000000000000" pitchFamily="2" charset="2"/>
              <a:buChar char="q"/>
              <a:defRPr/>
            </a:pPr>
            <a:endParaRPr lang="en-US" sz="2000" dirty="0">
              <a:solidFill>
                <a:srgbClr val="000000"/>
              </a:solidFill>
              <a:latin typeface="Times New Roman" panose="02020603050405020304" pitchFamily="18" charset="0"/>
              <a:ea typeface="Times New Roman" panose="02020603050405020304" pitchFamily="18" charset="0"/>
              <a:sym typeface="Palatino" charset="0"/>
            </a:endParaRPr>
          </a:p>
          <a:p>
            <a:pPr marL="342900" indent="-342900" algn="justLow">
              <a:spcBef>
                <a:spcPts val="0"/>
              </a:spcBef>
              <a:spcAft>
                <a:spcPts val="0"/>
              </a:spcAft>
              <a:buFont typeface="Wingdings" panose="05000000000000000000" pitchFamily="2" charset="2"/>
              <a:buChar char="q"/>
              <a:defRPr/>
            </a:pPr>
            <a:r>
              <a:rPr lang="en-US" sz="2000" dirty="0">
                <a:solidFill>
                  <a:srgbClr val="002060"/>
                </a:solidFill>
                <a:latin typeface="Times New Roman" panose="02020603050405020304" pitchFamily="18" charset="0"/>
                <a:ea typeface="Times New Roman" panose="02020603050405020304" pitchFamily="18" charset="0"/>
                <a:sym typeface="Palatino" charset="0"/>
              </a:rPr>
              <a:t>**</a:t>
            </a:r>
            <a:r>
              <a:rPr lang="en-US" sz="2000" dirty="0" err="1">
                <a:solidFill>
                  <a:srgbClr val="002060"/>
                </a:solidFill>
                <a:latin typeface="Times New Roman" panose="02020603050405020304" pitchFamily="18" charset="0"/>
                <a:ea typeface="Times New Roman" panose="02020603050405020304" pitchFamily="18" charset="0"/>
                <a:sym typeface="Palatino" charset="0"/>
              </a:rPr>
              <a:t>enothelium</a:t>
            </a:r>
            <a:r>
              <a:rPr lang="en-US" sz="2000" dirty="0">
                <a:solidFill>
                  <a:srgbClr val="002060"/>
                </a:solidFill>
                <a:latin typeface="Times New Roman" panose="02020603050405020304" pitchFamily="18" charset="0"/>
                <a:ea typeface="Times New Roman" panose="02020603050405020304" pitchFamily="18" charset="0"/>
                <a:sym typeface="Palatino" charset="0"/>
              </a:rPr>
              <a:t> : simple squamous epithelium of blood vessel</a:t>
            </a:r>
          </a:p>
          <a:p>
            <a:pPr marL="342900" indent="-342900" algn="justLow">
              <a:spcBef>
                <a:spcPts val="0"/>
              </a:spcBef>
              <a:spcAft>
                <a:spcPts val="0"/>
              </a:spcAft>
              <a:buFont typeface="Wingdings" panose="05000000000000000000" pitchFamily="2" charset="2"/>
              <a:buChar char="q"/>
              <a:defRPr/>
            </a:pPr>
            <a:r>
              <a:rPr lang="en-US" sz="2000" dirty="0">
                <a:solidFill>
                  <a:srgbClr val="002060"/>
                </a:solidFill>
                <a:latin typeface="Times New Roman" panose="02020603050405020304" pitchFamily="18" charset="0"/>
                <a:ea typeface="Times New Roman" panose="02020603050405020304" pitchFamily="18" charset="0"/>
                <a:sym typeface="Palatino" charset="0"/>
              </a:rPr>
              <a:t>**mesothelium : serous membrane (pericardium / pleura/ </a:t>
            </a:r>
            <a:r>
              <a:rPr lang="en-US" sz="2000" dirty="0" err="1">
                <a:solidFill>
                  <a:srgbClr val="002060"/>
                </a:solidFill>
                <a:latin typeface="Times New Roman" panose="02020603050405020304" pitchFamily="18" charset="0"/>
                <a:ea typeface="Times New Roman" panose="02020603050405020304" pitchFamily="18" charset="0"/>
                <a:sym typeface="Palatino" charset="0"/>
              </a:rPr>
              <a:t>peritonium</a:t>
            </a:r>
            <a:r>
              <a:rPr lang="en-US" sz="2000" dirty="0">
                <a:solidFill>
                  <a:srgbClr val="002060"/>
                </a:solidFill>
                <a:latin typeface="Times New Roman" panose="02020603050405020304" pitchFamily="18" charset="0"/>
                <a:ea typeface="Times New Roman" panose="02020603050405020304" pitchFamily="18" charset="0"/>
                <a:sym typeface="Palatino" charset="0"/>
              </a:rPr>
              <a:t> ) also simple </a:t>
            </a:r>
            <a:r>
              <a:rPr lang="en-US" sz="2000" dirty="0" err="1">
                <a:solidFill>
                  <a:srgbClr val="002060"/>
                </a:solidFill>
                <a:latin typeface="Times New Roman" panose="02020603050405020304" pitchFamily="18" charset="0"/>
                <a:ea typeface="Times New Roman" panose="02020603050405020304" pitchFamily="18" charset="0"/>
                <a:sym typeface="Palatino" charset="0"/>
              </a:rPr>
              <a:t>sqamous</a:t>
            </a:r>
            <a:endParaRPr lang="en-US" sz="2000" dirty="0">
              <a:solidFill>
                <a:srgbClr val="002060"/>
              </a:solidFill>
              <a:latin typeface="Times New Roman" panose="02020603050405020304" pitchFamily="18" charset="0"/>
              <a:ea typeface="Times New Roman" panose="02020603050405020304" pitchFamily="18" charset="0"/>
              <a:sym typeface="Palatino" charset="0"/>
            </a:endParaRPr>
          </a:p>
          <a:p>
            <a:pPr marL="0" indent="0" algn="justLow">
              <a:spcBef>
                <a:spcPts val="0"/>
              </a:spcBef>
              <a:spcAft>
                <a:spcPts val="0"/>
              </a:spcAft>
              <a:buFont typeface="Lucida Grande" charset="0"/>
              <a:buNone/>
              <a:defRPr/>
            </a:pPr>
            <a:endParaRPr lang="en-US" sz="2400" dirty="0">
              <a:solidFill>
                <a:srgbClr val="002060"/>
              </a:solidFill>
              <a:latin typeface="Times New Roman" panose="02020603050405020304" pitchFamily="18" charset="0"/>
              <a:ea typeface="Times New Roman" panose="02020603050405020304" pitchFamily="18" charset="0"/>
              <a:sym typeface="Palatino" charset="0"/>
            </a:endParaRPr>
          </a:p>
          <a:p>
            <a:pPr marL="0" indent="0" algn="justLow">
              <a:spcBef>
                <a:spcPts val="0"/>
              </a:spcBef>
              <a:spcAft>
                <a:spcPts val="0"/>
              </a:spcAft>
              <a:buFont typeface="Lucida Grande" charset="0"/>
              <a:buNone/>
              <a:defRPr/>
            </a:pPr>
            <a:r>
              <a:rPr lang="en-US" sz="2400" dirty="0">
                <a:solidFill>
                  <a:srgbClr val="FF0000"/>
                </a:solidFill>
                <a:latin typeface="Times New Roman" panose="02020603050405020304" pitchFamily="18" charset="0"/>
                <a:ea typeface="Times New Roman" panose="02020603050405020304" pitchFamily="18" charset="0"/>
                <a:sym typeface="Palatino" charset="0"/>
              </a:rPr>
              <a:t>            </a:t>
            </a:r>
            <a:endParaRPr lang="en-US" sz="2400" dirty="0">
              <a:latin typeface="Times New Roman" panose="02020603050405020304" pitchFamily="18" charset="0"/>
              <a:ea typeface="Times New Roman" panose="02020603050405020304" pitchFamily="18" charset="0"/>
              <a:sym typeface="Palatino" charset="0"/>
            </a:endParaRPr>
          </a:p>
        </p:txBody>
      </p:sp>
      <p:sp>
        <p:nvSpPr>
          <p:cNvPr id="4" name="5-Point Star 3">
            <a:extLst>
              <a:ext uri="{FF2B5EF4-FFF2-40B4-BE49-F238E27FC236}">
                <a16:creationId xmlns:a16="http://schemas.microsoft.com/office/drawing/2014/main" id="{520F2934-B9BA-426E-810A-3CC3DDEB2A96}"/>
              </a:ext>
            </a:extLst>
          </p:cNvPr>
          <p:cNvSpPr/>
          <p:nvPr/>
        </p:nvSpPr>
        <p:spPr bwMode="auto">
          <a:xfrm>
            <a:off x="173038" y="1905000"/>
            <a:ext cx="482600" cy="609600"/>
          </a:xfrm>
          <a:prstGeom prst="star5">
            <a:avLst>
              <a:gd name="adj" fmla="val 19098"/>
              <a:gd name="hf" fmla="val 105146"/>
              <a:gd name="vf" fmla="val 110557"/>
            </a:avLst>
          </a:prstGeom>
          <a:solidFill>
            <a:srgbClr val="FF0000">
              <a:alpha val="69803"/>
            </a:srgbClr>
          </a:solidFill>
          <a:ln w="25400" cap="flat" cmpd="sng" algn="ctr">
            <a:noFill/>
            <a:prstDash val="solid"/>
            <a:round/>
            <a:headEnd type="none" w="med" len="med"/>
            <a:tailEnd type="none" w="med" len="med"/>
          </a:ln>
          <a:effectLst/>
        </p:spPr>
        <p:txBody>
          <a:bodyPr/>
          <a:lstStyle/>
          <a:p>
            <a:pPr algn="ctr" eaLnBrk="1" hangingPunct="1">
              <a:defRPr/>
            </a:pPr>
            <a:endParaRPr lang="en-US" dirty="0">
              <a:solidFill>
                <a:srgbClr val="FF0000"/>
              </a:solidFill>
              <a:latin typeface="Futura" charset="0"/>
              <a:ea typeface="ヒラギノ角ゴ Pro W3" charset="0"/>
              <a:cs typeface="ヒラギノ角ゴ Pro W3" charset="0"/>
              <a:sym typeface="Futura" charset="0"/>
            </a:endParaRPr>
          </a:p>
        </p:txBody>
      </p:sp>
      <p:sp>
        <p:nvSpPr>
          <p:cNvPr id="6" name="5-Point Star 5">
            <a:extLst>
              <a:ext uri="{FF2B5EF4-FFF2-40B4-BE49-F238E27FC236}">
                <a16:creationId xmlns:a16="http://schemas.microsoft.com/office/drawing/2014/main" id="{602F8A1E-DC9C-423E-8797-EF9EFDD3A471}"/>
              </a:ext>
            </a:extLst>
          </p:cNvPr>
          <p:cNvSpPr/>
          <p:nvPr/>
        </p:nvSpPr>
        <p:spPr bwMode="auto">
          <a:xfrm>
            <a:off x="282575" y="1905000"/>
            <a:ext cx="482600" cy="609600"/>
          </a:xfrm>
          <a:prstGeom prst="star5">
            <a:avLst>
              <a:gd name="adj" fmla="val 0"/>
              <a:gd name="hf" fmla="val 105146"/>
              <a:gd name="vf" fmla="val 110557"/>
            </a:avLst>
          </a:prstGeom>
          <a:solidFill>
            <a:srgbClr val="FF0000">
              <a:alpha val="69803"/>
            </a:srgbClr>
          </a:solidFill>
          <a:ln w="25400" cap="flat" cmpd="sng" algn="ctr">
            <a:noFill/>
            <a:prstDash val="solid"/>
            <a:round/>
            <a:headEnd type="none" w="med" len="med"/>
            <a:tailEnd type="none" w="med" len="med"/>
          </a:ln>
          <a:effectLst/>
        </p:spPr>
        <p:txBody>
          <a:bodyPr/>
          <a:lstStyle/>
          <a:p>
            <a:pPr algn="ctr" eaLnBrk="1" hangingPunct="1">
              <a:defRPr/>
            </a:pPr>
            <a:endParaRPr lang="en-US">
              <a:solidFill>
                <a:srgbClr val="FF0000"/>
              </a:solidFill>
              <a:latin typeface="Futura" charset="0"/>
              <a:ea typeface="ヒラギノ角ゴ Pro W3" charset="0"/>
              <a:cs typeface="ヒラギノ角ゴ Pro W3" charset="0"/>
              <a:sym typeface="Futura"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a:extLst>
              <a:ext uri="{FF2B5EF4-FFF2-40B4-BE49-F238E27FC236}">
                <a16:creationId xmlns:a16="http://schemas.microsoft.com/office/drawing/2014/main" id="{EC717A15-90EF-471D-A3B3-2BF2A09BA266}"/>
              </a:ext>
            </a:extLst>
          </p:cNvPr>
          <p:cNvSpPr>
            <a:spLocks noGrp="1" noChangeArrowheads="1"/>
          </p:cNvSpPr>
          <p:nvPr>
            <p:ph type="title"/>
          </p:nvPr>
        </p:nvSpPr>
        <p:spPr>
          <a:xfrm>
            <a:off x="165100" y="203200"/>
            <a:ext cx="9817100" cy="1092200"/>
          </a:xfrm>
          <a:solidFill>
            <a:schemeClr val="bg1"/>
          </a:solidFill>
        </p:spPr>
        <p:txBody>
          <a:bodyPr/>
          <a:lstStyle/>
          <a:p>
            <a:pPr eaLnBrk="1" hangingPunct="1"/>
            <a:r>
              <a:rPr lang="en-US" altLang="en-US" sz="3200">
                <a:solidFill>
                  <a:schemeClr val="tx2"/>
                </a:solidFill>
                <a:latin typeface="Arial Black" panose="020B0A04020102020204" pitchFamily="34" charset="0"/>
              </a:rPr>
              <a:t>Atherosclerosis</a:t>
            </a:r>
          </a:p>
        </p:txBody>
      </p:sp>
      <p:sp>
        <p:nvSpPr>
          <p:cNvPr id="86019" name="Rectangle 2">
            <a:extLst>
              <a:ext uri="{FF2B5EF4-FFF2-40B4-BE49-F238E27FC236}">
                <a16:creationId xmlns:a16="http://schemas.microsoft.com/office/drawing/2014/main" id="{5781198B-7763-4FD6-84B4-ECBA898DF1ED}"/>
              </a:ext>
            </a:extLst>
          </p:cNvPr>
          <p:cNvSpPr>
            <a:spLocks noGrp="1" noChangeArrowheads="1"/>
          </p:cNvSpPr>
          <p:nvPr>
            <p:ph type="body" idx="1"/>
          </p:nvPr>
        </p:nvSpPr>
        <p:spPr>
          <a:xfrm>
            <a:off x="317500" y="1295400"/>
            <a:ext cx="3771900" cy="5638800"/>
          </a:xfrm>
        </p:spPr>
        <p:txBody>
          <a:bodyPr/>
          <a:lstStyle/>
          <a:p>
            <a:pPr marL="663575" eaLnBrk="1" hangingPunct="1"/>
            <a:r>
              <a:rPr lang="en-US" altLang="en-US">
                <a:solidFill>
                  <a:schemeClr val="tx2"/>
                </a:solidFill>
                <a:latin typeface="Times New Roman" panose="02020603050405020304" pitchFamily="18" charset="0"/>
                <a:cs typeface="Times New Roman" panose="02020603050405020304" pitchFamily="18" charset="0"/>
              </a:rPr>
              <a:t>LDL cholesterol forms plaques in arteries, triggering inflammation.</a:t>
            </a:r>
          </a:p>
          <a:p>
            <a:pPr marL="663575" eaLnBrk="1" hangingPunct="1"/>
            <a:r>
              <a:rPr lang="en-US" altLang="en-US">
                <a:solidFill>
                  <a:schemeClr val="tx2"/>
                </a:solidFill>
                <a:latin typeface="Times New Roman" panose="02020603050405020304" pitchFamily="18" charset="0"/>
                <a:cs typeface="Times New Roman" panose="02020603050405020304" pitchFamily="18" charset="0"/>
              </a:rPr>
              <a:t>The immune system forms a hard cap over the plaque, partially blocking the artery. Caps can rupture, creating clots that can close off an artery.</a:t>
            </a:r>
          </a:p>
        </p:txBody>
      </p:sp>
      <p:pic>
        <p:nvPicPr>
          <p:cNvPr id="86020" name="Picture 3">
            <a:extLst>
              <a:ext uri="{FF2B5EF4-FFF2-40B4-BE49-F238E27FC236}">
                <a16:creationId xmlns:a16="http://schemas.microsoft.com/office/drawing/2014/main" id="{BB53D3D2-151E-46F4-8316-C9635CB9E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1447800"/>
            <a:ext cx="5257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250CA3FB-88FA-47B5-A66C-34846E54710D}"/>
              </a:ext>
            </a:extLst>
          </p:cNvPr>
          <p:cNvSpPr>
            <a:spLocks noGrp="1"/>
          </p:cNvSpPr>
          <p:nvPr>
            <p:ph type="title"/>
          </p:nvPr>
        </p:nvSpPr>
        <p:spPr>
          <a:xfrm>
            <a:off x="127000" y="0"/>
            <a:ext cx="9829800" cy="762000"/>
          </a:xfrm>
        </p:spPr>
        <p:txBody>
          <a:bodyPr/>
          <a:lstStyle/>
          <a:p>
            <a:pPr algn="ctr"/>
            <a:r>
              <a:rPr lang="en-US" altLang="en-US" b="1">
                <a:latin typeface="Times New Roman" panose="02020603050405020304" pitchFamily="18" charset="0"/>
                <a:cs typeface="Times New Roman" panose="02020603050405020304" pitchFamily="18" charset="0"/>
              </a:rPr>
              <a:t>VEINS</a:t>
            </a:r>
            <a:endParaRPr lang="en-US" altLang="en-US"/>
          </a:p>
        </p:txBody>
      </p:sp>
      <p:sp>
        <p:nvSpPr>
          <p:cNvPr id="87043" name="Content Placeholder 2">
            <a:extLst>
              <a:ext uri="{FF2B5EF4-FFF2-40B4-BE49-F238E27FC236}">
                <a16:creationId xmlns:a16="http://schemas.microsoft.com/office/drawing/2014/main" id="{2E1D39EE-9F51-4A29-90CF-CFFD13A2C912}"/>
              </a:ext>
            </a:extLst>
          </p:cNvPr>
          <p:cNvSpPr>
            <a:spLocks noGrp="1"/>
          </p:cNvSpPr>
          <p:nvPr>
            <p:ph sz="half" idx="1"/>
          </p:nvPr>
        </p:nvSpPr>
        <p:spPr>
          <a:xfrm>
            <a:off x="-12700" y="685800"/>
            <a:ext cx="6616700" cy="6934200"/>
          </a:xfrm>
        </p:spPr>
        <p:txBody>
          <a:bodyPr/>
          <a:lstStyle/>
          <a:p>
            <a:r>
              <a:rPr lang="en-US" altLang="en-US" sz="2400" dirty="0">
                <a:latin typeface="Times New Roman" panose="02020603050405020304" pitchFamily="18" charset="0"/>
                <a:cs typeface="Times New Roman" panose="02020603050405020304" pitchFamily="18" charset="0"/>
              </a:rPr>
              <a:t>Veins are subjected to more </a:t>
            </a:r>
            <a:r>
              <a:rPr lang="en-US" altLang="en-US" sz="2400" b="1" dirty="0">
                <a:latin typeface="Times New Roman" panose="02020603050405020304" pitchFamily="18" charset="0"/>
                <a:cs typeface="Times New Roman" panose="02020603050405020304" pitchFamily="18" charset="0"/>
              </a:rPr>
              <a:t>variation</a:t>
            </a:r>
            <a:r>
              <a:rPr lang="en-US" altLang="en-US" sz="2400" dirty="0">
                <a:latin typeface="Times New Roman" panose="02020603050405020304" pitchFamily="18" charset="0"/>
                <a:cs typeface="Times New Roman" panose="02020603050405020304" pitchFamily="18" charset="0"/>
              </a:rPr>
              <a:t> than arteries</a:t>
            </a:r>
          </a:p>
          <a:p>
            <a:r>
              <a:rPr lang="en-US" altLang="en-US" sz="2400" dirty="0">
                <a:latin typeface="Times New Roman" panose="02020603050405020304" pitchFamily="18" charset="0"/>
                <a:cs typeface="Times New Roman" panose="02020603050405020304" pitchFamily="18" charset="0"/>
              </a:rPr>
              <a:t>Veins are classified as </a:t>
            </a:r>
            <a:r>
              <a:rPr lang="en-US" altLang="en-US" sz="2400" b="1" dirty="0">
                <a:latin typeface="Times New Roman" panose="02020603050405020304" pitchFamily="18" charset="0"/>
                <a:cs typeface="Times New Roman" panose="02020603050405020304" pitchFamily="18" charset="0"/>
              </a:rPr>
              <a:t>large</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medium</a:t>
            </a:r>
            <a:r>
              <a:rPr lang="en-US" altLang="en-US" sz="2400" dirty="0">
                <a:latin typeface="Times New Roman" panose="02020603050405020304" pitchFamily="18" charset="0"/>
                <a:cs typeface="Times New Roman" panose="02020603050405020304" pitchFamily="18" charset="0"/>
              </a:rPr>
              <a:t> or </a:t>
            </a:r>
            <a:r>
              <a:rPr lang="en-US" altLang="en-US" sz="2400" b="1" dirty="0">
                <a:latin typeface="Times New Roman" panose="02020603050405020304" pitchFamily="18" charset="0"/>
                <a:cs typeface="Times New Roman" panose="02020603050405020304" pitchFamily="18" charset="0"/>
              </a:rPr>
              <a:t>small veins</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venules</a:t>
            </a:r>
            <a:r>
              <a:rPr lang="en-US" altLang="en-US" sz="2400" dirty="0">
                <a:latin typeface="Times New Roman" panose="02020603050405020304" pitchFamily="18" charset="0"/>
                <a:cs typeface="Times New Roman" panose="02020603050405020304" pitchFamily="18" charset="0"/>
              </a:rPr>
              <a:t>)</a:t>
            </a:r>
          </a:p>
          <a:p>
            <a:r>
              <a:rPr lang="en-US" altLang="en-US" sz="2400" dirty="0">
                <a:latin typeface="Times New Roman" panose="02020603050405020304" pitchFamily="18" charset="0"/>
                <a:cs typeface="Times New Roman" panose="02020603050405020304" pitchFamily="18" charset="0"/>
              </a:rPr>
              <a:t>Characteristics of veins: </a:t>
            </a:r>
          </a:p>
          <a:p>
            <a:pPr lvl="1"/>
            <a:r>
              <a:rPr lang="en-US" altLang="en-US" sz="2400" dirty="0">
                <a:latin typeface="Times New Roman" panose="02020603050405020304" pitchFamily="18" charset="0"/>
                <a:cs typeface="Times New Roman" panose="02020603050405020304" pitchFamily="18" charset="0"/>
              </a:rPr>
              <a:t>more </a:t>
            </a:r>
            <a:r>
              <a:rPr lang="en-US" altLang="en-US" sz="2400" b="1" dirty="0">
                <a:latin typeface="Times New Roman" panose="02020603050405020304" pitchFamily="18" charset="0"/>
                <a:cs typeface="Times New Roman" panose="02020603050405020304" pitchFamily="18" charset="0"/>
              </a:rPr>
              <a:t>numerous</a:t>
            </a:r>
            <a:r>
              <a:rPr lang="en-US" altLang="en-US" sz="2400" dirty="0">
                <a:latin typeface="Times New Roman" panose="02020603050405020304" pitchFamily="18" charset="0"/>
                <a:cs typeface="Times New Roman" panose="02020603050405020304" pitchFamily="18" charset="0"/>
              </a:rPr>
              <a:t> than arteries </a:t>
            </a:r>
            <a:r>
              <a:rPr lang="ar-JO" altLang="en-US" sz="1800" b="1" dirty="0">
                <a:solidFill>
                  <a:schemeClr val="accent5">
                    <a:lumMod val="75000"/>
                  </a:schemeClr>
                </a:solidFill>
                <a:latin typeface="Times New Roman" panose="02020603050405020304" pitchFamily="18" charset="0"/>
                <a:cs typeface="Times New Roman" panose="02020603050405020304" pitchFamily="18" charset="0"/>
              </a:rPr>
              <a:t>)</a:t>
            </a:r>
            <a:r>
              <a:rPr lang="en-US" altLang="en-US" sz="1800" b="1" dirty="0">
                <a:solidFill>
                  <a:schemeClr val="accent5">
                    <a:lumMod val="75000"/>
                  </a:schemeClr>
                </a:solidFill>
                <a:latin typeface="Times New Roman" panose="02020603050405020304" pitchFamily="18" charset="0"/>
                <a:cs typeface="Times New Roman" panose="02020603050405020304" pitchFamily="18" charset="0"/>
              </a:rPr>
              <a:t>along every artery there is one or more veins) </a:t>
            </a:r>
          </a:p>
          <a:p>
            <a:pPr lvl="1"/>
            <a:r>
              <a:rPr lang="en-US" altLang="en-US" sz="2400" dirty="0">
                <a:latin typeface="Times New Roman" panose="02020603050405020304" pitchFamily="18" charset="0"/>
                <a:cs typeface="Times New Roman" panose="02020603050405020304" pitchFamily="18" charset="0"/>
              </a:rPr>
              <a:t>diameter of vessels is </a:t>
            </a:r>
            <a:r>
              <a:rPr lang="en-US" altLang="en-US" sz="2400" b="1" dirty="0">
                <a:latin typeface="Times New Roman" panose="02020603050405020304" pitchFamily="18" charset="0"/>
                <a:cs typeface="Times New Roman" panose="02020603050405020304" pitchFamily="18" charset="0"/>
              </a:rPr>
              <a:t>larger</a:t>
            </a:r>
            <a:r>
              <a:rPr lang="en-US" altLang="en-US" sz="2400" dirty="0">
                <a:latin typeface="Times New Roman" panose="02020603050405020304" pitchFamily="18" charset="0"/>
                <a:cs typeface="Times New Roman" panose="02020603050405020304" pitchFamily="18" charset="0"/>
              </a:rPr>
              <a:t> than that of adjacent arteries </a:t>
            </a:r>
          </a:p>
          <a:p>
            <a:r>
              <a:rPr lang="en-US" altLang="en-US" sz="2400" dirty="0">
                <a:latin typeface="Times New Roman" panose="02020603050405020304" pitchFamily="18" charset="0"/>
                <a:cs typeface="Times New Roman" panose="02020603050405020304" pitchFamily="18" charset="0"/>
              </a:rPr>
              <a:t>walls of veins are </a:t>
            </a:r>
            <a:r>
              <a:rPr lang="en-US" altLang="en-US" sz="2400" b="1" dirty="0">
                <a:latin typeface="Times New Roman" panose="02020603050405020304" pitchFamily="18" charset="0"/>
                <a:cs typeface="Times New Roman" panose="02020603050405020304" pitchFamily="18" charset="0"/>
              </a:rPr>
              <a:t>thinner</a:t>
            </a:r>
            <a:r>
              <a:rPr lang="en-US" altLang="en-US" sz="2400" dirty="0">
                <a:latin typeface="Times New Roman" panose="02020603050405020304" pitchFamily="18" charset="0"/>
                <a:cs typeface="Times New Roman" panose="02020603050405020304" pitchFamily="18" charset="0"/>
              </a:rPr>
              <a:t> and</a:t>
            </a:r>
            <a:r>
              <a:rPr lang="en-US" altLang="en-US" sz="2400" b="1" dirty="0">
                <a:latin typeface="Times New Roman" panose="02020603050405020304" pitchFamily="18" charset="0"/>
                <a:cs typeface="Times New Roman" panose="02020603050405020304" pitchFamily="18" charset="0"/>
              </a:rPr>
              <a:t> less elastic</a:t>
            </a:r>
            <a:r>
              <a:rPr lang="en-US" altLang="en-US" sz="2400" dirty="0">
                <a:latin typeface="Times New Roman" panose="02020603050405020304" pitchFamily="18" charset="0"/>
                <a:cs typeface="Times New Roman" panose="02020603050405020304" pitchFamily="18" charset="0"/>
              </a:rPr>
              <a:t> i.e. </a:t>
            </a:r>
            <a:r>
              <a:rPr lang="en-US" altLang="en-US" sz="2400" b="1" dirty="0">
                <a:latin typeface="Times New Roman" panose="02020603050405020304" pitchFamily="18" charset="0"/>
                <a:cs typeface="Times New Roman" panose="02020603050405020304" pitchFamily="18" charset="0"/>
              </a:rPr>
              <a:t>little elastic recoil</a:t>
            </a:r>
            <a:r>
              <a:rPr lang="en-US" altLang="en-US" sz="2400" dirty="0">
                <a:latin typeface="Times New Roman" panose="02020603050405020304" pitchFamily="18" charset="0"/>
                <a:cs typeface="Times New Roman" panose="02020603050405020304" pitchFamily="18" charset="0"/>
              </a:rPr>
              <a:t> (As a result in histological preparations the lumen often appears </a:t>
            </a:r>
            <a:r>
              <a:rPr lang="en-US" altLang="en-US" sz="2400" b="1" dirty="0">
                <a:latin typeface="Times New Roman" panose="02020603050405020304" pitchFamily="18" charset="0"/>
                <a:cs typeface="Times New Roman" panose="02020603050405020304" pitchFamily="18" charset="0"/>
              </a:rPr>
              <a:t>collapsed</a:t>
            </a:r>
            <a:r>
              <a:rPr lang="en-US" altLang="en-US" sz="2400" dirty="0">
                <a:latin typeface="Times New Roman" panose="02020603050405020304" pitchFamily="18" charset="0"/>
                <a:cs typeface="Times New Roman" panose="02020603050405020304" pitchFamily="18" charset="0"/>
              </a:rPr>
              <a:t> or </a:t>
            </a:r>
            <a:r>
              <a:rPr lang="en-US" altLang="en-US" sz="2400" b="1" dirty="0">
                <a:latin typeface="Times New Roman" panose="02020603050405020304" pitchFamily="18" charset="0"/>
                <a:cs typeface="Times New Roman" panose="02020603050405020304" pitchFamily="18" charset="0"/>
              </a:rPr>
              <a:t>irregular</a:t>
            </a:r>
            <a:r>
              <a:rPr lang="en-US" altLang="en-US" sz="2400" dirty="0">
                <a:latin typeface="Times New Roman" panose="02020603050405020304" pitchFamily="18" charset="0"/>
                <a:cs typeface="Times New Roman" panose="02020603050405020304" pitchFamily="18" charset="0"/>
              </a:rPr>
              <a:t>) </a:t>
            </a:r>
          </a:p>
          <a:p>
            <a:pPr lvl="1"/>
            <a:r>
              <a:rPr lang="en-US" altLang="en-US" sz="2400" dirty="0">
                <a:latin typeface="Times New Roman" panose="02020603050405020304" pitchFamily="18" charset="0"/>
                <a:cs typeface="Times New Roman" panose="02020603050405020304" pitchFamily="18" charset="0"/>
              </a:rPr>
              <a:t>veins are highly </a:t>
            </a:r>
            <a:r>
              <a:rPr lang="en-US" altLang="en-US" sz="2400" b="1" dirty="0">
                <a:latin typeface="Times New Roman" panose="02020603050405020304" pitchFamily="18" charset="0"/>
                <a:cs typeface="Times New Roman" panose="02020603050405020304" pitchFamily="18" charset="0"/>
              </a:rPr>
              <a:t>stretchabl</a:t>
            </a:r>
            <a:r>
              <a:rPr lang="en-US" altLang="en-US" sz="2400" dirty="0">
                <a:latin typeface="Times New Roman" panose="02020603050405020304" pitchFamily="18" charset="0"/>
                <a:cs typeface="Times New Roman" panose="02020603050405020304" pitchFamily="18" charset="0"/>
              </a:rPr>
              <a:t>e (</a:t>
            </a:r>
            <a:r>
              <a:rPr lang="en-US" altLang="en-US" sz="2400" b="1" dirty="0">
                <a:latin typeface="Times New Roman" panose="02020603050405020304" pitchFamily="18" charset="0"/>
                <a:cs typeface="Times New Roman" panose="02020603050405020304" pitchFamily="18" charset="0"/>
              </a:rPr>
              <a:t>less resistance</a:t>
            </a:r>
            <a:r>
              <a:rPr lang="en-US" altLang="en-US" sz="2400" dirty="0">
                <a:latin typeface="Times New Roman" panose="02020603050405020304" pitchFamily="18" charset="0"/>
                <a:cs typeface="Times New Roman" panose="02020603050405020304" pitchFamily="18" charset="0"/>
              </a:rPr>
              <a:t>) </a:t>
            </a:r>
          </a:p>
          <a:p>
            <a:pPr lvl="1"/>
            <a:r>
              <a:rPr lang="en-US" altLang="en-US" sz="2400" dirty="0">
                <a:latin typeface="Times New Roman" panose="02020603050405020304" pitchFamily="18" charset="0"/>
                <a:cs typeface="Times New Roman" panose="02020603050405020304" pitchFamily="18" charset="0"/>
              </a:rPr>
              <a:t>the relative numbers of </a:t>
            </a:r>
            <a:r>
              <a:rPr lang="en-US" altLang="en-US" sz="2400" b="1" dirty="0">
                <a:latin typeface="Times New Roman" panose="02020603050405020304" pitchFamily="18" charset="0"/>
                <a:cs typeface="Times New Roman" panose="02020603050405020304" pitchFamily="18" charset="0"/>
              </a:rPr>
              <a:t>vasa vasorum</a:t>
            </a:r>
            <a:r>
              <a:rPr lang="en-US" altLang="en-US" sz="2400" dirty="0">
                <a:latin typeface="Times New Roman" panose="02020603050405020304" pitchFamily="18" charset="0"/>
                <a:cs typeface="Times New Roman" panose="02020603050405020304" pitchFamily="18" charset="0"/>
              </a:rPr>
              <a:t> are </a:t>
            </a:r>
            <a:r>
              <a:rPr lang="en-US" altLang="en-US" sz="2400" b="1" dirty="0">
                <a:latin typeface="Times New Roman" panose="02020603050405020304" pitchFamily="18" charset="0"/>
                <a:cs typeface="Times New Roman" panose="02020603050405020304" pitchFamily="18" charset="0"/>
              </a:rPr>
              <a:t>greater</a:t>
            </a:r>
            <a:r>
              <a:rPr lang="en-US" altLang="en-US" sz="2400" dirty="0">
                <a:latin typeface="Times New Roman" panose="02020603050405020304" pitchFamily="18" charset="0"/>
                <a:cs typeface="Times New Roman" panose="02020603050405020304" pitchFamily="18" charset="0"/>
              </a:rPr>
              <a:t> in the veins (necessary as the vessels have much </a:t>
            </a:r>
            <a:r>
              <a:rPr lang="en-US" altLang="en-US" sz="2400" b="1" dirty="0">
                <a:latin typeface="Times New Roman" panose="02020603050405020304" pitchFamily="18" charset="0"/>
                <a:cs typeface="Times New Roman" panose="02020603050405020304" pitchFamily="18" charset="0"/>
              </a:rPr>
              <a:t>less oxygenated</a:t>
            </a:r>
            <a:r>
              <a:rPr lang="en-US" altLang="en-US" sz="2400" dirty="0">
                <a:latin typeface="Times New Roman" panose="02020603050405020304" pitchFamily="18" charset="0"/>
                <a:cs typeface="Times New Roman" panose="02020603050405020304" pitchFamily="18" charset="0"/>
              </a:rPr>
              <a:t> blood) </a:t>
            </a:r>
          </a:p>
          <a:p>
            <a:pPr lvl="1"/>
            <a:r>
              <a:rPr lang="en-US" altLang="en-US" sz="2400" b="1" dirty="0">
                <a:latin typeface="Times New Roman" panose="02020603050405020304" pitchFamily="18" charset="0"/>
                <a:cs typeface="Times New Roman" panose="02020603050405020304" pitchFamily="18" charset="0"/>
              </a:rPr>
              <a:t>valves</a:t>
            </a:r>
            <a:r>
              <a:rPr lang="en-US" altLang="en-US" sz="2400" dirty="0">
                <a:latin typeface="Times New Roman" panose="02020603050405020304" pitchFamily="18" charset="0"/>
                <a:cs typeface="Times New Roman" panose="02020603050405020304" pitchFamily="18" charset="0"/>
              </a:rPr>
              <a:t> are found in veins.</a:t>
            </a:r>
          </a:p>
          <a:p>
            <a:pPr lvl="1"/>
            <a:r>
              <a:rPr lang="en-US" altLang="en-US" sz="2400" dirty="0">
                <a:latin typeface="Times New Roman" panose="02020603050405020304" pitchFamily="18" charset="0"/>
                <a:cs typeface="Times New Roman" panose="02020603050405020304" pitchFamily="18" charset="0"/>
              </a:rPr>
              <a:t>Veins have</a:t>
            </a:r>
            <a:r>
              <a:rPr lang="en-US" altLang="en-US" sz="2400" b="1" dirty="0">
                <a:latin typeface="Times New Roman" panose="02020603050405020304" pitchFamily="18" charset="0"/>
                <a:cs typeface="Times New Roman" panose="02020603050405020304" pitchFamily="18" charset="0"/>
              </a:rPr>
              <a:t> less</a:t>
            </a:r>
            <a:r>
              <a:rPr lang="en-US" altLang="en-US" sz="2400" dirty="0">
                <a:latin typeface="Times New Roman" panose="02020603050405020304" pitchFamily="18" charset="0"/>
                <a:cs typeface="Times New Roman" panose="02020603050405020304" pitchFamily="18" charset="0"/>
              </a:rPr>
              <a:t> smooth muscles than arteries </a:t>
            </a:r>
          </a:p>
          <a:p>
            <a:endParaRPr lang="en-US" altLang="en-US" sz="2400" dirty="0">
              <a:latin typeface="Times New Roman" panose="02020603050405020304" pitchFamily="18" charset="0"/>
              <a:cs typeface="Times New Roman" panose="02020603050405020304" pitchFamily="18" charset="0"/>
            </a:endParaRPr>
          </a:p>
        </p:txBody>
      </p:sp>
      <p:pic>
        <p:nvPicPr>
          <p:cNvPr id="87044" name="Picture 6" descr="http://www.lab.anhb.uwa.edu.au/mb140/CorePages/Vascular/Images/vev20he.jpg">
            <a:extLst>
              <a:ext uri="{FF2B5EF4-FFF2-40B4-BE49-F238E27FC236}">
                <a16:creationId xmlns:a16="http://schemas.microsoft.com/office/drawing/2014/main" id="{28D74ADE-A233-4CC6-8D1A-1972A9D6D51B}"/>
              </a:ext>
            </a:extLst>
          </p:cNvPr>
          <p:cNvPicPr>
            <a:picLocks noGrp="1" noChangeAspect="1" noChangeArrowheads="1"/>
          </p:cNvPicPr>
          <p:nvPr>
            <p:ph sz="half" idx="2"/>
          </p:nvPr>
        </p:nvPicPr>
        <p:blipFill>
          <a:blip r:embed="rId2" r:link="rId3">
            <a:lum bright="-12000" contrast="18000"/>
            <a:extLst>
              <a:ext uri="{28A0092B-C50C-407E-A947-70E740481C1C}">
                <a14:useLocalDpi xmlns:a14="http://schemas.microsoft.com/office/drawing/2010/main" val="0"/>
              </a:ext>
            </a:extLst>
          </a:blip>
          <a:srcRect t="50999"/>
          <a:stretch>
            <a:fillRect/>
          </a:stretch>
        </p:blipFill>
        <p:spPr>
          <a:xfrm>
            <a:off x="6756400" y="457200"/>
            <a:ext cx="3009900" cy="2590800"/>
          </a:xfrm>
          <a:noFill/>
          <a:ln w="12700">
            <a:solidFill>
              <a:srgbClr val="000000"/>
            </a:solidFill>
            <a:miter lim="800000"/>
            <a:headEnd/>
            <a:tailEnd/>
          </a:ln>
        </p:spPr>
      </p:pic>
      <p:pic>
        <p:nvPicPr>
          <p:cNvPr id="87045" name="Picture 5" descr="http://www.lab.anhb.uwa.edu.au/mb140/CorePages/Vascular/Images/vev20he.jpg">
            <a:extLst>
              <a:ext uri="{FF2B5EF4-FFF2-40B4-BE49-F238E27FC236}">
                <a16:creationId xmlns:a16="http://schemas.microsoft.com/office/drawing/2014/main" id="{1C33A19B-5FB4-4171-A836-7E654DF22614}"/>
              </a:ext>
            </a:extLst>
          </p:cNvPr>
          <p:cNvPicPr>
            <a:picLocks noChangeAspect="1" noChangeArrowheads="1"/>
          </p:cNvPicPr>
          <p:nvPr/>
        </p:nvPicPr>
        <p:blipFill>
          <a:blip r:embed="rId2" r:link="rId3">
            <a:lum bright="-12000" contrast="18000"/>
            <a:extLst>
              <a:ext uri="{28A0092B-C50C-407E-A947-70E740481C1C}">
                <a14:useLocalDpi xmlns:a14="http://schemas.microsoft.com/office/drawing/2010/main" val="0"/>
              </a:ext>
            </a:extLst>
          </a:blip>
          <a:srcRect b="50967"/>
          <a:stretch>
            <a:fillRect/>
          </a:stretch>
        </p:blipFill>
        <p:spPr bwMode="auto">
          <a:xfrm>
            <a:off x="6832600" y="3886200"/>
            <a:ext cx="3200400" cy="30241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a:extLst>
              <a:ext uri="{FF2B5EF4-FFF2-40B4-BE49-F238E27FC236}">
                <a16:creationId xmlns:a16="http://schemas.microsoft.com/office/drawing/2014/main" id="{05699678-B518-4824-9419-D0BFDF001051}"/>
              </a:ext>
            </a:extLst>
          </p:cNvPr>
          <p:cNvSpPr>
            <a:spLocks noGrp="1"/>
          </p:cNvSpPr>
          <p:nvPr>
            <p:ph idx="1"/>
          </p:nvPr>
        </p:nvSpPr>
        <p:spPr>
          <a:xfrm>
            <a:off x="203200" y="152400"/>
            <a:ext cx="5715000" cy="6934200"/>
          </a:xfrm>
        </p:spPr>
        <p:txBody>
          <a:bodyPr/>
          <a:lstStyle/>
          <a:p>
            <a:pPr marL="0" indent="0">
              <a:buFont typeface="Arial" panose="020B0604020202020204" pitchFamily="34" charset="0"/>
              <a:buNone/>
              <a:defRPr/>
            </a:pPr>
            <a:endParaRPr lang="en-US" altLang="en-US" sz="2800" b="1" dirty="0">
              <a:solidFill>
                <a:srgbClr val="FF0000"/>
              </a:solidFill>
              <a:latin typeface="Times New Roman" panose="02020603050405020304" pitchFamily="18" charset="0"/>
              <a:cs typeface="Times New Roman" panose="02020603050405020304" pitchFamily="18" charset="0"/>
            </a:endParaRPr>
          </a:p>
          <a:p>
            <a:pPr marL="0" indent="0" algn="r">
              <a:buFont typeface="Arial" panose="020B0604020202020204" pitchFamily="34" charset="0"/>
              <a:buNone/>
              <a:defRPr/>
            </a:pPr>
            <a:r>
              <a:rPr lang="ar-JO" altLang="en-US" sz="1800" b="1" dirty="0">
                <a:solidFill>
                  <a:schemeClr val="accent5">
                    <a:lumMod val="75000"/>
                  </a:schemeClr>
                </a:solidFill>
                <a:latin typeface="Times New Roman" panose="02020603050405020304" pitchFamily="18" charset="0"/>
                <a:cs typeface="Times New Roman" panose="02020603050405020304" pitchFamily="18" charset="0"/>
              </a:rPr>
              <a:t>الكلام اللي ضافته الدكتورة على السلايد موجود بالجدول في سلايد 35</a:t>
            </a:r>
            <a:endParaRPr lang="en-US" altLang="en-US" sz="1800" b="1" dirty="0">
              <a:solidFill>
                <a:schemeClr val="accent5">
                  <a:lumMod val="75000"/>
                </a:schemeClr>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r>
              <a:rPr lang="en-US" altLang="en-US" sz="2800" b="1" dirty="0">
                <a:solidFill>
                  <a:srgbClr val="FF0000"/>
                </a:solidFill>
                <a:latin typeface="Times New Roman" panose="02020603050405020304" pitchFamily="18" charset="0"/>
                <a:cs typeface="Times New Roman" panose="02020603050405020304" pitchFamily="18" charset="0"/>
              </a:rPr>
              <a:t>Large veins</a:t>
            </a:r>
            <a:endParaRPr lang="en-US" altLang="en-US" sz="2800" dirty="0">
              <a:solidFill>
                <a:srgbClr val="FF0000"/>
              </a:solidFill>
              <a:latin typeface="Times New Roman" panose="02020603050405020304" pitchFamily="18" charset="0"/>
              <a:cs typeface="Times New Roman" panose="02020603050405020304" pitchFamily="18" charset="0"/>
            </a:endParaRPr>
          </a:p>
          <a:p>
            <a:pPr>
              <a:defRPr/>
            </a:pPr>
            <a:r>
              <a:rPr lang="en-US" altLang="en-US" sz="2400" dirty="0">
                <a:latin typeface="Times New Roman" panose="02020603050405020304" pitchFamily="18" charset="0"/>
                <a:cs typeface="Times New Roman" panose="02020603050405020304" pitchFamily="18" charset="0"/>
              </a:rPr>
              <a:t>The tunica media is relatively </a:t>
            </a:r>
            <a:r>
              <a:rPr lang="en-US" altLang="en-US" sz="2400" b="1" dirty="0">
                <a:latin typeface="Times New Roman" panose="02020603050405020304" pitchFamily="18" charset="0"/>
                <a:cs typeface="Times New Roman" panose="02020603050405020304" pitchFamily="18" charset="0"/>
              </a:rPr>
              <a:t>thin</a:t>
            </a:r>
            <a:r>
              <a:rPr lang="en-US" altLang="en-US" sz="2400" dirty="0">
                <a:latin typeface="Times New Roman" panose="02020603050405020304" pitchFamily="18" charset="0"/>
                <a:cs typeface="Times New Roman" panose="02020603050405020304" pitchFamily="18" charset="0"/>
              </a:rPr>
              <a:t>, and the tunic adventitia is relatively </a:t>
            </a:r>
            <a:r>
              <a:rPr lang="en-US" altLang="en-US" sz="2400" b="1" dirty="0">
                <a:latin typeface="Times New Roman" panose="02020603050405020304" pitchFamily="18" charset="0"/>
                <a:cs typeface="Times New Roman" panose="02020603050405020304" pitchFamily="18" charset="0"/>
              </a:rPr>
              <a:t>thick</a:t>
            </a:r>
            <a:endParaRPr lang="en-US" altLang="en-US" sz="2400" dirty="0">
              <a:latin typeface="Times New Roman" panose="02020603050405020304" pitchFamily="18" charset="0"/>
              <a:cs typeface="Times New Roman" panose="02020603050405020304" pitchFamily="18" charset="0"/>
            </a:endParaRPr>
          </a:p>
          <a:p>
            <a:pPr>
              <a:defRPr/>
            </a:pPr>
            <a:r>
              <a:rPr lang="en-US" altLang="en-US" sz="2400" b="1" dirty="0">
                <a:solidFill>
                  <a:srgbClr val="FF0000"/>
                </a:solidFill>
                <a:latin typeface="Times New Roman" panose="02020603050405020304" pitchFamily="18" charset="0"/>
                <a:cs typeface="Times New Roman" panose="02020603050405020304" pitchFamily="18" charset="0"/>
              </a:rPr>
              <a:t>Tunica intima</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consists of </a:t>
            </a:r>
            <a:r>
              <a:rPr lang="en-US" altLang="en-US" sz="2400" b="1" dirty="0">
                <a:latin typeface="Times New Roman" panose="02020603050405020304" pitchFamily="18" charset="0"/>
                <a:cs typeface="Times New Roman" panose="02020603050405020304" pitchFamily="18" charset="0"/>
              </a:rPr>
              <a:t>endothelium</a:t>
            </a:r>
            <a:r>
              <a:rPr lang="en-US" altLang="en-US" sz="2400" dirty="0">
                <a:latin typeface="Times New Roman" panose="02020603050405020304" pitchFamily="18" charset="0"/>
                <a:cs typeface="Times New Roman" panose="02020603050405020304" pitchFamily="18" charset="0"/>
              </a:rPr>
              <a:t> with its </a:t>
            </a:r>
            <a:r>
              <a:rPr lang="en-US" altLang="en-US" sz="2400" b="1" dirty="0">
                <a:latin typeface="Times New Roman" panose="02020603050405020304" pitchFamily="18" charset="0"/>
                <a:cs typeface="Times New Roman" panose="02020603050405020304" pitchFamily="18" charset="0"/>
              </a:rPr>
              <a:t>basal lamina</a:t>
            </a:r>
            <a:r>
              <a:rPr lang="en-US" altLang="en-US" sz="2400" dirty="0">
                <a:latin typeface="Times New Roman" panose="02020603050405020304" pitchFamily="18" charset="0"/>
                <a:cs typeface="Times New Roman" panose="02020603050405020304" pitchFamily="18" charset="0"/>
              </a:rPr>
              <a:t> and a small amount of </a:t>
            </a:r>
            <a:r>
              <a:rPr lang="en-US" altLang="en-US" sz="2400" b="1" dirty="0" err="1">
                <a:latin typeface="Times New Roman" panose="02020603050405020304" pitchFamily="18" charset="0"/>
                <a:cs typeface="Times New Roman" panose="02020603050405020304" pitchFamily="18" charset="0"/>
              </a:rPr>
              <a:t>subendothelial</a:t>
            </a:r>
            <a:r>
              <a:rPr lang="en-US" altLang="en-US" sz="2400" dirty="0">
                <a:latin typeface="Times New Roman" panose="02020603050405020304" pitchFamily="18" charset="0"/>
                <a:cs typeface="Times New Roman" panose="02020603050405020304" pitchFamily="18" charset="0"/>
              </a:rPr>
              <a:t> connective tissue. Often the boundaries with tunica media is</a:t>
            </a:r>
            <a:r>
              <a:rPr lang="en-US" altLang="en-US" sz="2400" b="1" dirty="0">
                <a:latin typeface="Times New Roman" panose="02020603050405020304" pitchFamily="18" charset="0"/>
                <a:cs typeface="Times New Roman" panose="02020603050405020304" pitchFamily="18" charset="0"/>
              </a:rPr>
              <a:t> not</a:t>
            </a:r>
            <a:r>
              <a:rPr lang="en-US" altLang="en-US" sz="2400" dirty="0">
                <a:latin typeface="Times New Roman" panose="02020603050405020304" pitchFamily="18" charset="0"/>
                <a:cs typeface="Times New Roman" panose="02020603050405020304" pitchFamily="18" charset="0"/>
              </a:rPr>
              <a:t> clear</a:t>
            </a:r>
          </a:p>
          <a:p>
            <a:pPr>
              <a:defRPr/>
            </a:pPr>
            <a:r>
              <a:rPr lang="en-US" altLang="en-US" sz="2400" b="1" dirty="0">
                <a:solidFill>
                  <a:srgbClr val="FF0000"/>
                </a:solidFill>
                <a:latin typeface="Times New Roman" panose="02020603050405020304" pitchFamily="18" charset="0"/>
                <a:cs typeface="Times New Roman" panose="02020603050405020304" pitchFamily="18" charset="0"/>
              </a:rPr>
              <a:t>Tunica media </a:t>
            </a:r>
            <a:r>
              <a:rPr lang="en-US" altLang="en-US" sz="1800" b="1" dirty="0">
                <a:solidFill>
                  <a:schemeClr val="accent5">
                    <a:lumMod val="75000"/>
                  </a:schemeClr>
                </a:solidFill>
                <a:latin typeface="Times New Roman" panose="02020603050405020304" pitchFamily="18" charset="0"/>
                <a:cs typeface="Times New Roman" panose="02020603050405020304" pitchFamily="18" charset="0"/>
              </a:rPr>
              <a:t>(very thin) </a:t>
            </a:r>
            <a:r>
              <a:rPr lang="en-US" altLang="en-US" sz="2400" dirty="0">
                <a:latin typeface="Times New Roman" panose="02020603050405020304" pitchFamily="18" charset="0"/>
                <a:cs typeface="Times New Roman" panose="02020603050405020304" pitchFamily="18" charset="0"/>
              </a:rPr>
              <a:t>is relatively thin and contains </a:t>
            </a:r>
            <a:r>
              <a:rPr lang="en-US" altLang="en-US" sz="2400" b="1" dirty="0">
                <a:latin typeface="Times New Roman" panose="02020603050405020304" pitchFamily="18" charset="0"/>
                <a:cs typeface="Times New Roman" panose="02020603050405020304" pitchFamily="18" charset="0"/>
              </a:rPr>
              <a:t>smooth muscle</a:t>
            </a:r>
            <a:r>
              <a:rPr lang="en-US" altLang="en-US" sz="2400" dirty="0">
                <a:latin typeface="Times New Roman" panose="02020603050405020304" pitchFamily="18" charset="0"/>
                <a:cs typeface="Times New Roman" panose="02020603050405020304" pitchFamily="18" charset="0"/>
              </a:rPr>
              <a:t> cells, collagen fibers .</a:t>
            </a:r>
          </a:p>
          <a:p>
            <a:pPr>
              <a:defRPr/>
            </a:pPr>
            <a:r>
              <a:rPr lang="en-US" altLang="en-US" sz="2400" b="1" dirty="0">
                <a:solidFill>
                  <a:srgbClr val="FF0000"/>
                </a:solidFill>
                <a:latin typeface="Times New Roman" panose="02020603050405020304" pitchFamily="18" charset="0"/>
                <a:cs typeface="Times New Roman" panose="02020603050405020304" pitchFamily="18" charset="0"/>
              </a:rPr>
              <a:t>Tunica adventitia</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is the </a:t>
            </a:r>
            <a:r>
              <a:rPr lang="en-US" altLang="en-US" sz="2400" b="1" dirty="0">
                <a:latin typeface="Times New Roman" panose="02020603050405020304" pitchFamily="18" charset="0"/>
                <a:cs typeface="Times New Roman" panose="02020603050405020304" pitchFamily="18" charset="0"/>
              </a:rPr>
              <a:t>thickest</a:t>
            </a:r>
            <a:r>
              <a:rPr lang="en-US" altLang="en-US" sz="2400" dirty="0">
                <a:latin typeface="Times New Roman" panose="02020603050405020304" pitchFamily="18" charset="0"/>
                <a:cs typeface="Times New Roman" panose="02020603050405020304" pitchFamily="18" charset="0"/>
              </a:rPr>
              <a:t> layer it has bundles of </a:t>
            </a:r>
            <a:r>
              <a:rPr lang="en-US" altLang="en-US" sz="2400" b="1" dirty="0">
                <a:latin typeface="Times New Roman" panose="02020603050405020304" pitchFamily="18" charset="0"/>
                <a:cs typeface="Times New Roman" panose="02020603050405020304" pitchFamily="18" charset="0"/>
              </a:rPr>
              <a:t>longitudinal</a:t>
            </a:r>
            <a:r>
              <a:rPr lang="en-US" altLang="en-US" sz="2400" dirty="0">
                <a:latin typeface="Times New Roman" panose="02020603050405020304" pitchFamily="18" charset="0"/>
                <a:cs typeface="Times New Roman" panose="02020603050405020304" pitchFamily="18" charset="0"/>
              </a:rPr>
              <a:t> smooth muscle cells, collagen and elastic fibers</a:t>
            </a:r>
          </a:p>
          <a:p>
            <a:pPr marL="0" indent="0">
              <a:buNone/>
              <a:defRPr/>
            </a:pPr>
            <a:r>
              <a:rPr lang="en-US" altLang="en-US" sz="1800" dirty="0">
                <a:solidFill>
                  <a:schemeClr val="accent1">
                    <a:lumMod val="50000"/>
                  </a:schemeClr>
                </a:solidFill>
                <a:latin typeface="Times New Roman" panose="02020603050405020304" pitchFamily="18" charset="0"/>
                <a:cs typeface="Times New Roman" panose="02020603050405020304" pitchFamily="18" charset="0"/>
              </a:rPr>
              <a:t>-</a:t>
            </a:r>
            <a:r>
              <a:rPr lang="en-US" altLang="en-US" sz="1800" b="1" dirty="0">
                <a:solidFill>
                  <a:schemeClr val="accent1">
                    <a:lumMod val="50000"/>
                  </a:schemeClr>
                </a:solidFill>
                <a:latin typeface="Times New Roman" panose="02020603050405020304" pitchFamily="18" charset="0"/>
                <a:cs typeface="Times New Roman" panose="02020603050405020304" pitchFamily="18" charset="0"/>
              </a:rPr>
              <a:t>we classify  the vessel according its tunica media</a:t>
            </a:r>
          </a:p>
          <a:p>
            <a:pPr>
              <a:buFont typeface="Wingdings" panose="05000000000000000000" pitchFamily="2" charset="2"/>
              <a:buChar char="Ø"/>
              <a:defRPr/>
            </a:pPr>
            <a:r>
              <a:rPr lang="en-US" altLang="en-US" sz="1800" b="1" dirty="0">
                <a:solidFill>
                  <a:schemeClr val="accent1">
                    <a:lumMod val="50000"/>
                  </a:schemeClr>
                </a:solidFill>
                <a:latin typeface="Times New Roman" panose="02020603050405020304" pitchFamily="18" charset="0"/>
                <a:cs typeface="Times New Roman" panose="02020603050405020304" pitchFamily="18" charset="0"/>
              </a:rPr>
              <a:t>If it contains many elastic fibers</a:t>
            </a:r>
            <a:r>
              <a:rPr lang="en-US" altLang="en-US" sz="18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elastic vessel </a:t>
            </a:r>
          </a:p>
          <a:p>
            <a:pPr marL="0" indent="0">
              <a:buNone/>
              <a:defRPr/>
            </a:pPr>
            <a:r>
              <a:rPr lang="en-US" altLang="en-US" sz="1800" b="1" dirty="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&gt; Muscle  muscular vessel </a:t>
            </a:r>
            <a:endParaRPr lang="en-US" altLang="en-US" sz="1800" b="1" dirty="0">
              <a:solidFill>
                <a:schemeClr val="accent1">
                  <a:lumMod val="50000"/>
                </a:schemeClr>
              </a:solidFill>
              <a:latin typeface="Times New Roman" panose="02020603050405020304" pitchFamily="18" charset="0"/>
              <a:cs typeface="Times New Roman" panose="02020603050405020304" pitchFamily="18" charset="0"/>
            </a:endParaRPr>
          </a:p>
          <a:p>
            <a:pPr>
              <a:defRPr/>
            </a:pPr>
            <a:endParaRPr lang="en-US" altLang="en-US" sz="1800" dirty="0">
              <a:solidFill>
                <a:schemeClr val="accent1">
                  <a:lumMod val="50000"/>
                </a:schemeClr>
              </a:solidFill>
              <a:latin typeface="Times New Roman" panose="02020603050405020304" pitchFamily="18" charset="0"/>
              <a:cs typeface="Times New Roman" panose="02020603050405020304" pitchFamily="18" charset="0"/>
            </a:endParaRPr>
          </a:p>
          <a:p>
            <a:pPr marL="0" indent="0">
              <a:buNone/>
              <a:defRPr/>
            </a:pPr>
            <a:r>
              <a:rPr lang="en-US" altLang="en-US" sz="2400" dirty="0">
                <a:latin typeface="Times New Roman" panose="02020603050405020304" pitchFamily="18" charset="0"/>
                <a:cs typeface="Times New Roman" panose="02020603050405020304" pitchFamily="18" charset="0"/>
              </a:rPr>
              <a:t>. </a:t>
            </a:r>
          </a:p>
        </p:txBody>
      </p:sp>
      <p:pic>
        <p:nvPicPr>
          <p:cNvPr id="88067" name="Picture 5" descr="http://www.lab.anhb.uwa.edu.au/mb140/CorePages/Vascular/Images/vei20he.jpg">
            <a:extLst>
              <a:ext uri="{FF2B5EF4-FFF2-40B4-BE49-F238E27FC236}">
                <a16:creationId xmlns:a16="http://schemas.microsoft.com/office/drawing/2014/main" id="{C06E1E8A-3F4E-43F2-834A-EF5032F72FAF}"/>
              </a:ext>
            </a:extLst>
          </p:cNvPr>
          <p:cNvPicPr>
            <a:picLocks noChangeAspect="1" noChangeArrowheads="1"/>
          </p:cNvPicPr>
          <p:nvPr/>
        </p:nvPicPr>
        <p:blipFill>
          <a:blip r:embed="rId2" r:link="rId3">
            <a:lum bright="-12000" contrast="24000"/>
            <a:extLst>
              <a:ext uri="{28A0092B-C50C-407E-A947-70E740481C1C}">
                <a14:useLocalDpi xmlns:a14="http://schemas.microsoft.com/office/drawing/2010/main" val="0"/>
              </a:ext>
            </a:extLst>
          </a:blip>
          <a:srcRect/>
          <a:stretch>
            <a:fillRect/>
          </a:stretch>
        </p:blipFill>
        <p:spPr bwMode="auto">
          <a:xfrm>
            <a:off x="6070600" y="152400"/>
            <a:ext cx="3962400" cy="44196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a:extLst>
              <a:ext uri="{FF2B5EF4-FFF2-40B4-BE49-F238E27FC236}">
                <a16:creationId xmlns:a16="http://schemas.microsoft.com/office/drawing/2014/main" id="{1905759D-A270-418B-8843-322AEAB299E0}"/>
              </a:ext>
            </a:extLst>
          </p:cNvPr>
          <p:cNvSpPr>
            <a:spLocks noGrp="1"/>
          </p:cNvSpPr>
          <p:nvPr>
            <p:ph idx="1"/>
          </p:nvPr>
        </p:nvSpPr>
        <p:spPr>
          <a:xfrm>
            <a:off x="203200" y="76200"/>
            <a:ext cx="9956800" cy="7696200"/>
          </a:xfrm>
        </p:spPr>
        <p:txBody>
          <a:bodyPr/>
          <a:lstStyle/>
          <a:p>
            <a:pPr marL="0" indent="0">
              <a:buFont typeface="Arial" panose="020B0604020202020204" pitchFamily="34" charset="0"/>
              <a:buNone/>
              <a:defRPr/>
            </a:pPr>
            <a:r>
              <a:rPr lang="en-US" altLang="en-US" sz="2800" b="1" dirty="0">
                <a:solidFill>
                  <a:srgbClr val="FF0000"/>
                </a:solidFill>
                <a:latin typeface="Times New Roman" panose="02020603050405020304" pitchFamily="18" charset="0"/>
                <a:cs typeface="Times New Roman" panose="02020603050405020304" pitchFamily="18" charset="0"/>
              </a:rPr>
              <a:t>Medium veins </a:t>
            </a:r>
          </a:p>
          <a:p>
            <a:pPr marL="0" indent="0">
              <a:buFont typeface="Arial" panose="020B0604020202020204" pitchFamily="34" charset="0"/>
              <a:buNone/>
              <a:defRPr/>
            </a:pPr>
            <a:r>
              <a:rPr lang="en-US" altLang="en-US" sz="2000" dirty="0">
                <a:latin typeface="Times New Roman" panose="02020603050405020304" pitchFamily="18" charset="0"/>
                <a:cs typeface="Times New Roman" panose="02020603050405020304" pitchFamily="18" charset="0"/>
              </a:rPr>
              <a:t>The </a:t>
            </a:r>
            <a:r>
              <a:rPr lang="en-US" altLang="en-US" sz="2000" b="1" dirty="0">
                <a:latin typeface="Times New Roman" panose="02020603050405020304" pitchFamily="18" charset="0"/>
                <a:cs typeface="Times New Roman" panose="02020603050405020304" pitchFamily="18" charset="0"/>
              </a:rPr>
              <a:t>three tunics</a:t>
            </a:r>
            <a:r>
              <a:rPr lang="en-US" altLang="en-US" sz="2000" dirty="0">
                <a:latin typeface="Times New Roman" panose="02020603050405020304" pitchFamily="18" charset="0"/>
                <a:cs typeface="Times New Roman" panose="02020603050405020304" pitchFamily="18" charset="0"/>
              </a:rPr>
              <a:t> of the wall are most evident in medium sized vein</a:t>
            </a:r>
          </a:p>
          <a:p>
            <a:pPr>
              <a:defRPr/>
            </a:pPr>
            <a:r>
              <a:rPr lang="en-US" altLang="en-US" sz="2000" b="1" dirty="0">
                <a:latin typeface="Times New Roman" panose="02020603050405020304" pitchFamily="18" charset="0"/>
                <a:cs typeface="Times New Roman" panose="02020603050405020304" pitchFamily="18" charset="0"/>
              </a:rPr>
              <a:t>Tunica intima</a:t>
            </a:r>
            <a:r>
              <a:rPr lang="en-US" altLang="en-US" sz="2000" dirty="0">
                <a:latin typeface="Times New Roman" panose="02020603050405020304" pitchFamily="18" charset="0"/>
                <a:cs typeface="Times New Roman" panose="02020603050405020304" pitchFamily="18" charset="0"/>
              </a:rPr>
              <a:t> consists of </a:t>
            </a:r>
            <a:r>
              <a:rPr lang="en-US" altLang="en-US" sz="2000" b="1" dirty="0">
                <a:latin typeface="Times New Roman" panose="02020603050405020304" pitchFamily="18" charset="0"/>
                <a:cs typeface="Times New Roman" panose="02020603050405020304" pitchFamily="18" charset="0"/>
              </a:rPr>
              <a:t>endothelium </a:t>
            </a:r>
            <a:r>
              <a:rPr lang="en-US" altLang="en-US" sz="2000" dirty="0">
                <a:latin typeface="Times New Roman" panose="02020603050405020304" pitchFamily="18" charset="0"/>
                <a:cs typeface="Times New Roman" panose="02020603050405020304" pitchFamily="18" charset="0"/>
              </a:rPr>
              <a:t>with its </a:t>
            </a:r>
            <a:r>
              <a:rPr lang="en-US" altLang="en-US" sz="2000" b="1" dirty="0">
                <a:latin typeface="Times New Roman" panose="02020603050405020304" pitchFamily="18" charset="0"/>
                <a:cs typeface="Times New Roman" panose="02020603050405020304" pitchFamily="18" charset="0"/>
              </a:rPr>
              <a:t>basal lamina</a:t>
            </a:r>
            <a:r>
              <a:rPr lang="en-US" altLang="en-US" sz="2000" dirty="0">
                <a:latin typeface="Times New Roman" panose="02020603050405020304" pitchFamily="18" charset="0"/>
                <a:cs typeface="Times New Roman" panose="02020603050405020304" pitchFamily="18" charset="0"/>
              </a:rPr>
              <a:t> </a:t>
            </a:r>
          </a:p>
          <a:p>
            <a:pPr>
              <a:defRPr/>
            </a:pPr>
            <a:r>
              <a:rPr lang="en-US" altLang="en-US" sz="2000" b="1" dirty="0">
                <a:latin typeface="Times New Roman" panose="02020603050405020304" pitchFamily="18" charset="0"/>
                <a:cs typeface="Times New Roman" panose="02020603050405020304" pitchFamily="18" charset="0"/>
              </a:rPr>
              <a:t>Tunica media</a:t>
            </a:r>
            <a:r>
              <a:rPr lang="en-US" altLang="en-US" sz="2000" dirty="0">
                <a:latin typeface="Times New Roman" panose="02020603050405020304" pitchFamily="18" charset="0"/>
                <a:cs typeface="Times New Roman" panose="02020603050405020304" pitchFamily="18" charset="0"/>
              </a:rPr>
              <a:t> is much </a:t>
            </a:r>
            <a:r>
              <a:rPr lang="en-US" altLang="en-US" sz="2000" b="1" dirty="0">
                <a:latin typeface="Times New Roman" panose="02020603050405020304" pitchFamily="18" charset="0"/>
                <a:cs typeface="Times New Roman" panose="02020603050405020304" pitchFamily="18" charset="0"/>
              </a:rPr>
              <a:t>thinner</a:t>
            </a:r>
            <a:r>
              <a:rPr lang="en-US" altLang="en-US" sz="2000" dirty="0">
                <a:latin typeface="Times New Roman" panose="02020603050405020304" pitchFamily="18" charset="0"/>
                <a:cs typeface="Times New Roman" panose="02020603050405020304" pitchFamily="18" charset="0"/>
              </a:rPr>
              <a:t> than in medium-sized arteries with circularly arranged smooth muscles</a:t>
            </a:r>
            <a:r>
              <a:rPr lang="ar-JO" altLang="en-US" sz="2000" dirty="0">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 </a:t>
            </a:r>
            <a:r>
              <a:rPr lang="en-US" altLang="en-US" sz="2000" b="1" dirty="0">
                <a:solidFill>
                  <a:schemeClr val="accent5">
                    <a:lumMod val="75000"/>
                  </a:schemeClr>
                </a:solidFill>
                <a:latin typeface="Times New Roman" panose="02020603050405020304" pitchFamily="18" charset="0"/>
                <a:cs typeface="Times New Roman" panose="02020603050405020304" pitchFamily="18" charset="0"/>
              </a:rPr>
              <a:t>+ collagen fibers</a:t>
            </a:r>
          </a:p>
          <a:p>
            <a:pPr marL="0" indent="0">
              <a:buNone/>
              <a:defRPr/>
            </a:pPr>
            <a:r>
              <a:rPr lang="en-US" altLang="en-US" sz="1800" b="1" dirty="0">
                <a:solidFill>
                  <a:schemeClr val="accent5">
                    <a:lumMod val="75000"/>
                  </a:schemeClr>
                </a:solidFill>
                <a:latin typeface="Times New Roman" panose="02020603050405020304" pitchFamily="18" charset="0"/>
                <a:cs typeface="Times New Roman" panose="02020603050405020304" pitchFamily="18" charset="0"/>
              </a:rPr>
              <a:t>- its thinner the </a:t>
            </a:r>
            <a:r>
              <a:rPr lang="en-US" altLang="en-US" sz="1800" b="1" dirty="0" err="1">
                <a:solidFill>
                  <a:schemeClr val="accent5">
                    <a:lumMod val="75000"/>
                  </a:schemeClr>
                </a:solidFill>
                <a:latin typeface="Times New Roman" panose="02020603050405020304" pitchFamily="18" charset="0"/>
                <a:cs typeface="Times New Roman" panose="02020603050405020304" pitchFamily="18" charset="0"/>
              </a:rPr>
              <a:t>the</a:t>
            </a:r>
            <a:r>
              <a:rPr lang="en-US" altLang="en-US" sz="1800" b="1" dirty="0">
                <a:solidFill>
                  <a:schemeClr val="accent5">
                    <a:lumMod val="75000"/>
                  </a:schemeClr>
                </a:solidFill>
                <a:latin typeface="Times New Roman" panose="02020603050405020304" pitchFamily="18" charset="0"/>
                <a:cs typeface="Times New Roman" panose="02020603050405020304" pitchFamily="18" charset="0"/>
              </a:rPr>
              <a:t> tunica media of the arteries </a:t>
            </a:r>
          </a:p>
          <a:p>
            <a:pPr>
              <a:defRPr/>
            </a:pPr>
            <a:r>
              <a:rPr lang="en-US" altLang="en-US" sz="2000" b="1" dirty="0">
                <a:latin typeface="Times New Roman" panose="02020603050405020304" pitchFamily="18" charset="0"/>
                <a:cs typeface="Times New Roman" panose="02020603050405020304" pitchFamily="18" charset="0"/>
              </a:rPr>
              <a:t>Valves</a:t>
            </a:r>
            <a:r>
              <a:rPr lang="en-US" altLang="en-US" sz="2000" dirty="0">
                <a:latin typeface="Times New Roman" panose="02020603050405020304" pitchFamily="18" charset="0"/>
                <a:cs typeface="Times New Roman" panose="02020603050405020304" pitchFamily="18" charset="0"/>
              </a:rPr>
              <a:t> formed by loose, pocket-shaped folds of the </a:t>
            </a:r>
            <a:r>
              <a:rPr lang="en-US" altLang="en-US" sz="2000" b="1" dirty="0">
                <a:latin typeface="Times New Roman" panose="02020603050405020304" pitchFamily="18" charset="0"/>
                <a:cs typeface="Times New Roman" panose="02020603050405020304" pitchFamily="18" charset="0"/>
              </a:rPr>
              <a:t>tunica intima</a:t>
            </a:r>
            <a:r>
              <a:rPr lang="en-US" altLang="en-US" sz="2000" dirty="0">
                <a:latin typeface="Times New Roman" panose="02020603050405020304" pitchFamily="18" charset="0"/>
                <a:cs typeface="Times New Roman" panose="02020603050405020304" pitchFamily="18" charset="0"/>
              </a:rPr>
              <a:t>, which extend into the lumen of the vein, formed by </a:t>
            </a:r>
            <a:r>
              <a:rPr lang="en-US" altLang="en-US" sz="2000" b="1" dirty="0">
                <a:latin typeface="Times New Roman" panose="02020603050405020304" pitchFamily="18" charset="0"/>
                <a:cs typeface="Times New Roman" panose="02020603050405020304" pitchFamily="18" charset="0"/>
              </a:rPr>
              <a:t>endothelium</a:t>
            </a:r>
            <a:r>
              <a:rPr lang="en-US" altLang="en-US" sz="2000" dirty="0">
                <a:latin typeface="Times New Roman" panose="02020603050405020304" pitchFamily="18" charset="0"/>
                <a:cs typeface="Times New Roman" panose="02020603050405020304" pitchFamily="18" charset="0"/>
              </a:rPr>
              <a:t> lining covering a core of </a:t>
            </a:r>
            <a:r>
              <a:rPr lang="en-US" altLang="en-US" sz="2000" b="1" dirty="0">
                <a:latin typeface="Times New Roman" panose="02020603050405020304" pitchFamily="18" charset="0"/>
                <a:cs typeface="Times New Roman" panose="02020603050405020304" pitchFamily="18" charset="0"/>
              </a:rPr>
              <a:t>elastic </a:t>
            </a:r>
            <a:r>
              <a:rPr lang="en-US" altLang="en-US" sz="2000" b="1" dirty="0" err="1">
                <a:latin typeface="Times New Roman" panose="02020603050405020304" pitchFamily="18" charset="0"/>
                <a:cs typeface="Times New Roman" panose="02020603050405020304" pitchFamily="18" charset="0"/>
              </a:rPr>
              <a:t>fibres</a:t>
            </a:r>
            <a:r>
              <a:rPr lang="en-US" altLang="en-US" sz="2000" dirty="0">
                <a:latin typeface="Times New Roman" panose="02020603050405020304" pitchFamily="18" charset="0"/>
                <a:cs typeface="Times New Roman" panose="02020603050405020304" pitchFamily="18" charset="0"/>
              </a:rPr>
              <a:t>  from both sides. The valves </a:t>
            </a:r>
            <a:r>
              <a:rPr lang="en-US" altLang="en-US" sz="2000" b="1" dirty="0">
                <a:latin typeface="Times New Roman" panose="02020603050405020304" pitchFamily="18" charset="0"/>
                <a:cs typeface="Times New Roman" panose="02020603050405020304" pitchFamily="18" charset="0"/>
              </a:rPr>
              <a:t>prevent the backflow</a:t>
            </a:r>
            <a:r>
              <a:rPr lang="en-US" altLang="en-US" sz="2000" dirty="0">
                <a:latin typeface="Times New Roman" panose="02020603050405020304" pitchFamily="18" charset="0"/>
                <a:cs typeface="Times New Roman" panose="02020603050405020304" pitchFamily="18" charset="0"/>
              </a:rPr>
              <a:t> of blood. Weakness in the walls of veins can result in </a:t>
            </a:r>
            <a:r>
              <a:rPr lang="en-US" altLang="en-US" sz="2000" b="1" dirty="0">
                <a:latin typeface="Times New Roman" panose="02020603050405020304" pitchFamily="18" charset="0"/>
                <a:cs typeface="Times New Roman" panose="02020603050405020304" pitchFamily="18" charset="0"/>
              </a:rPr>
              <a:t>varicose veins</a:t>
            </a:r>
            <a:r>
              <a:rPr lang="en-US" altLang="en-US" sz="2000" dirty="0">
                <a:latin typeface="Times New Roman" panose="02020603050405020304" pitchFamily="18" charset="0"/>
                <a:cs typeface="Times New Roman" panose="02020603050405020304" pitchFamily="18" charset="0"/>
              </a:rPr>
              <a:t> and improper closure of the valve</a:t>
            </a:r>
          </a:p>
          <a:p>
            <a:pPr>
              <a:defRPr/>
            </a:pPr>
            <a:r>
              <a:rPr lang="en-US" altLang="en-US" sz="2000" b="1" dirty="0">
                <a:latin typeface="Times New Roman" panose="02020603050405020304" pitchFamily="18" charset="0"/>
                <a:cs typeface="Times New Roman" panose="02020603050405020304" pitchFamily="18" charset="0"/>
              </a:rPr>
              <a:t>Tunica adventitia</a:t>
            </a:r>
            <a:r>
              <a:rPr lang="en-US" altLang="en-US" sz="2000" dirty="0">
                <a:latin typeface="Times New Roman" panose="02020603050405020304" pitchFamily="18" charset="0"/>
                <a:cs typeface="Times New Roman" panose="02020603050405020304" pitchFamily="18" charset="0"/>
              </a:rPr>
              <a:t> is usually </a:t>
            </a:r>
            <a:r>
              <a:rPr lang="en-US" altLang="en-US" sz="2000" b="1" dirty="0">
                <a:latin typeface="Times New Roman" panose="02020603050405020304" pitchFamily="18" charset="0"/>
                <a:cs typeface="Times New Roman" panose="02020603050405020304" pitchFamily="18" charset="0"/>
              </a:rPr>
              <a:t>thicker</a:t>
            </a:r>
            <a:r>
              <a:rPr lang="en-US" altLang="en-US" sz="2000" dirty="0">
                <a:latin typeface="Times New Roman" panose="02020603050405020304" pitchFamily="18" charset="0"/>
                <a:cs typeface="Times New Roman" panose="02020603050405020304" pitchFamily="18" charset="0"/>
              </a:rPr>
              <a:t> than the tunica media and have </a:t>
            </a:r>
            <a:r>
              <a:rPr lang="en-US" altLang="en-US" sz="2000" b="1" dirty="0">
                <a:latin typeface="Times New Roman" panose="02020603050405020304" pitchFamily="18" charset="0"/>
                <a:cs typeface="Times New Roman" panose="02020603050405020304" pitchFamily="18" charset="0"/>
              </a:rPr>
              <a:t>longitudinal</a:t>
            </a:r>
            <a:r>
              <a:rPr lang="en-US" altLang="en-US" sz="2000" dirty="0">
                <a:latin typeface="Times New Roman" panose="02020603050405020304" pitchFamily="18" charset="0"/>
                <a:cs typeface="Times New Roman" panose="02020603050405020304" pitchFamily="18" charset="0"/>
              </a:rPr>
              <a:t> bundles of smooth muscles, collagen and elastic </a:t>
            </a:r>
            <a:r>
              <a:rPr lang="en-US" altLang="en-US" sz="2000" dirty="0" err="1">
                <a:latin typeface="Times New Roman" panose="02020603050405020304" pitchFamily="18" charset="0"/>
                <a:cs typeface="Times New Roman" panose="02020603050405020304" pitchFamily="18" charset="0"/>
              </a:rPr>
              <a:t>fibres</a:t>
            </a:r>
            <a:endParaRPr lang="en-US" altLang="en-US" sz="2000" dirty="0">
              <a:latin typeface="Times New Roman" panose="02020603050405020304" pitchFamily="18" charset="0"/>
              <a:cs typeface="Times New Roman" panose="02020603050405020304" pitchFamily="18" charset="0"/>
            </a:endParaRPr>
          </a:p>
          <a:p>
            <a:pPr marL="0" indent="0">
              <a:buNone/>
              <a:defRPr/>
            </a:pPr>
            <a:r>
              <a:rPr lang="en-US" altLang="en-US" sz="2000" b="1" dirty="0">
                <a:solidFill>
                  <a:schemeClr val="accent5">
                    <a:lumMod val="75000"/>
                  </a:schemeClr>
                </a:solidFill>
                <a:latin typeface="Times New Roman" panose="02020603050405020304" pitchFamily="18" charset="0"/>
                <a:cs typeface="Times New Roman" panose="02020603050405020304" pitchFamily="18" charset="0"/>
              </a:rPr>
              <a:t>-high number of </a:t>
            </a:r>
            <a:r>
              <a:rPr lang="en-US" altLang="en-US" sz="2000" b="1" dirty="0" err="1">
                <a:solidFill>
                  <a:schemeClr val="accent5">
                    <a:lumMod val="75000"/>
                  </a:schemeClr>
                </a:solidFill>
                <a:latin typeface="Times New Roman" panose="02020603050405020304" pitchFamily="18" charset="0"/>
                <a:cs typeface="Times New Roman" panose="02020603050405020304" pitchFamily="18" charset="0"/>
              </a:rPr>
              <a:t>vasovasorum</a:t>
            </a:r>
            <a:r>
              <a:rPr lang="en-US" altLang="en-US" sz="2000" b="1" dirty="0">
                <a:solidFill>
                  <a:schemeClr val="accent5">
                    <a:lumMod val="75000"/>
                  </a:schemeClr>
                </a:solidFill>
                <a:latin typeface="Times New Roman" panose="02020603050405020304" pitchFamily="18" charset="0"/>
                <a:cs typeface="Times New Roman" panose="02020603050405020304" pitchFamily="18" charset="0"/>
              </a:rPr>
              <a:t> because it carries </a:t>
            </a:r>
            <a:r>
              <a:rPr lang="en-US" altLang="en-US" sz="2000" b="1" u="sng" dirty="0">
                <a:solidFill>
                  <a:schemeClr val="accent5">
                    <a:lumMod val="75000"/>
                  </a:schemeClr>
                </a:solidFill>
                <a:latin typeface="Times New Roman" panose="02020603050405020304" pitchFamily="18" charset="0"/>
                <a:cs typeface="Times New Roman" panose="02020603050405020304" pitchFamily="18" charset="0"/>
              </a:rPr>
              <a:t>deoxygenated</a:t>
            </a:r>
            <a:r>
              <a:rPr lang="en-US" altLang="en-US" sz="2000" b="1" dirty="0">
                <a:solidFill>
                  <a:schemeClr val="accent5">
                    <a:lumMod val="75000"/>
                  </a:schemeClr>
                </a:solidFill>
                <a:latin typeface="Times New Roman" panose="02020603050405020304" pitchFamily="18" charset="0"/>
                <a:cs typeface="Times New Roman" panose="02020603050405020304" pitchFamily="18" charset="0"/>
              </a:rPr>
              <a:t> blood </a:t>
            </a:r>
          </a:p>
          <a:p>
            <a:pPr marL="0" indent="0">
              <a:buFont typeface="Arial" panose="020B0604020202020204" pitchFamily="34" charset="0"/>
              <a:buNone/>
              <a:defRPr/>
            </a:pPr>
            <a:r>
              <a:rPr lang="en-US" altLang="en-US" sz="2800" b="1" dirty="0" err="1">
                <a:solidFill>
                  <a:srgbClr val="FF0000"/>
                </a:solidFill>
                <a:latin typeface="Times New Roman" panose="02020603050405020304" pitchFamily="18" charset="0"/>
                <a:cs typeface="Times New Roman" panose="02020603050405020304" pitchFamily="18" charset="0"/>
              </a:rPr>
              <a:t>Venules</a:t>
            </a:r>
            <a:r>
              <a:rPr lang="en-US" altLang="en-US" sz="2800" b="1" dirty="0">
                <a:solidFill>
                  <a:srgbClr val="FF0000"/>
                </a:solidFill>
                <a:latin typeface="Times New Roman" panose="02020603050405020304" pitchFamily="18" charset="0"/>
                <a:cs typeface="Times New Roman" panose="02020603050405020304" pitchFamily="18" charset="0"/>
              </a:rPr>
              <a:t>: </a:t>
            </a:r>
          </a:p>
          <a:p>
            <a:pPr>
              <a:buFont typeface="Wingdings" pitchFamily="2" charset="2"/>
              <a:buChar char="q"/>
              <a:defRPr/>
            </a:pPr>
            <a:r>
              <a:rPr lang="en-US" altLang="en-US" sz="2000" b="1" dirty="0" err="1">
                <a:solidFill>
                  <a:prstClr val="black"/>
                </a:solidFill>
                <a:latin typeface="Times New Roman" panose="02020603050405020304" pitchFamily="18" charset="0"/>
                <a:cs typeface="Times New Roman" panose="02020603050405020304" pitchFamily="18" charset="0"/>
              </a:rPr>
              <a:t>Postcapillary</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b="1" dirty="0" err="1">
                <a:solidFill>
                  <a:prstClr val="black"/>
                </a:solidFill>
                <a:latin typeface="Times New Roman" panose="02020603050405020304" pitchFamily="18" charset="0"/>
                <a:cs typeface="Times New Roman" panose="02020603050405020304" pitchFamily="18" charset="0"/>
              </a:rPr>
              <a:t>venules</a:t>
            </a:r>
            <a:r>
              <a:rPr lang="en-US" altLang="en-US" sz="2000" b="1" dirty="0">
                <a:solidFill>
                  <a:prstClr val="black"/>
                </a:solidFill>
                <a:latin typeface="Times New Roman" panose="02020603050405020304" pitchFamily="18" charset="0"/>
                <a:cs typeface="Times New Roman" panose="02020603050405020304" pitchFamily="18" charset="0"/>
              </a:rPr>
              <a:t> and muscular </a:t>
            </a:r>
            <a:r>
              <a:rPr lang="en-US" altLang="en-US" sz="2000" b="1" dirty="0" err="1">
                <a:solidFill>
                  <a:prstClr val="black"/>
                </a:solidFill>
                <a:latin typeface="Times New Roman" panose="02020603050405020304" pitchFamily="18" charset="0"/>
                <a:cs typeface="Times New Roman" panose="02020603050405020304" pitchFamily="18" charset="0"/>
              </a:rPr>
              <a:t>venules</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dirty="0">
                <a:solidFill>
                  <a:prstClr val="black"/>
                </a:solidFill>
                <a:latin typeface="Times New Roman" panose="02020603050405020304" pitchFamily="18" charset="0"/>
                <a:cs typeface="Times New Roman" panose="02020603050405020304" pitchFamily="18" charset="0"/>
              </a:rPr>
              <a:t> </a:t>
            </a:r>
          </a:p>
          <a:p>
            <a:pPr marL="0" indent="0">
              <a:buFont typeface="Arial" panose="020B0604020202020204" pitchFamily="34" charset="0"/>
              <a:buNone/>
              <a:defRPr/>
            </a:pPr>
            <a:r>
              <a:rPr lang="en-US" altLang="en-US" sz="2000" dirty="0" err="1">
                <a:solidFill>
                  <a:prstClr val="black"/>
                </a:solidFill>
                <a:latin typeface="Times New Roman" panose="02020603050405020304" pitchFamily="18" charset="0"/>
                <a:cs typeface="Times New Roman" panose="02020603050405020304" pitchFamily="18" charset="0"/>
              </a:rPr>
              <a:t>Postcapillary</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venules</a:t>
            </a:r>
            <a:r>
              <a:rPr lang="en-US" altLang="en-US" sz="2000" dirty="0">
                <a:solidFill>
                  <a:prstClr val="black"/>
                </a:solidFill>
                <a:latin typeface="Times New Roman" panose="02020603050405020304" pitchFamily="18" charset="0"/>
                <a:cs typeface="Times New Roman" panose="02020603050405020304" pitchFamily="18" charset="0"/>
              </a:rPr>
              <a:t> receive blood from capillaries and possess an </a:t>
            </a:r>
            <a:r>
              <a:rPr lang="en-US" altLang="en-US" sz="2000" b="1" dirty="0">
                <a:solidFill>
                  <a:prstClr val="black"/>
                </a:solidFill>
                <a:latin typeface="Times New Roman" panose="02020603050405020304" pitchFamily="18" charset="0"/>
                <a:cs typeface="Times New Roman" panose="02020603050405020304" pitchFamily="18" charset="0"/>
              </a:rPr>
              <a:t>endothelial lining</a:t>
            </a:r>
            <a:r>
              <a:rPr lang="en-US" altLang="en-US" sz="2000" dirty="0">
                <a:solidFill>
                  <a:prstClr val="black"/>
                </a:solidFill>
                <a:latin typeface="Times New Roman" panose="02020603050405020304" pitchFamily="18" charset="0"/>
                <a:cs typeface="Times New Roman" panose="02020603050405020304" pitchFamily="18" charset="0"/>
              </a:rPr>
              <a:t> with its </a:t>
            </a:r>
            <a:r>
              <a:rPr lang="en-US" altLang="en-US" sz="2000" b="1" dirty="0">
                <a:solidFill>
                  <a:prstClr val="black"/>
                </a:solidFill>
                <a:latin typeface="Times New Roman" panose="02020603050405020304" pitchFamily="18" charset="0"/>
                <a:cs typeface="Times New Roman" panose="02020603050405020304" pitchFamily="18" charset="0"/>
              </a:rPr>
              <a:t>basal lamina</a:t>
            </a:r>
            <a:r>
              <a:rPr lang="en-US" altLang="en-US" sz="2000" dirty="0">
                <a:solidFill>
                  <a:prstClr val="black"/>
                </a:solidFill>
                <a:latin typeface="Times New Roman" panose="02020603050405020304" pitchFamily="18" charset="0"/>
                <a:cs typeface="Times New Roman" panose="02020603050405020304" pitchFamily="18" charset="0"/>
              </a:rPr>
              <a:t> and </a:t>
            </a:r>
            <a:r>
              <a:rPr lang="en-US" altLang="en-US" sz="2000" b="1" dirty="0" err="1">
                <a:solidFill>
                  <a:prstClr val="black"/>
                </a:solidFill>
                <a:latin typeface="Times New Roman" panose="02020603050405020304" pitchFamily="18" charset="0"/>
                <a:cs typeface="Times New Roman" panose="02020603050405020304" pitchFamily="18" charset="0"/>
              </a:rPr>
              <a:t>Pericytes</a:t>
            </a:r>
            <a:r>
              <a:rPr lang="en-US" altLang="en-US" sz="2000" dirty="0">
                <a:solidFill>
                  <a:prstClr val="black"/>
                </a:solidFill>
                <a:latin typeface="Times New Roman" panose="02020603050405020304" pitchFamily="18" charset="0"/>
                <a:cs typeface="Times New Roman" panose="02020603050405020304" pitchFamily="18" charset="0"/>
              </a:rPr>
              <a:t>. They are larger than capillaries</a:t>
            </a:r>
          </a:p>
          <a:p>
            <a:pPr>
              <a:buFont typeface="Wingdings" pitchFamily="2" charset="2"/>
              <a:buChar char="q"/>
              <a:defRPr/>
            </a:pPr>
            <a:r>
              <a:rPr lang="en-US" altLang="en-US" sz="2000" b="1" dirty="0">
                <a:solidFill>
                  <a:prstClr val="black"/>
                </a:solidFill>
                <a:latin typeface="Times New Roman" panose="02020603050405020304" pitchFamily="18" charset="0"/>
                <a:cs typeface="Times New Roman" panose="02020603050405020304" pitchFamily="18" charset="0"/>
              </a:rPr>
              <a:t>Collecting </a:t>
            </a:r>
            <a:r>
              <a:rPr lang="en-US" altLang="en-US" sz="2000" b="1" dirty="0" err="1">
                <a:solidFill>
                  <a:prstClr val="black"/>
                </a:solidFill>
                <a:latin typeface="Times New Roman" panose="02020603050405020304" pitchFamily="18" charset="0"/>
                <a:cs typeface="Times New Roman" panose="02020603050405020304" pitchFamily="18" charset="0"/>
              </a:rPr>
              <a:t>venules</a:t>
            </a:r>
            <a:r>
              <a:rPr lang="en-US" altLang="en-US" sz="2000" b="1" dirty="0">
                <a:solidFill>
                  <a:prstClr val="black"/>
                </a:solidFill>
                <a:latin typeface="Times New Roman" panose="02020603050405020304" pitchFamily="18" charset="0"/>
                <a:cs typeface="Times New Roman" panose="02020603050405020304" pitchFamily="18" charset="0"/>
              </a:rPr>
              <a:t> </a:t>
            </a:r>
          </a:p>
          <a:p>
            <a:pPr>
              <a:buFont typeface="Wingdings" pitchFamily="2" charset="2"/>
              <a:buChar char="q"/>
              <a:defRPr/>
            </a:pPr>
            <a:r>
              <a:rPr lang="en-US" altLang="en-US" sz="2000" b="1" dirty="0">
                <a:solidFill>
                  <a:prstClr val="black"/>
                </a:solidFill>
                <a:latin typeface="Times New Roman" panose="02020603050405020304" pitchFamily="18" charset="0"/>
                <a:cs typeface="Times New Roman" panose="02020603050405020304" pitchFamily="18" charset="0"/>
              </a:rPr>
              <a:t>Muscular </a:t>
            </a:r>
            <a:r>
              <a:rPr lang="en-US" altLang="en-US" sz="2000" b="1" dirty="0" err="1">
                <a:solidFill>
                  <a:prstClr val="black"/>
                </a:solidFill>
                <a:latin typeface="Times New Roman" panose="02020603050405020304" pitchFamily="18" charset="0"/>
                <a:cs typeface="Times New Roman" panose="02020603050405020304" pitchFamily="18" charset="0"/>
              </a:rPr>
              <a:t>venules</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dirty="0">
                <a:solidFill>
                  <a:prstClr val="black"/>
                </a:solidFill>
                <a:latin typeface="Times New Roman" panose="02020603050405020304" pitchFamily="18" charset="0"/>
                <a:cs typeface="Times New Roman" panose="02020603050405020304" pitchFamily="18" charset="0"/>
              </a:rPr>
              <a:t>are distinguished from </a:t>
            </a:r>
            <a:r>
              <a:rPr lang="en-US" altLang="en-US" sz="2000" dirty="0" err="1">
                <a:solidFill>
                  <a:prstClr val="black"/>
                </a:solidFill>
                <a:latin typeface="Times New Roman" panose="02020603050405020304" pitchFamily="18" charset="0"/>
                <a:cs typeface="Times New Roman" panose="02020603050405020304" pitchFamily="18" charset="0"/>
              </a:rPr>
              <a:t>postcapillary</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venules</a:t>
            </a:r>
            <a:r>
              <a:rPr lang="en-US" altLang="en-US" sz="2000" dirty="0">
                <a:solidFill>
                  <a:prstClr val="black"/>
                </a:solidFill>
                <a:latin typeface="Times New Roman" panose="02020603050405020304" pitchFamily="18" charset="0"/>
                <a:cs typeface="Times New Roman" panose="02020603050405020304" pitchFamily="18" charset="0"/>
              </a:rPr>
              <a:t> by the presence of a </a:t>
            </a:r>
            <a:r>
              <a:rPr lang="en-US" altLang="en-US" sz="2000" b="1" dirty="0">
                <a:solidFill>
                  <a:prstClr val="black"/>
                </a:solidFill>
                <a:latin typeface="Times New Roman" panose="02020603050405020304" pitchFamily="18" charset="0"/>
                <a:cs typeface="Times New Roman" panose="02020603050405020304" pitchFamily="18" charset="0"/>
              </a:rPr>
              <a:t>tunica media</a:t>
            </a:r>
            <a:r>
              <a:rPr lang="en-US" altLang="en-US" sz="2000" dirty="0">
                <a:solidFill>
                  <a:prstClr val="black"/>
                </a:solidFill>
                <a:latin typeface="Times New Roman" panose="02020603050405020304" pitchFamily="18" charset="0"/>
                <a:cs typeface="Times New Roman" panose="02020603050405020304" pitchFamily="18" charset="0"/>
              </a:rPr>
              <a:t> (which is </a:t>
            </a:r>
            <a:r>
              <a:rPr lang="en-US" altLang="en-US" sz="2000" b="1" dirty="0">
                <a:solidFill>
                  <a:prstClr val="black"/>
                </a:solidFill>
                <a:latin typeface="Times New Roman" panose="02020603050405020304" pitchFamily="18" charset="0"/>
                <a:cs typeface="Times New Roman" panose="02020603050405020304" pitchFamily="18" charset="0"/>
              </a:rPr>
              <a:t>present in muscular </a:t>
            </a:r>
            <a:r>
              <a:rPr lang="en-US" altLang="en-US" sz="2000" b="1" dirty="0" err="1">
                <a:solidFill>
                  <a:prstClr val="black"/>
                </a:solidFill>
                <a:latin typeface="Times New Roman" panose="02020603050405020304" pitchFamily="18" charset="0"/>
                <a:cs typeface="Times New Roman" panose="02020603050405020304" pitchFamily="18" charset="0"/>
              </a:rPr>
              <a:t>venules</a:t>
            </a:r>
            <a:r>
              <a:rPr lang="en-US" altLang="en-US" sz="2000" dirty="0">
                <a:solidFill>
                  <a:prstClr val="black"/>
                </a:solidFill>
                <a:latin typeface="Times New Roman" panose="02020603050405020304" pitchFamily="18" charset="0"/>
                <a:cs typeface="Times New Roman" panose="02020603050405020304" pitchFamily="18" charset="0"/>
              </a:rPr>
              <a:t>) </a:t>
            </a:r>
          </a:p>
          <a:p>
            <a:pPr>
              <a:buFont typeface="Wingdings" pitchFamily="2" charset="2"/>
              <a:buChar char="q"/>
              <a:defRPr/>
            </a:pPr>
            <a:endParaRPr lang="en-US"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descr="C:\Users\MCC\Desktop\HjujKd9WHa1A5aNMIL9V8w_b.jpg">
            <a:extLst>
              <a:ext uri="{FF2B5EF4-FFF2-40B4-BE49-F238E27FC236}">
                <a16:creationId xmlns:a16="http://schemas.microsoft.com/office/drawing/2014/main" id="{96030E28-98DC-487B-BFB6-8B07A524264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1039" y="72206"/>
            <a:ext cx="4318000" cy="2924175"/>
          </a:xfrm>
          <a:noFill/>
        </p:spPr>
      </p:pic>
      <p:pic>
        <p:nvPicPr>
          <p:cNvPr id="90115" name="Picture 5" descr="C:\Users\MCC\Desktop\c23d80235031bb0962f4ed671da3ad00.jpg">
            <a:extLst>
              <a:ext uri="{FF2B5EF4-FFF2-40B4-BE49-F238E27FC236}">
                <a16:creationId xmlns:a16="http://schemas.microsoft.com/office/drawing/2014/main" id="{37FA4AF0-905D-4C51-BCA7-9A4CC0312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4634988"/>
            <a:ext cx="480060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6" descr="C:\Users\MCC\Desktop\cff2b33d10d1136ac067e4bbe98b789c.jpg">
            <a:extLst>
              <a:ext uri="{FF2B5EF4-FFF2-40B4-BE49-F238E27FC236}">
                <a16:creationId xmlns:a16="http://schemas.microsoft.com/office/drawing/2014/main" id="{89C2F9F9-5BDC-4025-AB69-51100DDD9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841" y="-19665"/>
            <a:ext cx="4516118" cy="282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7" descr="C:\Users\MCC\Desktop\images.jpg">
            <a:extLst>
              <a:ext uri="{FF2B5EF4-FFF2-40B4-BE49-F238E27FC236}">
                <a16:creationId xmlns:a16="http://schemas.microsoft.com/office/drawing/2014/main" id="{C02D136E-B0AD-4349-BFB5-D46150C9310E}"/>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678947" y="2834864"/>
            <a:ext cx="3886200" cy="2822575"/>
          </a:xfrm>
          <a:noFill/>
        </p:spPr>
      </p:pic>
      <p:sp>
        <p:nvSpPr>
          <p:cNvPr id="2" name="TextBox 1">
            <a:extLst>
              <a:ext uri="{FF2B5EF4-FFF2-40B4-BE49-F238E27FC236}">
                <a16:creationId xmlns:a16="http://schemas.microsoft.com/office/drawing/2014/main" id="{091E2F7C-427F-4637-BFFA-DA0F833742A2}"/>
              </a:ext>
            </a:extLst>
          </p:cNvPr>
          <p:cNvSpPr txBox="1"/>
          <p:nvPr/>
        </p:nvSpPr>
        <p:spPr>
          <a:xfrm>
            <a:off x="508000" y="1066800"/>
            <a:ext cx="1295400" cy="400110"/>
          </a:xfrm>
          <a:prstGeom prst="rect">
            <a:avLst/>
          </a:prstGeom>
          <a:noFill/>
        </p:spPr>
        <p:txBody>
          <a:bodyPr wrap="square" rtlCol="0">
            <a:spAutoFit/>
          </a:bodyPr>
          <a:lstStyle/>
          <a:p>
            <a:r>
              <a:rPr lang="en-US" sz="2000" b="1" dirty="0">
                <a:solidFill>
                  <a:schemeClr val="tx1"/>
                </a:solidFill>
              </a:rPr>
              <a:t>artery</a:t>
            </a:r>
          </a:p>
        </p:txBody>
      </p:sp>
      <p:sp>
        <p:nvSpPr>
          <p:cNvPr id="3" name="TextBox 2">
            <a:extLst>
              <a:ext uri="{FF2B5EF4-FFF2-40B4-BE49-F238E27FC236}">
                <a16:creationId xmlns:a16="http://schemas.microsoft.com/office/drawing/2014/main" id="{C2CBDDA3-A425-4B58-821E-1AB40EDB5487}"/>
              </a:ext>
            </a:extLst>
          </p:cNvPr>
          <p:cNvSpPr txBox="1"/>
          <p:nvPr/>
        </p:nvSpPr>
        <p:spPr>
          <a:xfrm>
            <a:off x="2210619" y="677803"/>
            <a:ext cx="990600" cy="369332"/>
          </a:xfrm>
          <a:prstGeom prst="rect">
            <a:avLst/>
          </a:prstGeom>
          <a:noFill/>
        </p:spPr>
        <p:txBody>
          <a:bodyPr wrap="square" rtlCol="0">
            <a:spAutoFit/>
          </a:bodyPr>
          <a:lstStyle/>
          <a:p>
            <a:r>
              <a:rPr lang="en-US" sz="1800" b="1" dirty="0">
                <a:solidFill>
                  <a:schemeClr val="tx1"/>
                </a:solidFill>
              </a:rPr>
              <a:t>vein</a:t>
            </a:r>
          </a:p>
        </p:txBody>
      </p:sp>
      <p:cxnSp>
        <p:nvCxnSpPr>
          <p:cNvPr id="5" name="Straight Arrow Connector 4">
            <a:extLst>
              <a:ext uri="{FF2B5EF4-FFF2-40B4-BE49-F238E27FC236}">
                <a16:creationId xmlns:a16="http://schemas.microsoft.com/office/drawing/2014/main" id="{6A4DE705-C375-4DCC-B4ED-9E77277D6FB9}"/>
              </a:ext>
            </a:extLst>
          </p:cNvPr>
          <p:cNvCxnSpPr/>
          <p:nvPr/>
        </p:nvCxnSpPr>
        <p:spPr>
          <a:xfrm flipH="1">
            <a:off x="965200" y="2514600"/>
            <a:ext cx="190500" cy="685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B0E6E996-DA3B-434C-9693-989970281395}"/>
              </a:ext>
            </a:extLst>
          </p:cNvPr>
          <p:cNvSpPr txBox="1"/>
          <p:nvPr/>
        </p:nvSpPr>
        <p:spPr>
          <a:xfrm>
            <a:off x="172884" y="3135505"/>
            <a:ext cx="2438401" cy="584775"/>
          </a:xfrm>
          <a:prstGeom prst="rect">
            <a:avLst/>
          </a:prstGeom>
          <a:noFill/>
        </p:spPr>
        <p:txBody>
          <a:bodyPr wrap="square" rtlCol="0">
            <a:spAutoFit/>
          </a:bodyPr>
          <a:lstStyle/>
          <a:p>
            <a:r>
              <a:rPr lang="en-US" sz="1600" b="1" dirty="0">
                <a:solidFill>
                  <a:schemeClr val="tx1"/>
                </a:solidFill>
              </a:rPr>
              <a:t>-Regular </a:t>
            </a:r>
          </a:p>
          <a:p>
            <a:r>
              <a:rPr lang="en-US" sz="1600" b="1" dirty="0">
                <a:solidFill>
                  <a:schemeClr val="tx1"/>
                </a:solidFill>
              </a:rPr>
              <a:t>- 50% tunica media</a:t>
            </a:r>
          </a:p>
        </p:txBody>
      </p:sp>
      <p:cxnSp>
        <p:nvCxnSpPr>
          <p:cNvPr id="8" name="Straight Arrow Connector 7">
            <a:extLst>
              <a:ext uri="{FF2B5EF4-FFF2-40B4-BE49-F238E27FC236}">
                <a16:creationId xmlns:a16="http://schemas.microsoft.com/office/drawing/2014/main" id="{4300594C-A33C-4597-B43C-25CCB1302924}"/>
              </a:ext>
            </a:extLst>
          </p:cNvPr>
          <p:cNvCxnSpPr/>
          <p:nvPr/>
        </p:nvCxnSpPr>
        <p:spPr>
          <a:xfrm>
            <a:off x="3201219" y="1676400"/>
            <a:ext cx="583381" cy="1524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92749AF3-C3B5-4FAB-9EE5-5D08FA86BFA4}"/>
              </a:ext>
            </a:extLst>
          </p:cNvPr>
          <p:cNvSpPr txBox="1"/>
          <p:nvPr/>
        </p:nvSpPr>
        <p:spPr>
          <a:xfrm>
            <a:off x="2611285" y="3140006"/>
            <a:ext cx="2621115" cy="830997"/>
          </a:xfrm>
          <a:prstGeom prst="rect">
            <a:avLst/>
          </a:prstGeom>
          <a:noFill/>
        </p:spPr>
        <p:txBody>
          <a:bodyPr wrap="square" rtlCol="0">
            <a:spAutoFit/>
          </a:bodyPr>
          <a:lstStyle/>
          <a:p>
            <a:r>
              <a:rPr lang="en-US" sz="1600" b="1" dirty="0">
                <a:solidFill>
                  <a:schemeClr val="tx1"/>
                </a:solidFill>
              </a:rPr>
              <a:t>-larger than artery</a:t>
            </a:r>
          </a:p>
          <a:p>
            <a:r>
              <a:rPr lang="en-US" sz="1600" b="1" dirty="0">
                <a:solidFill>
                  <a:schemeClr val="tx1"/>
                </a:solidFill>
              </a:rPr>
              <a:t>-collapsed</a:t>
            </a:r>
          </a:p>
          <a:p>
            <a:r>
              <a:rPr lang="en-US" sz="1600" b="1" dirty="0">
                <a:solidFill>
                  <a:schemeClr val="tx1"/>
                </a:solidFill>
              </a:rPr>
              <a:t>-30% tunica media</a:t>
            </a:r>
          </a:p>
        </p:txBody>
      </p:sp>
      <p:sp>
        <p:nvSpPr>
          <p:cNvPr id="10" name="TextBox 9">
            <a:extLst>
              <a:ext uri="{FF2B5EF4-FFF2-40B4-BE49-F238E27FC236}">
                <a16:creationId xmlns:a16="http://schemas.microsoft.com/office/drawing/2014/main" id="{B9B9FB8E-AC73-4D0F-ACD2-3B21768F3306}"/>
              </a:ext>
            </a:extLst>
          </p:cNvPr>
          <p:cNvSpPr txBox="1"/>
          <p:nvPr/>
        </p:nvSpPr>
        <p:spPr>
          <a:xfrm>
            <a:off x="801739" y="33889"/>
            <a:ext cx="3276600" cy="338554"/>
          </a:xfrm>
          <a:prstGeom prst="rect">
            <a:avLst/>
          </a:prstGeom>
          <a:noFill/>
        </p:spPr>
        <p:txBody>
          <a:bodyPr wrap="square" rtlCol="0">
            <a:spAutoFit/>
          </a:bodyPr>
          <a:lstStyle/>
          <a:p>
            <a:r>
              <a:rPr lang="en-US" sz="1600" b="1" dirty="0">
                <a:solidFill>
                  <a:schemeClr val="tx1"/>
                </a:solidFill>
              </a:rPr>
              <a:t>Medium-sized  artery &amp; vein </a:t>
            </a:r>
          </a:p>
        </p:txBody>
      </p:sp>
      <p:sp>
        <p:nvSpPr>
          <p:cNvPr id="11" name="TextBox 10">
            <a:extLst>
              <a:ext uri="{FF2B5EF4-FFF2-40B4-BE49-F238E27FC236}">
                <a16:creationId xmlns:a16="http://schemas.microsoft.com/office/drawing/2014/main" id="{06A892F5-25B1-4191-B37E-45EC62BD3C14}"/>
              </a:ext>
            </a:extLst>
          </p:cNvPr>
          <p:cNvSpPr txBox="1"/>
          <p:nvPr/>
        </p:nvSpPr>
        <p:spPr>
          <a:xfrm>
            <a:off x="5765306" y="6839193"/>
            <a:ext cx="4201653" cy="830997"/>
          </a:xfrm>
          <a:prstGeom prst="rect">
            <a:avLst/>
          </a:prstGeom>
          <a:noFill/>
        </p:spPr>
        <p:txBody>
          <a:bodyPr wrap="square" rtlCol="0">
            <a:spAutoFit/>
          </a:bodyPr>
          <a:lstStyle/>
          <a:p>
            <a:r>
              <a:rPr lang="en-US" sz="1600" b="1" dirty="0">
                <a:solidFill>
                  <a:schemeClr val="tx1"/>
                </a:solidFill>
              </a:rPr>
              <a:t> this tissue is stained</a:t>
            </a:r>
            <a:r>
              <a:rPr lang="en-US" sz="1600" b="1" u="sng" dirty="0">
                <a:solidFill>
                  <a:schemeClr val="tx1"/>
                </a:solidFill>
              </a:rPr>
              <a:t> by Orcein stain </a:t>
            </a:r>
            <a:r>
              <a:rPr lang="en-US" sz="1600" b="1" dirty="0">
                <a:solidFill>
                  <a:schemeClr val="tx1"/>
                </a:solidFill>
              </a:rPr>
              <a:t>:special for elastic fibers</a:t>
            </a:r>
          </a:p>
          <a:p>
            <a:endParaRPr lang="en-US" sz="1600" b="1" dirty="0">
              <a:solidFill>
                <a:schemeClr val="tx1"/>
              </a:solidFill>
            </a:endParaRPr>
          </a:p>
        </p:txBody>
      </p:sp>
      <p:cxnSp>
        <p:nvCxnSpPr>
          <p:cNvPr id="16" name="Straight Arrow Connector 15">
            <a:extLst>
              <a:ext uri="{FF2B5EF4-FFF2-40B4-BE49-F238E27FC236}">
                <a16:creationId xmlns:a16="http://schemas.microsoft.com/office/drawing/2014/main" id="{9175C86F-75EC-40B5-87DE-4262387D9946}"/>
              </a:ext>
            </a:extLst>
          </p:cNvPr>
          <p:cNvCxnSpPr>
            <a:cxnSpLocks/>
          </p:cNvCxnSpPr>
          <p:nvPr/>
        </p:nvCxnSpPr>
        <p:spPr>
          <a:xfrm flipH="1">
            <a:off x="6159908" y="5257800"/>
            <a:ext cx="215492" cy="3996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279690F7-8A53-40B5-83C6-1FF92555B124}"/>
              </a:ext>
            </a:extLst>
          </p:cNvPr>
          <p:cNvSpPr txBox="1"/>
          <p:nvPr/>
        </p:nvSpPr>
        <p:spPr>
          <a:xfrm>
            <a:off x="4919610" y="5631787"/>
            <a:ext cx="2911580" cy="338554"/>
          </a:xfrm>
          <a:prstGeom prst="rect">
            <a:avLst/>
          </a:prstGeom>
          <a:noFill/>
        </p:spPr>
        <p:txBody>
          <a:bodyPr wrap="square" rtlCol="0">
            <a:spAutoFit/>
          </a:bodyPr>
          <a:lstStyle/>
          <a:p>
            <a:r>
              <a:rPr lang="en-US" sz="1600" b="1" dirty="0">
                <a:solidFill>
                  <a:schemeClr val="tx1"/>
                </a:solidFill>
              </a:rPr>
              <a:t>External elastic membrane</a:t>
            </a:r>
          </a:p>
        </p:txBody>
      </p:sp>
      <p:cxnSp>
        <p:nvCxnSpPr>
          <p:cNvPr id="20" name="Straight Arrow Connector 19">
            <a:extLst>
              <a:ext uri="{FF2B5EF4-FFF2-40B4-BE49-F238E27FC236}">
                <a16:creationId xmlns:a16="http://schemas.microsoft.com/office/drawing/2014/main" id="{C5267A07-377C-4ECE-8BB4-793120E8041C}"/>
              </a:ext>
            </a:extLst>
          </p:cNvPr>
          <p:cNvCxnSpPr/>
          <p:nvPr/>
        </p:nvCxnSpPr>
        <p:spPr>
          <a:xfrm flipH="1">
            <a:off x="5232400" y="3566951"/>
            <a:ext cx="1035254" cy="5680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EEB1C490-B240-4B15-B800-96BC722A7048}"/>
              </a:ext>
            </a:extLst>
          </p:cNvPr>
          <p:cNvSpPr txBox="1"/>
          <p:nvPr/>
        </p:nvSpPr>
        <p:spPr>
          <a:xfrm>
            <a:off x="4128727" y="4073244"/>
            <a:ext cx="2031181" cy="584775"/>
          </a:xfrm>
          <a:prstGeom prst="rect">
            <a:avLst/>
          </a:prstGeom>
          <a:noFill/>
        </p:spPr>
        <p:txBody>
          <a:bodyPr wrap="square" rtlCol="0">
            <a:spAutoFit/>
          </a:bodyPr>
          <a:lstStyle/>
          <a:p>
            <a:r>
              <a:rPr lang="en-US" sz="1600" b="1" dirty="0">
                <a:solidFill>
                  <a:schemeClr val="tx1"/>
                </a:solidFill>
              </a:rPr>
              <a:t>Internal elastic mem</a:t>
            </a:r>
          </a:p>
        </p:txBody>
      </p:sp>
      <p:cxnSp>
        <p:nvCxnSpPr>
          <p:cNvPr id="23" name="Straight Arrow Connector 22">
            <a:extLst>
              <a:ext uri="{FF2B5EF4-FFF2-40B4-BE49-F238E27FC236}">
                <a16:creationId xmlns:a16="http://schemas.microsoft.com/office/drawing/2014/main" id="{AB390388-B57E-452C-BBBE-FBCC3C56B958}"/>
              </a:ext>
            </a:extLst>
          </p:cNvPr>
          <p:cNvCxnSpPr/>
          <p:nvPr/>
        </p:nvCxnSpPr>
        <p:spPr>
          <a:xfrm>
            <a:off x="8813800" y="5029200"/>
            <a:ext cx="228600" cy="949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00B6E8B0-22B7-4FD3-B2CA-D7259B5D5A16}"/>
              </a:ext>
            </a:extLst>
          </p:cNvPr>
          <p:cNvSpPr txBox="1"/>
          <p:nvPr/>
        </p:nvSpPr>
        <p:spPr>
          <a:xfrm>
            <a:off x="7594600" y="5978806"/>
            <a:ext cx="2372359" cy="584775"/>
          </a:xfrm>
          <a:prstGeom prst="rect">
            <a:avLst/>
          </a:prstGeom>
          <a:noFill/>
        </p:spPr>
        <p:txBody>
          <a:bodyPr wrap="square" rtlCol="0">
            <a:spAutoFit/>
          </a:bodyPr>
          <a:lstStyle/>
          <a:p>
            <a:r>
              <a:rPr lang="en-US" sz="1600" b="1" dirty="0">
                <a:solidFill>
                  <a:schemeClr val="tx1"/>
                </a:solidFill>
              </a:rPr>
              <a:t>No internal or external elastic mem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8C27D81E-7114-4A50-8C88-5716C8D26613}"/>
              </a:ext>
            </a:extLst>
          </p:cNvPr>
          <p:cNvGraphicFramePr>
            <a:graphicFrameLocks noGrp="1"/>
          </p:cNvGraphicFramePr>
          <p:nvPr/>
        </p:nvGraphicFramePr>
        <p:xfrm>
          <a:off x="203201" y="195263"/>
          <a:ext cx="9753599" cy="7346952"/>
        </p:xfrm>
        <a:graphic>
          <a:graphicData uri="http://schemas.openxmlformats.org/drawingml/2006/table">
            <a:tbl>
              <a:tblPr rtl="1" firstRow="1" bandRow="1">
                <a:tableStyleId>{5C22544A-7EE6-4342-B048-85BDC9FD1C3A}</a:tableStyleId>
              </a:tblPr>
              <a:tblGrid>
                <a:gridCol w="3357851">
                  <a:extLst>
                    <a:ext uri="{9D8B030D-6E8A-4147-A177-3AD203B41FA5}">
                      <a16:colId xmlns:a16="http://schemas.microsoft.com/office/drawing/2014/main" val="20000"/>
                    </a:ext>
                  </a:extLst>
                </a:gridCol>
                <a:gridCol w="3457842">
                  <a:extLst>
                    <a:ext uri="{9D8B030D-6E8A-4147-A177-3AD203B41FA5}">
                      <a16:colId xmlns:a16="http://schemas.microsoft.com/office/drawing/2014/main" val="20001"/>
                    </a:ext>
                  </a:extLst>
                </a:gridCol>
                <a:gridCol w="2937906">
                  <a:extLst>
                    <a:ext uri="{9D8B030D-6E8A-4147-A177-3AD203B41FA5}">
                      <a16:colId xmlns:a16="http://schemas.microsoft.com/office/drawing/2014/main" val="20002"/>
                    </a:ext>
                  </a:extLst>
                </a:gridCol>
              </a:tblGrid>
              <a:tr h="737888">
                <a:tc>
                  <a:txBody>
                    <a:bodyPr/>
                    <a:lstStyle/>
                    <a:p>
                      <a:pPr rtl="1"/>
                      <a:r>
                        <a:rPr lang="en-US" sz="2400" dirty="0">
                          <a:solidFill>
                            <a:schemeClr val="bg1"/>
                          </a:solidFill>
                          <a:latin typeface="Times New Roman" panose="02020603050405020304" pitchFamily="18" charset="0"/>
                          <a:cs typeface="Times New Roman" panose="02020603050405020304" pitchFamily="18" charset="0"/>
                        </a:rPr>
                        <a:t>Medium – sized vein </a:t>
                      </a:r>
                      <a:endParaRPr lang="ar-JO" sz="2400" dirty="0">
                        <a:solidFill>
                          <a:schemeClr val="bg1"/>
                        </a:solidFill>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solidFill>
                            <a:schemeClr val="bg1"/>
                          </a:solidFill>
                          <a:latin typeface="Times New Roman" panose="02020603050405020304" pitchFamily="18" charset="0"/>
                          <a:cs typeface="Times New Roman" panose="02020603050405020304" pitchFamily="18" charset="0"/>
                        </a:rPr>
                        <a:t>Medium – sized artery </a:t>
                      </a:r>
                      <a:endParaRPr lang="ar-JO" sz="2400" dirty="0">
                        <a:solidFill>
                          <a:schemeClr val="bg1"/>
                        </a:solidFill>
                        <a:latin typeface="Times New Roman" panose="02020603050405020304" pitchFamily="18" charset="0"/>
                        <a:cs typeface="Times New Roman" panose="02020603050405020304" pitchFamily="18" charset="0"/>
                      </a:endParaRPr>
                    </a:p>
                  </a:txBody>
                  <a:tcPr marL="91445" marR="91445" marT="45709" marB="45709"/>
                </a:tc>
                <a:tc>
                  <a:txBody>
                    <a:bodyPr/>
                    <a:lstStyle/>
                    <a:p>
                      <a:pPr rtl="1"/>
                      <a:endParaRPr lang="ar-JO" sz="1500"/>
                    </a:p>
                  </a:txBody>
                  <a:tcPr marL="91445" marR="91445" marT="45709" marB="45709"/>
                </a:tc>
                <a:extLst>
                  <a:ext uri="{0D108BD9-81ED-4DB2-BD59-A6C34878D82A}">
                    <a16:rowId xmlns:a16="http://schemas.microsoft.com/office/drawing/2014/main" val="10000"/>
                  </a:ext>
                </a:extLst>
              </a:tr>
              <a:tr h="737888">
                <a:tc>
                  <a:txBody>
                    <a:bodyPr/>
                    <a:lstStyle/>
                    <a:p>
                      <a:pPr rtl="1"/>
                      <a:r>
                        <a:rPr lang="en-US" sz="2400" dirty="0">
                          <a:latin typeface="Times New Roman" panose="02020603050405020304" pitchFamily="18" charset="0"/>
                          <a:cs typeface="Times New Roman" panose="02020603050405020304" pitchFamily="18" charset="0"/>
                        </a:rPr>
                        <a:t>Thinner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Thicker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Wall </a:t>
                      </a:r>
                      <a:endParaRPr lang="ar-JO" sz="2400" dirty="0">
                        <a:latin typeface="Times New Roman" panose="02020603050405020304" pitchFamily="18" charset="0"/>
                        <a:cs typeface="Times New Roman" panose="02020603050405020304" pitchFamily="18" charset="0"/>
                      </a:endParaRPr>
                    </a:p>
                  </a:txBody>
                  <a:tcPr marL="91445" marR="91445" marT="45709" marB="45709"/>
                </a:tc>
                <a:extLst>
                  <a:ext uri="{0D108BD9-81ED-4DB2-BD59-A6C34878D82A}">
                    <a16:rowId xmlns:a16="http://schemas.microsoft.com/office/drawing/2014/main" val="10001"/>
                  </a:ext>
                </a:extLst>
              </a:tr>
              <a:tr h="822938">
                <a:tc>
                  <a:txBody>
                    <a:bodyPr/>
                    <a:lstStyle/>
                    <a:p>
                      <a:pPr rtl="1"/>
                      <a:r>
                        <a:rPr lang="en-US" sz="2400" dirty="0">
                          <a:latin typeface="Times New Roman" panose="02020603050405020304" pitchFamily="18" charset="0"/>
                          <a:cs typeface="Times New Roman" panose="02020603050405020304" pitchFamily="18" charset="0"/>
                        </a:rPr>
                        <a:t>Wider , collapsed, contain RBCs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Narrow , circular , empty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Lumen </a:t>
                      </a:r>
                      <a:endParaRPr lang="ar-JO" sz="2400" dirty="0">
                        <a:latin typeface="Times New Roman" panose="02020603050405020304" pitchFamily="18" charset="0"/>
                        <a:cs typeface="Times New Roman" panose="02020603050405020304" pitchFamily="18" charset="0"/>
                      </a:endParaRPr>
                    </a:p>
                  </a:txBody>
                  <a:tcPr marL="91445" marR="91445" marT="45709" marB="45709"/>
                </a:tc>
                <a:extLst>
                  <a:ext uri="{0D108BD9-81ED-4DB2-BD59-A6C34878D82A}">
                    <a16:rowId xmlns:a16="http://schemas.microsoft.com/office/drawing/2014/main" val="10002"/>
                  </a:ext>
                </a:extLst>
              </a:tr>
              <a:tr h="737888">
                <a:tc>
                  <a:txBody>
                    <a:bodyPr/>
                    <a:lstStyle/>
                    <a:p>
                      <a:pPr rtl="1"/>
                      <a:r>
                        <a:rPr lang="en-US" sz="2400" dirty="0">
                          <a:latin typeface="Times New Roman" panose="02020603050405020304" pitchFamily="18" charset="0"/>
                          <a:cs typeface="Times New Roman" panose="02020603050405020304" pitchFamily="18" charset="0"/>
                        </a:rPr>
                        <a:t> Present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Not present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Valves </a:t>
                      </a:r>
                      <a:endParaRPr lang="ar-JO" sz="2400" dirty="0">
                        <a:latin typeface="Times New Roman" panose="02020603050405020304" pitchFamily="18" charset="0"/>
                        <a:cs typeface="Times New Roman" panose="02020603050405020304" pitchFamily="18" charset="0"/>
                      </a:endParaRPr>
                    </a:p>
                  </a:txBody>
                  <a:tcPr marL="91445" marR="91445" marT="45709" marB="45709"/>
                </a:tc>
                <a:extLst>
                  <a:ext uri="{0D108BD9-81ED-4DB2-BD59-A6C34878D82A}">
                    <a16:rowId xmlns:a16="http://schemas.microsoft.com/office/drawing/2014/main" val="10003"/>
                  </a:ext>
                </a:extLst>
              </a:tr>
              <a:tr h="737888">
                <a:tc>
                  <a:txBody>
                    <a:bodyPr/>
                    <a:lstStyle/>
                    <a:p>
                      <a:pPr rtl="1"/>
                      <a:r>
                        <a:rPr lang="en-US" sz="2400" dirty="0">
                          <a:latin typeface="Times New Roman" panose="02020603050405020304" pitchFamily="18" charset="0"/>
                          <a:cs typeface="Times New Roman" panose="02020603050405020304" pitchFamily="18" charset="0"/>
                        </a:rPr>
                        <a:t>Poorly – developed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Well – developed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Tunica intima </a:t>
                      </a:r>
                      <a:endParaRPr lang="ar-JO" sz="2400" dirty="0">
                        <a:latin typeface="Times New Roman" panose="02020603050405020304" pitchFamily="18" charset="0"/>
                        <a:cs typeface="Times New Roman" panose="02020603050405020304" pitchFamily="18" charset="0"/>
                      </a:endParaRPr>
                    </a:p>
                  </a:txBody>
                  <a:tcPr marL="91445" marR="91445" marT="45709" marB="45709"/>
                </a:tc>
                <a:extLst>
                  <a:ext uri="{0D108BD9-81ED-4DB2-BD59-A6C34878D82A}">
                    <a16:rowId xmlns:a16="http://schemas.microsoft.com/office/drawing/2014/main" val="10004"/>
                  </a:ext>
                </a:extLst>
              </a:tr>
              <a:tr h="1188698">
                <a:tc>
                  <a:txBody>
                    <a:bodyPr/>
                    <a:lstStyle/>
                    <a:p>
                      <a:pPr rtl="1"/>
                      <a:r>
                        <a:rPr lang="en-US" sz="2400" dirty="0">
                          <a:latin typeface="Times New Roman" panose="02020603050405020304" pitchFamily="18" charset="0"/>
                          <a:cs typeface="Times New Roman" panose="02020603050405020304" pitchFamily="18" charset="0"/>
                        </a:rPr>
                        <a:t>Both are absent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Both are well developed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Internal &amp; external elastic </a:t>
                      </a:r>
                    </a:p>
                    <a:p>
                      <a:pPr rtl="1"/>
                      <a:r>
                        <a:rPr lang="en-US" sz="2400" dirty="0" err="1">
                          <a:latin typeface="Times New Roman" panose="02020603050405020304" pitchFamily="18" charset="0"/>
                          <a:cs typeface="Times New Roman" panose="02020603050405020304" pitchFamily="18" charset="0"/>
                        </a:rPr>
                        <a:t>laminae</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a:txBody>
                  <a:tcPr marL="91445" marR="91445" marT="45709" marB="45709"/>
                </a:tc>
                <a:extLst>
                  <a:ext uri="{0D108BD9-81ED-4DB2-BD59-A6C34878D82A}">
                    <a16:rowId xmlns:a16="http://schemas.microsoft.com/office/drawing/2014/main" val="10005"/>
                  </a:ext>
                </a:extLst>
              </a:tr>
              <a:tr h="822938">
                <a:tc>
                  <a:txBody>
                    <a:bodyPr/>
                    <a:lstStyle/>
                    <a:p>
                      <a:pPr rtl="1"/>
                      <a:r>
                        <a:rPr lang="en-US" sz="2400" dirty="0">
                          <a:latin typeface="Times New Roman" panose="02020603050405020304" pitchFamily="18" charset="0"/>
                          <a:cs typeface="Times New Roman" panose="02020603050405020304" pitchFamily="18" charset="0"/>
                        </a:rPr>
                        <a:t>Thin 30%  few smooth muscle no elastic fibers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Thick 50%  smooth muscle and elastic fibers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Tunica media </a:t>
                      </a:r>
                      <a:endParaRPr lang="ar-JO" sz="2400" dirty="0">
                        <a:latin typeface="Times New Roman" panose="02020603050405020304" pitchFamily="18" charset="0"/>
                        <a:cs typeface="Times New Roman" panose="02020603050405020304" pitchFamily="18" charset="0"/>
                      </a:endParaRPr>
                    </a:p>
                  </a:txBody>
                  <a:tcPr marL="91445" marR="91445" marT="45709" marB="45709"/>
                </a:tc>
                <a:extLst>
                  <a:ext uri="{0D108BD9-81ED-4DB2-BD59-A6C34878D82A}">
                    <a16:rowId xmlns:a16="http://schemas.microsoft.com/office/drawing/2014/main" val="10006"/>
                  </a:ext>
                </a:extLst>
              </a:tr>
              <a:tr h="822938">
                <a:tc>
                  <a:txBody>
                    <a:bodyPr/>
                    <a:lstStyle/>
                    <a:p>
                      <a:pPr rtl="1"/>
                      <a:r>
                        <a:rPr lang="en-US" sz="2400" dirty="0">
                          <a:latin typeface="Times New Roman" panose="02020603050405020304" pitchFamily="18" charset="0"/>
                          <a:cs typeface="Times New Roman" panose="02020603050405020304" pitchFamily="18" charset="0"/>
                        </a:rPr>
                        <a:t>Thicker 70% collagen fibers , no elastic fibers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50% elastic and collagen fibers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Tunica adventitia </a:t>
                      </a:r>
                      <a:endParaRPr lang="ar-JO" sz="2400" dirty="0">
                        <a:latin typeface="Times New Roman" panose="02020603050405020304" pitchFamily="18" charset="0"/>
                        <a:cs typeface="Times New Roman" panose="02020603050405020304" pitchFamily="18" charset="0"/>
                      </a:endParaRPr>
                    </a:p>
                  </a:txBody>
                  <a:tcPr marL="91445" marR="91445" marT="45709" marB="45709"/>
                </a:tc>
                <a:extLst>
                  <a:ext uri="{0D108BD9-81ED-4DB2-BD59-A6C34878D82A}">
                    <a16:rowId xmlns:a16="http://schemas.microsoft.com/office/drawing/2014/main" val="10007"/>
                  </a:ext>
                </a:extLst>
              </a:tr>
              <a:tr h="737888">
                <a:tc>
                  <a:txBody>
                    <a:bodyPr/>
                    <a:lstStyle/>
                    <a:p>
                      <a:pPr rtl="1"/>
                      <a:r>
                        <a:rPr lang="en-US" sz="2400" dirty="0">
                          <a:latin typeface="Times New Roman" panose="02020603050405020304" pitchFamily="18" charset="0"/>
                          <a:cs typeface="Times New Roman" panose="02020603050405020304" pitchFamily="18" charset="0"/>
                        </a:rPr>
                        <a:t>More vasa </a:t>
                      </a:r>
                      <a:r>
                        <a:rPr lang="en-US" sz="2400" dirty="0" err="1">
                          <a:latin typeface="Times New Roman" panose="02020603050405020304" pitchFamily="18" charset="0"/>
                          <a:cs typeface="Times New Roman" panose="02020603050405020304" pitchFamily="18" charset="0"/>
                        </a:rPr>
                        <a:t>vasora</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May contain vasa </a:t>
                      </a:r>
                      <a:r>
                        <a:rPr lang="en-US" sz="2400" dirty="0" err="1">
                          <a:latin typeface="Times New Roman" panose="02020603050405020304" pitchFamily="18" charset="0"/>
                          <a:cs typeface="Times New Roman" panose="02020603050405020304" pitchFamily="18" charset="0"/>
                        </a:rPr>
                        <a:t>vasora</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a:txBody>
                  <a:tcPr marL="91445" marR="91445" marT="45709" marB="45709"/>
                </a:tc>
                <a:tc>
                  <a:txBody>
                    <a:bodyPr/>
                    <a:lstStyle/>
                    <a:p>
                      <a:pPr rtl="1"/>
                      <a:r>
                        <a:rPr lang="en-US" sz="2400" dirty="0">
                          <a:latin typeface="Times New Roman" panose="02020603050405020304" pitchFamily="18" charset="0"/>
                          <a:cs typeface="Times New Roman" panose="02020603050405020304" pitchFamily="18" charset="0"/>
                        </a:rPr>
                        <a:t>Vasa </a:t>
                      </a:r>
                      <a:r>
                        <a:rPr lang="en-US" sz="2400" dirty="0" err="1">
                          <a:latin typeface="Times New Roman" panose="02020603050405020304" pitchFamily="18" charset="0"/>
                          <a:cs typeface="Times New Roman" panose="02020603050405020304" pitchFamily="18" charset="0"/>
                        </a:rPr>
                        <a:t>vasora</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a:txBody>
                  <a:tcPr marL="91445" marR="91445" marT="45709" marB="45709"/>
                </a:tc>
                <a:extLst>
                  <a:ext uri="{0D108BD9-81ED-4DB2-BD59-A6C34878D82A}">
                    <a16:rowId xmlns:a16="http://schemas.microsoft.com/office/drawing/2014/main" val="10008"/>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a:extLst>
              <a:ext uri="{FF2B5EF4-FFF2-40B4-BE49-F238E27FC236}">
                <a16:creationId xmlns:a16="http://schemas.microsoft.com/office/drawing/2014/main" id="{E1F7B7C3-A6CD-4832-8A73-3F531AB113B0}"/>
              </a:ext>
            </a:extLst>
          </p:cNvPr>
          <p:cNvSpPr>
            <a:spLocks noGrp="1"/>
          </p:cNvSpPr>
          <p:nvPr>
            <p:ph idx="1"/>
          </p:nvPr>
        </p:nvSpPr>
        <p:spPr>
          <a:xfrm>
            <a:off x="127000" y="152400"/>
            <a:ext cx="9906000" cy="7162800"/>
          </a:xfrm>
        </p:spPr>
        <p:txBody>
          <a:bodyPr/>
          <a:lstStyle/>
          <a:p>
            <a:pPr marL="0" indent="0">
              <a:buFont typeface="Arial" panose="020B0604020202020204" pitchFamily="34" charset="0"/>
              <a:buNone/>
              <a:defRPr/>
            </a:pPr>
            <a:r>
              <a:rPr lang="en-US" altLang="en-US" sz="3200" b="1" dirty="0">
                <a:solidFill>
                  <a:srgbClr val="FF0000"/>
                </a:solidFill>
                <a:latin typeface="Arial Black" pitchFamily="34" charset="0"/>
                <a:cs typeface="Times New Roman" panose="02020603050405020304" pitchFamily="18" charset="0"/>
              </a:rPr>
              <a:t>Microvascular bed = peripheral circulation </a:t>
            </a:r>
          </a:p>
          <a:p>
            <a:pPr marL="0" indent="0">
              <a:buFont typeface="Arial" panose="020B0604020202020204" pitchFamily="34" charset="0"/>
              <a:buNone/>
              <a:defRPr/>
            </a:pPr>
            <a:r>
              <a:rPr lang="en-US" altLang="en-US" sz="2400" dirty="0">
                <a:latin typeface="Times New Roman" panose="02020603050405020304" pitchFamily="18" charset="0"/>
                <a:cs typeface="Times New Roman" panose="02020603050405020304" pitchFamily="18" charset="0"/>
              </a:rPr>
              <a:t>composed of arterioles, capillaries and </a:t>
            </a:r>
            <a:r>
              <a:rPr lang="en-US" altLang="en-US" sz="2400" dirty="0" err="1">
                <a:latin typeface="Times New Roman" panose="02020603050405020304" pitchFamily="18" charset="0"/>
                <a:cs typeface="Times New Roman" panose="02020603050405020304" pitchFamily="18" charset="0"/>
              </a:rPr>
              <a:t>venules</a:t>
            </a:r>
            <a:r>
              <a:rPr lang="en-US" altLang="en-US" sz="2400" dirty="0">
                <a:latin typeface="Times New Roman" panose="02020603050405020304" pitchFamily="18" charset="0"/>
                <a:cs typeface="Times New Roman" panose="02020603050405020304" pitchFamily="18" charset="0"/>
              </a:rPr>
              <a:t> in the following arrangement: </a:t>
            </a:r>
            <a:r>
              <a:rPr lang="en-US" altLang="en-US" sz="2400" b="1" dirty="0">
                <a:latin typeface="Times New Roman" panose="02020603050405020304" pitchFamily="18" charset="0"/>
                <a:cs typeface="Times New Roman" panose="02020603050405020304" pitchFamily="18" charset="0"/>
              </a:rPr>
              <a:t> </a:t>
            </a:r>
            <a:endParaRPr lang="en-US" alt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defRPr/>
            </a:pPr>
            <a:r>
              <a:rPr lang="en-US" altLang="en-US" sz="2400" b="1" dirty="0">
                <a:solidFill>
                  <a:srgbClr val="FF0000"/>
                </a:solidFill>
                <a:latin typeface="Times New Roman" panose="02020603050405020304" pitchFamily="18" charset="0"/>
                <a:cs typeface="Times New Roman" panose="02020603050405020304" pitchFamily="18" charset="0"/>
              </a:rPr>
              <a:t>Metarterioles</a:t>
            </a:r>
            <a:r>
              <a:rPr lang="en-US" altLang="en-US" sz="2400" dirty="0">
                <a:latin typeface="Times New Roman" panose="02020603050405020304" pitchFamily="18" charset="0"/>
                <a:cs typeface="Times New Roman" panose="02020603050405020304" pitchFamily="18" charset="0"/>
              </a:rPr>
              <a:t> are small vessels provide direct communication between arterioles and capillaries and are important in bypassing the blood flow through the capillaries (form the proximal part of thoroughfare channel). True capillaries branch mainly from </a:t>
            </a:r>
            <a:r>
              <a:rPr lang="en-US" altLang="en-US" sz="2400" dirty="0" err="1">
                <a:latin typeface="Times New Roman" panose="02020603050405020304" pitchFamily="18" charset="0"/>
                <a:cs typeface="Times New Roman" panose="02020603050405020304" pitchFamily="18" charset="0"/>
              </a:rPr>
              <a:t>metarterioles</a:t>
            </a:r>
            <a:r>
              <a:rPr lang="en-US" altLang="en-US" sz="2400" dirty="0">
                <a:latin typeface="Times New Roman" panose="02020603050405020304" pitchFamily="18" charset="0"/>
                <a:cs typeface="Times New Roman" panose="02020603050405020304" pitchFamily="18" charset="0"/>
              </a:rPr>
              <a:t> and provide exchange between cells and the circulation. </a:t>
            </a:r>
            <a:r>
              <a:rPr lang="en-US" altLang="en-US" sz="2400" b="1" dirty="0" err="1">
                <a:latin typeface="Times New Roman" panose="02020603050405020304" pitchFamily="18" charset="0"/>
                <a:cs typeface="Times New Roman" panose="02020603050405020304" pitchFamily="18" charset="0"/>
              </a:rPr>
              <a:t>Precapillary</a:t>
            </a:r>
            <a:r>
              <a:rPr lang="en-US" altLang="en-US" sz="2400" b="1" dirty="0">
                <a:latin typeface="Times New Roman" panose="02020603050405020304" pitchFamily="18" charset="0"/>
                <a:cs typeface="Times New Roman" panose="02020603050405020304" pitchFamily="18" charset="0"/>
              </a:rPr>
              <a:t> sphincters</a:t>
            </a:r>
            <a:r>
              <a:rPr lang="en-US" altLang="en-US" sz="2400" dirty="0">
                <a:latin typeface="Times New Roman" panose="02020603050405020304" pitchFamily="18" charset="0"/>
                <a:cs typeface="Times New Roman" panose="02020603050405020304" pitchFamily="18" charset="0"/>
              </a:rPr>
              <a:t> are rings of smooth muscles at the origin of true capillaries that regulate blood flow into true capillaries and thus control blood flow through a tissue</a:t>
            </a:r>
          </a:p>
          <a:p>
            <a:pPr>
              <a:defRPr/>
            </a:pPr>
            <a:r>
              <a:rPr lang="en-US" altLang="en-US" sz="2400" dirty="0">
                <a:latin typeface="Times New Roman" panose="02020603050405020304" pitchFamily="18" charset="0"/>
                <a:cs typeface="Times New Roman" panose="02020603050405020304" pitchFamily="18" charset="0"/>
              </a:rPr>
              <a:t>The </a:t>
            </a:r>
            <a:r>
              <a:rPr lang="en-US" altLang="en-US" sz="2400" b="1" dirty="0">
                <a:latin typeface="Times New Roman" panose="02020603050405020304" pitchFamily="18" charset="0"/>
                <a:cs typeface="Times New Roman" panose="02020603050405020304" pitchFamily="18" charset="0"/>
              </a:rPr>
              <a:t>thoroughfare channel</a:t>
            </a:r>
            <a:r>
              <a:rPr lang="en-US" altLang="en-US" sz="2400" dirty="0">
                <a:latin typeface="Times New Roman" panose="02020603050405020304" pitchFamily="18" charset="0"/>
                <a:cs typeface="Times New Roman" panose="02020603050405020304" pitchFamily="18" charset="0"/>
              </a:rPr>
              <a:t> a structure so named because it is </a:t>
            </a:r>
            <a:r>
              <a:rPr lang="en-US" altLang="en-US" sz="2400" b="1" dirty="0">
                <a:latin typeface="Times New Roman" panose="02020603050405020304" pitchFamily="18" charset="0"/>
                <a:cs typeface="Times New Roman" panose="02020603050405020304" pitchFamily="18" charset="0"/>
              </a:rPr>
              <a:t>without </a:t>
            </a:r>
            <a:r>
              <a:rPr lang="en-US" altLang="en-US" sz="2400" dirty="0" err="1">
                <a:latin typeface="Times New Roman" panose="02020603050405020304" pitchFamily="18" charset="0"/>
                <a:cs typeface="Times New Roman" panose="02020603050405020304" pitchFamily="18" charset="0"/>
              </a:rPr>
              <a:t>precapillary</a:t>
            </a:r>
            <a:r>
              <a:rPr lang="en-US" altLang="en-US" sz="2400" dirty="0">
                <a:latin typeface="Times New Roman" panose="02020603050405020304" pitchFamily="18" charset="0"/>
                <a:cs typeface="Times New Roman" panose="02020603050405020304" pitchFamily="18" charset="0"/>
              </a:rPr>
              <a:t> sphincter. These channels drain the capillary bed and empty blood into small </a:t>
            </a:r>
            <a:r>
              <a:rPr lang="en-US" altLang="en-US" sz="2400" dirty="0" err="1">
                <a:latin typeface="Times New Roman" panose="02020603050405020304" pitchFamily="18" charset="0"/>
                <a:cs typeface="Times New Roman" panose="02020603050405020304" pitchFamily="18" charset="0"/>
              </a:rPr>
              <a:t>venules</a:t>
            </a:r>
            <a:r>
              <a:rPr lang="en-US" altLang="en-US" sz="2400" dirty="0">
                <a:latin typeface="Times New Roman" panose="02020603050405020304" pitchFamily="18" charset="0"/>
                <a:cs typeface="Times New Roman" panose="02020603050405020304" pitchFamily="18" charset="0"/>
              </a:rPr>
              <a:t>  </a:t>
            </a:r>
          </a:p>
          <a:p>
            <a:pPr>
              <a:buFont typeface="Wingdings" panose="05000000000000000000" pitchFamily="2" charset="2"/>
              <a:buChar char="q"/>
              <a:defRPr/>
            </a:pPr>
            <a:r>
              <a:rPr lang="en-US" altLang="en-US" sz="2400" dirty="0">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Arterio</a:t>
            </a:r>
            <a:r>
              <a:rPr lang="en-US" altLang="en-US" sz="2400" b="1" dirty="0">
                <a:solidFill>
                  <a:srgbClr val="FF0000"/>
                </a:solidFill>
                <a:latin typeface="Times New Roman" panose="02020603050405020304" pitchFamily="18" charset="0"/>
                <a:cs typeface="Times New Roman" panose="02020603050405020304" pitchFamily="18" charset="0"/>
              </a:rPr>
              <a:t>-venous anastomosis </a:t>
            </a:r>
            <a:r>
              <a:rPr lang="en-US" altLang="en-US" sz="2400" b="1" dirty="0">
                <a:latin typeface="Times New Roman" panose="02020603050405020304" pitchFamily="18" charset="0"/>
                <a:cs typeface="Times New Roman" panose="02020603050405020304" pitchFamily="18" charset="0"/>
              </a:rPr>
              <a:t>(</a:t>
            </a:r>
            <a:r>
              <a:rPr lang="en-US" altLang="en-US" sz="2400" b="1" dirty="0" err="1">
                <a:latin typeface="Times New Roman" panose="02020603050405020304" pitchFamily="18" charset="0"/>
                <a:cs typeface="Times New Roman" panose="02020603050405020304" pitchFamily="18" charset="0"/>
              </a:rPr>
              <a:t>arterio</a:t>
            </a:r>
            <a:r>
              <a:rPr lang="en-US" altLang="en-US" sz="2400" b="1" dirty="0">
                <a:latin typeface="Times New Roman" panose="02020603050405020304" pitchFamily="18" charset="0"/>
                <a:cs typeface="Times New Roman" panose="02020603050405020304" pitchFamily="18" charset="0"/>
              </a:rPr>
              <a:t>-venous shunt)</a:t>
            </a:r>
            <a:endParaRPr lang="en-US" altLang="en-US" sz="2400" dirty="0">
              <a:latin typeface="Times New Roman" panose="02020603050405020304" pitchFamily="18" charset="0"/>
              <a:cs typeface="Times New Roman" panose="02020603050405020304" pitchFamily="18" charset="0"/>
            </a:endParaRPr>
          </a:p>
          <a:p>
            <a:pPr>
              <a:defRPr/>
            </a:pPr>
            <a:r>
              <a:rPr lang="en-US" altLang="en-US" sz="2400" dirty="0">
                <a:latin typeface="Times New Roman" panose="02020603050405020304" pitchFamily="18" charset="0"/>
                <a:cs typeface="Times New Roman" panose="02020603050405020304" pitchFamily="18" charset="0"/>
              </a:rPr>
              <a:t>These represent </a:t>
            </a:r>
            <a:r>
              <a:rPr lang="en-US" altLang="en-US" sz="2400" b="1" dirty="0">
                <a:latin typeface="Times New Roman" panose="02020603050405020304" pitchFamily="18" charset="0"/>
                <a:cs typeface="Times New Roman" panose="02020603050405020304" pitchFamily="18" charset="0"/>
              </a:rPr>
              <a:t>direct</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connections</a:t>
            </a:r>
            <a:r>
              <a:rPr lang="en-US" altLang="en-US" sz="2400" dirty="0">
                <a:latin typeface="Times New Roman" panose="02020603050405020304" pitchFamily="18" charset="0"/>
                <a:cs typeface="Times New Roman" panose="02020603050405020304" pitchFamily="18" charset="0"/>
              </a:rPr>
              <a:t> between arterioles and venules</a:t>
            </a:r>
            <a:r>
              <a:rPr lang="en-US" altLang="en-US" sz="2400" b="1"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allow blood to bypass the capillary bed very common in the dermis of the</a:t>
            </a:r>
            <a:r>
              <a:rPr lang="en-US" altLang="en-US" sz="2400" b="1" dirty="0">
                <a:latin typeface="Times New Roman" panose="02020603050405020304" pitchFamily="18" charset="0"/>
                <a:cs typeface="Times New Roman" panose="02020603050405020304" pitchFamily="18" charset="0"/>
              </a:rPr>
              <a:t> skin, lips, nose</a:t>
            </a:r>
            <a:r>
              <a:rPr lang="en-US" altLang="en-US" sz="2400" dirty="0">
                <a:latin typeface="Times New Roman" panose="02020603050405020304" pitchFamily="18" charset="0"/>
                <a:cs typeface="Times New Roman" panose="02020603050405020304" pitchFamily="18" charset="0"/>
              </a:rPr>
              <a:t> and </a:t>
            </a:r>
            <a:r>
              <a:rPr lang="en-US" altLang="en-US" sz="2400" b="1" dirty="0">
                <a:latin typeface="Times New Roman" panose="02020603050405020304" pitchFamily="18" charset="0"/>
                <a:cs typeface="Times New Roman" panose="02020603050405020304" pitchFamily="18" charset="0"/>
              </a:rPr>
              <a:t>GIT </a:t>
            </a:r>
            <a:r>
              <a:rPr lang="en-US" altLang="en-US" sz="1800" b="1" dirty="0">
                <a:solidFill>
                  <a:schemeClr val="accent1">
                    <a:lumMod val="50000"/>
                  </a:schemeClr>
                </a:solidFill>
                <a:latin typeface="Times New Roman" panose="02020603050405020304" pitchFamily="18" charset="0"/>
                <a:cs typeface="Times New Roman" panose="02020603050405020304" pitchFamily="18" charset="0"/>
              </a:rPr>
              <a:t>( in skin it regulates the body temp)</a:t>
            </a:r>
            <a:endParaRPr lang="en-US" altLang="en-US" sz="1800" dirty="0">
              <a:solidFill>
                <a:schemeClr val="accent1">
                  <a:lumMod val="50000"/>
                </a:schemeClr>
              </a:solidFill>
              <a:latin typeface="Times New Roman" panose="02020603050405020304" pitchFamily="18" charset="0"/>
              <a:cs typeface="Times New Roman" panose="02020603050405020304" pitchFamily="18" charset="0"/>
            </a:endParaRPr>
          </a:p>
          <a:p>
            <a:pPr>
              <a:defRPr/>
            </a:pPr>
            <a:r>
              <a:rPr lang="en-US" altLang="en-US" sz="2400" b="1" dirty="0">
                <a:latin typeface="Times New Roman" panose="02020603050405020304" pitchFamily="18" charset="0"/>
                <a:cs typeface="Times New Roman" panose="02020603050405020304" pitchFamily="18" charset="0"/>
              </a:rPr>
              <a:t>Functions</a:t>
            </a:r>
            <a:r>
              <a:rPr lang="en-US" altLang="en-US" sz="2400" dirty="0">
                <a:latin typeface="Times New Roman" panose="02020603050405020304" pitchFamily="18" charset="0"/>
                <a:cs typeface="Times New Roman" panose="02020603050405020304" pitchFamily="18" charset="0"/>
              </a:rPr>
              <a:t> as </a:t>
            </a:r>
            <a:r>
              <a:rPr lang="en-US" altLang="en-US" sz="2400" b="1" dirty="0">
                <a:latin typeface="Times New Roman" panose="02020603050405020304" pitchFamily="18" charset="0"/>
                <a:cs typeface="Times New Roman" panose="02020603050405020304" pitchFamily="18" charset="0"/>
              </a:rPr>
              <a:t>backup routes</a:t>
            </a:r>
            <a:r>
              <a:rPr lang="en-US" altLang="en-US" sz="2400" dirty="0">
                <a:latin typeface="Times New Roman" panose="02020603050405020304" pitchFamily="18" charset="0"/>
                <a:cs typeface="Times New Roman" panose="02020603050405020304" pitchFamily="18" charset="0"/>
              </a:rPr>
              <a:t> for blood to flow if one link is blocked</a:t>
            </a:r>
            <a:r>
              <a:rPr lang="en-US" altLang="en-US" sz="2400" b="1" dirty="0">
                <a:latin typeface="Times New Roman" panose="02020603050405020304" pitchFamily="18" charset="0"/>
                <a:cs typeface="Times New Roman" panose="02020603050405020304" pitchFamily="18" charset="0"/>
              </a:rPr>
              <a:t>, control blood flow </a:t>
            </a:r>
            <a:r>
              <a:rPr lang="en-US" altLang="en-US" sz="2400" dirty="0">
                <a:latin typeface="Times New Roman" panose="02020603050405020304" pitchFamily="18" charset="0"/>
                <a:cs typeface="Times New Roman" panose="02020603050405020304" pitchFamily="18" charset="0"/>
              </a:rPr>
              <a:t>and</a:t>
            </a:r>
            <a:r>
              <a:rPr lang="en-US" altLang="en-US" sz="2400" b="1" dirty="0">
                <a:latin typeface="Times New Roman" panose="02020603050405020304" pitchFamily="18" charset="0"/>
                <a:cs typeface="Times New Roman" panose="02020603050405020304" pitchFamily="18" charset="0"/>
              </a:rPr>
              <a:t> assist in temperature regulation</a:t>
            </a:r>
            <a:endParaRPr lang="en-US" altLang="en-US" sz="2400" dirty="0">
              <a:latin typeface="Times New Roman" panose="02020603050405020304" pitchFamily="18" charset="0"/>
              <a:cs typeface="Times New Roman" panose="02020603050405020304" pitchFamily="18" charset="0"/>
            </a:endParaRPr>
          </a:p>
          <a:p>
            <a:pPr>
              <a:defRPr/>
            </a:pPr>
            <a:endParaRPr lang="en-US" altLang="en-US" dirty="0"/>
          </a:p>
          <a:p>
            <a:pPr>
              <a:defRPr/>
            </a:pPr>
            <a:endParaRPr lang="en-US"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descr="http://rds.yahoo.com/_ylt=A0WTb_mRFuhKYaMAhFejzbkF/SIG=12f4p6tvs/EXP=1256810513/**http%3A/webanatomy.net/anatomy/arteriovenous_anastomosis.jpg">
            <a:extLst>
              <a:ext uri="{FF2B5EF4-FFF2-40B4-BE49-F238E27FC236}">
                <a16:creationId xmlns:a16="http://schemas.microsoft.com/office/drawing/2014/main" id="{DF92F524-AF05-452F-9DB9-ADE2C02A71C1}"/>
              </a:ext>
            </a:extLst>
          </p:cNvPr>
          <p:cNvPicPr>
            <a:picLocks noChangeAspect="1" noChangeArrowheads="1"/>
          </p:cNvPicPr>
          <p:nvPr/>
        </p:nvPicPr>
        <p:blipFill>
          <a:blip r:embed="rId2" r:link="rId3">
            <a:lum bright="-6000" contrast="12000"/>
            <a:extLst>
              <a:ext uri="{28A0092B-C50C-407E-A947-70E740481C1C}">
                <a14:useLocalDpi xmlns:a14="http://schemas.microsoft.com/office/drawing/2010/main" val="0"/>
              </a:ext>
            </a:extLst>
          </a:blip>
          <a:srcRect l="6667" b="5882"/>
          <a:stretch>
            <a:fillRect/>
          </a:stretch>
        </p:blipFill>
        <p:spPr bwMode="auto">
          <a:xfrm>
            <a:off x="3098800" y="489466"/>
            <a:ext cx="6605588" cy="542168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29F196-37F9-44E4-9640-C92DE092CD0E}"/>
              </a:ext>
            </a:extLst>
          </p:cNvPr>
          <p:cNvSpPr txBox="1"/>
          <p:nvPr/>
        </p:nvSpPr>
        <p:spPr>
          <a:xfrm>
            <a:off x="4318000" y="120134"/>
            <a:ext cx="4495800" cy="369332"/>
          </a:xfrm>
          <a:prstGeom prst="rect">
            <a:avLst/>
          </a:prstGeom>
          <a:noFill/>
        </p:spPr>
        <p:txBody>
          <a:bodyPr wrap="square" rtlCol="0">
            <a:spAutoFit/>
          </a:bodyPr>
          <a:lstStyle/>
          <a:p>
            <a:r>
              <a:rPr lang="en-US" sz="1800" b="1" dirty="0">
                <a:solidFill>
                  <a:schemeClr val="accent1">
                    <a:lumMod val="50000"/>
                  </a:schemeClr>
                </a:solidFill>
              </a:rPr>
              <a:t>Controls the blood pressure </a:t>
            </a:r>
          </a:p>
        </p:txBody>
      </p:sp>
      <p:sp>
        <p:nvSpPr>
          <p:cNvPr id="3" name="TextBox 2">
            <a:extLst>
              <a:ext uri="{FF2B5EF4-FFF2-40B4-BE49-F238E27FC236}">
                <a16:creationId xmlns:a16="http://schemas.microsoft.com/office/drawing/2014/main" id="{F47A94AA-0EF2-4F56-984D-4C1D8FF35119}"/>
              </a:ext>
            </a:extLst>
          </p:cNvPr>
          <p:cNvSpPr txBox="1"/>
          <p:nvPr/>
        </p:nvSpPr>
        <p:spPr>
          <a:xfrm>
            <a:off x="203200" y="6280484"/>
            <a:ext cx="9220200" cy="646331"/>
          </a:xfrm>
          <a:prstGeom prst="rect">
            <a:avLst/>
          </a:prstGeom>
          <a:noFill/>
        </p:spPr>
        <p:txBody>
          <a:bodyPr wrap="square" rtlCol="0">
            <a:spAutoFit/>
          </a:bodyPr>
          <a:lstStyle/>
          <a:p>
            <a:r>
              <a:rPr lang="en-US" sz="1800" b="1" dirty="0">
                <a:solidFill>
                  <a:schemeClr val="accent1">
                    <a:lumMod val="50000"/>
                  </a:schemeClr>
                </a:solidFill>
              </a:rPr>
              <a:t>- In anaphylactic shock, mast cells and basophils degranulate and release histamine </a:t>
            </a:r>
            <a:r>
              <a:rPr lang="en-US" sz="1800" b="1" dirty="0">
                <a:solidFill>
                  <a:schemeClr val="accent1">
                    <a:lumMod val="50000"/>
                  </a:schemeClr>
                </a:solidFill>
                <a:sym typeface="Wingdings" panose="05000000000000000000" pitchFamily="2" charset="2"/>
              </a:rPr>
              <a:t> dilatation of capillary bed  lowering the blood pressure</a:t>
            </a:r>
            <a:endParaRPr lang="en-US" sz="1800" b="1" dirty="0">
              <a:solidFill>
                <a:schemeClr val="accent1">
                  <a:lumMod val="50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49C84D6-1CA4-478C-83AC-561F12CFE068}"/>
              </a:ext>
            </a:extLst>
          </p:cNvPr>
          <p:cNvSpPr>
            <a:spLocks noGrp="1"/>
          </p:cNvSpPr>
          <p:nvPr>
            <p:ph type="title"/>
          </p:nvPr>
        </p:nvSpPr>
        <p:spPr>
          <a:xfrm>
            <a:off x="736600" y="15875"/>
            <a:ext cx="8763000" cy="584200"/>
          </a:xfrm>
        </p:spPr>
        <p:txBody>
          <a:bodyPr/>
          <a:lstStyle/>
          <a:p>
            <a:pPr algn="ctr" defTabSz="914400" eaLnBrk="1" hangingPunct="1">
              <a:lnSpc>
                <a:spcPct val="100000"/>
              </a:lnSpc>
              <a:spcBef>
                <a:spcPct val="50000"/>
              </a:spcBef>
              <a:defRPr/>
            </a:pPr>
            <a:r>
              <a:rPr lang="en-US" altLang="en-US" sz="2800" b="1" dirty="0">
                <a:solidFill>
                  <a:srgbClr val="000000"/>
                </a:solidFill>
                <a:latin typeface="Arial Black" pitchFamily="34" charset="0"/>
                <a:ea typeface="+mn-ea"/>
                <a:cs typeface="Arial" pitchFamily="34" charset="0"/>
              </a:rPr>
              <a:t>CAPILLARIES</a:t>
            </a:r>
            <a:r>
              <a:rPr lang="en-US" altLang="en-US" sz="2800" dirty="0">
                <a:solidFill>
                  <a:srgbClr val="000000"/>
                </a:solidFill>
                <a:latin typeface="Arial Black" pitchFamily="34" charset="0"/>
                <a:ea typeface="+mn-ea"/>
                <a:cs typeface="Arial" pitchFamily="34" charset="0"/>
              </a:rPr>
              <a:t>  </a:t>
            </a:r>
            <a:endParaRPr lang="ar-JO" sz="2800" dirty="0">
              <a:latin typeface="Arial Black" pitchFamily="34" charset="0"/>
            </a:endParaRPr>
          </a:p>
        </p:txBody>
      </p:sp>
      <p:sp>
        <p:nvSpPr>
          <p:cNvPr id="3" name="عنصر نائب للمحتوى 2">
            <a:extLst>
              <a:ext uri="{FF2B5EF4-FFF2-40B4-BE49-F238E27FC236}">
                <a16:creationId xmlns:a16="http://schemas.microsoft.com/office/drawing/2014/main" id="{D50C7D4B-51A1-4024-B4B3-BD07E67E7F5D}"/>
              </a:ext>
            </a:extLst>
          </p:cNvPr>
          <p:cNvSpPr>
            <a:spLocks noGrp="1"/>
          </p:cNvSpPr>
          <p:nvPr>
            <p:ph idx="1"/>
          </p:nvPr>
        </p:nvSpPr>
        <p:spPr>
          <a:xfrm>
            <a:off x="127000" y="533400"/>
            <a:ext cx="9906000" cy="6934200"/>
          </a:xfrm>
        </p:spPr>
        <p:txBody>
          <a:bodyPr/>
          <a:lstStyle/>
          <a:p>
            <a:pPr marL="0" indent="0" defTabSz="914400" eaLnBrk="1" hangingPunct="1">
              <a:lnSpc>
                <a:spcPct val="100000"/>
              </a:lnSpc>
              <a:spcBef>
                <a:spcPct val="50000"/>
              </a:spcBef>
              <a:buFont typeface="Arial" panose="020B0604020202020204" pitchFamily="34" charset="0"/>
              <a:buNone/>
              <a:defRPr/>
            </a:pPr>
            <a:r>
              <a:rPr lang="en-US" altLang="en-US" sz="2400" b="1" dirty="0">
                <a:solidFill>
                  <a:srgbClr val="FF0000"/>
                </a:solidFill>
                <a:latin typeface="Arial" pitchFamily="34" charset="0"/>
                <a:cs typeface="+mj-cs"/>
              </a:rPr>
              <a:t>Only</a:t>
            </a:r>
            <a:r>
              <a:rPr lang="en-US" altLang="en-US" sz="2400" dirty="0">
                <a:solidFill>
                  <a:srgbClr val="FF0000"/>
                </a:solidFill>
                <a:latin typeface="Arial" pitchFamily="34" charset="0"/>
                <a:cs typeface="+mj-cs"/>
              </a:rPr>
              <a:t> the </a:t>
            </a:r>
            <a:r>
              <a:rPr lang="en-US" altLang="en-US" sz="2400" b="1" dirty="0">
                <a:solidFill>
                  <a:srgbClr val="FF0000"/>
                </a:solidFill>
                <a:latin typeface="Arial" pitchFamily="34" charset="0"/>
                <a:cs typeface="+mj-cs"/>
              </a:rPr>
              <a:t>tunica intima</a:t>
            </a:r>
            <a:r>
              <a:rPr lang="en-US" altLang="en-US" sz="2400" dirty="0">
                <a:solidFill>
                  <a:srgbClr val="FF0000"/>
                </a:solidFill>
                <a:latin typeface="Arial" pitchFamily="34" charset="0"/>
                <a:cs typeface="+mj-cs"/>
              </a:rPr>
              <a:t> </a:t>
            </a:r>
          </a:p>
          <a:p>
            <a:pPr marL="0" indent="0" defTabSz="914400" eaLnBrk="1" hangingPunct="1">
              <a:lnSpc>
                <a:spcPct val="100000"/>
              </a:lnSpc>
              <a:spcBef>
                <a:spcPct val="50000"/>
              </a:spcBef>
              <a:buFont typeface="Arial" panose="020B0604020202020204" pitchFamily="34" charset="0"/>
              <a:buNone/>
              <a:defRPr/>
            </a:pPr>
            <a:r>
              <a:rPr lang="en-US" altLang="en-US" sz="2400" b="1" dirty="0">
                <a:solidFill>
                  <a:srgbClr val="000000"/>
                </a:solidFill>
                <a:latin typeface="Arial" pitchFamily="34" charset="0"/>
                <a:cs typeface="+mj-cs"/>
              </a:rPr>
              <a:t>-endothelium</a:t>
            </a:r>
            <a:r>
              <a:rPr lang="en-US" altLang="en-US" sz="2400" dirty="0">
                <a:solidFill>
                  <a:srgbClr val="000000"/>
                </a:solidFill>
                <a:latin typeface="Arial" pitchFamily="34" charset="0"/>
                <a:cs typeface="+mj-cs"/>
              </a:rPr>
              <a:t>, its </a:t>
            </a:r>
            <a:r>
              <a:rPr lang="en-US" altLang="en-US" sz="2400" b="1" dirty="0">
                <a:solidFill>
                  <a:srgbClr val="000000"/>
                </a:solidFill>
                <a:latin typeface="Arial" pitchFamily="34" charset="0"/>
                <a:cs typeface="+mj-cs"/>
              </a:rPr>
              <a:t>basal lamina</a:t>
            </a:r>
            <a:r>
              <a:rPr lang="en-US" altLang="en-US" sz="2400" dirty="0">
                <a:solidFill>
                  <a:srgbClr val="000000"/>
                </a:solidFill>
                <a:latin typeface="Arial" pitchFamily="34" charset="0"/>
                <a:cs typeface="+mj-cs"/>
              </a:rPr>
              <a:t> and the </a:t>
            </a:r>
            <a:r>
              <a:rPr lang="en-US" altLang="en-US" sz="2400" b="1" dirty="0" err="1">
                <a:solidFill>
                  <a:srgbClr val="FF0000"/>
                </a:solidFill>
                <a:latin typeface="Arial" pitchFamily="34" charset="0"/>
                <a:cs typeface="+mj-cs"/>
              </a:rPr>
              <a:t>pericytes</a:t>
            </a:r>
            <a:r>
              <a:rPr lang="en-US" altLang="en-US" sz="2400" b="1" dirty="0">
                <a:solidFill>
                  <a:srgbClr val="FF0000"/>
                </a:solidFill>
                <a:latin typeface="Arial" pitchFamily="34" charset="0"/>
                <a:cs typeface="+mj-cs"/>
              </a:rPr>
              <a:t> (perivascular cells)</a:t>
            </a:r>
            <a:r>
              <a:rPr lang="en-US" altLang="en-US" sz="2400" dirty="0">
                <a:solidFill>
                  <a:srgbClr val="FF0000"/>
                </a:solidFill>
                <a:latin typeface="Arial" pitchFamily="34" charset="0"/>
                <a:cs typeface="+mj-cs"/>
              </a:rPr>
              <a:t>. </a:t>
            </a:r>
          </a:p>
          <a:p>
            <a:pPr marL="0" indent="0" defTabSz="914400" eaLnBrk="1" hangingPunct="1">
              <a:lnSpc>
                <a:spcPct val="100000"/>
              </a:lnSpc>
              <a:spcBef>
                <a:spcPct val="50000"/>
              </a:spcBef>
              <a:buFont typeface="Arial" panose="020B0604020202020204" pitchFamily="34" charset="0"/>
              <a:buNone/>
              <a:defRPr/>
            </a:pPr>
            <a:r>
              <a:rPr lang="en-US" altLang="en-US" sz="2400" b="1" dirty="0">
                <a:solidFill>
                  <a:srgbClr val="000000"/>
                </a:solidFill>
                <a:latin typeface="Arial" pitchFamily="34" charset="0"/>
                <a:cs typeface="+mj-cs"/>
              </a:rPr>
              <a:t>Function : -contractile</a:t>
            </a:r>
            <a:r>
              <a:rPr lang="en-US" altLang="en-US" sz="2400" dirty="0">
                <a:solidFill>
                  <a:srgbClr val="000000"/>
                </a:solidFill>
                <a:latin typeface="Arial" pitchFamily="34" charset="0"/>
                <a:cs typeface="+mj-cs"/>
              </a:rPr>
              <a:t> </a:t>
            </a:r>
            <a:r>
              <a:rPr lang="en-US" altLang="en-US" sz="2400" b="1" dirty="0">
                <a:solidFill>
                  <a:srgbClr val="000000"/>
                </a:solidFill>
                <a:latin typeface="Arial" pitchFamily="34" charset="0"/>
                <a:cs typeface="+mj-cs"/>
              </a:rPr>
              <a:t> -</a:t>
            </a:r>
            <a:r>
              <a:rPr lang="en-US" altLang="en-US" sz="2400" dirty="0">
                <a:solidFill>
                  <a:srgbClr val="000000"/>
                </a:solidFill>
                <a:latin typeface="Arial" pitchFamily="34" charset="0"/>
                <a:cs typeface="+mj-cs"/>
              </a:rPr>
              <a:t>-</a:t>
            </a:r>
            <a:r>
              <a:rPr lang="en-US" altLang="en-US" sz="2400" b="1" dirty="0">
                <a:solidFill>
                  <a:srgbClr val="000000"/>
                </a:solidFill>
                <a:latin typeface="Arial" pitchFamily="34" charset="0"/>
                <a:cs typeface="+mj-cs"/>
              </a:rPr>
              <a:t>repairing -phagocytic</a:t>
            </a:r>
            <a:endParaRPr lang="en-US" altLang="en-US" sz="2400" dirty="0">
              <a:solidFill>
                <a:srgbClr val="000000"/>
              </a:solidFill>
              <a:latin typeface="Arial" pitchFamily="34" charset="0"/>
              <a:cs typeface="+mj-cs"/>
            </a:endParaRPr>
          </a:p>
          <a:p>
            <a:pPr marL="0" indent="0" defTabSz="914400" eaLnBrk="1" hangingPunct="1">
              <a:lnSpc>
                <a:spcPct val="100000"/>
              </a:lnSpc>
              <a:spcBef>
                <a:spcPct val="50000"/>
              </a:spcBef>
              <a:buFont typeface="Arial" panose="020B0604020202020204" pitchFamily="34" charset="0"/>
              <a:buNone/>
              <a:defRPr/>
            </a:pPr>
            <a:r>
              <a:rPr lang="en-US" altLang="en-US" sz="2400" b="1" dirty="0">
                <a:solidFill>
                  <a:srgbClr val="000000"/>
                </a:solidFill>
                <a:latin typeface="Arial" pitchFamily="34" charset="0"/>
                <a:cs typeface="+mj-cs"/>
              </a:rPr>
              <a:t>-Three</a:t>
            </a:r>
            <a:r>
              <a:rPr lang="en-US" altLang="en-US" sz="2400" dirty="0">
                <a:solidFill>
                  <a:srgbClr val="000000"/>
                </a:solidFill>
                <a:latin typeface="Arial" pitchFamily="34" charset="0"/>
                <a:cs typeface="+mj-cs"/>
              </a:rPr>
              <a:t> different types of capillaries </a:t>
            </a:r>
          </a:p>
          <a:p>
            <a:pPr marL="0" indent="0" defTabSz="914400" eaLnBrk="1" hangingPunct="1">
              <a:lnSpc>
                <a:spcPct val="100000"/>
              </a:lnSpc>
              <a:spcBef>
                <a:spcPct val="0"/>
              </a:spcBef>
              <a:buFont typeface="Arial" panose="020B0604020202020204" pitchFamily="34" charset="0"/>
              <a:buNone/>
              <a:defRPr/>
            </a:pPr>
            <a:r>
              <a:rPr lang="en-US" altLang="en-US" sz="2400" b="1" dirty="0">
                <a:solidFill>
                  <a:srgbClr val="000000"/>
                </a:solidFill>
                <a:latin typeface="Arial" pitchFamily="34" charset="0"/>
                <a:cs typeface="+mj-cs"/>
              </a:rPr>
              <a:t>-Continuous capillaries</a:t>
            </a:r>
            <a:r>
              <a:rPr lang="en-US" altLang="en-US" sz="2400" dirty="0">
                <a:solidFill>
                  <a:srgbClr val="000000"/>
                </a:solidFill>
                <a:latin typeface="Arial" pitchFamily="34" charset="0"/>
                <a:cs typeface="+mj-cs"/>
              </a:rPr>
              <a:t> </a:t>
            </a:r>
            <a:r>
              <a:rPr lang="en-US" altLang="en-US" sz="1800" b="1" dirty="0">
                <a:solidFill>
                  <a:schemeClr val="accent1">
                    <a:lumMod val="50000"/>
                  </a:schemeClr>
                </a:solidFill>
                <a:latin typeface="Arial" pitchFamily="34" charset="0"/>
                <a:cs typeface="+mj-cs"/>
              </a:rPr>
              <a:t>( continuous basal lamina)</a:t>
            </a:r>
          </a:p>
          <a:p>
            <a:pPr marL="0" indent="0" defTabSz="914400" eaLnBrk="1" hangingPunct="1">
              <a:lnSpc>
                <a:spcPct val="100000"/>
              </a:lnSpc>
              <a:spcBef>
                <a:spcPct val="0"/>
              </a:spcBef>
              <a:buFont typeface="Arial" panose="020B0604020202020204" pitchFamily="34" charset="0"/>
              <a:buNone/>
              <a:defRPr/>
            </a:pPr>
            <a:r>
              <a:rPr lang="en-US" altLang="en-US" sz="2400" b="1" dirty="0">
                <a:solidFill>
                  <a:srgbClr val="000000"/>
                </a:solidFill>
                <a:latin typeface="Arial" pitchFamily="34" charset="0"/>
                <a:cs typeface="+mj-cs"/>
              </a:rPr>
              <a:t>-Fenestrated capillaries</a:t>
            </a:r>
            <a:r>
              <a:rPr lang="en-US" altLang="en-US" sz="2400" dirty="0">
                <a:solidFill>
                  <a:srgbClr val="000000"/>
                </a:solidFill>
                <a:latin typeface="Arial" pitchFamily="34" charset="0"/>
                <a:cs typeface="+mj-cs"/>
              </a:rPr>
              <a:t> </a:t>
            </a:r>
            <a:r>
              <a:rPr lang="en-US" altLang="en-US" sz="1800" b="1" dirty="0">
                <a:solidFill>
                  <a:schemeClr val="accent1">
                    <a:lumMod val="50000"/>
                  </a:schemeClr>
                </a:solidFill>
                <a:latin typeface="Arial" pitchFamily="34" charset="0"/>
                <a:cs typeface="+mj-cs"/>
              </a:rPr>
              <a:t>( continuous basal lamina)</a:t>
            </a:r>
            <a:endParaRPr lang="en-US" altLang="en-US" sz="1800" dirty="0">
              <a:solidFill>
                <a:srgbClr val="000000"/>
              </a:solidFill>
              <a:latin typeface="Arial" pitchFamily="34" charset="0"/>
              <a:cs typeface="+mj-cs"/>
            </a:endParaRPr>
          </a:p>
          <a:p>
            <a:pPr marL="0" indent="0" defTabSz="914400" eaLnBrk="1" hangingPunct="1">
              <a:lnSpc>
                <a:spcPct val="100000"/>
              </a:lnSpc>
              <a:spcBef>
                <a:spcPct val="0"/>
              </a:spcBef>
              <a:buNone/>
              <a:defRPr/>
            </a:pPr>
            <a:r>
              <a:rPr lang="en-US" altLang="en-US" sz="2400" b="1" dirty="0">
                <a:solidFill>
                  <a:srgbClr val="000000"/>
                </a:solidFill>
                <a:latin typeface="Arial" pitchFamily="34" charset="0"/>
                <a:cs typeface="+mj-cs"/>
              </a:rPr>
              <a:t> -Sinusoids (discontinuous capillaries)</a:t>
            </a:r>
            <a:r>
              <a:rPr lang="en-US" altLang="en-US" sz="2400" b="1" dirty="0">
                <a:solidFill>
                  <a:schemeClr val="accent1">
                    <a:lumMod val="50000"/>
                  </a:schemeClr>
                </a:solidFill>
                <a:latin typeface="Arial" pitchFamily="34" charset="0"/>
                <a:cs typeface="+mj-cs"/>
              </a:rPr>
              <a:t> </a:t>
            </a:r>
            <a:r>
              <a:rPr lang="en-US" altLang="en-US" sz="1800" b="1" dirty="0">
                <a:solidFill>
                  <a:schemeClr val="accent1">
                    <a:lumMod val="50000"/>
                  </a:schemeClr>
                </a:solidFill>
                <a:latin typeface="Arial" pitchFamily="34" charset="0"/>
                <a:cs typeface="+mj-cs"/>
              </a:rPr>
              <a:t>( discontinuous basal lamina)</a:t>
            </a:r>
            <a:endParaRPr lang="en-US" altLang="en-US" sz="1800" dirty="0">
              <a:solidFill>
                <a:srgbClr val="000000"/>
              </a:solidFill>
              <a:latin typeface="Arial" pitchFamily="34" charset="0"/>
              <a:cs typeface="+mj-cs"/>
            </a:endParaRPr>
          </a:p>
          <a:p>
            <a:pPr marL="0" indent="0" defTabSz="914400" eaLnBrk="1" hangingPunct="1">
              <a:lnSpc>
                <a:spcPct val="100000"/>
              </a:lnSpc>
              <a:spcBef>
                <a:spcPct val="0"/>
              </a:spcBef>
              <a:buFont typeface="Arial" panose="020B0604020202020204" pitchFamily="34" charset="0"/>
              <a:buNone/>
              <a:defRPr/>
            </a:pPr>
            <a:endParaRPr lang="en-US" altLang="en-US" sz="1800" b="1" dirty="0">
              <a:solidFill>
                <a:srgbClr val="000000"/>
              </a:solidFill>
              <a:latin typeface="Arial" pitchFamily="34" charset="0"/>
              <a:cs typeface="+mj-cs"/>
            </a:endParaRPr>
          </a:p>
          <a:p>
            <a:pPr marL="0" indent="0" defTabSz="914400" eaLnBrk="1" hangingPunct="1">
              <a:lnSpc>
                <a:spcPct val="100000"/>
              </a:lnSpc>
              <a:spcBef>
                <a:spcPct val="50000"/>
              </a:spcBef>
              <a:buFont typeface="Arial" panose="020B0604020202020204" pitchFamily="34" charset="0"/>
              <a:buNone/>
              <a:defRPr/>
            </a:pPr>
            <a:r>
              <a:rPr lang="en-US" altLang="en-US" sz="2800" b="1" dirty="0">
                <a:solidFill>
                  <a:srgbClr val="FF0000"/>
                </a:solidFill>
                <a:latin typeface="Arial" pitchFamily="34" charset="0"/>
                <a:cs typeface="+mj-cs"/>
              </a:rPr>
              <a:t>Continuous</a:t>
            </a:r>
            <a:r>
              <a:rPr lang="en-US" altLang="en-US" sz="2400" b="1" dirty="0">
                <a:solidFill>
                  <a:srgbClr val="000000"/>
                </a:solidFill>
                <a:latin typeface="Arial" pitchFamily="34" charset="0"/>
                <a:cs typeface="+mj-cs"/>
              </a:rPr>
              <a:t> capillaries</a:t>
            </a:r>
            <a:r>
              <a:rPr lang="en-US" altLang="en-US" sz="2400" dirty="0">
                <a:solidFill>
                  <a:srgbClr val="000000"/>
                </a:solidFill>
                <a:latin typeface="Arial" pitchFamily="34" charset="0"/>
                <a:cs typeface="+mj-cs"/>
              </a:rPr>
              <a:t> </a:t>
            </a:r>
          </a:p>
          <a:p>
            <a:pPr marL="0" indent="0" defTabSz="914400" eaLnBrk="1" hangingPunct="1">
              <a:lnSpc>
                <a:spcPct val="100000"/>
              </a:lnSpc>
              <a:spcBef>
                <a:spcPct val="50000"/>
              </a:spcBef>
              <a:buFont typeface="Arial" panose="020B0604020202020204" pitchFamily="34" charset="0"/>
              <a:buNone/>
              <a:defRPr/>
            </a:pPr>
            <a:r>
              <a:rPr lang="en-US" altLang="en-US" sz="2000" b="1" dirty="0">
                <a:solidFill>
                  <a:srgbClr val="000000"/>
                </a:solidFill>
                <a:latin typeface="Arial" pitchFamily="34" charset="0"/>
                <a:cs typeface="+mj-cs"/>
              </a:rPr>
              <a:t>continuous endothelium lining,</a:t>
            </a:r>
            <a:r>
              <a:rPr lang="en-US" altLang="en-US" sz="2000" dirty="0">
                <a:solidFill>
                  <a:srgbClr val="000000"/>
                </a:solidFill>
                <a:latin typeface="Arial" pitchFamily="34" charset="0"/>
                <a:cs typeface="+mj-cs"/>
              </a:rPr>
              <a:t> </a:t>
            </a:r>
            <a:r>
              <a:rPr lang="en-US" altLang="en-US" sz="2000" b="1" dirty="0">
                <a:solidFill>
                  <a:srgbClr val="000000"/>
                </a:solidFill>
                <a:latin typeface="Arial" pitchFamily="34" charset="0"/>
                <a:cs typeface="+mj-cs"/>
              </a:rPr>
              <a:t>continuous basal lamina</a:t>
            </a:r>
            <a:r>
              <a:rPr lang="en-US" altLang="en-US" sz="2000" dirty="0">
                <a:solidFill>
                  <a:srgbClr val="000000"/>
                </a:solidFill>
                <a:latin typeface="Arial" pitchFamily="34" charset="0"/>
                <a:cs typeface="+mj-cs"/>
              </a:rPr>
              <a:t> </a:t>
            </a:r>
            <a:r>
              <a:rPr lang="en-US" altLang="en-US" sz="1800" b="1" dirty="0">
                <a:solidFill>
                  <a:schemeClr val="accent1">
                    <a:lumMod val="50000"/>
                  </a:schemeClr>
                </a:solidFill>
                <a:latin typeface="Arial" pitchFamily="34" charset="0"/>
                <a:cs typeface="+mj-cs"/>
              </a:rPr>
              <a:t>+ tight junction &amp; pericytes</a:t>
            </a:r>
            <a:endParaRPr lang="ar-JO" altLang="en-US" sz="1800" b="1" dirty="0">
              <a:solidFill>
                <a:schemeClr val="accent1">
                  <a:lumMod val="50000"/>
                </a:schemeClr>
              </a:solidFill>
              <a:latin typeface="Arial" pitchFamily="34" charset="0"/>
              <a:cs typeface="+mj-cs"/>
            </a:endParaRPr>
          </a:p>
          <a:p>
            <a:pPr marL="0" indent="0" defTabSz="914400" eaLnBrk="1" hangingPunct="1">
              <a:lnSpc>
                <a:spcPct val="100000"/>
              </a:lnSpc>
              <a:spcBef>
                <a:spcPct val="50000"/>
              </a:spcBef>
              <a:buFont typeface="Arial" panose="020B0604020202020204" pitchFamily="34" charset="0"/>
              <a:buNone/>
              <a:defRPr/>
            </a:pPr>
            <a:r>
              <a:rPr lang="en-US" altLang="en-US" sz="2000" b="1" dirty="0">
                <a:solidFill>
                  <a:srgbClr val="FF0000"/>
                </a:solidFill>
                <a:latin typeface="Arial" pitchFamily="34" charset="0"/>
                <a:cs typeface="+mj-cs"/>
              </a:rPr>
              <a:t>Site :  </a:t>
            </a:r>
            <a:r>
              <a:rPr lang="en-US" altLang="en-US" sz="2000" b="1" dirty="0">
                <a:solidFill>
                  <a:srgbClr val="000000"/>
                </a:solidFill>
                <a:latin typeface="Arial" pitchFamily="34" charset="0"/>
                <a:cs typeface="+mj-cs"/>
              </a:rPr>
              <a:t>blood-brain-barrier</a:t>
            </a:r>
            <a:r>
              <a:rPr lang="en-US" altLang="en-US" sz="2000" dirty="0">
                <a:solidFill>
                  <a:srgbClr val="000000"/>
                </a:solidFill>
                <a:latin typeface="Arial" pitchFamily="34" charset="0"/>
                <a:cs typeface="+mj-cs"/>
              </a:rPr>
              <a:t>“, "</a:t>
            </a:r>
            <a:r>
              <a:rPr lang="en-US" altLang="en-US" sz="2000" b="1" dirty="0">
                <a:solidFill>
                  <a:srgbClr val="000000"/>
                </a:solidFill>
                <a:latin typeface="Arial" pitchFamily="34" charset="0"/>
                <a:cs typeface="+mj-cs"/>
              </a:rPr>
              <a:t>blood-thymus barrier</a:t>
            </a:r>
            <a:r>
              <a:rPr lang="en-US" altLang="en-US" sz="2000" dirty="0">
                <a:solidFill>
                  <a:srgbClr val="000000"/>
                </a:solidFill>
                <a:latin typeface="Arial" pitchFamily="34" charset="0"/>
                <a:cs typeface="+mj-cs"/>
              </a:rPr>
              <a:t>, </a:t>
            </a:r>
            <a:r>
              <a:rPr lang="en-US" altLang="en-US" sz="2000" b="1" dirty="0">
                <a:solidFill>
                  <a:srgbClr val="000000"/>
                </a:solidFill>
                <a:latin typeface="Arial" pitchFamily="34" charset="0"/>
                <a:cs typeface="+mj-cs"/>
              </a:rPr>
              <a:t>muscle</a:t>
            </a:r>
            <a:r>
              <a:rPr lang="en-US" altLang="en-US" sz="2000" dirty="0">
                <a:solidFill>
                  <a:srgbClr val="000000"/>
                </a:solidFill>
                <a:latin typeface="Arial" pitchFamily="34" charset="0"/>
                <a:cs typeface="+mj-cs"/>
              </a:rPr>
              <a:t> and </a:t>
            </a:r>
            <a:r>
              <a:rPr lang="en-US" altLang="en-US" sz="2000" b="1" dirty="0">
                <a:solidFill>
                  <a:srgbClr val="000000"/>
                </a:solidFill>
                <a:latin typeface="Arial" pitchFamily="34" charset="0"/>
                <a:cs typeface="+mj-cs"/>
              </a:rPr>
              <a:t>connective tissue</a:t>
            </a:r>
            <a:endParaRPr lang="ar-JO" altLang="en-US" sz="2000" dirty="0">
              <a:solidFill>
                <a:srgbClr val="000000"/>
              </a:solidFill>
              <a:latin typeface="Arial" pitchFamily="34" charset="0"/>
              <a:cs typeface="+mj-cs"/>
            </a:endParaRPr>
          </a:p>
          <a:p>
            <a:pPr marL="0" indent="0" defTabSz="914400" eaLnBrk="1" hangingPunct="1">
              <a:lnSpc>
                <a:spcPct val="100000"/>
              </a:lnSpc>
              <a:spcBef>
                <a:spcPct val="50000"/>
              </a:spcBef>
              <a:buFont typeface="Arial" panose="020B0604020202020204" pitchFamily="34" charset="0"/>
              <a:buNone/>
              <a:defRPr/>
            </a:pPr>
            <a:r>
              <a:rPr lang="en-US" altLang="en-US" sz="2000" b="1" dirty="0">
                <a:solidFill>
                  <a:srgbClr val="FF0000"/>
                </a:solidFill>
                <a:latin typeface="Arial" pitchFamily="34" charset="0"/>
                <a:cs typeface="+mj-cs"/>
              </a:rPr>
              <a:t>Fenestrated</a:t>
            </a:r>
            <a:r>
              <a:rPr lang="en-US" altLang="en-US" sz="2000" dirty="0">
                <a:solidFill>
                  <a:srgbClr val="000000"/>
                </a:solidFill>
                <a:latin typeface="Arial" pitchFamily="34" charset="0"/>
                <a:cs typeface="+mj-cs"/>
              </a:rPr>
              <a:t> capillaries there are a </a:t>
            </a:r>
            <a:r>
              <a:rPr lang="en-US" altLang="en-US" sz="2000" b="1" dirty="0">
                <a:solidFill>
                  <a:srgbClr val="000000"/>
                </a:solidFill>
                <a:latin typeface="Arial" pitchFamily="34" charset="0"/>
                <a:cs typeface="+mj-cs"/>
              </a:rPr>
              <a:t>tiny pores (fenestrae</a:t>
            </a:r>
            <a:r>
              <a:rPr lang="en-US" altLang="en-US" sz="1800" b="1" dirty="0">
                <a:solidFill>
                  <a:schemeClr val="accent1">
                    <a:lumMod val="50000"/>
                  </a:schemeClr>
                </a:solidFill>
                <a:latin typeface="Arial" pitchFamily="34" charset="0"/>
                <a:cs typeface="+mj-cs"/>
              </a:rPr>
              <a:t>) (in endothelium not  basal lamina)  + pericytes</a:t>
            </a:r>
            <a:endParaRPr lang="en-US" altLang="en-US" sz="1800" dirty="0">
              <a:solidFill>
                <a:schemeClr val="accent1">
                  <a:lumMod val="50000"/>
                </a:schemeClr>
              </a:solidFill>
              <a:latin typeface="Arial" pitchFamily="34" charset="0"/>
              <a:cs typeface="+mj-cs"/>
            </a:endParaRPr>
          </a:p>
          <a:p>
            <a:pPr marL="0" indent="0" defTabSz="914400" eaLnBrk="1" hangingPunct="1">
              <a:lnSpc>
                <a:spcPct val="100000"/>
              </a:lnSpc>
              <a:spcBef>
                <a:spcPct val="50000"/>
              </a:spcBef>
              <a:buFont typeface="Arial" panose="020B0604020202020204" pitchFamily="34" charset="0"/>
              <a:buNone/>
              <a:defRPr/>
            </a:pPr>
            <a:r>
              <a:rPr lang="en-US" altLang="en-US" sz="2000" b="1" dirty="0">
                <a:solidFill>
                  <a:srgbClr val="FF0000"/>
                </a:solidFill>
                <a:latin typeface="Arial" pitchFamily="34" charset="0"/>
                <a:cs typeface="+mj-cs"/>
              </a:rPr>
              <a:t>Site : </a:t>
            </a:r>
            <a:r>
              <a:rPr lang="en-US" altLang="en-US" sz="2000" dirty="0">
                <a:solidFill>
                  <a:srgbClr val="000000"/>
                </a:solidFill>
                <a:latin typeface="Arial" pitchFamily="34" charset="0"/>
                <a:cs typeface="+mj-cs"/>
              </a:rPr>
              <a:t>e.g. the </a:t>
            </a:r>
            <a:r>
              <a:rPr lang="en-US" altLang="en-US" sz="2000" b="1" dirty="0">
                <a:solidFill>
                  <a:srgbClr val="000000"/>
                </a:solidFill>
                <a:latin typeface="Arial" pitchFamily="34" charset="0"/>
                <a:cs typeface="+mj-cs"/>
              </a:rPr>
              <a:t>endocrine glands</a:t>
            </a:r>
            <a:r>
              <a:rPr lang="en-US" altLang="en-US" sz="2000" dirty="0">
                <a:solidFill>
                  <a:srgbClr val="000000"/>
                </a:solidFill>
                <a:latin typeface="Arial" pitchFamily="34" charset="0"/>
                <a:cs typeface="+mj-cs"/>
              </a:rPr>
              <a:t>, </a:t>
            </a:r>
            <a:r>
              <a:rPr lang="en-US" altLang="en-US" sz="2000" b="1" dirty="0">
                <a:solidFill>
                  <a:srgbClr val="000000"/>
                </a:solidFill>
                <a:latin typeface="Arial" pitchFamily="34" charset="0"/>
                <a:cs typeface="+mj-cs"/>
              </a:rPr>
              <a:t>renal glomeruli</a:t>
            </a:r>
            <a:r>
              <a:rPr lang="en-US" altLang="en-US" sz="2000" dirty="0">
                <a:solidFill>
                  <a:srgbClr val="000000"/>
                </a:solidFill>
                <a:latin typeface="Arial" pitchFamily="34" charset="0"/>
                <a:cs typeface="+mj-cs"/>
              </a:rPr>
              <a:t> , </a:t>
            </a:r>
            <a:r>
              <a:rPr lang="en-US" altLang="en-US" sz="2000" b="1" dirty="0">
                <a:solidFill>
                  <a:srgbClr val="000000"/>
                </a:solidFill>
                <a:latin typeface="Arial" pitchFamily="34" charset="0"/>
                <a:cs typeface="+mj-cs"/>
              </a:rPr>
              <a:t>intestinal villi</a:t>
            </a:r>
            <a:endParaRPr lang="en-US" altLang="en-US" sz="2000" dirty="0">
              <a:solidFill>
                <a:srgbClr val="000000"/>
              </a:solidFill>
              <a:latin typeface="Arial" pitchFamily="34" charset="0"/>
              <a:cs typeface="+mj-cs"/>
            </a:endParaRPr>
          </a:p>
          <a:p>
            <a:pPr marL="0" indent="0" defTabSz="914400" eaLnBrk="1" hangingPunct="1">
              <a:lnSpc>
                <a:spcPct val="100000"/>
              </a:lnSpc>
              <a:spcBef>
                <a:spcPct val="50000"/>
              </a:spcBef>
              <a:buFont typeface="Arial" panose="020B0604020202020204" pitchFamily="34" charset="0"/>
              <a:buNone/>
              <a:defRPr/>
            </a:pPr>
            <a:endParaRPr lang="en-US" altLang="en-US" sz="2400" dirty="0">
              <a:solidFill>
                <a:srgbClr val="000000"/>
              </a:solidFill>
              <a:latin typeface="Arial" pitchFamily="34" charset="0"/>
              <a:cs typeface="+mj-cs"/>
            </a:endParaRPr>
          </a:p>
          <a:p>
            <a:pPr marL="0" indent="0" defTabSz="914400" eaLnBrk="1" hangingPunct="1">
              <a:lnSpc>
                <a:spcPct val="100000"/>
              </a:lnSpc>
              <a:spcBef>
                <a:spcPct val="50000"/>
              </a:spcBef>
              <a:buFont typeface="Arial" panose="020B0604020202020204" pitchFamily="34" charset="0"/>
              <a:buNone/>
              <a:defRPr/>
            </a:pPr>
            <a:endParaRPr lang="en-US" altLang="en-US" sz="2400" dirty="0">
              <a:solidFill>
                <a:srgbClr val="000000"/>
              </a:solidFill>
              <a:latin typeface="Arial" pitchFamily="34" charset="0"/>
              <a:cs typeface="+mj-cs"/>
            </a:endParaRPr>
          </a:p>
          <a:p>
            <a:pPr marL="0" indent="0" defTabSz="914400" eaLnBrk="1" hangingPunct="1">
              <a:lnSpc>
                <a:spcPct val="100000"/>
              </a:lnSpc>
              <a:spcBef>
                <a:spcPct val="50000"/>
              </a:spcBef>
              <a:buFont typeface="Arial" panose="020B0604020202020204" pitchFamily="34" charset="0"/>
              <a:buNone/>
              <a:defRPr/>
            </a:pPr>
            <a:endParaRPr lang="en-US" altLang="en-US" sz="1800" dirty="0">
              <a:solidFill>
                <a:srgbClr val="000000"/>
              </a:solidFill>
              <a:latin typeface="Arial" pitchFamily="34" charset="0"/>
              <a:cs typeface="Arial" pitchFamily="34" charset="0"/>
            </a:endParaRPr>
          </a:p>
          <a:p>
            <a:pPr marL="0" indent="0" defTabSz="914400" eaLnBrk="1" hangingPunct="1">
              <a:lnSpc>
                <a:spcPct val="100000"/>
              </a:lnSpc>
              <a:spcBef>
                <a:spcPct val="50000"/>
              </a:spcBef>
              <a:buFont typeface="Arial" panose="020B0604020202020204" pitchFamily="34" charset="0"/>
              <a:buNone/>
              <a:defRPr/>
            </a:pPr>
            <a:endParaRPr lang="en-US" altLang="en-US" sz="1800" dirty="0">
              <a:solidFill>
                <a:srgbClr val="000000"/>
              </a:solidFill>
              <a:latin typeface="Arial" pitchFamily="34" charset="0"/>
              <a:cs typeface="Arial" pitchFamily="34" charset="0"/>
            </a:endParaRPr>
          </a:p>
          <a:p>
            <a:pPr marL="0" indent="0" defTabSz="914400" eaLnBrk="1" hangingPunct="1">
              <a:lnSpc>
                <a:spcPct val="100000"/>
              </a:lnSpc>
              <a:spcBef>
                <a:spcPct val="50000"/>
              </a:spcBef>
              <a:buFont typeface="Symbol" pitchFamily="18" charset="2"/>
              <a:buChar char=""/>
              <a:defRPr/>
            </a:pPr>
            <a:endParaRPr lang="en-US" altLang="en-US" sz="1800" dirty="0">
              <a:solidFill>
                <a:srgbClr val="000000"/>
              </a:solidFill>
              <a:latin typeface="Arial" pitchFamily="34" charset="0"/>
              <a:cs typeface="Arial" pitchFamily="34" charset="0"/>
            </a:endParaRPr>
          </a:p>
          <a:p>
            <a:pPr>
              <a:defRPr/>
            </a:pPr>
            <a:endParaRPr lang="ar-JO"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292BB14D-3B4C-4CBE-B540-F0E2550C780D}"/>
              </a:ext>
            </a:extLst>
          </p:cNvPr>
          <p:cNvSpPr>
            <a:spLocks noGrp="1"/>
          </p:cNvSpPr>
          <p:nvPr>
            <p:ph idx="1"/>
          </p:nvPr>
        </p:nvSpPr>
        <p:spPr>
          <a:xfrm>
            <a:off x="203200" y="0"/>
            <a:ext cx="9794875" cy="6634163"/>
          </a:xfrm>
        </p:spPr>
        <p:txBody>
          <a:bodyPr/>
          <a:lstStyle/>
          <a:p>
            <a:pPr marL="0" indent="0" defTabSz="914400" eaLnBrk="1" hangingPunct="1">
              <a:lnSpc>
                <a:spcPct val="100000"/>
              </a:lnSpc>
              <a:spcBef>
                <a:spcPct val="50000"/>
              </a:spcBef>
              <a:buFont typeface="Arial" panose="020B0604020202020204" pitchFamily="34" charset="0"/>
              <a:buNone/>
              <a:defRPr/>
            </a:pPr>
            <a:r>
              <a:rPr lang="en-US" altLang="en-US" sz="2800" b="1" dirty="0">
                <a:solidFill>
                  <a:srgbClr val="FF0000"/>
                </a:solidFill>
                <a:latin typeface="Times New Roman" panose="02020603050405020304" pitchFamily="18" charset="0"/>
                <a:cs typeface="Times New Roman" panose="02020603050405020304" pitchFamily="18" charset="0"/>
              </a:rPr>
              <a:t>Discontinuous capillaries (Sinusoid)</a:t>
            </a:r>
            <a:r>
              <a:rPr lang="en-US" altLang="en-US" sz="2800" dirty="0">
                <a:solidFill>
                  <a:srgbClr val="FF0000"/>
                </a:solidFill>
                <a:latin typeface="Times New Roman" panose="02020603050405020304" pitchFamily="18" charset="0"/>
                <a:cs typeface="Times New Roman" panose="02020603050405020304" pitchFamily="18" charset="0"/>
              </a:rPr>
              <a:t> </a:t>
            </a:r>
          </a:p>
          <a:p>
            <a:pPr marL="0" indent="0" defTabSz="914400" eaLnBrk="1" hangingPunct="1">
              <a:lnSpc>
                <a:spcPct val="100000"/>
              </a:lnSpc>
              <a:spcBef>
                <a:spcPct val="50000"/>
              </a:spcBef>
              <a:buFontTx/>
              <a:buChar char="•"/>
              <a:defRPr/>
            </a:pPr>
            <a:r>
              <a:rPr lang="en-US" altLang="en-US" sz="2400" b="1" dirty="0">
                <a:solidFill>
                  <a:srgbClr val="000000"/>
                </a:solidFill>
                <a:latin typeface="Times New Roman" panose="02020603050405020304" pitchFamily="18" charset="0"/>
                <a:cs typeface="Times New Roman" panose="02020603050405020304" pitchFamily="18" charset="0"/>
              </a:rPr>
              <a:t>irregular vessels</a:t>
            </a:r>
            <a:r>
              <a:rPr lang="en-US" altLang="en-US" sz="2400" dirty="0">
                <a:solidFill>
                  <a:srgbClr val="000000"/>
                </a:solidFill>
                <a:latin typeface="Times New Roman" panose="02020603050405020304" pitchFamily="18" charset="0"/>
                <a:cs typeface="Times New Roman" panose="02020603050405020304" pitchFamily="18" charset="0"/>
              </a:rPr>
              <a:t> with large diameters </a:t>
            </a:r>
          </a:p>
          <a:p>
            <a:pPr marL="0" indent="0" defTabSz="914400" eaLnBrk="1" hangingPunct="1">
              <a:lnSpc>
                <a:spcPct val="100000"/>
              </a:lnSpc>
              <a:spcBef>
                <a:spcPct val="50000"/>
              </a:spcBef>
              <a:buFontTx/>
              <a:buChar char="•"/>
              <a:defRPr/>
            </a:pPr>
            <a:r>
              <a:rPr lang="en-US" altLang="en-US" sz="2400" dirty="0">
                <a:solidFill>
                  <a:srgbClr val="000000"/>
                </a:solidFill>
                <a:latin typeface="Times New Roman" panose="02020603050405020304" pitchFamily="18" charset="0"/>
                <a:cs typeface="Times New Roman" panose="02020603050405020304" pitchFamily="18" charset="0"/>
              </a:rPr>
              <a:t>endothelium with </a:t>
            </a:r>
            <a:r>
              <a:rPr lang="en-US" altLang="en-US" sz="2400" b="1" dirty="0">
                <a:solidFill>
                  <a:srgbClr val="000000"/>
                </a:solidFill>
                <a:latin typeface="Times New Roman" panose="02020603050405020304" pitchFamily="18" charset="0"/>
                <a:cs typeface="Times New Roman" panose="02020603050405020304" pitchFamily="18" charset="0"/>
              </a:rPr>
              <a:t>gaps</a:t>
            </a:r>
            <a:r>
              <a:rPr lang="en-US" altLang="en-US" sz="2400" dirty="0">
                <a:solidFill>
                  <a:srgbClr val="000000"/>
                </a:solidFill>
                <a:latin typeface="Times New Roman" panose="02020603050405020304" pitchFamily="18" charset="0"/>
                <a:cs typeface="Times New Roman" panose="02020603050405020304" pitchFamily="18" charset="0"/>
              </a:rPr>
              <a:t> and </a:t>
            </a:r>
            <a:r>
              <a:rPr lang="en-US" altLang="en-US" sz="2400" b="1" dirty="0">
                <a:solidFill>
                  <a:srgbClr val="000000"/>
                </a:solidFill>
                <a:latin typeface="Times New Roman" panose="02020603050405020304" pitchFamily="18" charset="0"/>
                <a:cs typeface="Times New Roman" panose="02020603050405020304" pitchFamily="18" charset="0"/>
              </a:rPr>
              <a:t>discontinuous</a:t>
            </a:r>
            <a:r>
              <a:rPr lang="en-US" altLang="en-US" sz="2400" dirty="0">
                <a:solidFill>
                  <a:srgbClr val="000000"/>
                </a:solidFill>
                <a:latin typeface="Times New Roman" panose="02020603050405020304" pitchFamily="18" charset="0"/>
                <a:cs typeface="Times New Roman" panose="02020603050405020304" pitchFamily="18" charset="0"/>
              </a:rPr>
              <a:t> basal lamina  </a:t>
            </a:r>
          </a:p>
          <a:p>
            <a:pPr marL="0" indent="0" algn="justLow" defTabSz="914400" eaLnBrk="1" hangingPunct="1">
              <a:lnSpc>
                <a:spcPct val="100000"/>
              </a:lnSpc>
              <a:spcBef>
                <a:spcPct val="50000"/>
              </a:spcBef>
              <a:buFont typeface="Wingdings" pitchFamily="2" charset="2"/>
              <a:buChar char=""/>
              <a:defRPr/>
            </a:pPr>
            <a:r>
              <a:rPr lang="en-US" altLang="en-US" sz="2400" dirty="0">
                <a:solidFill>
                  <a:srgbClr val="000000"/>
                </a:solidFill>
                <a:latin typeface="Times New Roman" panose="02020603050405020304" pitchFamily="18" charset="0"/>
                <a:cs typeface="Times New Roman" panose="02020603050405020304" pitchFamily="18" charset="0"/>
              </a:rPr>
              <a:t>found where a very </a:t>
            </a:r>
            <a:r>
              <a:rPr lang="en-US" altLang="en-US" sz="2400" b="1" dirty="0">
                <a:solidFill>
                  <a:srgbClr val="000000"/>
                </a:solidFill>
                <a:latin typeface="Times New Roman" panose="02020603050405020304" pitchFamily="18" charset="0"/>
                <a:cs typeface="Times New Roman" panose="02020603050405020304" pitchFamily="18" charset="0"/>
              </a:rPr>
              <a:t>free exchange</a:t>
            </a:r>
            <a:r>
              <a:rPr lang="en-US" altLang="en-US" sz="2400" dirty="0">
                <a:solidFill>
                  <a:srgbClr val="000000"/>
                </a:solidFill>
                <a:latin typeface="Times New Roman" panose="02020603050405020304" pitchFamily="18" charset="0"/>
                <a:cs typeface="Times New Roman" panose="02020603050405020304" pitchFamily="18" charset="0"/>
              </a:rPr>
              <a:t> of substances e.g. </a:t>
            </a:r>
          </a:p>
          <a:p>
            <a:pPr marL="0" indent="0" algn="justLow" defTabSz="914400" eaLnBrk="1" hangingPunct="1">
              <a:lnSpc>
                <a:spcPct val="100000"/>
              </a:lnSpc>
              <a:spcBef>
                <a:spcPct val="50000"/>
              </a:spcBef>
              <a:buFont typeface="Arial" panose="020B0604020202020204" pitchFamily="34" charset="0"/>
              <a:buNone/>
              <a:defRPr/>
            </a:pPr>
            <a:r>
              <a:rPr lang="en-US" altLang="en-US" sz="2400" b="1" dirty="0">
                <a:solidFill>
                  <a:srgbClr val="000000"/>
                </a:solidFill>
                <a:latin typeface="Times New Roman" panose="02020603050405020304" pitchFamily="18" charset="0"/>
                <a:cs typeface="Times New Roman" panose="02020603050405020304" pitchFamily="18" charset="0"/>
              </a:rPr>
              <a:t>          -liver</a:t>
            </a:r>
            <a:endParaRPr lang="en-US" altLang="en-US" sz="2400" dirty="0">
              <a:solidFill>
                <a:srgbClr val="000000"/>
              </a:solidFill>
              <a:latin typeface="Times New Roman" panose="02020603050405020304" pitchFamily="18" charset="0"/>
              <a:cs typeface="Times New Roman" panose="02020603050405020304" pitchFamily="18" charset="0"/>
            </a:endParaRPr>
          </a:p>
          <a:p>
            <a:pPr marL="0" indent="0" algn="justLow" defTabSz="914400" eaLnBrk="1" hangingPunct="1">
              <a:lnSpc>
                <a:spcPct val="100000"/>
              </a:lnSpc>
              <a:spcBef>
                <a:spcPct val="50000"/>
              </a:spcBef>
              <a:buFont typeface="Arial" panose="020B0604020202020204" pitchFamily="34" charset="0"/>
              <a:buNone/>
              <a:defRPr/>
            </a:pPr>
            <a:r>
              <a:rPr lang="en-US" altLang="en-US" sz="2400" b="1" dirty="0">
                <a:solidFill>
                  <a:srgbClr val="000000"/>
                </a:solidFill>
                <a:latin typeface="Times New Roman" panose="02020603050405020304" pitchFamily="18" charset="0"/>
                <a:cs typeface="Times New Roman" panose="02020603050405020304" pitchFamily="18" charset="0"/>
              </a:rPr>
              <a:t>         -hematopoietic</a:t>
            </a:r>
            <a:r>
              <a:rPr lang="en-US" altLang="en-US" sz="2400" dirty="0">
                <a:solidFill>
                  <a:srgbClr val="000000"/>
                </a:solidFill>
                <a:latin typeface="Times New Roman" panose="02020603050405020304" pitchFamily="18" charset="0"/>
                <a:cs typeface="Times New Roman" panose="02020603050405020304" pitchFamily="18" charset="0"/>
              </a:rPr>
              <a:t> organs (</a:t>
            </a:r>
            <a:r>
              <a:rPr lang="en-US" altLang="en-US" sz="2400" b="1" dirty="0">
                <a:solidFill>
                  <a:srgbClr val="000000"/>
                </a:solidFill>
                <a:latin typeface="Times New Roman" panose="02020603050405020304" pitchFamily="18" charset="0"/>
                <a:cs typeface="Times New Roman" panose="02020603050405020304" pitchFamily="18" charset="0"/>
              </a:rPr>
              <a:t>bone marrow, spleen)</a:t>
            </a:r>
            <a:endParaRPr lang="en-US" altLang="en-US" sz="2400" dirty="0">
              <a:solidFill>
                <a:srgbClr val="000000"/>
              </a:solidFill>
              <a:latin typeface="Times New Roman" panose="02020603050405020304" pitchFamily="18" charset="0"/>
              <a:cs typeface="Times New Roman" panose="02020603050405020304" pitchFamily="18" charset="0"/>
            </a:endParaRPr>
          </a:p>
          <a:p>
            <a:pPr marL="0" indent="0" defTabSz="914400" eaLnBrk="1" hangingPunct="1">
              <a:lnSpc>
                <a:spcPct val="100000"/>
              </a:lnSpc>
              <a:spcBef>
                <a:spcPct val="50000"/>
              </a:spcBef>
              <a:buFont typeface="Arial" panose="020B0604020202020204" pitchFamily="34" charset="0"/>
              <a:buNone/>
              <a:defRPr/>
            </a:pPr>
            <a:r>
              <a:rPr lang="en-US" altLang="en-US" sz="2400" b="1" dirty="0">
                <a:solidFill>
                  <a:srgbClr val="000000"/>
                </a:solidFill>
                <a:latin typeface="Times New Roman" panose="02020603050405020304" pitchFamily="18" charset="0"/>
                <a:cs typeface="Times New Roman" panose="02020603050405020304" pitchFamily="18" charset="0"/>
              </a:rPr>
              <a:t>         -endocrine glands</a:t>
            </a:r>
          </a:p>
          <a:p>
            <a:pPr>
              <a:defRPr/>
            </a:pPr>
            <a:endParaRPr lang="ar-JO" dirty="0"/>
          </a:p>
        </p:txBody>
      </p:sp>
      <p:pic>
        <p:nvPicPr>
          <p:cNvPr id="95235" name="Picture 5" descr="capdcon">
            <a:extLst>
              <a:ext uri="{FF2B5EF4-FFF2-40B4-BE49-F238E27FC236}">
                <a16:creationId xmlns:a16="http://schemas.microsoft.com/office/drawing/2014/main" id="{26C717CE-EA90-473D-8E26-5CFFB3E5283E}"/>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l="4201" t="6453" r="14799" b="7147"/>
          <a:stretch>
            <a:fillRect/>
          </a:stretch>
        </p:blipFill>
        <p:spPr bwMode="auto">
          <a:xfrm>
            <a:off x="6908800" y="4800600"/>
            <a:ext cx="3089275" cy="2667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5236" name="Picture 5" descr="capcont">
            <a:extLst>
              <a:ext uri="{FF2B5EF4-FFF2-40B4-BE49-F238E27FC236}">
                <a16:creationId xmlns:a16="http://schemas.microsoft.com/office/drawing/2014/main" id="{3DB9926C-FD91-492B-860E-FAAA3CE3150A}"/>
              </a:ext>
            </a:extLst>
          </p:cNvPr>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l="1607" t="5141" r="11810" b="6804"/>
          <a:stretch>
            <a:fillRect/>
          </a:stretch>
        </p:blipFill>
        <p:spPr bwMode="auto">
          <a:xfrm>
            <a:off x="341313" y="4791075"/>
            <a:ext cx="3043237" cy="26860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5237" name="Picture 6" descr="capfenn">
            <a:extLst>
              <a:ext uri="{FF2B5EF4-FFF2-40B4-BE49-F238E27FC236}">
                <a16:creationId xmlns:a16="http://schemas.microsoft.com/office/drawing/2014/main" id="{2D037437-15EE-4D05-AD3B-63EFD1A6A173}"/>
              </a:ext>
            </a:extLst>
          </p:cNvPr>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l="4253" t="6804" r="11810" b="6804"/>
          <a:stretch>
            <a:fillRect/>
          </a:stretch>
        </p:blipFill>
        <p:spPr bwMode="auto">
          <a:xfrm>
            <a:off x="3671888" y="4832350"/>
            <a:ext cx="3016250" cy="2667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a:extLst>
              <a:ext uri="{FF2B5EF4-FFF2-40B4-BE49-F238E27FC236}">
                <a16:creationId xmlns:a16="http://schemas.microsoft.com/office/drawing/2014/main" id="{46DA35CC-7328-4803-86BC-29D18C08B4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457200"/>
            <a:ext cx="535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2">
            <a:extLst>
              <a:ext uri="{FF2B5EF4-FFF2-40B4-BE49-F238E27FC236}">
                <a16:creationId xmlns:a16="http://schemas.microsoft.com/office/drawing/2014/main" id="{85B705B2-7203-46A6-984D-40A09A03BE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469900"/>
            <a:ext cx="401002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1">
            <a:extLst>
              <a:ext uri="{FF2B5EF4-FFF2-40B4-BE49-F238E27FC236}">
                <a16:creationId xmlns:a16="http://schemas.microsoft.com/office/drawing/2014/main" id="{F7213AED-8237-4B94-8F64-12D59E0D049A}"/>
              </a:ext>
            </a:extLst>
          </p:cNvPr>
          <p:cNvSpPr txBox="1">
            <a:spLocks noChangeArrowheads="1"/>
          </p:cNvSpPr>
          <p:nvPr/>
        </p:nvSpPr>
        <p:spPr bwMode="auto">
          <a:xfrm>
            <a:off x="7366000" y="1676400"/>
            <a:ext cx="2562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727272"/>
                </a:solidFill>
                <a:latin typeface="Futura"/>
                <a:ea typeface="ヒラギノ角ゴ Pro W3"/>
                <a:cs typeface="ヒラギノ角ゴ Pro W3"/>
                <a:sym typeface="Futura"/>
              </a:defRPr>
            </a:lvl1pPr>
            <a:lvl2pPr marL="742950" indent="-285750">
              <a:defRPr sz="3000">
                <a:solidFill>
                  <a:srgbClr val="727272"/>
                </a:solidFill>
                <a:latin typeface="Futura"/>
                <a:ea typeface="ヒラギノ角ゴ Pro W3"/>
                <a:cs typeface="ヒラギノ角ゴ Pro W3"/>
                <a:sym typeface="Futura"/>
              </a:defRPr>
            </a:lvl2pPr>
            <a:lvl3pPr marL="1143000" indent="-228600">
              <a:defRPr sz="3000">
                <a:solidFill>
                  <a:srgbClr val="727272"/>
                </a:solidFill>
                <a:latin typeface="Futura"/>
                <a:ea typeface="ヒラギノ角ゴ Pro W3"/>
                <a:cs typeface="ヒラギノ角ゴ Pro W3"/>
                <a:sym typeface="Futura"/>
              </a:defRPr>
            </a:lvl3pPr>
            <a:lvl4pPr marL="1600200" indent="-228600">
              <a:defRPr sz="3000">
                <a:solidFill>
                  <a:srgbClr val="727272"/>
                </a:solidFill>
                <a:latin typeface="Futura"/>
                <a:ea typeface="ヒラギノ角ゴ Pro W3"/>
                <a:cs typeface="ヒラギノ角ゴ Pro W3"/>
                <a:sym typeface="Futura"/>
              </a:defRPr>
            </a:lvl4pPr>
            <a:lvl5pPr marL="2057400" indent="-228600">
              <a:defRPr sz="3000">
                <a:solidFill>
                  <a:srgbClr val="727272"/>
                </a:solidFill>
                <a:latin typeface="Futura"/>
                <a:ea typeface="ヒラギノ角ゴ Pro W3"/>
                <a:cs typeface="ヒラギノ角ゴ Pro W3"/>
                <a:sym typeface="Futura"/>
              </a:defRPr>
            </a:lvl5pPr>
            <a:lvl6pPr marL="25146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6pPr>
            <a:lvl7pPr marL="29718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7pPr>
            <a:lvl8pPr marL="34290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8pPr>
            <a:lvl9pPr marL="38862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9pPr>
          </a:lstStyle>
          <a:p>
            <a:r>
              <a:rPr lang="en-US" altLang="en-US" sz="1800" b="1">
                <a:solidFill>
                  <a:srgbClr val="002060"/>
                </a:solidFill>
              </a:rPr>
              <a:t>Rich in elastic fibers </a:t>
            </a:r>
          </a:p>
        </p:txBody>
      </p:sp>
      <p:sp>
        <p:nvSpPr>
          <p:cNvPr id="59397" name="TextBox 2">
            <a:extLst>
              <a:ext uri="{FF2B5EF4-FFF2-40B4-BE49-F238E27FC236}">
                <a16:creationId xmlns:a16="http://schemas.microsoft.com/office/drawing/2014/main" id="{BDB83373-D34B-4665-8A17-05BE72CBC183}"/>
              </a:ext>
            </a:extLst>
          </p:cNvPr>
          <p:cNvSpPr txBox="1">
            <a:spLocks noChangeArrowheads="1"/>
          </p:cNvSpPr>
          <p:nvPr/>
        </p:nvSpPr>
        <p:spPr bwMode="auto">
          <a:xfrm>
            <a:off x="7213600" y="4114800"/>
            <a:ext cx="325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727272"/>
                </a:solidFill>
                <a:latin typeface="Futura"/>
                <a:ea typeface="ヒラギノ角ゴ Pro W3"/>
                <a:cs typeface="ヒラギノ角ゴ Pro W3"/>
                <a:sym typeface="Futura"/>
              </a:defRPr>
            </a:lvl1pPr>
            <a:lvl2pPr marL="742950" indent="-285750">
              <a:defRPr sz="3000">
                <a:solidFill>
                  <a:srgbClr val="727272"/>
                </a:solidFill>
                <a:latin typeface="Futura"/>
                <a:ea typeface="ヒラギノ角ゴ Pro W3"/>
                <a:cs typeface="ヒラギノ角ゴ Pro W3"/>
                <a:sym typeface="Futura"/>
              </a:defRPr>
            </a:lvl2pPr>
            <a:lvl3pPr marL="1143000" indent="-228600">
              <a:defRPr sz="3000">
                <a:solidFill>
                  <a:srgbClr val="727272"/>
                </a:solidFill>
                <a:latin typeface="Futura"/>
                <a:ea typeface="ヒラギノ角ゴ Pro W3"/>
                <a:cs typeface="ヒラギノ角ゴ Pro W3"/>
                <a:sym typeface="Futura"/>
              </a:defRPr>
            </a:lvl3pPr>
            <a:lvl4pPr marL="1600200" indent="-228600">
              <a:defRPr sz="3000">
                <a:solidFill>
                  <a:srgbClr val="727272"/>
                </a:solidFill>
                <a:latin typeface="Futura"/>
                <a:ea typeface="ヒラギノ角ゴ Pro W3"/>
                <a:cs typeface="ヒラギノ角ゴ Pro W3"/>
                <a:sym typeface="Futura"/>
              </a:defRPr>
            </a:lvl4pPr>
            <a:lvl5pPr marL="2057400" indent="-228600">
              <a:defRPr sz="3000">
                <a:solidFill>
                  <a:srgbClr val="727272"/>
                </a:solidFill>
                <a:latin typeface="Futura"/>
                <a:ea typeface="ヒラギノ角ゴ Pro W3"/>
                <a:cs typeface="ヒラギノ角ゴ Pro W3"/>
                <a:sym typeface="Futura"/>
              </a:defRPr>
            </a:lvl5pPr>
            <a:lvl6pPr marL="25146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6pPr>
            <a:lvl7pPr marL="29718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7pPr>
            <a:lvl8pPr marL="34290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8pPr>
            <a:lvl9pPr marL="38862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9pPr>
          </a:lstStyle>
          <a:p>
            <a:r>
              <a:rPr lang="en-US" altLang="en-US" sz="1800" b="1">
                <a:solidFill>
                  <a:srgbClr val="002060"/>
                </a:solidFill>
              </a:rPr>
              <a:t>White color is fibrous skeleton </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عنوان 1">
            <a:extLst>
              <a:ext uri="{FF2B5EF4-FFF2-40B4-BE49-F238E27FC236}">
                <a16:creationId xmlns:a16="http://schemas.microsoft.com/office/drawing/2014/main" id="{E2209D6D-D7D2-4816-B06D-0AC07BC0A80A}"/>
              </a:ext>
            </a:extLst>
          </p:cNvPr>
          <p:cNvSpPr>
            <a:spLocks noGrp="1"/>
          </p:cNvSpPr>
          <p:nvPr>
            <p:ph type="title"/>
          </p:nvPr>
        </p:nvSpPr>
        <p:spPr/>
        <p:txBody>
          <a:bodyPr/>
          <a:lstStyle/>
          <a:p>
            <a:endParaRPr lang="ar-JO" altLang="en-US"/>
          </a:p>
        </p:txBody>
      </p:sp>
      <p:pic>
        <p:nvPicPr>
          <p:cNvPr id="96259" name="Picture 6" descr="http://www.lab.anhb.uwa.edu.au/mb140/CorePages/Vascular/Images/cap100wp.jpg">
            <a:extLst>
              <a:ext uri="{FF2B5EF4-FFF2-40B4-BE49-F238E27FC236}">
                <a16:creationId xmlns:a16="http://schemas.microsoft.com/office/drawing/2014/main" id="{D08977E0-55CF-4C1B-A897-B142351EA29A}"/>
              </a:ext>
            </a:extLst>
          </p:cNvPr>
          <p:cNvPicPr>
            <a:picLocks noGrp="1" noChangeAspect="1" noChangeArrowheads="1"/>
          </p:cNvPicPr>
          <p:nvPr>
            <p:ph sz="half" idx="1"/>
          </p:nvPr>
        </p:nvPicPr>
        <p:blipFill>
          <a:blip r:embed="rId2" r:link="rId3">
            <a:lum bright="-12000" contrast="18000"/>
            <a:extLst>
              <a:ext uri="{28A0092B-C50C-407E-A947-70E740481C1C}">
                <a14:useLocalDpi xmlns:a14="http://schemas.microsoft.com/office/drawing/2010/main" val="0"/>
              </a:ext>
            </a:extLst>
          </a:blip>
          <a:srcRect/>
          <a:stretch>
            <a:fillRect/>
          </a:stretch>
        </p:blipFill>
        <p:spPr>
          <a:xfrm>
            <a:off x="217488" y="387350"/>
            <a:ext cx="4938712" cy="4946650"/>
          </a:xfrm>
          <a:noFill/>
          <a:ln w="12700">
            <a:solidFill>
              <a:srgbClr val="000000"/>
            </a:solidFill>
            <a:miter lim="800000"/>
            <a:headEnd/>
            <a:tailEnd/>
          </a:ln>
        </p:spPr>
      </p:pic>
      <p:pic>
        <p:nvPicPr>
          <p:cNvPr id="96260" name="Picture 8" descr="capillarypericytes">
            <a:extLst>
              <a:ext uri="{FF2B5EF4-FFF2-40B4-BE49-F238E27FC236}">
                <a16:creationId xmlns:a16="http://schemas.microsoft.com/office/drawing/2014/main" id="{0AF1CFF0-1D3E-49C7-9191-72B2FF8397AB}"/>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5308600" y="381000"/>
            <a:ext cx="44053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B95C4CB-7F84-4C4A-9581-B96A2394D227}"/>
              </a:ext>
            </a:extLst>
          </p:cNvPr>
          <p:cNvSpPr txBox="1"/>
          <p:nvPr/>
        </p:nvSpPr>
        <p:spPr>
          <a:xfrm>
            <a:off x="5308600" y="5638800"/>
            <a:ext cx="4405313" cy="1077218"/>
          </a:xfrm>
          <a:prstGeom prst="rect">
            <a:avLst/>
          </a:prstGeom>
          <a:noFill/>
        </p:spPr>
        <p:txBody>
          <a:bodyPr wrap="square" rtlCol="0">
            <a:spAutoFit/>
          </a:bodyPr>
          <a:lstStyle/>
          <a:p>
            <a:r>
              <a:rPr lang="en-US" sz="1600" b="1" dirty="0">
                <a:solidFill>
                  <a:schemeClr val="tx1"/>
                </a:solidFill>
              </a:rPr>
              <a:t>-Scanning EM </a:t>
            </a:r>
          </a:p>
          <a:p>
            <a:r>
              <a:rPr lang="en-US" sz="1600" b="1" dirty="0">
                <a:solidFill>
                  <a:schemeClr val="tx1"/>
                </a:solidFill>
              </a:rPr>
              <a:t>-Pericytes </a:t>
            </a:r>
          </a:p>
          <a:p>
            <a:r>
              <a:rPr lang="en-US" sz="1600" b="1" dirty="0">
                <a:solidFill>
                  <a:schemeClr val="tx1"/>
                </a:solidFill>
              </a:rPr>
              <a:t>- Irregular in shape surrounding the capillaries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F55B4D13-CC34-4469-8BD2-277E6996F82D}"/>
              </a:ext>
            </a:extLst>
          </p:cNvPr>
          <p:cNvGraphicFramePr>
            <a:graphicFrameLocks noGrp="1"/>
          </p:cNvGraphicFramePr>
          <p:nvPr/>
        </p:nvGraphicFramePr>
        <p:xfrm>
          <a:off x="157163" y="76200"/>
          <a:ext cx="9799637" cy="7200900"/>
        </p:xfrm>
        <a:graphic>
          <a:graphicData uri="http://schemas.openxmlformats.org/drawingml/2006/table">
            <a:tbl>
              <a:tblPr rtl="1" firstRow="1" bandRow="1">
                <a:tableStyleId>{5C22544A-7EE6-4342-B048-85BDC9FD1C3A}</a:tableStyleId>
              </a:tblPr>
              <a:tblGrid>
                <a:gridCol w="3276796">
                  <a:extLst>
                    <a:ext uri="{9D8B030D-6E8A-4147-A177-3AD203B41FA5}">
                      <a16:colId xmlns:a16="http://schemas.microsoft.com/office/drawing/2014/main" val="20000"/>
                    </a:ext>
                  </a:extLst>
                </a:gridCol>
                <a:gridCol w="3276796">
                  <a:extLst>
                    <a:ext uri="{9D8B030D-6E8A-4147-A177-3AD203B41FA5}">
                      <a16:colId xmlns:a16="http://schemas.microsoft.com/office/drawing/2014/main" val="20001"/>
                    </a:ext>
                  </a:extLst>
                </a:gridCol>
                <a:gridCol w="3246046">
                  <a:extLst>
                    <a:ext uri="{9D8B030D-6E8A-4147-A177-3AD203B41FA5}">
                      <a16:colId xmlns:a16="http://schemas.microsoft.com/office/drawing/2014/main" val="20002"/>
                    </a:ext>
                  </a:extLst>
                </a:gridCol>
              </a:tblGrid>
              <a:tr h="830566">
                <a:tc>
                  <a:txBody>
                    <a:bodyPr/>
                    <a:lstStyle/>
                    <a:p>
                      <a:pPr rtl="1"/>
                      <a:r>
                        <a:rPr lang="en-US" sz="2400" dirty="0">
                          <a:solidFill>
                            <a:schemeClr val="tx1"/>
                          </a:solidFill>
                          <a:latin typeface="Times New Roman" panose="02020603050405020304" pitchFamily="18" charset="0"/>
                          <a:cs typeface="Times New Roman" panose="02020603050405020304" pitchFamily="18" charset="0"/>
                        </a:rPr>
                        <a:t>Blood sinusoid</a:t>
                      </a:r>
                      <a:endParaRPr lang="ar-JO" sz="2400" dirty="0">
                        <a:solidFill>
                          <a:schemeClr val="tx1"/>
                        </a:solidFill>
                        <a:latin typeface="Times New Roman" panose="02020603050405020304" pitchFamily="18" charset="0"/>
                        <a:cs typeface="Times New Roman" panose="02020603050405020304" pitchFamily="18" charset="0"/>
                      </a:endParaRPr>
                    </a:p>
                  </a:txBody>
                  <a:tcPr marL="91448" marR="91448" marT="43768" marB="43768"/>
                </a:tc>
                <a:tc>
                  <a:txBody>
                    <a:bodyPr/>
                    <a:lstStyle/>
                    <a:p>
                      <a:pPr rtl="1"/>
                      <a:r>
                        <a:rPr lang="en-US" sz="2400" dirty="0">
                          <a:solidFill>
                            <a:schemeClr val="tx1"/>
                          </a:solidFill>
                          <a:latin typeface="Times New Roman" panose="02020603050405020304" pitchFamily="18" charset="0"/>
                          <a:cs typeface="Times New Roman" panose="02020603050405020304" pitchFamily="18" charset="0"/>
                        </a:rPr>
                        <a:t>Blood capillary </a:t>
                      </a:r>
                      <a:endParaRPr lang="ar-JO" sz="2400" dirty="0">
                        <a:solidFill>
                          <a:schemeClr val="tx1"/>
                        </a:solidFill>
                        <a:latin typeface="Times New Roman" panose="02020603050405020304" pitchFamily="18" charset="0"/>
                        <a:cs typeface="Times New Roman" panose="02020603050405020304" pitchFamily="18" charset="0"/>
                      </a:endParaRPr>
                    </a:p>
                  </a:txBody>
                  <a:tcPr marL="91448" marR="91448" marT="43768" marB="43768"/>
                </a:tc>
                <a:tc>
                  <a:txBody>
                    <a:bodyPr/>
                    <a:lstStyle/>
                    <a:p>
                      <a:pPr rtl="1"/>
                      <a:endParaRPr lang="ar-JO" sz="1400"/>
                    </a:p>
                  </a:txBody>
                  <a:tcPr marL="91448" marR="91448" marT="43768" marB="43768"/>
                </a:tc>
                <a:extLst>
                  <a:ext uri="{0D108BD9-81ED-4DB2-BD59-A6C34878D82A}">
                    <a16:rowId xmlns:a16="http://schemas.microsoft.com/office/drawing/2014/main" val="10000"/>
                  </a:ext>
                </a:extLst>
              </a:tr>
              <a:tr h="830566">
                <a:tc>
                  <a:txBody>
                    <a:bodyPr/>
                    <a:lstStyle/>
                    <a:p>
                      <a:pPr rtl="1"/>
                      <a:r>
                        <a:rPr lang="en-US" sz="2400" dirty="0">
                          <a:latin typeface="Times New Roman" panose="02020603050405020304" pitchFamily="18" charset="0"/>
                          <a:cs typeface="Times New Roman" panose="02020603050405020304" pitchFamily="18" charset="0"/>
                        </a:rPr>
                        <a:t>Wide lumen</a:t>
                      </a:r>
                      <a:r>
                        <a:rPr lang="en-US" sz="2400" baseline="0" dirty="0">
                          <a:latin typeface="Times New Roman" panose="02020603050405020304" pitchFamily="18" charset="0"/>
                          <a:cs typeface="Times New Roman" panose="02020603050405020304" pitchFamily="18" charset="0"/>
                        </a:rPr>
                        <a:t> 30 or more  microns </a:t>
                      </a:r>
                      <a:endParaRPr lang="ar-JO" sz="2400" dirty="0">
                        <a:latin typeface="Times New Roman" panose="02020603050405020304" pitchFamily="18" charset="0"/>
                        <a:cs typeface="Times New Roman" panose="02020603050405020304" pitchFamily="18" charset="0"/>
                      </a:endParaRPr>
                    </a:p>
                  </a:txBody>
                  <a:tcPr marL="91448" marR="91448" marT="43768" marB="43768"/>
                </a:tc>
                <a:tc>
                  <a:txBody>
                    <a:bodyPr/>
                    <a:lstStyle/>
                    <a:p>
                      <a:pPr algn="l" rtl="0"/>
                      <a:r>
                        <a:rPr lang="en-US" sz="2400" dirty="0">
                          <a:latin typeface="Times New Roman" panose="02020603050405020304" pitchFamily="18" charset="0"/>
                          <a:cs typeface="Times New Roman" panose="02020603050405020304" pitchFamily="18" charset="0"/>
                        </a:rPr>
                        <a:t>Narrow lumen 9- 12  microns </a:t>
                      </a:r>
                      <a:endParaRPr lang="ar-JO" sz="2400" dirty="0">
                        <a:latin typeface="Times New Roman" panose="02020603050405020304" pitchFamily="18" charset="0"/>
                        <a:cs typeface="Times New Roman" panose="02020603050405020304" pitchFamily="18" charset="0"/>
                      </a:endParaRPr>
                    </a:p>
                  </a:txBody>
                  <a:tcPr marL="91448" marR="91448" marT="43768" marB="43768"/>
                </a:tc>
                <a:tc>
                  <a:txBody>
                    <a:bodyPr/>
                    <a:lstStyle/>
                    <a:p>
                      <a:pPr rtl="1"/>
                      <a:r>
                        <a:rPr lang="en-US" sz="2400" dirty="0">
                          <a:latin typeface="Times New Roman" panose="02020603050405020304" pitchFamily="18" charset="0"/>
                          <a:cs typeface="Times New Roman" panose="02020603050405020304" pitchFamily="18" charset="0"/>
                        </a:rPr>
                        <a:t>Lumen </a:t>
                      </a:r>
                      <a:endParaRPr lang="ar-JO" sz="2400" dirty="0">
                        <a:latin typeface="Times New Roman" panose="02020603050405020304" pitchFamily="18" charset="0"/>
                        <a:cs typeface="Times New Roman" panose="02020603050405020304" pitchFamily="18" charset="0"/>
                      </a:endParaRPr>
                    </a:p>
                  </a:txBody>
                  <a:tcPr marL="91448" marR="91448" marT="43768" marB="43768"/>
                </a:tc>
                <a:extLst>
                  <a:ext uri="{0D108BD9-81ED-4DB2-BD59-A6C34878D82A}">
                    <a16:rowId xmlns:a16="http://schemas.microsoft.com/office/drawing/2014/main" val="10001"/>
                  </a:ext>
                </a:extLst>
              </a:tr>
              <a:tr h="830566">
                <a:tc>
                  <a:txBody>
                    <a:bodyPr/>
                    <a:lstStyle/>
                    <a:p>
                      <a:pPr rtl="1"/>
                      <a:r>
                        <a:rPr lang="en-US" sz="2400" dirty="0">
                          <a:latin typeface="Times New Roman" panose="02020603050405020304" pitchFamily="18" charset="0"/>
                          <a:cs typeface="Times New Roman" panose="02020603050405020304" pitchFamily="18" charset="0"/>
                        </a:rPr>
                        <a:t>Irregular </a:t>
                      </a:r>
                      <a:endParaRPr lang="ar-JO" sz="2400" dirty="0">
                        <a:latin typeface="Times New Roman" panose="02020603050405020304" pitchFamily="18" charset="0"/>
                        <a:cs typeface="Times New Roman" panose="02020603050405020304" pitchFamily="18" charset="0"/>
                      </a:endParaRPr>
                    </a:p>
                  </a:txBody>
                  <a:tcPr marL="91448" marR="91448" marT="43768" marB="43768"/>
                </a:tc>
                <a:tc>
                  <a:txBody>
                    <a:bodyPr/>
                    <a:lstStyle/>
                    <a:p>
                      <a:pPr rtl="1"/>
                      <a:r>
                        <a:rPr lang="en-US" sz="2400" dirty="0">
                          <a:latin typeface="Times New Roman" panose="02020603050405020304" pitchFamily="18" charset="0"/>
                          <a:cs typeface="Times New Roman" panose="02020603050405020304" pitchFamily="18" charset="0"/>
                        </a:rPr>
                        <a:t>Regular </a:t>
                      </a:r>
                      <a:endParaRPr lang="ar-JO" sz="2400" dirty="0">
                        <a:latin typeface="Times New Roman" panose="02020603050405020304" pitchFamily="18" charset="0"/>
                        <a:cs typeface="Times New Roman" panose="02020603050405020304" pitchFamily="18" charset="0"/>
                      </a:endParaRPr>
                    </a:p>
                  </a:txBody>
                  <a:tcPr marL="91448" marR="91448" marT="43768" marB="43768"/>
                </a:tc>
                <a:tc>
                  <a:txBody>
                    <a:bodyPr/>
                    <a:lstStyle/>
                    <a:p>
                      <a:pPr rtl="1"/>
                      <a:r>
                        <a:rPr lang="en-US" sz="2400" dirty="0">
                          <a:latin typeface="Times New Roman" panose="02020603050405020304" pitchFamily="18" charset="0"/>
                          <a:cs typeface="Times New Roman" panose="02020603050405020304" pitchFamily="18" charset="0"/>
                        </a:rPr>
                        <a:t>Outline</a:t>
                      </a:r>
                      <a:r>
                        <a:rPr lang="en-US" sz="2400" baseline="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a:txBody>
                  <a:tcPr marL="91448" marR="91448" marT="43768" marB="43768"/>
                </a:tc>
                <a:extLst>
                  <a:ext uri="{0D108BD9-81ED-4DB2-BD59-A6C34878D82A}">
                    <a16:rowId xmlns:a16="http://schemas.microsoft.com/office/drawing/2014/main" val="10002"/>
                  </a:ext>
                </a:extLst>
              </a:tr>
              <a:tr h="1079530">
                <a:tc>
                  <a:txBody>
                    <a:bodyPr/>
                    <a:lstStyle/>
                    <a:p>
                      <a:pPr rtl="1"/>
                      <a:r>
                        <a:rPr lang="en-US" sz="2400" dirty="0">
                          <a:latin typeface="Times New Roman" panose="02020603050405020304" pitchFamily="18" charset="0"/>
                          <a:cs typeface="Times New Roman" panose="02020603050405020304" pitchFamily="18" charset="0"/>
                        </a:rPr>
                        <a:t>Always fenestrated </a:t>
                      </a:r>
                      <a:endParaRPr lang="ar-JO" sz="2400" dirty="0">
                        <a:latin typeface="Times New Roman" panose="02020603050405020304" pitchFamily="18" charset="0"/>
                        <a:cs typeface="Times New Roman" panose="02020603050405020304" pitchFamily="18" charset="0"/>
                      </a:endParaRPr>
                    </a:p>
                  </a:txBody>
                  <a:tcPr marL="91448" marR="91448" marT="43768" marB="43768"/>
                </a:tc>
                <a:tc>
                  <a:txBody>
                    <a:bodyPr/>
                    <a:lstStyle/>
                    <a:p>
                      <a:pPr rtl="1"/>
                      <a:r>
                        <a:rPr lang="en-US" sz="2400" dirty="0">
                          <a:latin typeface="Times New Roman" panose="02020603050405020304" pitchFamily="18" charset="0"/>
                          <a:cs typeface="Times New Roman" panose="02020603050405020304" pitchFamily="18" charset="0"/>
                        </a:rPr>
                        <a:t>Continuous , fenestrated </a:t>
                      </a:r>
                      <a:endParaRPr lang="ar-JO" sz="2400" dirty="0">
                        <a:latin typeface="Times New Roman" panose="02020603050405020304" pitchFamily="18" charset="0"/>
                        <a:cs typeface="Times New Roman" panose="02020603050405020304" pitchFamily="18" charset="0"/>
                      </a:endParaRPr>
                    </a:p>
                  </a:txBody>
                  <a:tcPr marL="91448" marR="91448" marT="43768" marB="43768"/>
                </a:tc>
                <a:tc>
                  <a:txBody>
                    <a:bodyPr/>
                    <a:lstStyle/>
                    <a:p>
                      <a:pPr rtl="1"/>
                      <a:r>
                        <a:rPr lang="en-US" sz="2400" dirty="0">
                          <a:latin typeface="Times New Roman" panose="02020603050405020304" pitchFamily="18" charset="0"/>
                          <a:cs typeface="Times New Roman" panose="02020603050405020304" pitchFamily="18" charset="0"/>
                        </a:rPr>
                        <a:t>Types </a:t>
                      </a:r>
                      <a:endParaRPr lang="ar-JO" sz="2400" dirty="0">
                        <a:latin typeface="Times New Roman" panose="02020603050405020304" pitchFamily="18" charset="0"/>
                        <a:cs typeface="Times New Roman" panose="02020603050405020304" pitchFamily="18" charset="0"/>
                      </a:endParaRPr>
                    </a:p>
                  </a:txBody>
                  <a:tcPr marL="91448" marR="91448" marT="43768" marB="43768"/>
                </a:tc>
                <a:extLst>
                  <a:ext uri="{0D108BD9-81ED-4DB2-BD59-A6C34878D82A}">
                    <a16:rowId xmlns:a16="http://schemas.microsoft.com/office/drawing/2014/main" val="10003"/>
                  </a:ext>
                </a:extLst>
              </a:tr>
              <a:tr h="830566">
                <a:tc>
                  <a:txBody>
                    <a:bodyPr/>
                    <a:lstStyle/>
                    <a:p>
                      <a:pPr rtl="1"/>
                      <a:r>
                        <a:rPr lang="en-US" sz="2400" dirty="0">
                          <a:latin typeface="Times New Roman" panose="02020603050405020304" pitchFamily="18" charset="0"/>
                          <a:cs typeface="Times New Roman" panose="02020603050405020304" pitchFamily="18" charset="0"/>
                        </a:rPr>
                        <a:t>Incomplete basal lamina </a:t>
                      </a:r>
                      <a:endParaRPr lang="ar-JO" sz="2400" dirty="0">
                        <a:latin typeface="Times New Roman" panose="02020603050405020304" pitchFamily="18" charset="0"/>
                        <a:cs typeface="Times New Roman" panose="02020603050405020304" pitchFamily="18" charset="0"/>
                      </a:endParaRPr>
                    </a:p>
                  </a:txBody>
                  <a:tcPr marL="91448" marR="91448" marT="43768" marB="43768"/>
                </a:tc>
                <a:tc>
                  <a:txBody>
                    <a:bodyPr/>
                    <a:lstStyle/>
                    <a:p>
                      <a:pPr rtl="1"/>
                      <a:r>
                        <a:rPr lang="en-US" sz="2400" dirty="0">
                          <a:latin typeface="Times New Roman" panose="02020603050405020304" pitchFamily="18" charset="0"/>
                          <a:cs typeface="Times New Roman" panose="02020603050405020304" pitchFamily="18" charset="0"/>
                        </a:rPr>
                        <a:t>Well developed basal lamina </a:t>
                      </a:r>
                      <a:endParaRPr lang="ar-JO" sz="2400" dirty="0">
                        <a:latin typeface="Times New Roman" panose="02020603050405020304" pitchFamily="18" charset="0"/>
                        <a:cs typeface="Times New Roman" panose="02020603050405020304" pitchFamily="18" charset="0"/>
                      </a:endParaRPr>
                    </a:p>
                  </a:txBody>
                  <a:tcPr marL="91448" marR="91448" marT="43768" marB="43768"/>
                </a:tc>
                <a:tc>
                  <a:txBody>
                    <a:bodyPr/>
                    <a:lstStyle/>
                    <a:p>
                      <a:pPr rtl="1"/>
                      <a:r>
                        <a:rPr lang="en-US" sz="2400" dirty="0">
                          <a:latin typeface="Times New Roman" panose="02020603050405020304" pitchFamily="18" charset="0"/>
                          <a:cs typeface="Times New Roman" panose="02020603050405020304" pitchFamily="18" charset="0"/>
                        </a:rPr>
                        <a:t>Basal lamina </a:t>
                      </a:r>
                      <a:endParaRPr lang="ar-JO" sz="2400" dirty="0">
                        <a:latin typeface="Times New Roman" panose="02020603050405020304" pitchFamily="18" charset="0"/>
                        <a:cs typeface="Times New Roman" panose="02020603050405020304" pitchFamily="18" charset="0"/>
                      </a:endParaRPr>
                    </a:p>
                  </a:txBody>
                  <a:tcPr marL="91448" marR="91448" marT="43768" marB="43768"/>
                </a:tc>
                <a:extLst>
                  <a:ext uri="{0D108BD9-81ED-4DB2-BD59-A6C34878D82A}">
                    <a16:rowId xmlns:a16="http://schemas.microsoft.com/office/drawing/2014/main" val="10004"/>
                  </a:ext>
                </a:extLst>
              </a:tr>
              <a:tr h="830566">
                <a:tc>
                  <a:txBody>
                    <a:bodyPr/>
                    <a:lstStyle/>
                    <a:p>
                      <a:pPr rtl="1"/>
                      <a:r>
                        <a:rPr lang="en-US" sz="2400" dirty="0">
                          <a:latin typeface="Times New Roman" panose="02020603050405020304" pitchFamily="18" charset="0"/>
                          <a:cs typeface="Times New Roman" panose="02020603050405020304" pitchFamily="18" charset="0"/>
                        </a:rPr>
                        <a:t>Macrophages </a:t>
                      </a:r>
                      <a:endParaRPr lang="ar-JO" sz="2400" dirty="0">
                        <a:latin typeface="Times New Roman" panose="02020603050405020304" pitchFamily="18" charset="0"/>
                        <a:cs typeface="Times New Roman" panose="02020603050405020304" pitchFamily="18" charset="0"/>
                      </a:endParaRPr>
                    </a:p>
                  </a:txBody>
                  <a:tcPr marL="91448" marR="91448" marT="43768" marB="43768"/>
                </a:tc>
                <a:tc>
                  <a:txBody>
                    <a:bodyPr/>
                    <a:lstStyle/>
                    <a:p>
                      <a:pPr rtl="1"/>
                      <a:r>
                        <a:rPr lang="en-US" sz="2400" dirty="0" err="1">
                          <a:latin typeface="Times New Roman" panose="02020603050405020304" pitchFamily="18" charset="0"/>
                          <a:cs typeface="Times New Roman" panose="02020603050405020304" pitchFamily="18" charset="0"/>
                        </a:rPr>
                        <a:t>Pericytes</a:t>
                      </a:r>
                      <a:r>
                        <a:rPr lang="en-US" sz="2400" baseline="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a:txBody>
                  <a:tcPr marL="91448" marR="91448" marT="43768" marB="43768"/>
                </a:tc>
                <a:tc>
                  <a:txBody>
                    <a:bodyPr/>
                    <a:lstStyle/>
                    <a:p>
                      <a:pPr rtl="1"/>
                      <a:r>
                        <a:rPr lang="en-US" sz="2400" dirty="0">
                          <a:latin typeface="Times New Roman" panose="02020603050405020304" pitchFamily="18" charset="0"/>
                          <a:cs typeface="Times New Roman" panose="02020603050405020304" pitchFamily="18" charset="0"/>
                        </a:rPr>
                        <a:t>Associated cell </a:t>
                      </a:r>
                      <a:endParaRPr lang="ar-JO" sz="2400" dirty="0">
                        <a:latin typeface="Times New Roman" panose="02020603050405020304" pitchFamily="18" charset="0"/>
                        <a:cs typeface="Times New Roman" panose="02020603050405020304" pitchFamily="18" charset="0"/>
                      </a:endParaRPr>
                    </a:p>
                  </a:txBody>
                  <a:tcPr marL="91448" marR="91448" marT="43768" marB="43768"/>
                </a:tc>
                <a:extLst>
                  <a:ext uri="{0D108BD9-81ED-4DB2-BD59-A6C34878D82A}">
                    <a16:rowId xmlns:a16="http://schemas.microsoft.com/office/drawing/2014/main" val="10005"/>
                  </a:ext>
                </a:extLst>
              </a:tr>
              <a:tr h="1137974">
                <a:tc>
                  <a:txBody>
                    <a:bodyPr/>
                    <a:lstStyle/>
                    <a:p>
                      <a:pPr rtl="1"/>
                      <a:r>
                        <a:rPr lang="en-US" sz="2400" dirty="0">
                          <a:latin typeface="Times New Roman" panose="02020603050405020304" pitchFamily="18" charset="0"/>
                          <a:cs typeface="Times New Roman" panose="02020603050405020304" pitchFamily="18" charset="0"/>
                        </a:rPr>
                        <a:t>Bone marrow, liver , spleen, endocrine glands </a:t>
                      </a:r>
                      <a:endParaRPr lang="ar-JO" sz="2400" dirty="0">
                        <a:latin typeface="Times New Roman" panose="02020603050405020304" pitchFamily="18" charset="0"/>
                        <a:cs typeface="Times New Roman" panose="02020603050405020304" pitchFamily="18" charset="0"/>
                      </a:endParaRPr>
                    </a:p>
                  </a:txBody>
                  <a:tcPr marL="91448" marR="91448" marT="43768" marB="43768"/>
                </a:tc>
                <a:tc>
                  <a:txBody>
                    <a:bodyPr/>
                    <a:lstStyle/>
                    <a:p>
                      <a:pPr rtl="1"/>
                      <a:r>
                        <a:rPr lang="en-US" sz="2400" dirty="0">
                          <a:latin typeface="Times New Roman" panose="02020603050405020304" pitchFamily="18" charset="0"/>
                          <a:cs typeface="Times New Roman" panose="02020603050405020304" pitchFamily="18" charset="0"/>
                        </a:rPr>
                        <a:t>Present every where </a:t>
                      </a:r>
                      <a:endParaRPr lang="ar-JO" sz="2400" dirty="0">
                        <a:latin typeface="Times New Roman" panose="02020603050405020304" pitchFamily="18" charset="0"/>
                        <a:cs typeface="Times New Roman" panose="02020603050405020304" pitchFamily="18" charset="0"/>
                      </a:endParaRPr>
                    </a:p>
                  </a:txBody>
                  <a:tcPr marL="91448" marR="91448" marT="43768" marB="43768"/>
                </a:tc>
                <a:tc>
                  <a:txBody>
                    <a:bodyPr/>
                    <a:lstStyle/>
                    <a:p>
                      <a:pPr rtl="1"/>
                      <a:r>
                        <a:rPr lang="en-US" sz="2400" dirty="0">
                          <a:latin typeface="Times New Roman" panose="02020603050405020304" pitchFamily="18" charset="0"/>
                          <a:cs typeface="Times New Roman" panose="02020603050405020304" pitchFamily="18" charset="0"/>
                        </a:rPr>
                        <a:t>Site </a:t>
                      </a:r>
                      <a:endParaRPr lang="ar-JO" sz="2400" dirty="0">
                        <a:latin typeface="Times New Roman" panose="02020603050405020304" pitchFamily="18" charset="0"/>
                        <a:cs typeface="Times New Roman" panose="02020603050405020304" pitchFamily="18" charset="0"/>
                      </a:endParaRPr>
                    </a:p>
                  </a:txBody>
                  <a:tcPr marL="91448" marR="91448" marT="43768" marB="43768"/>
                </a:tc>
                <a:extLst>
                  <a:ext uri="{0D108BD9-81ED-4DB2-BD59-A6C34878D82A}">
                    <a16:rowId xmlns:a16="http://schemas.microsoft.com/office/drawing/2014/main" val="10006"/>
                  </a:ext>
                </a:extLst>
              </a:tr>
              <a:tr h="830566">
                <a:tc>
                  <a:txBody>
                    <a:bodyPr/>
                    <a:lstStyle/>
                    <a:p>
                      <a:pPr rtl="1"/>
                      <a:r>
                        <a:rPr lang="en-US" sz="2400" dirty="0">
                          <a:latin typeface="Times New Roman" panose="02020603050405020304" pitchFamily="18" charset="0"/>
                          <a:cs typeface="Times New Roman" panose="02020603050405020304" pitchFamily="18" charset="0"/>
                        </a:rPr>
                        <a:t>Connect vessels of the same kind usually veins </a:t>
                      </a:r>
                      <a:endParaRPr lang="ar-JO" sz="2400" dirty="0">
                        <a:latin typeface="Times New Roman" panose="02020603050405020304" pitchFamily="18" charset="0"/>
                        <a:cs typeface="Times New Roman" panose="02020603050405020304" pitchFamily="18" charset="0"/>
                      </a:endParaRPr>
                    </a:p>
                  </a:txBody>
                  <a:tcPr marL="91448" marR="91448" marT="43768" marB="43768"/>
                </a:tc>
                <a:tc>
                  <a:txBody>
                    <a:bodyPr/>
                    <a:lstStyle/>
                    <a:p>
                      <a:pPr rtl="1"/>
                      <a:r>
                        <a:rPr lang="en-US" sz="2400" dirty="0">
                          <a:latin typeface="Times New Roman" panose="02020603050405020304" pitchFamily="18" charset="0"/>
                          <a:cs typeface="Times New Roman" panose="02020603050405020304" pitchFamily="18" charset="0"/>
                        </a:rPr>
                        <a:t>Connect artery with veins</a:t>
                      </a:r>
                      <a:r>
                        <a:rPr lang="en-US" sz="2400" baseline="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a:txBody>
                  <a:tcPr marL="91448" marR="91448" marT="43768" marB="43768"/>
                </a:tc>
                <a:tc>
                  <a:txBody>
                    <a:bodyPr/>
                    <a:lstStyle/>
                    <a:p>
                      <a:pPr rtl="1"/>
                      <a:r>
                        <a:rPr lang="en-US" sz="2400" dirty="0">
                          <a:latin typeface="Times New Roman" panose="02020603050405020304" pitchFamily="18" charset="0"/>
                          <a:cs typeface="Times New Roman" panose="02020603050405020304" pitchFamily="18" charset="0"/>
                        </a:rPr>
                        <a:t>Connection </a:t>
                      </a:r>
                      <a:endParaRPr lang="ar-JO" sz="2400" dirty="0">
                        <a:latin typeface="Times New Roman" panose="02020603050405020304" pitchFamily="18" charset="0"/>
                        <a:cs typeface="Times New Roman" panose="02020603050405020304" pitchFamily="18" charset="0"/>
                      </a:endParaRPr>
                    </a:p>
                  </a:txBody>
                  <a:tcPr marL="91448" marR="91448" marT="43768" marB="43768"/>
                </a:tc>
                <a:extLst>
                  <a:ext uri="{0D108BD9-81ED-4DB2-BD59-A6C34878D82A}">
                    <a16:rowId xmlns:a16="http://schemas.microsoft.com/office/drawing/2014/main" val="10007"/>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Content Placeholder 2">
            <a:extLst>
              <a:ext uri="{FF2B5EF4-FFF2-40B4-BE49-F238E27FC236}">
                <a16:creationId xmlns:a16="http://schemas.microsoft.com/office/drawing/2014/main" id="{B22CD5F5-6610-4BD5-9DEB-D86FF472EF22}"/>
              </a:ext>
            </a:extLst>
          </p:cNvPr>
          <p:cNvSpPr>
            <a:spLocks noGrp="1"/>
          </p:cNvSpPr>
          <p:nvPr>
            <p:ph idx="1"/>
          </p:nvPr>
        </p:nvSpPr>
        <p:spPr>
          <a:xfrm>
            <a:off x="127000" y="25400"/>
            <a:ext cx="9829800" cy="7594600"/>
          </a:xfrm>
        </p:spPr>
        <p:txBody>
          <a:bodyPr/>
          <a:lstStyle/>
          <a:p>
            <a:pPr marL="0" indent="0">
              <a:buFont typeface="Arial" panose="020B0604020202020204" pitchFamily="34" charset="0"/>
              <a:buNone/>
            </a:pPr>
            <a:r>
              <a:rPr lang="en-US" altLang="en-US" sz="2800" b="1" dirty="0">
                <a:solidFill>
                  <a:srgbClr val="FF0000"/>
                </a:solidFill>
                <a:latin typeface="Times New Roman" panose="02020603050405020304" pitchFamily="18" charset="0"/>
                <a:cs typeface="Times New Roman" panose="02020603050405020304" pitchFamily="18" charset="0"/>
              </a:rPr>
              <a:t>Lymphatic Vessels  </a:t>
            </a:r>
            <a:endParaRPr lang="en-US" altLang="en-US" sz="2800" dirty="0">
              <a:solidFill>
                <a:srgbClr val="FF0000"/>
              </a:solidFill>
              <a:latin typeface="Times New Roman" panose="02020603050405020304" pitchFamily="18" charset="0"/>
              <a:cs typeface="Times New Roman" panose="02020603050405020304" pitchFamily="18" charset="0"/>
            </a:endParaRPr>
          </a:p>
          <a:p>
            <a:pPr marL="0" indent="0" eaLnBrk="1" hangingPunct="1">
              <a:lnSpc>
                <a:spcPct val="100000"/>
              </a:lnSpc>
              <a:spcBef>
                <a:spcPct val="0"/>
              </a:spcBef>
              <a:buFont typeface="Arial" panose="020B0604020202020204" pitchFamily="34" charset="0"/>
              <a:buNone/>
            </a:pPr>
            <a:r>
              <a:rPr lang="en-US" altLang="en-US" sz="2400" b="1" dirty="0">
                <a:solidFill>
                  <a:srgbClr val="000000"/>
                </a:solidFill>
                <a:latin typeface="Times New Roman" panose="02020603050405020304" pitchFamily="18" charset="0"/>
                <a:cs typeface="Times New Roman" panose="02020603050405020304" pitchFamily="18" charset="0"/>
              </a:rPr>
              <a:t>Lymphatic Vessels</a:t>
            </a:r>
            <a:r>
              <a:rPr lang="en-US" altLang="en-US" sz="2400" dirty="0">
                <a:solidFill>
                  <a:srgbClr val="000000"/>
                </a:solidFill>
                <a:latin typeface="Times New Roman" panose="02020603050405020304" pitchFamily="18" charset="0"/>
                <a:cs typeface="Times New Roman" panose="02020603050405020304" pitchFamily="18" charset="0"/>
              </a:rPr>
              <a:t>  </a:t>
            </a:r>
          </a:p>
          <a:p>
            <a:pPr marL="0" indent="0" eaLnBrk="1" hangingPunct="1">
              <a:lnSpc>
                <a:spcPct val="100000"/>
              </a:lnSpc>
              <a:spcBef>
                <a:spcPct val="0"/>
              </a:spcBef>
              <a:buFont typeface="Arial" panose="020B0604020202020204" pitchFamily="34" charset="0"/>
              <a:buNone/>
            </a:pPr>
            <a:endParaRPr lang="en-US" altLang="en-US" sz="2400" b="1" dirty="0">
              <a:solidFill>
                <a:srgbClr val="000000"/>
              </a:solidFill>
              <a:latin typeface="Times New Roman" panose="02020603050405020304" pitchFamily="18" charset="0"/>
              <a:cs typeface="Times New Roman" panose="02020603050405020304" pitchFamily="18" charset="0"/>
            </a:endParaRPr>
          </a:p>
          <a:p>
            <a:pPr marL="0" indent="0" eaLnBrk="1" hangingPunct="1">
              <a:lnSpc>
                <a:spcPct val="100000"/>
              </a:lnSpc>
              <a:spcBef>
                <a:spcPct val="0"/>
              </a:spcBef>
              <a:buFont typeface="Arial" panose="020B0604020202020204" pitchFamily="34" charset="0"/>
              <a:buNone/>
            </a:pPr>
            <a:r>
              <a:rPr lang="en-US" altLang="en-US" sz="2400" b="1" dirty="0">
                <a:solidFill>
                  <a:srgbClr val="000000"/>
                </a:solidFill>
                <a:latin typeface="Times New Roman" panose="02020603050405020304" pitchFamily="18" charset="0"/>
                <a:cs typeface="Times New Roman" panose="02020603050405020304" pitchFamily="18" charset="0"/>
              </a:rPr>
              <a:t>unidirectional flow</a:t>
            </a:r>
            <a:r>
              <a:rPr lang="en-US" altLang="en-US" sz="2400" dirty="0">
                <a:solidFill>
                  <a:srgbClr val="000000"/>
                </a:solidFill>
                <a:latin typeface="Times New Roman" panose="02020603050405020304" pitchFamily="18" charset="0"/>
                <a:cs typeface="Times New Roman" panose="02020603050405020304" pitchFamily="18" charset="0"/>
              </a:rPr>
              <a:t>, the lymph.</a:t>
            </a:r>
            <a:endParaRPr lang="en-US" altLang="en-US" sz="2400" b="1" dirty="0">
              <a:solidFill>
                <a:srgbClr val="000000"/>
              </a:solidFill>
              <a:latin typeface="Times New Roman" panose="02020603050405020304" pitchFamily="18" charset="0"/>
              <a:cs typeface="Times New Roman" panose="02020603050405020304" pitchFamily="18" charset="0"/>
            </a:endParaRPr>
          </a:p>
          <a:p>
            <a:pPr marL="0" indent="0" eaLnBrk="1" hangingPunct="1">
              <a:lnSpc>
                <a:spcPct val="100000"/>
              </a:lnSpc>
              <a:spcBef>
                <a:spcPct val="0"/>
              </a:spcBef>
              <a:buFont typeface="Arial" panose="020B0604020202020204" pitchFamily="34" charset="0"/>
              <a:buNone/>
            </a:pPr>
            <a:r>
              <a:rPr lang="en-US" altLang="en-US" sz="2400" b="1" dirty="0">
                <a:solidFill>
                  <a:srgbClr val="000000"/>
                </a:solidFill>
                <a:latin typeface="Times New Roman" panose="02020603050405020304" pitchFamily="18" charset="0"/>
                <a:cs typeface="Times New Roman" panose="02020603050405020304" pitchFamily="18" charset="0"/>
              </a:rPr>
              <a:t>Three types</a:t>
            </a:r>
            <a:r>
              <a:rPr lang="en-US" altLang="en-US" sz="2400" dirty="0">
                <a:solidFill>
                  <a:srgbClr val="000000"/>
                </a:solidFill>
                <a:latin typeface="Times New Roman" panose="02020603050405020304" pitchFamily="18" charset="0"/>
                <a:cs typeface="Times New Roman" panose="02020603050405020304" pitchFamily="18" charset="0"/>
              </a:rPr>
              <a:t> </a:t>
            </a:r>
          </a:p>
          <a:p>
            <a:pPr marL="0" indent="0" eaLnBrk="1" hangingPunct="1">
              <a:lnSpc>
                <a:spcPct val="100000"/>
              </a:lnSpc>
              <a:spcBef>
                <a:spcPct val="0"/>
              </a:spcBef>
              <a:buFont typeface="Arial" panose="020B0604020202020204" pitchFamily="34" charset="0"/>
              <a:buNone/>
            </a:pPr>
            <a:r>
              <a:rPr lang="en-US" altLang="en-US" sz="2400" b="1" dirty="0">
                <a:solidFill>
                  <a:srgbClr val="008000"/>
                </a:solidFill>
                <a:latin typeface="Times New Roman" panose="02020603050405020304" pitchFamily="18" charset="0"/>
                <a:cs typeface="Times New Roman" panose="02020603050405020304" pitchFamily="18" charset="0"/>
              </a:rPr>
              <a:t>Lymph capillaries</a:t>
            </a:r>
            <a:r>
              <a:rPr lang="en-US" altLang="en-US" sz="2400" dirty="0">
                <a:solidFill>
                  <a:srgbClr val="008000"/>
                </a:solidFill>
                <a:latin typeface="Times New Roman" panose="02020603050405020304" pitchFamily="18" charset="0"/>
                <a:cs typeface="Times New Roman" panose="02020603050405020304" pitchFamily="18" charset="0"/>
              </a:rPr>
              <a:t> </a:t>
            </a:r>
            <a:endParaRPr lang="en-US" altLang="en-US" sz="2400" b="1" dirty="0">
              <a:solidFill>
                <a:srgbClr val="008000"/>
              </a:solidFill>
              <a:latin typeface="Times New Roman" panose="02020603050405020304" pitchFamily="18" charset="0"/>
              <a:cs typeface="Times New Roman" panose="02020603050405020304" pitchFamily="18" charset="0"/>
            </a:endParaRPr>
          </a:p>
          <a:p>
            <a:pPr marL="0" indent="0" eaLnBrk="1" hangingPunct="1">
              <a:lnSpc>
                <a:spcPct val="100000"/>
              </a:lnSpc>
              <a:spcBef>
                <a:spcPct val="0"/>
              </a:spcBef>
              <a:buFont typeface="Arial" panose="020B0604020202020204" pitchFamily="34" charset="0"/>
              <a:buNone/>
            </a:pPr>
            <a:r>
              <a:rPr lang="en-US" altLang="en-US" sz="2400" b="1" dirty="0">
                <a:solidFill>
                  <a:srgbClr val="000000"/>
                </a:solidFill>
                <a:latin typeface="Times New Roman" panose="02020603050405020304" pitchFamily="18" charset="0"/>
                <a:cs typeface="Times New Roman" panose="02020603050405020304" pitchFamily="18" charset="0"/>
              </a:rPr>
              <a:t>larger</a:t>
            </a:r>
            <a:r>
              <a:rPr lang="en-US" altLang="en-US" sz="2400" dirty="0">
                <a:solidFill>
                  <a:srgbClr val="000000"/>
                </a:solidFill>
                <a:latin typeface="Times New Roman" panose="02020603050405020304" pitchFamily="18" charset="0"/>
                <a:cs typeface="Times New Roman" panose="02020603050405020304" pitchFamily="18" charset="0"/>
              </a:rPr>
              <a:t> than blood capillaries and </a:t>
            </a:r>
            <a:r>
              <a:rPr lang="en-US" altLang="en-US" sz="2400" b="1" dirty="0">
                <a:solidFill>
                  <a:srgbClr val="000000"/>
                </a:solidFill>
                <a:latin typeface="Times New Roman" panose="02020603050405020304" pitchFamily="18" charset="0"/>
                <a:cs typeface="Times New Roman" panose="02020603050405020304" pitchFamily="18" charset="0"/>
              </a:rPr>
              <a:t>irregularly </a:t>
            </a:r>
          </a:p>
          <a:p>
            <a:pPr marL="0" indent="0" eaLnBrk="1" hangingPunct="1">
              <a:lnSpc>
                <a:spcPct val="100000"/>
              </a:lnSpc>
              <a:spcBef>
                <a:spcPct val="0"/>
              </a:spcBef>
              <a:buFont typeface="Arial" panose="020B0604020202020204" pitchFamily="34" charset="0"/>
              <a:buNone/>
            </a:pPr>
            <a:r>
              <a:rPr lang="en-US" altLang="en-US" sz="2400" b="1" dirty="0">
                <a:solidFill>
                  <a:srgbClr val="000000"/>
                </a:solidFill>
                <a:latin typeface="Times New Roman" panose="02020603050405020304" pitchFamily="18" charset="0"/>
                <a:cs typeface="Times New Roman" panose="02020603050405020304" pitchFamily="18" charset="0"/>
              </a:rPr>
              <a:t>absent basal lamina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000" b="1" dirty="0">
                <a:solidFill>
                  <a:schemeClr val="accent1">
                    <a:lumMod val="50000"/>
                  </a:schemeClr>
                </a:solidFill>
                <a:latin typeface="Times New Roman" panose="02020603050405020304" pitchFamily="18" charset="0"/>
                <a:cs typeface="Times New Roman" panose="02020603050405020304" pitchFamily="18" charset="0"/>
              </a:rPr>
              <a:t>( only the lining endothelium )</a:t>
            </a:r>
          </a:p>
          <a:p>
            <a:pPr marL="0" indent="0" eaLnBrk="1" hangingPunct="1">
              <a:lnSpc>
                <a:spcPct val="100000"/>
              </a:lnSpc>
              <a:spcBef>
                <a:spcPct val="0"/>
              </a:spcBef>
              <a:buFont typeface="Arial" panose="020B0604020202020204" pitchFamily="34" charset="0"/>
              <a:buNone/>
            </a:pPr>
            <a:r>
              <a:rPr lang="en-US" altLang="en-US" sz="2400" dirty="0">
                <a:solidFill>
                  <a:srgbClr val="000000"/>
                </a:solidFill>
                <a:latin typeface="Times New Roman" panose="02020603050405020304" pitchFamily="18" charset="0"/>
                <a:cs typeface="Times New Roman" panose="02020603050405020304" pitchFamily="18" charset="0"/>
              </a:rPr>
              <a:t>no tight junctions          </a:t>
            </a:r>
            <a:r>
              <a:rPr lang="en-US" altLang="en-US" sz="2400" b="1" dirty="0">
                <a:solidFill>
                  <a:srgbClr val="000000"/>
                </a:solidFill>
                <a:latin typeface="Times New Roman" panose="02020603050405020304" pitchFamily="18" charset="0"/>
                <a:cs typeface="Times New Roman" panose="02020603050405020304" pitchFamily="18" charset="0"/>
              </a:rPr>
              <a:t>entry of liquids</a:t>
            </a:r>
            <a:r>
              <a:rPr lang="en-US" altLang="en-US" sz="2400" dirty="0">
                <a:solidFill>
                  <a:srgbClr val="000000"/>
                </a:solidFill>
                <a:latin typeface="Times New Roman" panose="02020603050405020304" pitchFamily="18" charset="0"/>
                <a:cs typeface="Times New Roman" panose="02020603050405020304" pitchFamily="18" charset="0"/>
              </a:rPr>
              <a:t> into the lymph capillary</a:t>
            </a:r>
          </a:p>
          <a:p>
            <a:pPr marL="0" indent="0" eaLnBrk="1" hangingPunct="1">
              <a:lnSpc>
                <a:spcPct val="100000"/>
              </a:lnSpc>
              <a:spcBef>
                <a:spcPct val="0"/>
              </a:spcBef>
              <a:buFont typeface="Arial" panose="020B0604020202020204" pitchFamily="34" charset="0"/>
              <a:buNone/>
            </a:pPr>
            <a:r>
              <a:rPr lang="en-US" altLang="en-US" sz="2400" b="1" dirty="0">
                <a:solidFill>
                  <a:srgbClr val="000000"/>
                </a:solidFill>
                <a:latin typeface="Times New Roman" panose="02020603050405020304" pitchFamily="18" charset="0"/>
                <a:cs typeface="Times New Roman" panose="02020603050405020304" pitchFamily="18" charset="0"/>
              </a:rPr>
              <a:t>temporary openings</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1" dirty="0">
                <a:solidFill>
                  <a:srgbClr val="000000"/>
                </a:solidFill>
                <a:latin typeface="Times New Roman" panose="02020603050405020304" pitchFamily="18" charset="0"/>
                <a:cs typeface="Times New Roman" panose="02020603050405020304" pitchFamily="18" charset="0"/>
              </a:rPr>
              <a:t>larger particles</a:t>
            </a:r>
            <a:r>
              <a:rPr lang="en-US" altLang="en-US" sz="2400" dirty="0">
                <a:solidFill>
                  <a:srgbClr val="000000"/>
                </a:solidFill>
                <a:latin typeface="Times New Roman" panose="02020603050405020304" pitchFamily="18" charset="0"/>
                <a:cs typeface="Times New Roman" panose="02020603050405020304" pitchFamily="18" charset="0"/>
              </a:rPr>
              <a:t> (lipid droplet) e.g. villi of the ileum and jejunum</a:t>
            </a:r>
            <a:endParaRPr lang="en-US" altLang="en-US" sz="2400" b="1" dirty="0">
              <a:solidFill>
                <a:srgbClr val="000000"/>
              </a:solidFill>
              <a:latin typeface="Times New Roman" panose="02020603050405020304" pitchFamily="18" charset="0"/>
              <a:cs typeface="Times New Roman" panose="02020603050405020304" pitchFamily="18" charset="0"/>
            </a:endParaRPr>
          </a:p>
          <a:p>
            <a:pPr marL="0" indent="0" eaLnBrk="1" hangingPunct="1">
              <a:lnSpc>
                <a:spcPct val="100000"/>
              </a:lnSpc>
              <a:spcBef>
                <a:spcPct val="0"/>
              </a:spcBef>
              <a:buFont typeface="Arial" panose="020B0604020202020204" pitchFamily="34" charset="0"/>
              <a:buNone/>
            </a:pPr>
            <a:r>
              <a:rPr lang="en-US" altLang="en-US" sz="2400" b="1" dirty="0">
                <a:solidFill>
                  <a:srgbClr val="008000"/>
                </a:solidFill>
                <a:latin typeface="Times New Roman" panose="02020603050405020304" pitchFamily="18" charset="0"/>
                <a:cs typeface="Times New Roman" panose="02020603050405020304" pitchFamily="18" charset="0"/>
              </a:rPr>
              <a:t>Lymph collecting vessels</a:t>
            </a:r>
            <a:r>
              <a:rPr lang="en-US" altLang="en-US" sz="2400" b="1" dirty="0">
                <a:solidFill>
                  <a:srgbClr val="000000"/>
                </a:solidFill>
                <a:latin typeface="Times New Roman" panose="02020603050405020304" pitchFamily="18" charset="0"/>
                <a:cs typeface="Times New Roman" panose="02020603050405020304" pitchFamily="18" charset="0"/>
              </a:rPr>
              <a:t> </a:t>
            </a:r>
          </a:p>
          <a:p>
            <a:pPr marL="0" indent="0" eaLnBrk="1" hangingPunct="1">
              <a:lnSpc>
                <a:spcPct val="100000"/>
              </a:lnSpc>
              <a:spcBef>
                <a:spcPct val="0"/>
              </a:spcBef>
              <a:buFont typeface="Arial" panose="020B0604020202020204" pitchFamily="34" charset="0"/>
              <a:buNone/>
            </a:pPr>
            <a:r>
              <a:rPr lang="en-US" altLang="en-US" sz="2400" b="1" dirty="0">
                <a:solidFill>
                  <a:srgbClr val="000000"/>
                </a:solidFill>
                <a:latin typeface="Times New Roman" panose="02020603050405020304" pitchFamily="18" charset="0"/>
                <a:cs typeface="Times New Roman" panose="02020603050405020304" pitchFamily="18" charset="0"/>
              </a:rPr>
              <a:t>similar</a:t>
            </a:r>
            <a:r>
              <a:rPr lang="en-US" altLang="en-US" sz="2400" dirty="0">
                <a:solidFill>
                  <a:srgbClr val="000000"/>
                </a:solidFill>
                <a:latin typeface="Times New Roman" panose="02020603050405020304" pitchFamily="18" charset="0"/>
                <a:cs typeface="Times New Roman" panose="02020603050405020304" pitchFamily="18" charset="0"/>
              </a:rPr>
              <a:t> to lymph capillaries but</a:t>
            </a:r>
            <a:r>
              <a:rPr lang="en-US" altLang="en-US" sz="2400" b="1" dirty="0">
                <a:solidFill>
                  <a:srgbClr val="000000"/>
                </a:solidFill>
                <a:latin typeface="Times New Roman" panose="02020603050405020304" pitchFamily="18" charset="0"/>
                <a:cs typeface="Times New Roman" panose="02020603050405020304" pitchFamily="18" charset="0"/>
              </a:rPr>
              <a:t> larger </a:t>
            </a:r>
            <a:r>
              <a:rPr lang="en-US" altLang="en-US" sz="2400" dirty="0">
                <a:solidFill>
                  <a:srgbClr val="000000"/>
                </a:solidFill>
                <a:latin typeface="Times New Roman" panose="02020603050405020304" pitchFamily="18" charset="0"/>
                <a:cs typeface="Times New Roman" panose="02020603050405020304" pitchFamily="18" charset="0"/>
              </a:rPr>
              <a:t>and with</a:t>
            </a:r>
            <a:r>
              <a:rPr lang="en-US" altLang="en-US" sz="2400" b="1" dirty="0">
                <a:solidFill>
                  <a:srgbClr val="000000"/>
                </a:solidFill>
                <a:latin typeface="Times New Roman" panose="02020603050405020304" pitchFamily="18" charset="0"/>
                <a:cs typeface="Times New Roman" panose="02020603050405020304" pitchFamily="18" charset="0"/>
              </a:rPr>
              <a:t> valves</a:t>
            </a:r>
            <a:endParaRPr lang="en-US" altLang="en-US" sz="2400" dirty="0">
              <a:solidFill>
                <a:srgbClr val="000000"/>
              </a:solidFill>
              <a:latin typeface="Times New Roman" panose="02020603050405020304" pitchFamily="18" charset="0"/>
              <a:cs typeface="Times New Roman" panose="02020603050405020304" pitchFamily="18" charset="0"/>
            </a:endParaRPr>
          </a:p>
          <a:p>
            <a:pPr marL="0" indent="0" eaLnBrk="1" hangingPunct="1">
              <a:lnSpc>
                <a:spcPct val="100000"/>
              </a:lnSpc>
              <a:spcBef>
                <a:spcPct val="0"/>
              </a:spcBef>
              <a:buFont typeface="Arial" panose="020B0604020202020204" pitchFamily="34" charset="0"/>
              <a:buNone/>
            </a:pPr>
            <a:r>
              <a:rPr lang="en-US" altLang="en-US" sz="2400" b="1" dirty="0">
                <a:solidFill>
                  <a:srgbClr val="000000"/>
                </a:solidFill>
                <a:latin typeface="Times New Roman" panose="02020603050405020304" pitchFamily="18" charset="0"/>
                <a:cs typeface="Times New Roman" panose="02020603050405020304" pitchFamily="18" charset="0"/>
              </a:rPr>
              <a:t>empty </a:t>
            </a:r>
            <a:r>
              <a:rPr lang="en-US" altLang="en-US" sz="2400" dirty="0">
                <a:solidFill>
                  <a:srgbClr val="000000"/>
                </a:solidFill>
                <a:latin typeface="Times New Roman" panose="02020603050405020304" pitchFamily="18" charset="0"/>
                <a:cs typeface="Times New Roman" panose="02020603050405020304" pitchFamily="18" charset="0"/>
              </a:rPr>
              <a:t>into </a:t>
            </a:r>
            <a:r>
              <a:rPr lang="en-US" altLang="en-US" sz="2400" b="1" dirty="0">
                <a:solidFill>
                  <a:srgbClr val="000000"/>
                </a:solidFill>
                <a:latin typeface="Times New Roman" panose="02020603050405020304" pitchFamily="18" charset="0"/>
                <a:cs typeface="Times New Roman" panose="02020603050405020304" pitchFamily="18" charset="0"/>
              </a:rPr>
              <a:t>lymph nodes</a:t>
            </a:r>
            <a:endParaRPr lang="en-US" altLang="en-US" sz="2400" dirty="0">
              <a:solidFill>
                <a:srgbClr val="000000"/>
              </a:solidFill>
              <a:latin typeface="Times New Roman" panose="02020603050405020304" pitchFamily="18" charset="0"/>
              <a:cs typeface="Times New Roman" panose="02020603050405020304" pitchFamily="18" charset="0"/>
            </a:endParaRPr>
          </a:p>
          <a:p>
            <a:pPr marL="0" indent="0" eaLnBrk="1" hangingPunct="1">
              <a:lnSpc>
                <a:spcPct val="100000"/>
              </a:lnSpc>
              <a:spcBef>
                <a:spcPct val="0"/>
              </a:spcBef>
              <a:buFont typeface="Arial" panose="020B0604020202020204" pitchFamily="34" charset="0"/>
              <a:buNone/>
            </a:pPr>
            <a:r>
              <a:rPr lang="en-US" altLang="en-US" sz="2400" dirty="0">
                <a:solidFill>
                  <a:srgbClr val="000000"/>
                </a:solidFill>
                <a:latin typeface="Times New Roman" panose="02020603050405020304" pitchFamily="18" charset="0"/>
                <a:cs typeface="Times New Roman" panose="02020603050405020304" pitchFamily="18" charset="0"/>
              </a:rPr>
              <a:t>The lymph is moved by the </a:t>
            </a:r>
            <a:r>
              <a:rPr lang="en-US" altLang="en-US" sz="2400" b="1" dirty="0">
                <a:solidFill>
                  <a:srgbClr val="000000"/>
                </a:solidFill>
                <a:latin typeface="Times New Roman" panose="02020603050405020304" pitchFamily="18" charset="0"/>
                <a:cs typeface="Times New Roman" panose="02020603050405020304" pitchFamily="18" charset="0"/>
              </a:rPr>
              <a:t>compression</a:t>
            </a:r>
            <a:r>
              <a:rPr lang="en-US" altLang="en-US" sz="2400" dirty="0">
                <a:solidFill>
                  <a:srgbClr val="000000"/>
                </a:solidFill>
                <a:latin typeface="Times New Roman" panose="02020603050405020304" pitchFamily="18" charset="0"/>
                <a:cs typeface="Times New Roman" panose="02020603050405020304" pitchFamily="18" charset="0"/>
              </a:rPr>
              <a:t> of the lymph vessels by </a:t>
            </a:r>
            <a:r>
              <a:rPr lang="en-US" altLang="en-US" sz="2400" b="1" dirty="0">
                <a:solidFill>
                  <a:srgbClr val="000000"/>
                </a:solidFill>
                <a:latin typeface="Times New Roman" panose="02020603050405020304" pitchFamily="18" charset="0"/>
                <a:cs typeface="Times New Roman" panose="02020603050405020304" pitchFamily="18" charset="0"/>
              </a:rPr>
              <a:t>surrounding tissues</a:t>
            </a:r>
          </a:p>
          <a:p>
            <a:pPr marL="0" indent="0" eaLnBrk="1" hangingPunct="1">
              <a:lnSpc>
                <a:spcPct val="100000"/>
              </a:lnSpc>
              <a:spcBef>
                <a:spcPct val="0"/>
              </a:spcBef>
              <a:buFont typeface="Arial" panose="020B0604020202020204" pitchFamily="34" charset="0"/>
              <a:buNone/>
            </a:pPr>
            <a:r>
              <a:rPr lang="en-US" altLang="en-US" sz="2400" b="1" dirty="0">
                <a:solidFill>
                  <a:srgbClr val="008000"/>
                </a:solidFill>
                <a:latin typeface="Times New Roman" panose="02020603050405020304" pitchFamily="18" charset="0"/>
                <a:cs typeface="Times New Roman" panose="02020603050405020304" pitchFamily="18" charset="0"/>
              </a:rPr>
              <a:t>Lymph ducts</a:t>
            </a:r>
            <a:endParaRPr lang="en-US" altLang="en-US" sz="2400" dirty="0">
              <a:solidFill>
                <a:srgbClr val="008000"/>
              </a:solidFill>
              <a:latin typeface="Times New Roman" panose="02020603050405020304" pitchFamily="18" charset="0"/>
              <a:cs typeface="Times New Roman" panose="02020603050405020304" pitchFamily="18" charset="0"/>
            </a:endParaRPr>
          </a:p>
          <a:p>
            <a:pPr marL="0" indent="0" eaLnBrk="1" hangingPunct="1">
              <a:lnSpc>
                <a:spcPct val="100000"/>
              </a:lnSpc>
              <a:spcBef>
                <a:spcPct val="0"/>
              </a:spcBef>
              <a:buFont typeface="Arial" panose="020B0604020202020204" pitchFamily="34" charset="0"/>
              <a:buNone/>
            </a:pPr>
            <a:r>
              <a:rPr lang="en-US" altLang="en-US" sz="2400" b="1" dirty="0">
                <a:solidFill>
                  <a:srgbClr val="000000"/>
                </a:solidFill>
                <a:latin typeface="Times New Roman" panose="02020603050405020304" pitchFamily="18" charset="0"/>
                <a:cs typeface="Times New Roman" panose="02020603050405020304" pitchFamily="18" charset="0"/>
              </a:rPr>
              <a:t>smooth muscle</a:t>
            </a:r>
            <a:r>
              <a:rPr lang="en-US" altLang="en-US" sz="2400" dirty="0">
                <a:solidFill>
                  <a:srgbClr val="000000"/>
                </a:solidFill>
                <a:latin typeface="Times New Roman" panose="02020603050405020304" pitchFamily="18" charset="0"/>
                <a:cs typeface="Times New Roman" panose="02020603050405020304" pitchFamily="18" charset="0"/>
              </a:rPr>
              <a:t> cells</a:t>
            </a:r>
          </a:p>
          <a:p>
            <a:pPr marL="0" indent="0" eaLnBrk="1" hangingPunct="1">
              <a:lnSpc>
                <a:spcPct val="100000"/>
              </a:lnSpc>
              <a:spcBef>
                <a:spcPct val="0"/>
              </a:spcBef>
              <a:buFont typeface="Arial" panose="020B0604020202020204" pitchFamily="34" charset="0"/>
              <a:buNone/>
            </a:pPr>
            <a:r>
              <a:rPr lang="en-US" altLang="en-US" sz="2400" dirty="0">
                <a:solidFill>
                  <a:srgbClr val="000000"/>
                </a:solidFill>
                <a:latin typeface="Times New Roman" panose="02020603050405020304" pitchFamily="18" charset="0"/>
                <a:cs typeface="Times New Roman" panose="02020603050405020304" pitchFamily="18" charset="0"/>
              </a:rPr>
              <a:t>They also form </a:t>
            </a:r>
            <a:r>
              <a:rPr lang="en-US" altLang="en-US" sz="2400" b="1" dirty="0">
                <a:solidFill>
                  <a:srgbClr val="000000"/>
                </a:solidFill>
                <a:latin typeface="Times New Roman" panose="02020603050405020304" pitchFamily="18" charset="0"/>
                <a:cs typeface="Times New Roman" panose="02020603050405020304" pitchFamily="18" charset="0"/>
              </a:rPr>
              <a:t>valves</a:t>
            </a:r>
            <a:r>
              <a:rPr lang="en-US" altLang="en-US" sz="2400" dirty="0">
                <a:solidFill>
                  <a:srgbClr val="000000"/>
                </a:solidFill>
                <a:latin typeface="Times New Roman" panose="02020603050405020304" pitchFamily="18" charset="0"/>
                <a:cs typeface="Times New Roman" panose="02020603050405020304" pitchFamily="18" charset="0"/>
              </a:rPr>
              <a:t> which may give </a:t>
            </a:r>
            <a:r>
              <a:rPr lang="en-US" altLang="en-US" sz="2400" b="1" dirty="0">
                <a:solidFill>
                  <a:srgbClr val="000000"/>
                </a:solidFill>
                <a:latin typeface="Times New Roman" panose="02020603050405020304" pitchFamily="18" charset="0"/>
                <a:cs typeface="Times New Roman" panose="02020603050405020304" pitchFamily="18" charset="0"/>
              </a:rPr>
              <a:t>a beaded appearance</a:t>
            </a:r>
            <a:r>
              <a:rPr lang="en-US" altLang="en-US" sz="2400" dirty="0">
                <a:solidFill>
                  <a:srgbClr val="000000"/>
                </a:solidFill>
                <a:latin typeface="Times New Roman" panose="02020603050405020304" pitchFamily="18" charset="0"/>
                <a:cs typeface="Times New Roman" panose="02020603050405020304" pitchFamily="18" charset="0"/>
              </a:rPr>
              <a:t> to the lymph</a:t>
            </a:r>
          </a:p>
          <a:p>
            <a:pPr marL="0" indent="0" eaLnBrk="1" hangingPunct="1">
              <a:lnSpc>
                <a:spcPct val="100000"/>
              </a:lnSpc>
              <a:spcBef>
                <a:spcPct val="0"/>
              </a:spcBef>
              <a:buFont typeface="Arial" panose="020B0604020202020204" pitchFamily="34" charset="0"/>
              <a:buNone/>
            </a:pPr>
            <a:r>
              <a:rPr lang="en-US" altLang="en-US" sz="2400" b="1" dirty="0">
                <a:solidFill>
                  <a:srgbClr val="000000"/>
                </a:solidFill>
                <a:latin typeface="Times New Roman" panose="02020603050405020304" pitchFamily="18" charset="0"/>
                <a:cs typeface="Times New Roman" panose="02020603050405020304" pitchFamily="18" charset="0"/>
              </a:rPr>
              <a:t>the right lymphatic</a:t>
            </a:r>
            <a:r>
              <a:rPr lang="en-US" altLang="en-US" sz="2400" dirty="0">
                <a:solidFill>
                  <a:srgbClr val="000000"/>
                </a:solidFill>
                <a:latin typeface="Times New Roman" panose="02020603050405020304" pitchFamily="18" charset="0"/>
                <a:cs typeface="Times New Roman" panose="02020603050405020304" pitchFamily="18" charset="0"/>
              </a:rPr>
              <a:t> duct and the </a:t>
            </a:r>
            <a:r>
              <a:rPr lang="en-US" altLang="en-US" sz="2400" b="1" dirty="0">
                <a:solidFill>
                  <a:srgbClr val="000000"/>
                </a:solidFill>
                <a:latin typeface="Times New Roman" panose="02020603050405020304" pitchFamily="18" charset="0"/>
                <a:cs typeface="Times New Roman" panose="02020603050405020304" pitchFamily="18" charset="0"/>
              </a:rPr>
              <a:t>thoracic duct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1" dirty="0">
                <a:solidFill>
                  <a:srgbClr val="000000"/>
                </a:solidFill>
                <a:latin typeface="Times New Roman" panose="02020603050405020304" pitchFamily="18" charset="0"/>
                <a:cs typeface="Times New Roman" panose="02020603050405020304" pitchFamily="18" charset="0"/>
              </a:rPr>
              <a:t>subclavian veins</a:t>
            </a:r>
            <a:r>
              <a:rPr lang="en-US" altLang="en-US" sz="2400" dirty="0">
                <a:solidFill>
                  <a:srgbClr val="000000"/>
                </a:solidFill>
                <a:latin typeface="Times New Roman" panose="02020603050405020304" pitchFamily="18" charset="0"/>
                <a:cs typeface="Times New Roman" panose="02020603050405020304" pitchFamily="18" charset="0"/>
              </a:rPr>
              <a:t>   </a:t>
            </a:r>
          </a:p>
          <a:p>
            <a:pPr marL="0" indent="0"/>
            <a:endParaRPr lang="en-US" altLang="en-US" sz="2400" dirty="0">
              <a:latin typeface="Times New Roman" panose="02020603050405020304" pitchFamily="18" charset="0"/>
              <a:cs typeface="Times New Roman" panose="02020603050405020304" pitchFamily="18" charset="0"/>
            </a:endParaRPr>
          </a:p>
          <a:p>
            <a:pPr marL="0" indent="0"/>
            <a:endParaRPr lang="en-US" altLang="en-US" sz="2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ABBC5D15-479A-41C9-AFD5-98477519D866}"/>
              </a:ext>
            </a:extLst>
          </p:cNvPr>
          <p:cNvGraphicFramePr>
            <a:graphicFrameLocks noGrp="1"/>
          </p:cNvGraphicFramePr>
          <p:nvPr/>
        </p:nvGraphicFramePr>
        <p:xfrm>
          <a:off x="508000" y="457200"/>
          <a:ext cx="9144000" cy="6324600"/>
        </p:xfrm>
        <a:graphic>
          <a:graphicData uri="http://schemas.openxmlformats.org/drawingml/2006/table">
            <a:tbl>
              <a:tblPr rtl="1"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059087">
                <a:tc>
                  <a:txBody>
                    <a:bodyPr/>
                    <a:lstStyle/>
                    <a:p>
                      <a:pPr rtl="1"/>
                      <a:r>
                        <a:rPr lang="en-US" sz="2400" dirty="0">
                          <a:solidFill>
                            <a:schemeClr val="tx1"/>
                          </a:solidFill>
                          <a:latin typeface="Times New Roman" panose="02020603050405020304" pitchFamily="18" charset="0"/>
                          <a:cs typeface="Times New Roman" panose="02020603050405020304" pitchFamily="18" charset="0"/>
                        </a:rPr>
                        <a:t>Blood capillary </a:t>
                      </a:r>
                      <a:endParaRPr lang="ar-JO" sz="2400" dirty="0">
                        <a:solidFill>
                          <a:schemeClr val="tx1"/>
                        </a:solidFill>
                        <a:latin typeface="Times New Roman" panose="02020603050405020304" pitchFamily="18" charset="0"/>
                        <a:cs typeface="Times New Roman" panose="02020603050405020304" pitchFamily="18" charset="0"/>
                      </a:endParaRPr>
                    </a:p>
                  </a:txBody>
                  <a:tcPr marL="91446" marR="91446" marT="45725" marB="45725"/>
                </a:tc>
                <a:tc>
                  <a:txBody>
                    <a:bodyPr/>
                    <a:lstStyle/>
                    <a:p>
                      <a:pPr rtl="1"/>
                      <a:r>
                        <a:rPr lang="en-US" sz="2400" dirty="0">
                          <a:solidFill>
                            <a:schemeClr val="tx1"/>
                          </a:solidFill>
                          <a:latin typeface="Times New Roman" panose="02020603050405020304" pitchFamily="18" charset="0"/>
                          <a:cs typeface="Times New Roman" panose="02020603050405020304" pitchFamily="18" charset="0"/>
                        </a:rPr>
                        <a:t>Lymphatic capillary </a:t>
                      </a:r>
                      <a:endParaRPr lang="ar-JO" sz="2400" dirty="0">
                        <a:solidFill>
                          <a:schemeClr val="tx1"/>
                        </a:solidFill>
                        <a:latin typeface="Times New Roman" panose="02020603050405020304" pitchFamily="18" charset="0"/>
                        <a:cs typeface="Times New Roman" panose="02020603050405020304" pitchFamily="18" charset="0"/>
                      </a:endParaRPr>
                    </a:p>
                  </a:txBody>
                  <a:tcPr marL="91446" marR="91446" marT="45725" marB="45725"/>
                </a:tc>
                <a:tc>
                  <a:txBody>
                    <a:bodyPr/>
                    <a:lstStyle/>
                    <a:p>
                      <a:pPr rtl="1"/>
                      <a:endParaRPr lang="ar-JO" sz="1500"/>
                    </a:p>
                  </a:txBody>
                  <a:tcPr marL="91446" marR="91446" marT="45725" marB="45725"/>
                </a:tc>
                <a:extLst>
                  <a:ext uri="{0D108BD9-81ED-4DB2-BD59-A6C34878D82A}">
                    <a16:rowId xmlns:a16="http://schemas.microsoft.com/office/drawing/2014/main" val="10000"/>
                  </a:ext>
                </a:extLst>
              </a:tr>
              <a:tr h="1059087">
                <a:tc>
                  <a:txBody>
                    <a:bodyPr/>
                    <a:lstStyle/>
                    <a:p>
                      <a:pPr rtl="1"/>
                      <a:r>
                        <a:rPr lang="en-US" sz="2400" dirty="0">
                          <a:latin typeface="Times New Roman" panose="02020603050405020304" pitchFamily="18" charset="0"/>
                          <a:cs typeface="Times New Roman" panose="02020603050405020304" pitchFamily="18" charset="0"/>
                        </a:rPr>
                        <a:t>Open at both end </a:t>
                      </a:r>
                      <a:endParaRPr lang="ar-JO" sz="2400" dirty="0">
                        <a:latin typeface="Times New Roman" panose="02020603050405020304" pitchFamily="18" charset="0"/>
                        <a:cs typeface="Times New Roman" panose="02020603050405020304" pitchFamily="18" charset="0"/>
                      </a:endParaRPr>
                    </a:p>
                  </a:txBody>
                  <a:tcPr marL="91446" marR="91446" marT="45725" marB="45725"/>
                </a:tc>
                <a:tc>
                  <a:txBody>
                    <a:bodyPr/>
                    <a:lstStyle/>
                    <a:p>
                      <a:pPr rtl="1"/>
                      <a:r>
                        <a:rPr lang="en-US" sz="2400" dirty="0">
                          <a:latin typeface="Times New Roman" panose="02020603050405020304" pitchFamily="18" charset="0"/>
                          <a:cs typeface="Times New Roman" panose="02020603050405020304" pitchFamily="18" charset="0"/>
                        </a:rPr>
                        <a:t>Blind end </a:t>
                      </a:r>
                      <a:endParaRPr lang="ar-JO" sz="2400" dirty="0">
                        <a:latin typeface="Times New Roman" panose="02020603050405020304" pitchFamily="18" charset="0"/>
                        <a:cs typeface="Times New Roman" panose="02020603050405020304" pitchFamily="18" charset="0"/>
                      </a:endParaRPr>
                    </a:p>
                  </a:txBody>
                  <a:tcPr marL="91446" marR="91446" marT="45725" marB="45725"/>
                </a:tc>
                <a:tc>
                  <a:txBody>
                    <a:bodyPr/>
                    <a:lstStyle/>
                    <a:p>
                      <a:pPr rtl="1"/>
                      <a:r>
                        <a:rPr lang="en-US" sz="2400" dirty="0">
                          <a:latin typeface="Times New Roman" panose="02020603050405020304" pitchFamily="18" charset="0"/>
                          <a:cs typeface="Times New Roman" panose="02020603050405020304" pitchFamily="18" charset="0"/>
                        </a:rPr>
                        <a:t>Connection </a:t>
                      </a:r>
                      <a:endParaRPr lang="ar-JO" sz="2400" dirty="0">
                        <a:latin typeface="Times New Roman" panose="02020603050405020304" pitchFamily="18" charset="0"/>
                        <a:cs typeface="Times New Roman" panose="02020603050405020304" pitchFamily="18" charset="0"/>
                      </a:endParaRPr>
                    </a:p>
                  </a:txBody>
                  <a:tcPr marL="91446" marR="91446" marT="45725" marB="45725"/>
                </a:tc>
                <a:extLst>
                  <a:ext uri="{0D108BD9-81ED-4DB2-BD59-A6C34878D82A}">
                    <a16:rowId xmlns:a16="http://schemas.microsoft.com/office/drawing/2014/main" val="10001"/>
                  </a:ext>
                </a:extLst>
              </a:tr>
              <a:tr h="1029166">
                <a:tc>
                  <a:txBody>
                    <a:bodyPr/>
                    <a:lstStyle/>
                    <a:p>
                      <a:pPr rtl="1"/>
                      <a:r>
                        <a:rPr lang="en-US" sz="2400" dirty="0">
                          <a:latin typeface="Times New Roman" panose="02020603050405020304" pitchFamily="18" charset="0"/>
                          <a:cs typeface="Times New Roman" panose="02020603050405020304" pitchFamily="18" charset="0"/>
                        </a:rPr>
                        <a:t>Narrow </a:t>
                      </a:r>
                      <a:endParaRPr lang="ar-JO" sz="2400" dirty="0">
                        <a:latin typeface="Times New Roman" panose="02020603050405020304" pitchFamily="18" charset="0"/>
                        <a:cs typeface="Times New Roman" panose="02020603050405020304" pitchFamily="18" charset="0"/>
                      </a:endParaRPr>
                    </a:p>
                  </a:txBody>
                  <a:tcPr marL="91446" marR="91446" marT="45725" marB="45725"/>
                </a:tc>
                <a:tc>
                  <a:txBody>
                    <a:bodyPr/>
                    <a:lstStyle/>
                    <a:p>
                      <a:pPr rtl="1"/>
                      <a:r>
                        <a:rPr lang="en-US" sz="2400" dirty="0">
                          <a:latin typeface="Times New Roman" panose="02020603050405020304" pitchFamily="18" charset="0"/>
                          <a:cs typeface="Times New Roman" panose="02020603050405020304" pitchFamily="18" charset="0"/>
                        </a:rPr>
                        <a:t>Wide </a:t>
                      </a:r>
                      <a:endParaRPr lang="ar-JO" sz="2400" dirty="0">
                        <a:latin typeface="Times New Roman" panose="02020603050405020304" pitchFamily="18" charset="0"/>
                        <a:cs typeface="Times New Roman" panose="02020603050405020304" pitchFamily="18" charset="0"/>
                      </a:endParaRPr>
                    </a:p>
                  </a:txBody>
                  <a:tcPr marL="91446" marR="91446" marT="45725" marB="45725"/>
                </a:tc>
                <a:tc>
                  <a:txBody>
                    <a:bodyPr/>
                    <a:lstStyle/>
                    <a:p>
                      <a:pPr rtl="1"/>
                      <a:r>
                        <a:rPr lang="en-US" sz="2400" dirty="0">
                          <a:latin typeface="Times New Roman" panose="02020603050405020304" pitchFamily="18" charset="0"/>
                          <a:cs typeface="Times New Roman" panose="02020603050405020304" pitchFamily="18" charset="0"/>
                        </a:rPr>
                        <a:t>Lumen </a:t>
                      </a:r>
                      <a:endParaRPr lang="ar-JO" sz="2400" dirty="0">
                        <a:latin typeface="Times New Roman" panose="02020603050405020304" pitchFamily="18" charset="0"/>
                        <a:cs typeface="Times New Roman" panose="02020603050405020304" pitchFamily="18" charset="0"/>
                      </a:endParaRPr>
                    </a:p>
                  </a:txBody>
                  <a:tcPr marL="91446" marR="91446" marT="45725" marB="45725"/>
                </a:tc>
                <a:extLst>
                  <a:ext uri="{0D108BD9-81ED-4DB2-BD59-A6C34878D82A}">
                    <a16:rowId xmlns:a16="http://schemas.microsoft.com/office/drawing/2014/main" val="10002"/>
                  </a:ext>
                </a:extLst>
              </a:tr>
              <a:tr h="1059087">
                <a:tc>
                  <a:txBody>
                    <a:bodyPr/>
                    <a:lstStyle/>
                    <a:p>
                      <a:pPr rtl="1"/>
                      <a:r>
                        <a:rPr lang="en-US" sz="2400" dirty="0">
                          <a:latin typeface="Times New Roman" panose="02020603050405020304" pitchFamily="18" charset="0"/>
                          <a:cs typeface="Times New Roman" panose="02020603050405020304" pitchFamily="18" charset="0"/>
                        </a:rPr>
                        <a:t>Regular and rounded </a:t>
                      </a:r>
                      <a:endParaRPr lang="ar-JO" sz="2400" dirty="0">
                        <a:latin typeface="Times New Roman" panose="02020603050405020304" pitchFamily="18" charset="0"/>
                        <a:cs typeface="Times New Roman" panose="02020603050405020304" pitchFamily="18" charset="0"/>
                      </a:endParaRPr>
                    </a:p>
                  </a:txBody>
                  <a:tcPr marL="91446" marR="91446" marT="45725" marB="45725"/>
                </a:tc>
                <a:tc>
                  <a:txBody>
                    <a:bodyPr/>
                    <a:lstStyle/>
                    <a:p>
                      <a:pPr rtl="1"/>
                      <a:r>
                        <a:rPr lang="en-US" sz="2400" dirty="0">
                          <a:latin typeface="Times New Roman" panose="02020603050405020304" pitchFamily="18" charset="0"/>
                          <a:cs typeface="Times New Roman" panose="02020603050405020304" pitchFamily="18" charset="0"/>
                        </a:rPr>
                        <a:t>Irregular</a:t>
                      </a:r>
                      <a:r>
                        <a:rPr lang="en-US" sz="2400" baseline="0" dirty="0">
                          <a:latin typeface="Times New Roman" panose="02020603050405020304" pitchFamily="18" charset="0"/>
                          <a:cs typeface="Times New Roman" panose="02020603050405020304" pitchFamily="18" charset="0"/>
                        </a:rPr>
                        <a:t> and easy collapsed </a:t>
                      </a:r>
                      <a:endParaRPr lang="ar-JO" sz="2400" dirty="0">
                        <a:latin typeface="Times New Roman" panose="02020603050405020304" pitchFamily="18" charset="0"/>
                        <a:cs typeface="Times New Roman" panose="02020603050405020304" pitchFamily="18" charset="0"/>
                      </a:endParaRPr>
                    </a:p>
                  </a:txBody>
                  <a:tcPr marL="91446" marR="91446" marT="45725" marB="45725"/>
                </a:tc>
                <a:tc>
                  <a:txBody>
                    <a:bodyPr/>
                    <a:lstStyle/>
                    <a:p>
                      <a:pPr rtl="1"/>
                      <a:r>
                        <a:rPr lang="en-US" sz="2400" dirty="0">
                          <a:latin typeface="Times New Roman" panose="02020603050405020304" pitchFamily="18" charset="0"/>
                          <a:cs typeface="Times New Roman" panose="02020603050405020304" pitchFamily="18" charset="0"/>
                        </a:rPr>
                        <a:t>Shape </a:t>
                      </a:r>
                      <a:endParaRPr lang="ar-JO" sz="2400" dirty="0">
                        <a:latin typeface="Times New Roman" panose="02020603050405020304" pitchFamily="18" charset="0"/>
                        <a:cs typeface="Times New Roman" panose="02020603050405020304" pitchFamily="18" charset="0"/>
                      </a:endParaRPr>
                    </a:p>
                  </a:txBody>
                  <a:tcPr marL="91446" marR="91446" marT="45725" marB="45725"/>
                </a:tc>
                <a:extLst>
                  <a:ext uri="{0D108BD9-81ED-4DB2-BD59-A6C34878D82A}">
                    <a16:rowId xmlns:a16="http://schemas.microsoft.com/office/drawing/2014/main" val="10003"/>
                  </a:ext>
                </a:extLst>
              </a:tr>
              <a:tr h="1059087">
                <a:tc>
                  <a:txBody>
                    <a:bodyPr/>
                    <a:lstStyle/>
                    <a:p>
                      <a:pPr rtl="1"/>
                      <a:r>
                        <a:rPr lang="en-US" sz="2400" dirty="0">
                          <a:latin typeface="Times New Roman" panose="02020603050405020304" pitchFamily="18" charset="0"/>
                          <a:cs typeface="Times New Roman" panose="02020603050405020304" pitchFamily="18" charset="0"/>
                        </a:rPr>
                        <a:t>Have basal lamina and </a:t>
                      </a:r>
                      <a:r>
                        <a:rPr lang="en-US" sz="2400" dirty="0" err="1">
                          <a:latin typeface="Times New Roman" panose="02020603050405020304" pitchFamily="18" charset="0"/>
                          <a:cs typeface="Times New Roman" panose="02020603050405020304" pitchFamily="18" charset="0"/>
                        </a:rPr>
                        <a:t>pericytes</a:t>
                      </a:r>
                      <a:r>
                        <a:rPr lang="en-US" sz="2400" dirty="0">
                          <a:latin typeface="Times New Roman" panose="02020603050405020304" pitchFamily="18" charset="0"/>
                          <a:cs typeface="Times New Roman" panose="02020603050405020304" pitchFamily="18" charset="0"/>
                        </a:rPr>
                        <a:t> </a:t>
                      </a:r>
                      <a:endParaRPr lang="ar-JO" sz="2400" dirty="0">
                        <a:latin typeface="Times New Roman" panose="02020603050405020304" pitchFamily="18" charset="0"/>
                        <a:cs typeface="Times New Roman" panose="02020603050405020304" pitchFamily="18" charset="0"/>
                      </a:endParaRPr>
                    </a:p>
                  </a:txBody>
                  <a:tcPr marL="91446" marR="91446" marT="45725" marB="45725"/>
                </a:tc>
                <a:tc>
                  <a:txBody>
                    <a:bodyPr/>
                    <a:lstStyle/>
                    <a:p>
                      <a:pPr rtl="1"/>
                      <a:r>
                        <a:rPr lang="en-US" sz="2400" dirty="0">
                          <a:latin typeface="Times New Roman" panose="02020603050405020304" pitchFamily="18" charset="0"/>
                          <a:cs typeface="Times New Roman" panose="02020603050405020304" pitchFamily="18" charset="0"/>
                        </a:rPr>
                        <a:t>Lack continuous</a:t>
                      </a:r>
                      <a:r>
                        <a:rPr lang="en-US" sz="2400" baseline="0" dirty="0">
                          <a:latin typeface="Times New Roman" panose="02020603050405020304" pitchFamily="18" charset="0"/>
                          <a:cs typeface="Times New Roman" panose="02020603050405020304" pitchFamily="18" charset="0"/>
                        </a:rPr>
                        <a:t> basal lamina </a:t>
                      </a:r>
                      <a:endParaRPr lang="ar-JO" sz="2400" dirty="0">
                        <a:latin typeface="Times New Roman" panose="02020603050405020304" pitchFamily="18" charset="0"/>
                        <a:cs typeface="Times New Roman" panose="02020603050405020304" pitchFamily="18" charset="0"/>
                      </a:endParaRPr>
                    </a:p>
                  </a:txBody>
                  <a:tcPr marL="91446" marR="91446" marT="45725" marB="45725"/>
                </a:tc>
                <a:tc>
                  <a:txBody>
                    <a:bodyPr/>
                    <a:lstStyle/>
                    <a:p>
                      <a:pPr rtl="1"/>
                      <a:r>
                        <a:rPr lang="en-US" sz="2400" dirty="0">
                          <a:latin typeface="Times New Roman" panose="02020603050405020304" pitchFamily="18" charset="0"/>
                          <a:cs typeface="Times New Roman" panose="02020603050405020304" pitchFamily="18" charset="0"/>
                        </a:rPr>
                        <a:t>Basal lamina </a:t>
                      </a:r>
                      <a:endParaRPr lang="ar-JO" sz="2400" dirty="0">
                        <a:latin typeface="Times New Roman" panose="02020603050405020304" pitchFamily="18" charset="0"/>
                        <a:cs typeface="Times New Roman" panose="02020603050405020304" pitchFamily="18" charset="0"/>
                      </a:endParaRPr>
                    </a:p>
                  </a:txBody>
                  <a:tcPr marL="91446" marR="91446" marT="45725" marB="45725"/>
                </a:tc>
                <a:extLst>
                  <a:ext uri="{0D108BD9-81ED-4DB2-BD59-A6C34878D82A}">
                    <a16:rowId xmlns:a16="http://schemas.microsoft.com/office/drawing/2014/main" val="10004"/>
                  </a:ext>
                </a:extLst>
              </a:tr>
              <a:tr h="1059087">
                <a:tc>
                  <a:txBody>
                    <a:bodyPr/>
                    <a:lstStyle/>
                    <a:p>
                      <a:pPr rtl="1"/>
                      <a:r>
                        <a:rPr lang="en-US" sz="2400" dirty="0">
                          <a:latin typeface="Times New Roman" panose="02020603050405020304" pitchFamily="18" charset="0"/>
                          <a:cs typeface="Times New Roman" panose="02020603050405020304" pitchFamily="18" charset="0"/>
                        </a:rPr>
                        <a:t>Carry blood </a:t>
                      </a:r>
                      <a:endParaRPr lang="ar-JO" sz="2400" dirty="0">
                        <a:latin typeface="Times New Roman" panose="02020603050405020304" pitchFamily="18" charset="0"/>
                        <a:cs typeface="Times New Roman" panose="02020603050405020304" pitchFamily="18" charset="0"/>
                      </a:endParaRPr>
                    </a:p>
                  </a:txBody>
                  <a:tcPr marL="91446" marR="91446" marT="45725" marB="45725"/>
                </a:tc>
                <a:tc>
                  <a:txBody>
                    <a:bodyPr/>
                    <a:lstStyle/>
                    <a:p>
                      <a:pPr rtl="1"/>
                      <a:r>
                        <a:rPr lang="en-US" sz="2400" dirty="0">
                          <a:latin typeface="Times New Roman" panose="02020603050405020304" pitchFamily="18" charset="0"/>
                          <a:cs typeface="Times New Roman" panose="02020603050405020304" pitchFamily="18" charset="0"/>
                        </a:rPr>
                        <a:t>Carry lymph </a:t>
                      </a:r>
                      <a:endParaRPr lang="ar-JO" sz="2400" dirty="0">
                        <a:latin typeface="Times New Roman" panose="02020603050405020304" pitchFamily="18" charset="0"/>
                        <a:cs typeface="Times New Roman" panose="02020603050405020304" pitchFamily="18" charset="0"/>
                      </a:endParaRPr>
                    </a:p>
                  </a:txBody>
                  <a:tcPr marL="91446" marR="91446" marT="45725" marB="45725"/>
                </a:tc>
                <a:tc>
                  <a:txBody>
                    <a:bodyPr/>
                    <a:lstStyle/>
                    <a:p>
                      <a:pPr rtl="1"/>
                      <a:r>
                        <a:rPr lang="en-US" sz="2400" dirty="0">
                          <a:latin typeface="Times New Roman" panose="02020603050405020304" pitchFamily="18" charset="0"/>
                          <a:cs typeface="Times New Roman" panose="02020603050405020304" pitchFamily="18" charset="0"/>
                        </a:rPr>
                        <a:t>Content </a:t>
                      </a:r>
                      <a:endParaRPr lang="ar-JO" sz="2400" dirty="0">
                        <a:latin typeface="Times New Roman" panose="02020603050405020304" pitchFamily="18" charset="0"/>
                        <a:cs typeface="Times New Roman" panose="02020603050405020304" pitchFamily="18" charset="0"/>
                      </a:endParaRPr>
                    </a:p>
                  </a:txBody>
                  <a:tcPr marL="91446" marR="91446"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A36CA24E-FAC7-4D14-915E-B5EA29CCE794}"/>
              </a:ext>
            </a:extLst>
          </p:cNvPr>
          <p:cNvSpPr>
            <a:spLocks noGrp="1" noChangeArrowheads="1"/>
          </p:cNvSpPr>
          <p:nvPr>
            <p:ph type="title"/>
          </p:nvPr>
        </p:nvSpPr>
        <p:spPr>
          <a:xfrm>
            <a:off x="203200" y="0"/>
            <a:ext cx="9817100" cy="863600"/>
          </a:xfrm>
          <a:solidFill>
            <a:schemeClr val="bg1"/>
          </a:solidFill>
        </p:spPr>
        <p:txBody>
          <a:bodyPr/>
          <a:lstStyle/>
          <a:p>
            <a:r>
              <a:rPr lang="en-US" altLang="en-US" sz="3200" b="1">
                <a:solidFill>
                  <a:srgbClr val="727272"/>
                </a:solidFill>
                <a:latin typeface="Arial Black" panose="020B0A04020102020204" pitchFamily="34" charset="0"/>
                <a:sym typeface="Palatino"/>
              </a:rPr>
              <a:t>The Endocardium</a:t>
            </a:r>
            <a:endParaRPr lang="en-US" altLang="en-US">
              <a:latin typeface="Arial Black" panose="020B0A04020102020204" pitchFamily="34" charset="0"/>
            </a:endParaRPr>
          </a:p>
        </p:txBody>
      </p:sp>
      <p:pic>
        <p:nvPicPr>
          <p:cNvPr id="60419" name="Content Placeholder 7">
            <a:extLst>
              <a:ext uri="{FF2B5EF4-FFF2-40B4-BE49-F238E27FC236}">
                <a16:creationId xmlns:a16="http://schemas.microsoft.com/office/drawing/2014/main" id="{DD4162F6-16FB-4F97-9696-32BE345BCF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5600" y="863600"/>
            <a:ext cx="9664700" cy="6604000"/>
          </a:xfrm>
        </p:spPr>
      </p:pic>
      <p:sp>
        <p:nvSpPr>
          <p:cNvPr id="60420" name="TextBox 1">
            <a:extLst>
              <a:ext uri="{FF2B5EF4-FFF2-40B4-BE49-F238E27FC236}">
                <a16:creationId xmlns:a16="http://schemas.microsoft.com/office/drawing/2014/main" id="{4A2CF51F-306B-4CA7-8BEB-A10B480F040E}"/>
              </a:ext>
            </a:extLst>
          </p:cNvPr>
          <p:cNvSpPr txBox="1">
            <a:spLocks noChangeArrowheads="1"/>
          </p:cNvSpPr>
          <p:nvPr/>
        </p:nvSpPr>
        <p:spPr bwMode="auto">
          <a:xfrm>
            <a:off x="7073900" y="4343400"/>
            <a:ext cx="2730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727272"/>
                </a:solidFill>
                <a:latin typeface="Futura"/>
                <a:ea typeface="ヒラギノ角ゴ Pro W3"/>
                <a:cs typeface="ヒラギノ角ゴ Pro W3"/>
                <a:sym typeface="Futura"/>
              </a:defRPr>
            </a:lvl1pPr>
            <a:lvl2pPr marL="742950" indent="-285750">
              <a:defRPr sz="3000">
                <a:solidFill>
                  <a:srgbClr val="727272"/>
                </a:solidFill>
                <a:latin typeface="Futura"/>
                <a:ea typeface="ヒラギノ角ゴ Pro W3"/>
                <a:cs typeface="ヒラギノ角ゴ Pro W3"/>
                <a:sym typeface="Futura"/>
              </a:defRPr>
            </a:lvl2pPr>
            <a:lvl3pPr marL="1143000" indent="-228600">
              <a:defRPr sz="3000">
                <a:solidFill>
                  <a:srgbClr val="727272"/>
                </a:solidFill>
                <a:latin typeface="Futura"/>
                <a:ea typeface="ヒラギノ角ゴ Pro W3"/>
                <a:cs typeface="ヒラギノ角ゴ Pro W3"/>
                <a:sym typeface="Futura"/>
              </a:defRPr>
            </a:lvl3pPr>
            <a:lvl4pPr marL="1600200" indent="-228600">
              <a:defRPr sz="3000">
                <a:solidFill>
                  <a:srgbClr val="727272"/>
                </a:solidFill>
                <a:latin typeface="Futura"/>
                <a:ea typeface="ヒラギノ角ゴ Pro W3"/>
                <a:cs typeface="ヒラギノ角ゴ Pro W3"/>
                <a:sym typeface="Futura"/>
              </a:defRPr>
            </a:lvl4pPr>
            <a:lvl5pPr marL="2057400" indent="-228600">
              <a:defRPr sz="3000">
                <a:solidFill>
                  <a:srgbClr val="727272"/>
                </a:solidFill>
                <a:latin typeface="Futura"/>
                <a:ea typeface="ヒラギノ角ゴ Pro W3"/>
                <a:cs typeface="ヒラギノ角ゴ Pro W3"/>
                <a:sym typeface="Futura"/>
              </a:defRPr>
            </a:lvl5pPr>
            <a:lvl6pPr marL="25146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6pPr>
            <a:lvl7pPr marL="29718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7pPr>
            <a:lvl8pPr marL="34290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8pPr>
            <a:lvl9pPr marL="38862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9pPr>
          </a:lstStyle>
          <a:p>
            <a:r>
              <a:rPr lang="en-US" altLang="en-US" sz="1800" b="1">
                <a:solidFill>
                  <a:srgbClr val="002060"/>
                </a:solidFill>
              </a:rPr>
              <a:t>Atrioventricular valve</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Content Placeholder 4">
            <a:extLst>
              <a:ext uri="{FF2B5EF4-FFF2-40B4-BE49-F238E27FC236}">
                <a16:creationId xmlns:a16="http://schemas.microsoft.com/office/drawing/2014/main" id="{761AC465-6F51-4961-9EB4-6EF36569CE6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4116388" cy="6477000"/>
          </a:xfrm>
        </p:spPr>
      </p:pic>
      <p:pic>
        <p:nvPicPr>
          <p:cNvPr id="61443" name="Picture 5">
            <a:extLst>
              <a:ext uri="{FF2B5EF4-FFF2-40B4-BE49-F238E27FC236}">
                <a16:creationId xmlns:a16="http://schemas.microsoft.com/office/drawing/2014/main" id="{D95689D2-97D8-4A8D-8D75-4520A1CCD1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8600" y="25400"/>
            <a:ext cx="46101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Content Placeholder 6">
            <a:extLst>
              <a:ext uri="{FF2B5EF4-FFF2-40B4-BE49-F238E27FC236}">
                <a16:creationId xmlns:a16="http://schemas.microsoft.com/office/drawing/2014/main" id="{B3D9C256-882A-4A49-9B6B-309453769E01}"/>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08600" y="2949575"/>
            <a:ext cx="4610100" cy="2232025"/>
          </a:xfrm>
        </p:spPr>
      </p:pic>
      <p:pic>
        <p:nvPicPr>
          <p:cNvPr id="61445" name="Picture 7">
            <a:extLst>
              <a:ext uri="{FF2B5EF4-FFF2-40B4-BE49-F238E27FC236}">
                <a16:creationId xmlns:a16="http://schemas.microsoft.com/office/drawing/2014/main" id="{BACD57B2-F1B1-45DA-8CD5-6F3FBE5D5C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8600" y="5235575"/>
            <a:ext cx="46101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2">
            <a:extLst>
              <a:ext uri="{FF2B5EF4-FFF2-40B4-BE49-F238E27FC236}">
                <a16:creationId xmlns:a16="http://schemas.microsoft.com/office/drawing/2014/main" id="{3EE4BDD4-CB5A-4A79-8A77-7885C4B7F46F}"/>
              </a:ext>
            </a:extLst>
          </p:cNvPr>
          <p:cNvSpPr txBox="1">
            <a:spLocks noChangeArrowheads="1"/>
          </p:cNvSpPr>
          <p:nvPr/>
        </p:nvSpPr>
        <p:spPr bwMode="auto">
          <a:xfrm>
            <a:off x="4116388" y="609600"/>
            <a:ext cx="15732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727272"/>
                </a:solidFill>
                <a:latin typeface="Futura"/>
                <a:ea typeface="ヒラギノ角ゴ Pro W3"/>
                <a:cs typeface="ヒラギノ角ゴ Pro W3"/>
                <a:sym typeface="Futura"/>
              </a:defRPr>
            </a:lvl1pPr>
            <a:lvl2pPr marL="742950" indent="-285750">
              <a:defRPr sz="3000">
                <a:solidFill>
                  <a:srgbClr val="727272"/>
                </a:solidFill>
                <a:latin typeface="Futura"/>
                <a:ea typeface="ヒラギノ角ゴ Pro W3"/>
                <a:cs typeface="ヒラギノ角ゴ Pro W3"/>
                <a:sym typeface="Futura"/>
              </a:defRPr>
            </a:lvl2pPr>
            <a:lvl3pPr marL="1143000" indent="-228600">
              <a:defRPr sz="3000">
                <a:solidFill>
                  <a:srgbClr val="727272"/>
                </a:solidFill>
                <a:latin typeface="Futura"/>
                <a:ea typeface="ヒラギノ角ゴ Pro W3"/>
                <a:cs typeface="ヒラギノ角ゴ Pro W3"/>
                <a:sym typeface="Futura"/>
              </a:defRPr>
            </a:lvl3pPr>
            <a:lvl4pPr marL="1600200" indent="-228600">
              <a:defRPr sz="3000">
                <a:solidFill>
                  <a:srgbClr val="727272"/>
                </a:solidFill>
                <a:latin typeface="Futura"/>
                <a:ea typeface="ヒラギノ角ゴ Pro W3"/>
                <a:cs typeface="ヒラギノ角ゴ Pro W3"/>
                <a:sym typeface="Futura"/>
              </a:defRPr>
            </a:lvl4pPr>
            <a:lvl5pPr marL="2057400" indent="-228600">
              <a:defRPr sz="3000">
                <a:solidFill>
                  <a:srgbClr val="727272"/>
                </a:solidFill>
                <a:latin typeface="Futura"/>
                <a:ea typeface="ヒラギノ角ゴ Pro W3"/>
                <a:cs typeface="ヒラギノ角ゴ Pro W3"/>
                <a:sym typeface="Futura"/>
              </a:defRPr>
            </a:lvl5pPr>
            <a:lvl6pPr marL="25146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6pPr>
            <a:lvl7pPr marL="29718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7pPr>
            <a:lvl8pPr marL="34290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8pPr>
            <a:lvl9pPr marL="38862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9pPr>
          </a:lstStyle>
          <a:p>
            <a:r>
              <a:rPr lang="en-US" altLang="en-US" sz="1600" b="1">
                <a:solidFill>
                  <a:srgbClr val="002060"/>
                </a:solidFill>
              </a:rPr>
              <a:t>- Long cylindrical fibers</a:t>
            </a:r>
          </a:p>
          <a:p>
            <a:endParaRPr lang="en-US" altLang="en-US" sz="1600" b="1">
              <a:solidFill>
                <a:srgbClr val="002060"/>
              </a:solidFill>
            </a:endParaRPr>
          </a:p>
          <a:p>
            <a:r>
              <a:rPr lang="en-US" altLang="en-US" sz="1600" b="1">
                <a:solidFill>
                  <a:srgbClr val="002060"/>
                </a:solidFill>
              </a:rPr>
              <a:t>- Flattened nuclei  </a:t>
            </a:r>
          </a:p>
        </p:txBody>
      </p:sp>
      <p:sp>
        <p:nvSpPr>
          <p:cNvPr id="61447" name="TextBox 3">
            <a:extLst>
              <a:ext uri="{FF2B5EF4-FFF2-40B4-BE49-F238E27FC236}">
                <a16:creationId xmlns:a16="http://schemas.microsoft.com/office/drawing/2014/main" id="{C3B5C610-1B91-486A-98B7-1CC9BEF0CEC4}"/>
              </a:ext>
            </a:extLst>
          </p:cNvPr>
          <p:cNvSpPr txBox="1">
            <a:spLocks noChangeArrowheads="1"/>
          </p:cNvSpPr>
          <p:nvPr/>
        </p:nvSpPr>
        <p:spPr bwMode="auto">
          <a:xfrm>
            <a:off x="4116388" y="4564063"/>
            <a:ext cx="11922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727272"/>
                </a:solidFill>
                <a:latin typeface="Futura"/>
                <a:ea typeface="ヒラギノ角ゴ Pro W3"/>
                <a:cs typeface="ヒラギノ角ゴ Pro W3"/>
                <a:sym typeface="Futura"/>
              </a:defRPr>
            </a:lvl1pPr>
            <a:lvl2pPr marL="742950" indent="-285750">
              <a:defRPr sz="3000">
                <a:solidFill>
                  <a:srgbClr val="727272"/>
                </a:solidFill>
                <a:latin typeface="Futura"/>
                <a:ea typeface="ヒラギノ角ゴ Pro W3"/>
                <a:cs typeface="ヒラギノ角ゴ Pro W3"/>
                <a:sym typeface="Futura"/>
              </a:defRPr>
            </a:lvl2pPr>
            <a:lvl3pPr marL="1143000" indent="-228600">
              <a:defRPr sz="3000">
                <a:solidFill>
                  <a:srgbClr val="727272"/>
                </a:solidFill>
                <a:latin typeface="Futura"/>
                <a:ea typeface="ヒラギノ角ゴ Pro W3"/>
                <a:cs typeface="ヒラギノ角ゴ Pro W3"/>
                <a:sym typeface="Futura"/>
              </a:defRPr>
            </a:lvl3pPr>
            <a:lvl4pPr marL="1600200" indent="-228600">
              <a:defRPr sz="3000">
                <a:solidFill>
                  <a:srgbClr val="727272"/>
                </a:solidFill>
                <a:latin typeface="Futura"/>
                <a:ea typeface="ヒラギノ角ゴ Pro W3"/>
                <a:cs typeface="ヒラギノ角ゴ Pro W3"/>
                <a:sym typeface="Futura"/>
              </a:defRPr>
            </a:lvl4pPr>
            <a:lvl5pPr marL="2057400" indent="-228600">
              <a:defRPr sz="3000">
                <a:solidFill>
                  <a:srgbClr val="727272"/>
                </a:solidFill>
                <a:latin typeface="Futura"/>
                <a:ea typeface="ヒラギノ角ゴ Pro W3"/>
                <a:cs typeface="ヒラギノ角ゴ Pro W3"/>
                <a:sym typeface="Futura"/>
              </a:defRPr>
            </a:lvl5pPr>
            <a:lvl6pPr marL="25146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6pPr>
            <a:lvl7pPr marL="29718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7pPr>
            <a:lvl8pPr marL="34290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8pPr>
            <a:lvl9pPr marL="38862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9pPr>
          </a:lstStyle>
          <a:p>
            <a:r>
              <a:rPr lang="en-US" altLang="en-US" sz="1600" b="1">
                <a:solidFill>
                  <a:srgbClr val="002060"/>
                </a:solidFill>
              </a:rPr>
              <a:t>- Single central oval nucleus </a:t>
            </a:r>
          </a:p>
        </p:txBody>
      </p:sp>
      <p:sp>
        <p:nvSpPr>
          <p:cNvPr id="61448" name="TextBox 4">
            <a:extLst>
              <a:ext uri="{FF2B5EF4-FFF2-40B4-BE49-F238E27FC236}">
                <a16:creationId xmlns:a16="http://schemas.microsoft.com/office/drawing/2014/main" id="{46D11119-303D-41ED-BF30-B22A8D9683DE}"/>
              </a:ext>
            </a:extLst>
          </p:cNvPr>
          <p:cNvSpPr txBox="1">
            <a:spLocks noChangeArrowheads="1"/>
          </p:cNvSpPr>
          <p:nvPr/>
        </p:nvSpPr>
        <p:spPr bwMode="auto">
          <a:xfrm>
            <a:off x="241300" y="6543675"/>
            <a:ext cx="5295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727272"/>
                </a:solidFill>
                <a:latin typeface="Futura"/>
                <a:ea typeface="ヒラギノ角ゴ Pro W3"/>
                <a:cs typeface="ヒラギノ角ゴ Pro W3"/>
                <a:sym typeface="Futura"/>
              </a:defRPr>
            </a:lvl1pPr>
            <a:lvl2pPr marL="742950" indent="-285750">
              <a:defRPr sz="3000">
                <a:solidFill>
                  <a:srgbClr val="727272"/>
                </a:solidFill>
                <a:latin typeface="Futura"/>
                <a:ea typeface="ヒラギノ角ゴ Pro W3"/>
                <a:cs typeface="ヒラギノ角ゴ Pro W3"/>
                <a:sym typeface="Futura"/>
              </a:defRPr>
            </a:lvl2pPr>
            <a:lvl3pPr marL="1143000" indent="-228600">
              <a:defRPr sz="3000">
                <a:solidFill>
                  <a:srgbClr val="727272"/>
                </a:solidFill>
                <a:latin typeface="Futura"/>
                <a:ea typeface="ヒラギノ角ゴ Pro W3"/>
                <a:cs typeface="ヒラギノ角ゴ Pro W3"/>
                <a:sym typeface="Futura"/>
              </a:defRPr>
            </a:lvl3pPr>
            <a:lvl4pPr marL="1600200" indent="-228600">
              <a:defRPr sz="3000">
                <a:solidFill>
                  <a:srgbClr val="727272"/>
                </a:solidFill>
                <a:latin typeface="Futura"/>
                <a:ea typeface="ヒラギノ角ゴ Pro W3"/>
                <a:cs typeface="ヒラギノ角ゴ Pro W3"/>
                <a:sym typeface="Futura"/>
              </a:defRPr>
            </a:lvl4pPr>
            <a:lvl5pPr marL="2057400" indent="-228600">
              <a:defRPr sz="3000">
                <a:solidFill>
                  <a:srgbClr val="727272"/>
                </a:solidFill>
                <a:latin typeface="Futura"/>
                <a:ea typeface="ヒラギノ角ゴ Pro W3"/>
                <a:cs typeface="ヒラギノ角ゴ Pro W3"/>
                <a:sym typeface="Futura"/>
              </a:defRPr>
            </a:lvl5pPr>
            <a:lvl6pPr marL="25146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6pPr>
            <a:lvl7pPr marL="29718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7pPr>
            <a:lvl8pPr marL="34290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8pPr>
            <a:lvl9pPr marL="38862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9pPr>
          </a:lstStyle>
          <a:p>
            <a:r>
              <a:rPr lang="en-US" altLang="en-US" sz="1800" b="1">
                <a:solidFill>
                  <a:srgbClr val="002060"/>
                </a:solidFill>
              </a:rPr>
              <a:t>** striations are determined by </a:t>
            </a:r>
            <a:r>
              <a:rPr lang="en-US" altLang="en-US" sz="1800" b="1" u="sng">
                <a:solidFill>
                  <a:srgbClr val="002060"/>
                </a:solidFill>
              </a:rPr>
              <a:t>actin+myosin </a:t>
            </a:r>
            <a:r>
              <a:rPr lang="en-US" altLang="en-US" sz="1800" b="1">
                <a:solidFill>
                  <a:srgbClr val="002060"/>
                </a:solidFill>
              </a:rPr>
              <a:t>&amp; </a:t>
            </a:r>
            <a:r>
              <a:rPr lang="en-US" altLang="en-US" sz="1800" b="1" u="sng">
                <a:solidFill>
                  <a:srgbClr val="002060"/>
                </a:solidFill>
              </a:rPr>
              <a:t>distribution </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A82DEA0-07C2-49F4-A109-ED4CC677A3AB}"/>
              </a:ext>
            </a:extLst>
          </p:cNvPr>
          <p:cNvSpPr>
            <a:spLocks noGrp="1"/>
          </p:cNvSpPr>
          <p:nvPr>
            <p:ph type="title"/>
          </p:nvPr>
        </p:nvSpPr>
        <p:spPr>
          <a:xfrm>
            <a:off x="355600" y="228600"/>
            <a:ext cx="8763000" cy="1166813"/>
          </a:xfrm>
        </p:spPr>
        <p:txBody>
          <a:bodyPr/>
          <a:lstStyle/>
          <a:p>
            <a:pPr algn="ctr">
              <a:defRPr/>
            </a:pPr>
            <a:r>
              <a:rPr lang="en-US" sz="3200" b="1" kern="0" dirty="0">
                <a:solidFill>
                  <a:schemeClr val="tx2"/>
                </a:solidFill>
                <a:latin typeface="Arial Black" panose="020B0A04020102020204" pitchFamily="34" charset="0"/>
                <a:ea typeface="Times New Roman" panose="02020603050405020304" pitchFamily="18" charset="0"/>
                <a:sym typeface="Palatino" charset="0"/>
              </a:rPr>
              <a:t>Myocardium</a:t>
            </a:r>
            <a:endParaRPr lang="ar-JO" sz="3200" dirty="0">
              <a:solidFill>
                <a:schemeClr val="tx2"/>
              </a:solidFill>
            </a:endParaRPr>
          </a:p>
        </p:txBody>
      </p:sp>
      <p:sp>
        <p:nvSpPr>
          <p:cNvPr id="3" name="عنصر نائب للمحتوى 2">
            <a:extLst>
              <a:ext uri="{FF2B5EF4-FFF2-40B4-BE49-F238E27FC236}">
                <a16:creationId xmlns:a16="http://schemas.microsoft.com/office/drawing/2014/main" id="{87E5A567-E394-4177-91CE-D3027A06A8EB}"/>
              </a:ext>
            </a:extLst>
          </p:cNvPr>
          <p:cNvSpPr>
            <a:spLocks noGrp="1"/>
          </p:cNvSpPr>
          <p:nvPr>
            <p:ph sz="half" idx="1"/>
          </p:nvPr>
        </p:nvSpPr>
        <p:spPr>
          <a:xfrm>
            <a:off x="266700" y="1600200"/>
            <a:ext cx="4875213" cy="4835525"/>
          </a:xfrm>
        </p:spPr>
        <p:txBody>
          <a:bodyPr/>
          <a:lstStyle/>
          <a:p>
            <a:pPr marL="0" indent="0" algn="justLow" defTabSz="914400">
              <a:lnSpc>
                <a:spcPct val="100000"/>
              </a:lnSpc>
              <a:spcBef>
                <a:spcPts val="0"/>
              </a:spcBef>
              <a:spcAft>
                <a:spcPts val="0"/>
              </a:spcAft>
              <a:buClr>
                <a:srgbClr val="803DE9"/>
              </a:buClr>
              <a:buSzPct val="100000"/>
              <a:buFont typeface="Arial" panose="020B0604020202020204" pitchFamily="34" charset="0"/>
              <a:buNone/>
              <a:defRPr/>
            </a:pPr>
            <a:r>
              <a:rPr lang="en-US" sz="3200" b="1" kern="0" dirty="0">
                <a:solidFill>
                  <a:srgbClr val="FF0000"/>
                </a:solidFill>
                <a:latin typeface="Times New Roman" panose="02020603050405020304" pitchFamily="18" charset="0"/>
                <a:ea typeface="Times New Roman" panose="02020603050405020304" pitchFamily="18" charset="0"/>
                <a:sym typeface="Palatino" charset="0"/>
              </a:rPr>
              <a:t>LM:  </a:t>
            </a:r>
            <a:endParaRPr lang="en-US" sz="2400" kern="0" dirty="0">
              <a:solidFill>
                <a:srgbClr val="000000"/>
              </a:solidFill>
              <a:latin typeface="Times New Roman" panose="02020603050405020304" pitchFamily="18" charset="0"/>
              <a:ea typeface="Times New Roman" panose="02020603050405020304" pitchFamily="18" charset="0"/>
              <a:sym typeface="Palatino" charset="0"/>
            </a:endParaRP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kern="0" dirty="0">
                <a:solidFill>
                  <a:srgbClr val="000000"/>
                </a:solidFill>
                <a:latin typeface="Times New Roman" panose="02020603050405020304" pitchFamily="18" charset="0"/>
                <a:ea typeface="Times New Roman" panose="02020603050405020304" pitchFamily="18" charset="0"/>
                <a:sym typeface="Palatino" charset="0"/>
              </a:rPr>
              <a:t>Shorter than skeletal muscle</a:t>
            </a: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kern="0" dirty="0">
                <a:solidFill>
                  <a:srgbClr val="000000"/>
                </a:solidFill>
                <a:latin typeface="Times New Roman" panose="02020603050405020304" pitchFamily="18" charset="0"/>
                <a:ea typeface="Times New Roman" panose="02020603050405020304" pitchFamily="18" charset="0"/>
                <a:sym typeface="Palatino" charset="0"/>
              </a:rPr>
              <a:t>Cylindrical in shape</a:t>
            </a:r>
            <a:endParaRPr lang="en-US" sz="2400" kern="0" dirty="0">
              <a:solidFill>
                <a:srgbClr val="727272"/>
              </a:solidFill>
              <a:latin typeface="Times New Roman" panose="02020603050405020304" pitchFamily="18" charset="0"/>
              <a:ea typeface="Times New Roman" panose="02020603050405020304" pitchFamily="18" charset="0"/>
              <a:sym typeface="Palatino" charset="0"/>
            </a:endParaRP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kern="0" dirty="0">
                <a:solidFill>
                  <a:srgbClr val="000000"/>
                </a:solidFill>
                <a:latin typeface="Times New Roman" panose="02020603050405020304" pitchFamily="18" charset="0"/>
                <a:ea typeface="Times New Roman" panose="02020603050405020304" pitchFamily="18" charset="0"/>
                <a:sym typeface="Palatino" charset="0"/>
              </a:rPr>
              <a:t>Branched.</a:t>
            </a:r>
            <a:endParaRPr lang="en-US" sz="2400" kern="0" dirty="0">
              <a:solidFill>
                <a:srgbClr val="727272"/>
              </a:solidFill>
              <a:latin typeface="Times New Roman" panose="02020603050405020304" pitchFamily="18" charset="0"/>
              <a:ea typeface="Times New Roman" panose="02020603050405020304" pitchFamily="18" charset="0"/>
              <a:sym typeface="Palatino" charset="0"/>
            </a:endParaRP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kern="0" dirty="0">
                <a:solidFill>
                  <a:srgbClr val="000000"/>
                </a:solidFill>
                <a:latin typeface="Times New Roman" panose="02020603050405020304" pitchFamily="18" charset="0"/>
                <a:ea typeface="Times New Roman" panose="02020603050405020304" pitchFamily="18" charset="0"/>
                <a:sym typeface="Palatino" charset="0"/>
              </a:rPr>
              <a:t>Striated.</a:t>
            </a:r>
            <a:endParaRPr lang="en-US" sz="2400" kern="0" dirty="0">
              <a:solidFill>
                <a:srgbClr val="727272"/>
              </a:solidFill>
              <a:latin typeface="Times New Roman" panose="02020603050405020304" pitchFamily="18" charset="0"/>
              <a:ea typeface="Times New Roman" panose="02020603050405020304" pitchFamily="18" charset="0"/>
              <a:sym typeface="Palatino" charset="0"/>
            </a:endParaRP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kern="0" dirty="0">
                <a:solidFill>
                  <a:srgbClr val="000000"/>
                </a:solidFill>
                <a:latin typeface="Times New Roman" panose="02020603050405020304" pitchFamily="18" charset="0"/>
                <a:ea typeface="Times New Roman" panose="02020603050405020304" pitchFamily="18" charset="0"/>
                <a:sym typeface="Palatino" charset="0"/>
              </a:rPr>
              <a:t>Has one nucleus in the center of the cell.</a:t>
            </a:r>
            <a:endParaRPr lang="en-US" sz="2400" kern="0" dirty="0">
              <a:solidFill>
                <a:srgbClr val="727272"/>
              </a:solidFill>
              <a:latin typeface="Times New Roman" panose="02020603050405020304" pitchFamily="18" charset="0"/>
              <a:ea typeface="Times New Roman" panose="02020603050405020304" pitchFamily="18" charset="0"/>
              <a:sym typeface="Palatino" charset="0"/>
            </a:endParaRP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kern="0" dirty="0">
                <a:solidFill>
                  <a:srgbClr val="000000"/>
                </a:solidFill>
                <a:latin typeface="Times New Roman" panose="02020603050405020304" pitchFamily="18" charset="0"/>
                <a:ea typeface="Times New Roman" panose="02020603050405020304" pitchFamily="18" charset="0"/>
                <a:sym typeface="Palatino" charset="0"/>
              </a:rPr>
              <a:t>Adjacent cells are interconnected end–to- end by </a:t>
            </a:r>
            <a:r>
              <a:rPr lang="en-US" sz="2400" b="1" kern="0" dirty="0">
                <a:solidFill>
                  <a:srgbClr val="000000"/>
                </a:solidFill>
                <a:latin typeface="Times New Roman" panose="02020603050405020304" pitchFamily="18" charset="0"/>
                <a:ea typeface="Times New Roman" panose="02020603050405020304" pitchFamily="18" charset="0"/>
                <a:sym typeface="Palatino" charset="0"/>
              </a:rPr>
              <a:t>intercalated discs</a:t>
            </a:r>
            <a:r>
              <a:rPr lang="en-US" sz="2400" kern="0" dirty="0">
                <a:solidFill>
                  <a:srgbClr val="000000"/>
                </a:solidFill>
                <a:latin typeface="Times New Roman" panose="02020603050405020304" pitchFamily="18" charset="0"/>
                <a:ea typeface="Times New Roman" panose="02020603050405020304" pitchFamily="18" charset="0"/>
                <a:sym typeface="Palatino" charset="0"/>
              </a:rPr>
              <a:t>.</a:t>
            </a:r>
          </a:p>
          <a:p>
            <a:pPr>
              <a:defRPr/>
            </a:pPr>
            <a:endParaRPr lang="ar-JO" dirty="0"/>
          </a:p>
        </p:txBody>
      </p:sp>
      <p:pic>
        <p:nvPicPr>
          <p:cNvPr id="62468" name="Picture 10">
            <a:extLst>
              <a:ext uri="{FF2B5EF4-FFF2-40B4-BE49-F238E27FC236}">
                <a16:creationId xmlns:a16="http://schemas.microsoft.com/office/drawing/2014/main" id="{E56F718B-04E4-4996-AEC7-407C32F158A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49888" y="1557338"/>
            <a:ext cx="4622800" cy="37703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4A2B925-3751-460C-8D42-A9A2C8338073}"/>
              </a:ext>
            </a:extLst>
          </p:cNvPr>
          <p:cNvSpPr>
            <a:spLocks noGrp="1"/>
          </p:cNvSpPr>
          <p:nvPr>
            <p:ph type="title"/>
          </p:nvPr>
        </p:nvSpPr>
        <p:spPr>
          <a:xfrm>
            <a:off x="841375" y="130175"/>
            <a:ext cx="8763000" cy="762000"/>
          </a:xfrm>
        </p:spPr>
        <p:txBody>
          <a:bodyPr/>
          <a:lstStyle/>
          <a:p>
            <a:pPr algn="ctr">
              <a:defRPr/>
            </a:pPr>
            <a:r>
              <a:rPr lang="en-US" sz="3200" b="1" kern="0" dirty="0">
                <a:solidFill>
                  <a:srgbClr val="44546A"/>
                </a:solidFill>
                <a:latin typeface="Arial Black" panose="020B0A04020102020204" pitchFamily="34" charset="0"/>
                <a:ea typeface="Times New Roman" panose="02020603050405020304" pitchFamily="18" charset="0"/>
                <a:sym typeface="Palatino" charset="0"/>
              </a:rPr>
              <a:t>Myocardium</a:t>
            </a:r>
            <a:endParaRPr lang="ar-JO" dirty="0"/>
          </a:p>
        </p:txBody>
      </p:sp>
      <p:sp>
        <p:nvSpPr>
          <p:cNvPr id="3" name="عنصر نائب للمحتوى 2">
            <a:extLst>
              <a:ext uri="{FF2B5EF4-FFF2-40B4-BE49-F238E27FC236}">
                <a16:creationId xmlns:a16="http://schemas.microsoft.com/office/drawing/2014/main" id="{613F1708-8779-46D2-BF41-56DC3CE35F0F}"/>
              </a:ext>
            </a:extLst>
          </p:cNvPr>
          <p:cNvSpPr>
            <a:spLocks noGrp="1"/>
          </p:cNvSpPr>
          <p:nvPr>
            <p:ph sz="half" idx="1"/>
          </p:nvPr>
        </p:nvSpPr>
        <p:spPr>
          <a:xfrm>
            <a:off x="203200" y="685800"/>
            <a:ext cx="6172200" cy="6858000"/>
          </a:xfrm>
        </p:spPr>
        <p:txBody>
          <a:bodyPr/>
          <a:lstStyle/>
          <a:p>
            <a:pPr marL="0" indent="0" algn="justLow" defTabSz="914400">
              <a:lnSpc>
                <a:spcPct val="100000"/>
              </a:lnSpc>
              <a:spcBef>
                <a:spcPts val="0"/>
              </a:spcBef>
              <a:spcAft>
                <a:spcPts val="0"/>
              </a:spcAft>
              <a:buClr>
                <a:srgbClr val="803DE9"/>
              </a:buClr>
              <a:buSzPct val="100000"/>
              <a:buFont typeface="Arial" panose="020B0604020202020204" pitchFamily="34" charset="0"/>
              <a:buNone/>
              <a:defRPr/>
            </a:pPr>
            <a:r>
              <a:rPr lang="en-US" sz="3200" b="1" kern="0" dirty="0">
                <a:solidFill>
                  <a:srgbClr val="FF0000"/>
                </a:solidFill>
                <a:latin typeface="Times New Roman" panose="02020603050405020304" pitchFamily="18" charset="0"/>
                <a:ea typeface="Times New Roman" panose="02020603050405020304" pitchFamily="18" charset="0"/>
                <a:sym typeface="Palatino" charset="0"/>
              </a:rPr>
              <a:t>EM of cardiac muscle :</a:t>
            </a: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kern="0" dirty="0">
                <a:solidFill>
                  <a:srgbClr val="000000"/>
                </a:solidFill>
                <a:latin typeface="Times New Roman" panose="02020603050405020304" pitchFamily="18" charset="0"/>
                <a:ea typeface="Times New Roman" panose="02020603050405020304" pitchFamily="18" charset="0"/>
                <a:sym typeface="Palatino" charset="0"/>
              </a:rPr>
              <a:t>Striated, Branched.</a:t>
            </a:r>
            <a:endParaRPr lang="en-US" sz="2400" kern="0" dirty="0">
              <a:solidFill>
                <a:srgbClr val="727272"/>
              </a:solidFill>
              <a:latin typeface="Times New Roman" panose="02020603050405020304" pitchFamily="18" charset="0"/>
              <a:ea typeface="Times New Roman" panose="02020603050405020304" pitchFamily="18" charset="0"/>
              <a:sym typeface="Palatino" charset="0"/>
            </a:endParaRP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kern="0" dirty="0">
                <a:solidFill>
                  <a:srgbClr val="000000"/>
                </a:solidFill>
                <a:latin typeface="Times New Roman" panose="02020603050405020304" pitchFamily="18" charset="0"/>
                <a:ea typeface="Times New Roman" panose="02020603050405020304" pitchFamily="18" charset="0"/>
                <a:sym typeface="Palatino" charset="0"/>
              </a:rPr>
              <a:t>Rich in mitochondria </a:t>
            </a:r>
            <a:r>
              <a:rPr lang="en-US" sz="2400" kern="0" dirty="0">
                <a:solidFill>
                  <a:srgbClr val="002060"/>
                </a:solidFill>
                <a:latin typeface="Times New Roman" panose="02020603050405020304" pitchFamily="18" charset="0"/>
                <a:ea typeface="Times New Roman" panose="02020603050405020304" pitchFamily="18" charset="0"/>
                <a:sym typeface="Palatino" charset="0"/>
              </a:rPr>
              <a:t>(power house)</a:t>
            </a: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kern="0" dirty="0">
                <a:solidFill>
                  <a:srgbClr val="000000"/>
                </a:solidFill>
                <a:latin typeface="Times New Roman" panose="02020603050405020304" pitchFamily="18" charset="0"/>
                <a:ea typeface="Times New Roman" panose="02020603050405020304" pitchFamily="18" charset="0"/>
                <a:sym typeface="Palatino" charset="0"/>
              </a:rPr>
              <a:t>interconnected end–to- end by </a:t>
            </a:r>
            <a:r>
              <a:rPr lang="en-US" sz="2400" b="1" kern="0" dirty="0">
                <a:solidFill>
                  <a:srgbClr val="000000"/>
                </a:solidFill>
                <a:latin typeface="Times New Roman" panose="02020603050405020304" pitchFamily="18" charset="0"/>
                <a:ea typeface="Times New Roman" panose="02020603050405020304" pitchFamily="18" charset="0"/>
                <a:sym typeface="Palatino" charset="0"/>
              </a:rPr>
              <a:t>intercalated discs</a:t>
            </a:r>
            <a:r>
              <a:rPr lang="en-US" sz="2400" kern="0" dirty="0">
                <a:solidFill>
                  <a:srgbClr val="000000"/>
                </a:solidFill>
                <a:latin typeface="Times New Roman" panose="02020603050405020304" pitchFamily="18" charset="0"/>
                <a:ea typeface="Times New Roman" panose="02020603050405020304" pitchFamily="18" charset="0"/>
                <a:sym typeface="Palatino" charset="0"/>
              </a:rPr>
              <a:t>.</a:t>
            </a:r>
          </a:p>
          <a:p>
            <a:pPr marL="342900" indent="-342900" algn="justLow" defTabSz="914400">
              <a:lnSpc>
                <a:spcPct val="100000"/>
              </a:lnSpc>
              <a:spcBef>
                <a:spcPts val="0"/>
              </a:spcBef>
              <a:spcAft>
                <a:spcPts val="0"/>
              </a:spcAft>
              <a:buClr>
                <a:srgbClr val="803DE9"/>
              </a:buClr>
              <a:buSzPct val="100000"/>
              <a:buFont typeface="Wingdings" panose="05000000000000000000" pitchFamily="2" charset="2"/>
              <a:buChar char="q"/>
              <a:defRPr/>
            </a:pPr>
            <a:r>
              <a:rPr lang="en-US" sz="2400" b="1" kern="0" dirty="0">
                <a:solidFill>
                  <a:srgbClr val="000000"/>
                </a:solidFill>
                <a:latin typeface="Times New Roman" panose="02020603050405020304" pitchFamily="18" charset="0"/>
                <a:ea typeface="Times New Roman" panose="02020603050405020304" pitchFamily="18" charset="0"/>
                <a:sym typeface="Palatino" charset="0"/>
              </a:rPr>
              <a:t>Intercalated discs</a:t>
            </a:r>
            <a:r>
              <a:rPr lang="en-US" sz="2400" kern="0" dirty="0">
                <a:solidFill>
                  <a:srgbClr val="000000"/>
                </a:solidFill>
                <a:latin typeface="Times New Roman" panose="02020603050405020304" pitchFamily="18" charset="0"/>
                <a:ea typeface="Times New Roman" panose="02020603050405020304" pitchFamily="18" charset="0"/>
                <a:sym typeface="Palatino" charset="0"/>
              </a:rPr>
              <a:t> </a:t>
            </a:r>
            <a:endParaRPr lang="en-GB" sz="2000" kern="0" dirty="0">
              <a:solidFill>
                <a:srgbClr val="000000"/>
              </a:solidFill>
              <a:latin typeface="Times New Roman" panose="02020603050405020304" pitchFamily="18" charset="0"/>
              <a:ea typeface="Times New Roman" panose="02020603050405020304" pitchFamily="18" charset="0"/>
              <a:sym typeface="Palatino" charset="0"/>
            </a:endParaRPr>
          </a:p>
          <a:p>
            <a:pPr algn="justLow" defTabSz="914400">
              <a:lnSpc>
                <a:spcPct val="100000"/>
              </a:lnSpc>
              <a:spcBef>
                <a:spcPts val="0"/>
              </a:spcBef>
              <a:spcAft>
                <a:spcPts val="0"/>
              </a:spcAft>
              <a:buClr>
                <a:srgbClr val="803DE9"/>
              </a:buClr>
              <a:buSzPct val="100000"/>
              <a:buFont typeface="Wingdings" pitchFamily="2" charset="2"/>
              <a:buChar char="Ø"/>
              <a:defRPr/>
            </a:pPr>
            <a:r>
              <a:rPr lang="en-GB" sz="2400" b="1" kern="0" dirty="0">
                <a:solidFill>
                  <a:srgbClr val="FF0000"/>
                </a:solidFill>
                <a:latin typeface="Times New Roman" panose="02020603050405020304" pitchFamily="18" charset="0"/>
                <a:ea typeface="Times New Roman" panose="02020603050405020304" pitchFamily="18" charset="0"/>
                <a:sym typeface="Palatino" charset="0"/>
              </a:rPr>
              <a:t>   Transverse Part: </a:t>
            </a:r>
            <a:endParaRPr lang="en-US" sz="2400" kern="0" dirty="0">
              <a:solidFill>
                <a:srgbClr val="FF0000"/>
              </a:solidFill>
              <a:latin typeface="Times New Roman" panose="02020603050405020304" pitchFamily="18" charset="0"/>
              <a:ea typeface="Times New Roman" panose="02020603050405020304" pitchFamily="18" charset="0"/>
              <a:sym typeface="Palatino" charset="0"/>
            </a:endParaRPr>
          </a:p>
          <a:p>
            <a:pPr marL="342900" indent="-342900" algn="justLow" defTabSz="914400">
              <a:lnSpc>
                <a:spcPct val="100000"/>
              </a:lnSpc>
              <a:spcBef>
                <a:spcPts val="0"/>
              </a:spcBef>
              <a:spcAft>
                <a:spcPts val="0"/>
              </a:spcAft>
              <a:buClr>
                <a:srgbClr val="803DE9"/>
              </a:buClr>
              <a:buSzPct val="100000"/>
              <a:buFont typeface="Symbol" panose="05050102010706020507" pitchFamily="18" charset="2"/>
              <a:buChar char=""/>
              <a:tabLst>
                <a:tab pos="457200" algn="l"/>
                <a:tab pos="1108710" algn="l"/>
              </a:tabLst>
              <a:defRPr/>
            </a:pPr>
            <a:r>
              <a:rPr lang="en-GB" sz="2000" b="1" kern="0" dirty="0" err="1">
                <a:solidFill>
                  <a:srgbClr val="000000"/>
                </a:solidFill>
                <a:latin typeface="Times New Roman" panose="02020603050405020304" pitchFamily="18" charset="0"/>
                <a:ea typeface="Times New Roman" panose="02020603050405020304" pitchFamily="18" charset="0"/>
                <a:sym typeface="Palatino" charset="0"/>
              </a:rPr>
              <a:t>zonula</a:t>
            </a:r>
            <a:r>
              <a:rPr lang="en-GB" sz="2000" b="1" kern="0" dirty="0">
                <a:solidFill>
                  <a:srgbClr val="000000"/>
                </a:solidFill>
                <a:latin typeface="Times New Roman" panose="02020603050405020304" pitchFamily="18" charset="0"/>
                <a:ea typeface="Times New Roman" panose="02020603050405020304" pitchFamily="18" charset="0"/>
                <a:sym typeface="Palatino" charset="0"/>
              </a:rPr>
              <a:t> (fasciae ) adherents</a:t>
            </a:r>
          </a:p>
          <a:p>
            <a:pPr marL="342900" indent="-342900" algn="justLow" defTabSz="914400">
              <a:lnSpc>
                <a:spcPct val="100000"/>
              </a:lnSpc>
              <a:spcBef>
                <a:spcPts val="0"/>
              </a:spcBef>
              <a:spcAft>
                <a:spcPts val="0"/>
              </a:spcAft>
              <a:buClr>
                <a:srgbClr val="803DE9"/>
              </a:buClr>
              <a:buSzPct val="100000"/>
              <a:buFont typeface="Symbol" panose="05050102010706020507" pitchFamily="18" charset="2"/>
              <a:buChar char=""/>
              <a:tabLst>
                <a:tab pos="457200" algn="l"/>
                <a:tab pos="1108710" algn="l"/>
              </a:tabLst>
              <a:defRPr/>
            </a:pPr>
            <a:r>
              <a:rPr lang="en-GB" sz="2000" b="1" kern="0" dirty="0">
                <a:solidFill>
                  <a:srgbClr val="000000"/>
                </a:solidFill>
                <a:latin typeface="Times New Roman" panose="02020603050405020304" pitchFamily="18" charset="0"/>
                <a:ea typeface="Times New Roman" panose="02020603050405020304" pitchFamily="18" charset="0"/>
                <a:sym typeface="Palatino" charset="0"/>
              </a:rPr>
              <a:t>desmosomes (macula </a:t>
            </a:r>
            <a:r>
              <a:rPr lang="en-GB" sz="2000" b="1" kern="0" dirty="0" err="1">
                <a:solidFill>
                  <a:srgbClr val="000000"/>
                </a:solidFill>
                <a:latin typeface="Times New Roman" panose="02020603050405020304" pitchFamily="18" charset="0"/>
                <a:ea typeface="Times New Roman" panose="02020603050405020304" pitchFamily="18" charset="0"/>
                <a:sym typeface="Palatino" charset="0"/>
              </a:rPr>
              <a:t>adherentes</a:t>
            </a:r>
            <a:r>
              <a:rPr lang="en-GB" sz="2000" b="1" kern="0" dirty="0">
                <a:solidFill>
                  <a:srgbClr val="000000"/>
                </a:solidFill>
                <a:latin typeface="Times New Roman" panose="02020603050405020304" pitchFamily="18" charset="0"/>
                <a:ea typeface="Times New Roman" panose="02020603050405020304" pitchFamily="18" charset="0"/>
                <a:sym typeface="Palatino" charset="0"/>
              </a:rPr>
              <a:t>)</a:t>
            </a:r>
            <a:r>
              <a:rPr lang="en-GB" sz="2000" kern="0" dirty="0">
                <a:solidFill>
                  <a:srgbClr val="000000"/>
                </a:solidFill>
                <a:latin typeface="Times New Roman" panose="02020603050405020304" pitchFamily="18" charset="0"/>
                <a:ea typeface="Times New Roman" panose="02020603050405020304" pitchFamily="18" charset="0"/>
                <a:sym typeface="Palatino" charset="0"/>
              </a:rPr>
              <a:t> to </a:t>
            </a:r>
            <a:r>
              <a:rPr lang="en-GB" sz="2000" b="1" kern="0" dirty="0">
                <a:solidFill>
                  <a:srgbClr val="000000"/>
                </a:solidFill>
                <a:latin typeface="Times New Roman" panose="02020603050405020304" pitchFamily="18" charset="0"/>
                <a:ea typeface="Times New Roman" panose="02020603050405020304" pitchFamily="18" charset="0"/>
                <a:sym typeface="Palatino" charset="0"/>
              </a:rPr>
              <a:t>prevent the cells from pulling apart</a:t>
            </a:r>
            <a:r>
              <a:rPr lang="en-GB" sz="2000" kern="0" dirty="0">
                <a:solidFill>
                  <a:srgbClr val="000000"/>
                </a:solidFill>
                <a:latin typeface="Times New Roman" panose="02020603050405020304" pitchFamily="18" charset="0"/>
                <a:ea typeface="Times New Roman" panose="02020603050405020304" pitchFamily="18" charset="0"/>
                <a:sym typeface="Palatino" charset="0"/>
              </a:rPr>
              <a:t> under the strain of contraction </a:t>
            </a:r>
            <a:endParaRPr lang="en-US" sz="2000" kern="0" dirty="0">
              <a:solidFill>
                <a:srgbClr val="000000"/>
              </a:solidFill>
              <a:latin typeface="Times New Roman" panose="02020603050405020304" pitchFamily="18" charset="0"/>
              <a:ea typeface="Times New Roman" panose="02020603050405020304" pitchFamily="18" charset="0"/>
              <a:sym typeface="Palatino" charset="0"/>
            </a:endParaRPr>
          </a:p>
          <a:p>
            <a:pPr marL="228600" indent="-446088" algn="justLow" defTabSz="914400">
              <a:lnSpc>
                <a:spcPct val="100000"/>
              </a:lnSpc>
              <a:spcBef>
                <a:spcPts val="0"/>
              </a:spcBef>
              <a:spcAft>
                <a:spcPts val="0"/>
              </a:spcAft>
              <a:buClr>
                <a:srgbClr val="803DE9"/>
              </a:buClr>
              <a:buSzPct val="100000"/>
              <a:buFont typeface="Wingdings" panose="05000000000000000000" pitchFamily="2" charset="2"/>
              <a:buChar char="Ø"/>
              <a:tabLst>
                <a:tab pos="1108710" algn="l"/>
              </a:tabLst>
              <a:defRPr/>
            </a:pPr>
            <a:r>
              <a:rPr lang="en-GB" sz="2400" kern="0" dirty="0">
                <a:solidFill>
                  <a:srgbClr val="FF0000"/>
                </a:solidFill>
                <a:latin typeface="Times New Roman" panose="02020603050405020304" pitchFamily="18" charset="0"/>
                <a:ea typeface="Times New Roman" panose="02020603050405020304" pitchFamily="18" charset="0"/>
                <a:sym typeface="Palatino" charset="0"/>
              </a:rPr>
              <a:t> </a:t>
            </a:r>
            <a:r>
              <a:rPr lang="en-GB" sz="2400" b="1" kern="0" dirty="0">
                <a:solidFill>
                  <a:srgbClr val="FF0000"/>
                </a:solidFill>
                <a:latin typeface="Times New Roman" panose="02020603050405020304" pitchFamily="18" charset="0"/>
                <a:ea typeface="Times New Roman" panose="02020603050405020304" pitchFamily="18" charset="0"/>
                <a:sym typeface="Palatino" charset="0"/>
              </a:rPr>
              <a:t>Lateral Part</a:t>
            </a:r>
            <a:r>
              <a:rPr lang="en-GB" sz="2400" kern="0" dirty="0">
                <a:solidFill>
                  <a:srgbClr val="FF0000"/>
                </a:solidFill>
                <a:latin typeface="Times New Roman" panose="02020603050405020304" pitchFamily="18" charset="0"/>
                <a:ea typeface="Times New Roman" panose="02020603050405020304" pitchFamily="18" charset="0"/>
                <a:sym typeface="Palatino" charset="0"/>
              </a:rPr>
              <a:t>:</a:t>
            </a:r>
            <a:endParaRPr lang="en-US" sz="2400" kern="0" dirty="0">
              <a:solidFill>
                <a:srgbClr val="FF0000"/>
              </a:solidFill>
              <a:latin typeface="Times New Roman" panose="02020603050405020304" pitchFamily="18" charset="0"/>
              <a:ea typeface="Times New Roman" panose="02020603050405020304" pitchFamily="18" charset="0"/>
              <a:sym typeface="Palatino" charset="0"/>
            </a:endParaRPr>
          </a:p>
          <a:p>
            <a:pPr marL="342900" indent="-342900" algn="justLow" defTabSz="914400">
              <a:lnSpc>
                <a:spcPct val="100000"/>
              </a:lnSpc>
              <a:spcBef>
                <a:spcPts val="0"/>
              </a:spcBef>
              <a:spcAft>
                <a:spcPts val="0"/>
              </a:spcAft>
              <a:buClr>
                <a:srgbClr val="803DE9"/>
              </a:buClr>
              <a:buSzPct val="100000"/>
              <a:buFont typeface="Symbol" panose="05050102010706020507" pitchFamily="18" charset="2"/>
              <a:buChar char=""/>
              <a:tabLst>
                <a:tab pos="457200" algn="l"/>
                <a:tab pos="1108710" algn="l"/>
              </a:tabLst>
              <a:defRPr/>
            </a:pPr>
            <a:r>
              <a:rPr lang="en-GB" sz="2000" b="1" kern="0" dirty="0">
                <a:solidFill>
                  <a:srgbClr val="000000"/>
                </a:solidFill>
                <a:latin typeface="Times New Roman" panose="02020603050405020304" pitchFamily="18" charset="0"/>
                <a:ea typeface="Times New Roman" panose="02020603050405020304" pitchFamily="18" charset="0"/>
                <a:sym typeface="Palatino" charset="0"/>
              </a:rPr>
              <a:t>Gap junctions (nexus)</a:t>
            </a:r>
            <a:r>
              <a:rPr lang="en-GB" sz="2000" kern="0" dirty="0">
                <a:solidFill>
                  <a:srgbClr val="000000"/>
                </a:solidFill>
                <a:latin typeface="Times New Roman" panose="02020603050405020304" pitchFamily="18" charset="0"/>
                <a:ea typeface="Times New Roman" panose="02020603050405020304" pitchFamily="18" charset="0"/>
                <a:sym typeface="Palatino" charset="0"/>
              </a:rPr>
              <a:t> - for </a:t>
            </a:r>
            <a:r>
              <a:rPr lang="en-GB" sz="2000" b="1" kern="0" dirty="0">
                <a:solidFill>
                  <a:srgbClr val="000000"/>
                </a:solidFill>
                <a:latin typeface="Times New Roman" panose="02020603050405020304" pitchFamily="18" charset="0"/>
                <a:ea typeface="Times New Roman" panose="02020603050405020304" pitchFamily="18" charset="0"/>
                <a:sym typeface="Palatino" charset="0"/>
              </a:rPr>
              <a:t>impulse transfer</a:t>
            </a:r>
            <a:r>
              <a:rPr lang="en-GB" sz="2000" kern="0" dirty="0">
                <a:solidFill>
                  <a:srgbClr val="000000"/>
                </a:solidFill>
                <a:latin typeface="Times New Roman" panose="02020603050405020304" pitchFamily="18" charset="0"/>
                <a:ea typeface="Times New Roman" panose="02020603050405020304" pitchFamily="18" charset="0"/>
                <a:sym typeface="Palatino" charset="0"/>
              </a:rPr>
              <a:t> providing ionic continuity between adjacent </a:t>
            </a:r>
            <a:r>
              <a:rPr lang="en-GB" sz="2000" kern="0" dirty="0" err="1">
                <a:solidFill>
                  <a:srgbClr val="000000"/>
                </a:solidFill>
                <a:latin typeface="Times New Roman" panose="02020603050405020304" pitchFamily="18" charset="0"/>
                <a:ea typeface="Times New Roman" panose="02020603050405020304" pitchFamily="18" charset="0"/>
                <a:sym typeface="Palatino" charset="0"/>
              </a:rPr>
              <a:t>myocytes</a:t>
            </a:r>
            <a:r>
              <a:rPr lang="en-GB" sz="2000" kern="0" dirty="0">
                <a:solidFill>
                  <a:srgbClr val="000000"/>
                </a:solidFill>
                <a:latin typeface="Times New Roman" panose="02020603050405020304" pitchFamily="18" charset="0"/>
                <a:ea typeface="Times New Roman" panose="02020603050405020304" pitchFamily="18" charset="0"/>
                <a:sym typeface="Palatino" charset="0"/>
              </a:rPr>
              <a:t> (</a:t>
            </a:r>
            <a:r>
              <a:rPr lang="en-US" sz="2000" b="1" kern="0" dirty="0">
                <a:solidFill>
                  <a:srgbClr val="000000"/>
                </a:solidFill>
                <a:latin typeface="Times New Roman" panose="02020603050405020304" pitchFamily="18" charset="0"/>
                <a:ea typeface="Times New Roman" panose="02020603050405020304" pitchFamily="18" charset="0"/>
                <a:sym typeface="Palatino" charset="0"/>
              </a:rPr>
              <a:t>electrical </a:t>
            </a:r>
            <a:r>
              <a:rPr lang="en-US" sz="2000" b="1" kern="0" dirty="0" err="1">
                <a:solidFill>
                  <a:srgbClr val="000000"/>
                </a:solidFill>
                <a:latin typeface="Times New Roman" panose="02020603050405020304" pitchFamily="18" charset="0"/>
                <a:ea typeface="Times New Roman" panose="02020603050405020304" pitchFamily="18" charset="0"/>
                <a:sym typeface="Palatino" charset="0"/>
              </a:rPr>
              <a:t>commtiunicaon</a:t>
            </a:r>
            <a:r>
              <a:rPr lang="en-US" sz="2000" kern="0" dirty="0">
                <a:solidFill>
                  <a:srgbClr val="000000"/>
                </a:solidFill>
                <a:latin typeface="Times New Roman" panose="02020603050405020304" pitchFamily="18" charset="0"/>
                <a:ea typeface="Times New Roman" panose="02020603050405020304" pitchFamily="18" charset="0"/>
                <a:sym typeface="Palatino" charset="0"/>
              </a:rPr>
              <a:t> between cardiac muscle cells</a:t>
            </a:r>
            <a:r>
              <a:rPr lang="en-GB" sz="2000" kern="0" dirty="0">
                <a:solidFill>
                  <a:srgbClr val="000000"/>
                </a:solidFill>
                <a:latin typeface="Times New Roman" panose="02020603050405020304" pitchFamily="18" charset="0"/>
                <a:ea typeface="Times New Roman" panose="02020603050405020304" pitchFamily="18" charset="0"/>
                <a:sym typeface="Palatino" charset="0"/>
              </a:rPr>
              <a:t>)</a:t>
            </a:r>
            <a:endParaRPr lang="en-US" sz="2000" kern="0" dirty="0">
              <a:solidFill>
                <a:srgbClr val="000000"/>
              </a:solidFill>
              <a:latin typeface="Times New Roman" panose="02020603050405020304" pitchFamily="18" charset="0"/>
              <a:ea typeface="Times New Roman" panose="02020603050405020304" pitchFamily="18" charset="0"/>
              <a:sym typeface="Palatino" charset="0"/>
            </a:endParaRPr>
          </a:p>
          <a:p>
            <a:pPr marL="0" indent="-446088" algn="justLow" defTabSz="914400">
              <a:lnSpc>
                <a:spcPct val="100000"/>
              </a:lnSpc>
              <a:spcBef>
                <a:spcPts val="0"/>
              </a:spcBef>
              <a:spcAft>
                <a:spcPts val="0"/>
              </a:spcAft>
              <a:buClr>
                <a:srgbClr val="803DE9"/>
              </a:buClr>
              <a:buSzPct val="100000"/>
              <a:buFont typeface="Wingdings" pitchFamily="2" charset="2"/>
              <a:buChar char="q"/>
              <a:defRPr/>
            </a:pPr>
            <a:r>
              <a:rPr lang="en-US" sz="2400" b="1" kern="0" dirty="0">
                <a:solidFill>
                  <a:srgbClr val="000000"/>
                </a:solidFill>
                <a:latin typeface="Times New Roman" panose="02020603050405020304" pitchFamily="18" charset="0"/>
                <a:ea typeface="Times New Roman" panose="02020603050405020304" pitchFamily="18" charset="0"/>
                <a:sym typeface="Palatino" charset="0"/>
              </a:rPr>
              <a:t>T – Tubules </a:t>
            </a:r>
          </a:p>
          <a:p>
            <a:pPr marL="0" indent="-446088" algn="justLow" defTabSz="914400">
              <a:lnSpc>
                <a:spcPct val="100000"/>
              </a:lnSpc>
              <a:spcBef>
                <a:spcPts val="0"/>
              </a:spcBef>
              <a:spcAft>
                <a:spcPts val="0"/>
              </a:spcAft>
              <a:buClr>
                <a:srgbClr val="803DE9"/>
              </a:buClr>
              <a:buSzPct val="100000"/>
              <a:buFont typeface="Wingdings" pitchFamily="2" charset="2"/>
              <a:buChar char="q"/>
              <a:defRPr/>
            </a:pPr>
            <a:r>
              <a:rPr lang="en-US" sz="2400" b="1" kern="0" dirty="0">
                <a:solidFill>
                  <a:srgbClr val="000000"/>
                </a:solidFill>
                <a:latin typeface="Times New Roman" panose="02020603050405020304" pitchFamily="18" charset="0"/>
                <a:ea typeface="Times New Roman" panose="02020603050405020304" pitchFamily="18" charset="0"/>
                <a:sym typeface="Palatino" charset="0"/>
              </a:rPr>
              <a:t>Sarcoplasmic reticulum </a:t>
            </a:r>
          </a:p>
          <a:p>
            <a:pPr marL="0" indent="-446088" algn="justLow" defTabSz="914400">
              <a:lnSpc>
                <a:spcPct val="100000"/>
              </a:lnSpc>
              <a:spcBef>
                <a:spcPts val="0"/>
              </a:spcBef>
              <a:spcAft>
                <a:spcPts val="0"/>
              </a:spcAft>
              <a:buClr>
                <a:srgbClr val="803DE9"/>
              </a:buClr>
              <a:buSzPct val="100000"/>
              <a:buFont typeface="Wingdings" pitchFamily="2" charset="2"/>
              <a:buChar char="q"/>
              <a:defRPr/>
            </a:pPr>
            <a:r>
              <a:rPr lang="en-US" sz="2400" kern="0" dirty="0">
                <a:solidFill>
                  <a:srgbClr val="000000"/>
                </a:solidFill>
                <a:latin typeface="Times New Roman" panose="02020603050405020304" pitchFamily="18" charset="0"/>
                <a:ea typeface="Times New Roman" panose="02020603050405020304" pitchFamily="18" charset="0"/>
                <a:sym typeface="Palatino" charset="0"/>
              </a:rPr>
              <a:t>Others ( glycogen , Lipid, Pigment) </a:t>
            </a:r>
          </a:p>
          <a:p>
            <a:pPr>
              <a:defRPr/>
            </a:pPr>
            <a:endParaRPr lang="ar-JO" dirty="0"/>
          </a:p>
        </p:txBody>
      </p:sp>
      <p:pic>
        <p:nvPicPr>
          <p:cNvPr id="63492" name="Picture 2" descr="C:\Users\MCC\Desktop\New folder\400wm.jpg">
            <a:extLst>
              <a:ext uri="{FF2B5EF4-FFF2-40B4-BE49-F238E27FC236}">
                <a16:creationId xmlns:a16="http://schemas.microsoft.com/office/drawing/2014/main" id="{45CC8CAB-F2DB-46CC-BC3B-221C23CA8FA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51600" y="1600200"/>
            <a:ext cx="3581400" cy="4800600"/>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94C927C4-FABA-4AB3-B673-31D13A8D8439}"/>
              </a:ext>
            </a:extLst>
          </p:cNvPr>
          <p:cNvSpPr>
            <a:spLocks noGrp="1"/>
          </p:cNvSpPr>
          <p:nvPr>
            <p:ph type="title"/>
          </p:nvPr>
        </p:nvSpPr>
        <p:spPr>
          <a:xfrm>
            <a:off x="741363" y="100013"/>
            <a:ext cx="8763000" cy="1471612"/>
          </a:xfrm>
        </p:spPr>
        <p:txBody>
          <a:bodyPr/>
          <a:lstStyle/>
          <a:p>
            <a:pPr algn="ctr"/>
            <a:r>
              <a:rPr lang="en-US" altLang="en-US" b="1">
                <a:solidFill>
                  <a:srgbClr val="000000"/>
                </a:solidFill>
                <a:latin typeface="Times New Roman" panose="02020603050405020304" pitchFamily="18" charset="0"/>
                <a:cs typeface="Times New Roman" panose="02020603050405020304" pitchFamily="18" charset="0"/>
              </a:rPr>
              <a:t>Intercalated discs</a:t>
            </a:r>
            <a:endParaRPr lang="en-US" altLang="en-US"/>
          </a:p>
        </p:txBody>
      </p:sp>
      <p:pic>
        <p:nvPicPr>
          <p:cNvPr id="64515" name="Content Placeholder 8">
            <a:extLst>
              <a:ext uri="{FF2B5EF4-FFF2-40B4-BE49-F238E27FC236}">
                <a16:creationId xmlns:a16="http://schemas.microsoft.com/office/drawing/2014/main" id="{3EA78059-36D0-4230-9662-C2E3E98506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5600" y="1676400"/>
            <a:ext cx="9296400" cy="5486400"/>
          </a:xfrm>
        </p:spPr>
      </p:pic>
      <p:sp>
        <p:nvSpPr>
          <p:cNvPr id="64516" name="TextBox 1">
            <a:extLst>
              <a:ext uri="{FF2B5EF4-FFF2-40B4-BE49-F238E27FC236}">
                <a16:creationId xmlns:a16="http://schemas.microsoft.com/office/drawing/2014/main" id="{89F2E006-9926-4940-9FB2-B001DA9B7236}"/>
              </a:ext>
            </a:extLst>
          </p:cNvPr>
          <p:cNvSpPr txBox="1">
            <a:spLocks noChangeArrowheads="1"/>
          </p:cNvSpPr>
          <p:nvPr/>
        </p:nvSpPr>
        <p:spPr bwMode="auto">
          <a:xfrm>
            <a:off x="8313738" y="18288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727272"/>
                </a:solidFill>
                <a:latin typeface="Futura"/>
                <a:ea typeface="ヒラギノ角ゴ Pro W3"/>
                <a:cs typeface="ヒラギノ角ゴ Pro W3"/>
                <a:sym typeface="Futura"/>
              </a:defRPr>
            </a:lvl1pPr>
            <a:lvl2pPr marL="742950" indent="-285750">
              <a:defRPr sz="3000">
                <a:solidFill>
                  <a:srgbClr val="727272"/>
                </a:solidFill>
                <a:latin typeface="Futura"/>
                <a:ea typeface="ヒラギノ角ゴ Pro W3"/>
                <a:cs typeface="ヒラギノ角ゴ Pro W3"/>
                <a:sym typeface="Futura"/>
              </a:defRPr>
            </a:lvl2pPr>
            <a:lvl3pPr marL="1143000" indent="-228600">
              <a:defRPr sz="3000">
                <a:solidFill>
                  <a:srgbClr val="727272"/>
                </a:solidFill>
                <a:latin typeface="Futura"/>
                <a:ea typeface="ヒラギノ角ゴ Pro W3"/>
                <a:cs typeface="ヒラギノ角ゴ Pro W3"/>
                <a:sym typeface="Futura"/>
              </a:defRPr>
            </a:lvl3pPr>
            <a:lvl4pPr marL="1600200" indent="-228600">
              <a:defRPr sz="3000">
                <a:solidFill>
                  <a:srgbClr val="727272"/>
                </a:solidFill>
                <a:latin typeface="Futura"/>
                <a:ea typeface="ヒラギノ角ゴ Pro W3"/>
                <a:cs typeface="ヒラギノ角ゴ Pro W3"/>
                <a:sym typeface="Futura"/>
              </a:defRPr>
            </a:lvl4pPr>
            <a:lvl5pPr marL="2057400" indent="-228600">
              <a:defRPr sz="3000">
                <a:solidFill>
                  <a:srgbClr val="727272"/>
                </a:solidFill>
                <a:latin typeface="Futura"/>
                <a:ea typeface="ヒラギノ角ゴ Pro W3"/>
                <a:cs typeface="ヒラギノ角ゴ Pro W3"/>
                <a:sym typeface="Futura"/>
              </a:defRPr>
            </a:lvl5pPr>
            <a:lvl6pPr marL="25146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6pPr>
            <a:lvl7pPr marL="29718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7pPr>
            <a:lvl8pPr marL="34290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8pPr>
            <a:lvl9pPr marL="38862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9pPr>
          </a:lstStyle>
          <a:p>
            <a:r>
              <a:rPr lang="en-US" altLang="en-US" sz="1800" b="1">
                <a:solidFill>
                  <a:srgbClr val="002060"/>
                </a:solidFill>
              </a:rPr>
              <a:t>H-Band</a:t>
            </a:r>
          </a:p>
        </p:txBody>
      </p:sp>
      <p:cxnSp>
        <p:nvCxnSpPr>
          <p:cNvPr id="4" name="Straight Arrow Connector 3">
            <a:extLst>
              <a:ext uri="{FF2B5EF4-FFF2-40B4-BE49-F238E27FC236}">
                <a16:creationId xmlns:a16="http://schemas.microsoft.com/office/drawing/2014/main" id="{BB6296C4-61F3-40CD-BBE3-943A179C1612}"/>
              </a:ext>
            </a:extLst>
          </p:cNvPr>
          <p:cNvCxnSpPr/>
          <p:nvPr/>
        </p:nvCxnSpPr>
        <p:spPr>
          <a:xfrm>
            <a:off x="8813800" y="2286000"/>
            <a:ext cx="0" cy="45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DDDA46AC-9F2C-4E93-A152-E27196892A75}"/>
              </a:ext>
            </a:extLst>
          </p:cNvPr>
          <p:cNvCxnSpPr/>
          <p:nvPr/>
        </p:nvCxnSpPr>
        <p:spPr>
          <a:xfrm flipH="1">
            <a:off x="7061200" y="2362200"/>
            <a:ext cx="228600"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4519" name="TextBox 6">
            <a:extLst>
              <a:ext uri="{FF2B5EF4-FFF2-40B4-BE49-F238E27FC236}">
                <a16:creationId xmlns:a16="http://schemas.microsoft.com/office/drawing/2014/main" id="{705B8744-7056-42BD-AB1E-51B45C1A5807}"/>
              </a:ext>
            </a:extLst>
          </p:cNvPr>
          <p:cNvSpPr txBox="1">
            <a:spLocks noChangeArrowheads="1"/>
          </p:cNvSpPr>
          <p:nvPr/>
        </p:nvSpPr>
        <p:spPr bwMode="auto">
          <a:xfrm>
            <a:off x="6823075" y="20955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727272"/>
                </a:solidFill>
                <a:latin typeface="Futura"/>
                <a:ea typeface="ヒラギノ角ゴ Pro W3"/>
                <a:cs typeface="ヒラギノ角ゴ Pro W3"/>
                <a:sym typeface="Futura"/>
              </a:defRPr>
            </a:lvl1pPr>
            <a:lvl2pPr marL="742950" indent="-285750">
              <a:defRPr sz="3000">
                <a:solidFill>
                  <a:srgbClr val="727272"/>
                </a:solidFill>
                <a:latin typeface="Futura"/>
                <a:ea typeface="ヒラギノ角ゴ Pro W3"/>
                <a:cs typeface="ヒラギノ角ゴ Pro W3"/>
                <a:sym typeface="Futura"/>
              </a:defRPr>
            </a:lvl2pPr>
            <a:lvl3pPr marL="1143000" indent="-228600">
              <a:defRPr sz="3000">
                <a:solidFill>
                  <a:srgbClr val="727272"/>
                </a:solidFill>
                <a:latin typeface="Futura"/>
                <a:ea typeface="ヒラギノ角ゴ Pro W3"/>
                <a:cs typeface="ヒラギノ角ゴ Pro W3"/>
                <a:sym typeface="Futura"/>
              </a:defRPr>
            </a:lvl3pPr>
            <a:lvl4pPr marL="1600200" indent="-228600">
              <a:defRPr sz="3000">
                <a:solidFill>
                  <a:srgbClr val="727272"/>
                </a:solidFill>
                <a:latin typeface="Futura"/>
                <a:ea typeface="ヒラギノ角ゴ Pro W3"/>
                <a:cs typeface="ヒラギノ角ゴ Pro W3"/>
                <a:sym typeface="Futura"/>
              </a:defRPr>
            </a:lvl4pPr>
            <a:lvl5pPr marL="2057400" indent="-228600">
              <a:defRPr sz="3000">
                <a:solidFill>
                  <a:srgbClr val="727272"/>
                </a:solidFill>
                <a:latin typeface="Futura"/>
                <a:ea typeface="ヒラギノ角ゴ Pro W3"/>
                <a:cs typeface="ヒラギノ角ゴ Pro W3"/>
                <a:sym typeface="Futura"/>
              </a:defRPr>
            </a:lvl5pPr>
            <a:lvl6pPr marL="25146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6pPr>
            <a:lvl7pPr marL="29718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7pPr>
            <a:lvl8pPr marL="34290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8pPr>
            <a:lvl9pPr marL="3886200" indent="-228600" eaLnBrk="0" fontAlgn="base" hangingPunct="0">
              <a:spcBef>
                <a:spcPct val="0"/>
              </a:spcBef>
              <a:spcAft>
                <a:spcPct val="0"/>
              </a:spcAft>
              <a:defRPr sz="3000">
                <a:solidFill>
                  <a:srgbClr val="727272"/>
                </a:solidFill>
                <a:latin typeface="Futura"/>
                <a:ea typeface="ヒラギノ角ゴ Pro W3"/>
                <a:cs typeface="ヒラギノ角ゴ Pro W3"/>
                <a:sym typeface="Futura"/>
              </a:defRPr>
            </a:lvl9pPr>
          </a:lstStyle>
          <a:p>
            <a:r>
              <a:rPr lang="en-US" altLang="en-US" sz="1800" b="1">
                <a:solidFill>
                  <a:srgbClr val="002060"/>
                </a:solidFill>
              </a:rPr>
              <a:t>M-Line</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COLORS" val="0"/>
  <p:tag name="MULTIRESPDIVISOR" val="1"/>
  <p:tag name="INCORRECTPOINTVALUE" val="0"/>
  <p:tag name="AUTOADJUSTPARTRANGE" val="True"/>
  <p:tag name="FIBNUMRESULTS" val="5"/>
  <p:tag name="PRRESPONSE2" val="9"/>
  <p:tag name="PRRESPONSE6" val="5"/>
  <p:tag name="PRRESPONSE10" val="1"/>
  <p:tag name="POWERPOINTVERSION" val="12.0"/>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POLLINGCYCLE" val="2"/>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RESETCHARTS" val="Tru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CHARTLABELS" val="1"/>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INCLUDENONRESPONDERS" val="False"/>
  <p:tag name="SAVECSVWITHSESSION" val="False"/>
  <p:tag name="DISPLAYNAME" val="True"/>
  <p:tag name="PRRESPONSE7" val="4"/>
  <p:tag name="GRIDFONTSIZE" val="12"/>
  <p:tag name="STDCHART" val="1"/>
  <p:tag name="RESPTABLESTYLE" val="-1"/>
  <p:tag name="CUSTOMCELLBACKCOLOR1" val="-657956"/>
  <p:tag name="PRRESPONSE4" val="7"/>
  <p:tag name="ADVANCEDSETTINGSVIEW" val="False"/>
  <p:tag name="DELIMITERS" val="3.1"/>
  <p:tag name="TPFULLVERSION" val="4.3.2.1178"/>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Title &amp; Subtitle">
  <a:themeElements>
    <a:clrScheme name="">
      <a:dk1>
        <a:srgbClr val="727272"/>
      </a:dk1>
      <a:lt1>
        <a:srgbClr val="FFFFFF"/>
      </a:lt1>
      <a:dk2>
        <a:srgbClr val="000000"/>
      </a:dk2>
      <a:lt2>
        <a:srgbClr val="808080"/>
      </a:lt2>
      <a:accent1>
        <a:srgbClr val="268CDF"/>
      </a:accent1>
      <a:accent2>
        <a:srgbClr val="333399"/>
      </a:accent2>
      <a:accent3>
        <a:srgbClr val="FFFFFF"/>
      </a:accent3>
      <a:accent4>
        <a:srgbClr val="606060"/>
      </a:accent4>
      <a:accent5>
        <a:srgbClr val="ACC5EC"/>
      </a:accent5>
      <a:accent6>
        <a:srgbClr val="2D2D8A"/>
      </a:accent6>
      <a:hlink>
        <a:srgbClr val="009999"/>
      </a:hlink>
      <a:folHlink>
        <a:srgbClr val="99CC00"/>
      </a:folHlink>
    </a:clrScheme>
    <a:fontScheme name="Title &amp; Subtitle">
      <a:majorFont>
        <a:latin typeface="Futura"/>
        <a:ea typeface="ヒラギノ角ゴ Pro W3"/>
        <a:cs typeface="ヒラギノ角ゴ Pro W3"/>
      </a:majorFont>
      <a:minorFont>
        <a:latin typeface="Futura"/>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68CDF">
            <a:alpha val="69803"/>
          </a:srgbClr>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rgbClr val="727272"/>
            </a:solidFill>
            <a:effectLst/>
            <a:latin typeface="Futura" charset="0"/>
            <a:sym typeface="Futura" charset="0"/>
          </a:defRPr>
        </a:defPPr>
      </a:lstStyle>
    </a:spDef>
    <a:lnDef>
      <a:spPr bwMode="auto">
        <a:xfrm>
          <a:off x="0" y="0"/>
          <a:ext cx="1" cy="1"/>
        </a:xfrm>
        <a:custGeom>
          <a:avLst/>
          <a:gdLst/>
          <a:ahLst/>
          <a:cxnLst/>
          <a:rect l="0" t="0" r="0" b="0"/>
          <a:pathLst/>
        </a:custGeom>
        <a:solidFill>
          <a:srgbClr val="268CDF">
            <a:alpha val="69803"/>
          </a:srgbClr>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rgbClr val="727272"/>
            </a:solidFill>
            <a:effectLst/>
            <a:latin typeface="Futura" charset="0"/>
            <a:sym typeface="Futur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mp; Bullets">
  <a:themeElements>
    <a:clrScheme name="">
      <a:dk1>
        <a:srgbClr val="727272"/>
      </a:dk1>
      <a:lt1>
        <a:srgbClr val="FFFFFF"/>
      </a:lt1>
      <a:dk2>
        <a:srgbClr val="000000"/>
      </a:dk2>
      <a:lt2>
        <a:srgbClr val="808080"/>
      </a:lt2>
      <a:accent1>
        <a:srgbClr val="268CDF"/>
      </a:accent1>
      <a:accent2>
        <a:srgbClr val="333399"/>
      </a:accent2>
      <a:accent3>
        <a:srgbClr val="FFFFFF"/>
      </a:accent3>
      <a:accent4>
        <a:srgbClr val="606060"/>
      </a:accent4>
      <a:accent5>
        <a:srgbClr val="ACC5EC"/>
      </a:accent5>
      <a:accent6>
        <a:srgbClr val="2D2D8A"/>
      </a:accent6>
      <a:hlink>
        <a:srgbClr val="009999"/>
      </a:hlink>
      <a:folHlink>
        <a:srgbClr val="99CC00"/>
      </a:folHlink>
    </a:clrScheme>
    <a:fontScheme name="Title &amp; Bullets">
      <a:majorFont>
        <a:latin typeface="Futura"/>
        <a:ea typeface="ヒラギノ角ゴ Pro W3"/>
        <a:cs typeface="ヒラギノ角ゴ Pro W3"/>
      </a:majorFont>
      <a:minorFont>
        <a:latin typeface="Palatino"/>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68CDF">
            <a:alpha val="69803"/>
          </a:srgbClr>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rgbClr val="727272"/>
            </a:solidFill>
            <a:effectLst/>
            <a:latin typeface="Futura" charset="0"/>
            <a:sym typeface="Futura" charset="0"/>
          </a:defRPr>
        </a:defPPr>
      </a:lstStyle>
    </a:spDef>
    <a:lnDef>
      <a:spPr bwMode="auto">
        <a:xfrm>
          <a:off x="0" y="0"/>
          <a:ext cx="1" cy="1"/>
        </a:xfrm>
        <a:custGeom>
          <a:avLst/>
          <a:gdLst/>
          <a:ahLst/>
          <a:cxnLst/>
          <a:rect l="0" t="0" r="0" b="0"/>
          <a:pathLst/>
        </a:custGeom>
        <a:solidFill>
          <a:srgbClr val="268CDF">
            <a:alpha val="69803"/>
          </a:srgbClr>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rgbClr val="727272"/>
            </a:solidFill>
            <a:effectLst/>
            <a:latin typeface="Futura" charset="0"/>
            <a:sym typeface="Futur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itle &amp; Bullets - Left">
  <a:themeElements>
    <a:clrScheme name="">
      <a:dk1>
        <a:srgbClr val="727272"/>
      </a:dk1>
      <a:lt1>
        <a:srgbClr val="FFFFFF"/>
      </a:lt1>
      <a:dk2>
        <a:srgbClr val="000000"/>
      </a:dk2>
      <a:lt2>
        <a:srgbClr val="808080"/>
      </a:lt2>
      <a:accent1>
        <a:srgbClr val="268CDF"/>
      </a:accent1>
      <a:accent2>
        <a:srgbClr val="333399"/>
      </a:accent2>
      <a:accent3>
        <a:srgbClr val="FFFFFF"/>
      </a:accent3>
      <a:accent4>
        <a:srgbClr val="606060"/>
      </a:accent4>
      <a:accent5>
        <a:srgbClr val="ACC5EC"/>
      </a:accent5>
      <a:accent6>
        <a:srgbClr val="2D2D8A"/>
      </a:accent6>
      <a:hlink>
        <a:srgbClr val="009999"/>
      </a:hlink>
      <a:folHlink>
        <a:srgbClr val="99CC00"/>
      </a:folHlink>
    </a:clrScheme>
    <a:fontScheme name="Title &amp; Bullets - Left">
      <a:majorFont>
        <a:latin typeface="Futura"/>
        <a:ea typeface="ヒラギノ角ゴ Pro W3"/>
        <a:cs typeface="ヒラギノ角ゴ Pro W3"/>
      </a:majorFont>
      <a:minorFont>
        <a:latin typeface="Palatino"/>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68CDF">
            <a:alpha val="69803"/>
          </a:srgbClr>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rgbClr val="727272"/>
            </a:solidFill>
            <a:effectLst/>
            <a:latin typeface="Futura" charset="0"/>
            <a:sym typeface="Futura" charset="0"/>
          </a:defRPr>
        </a:defPPr>
      </a:lstStyle>
    </a:spDef>
    <a:lnDef>
      <a:spPr bwMode="auto">
        <a:xfrm>
          <a:off x="0" y="0"/>
          <a:ext cx="1" cy="1"/>
        </a:xfrm>
        <a:custGeom>
          <a:avLst/>
          <a:gdLst/>
          <a:ahLst/>
          <a:cxnLst/>
          <a:rect l="0" t="0" r="0" b="0"/>
          <a:pathLst/>
        </a:custGeom>
        <a:solidFill>
          <a:srgbClr val="268CDF">
            <a:alpha val="69803"/>
          </a:srgbClr>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rgbClr val="727272"/>
            </a:solidFill>
            <a:effectLst/>
            <a:latin typeface="Futura" charset="0"/>
            <a:sym typeface="Futur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90B7EE4A072340A8AF29CDF2D63DB9" ma:contentTypeVersion="2" ma:contentTypeDescription="Create a new document." ma:contentTypeScope="" ma:versionID="65bb5ef2d01cd2b083889a7a247f606c">
  <xsd:schema xmlns:xsd="http://www.w3.org/2001/XMLSchema" xmlns:xs="http://www.w3.org/2001/XMLSchema" xmlns:p="http://schemas.microsoft.com/office/2006/metadata/properties" xmlns:ns2="95f9922e-945e-4224-a2c5-ede192cd6fb5" targetNamespace="http://schemas.microsoft.com/office/2006/metadata/properties" ma:root="true" ma:fieldsID="affff324a4bbd2c88e662c2ca7354a0d" ns2:_="">
    <xsd:import namespace="95f9922e-945e-4224-a2c5-ede192cd6fb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f9922e-945e-4224-a2c5-ede192cd6f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6F692D-1110-48B2-8E0D-1E78D6DD4D6F}">
  <ds:schemaRefs>
    <ds:schemaRef ds:uri="http://schemas.microsoft.com/sharepoint/v3/contenttype/forms"/>
  </ds:schemaRefs>
</ds:datastoreItem>
</file>

<file path=customXml/itemProps2.xml><?xml version="1.0" encoding="utf-8"?>
<ds:datastoreItem xmlns:ds="http://schemas.openxmlformats.org/officeDocument/2006/customXml" ds:itemID="{082DFEA1-7898-4E2E-ADBD-BF7085035869}">
  <ds:schemaRefs>
    <ds:schemaRef ds:uri="http://schemas.microsoft.com/office/2006/metadata/contentType"/>
    <ds:schemaRef ds:uri="http://schemas.microsoft.com/office/2006/metadata/properties/metaAttributes"/>
    <ds:schemaRef ds:uri="http://www.w3.org/2000/xmlns/"/>
    <ds:schemaRef ds:uri="http://www.w3.org/2001/XMLSchema"/>
    <ds:schemaRef ds:uri="95f9922e-945e-4224-a2c5-ede192cd6fb5"/>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2063</TotalTime>
  <Pages>0</Pages>
  <Words>3628</Words>
  <Characters>0</Characters>
  <Application>Microsoft Office PowerPoint</Application>
  <PresentationFormat>Custom</PresentationFormat>
  <Lines>0</Lines>
  <Paragraphs>416</Paragraphs>
  <Slides>43</Slides>
  <Notes>0</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43</vt:i4>
      </vt:variant>
    </vt:vector>
  </HeadingPairs>
  <TitlesOfParts>
    <vt:vector size="63" baseType="lpstr">
      <vt:lpstr>Arial</vt:lpstr>
      <vt:lpstr>Arial Black</vt:lpstr>
      <vt:lpstr>Calibri</vt:lpstr>
      <vt:lpstr>Calibri Light</vt:lpstr>
      <vt:lpstr>Futura</vt:lpstr>
      <vt:lpstr>Lucida Grande</vt:lpstr>
      <vt:lpstr>Palatino</vt:lpstr>
      <vt:lpstr>Symbol</vt:lpstr>
      <vt:lpstr>Times New Roman</vt:lpstr>
      <vt:lpstr>Wingdings</vt:lpstr>
      <vt:lpstr>Title &amp; Subtitle</vt:lpstr>
      <vt:lpstr>Title &amp; Bullets</vt:lpstr>
      <vt:lpstr>Office Theme</vt:lpstr>
      <vt:lpstr>1_Office Theme</vt:lpstr>
      <vt:lpstr>2_Office Theme</vt:lpstr>
      <vt:lpstr>3_Office Theme</vt:lpstr>
      <vt:lpstr>4_Office Theme</vt:lpstr>
      <vt:lpstr>Title &amp; Bullets - Left</vt:lpstr>
      <vt:lpstr>5_Office Theme</vt:lpstr>
      <vt:lpstr>6_Office Theme</vt:lpstr>
      <vt:lpstr>Circulatory system</vt:lpstr>
      <vt:lpstr>Major Blood Circulatory Routes</vt:lpstr>
      <vt:lpstr>THE HEART</vt:lpstr>
      <vt:lpstr>PowerPoint Presentation</vt:lpstr>
      <vt:lpstr>The Endocardium</vt:lpstr>
      <vt:lpstr>PowerPoint Presentation</vt:lpstr>
      <vt:lpstr>Myocardium</vt:lpstr>
      <vt:lpstr>Myocardium</vt:lpstr>
      <vt:lpstr>Intercalated discs</vt:lpstr>
      <vt:lpstr>PowerPoint Presentation</vt:lpstr>
      <vt:lpstr>PowerPoint Presentation</vt:lpstr>
      <vt:lpstr>PowerPoint Presentation</vt:lpstr>
      <vt:lpstr> Purkinje fibers </vt:lpstr>
      <vt:lpstr>PowerPoint Presentation</vt:lpstr>
      <vt:lpstr>PowerPoint Presentation</vt:lpstr>
      <vt:lpstr>PowerPoint Presentation</vt:lpstr>
      <vt:lpstr>PowerPoint Presentation</vt:lpstr>
      <vt:lpstr>BLOOD VESSELS</vt:lpstr>
      <vt:lpstr>PowerPoint Presentation</vt:lpstr>
      <vt:lpstr>ARTERIES     </vt:lpstr>
      <vt:lpstr>Conducting or Elastic Arteries (large arteries)</vt:lpstr>
      <vt:lpstr>PowerPoint Presentation</vt:lpstr>
      <vt:lpstr>Conducting or Elastic Arteries</vt:lpstr>
      <vt:lpstr>Distributing or Muscular Arteries (medium arteries)</vt:lpstr>
      <vt:lpstr>Large &amp; medium size arteries </vt:lpstr>
      <vt:lpstr>PowerPoint Presentation</vt:lpstr>
      <vt:lpstr>Modified medium sized arteries </vt:lpstr>
      <vt:lpstr>PowerPoint Presentation</vt:lpstr>
      <vt:lpstr>Arterioles (small arteries) </vt:lpstr>
      <vt:lpstr>Atherosclerosis</vt:lpstr>
      <vt:lpstr>VEINS</vt:lpstr>
      <vt:lpstr>PowerPoint Presentation</vt:lpstr>
      <vt:lpstr>PowerPoint Presentation</vt:lpstr>
      <vt:lpstr>PowerPoint Presentation</vt:lpstr>
      <vt:lpstr>PowerPoint Presentation</vt:lpstr>
      <vt:lpstr>PowerPoint Presentation</vt:lpstr>
      <vt:lpstr>PowerPoint Presentation</vt:lpstr>
      <vt:lpstr>CAPILLARIES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Circulatory system</dc:title>
  <dc:creator>Mutah</dc:creator>
  <cp:lastModifiedBy>Ansam Ibrahim AlZubaidi</cp:lastModifiedBy>
  <cp:revision>242</cp:revision>
  <dcterms:modified xsi:type="dcterms:W3CDTF">2021-11-18T16:22:33Z</dcterms:modified>
</cp:coreProperties>
</file>