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1" r:id="rId10"/>
    <p:sldId id="264" r:id="rId11"/>
    <p:sldId id="265" r:id="rId12"/>
    <p:sldId id="266" r:id="rId13"/>
    <p:sldId id="267" r:id="rId14"/>
    <p:sldId id="292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roiJgMoFv+5DmXMjtG5je9aGg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7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3079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7e0d3d5ab121c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7e0d3d5ab121c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12800"/>
            <a:ext cx="9628235" cy="5334000"/>
          </a:xfrm>
          <a:prstGeom prst="rect">
            <a:avLst/>
          </a:prstGeom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257800"/>
            <a:ext cx="177963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212950"/>
            <a:ext cx="12192000" cy="64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3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77e0d3d5ab121c8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1836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 txBox="1"/>
          <p:nvPr/>
        </p:nvSpPr>
        <p:spPr>
          <a:xfrm>
            <a:off x="9777046" y="5092505"/>
            <a:ext cx="2414954" cy="1765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10210799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مخصص</PresentationFormat>
  <Paragraphs>0</Paragraphs>
  <Slides>37</Slides>
  <Notes>35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jomana dahi</dc:creator>
  <cp:lastModifiedBy>user</cp:lastModifiedBy>
  <cp:revision>2</cp:revision>
  <dcterms:created xsi:type="dcterms:W3CDTF">2021-03-23T08:44:11Z</dcterms:created>
  <dcterms:modified xsi:type="dcterms:W3CDTF">2021-03-24T17:32:42Z</dcterms:modified>
</cp:coreProperties>
</file>