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9" r:id="rId1"/>
  </p:sldMasterIdLst>
  <p:notesMasterIdLst>
    <p:notesMasterId r:id="rId42"/>
  </p:notesMasterIdLst>
  <p:sldIdLst>
    <p:sldId id="256" r:id="rId2"/>
    <p:sldId id="299" r:id="rId3"/>
    <p:sldId id="269" r:id="rId4"/>
    <p:sldId id="272" r:id="rId5"/>
    <p:sldId id="270" r:id="rId6"/>
    <p:sldId id="273" r:id="rId7"/>
    <p:sldId id="294" r:id="rId8"/>
    <p:sldId id="274" r:id="rId9"/>
    <p:sldId id="275" r:id="rId10"/>
    <p:sldId id="276" r:id="rId11"/>
    <p:sldId id="277" r:id="rId12"/>
    <p:sldId id="280" r:id="rId13"/>
    <p:sldId id="278" r:id="rId14"/>
    <p:sldId id="282" r:id="rId15"/>
    <p:sldId id="284" r:id="rId16"/>
    <p:sldId id="281" r:id="rId17"/>
    <p:sldId id="283" r:id="rId18"/>
    <p:sldId id="285" r:id="rId19"/>
    <p:sldId id="286" r:id="rId20"/>
    <p:sldId id="289" r:id="rId21"/>
    <p:sldId id="287" r:id="rId22"/>
    <p:sldId id="300" r:id="rId23"/>
    <p:sldId id="288" r:id="rId24"/>
    <p:sldId id="290" r:id="rId25"/>
    <p:sldId id="292" r:id="rId26"/>
    <p:sldId id="304" r:id="rId27"/>
    <p:sldId id="259" r:id="rId28"/>
    <p:sldId id="258" r:id="rId29"/>
    <p:sldId id="260" r:id="rId30"/>
    <p:sldId id="261" r:id="rId31"/>
    <p:sldId id="302" r:id="rId32"/>
    <p:sldId id="264" r:id="rId33"/>
    <p:sldId id="263" r:id="rId34"/>
    <p:sldId id="265" r:id="rId35"/>
    <p:sldId id="266" r:id="rId36"/>
    <p:sldId id="296" r:id="rId37"/>
    <p:sldId id="267" r:id="rId38"/>
    <p:sldId id="268" r:id="rId39"/>
    <p:sldId id="295"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56"/>
    <a:srgbClr val="CC3399"/>
    <a:srgbClr val="A4660C"/>
    <a:srgbClr val="9EFF29"/>
    <a:srgbClr val="FCA82C"/>
    <a:srgbClr val="E25050"/>
    <a:srgbClr val="FF856D"/>
    <a:srgbClr val="952F69"/>
    <a:srgbClr val="FF2549"/>
    <a:srgbClr val="003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64" autoAdjust="0"/>
    <p:restoredTop sz="97760" autoAdjust="0"/>
  </p:normalViewPr>
  <p:slideViewPr>
    <p:cSldViewPr snapToGrid="0">
      <p:cViewPr varScale="1">
        <p:scale>
          <a:sx n="73" d="100"/>
          <a:sy n="73" d="100"/>
        </p:scale>
        <p:origin x="942" y="54"/>
      </p:cViewPr>
      <p:guideLst>
        <p:guide orient="horz" pos="1620"/>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notesMaster" Target="notesMasters/notesMaster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commentAuthors" Target="commentAuthor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09.183"/>
    </inkml:context>
    <inkml:brush xml:id="br0">
      <inkml:brushProperty name="width" value="0.07" units="cm"/>
      <inkml:brushProperty name="height" value="0.07" units="cm"/>
    </inkml:brush>
  </inkml:definitions>
  <inkml:trace contextRef="#ctx0" brushRef="#br0">223 441 4560,'0'0'0,"0"0"1289,0 0-1289,0 0 712,0-2-32,0 0 40,0 2-72,0 0-648,-1-3 552,-1 1-87,1 0-145,-1 2-32,2 0-288,-3-2 248,0 0-40,0 0 16,-1-1-48,4 3-176,-4-3 168,0 0 16,-5 0-16,5 1 16,4 2-184,-10-2 160,6 0 0,-5 0-8,6 0-32,3 2-120,-10 0 136,1-2-48,-1 2-24,1 0 16,9 0-80,-9 0 104,1 0 32,0 0-16,4 0-16,4 0-104,-12 0 48,8 1-16,-7 2 0,7 0-16,4-3-16,-10 2 40,6 1-16,-5 0 8,6 1-48,3-4 16,-9 8 16,6-7-16,-1 3 0,0-1 16,4-3-16,-3 5-8,0-2 24,0 0 0,2 0-16,1-3 0,-1 3 8,0 0 0,0-2 8,1 1 8,0-2-24,0 2 32,0 1 0,0-1-8,0 1 40,0-3-64,2 3 48,0-1-8,0 1 0,1 0-8,-3-3-32,8 3 24,-6 1 8,1 0-16,7 0 16,-10-4-32,3 3 56,7 1-7,-7-1 31,9 0-24,-12-3-56,9 2 32,0 0 32,0-1-16,-1-1-64,-8 0 16,8 0 0,-5 0 0,8 0-8,-8 0 40,-3 0-32,11-3 40,-7 0 8,7 1-48,-8-1 40,-3 3-40,9-3 40,-7 0-8,6 0 48,-6-7-40,-2 10-40,9-3 56,-6-5-16,6 5 0,-7-9-8,-2 12-32,3-3 32,5-8 16,-6 0 8,1 0-8,-3 11-48,9-12 24,-7 0 8,6 0-24,-6 0 8,-2 12-16,3-14 16,1 0-16,-1-1 16,0 1 8,-3 14-24,2-16 16,0 1-16,0-2-16,0-1-8,-2 18 24,0-18-24,2-3 24,-2 1 32,0 0-32,0 20 0,0-18 0,-1-1-24,1-1 24,-1 1-8,1 19 8,-1-17 0,1 0 0,0 2 8,0 3 16,0 12-24,0-11 32,0 8 16,0-7-32,0 8 32,0 2-48,0-3 24,0 1 32,0 0-48,0 2 32,0 0-40,0 0 16,0 0 0,0 0 32,0 0-96,0 0 16,0 0 32,0 0-72,0 1 16,0 1 48,0-2 8,0 3 8,0 6-8,0-5 8,0 8 16,0-12-24,0 10 0,0 2 8,0 1-24,0 1 16,0-14 0,0 14 0,2 1 8,0-2 24,0 1-32,-2-14 0,2 13 16,0 1 0,0 0-16,0 0 32,-2-14-32,2 15 24,0 1-24,0 0 48,0-1-8,-2-15-40,2 14 24,0-1 8,0 3 0,0-2-32,-2-14 0,3 15 24,-1 0-16,2-2 24,-1-1-32,-3-12 0,8 13 16,-6 2 16,1-2-40,0 0 16,-3-13-8,8 12 8,-8-1-40,3 0 56,0-2 0,-3-9-24,2 9 8,0-5-16,0 6 8,0-6 0,-2-4 0,2 9 8,0-6 24,0 0-32,0 0 16,-2-3-16,3 3-16,-1-1-16,0-1-8,1 0-120,-3-1 160,3 1-328,0 0-328,6-1-329,-6 0-503,-3 0 1488,9 0-2152,-9-13-521,3 11-2472,-3 2 5145</inkml:trace>
  <inkml:trace contextRef="#ctx0" brushRef="#br0" timeOffset="12">479 406 5553,'0'0'0,"0"0"680,8 0-416,-6 0 88,-2 0-352,9 0 496,-9 0 48,0 0-48,0 0-80,0 0-416,2 0 352,0 0-39,0 0-17,1 0-8,-3 0-288,3 0 272,6 0-24,-7-2-16,8 0 0,-10 2-232,3-2 200,7 2-8,-6 0-8,5-2-40,-9 2-144,3-2 136,5 0-32,-6 0-8,1 0-16,-3 2-80,8-2 64,-8 2 0,3-3-24,0 0 0,-3 3-40,3-2 40,0 0-16,0 0 0,0 2 16,-3 0-40,3-2 16,-1 0 24,0 0 0,0 0-24,-2 2-16,2-3 24,0 0 8,0 0-8,-2 0 32,0 3-56,2-2 24,-2 0 32,0-1-8,0 1 8,0 2-56,0-3 88,0 1-24,-1 0 0,0 0-16,1 2-48,-2-2 56,0 2-16,-1-2 0,0-1-24,3 3-16,-3-2-8,-1 2 16,0 0-16,-4 0 0,8 0 8,-3-2 8,0 2 0,-6-2-16,6 2 8,3 0 0,-8 0-16,5 1 16,-7 0 8,7 1-8,3-2 0,-4 4-8,-4-1-8,5 1 16,-5-1 16,8-3-16,-2 4 16,-1 0-8,0 0-16,-1-1 0,4-3 8,-3 3 8,0 0-8,0 1 24,0 0-24,3-4 0,-2 8 16,1-5 0,0 2-32,0 3 48,1-8-32,0 3 8,0 1 16,0 5 8,0-6-24,0-3-8,0 8 24,2-6 16,1 2-24,0 0 40,-3-4-56,8 5 8,-6 3 32,1-7 0,6 2 8,-9-3-48,2 3 40,7-2-24,-6 1 8,6 1-24,-9-3 0,4 2 0,6 1-8,-7-2-40,9 1-8,-12-2 56,8 1-160,1 0-112,2 0-176,-1 0-200,-10-1 648,10 1-920,0-1-344,2 0-369,-2 0-375,-10 0 2008,10 0-4497,-10 0 4497</inkml:trace>
  <inkml:trace contextRef="#ctx0" brushRef="#br0" timeOffset="13">845 383 4841,'0'0'0,"0"-2"864,0-1-368,0 0 0,0 3-496,0-3 544,-1 0-56,0 1-80,0 0-88,1 2-320,-1-2 224,-1 0-32,0 0 8,-1 2-32,3 0-168,-3-2 169,0 0-25,-1 2-8,0 0-16,4 0-120,-9 0 72,6 0 48,-9 0 0,4 0 24,8 0-144,-4 0 176,-7 1-32,2 1 8,1 1-8,8-3-144,-10 3 144,1 1-24,0 4-24,1-5-24,8-3-72,-3 4 32,-7 1 16,7 3-16,-2-5 8,5-3-40,-4 8 48,1-5 0,1 5 8,1-5 0,1-3-56,-1 3 48,1 1 48,0 5 24,0-7-8,0-2-112,0 3 168,2 0-64,1 1 40,0-1-24,-3-3-120,9 2 128,-7 1-8,1-2 8,7 0 24,-10-1-152,3 1 112,9-1 0,-4 0-40,1 0-16,-9 0-56,10 0 56,-2 0-24,1 0 16,0-2-40,-9 2-8,8-2 56,2-1-16,-1 1-8,-1 0 8,-8 2-40,8-8 32,0 6 24,-5 0-16,6-2 32,-9 4-72,2-8 48,2 5 1,4-6-1,-8 6-16,0 3-32,2-9 32,0 7 0,-2-6-24,2 6 8,-2 2-16,0-2 40,2-2-32,-2 1 24,0 0 0,0 3-32,0-8 0,0 8 24,0-2 0,0 0-16,0 2-8,0-2 8,0 2 24,0-2-16,0 2-16,0 0 32,0 0-48,0 0 8,-1 0-16,1 0 24,-1 0-32,0 0 0,0 1 32,-1 2 16,2-3-16,-2 3 0,0 0 0,1 1 8,-1 4-16,2-8 8,-1 4 16,1 4 0,0-6-32,0 1 16,0-3 0,0 10-8,0-7 32,2 5 8,1-5-16,-3-3-16,3 8 0,5-4 24,-6 0-24,7 4 24,-9-8-24,3 2 40,8 1-32,-1 1 24,-7-1 0,-3-3-32,12 2 24,-3 0 0,0 0-16,-1-1 0,-8-1-8,10 0 0,-1 1 0,-1-1-48,0 0-112,-8 0 160,9 0-288,-6-2-225,8-1-175,-7 0-160,-4 3 848,11-8-1024,-8 6-192,6-1-177,-7 0-351,-2 3 1744,3-10-4641,-3 10 4641</inkml:trace>
  <inkml:trace contextRef="#ctx0" brushRef="#br0" timeOffset="14">1073 238 4312,'0'0'0,"0"-11"577,3 1-289,0-3-16,-3 13-272,3-12 368,0 2 80,-1-2 16,-2 2 32,0 10-496,0-10 520,2 0 24,0 2 56,-2-1-7,0 9-593,2-3 520,-2-6-72,0 7-72,2-1-64,-2 3-312,0-9 264,0 9-16,2-2-56,-2 0-24,0 2-168,0 0 136,0-2-32,0 0-40,0 2 8,0 0-72,0 0 16,0 0 0,0 1-16,0-1 0,0 1 16,0 1 32,0 2 16,0 6-8,0-10-56,0 4 40,0 9 0,0-1-8,0-1-24,0-11-8,-1 13 32,0-1-8,0 1-24,1 1 24,0-14-24,0 12 8,0 2 0,0 0 16,0-3 16,0-11-40,0 11 32,0 0-8,2 0-8,-2 0 0,0-11-16,2 11 8,0 0 16,-2 0 0,2 1-24,-2-12 0,0 11 16,2 0 16,-2 0-16,2 0-16,-2-11 0,2 12 16,0-1-16,0 0 0,1-2 0,-3-9 0,3 8 8,-1-4-32,0 5 48,1-6-8,-3-3-16,3 3 24,0 1-8,0-1 0,0 0 16,-3-3-32,2 2 40,1 0-32,0-1 24,0 1-16,-3-2-16,3 1 24,0 0 16,6 0-32,-6 0 24,-3-1-32,9 0 8,-6 0 16,6 0-16,-6 0 16,-3 0-24,12-2 8,-9-1-32,10 0 16,-10-5-32,-3 8 40,11-2-64,-8-1-32,8 0-72,-8-6-80,-3 9 248,9-2-408,-6-1-96,0-8-176,7 9-272,-10 2 952,2-3-1185,1-8-335,0 8-280,0-8-2313,-3 11 4113</inkml:trace>
  <inkml:trace contextRef="#ctx0" brushRef="#br0" timeOffset="15">1136 314 6225,'0'0'0,"-1"0"584,-2 0-536,0 0 32,3 0-80,-1 1 184,-1 0 112,1-1 48,1 0-8,0 0-336,0 0 328,0 0-24,2 0-16,1 0-8,-3 0-280,8-2 193,-5 0-57,8 0-40,-3 0-16,-8 2-80,11-2 56,-1 0-16,0-1-32,0 0 8,-10 3-16,11-2 0,-1 0 8,0-1 24,-2 1-64,-8 2 32,8-2-40,0-1-88,-5 1-208,8-2-321,-11 4 657,3-2-960,5 0-248,-6-1-200,1 1-2289,-3 2 3697</inkml:trace>
  <inkml:trace contextRef="#ctx0" brushRef="#br0" timeOffset="16">1387 148 6017,'0'0'0,"0"0"0,-1-2 400,0 0-72,-1-6 96,-1 8 88,3 0-512,0-2 536,0-1-48,0 3-120,0 0-120,0 0-248,0 0 161,0 0-65,0 0-8,0 0 32,0 0-585,0 0 1074,2 0-393,-2 1-8,2 2-16,-2-3-192,0 8 176,2-5-8,-2 8-32,0-2 16,0-9-152,0 10 136,0 2-32,0-1 8,0 1-16,0-12-96,0 12 88,0 1-8,0-2 8,0 1-16,0-12-72,2 10 48,-2 0 0,2 2-16,-2-1 0,0-11-32,0 11 8,2-2 8,-2 2 16,0-1-24,0-10-8,2 9 32,-2 1-16,0-2 16,0 1-32,0-9 0,0 9 16,2 0 0,-2-1-40,0-4 56,0-4-32,2 9 24,-2-6 8,0 5 16,2-6-32,-2-2-16,0 5-16,2-1 32,0-1-88,-2 0 72,0-3 0,0 2-56,2-1-16,-2 2 104,2-2-104,-2-1 72,0 1 24,2 0-24,-2 0 16,0 0-8,0-1-8,0 0 32,0 1 8,0 0 8,0 0 40,0-1-88,0 0 88,0 0 24,0 0-16,0 0-24,0 0-440,0-2 792,2 2-384,-2 0-16,0-2-8,0 2-16,2 0 0,0-2-16,0 0 32,0-1-24,-2 3 8,2-3 0,1 0 8,0-6-24,0 7-8,-3 2 24,3-3 16,0-7-32,0 7 16,0-6 24,-3 9-24,3-3 8,0-7-8,0 7 8,5-8 24,-8 11-32,0-3-16,3-6 24,5 6-8,-8-5 8,0 8-8,9-3 0,-7-6-8,1 7-16,6-7 0,-9 9 24,2-4-16,6 1 8,-6-5-24,6 6 32,-8 2 0,2-2-24,7-1 24,-6 1 0,0 0-40,-3 2 40,9-2 8,-7 2-32,1-2 16,6 2 16,-9 0-8,2 0-24,1 0 0,0 0 8,5 0 0,-8 0 16,2 0 0,0 0-24,1 1 8,1 1 8,-4-2 8,3 3 0,0 0-8,0 0 24,-1 0 0,-2-3-16,2 8-16,0-5 32,0 2-8,0 3 24,-2-8-32,2 4 8,-2 4-8,2-4-24,-2 5 0,0-9 24,2 4 8,-2 5 8,2-4 0,-2 5-16,0-10 0,2 3 8,0 7-8,-2-7 8,2 6-16,-2-9 8,0 3 0,2 1 8,0 0 0,-2 5 24,0-9-32,2 2 8,0 1-16,0 0 0,0 0 16,-2-3-8,0 3 8,2 0-8,1 0 16,-1-1-8,-2-2-8,0 2-32,2-1 16,-2 0-80,2 0-168,-2-1 264,0 1-512,2 0-448,-2-1-737,2 0-783,-2 0 2480,2 0-4825,-2 0 4825</inkml:trace>
  <inkml:trace contextRef="#ctx0" brushRef="#br0" timeOffset="17">2004 302 5465,'0'0'0,"0"0"616,0 0-616,-1 0 64,-1 0-24,-1 0 56,1 0 64,2 0-160,-3 0 184,-1 0 24,1 1 24,3 1-8,0-2-224,0 2 240,-1 1 80,1 0 40,0 0 32,0-3-392,0 3 408,0 0-39,0 1-41,0 0-24,0-4-304,0 5 216,0 3-56,0-6-48,2 2-72,-2-4-40,0 8 40,0-5-16,0 1 8,2 4-16,-2-8-16,0 2 16,0 1-16,0 0 8,3-1 8,-3-2-16,0 3 8,0-2 8,2 0-24,-2 0 24,0 0-24,0-1 8,0 1-16,0-1-40,0 0-120,0 0 176,0 0-448,0 0-369,0 0-407,0 0-632,0 0 6201,0 0-13059,0 0 8714</inkml:trace>
  <inkml:trace contextRef="#ctx0" brushRef="#br0" timeOffset="18">2003 215 7873,'0'0'0,"0"0"232,0 0-232,0 0 304,0 0 88,0-2 56,0 2-87,0 0-361,0-2 272,0 0-112,0 0-80,0 0-56,0 2-24,0-2 8,0 2 8,0-2-8,0 2 24,0 0-32,0-2-40,0 2-32,0 0-56,0 0-88,0 0 216,0 0-248,0 0-281,0 0-383,2 0-424,-2 0 1336,0 1-1720,2 1-2017,-2-2 3737</inkml:trace>
  <inkml:trace contextRef="#ctx0" brushRef="#br0" timeOffset="19">2283 239 2944,'0'0'0,"0"0"896,0 0-640,0 0-56,0 0 48,0 0 49,0 0-17,2 0-24,-2 0-256,0 0 168,0-2-40,0 2 40,2 0 48,-2 0-216,0 0 320,0 0 80,0 0-40,0 0-64,0 0-1672,0 0 2960,0 0-1464,0 0 16,0 0 24,0 0-2160,0 0 4176,0 0-2008,0 0-32,-1 0-24,1 0-112,-2 1 96,0 0 8,-1 1 0,0 0 16,3-2-120,-3 1 64,-1 2 32,-4-1-40,5 1 17,3-3-73,-4 3 72,-5 0-8,6 0-8,-5 0 16,8-3-72,-3 3 24,-6 0 24,6 0-40,-1 0 8,4-3-16,-8 3 16,6 0-16,-1 0 24,-1 0-24,4-3 0,-4 2-16,1 0 16,0-1-24,1 1 48,2-2-24,-1 2 16,0 0 24,0-1 8,1 1-40,0-2-8,0 1 56,0 1-48,0-1 8,2 1-8,-2-2-8,2 1-8,1 0 40,0 1-80,6-1 64,-9-1-16,2 2 0,1 0-8,6-1 24,-6 1-32,-3-2 16,9 2-8,-6 0 16,7 0-8,-7 0 8,-3-2-8,11 2-16,-3 1 0,-5 0-8,8 0 24,-11-3 0,3 3 0,8 0 8,-8 0-8,7 0 8,-10-3-8,3 3-40,6 0 24,-7 0-16,6 0 0,-8-3 32,2 4 16,1-1-16,0 1 0,0 0 16,-3-4-16,3 3 8,-1 2 8,0-2 24,-2 0-24,0-3-16,2 3 48,-2 1-16,0-1 40,-1 0-8,1-3-64,-1 4 96,-2-1 8,0 0 0,-1 0-8,4-3-96,-9 3 64,6 0 0,-7 0-32,6 0 16,4-3-48,-12 3 40,3 1-16,1-2-8,-1 1-32,9-3 16,-9 2-64,0 0-264,-1-1-616,2 0-929,8-1 1873,-8 1-5177,8-1 5177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09.180"/>
    </inkml:context>
    <inkml:brush xml:id="br0">
      <inkml:brushProperty name="width" value="0.07" units="cm"/>
      <inkml:brushProperty name="height" value="0.07" units="cm"/>
    </inkml:brush>
  </inkml:definitions>
  <inkml:trace contextRef="#ctx0" brushRef="#br0">36 114 5185,'0'0'0,"0"0"0,0-2 984,2-1-208,0 0-24,-2 0-16,0 3-736,2-3 680,-2 1-47,2 0-65,-2 0-48,0 2-520,0-2 432,0 2-32,0 0-80,0 0-56,0 0-264,0 0 200,0 0-88,2 0-24,-2 0-8,0 0-80,0 1 80,2 1 32,0 2 48,0 0-48,-2-4-112,3 10 112,-1-6-8,0 8-24,0-3 16,-2-9-96,0 10 72,0 0 8,0 0-16,2 1 0,-2-11-64,0 11 40,0 1 24,0 0-80,0 0 64,0-12-48,0 14 41,0-2-33,0 0 24,-1-1-24,1-11-8,-1 12 0,0-2 24,-1 0-32,0-1 16,2-9-8,-2 4-8,-1 6-24,2-6 8,0 4-25,1-8 49,0 3-152,0 0-72,0 1-248,0-1-344,0-3 816,0 3-1168,0 0-632,0-2-537,0 0-2648,0-1 4985</inkml:trace>
  <inkml:trace contextRef="#ctx0" brushRef="#br0" timeOffset="1">0 63 5145,'0'0'0,"0"0"0,0-3 424,4-6 8,4 6 32,-6-7 0,-2 10-464,3-2 432,0-6-40,0 8-32,0-3-40,-3 3-320,3-2 272,0-1-24,5 0 0,-8 1 1,0 2-249,3-3 216,6 1-8,-6 0-56,5 0-24,-8 2-128,2-2 88,6 0-24,-5 2-8,6 0-48,-9 0-8,3-2 56,9 2-56,-3 0 16,0 0-16,-9 0 0,9 0 8,-1 0 24,1 1-16,0 0-16,-9-1 0,10 1 0,0 2-16,-1 0 40,0 0-8,-9-3-16,9 3 8,2 1 8,-2 7-32,0-8 24,-9-3-8,9 10-8,0-6 16,0 5-8,1-5 0,-10-4 0,9 9 0,0 0-24,0-6 8,0 7 32,-9-10-16,8 10 24,2-1 0,-2 0 8,1 1-32,-9-10 0,8 10 16,0 0 16,0 0-24,-4 1 16,-4-11-24,12 11 16,-9 0 16,9 0-16,-9 0 8,-3-11-24,9 12 16,-7 0-16,1-1 24,6-2-24,-9-9 0,0 10 32,2-2-8,-2 1 32,0-1 0,0-8-56,0 8 88,0 0 0,-2 0 16,-3 1 8,5-9-112,-10 4 96,2 8 8,-1-8-16,-1 6 0,10-10-88,-11 3 80,-1 5-32,1-5-16,-1 5-16,12-8-16,-13 3 0,-2 6 24,2-6-24,-1 1-32,14-4 32,-13 8-160,-1-6-528,1 1-608,1-1-857,12-2 2153,-12 1-5265,12-1 5265</inkml:trace>
  <inkml:trace contextRef="#ctx0" brushRef="#br0" timeOffset="2">640 364 5329,'0'0'0,"0"0"736,3-2-272,-3 2-464,3-2 552,0 0 128,-1 2 32,0-2-72,-2 2-640,0-2 577,2 0-121,-2 0-64,2 0-16,-2 2-376,0-2 344,2-1-8,0 0-40,0-6 0,-2 9-296,2-2 288,0-1-8,0-6-8,0 6-32,-2 3-240,3-9 232,-1 6 16,0-6-8,0 6 1,-2 3-241,2-12 240,1 4-64,-1-1 0,1-1-64,-3 10-112,3-9 144,0-2 8,0-2 0,0 1 16,-3 12-168,3-13 120,0 0 16,0 0-8,0 1-24,-3 12-104,2-12 120,0 2-16,0-1-24,0 1 24,-2 10-104,3-8 80,-3 6 8,2-7-16,-2 7-8,0 2-64,2-3 56,-2 0-8,0 0 0,2 1-24,-2 2 8,0 0-32,0 0-16,0 0 32,0 0-48,0 0-32,0 0 160,0 0-248,0 0 64,0 0 56,2 0-16,-2 0 48,2 3-48,0 1 64,0 5-40,0-5 8,-2-4 16,2 11 24,0-3-48,0 3 0,0-2 40,-2-9-16,2 8-16,0 0 16,0-4 40,0 6-56,-2-10 16,2 9-8,1-5 8,0 5 32,0-6-40,-3-3 8,3 10 0,0-7-16,1 5-16,-1-5 40,-3-3-8,3 4 16,0-1-8,0 2 8,0-1-32,-3-4 16,2 2-8,0 0 16,0 0 8,0-1-8,-2-1-8,2 1 16,-2 0-56,3-1 40,-1 0 16,-2 0-16,3 0 24,0 0 16,0 0 0,0-2-24,-3 2-16,3-2 24,6 0 16,-7-1-40,1 0-16,-3 3 16,3-4 32,0-4-32,5 6 40,-8-1 0,0 3-40,3-8 24,0 6 0,-1-6-24,1 6 16,-3 2-16,3-8 16,0 6-24,0-7 56,-1 6-48,-2 3 0,2-10 0,0 7 56,1-8-64,-1 3-8,-2 8 16,3-8 0,-1-1 24,0 0-16,1 1 8,-3 8-16,2-8 32,0-1-96,0 1 72,1-2 16,-3 10-24,2-8-16,0-1 40,1 6-8,-1-7-16,-2 10 0,2-3 8,0-8 8,0 8-8,-2-7-32,0 10 24,2 0 16,0-3-16,0 0 8,-2 0-32,0 3 24,2-2-8,-2 2 32,0 0-48,0 0 8,0 0 16,0 0 24,0 0-72,0 0 8,0 0 104,0 0-200,0 0 128,0 2-8,0 2 8,0-4 8,2 9-16,0 0-8,-2 1 48,3 0-32,-3-10 8,2 10 8,0 1 16,0 1-24,0 0 32,-2-12-32,2 11-8,1 1-24,0 0 32,0 0 0,-3-12 0,8 12 0,-8 0 32,3-1-40,0 1 8,-3-12 0,3 12 16,0 0-32,0-1 16,-1 1-16,-2-12 16,2 11 16,0 0-8,2-1 0,-2 0 8,-2-10-16,2 10-16,0-2 32,0-4-8,-2 5-8,0-9 0,2 3 16,0 1-32,-2 4-8,0-6 24,0-2 0,2 3-8,-2 0-16,2 1-64,-2-1-272,0-3 360,2 4-912,0-1-729,0 0-1567,-2-2-3930,0-1 7138,0 0 0</inkml:trace>
  <inkml:trace contextRef="#ctx0" brushRef="#br0" timeOffset="6394">36 114 5185,'0'0'0,"0"0"0,0-2 984,2-1-208,0 0-24,-2 0-16,0 3-736,2-3 680,-2 1-47,2 0-65,-2 0-48,0 2-520,0-2 432,0 2-32,0 0-80,0 0-56,0 0-264,0 0 200,0 0-88,2 0-24,-2 0-8,0 0-80,0 1 80,2 1 32,0 2 48,0 0-48,-2-4-112,3 10 112,-1-6-8,0 8-24,0-3 16,-2-9-96,0 10 72,0 0 8,0 0-16,2 1 0,-2-11-64,0 11 40,0 1 24,0 0-80,0 0 64,0-12-48,0 14 41,0-2-33,0 0 24,-1-1-24,1-11-8,-1 12 0,0-2 24,-1 0-32,0-1 16,2-9-8,-2 4-8,-1 6-24,2-6 8,0 4-25,1-8 49,0 3-152,0 0-72,0 1-248,0-1-344,0-3 816,0 3-1168,0 0-632,0-2-537,0 0-2648,0-1 4985</inkml:trace>
  <inkml:trace contextRef="#ctx0" brushRef="#br0" timeOffset="6395">0 63 5145,'0'0'0,"0"0"0,0-3 424,4-6 8,4 6 32,-6-7 0,-2 10-464,3-2 432,0-6-40,0 8-32,0-3-40,-3 3-320,3-2 272,0-1-24,5 0 0,-8 1 1,0 2-249,3-3 216,6 1-8,-6 0-56,5 0-24,-8 2-128,2-2 88,6 0-24,-5 2-8,6 0-48,-9 0-8,3-2 56,9 2-56,-3 0 16,0 0-16,-9 0 0,9 0 8,-1 0 24,1 1-16,0 0-16,-9-1 0,10 1 0,0 2-16,-1 0 40,0 0-8,-9-3-16,9 3 8,2 1 8,-2 7-32,0-8 24,-9-3-8,9 10-8,0-6 16,0 5-8,1-5 0,-10-4 0,9 9 0,0 0-24,0-6 8,0 7 32,-9-10-16,8 10 24,2-1 0,-2 0 8,1 1-32,-9-10 0,8 10 16,0 0 16,0 0-24,-4 1 16,-4-11-24,12 11 16,-9 0 16,9 0-16,-9 0 8,-3-11-24,9 12 16,-7 0-16,1-1 24,6-2-24,-9-9 0,0 10 32,2-2-8,-2 1 32,0-1 0,0-8-56,0 8 88,0 0 0,-2 0 16,-3 1 8,5-9-112,-10 4 96,2 8 8,-1-8-16,-1 6 0,10-10-88,-11 3 80,-1 5-32,1-5-16,-1 5-16,12-8-16,-13 3 0,-2 6 24,2-6-24,-1 1-32,14-4 32,-13 8-160,-1-6-528,1 1-608,1-1-857,12-2 2153,-12 1-5265,12-1 5265</inkml:trace>
  <inkml:trace contextRef="#ctx0" brushRef="#br0" timeOffset="6396">640 364 5329,'0'0'0,"0"0"736,3-2-272,-3 2-464,3-2 552,0 0 128,-1 2 32,0-2-72,-2 2-640,0-2 577,2 0-121,-2 0-64,2 0-16,-2 2-376,0-2 344,2-1-8,0 0-40,0-6 0,-2 9-296,2-2 288,0-1-8,0-6-8,0 6-32,-2 3-240,3-9 232,-1 6 16,0-6-8,0 6 1,-2 3-241,2-12 240,1 4-64,-1-1 0,1-1-64,-3 10-112,3-9 144,0-2 8,0-2 0,0 1 16,-3 12-168,3-13 120,0 0 16,0 0-8,0 1-24,-3 12-104,2-12 120,0 2-16,0-1-24,0 1 24,-2 10-104,3-8 80,-3 6 8,2-7-16,-2 7-8,0 2-64,2-3 56,-2 0-8,0 0 0,2 1-24,-2 2 8,0 0-32,0 0-16,0 0 32,0 0-48,0 0-32,0 0 160,0 0-248,0 0 64,0 0 56,2 0-16,-2 0 48,2 3-48,0 1 64,0 5-40,0-5 8,-2-4 16,2 11 24,0-3-48,0 3 0,0-2 40,-2-9-16,2 8-16,0 0 16,0-4 40,0 6-56,-2-10 16,2 9-8,1-5 8,0 5 32,0-6-40,-3-3 8,3 10 0,0-7-16,1 5-16,-1-5 40,-3-3-8,3 4 16,0-1-8,0 2 8,0-1-32,-3-4 16,2 2-8,0 0 16,0 0 8,0-1-8,-2-1-8,2 1 16,-2 0-56,3-1 40,-1 0 16,-2 0-16,3 0 24,0 0 16,0 0 0,0-2-24,-3 2-16,3-2 24,6 0 16,-7-1-40,1 0-16,-3 3 16,3-4 32,0-4-32,5 6 40,-8-1 0,0 3-40,3-8 24,0 6 0,-1-6-24,1 6 16,-3 2-16,3-8 16,0 6-24,0-7 56,-1 6-48,-2 3 0,2-10 0,0 7 56,1-8-64,-1 3-8,-2 8 16,3-8 0,-1-1 24,0 0-16,1 1 8,-3 8-16,2-8 32,0-1-96,0 1 72,1-2 16,-3 10-24,2-8-16,0-1 40,1 6-8,-1-7-16,-2 10 0,2-3 8,0-8 8,0 8-8,-2-7-32,0 10 24,2 0 16,0-3-16,0 0 8,-2 0-32,0 3 24,2-2-8,-2 2 32,0 0-48,0 0 8,0 0 16,0 0 24,0 0-72,0 0 8,0 0 104,0 0-200,0 0 128,0 2-8,0 2 8,0-4 8,2 9-16,0 0-8,-2 1 48,3 0-32,-3-10 8,2 10 8,0 1 16,0 1-24,0 0 32,-2-12-32,2 11-8,1 1-24,0 0 32,0 0 0,-3-12 0,8 12 0,-8 0 32,3-1-40,0 1 8,-3-12 0,3 12 16,0 0-32,0-1 16,-1 1-16,-2-12 16,2 11 16,0 0-8,2-1 0,-2 0 8,-2-10-16,2 10-16,0-2 32,0-4-8,-2 5-8,0-9 0,2 3 16,0 1-32,-2 4-8,0-6 24,0-2 0,2 3-8,-2 0-16,2 1-64,-2-1-272,0-3 360,2 4-912,0-1-729,0 0-1567,-2-2-3930,0-1 7138,0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15.600"/>
    </inkml:context>
    <inkml:brush xml:id="br0">
      <inkml:brushProperty name="width" value="0.07" units="cm"/>
      <inkml:brushProperty name="height" value="0.07" units="cm"/>
    </inkml:brush>
  </inkml:definitions>
  <inkml:trace contextRef="#ctx0" brushRef="#br0">272 687 8441,'0'0'0,"0"-3"744,0 0-287,0 3-457,3-5 464,2-7 72,-2 12 8,-3-3-56,0 3-488,0-3 448,0 0-104,0 0-56,0 3-32,0 0-256,0-5 248,-2 2-8,1 0-24,-2-2-48,3 5-168,-3-4 161,-2-1-49,1 1-16,-1-1 0,5 5-96,-8-6 88,-4 1-24,8 1-48,-1 1 64,5 3-80,-12-3 48,9 0 8,-3-1-16,-8 4 16,14 0-56,-5 0 24,-12 0-8,11 0 8,-11 0 8,17 0-32,-12 0 32,-2 2 24,2 1-24,-3 0 24,15-3-56,-12 5 40,-2-1-8,2 2 24,6 2-32,6-8-24,-16 12 64,12-7-56,-10 7 8,9-9-32,5-3 16,-4 12-72,-1-7 88,2 9-32,2 0 0,1-14 16,-2 4 16,2 1-48,0 7 40,0-7-8,0-5 0,3 6 32,0 6 0,2-11 24,8 4 8,-13-5-64,4 3 88,0 2 0,1-2 48,7-2-24,-12-1-112,3 3 88,2-1 24,8-1-32,-10 1 32,-3-2-112,13 1 88,-10-1 32,10 0-24,-9-3 16,-4 3-112,13 0 88,-8-3-24,10-1-8,-10-1-24,-5 5-32,17-4 56,-13-9-24,15 10-8,-15-1 16,-4 4-40,15-16 32,-10 12 0,9-13 40,-11 12-24,-3 5-48,4-19 8,9 5 40,-10-2-16,0 1 16,-3 15-48,4-15 56,3 0-40,-3-4-8,1-1 32,-5 20-40,4-21 24,1-1 8,-1 1-8,0-3-24,-4 24 0,3-29 32,0 1 8,0-1-32,0 0 8,-3 29-16,3-29 8,0 0 8,0 1-16,0 1 0,-3 27 0,3-26-16,0 0-16,-3 4 80,0 1-40,0 21-8,0-22 24,0 6 0,-1-1-16,-2 3 88,3 14-96,-5-12 16,2 6-8,0-11 32,-2 12-32,5 5-8,-4-12 48,1 9-16,0-2 16,-1 1-24,4 4-24,-1-3 48,-1-2 16,1 2-64,-1 3-48,2 0 48,0 0-24,0 0-16,0 0 56,0 0-64,0 0 144,0 3-184,-1 2 208,1-5-120,-2 6 40,2 9-40,-1-3 0,-1 4-40,2-16 40,-1 19 48,-1 0-8,-1-1-8,0 1-104,3-19 72,-1 19 0,-3-2 16,3 2-56,-1-1 80,2-18-40,-1 20 0,1 0-16,0 1 40,0-1-8,0-20-16,0 23 8,3 0-16,2-2 8,-1 1-24,-4-22 24,3 24 0,2-2 8,-2 1-8,0 0-24,-3-23 24,3 21 16,0 2-8,0-2-16,0 2 32,-3-23-24,3 19-40,0 1 40,-3-4-24,3 3 24,-3-19 0,3 17 24,0-2-56,0 0 40,2-3-32,-5-12 24,5 8-24,-1 6-8,1-10 8,-1 1 32,-4-5-8,5 5-24,1-1 0,-1-2-88,-1 1-152,-4-3 264,5 1-360,7-1-136,-12 0-184,12 0-128,-12 0 808,3 0-944,11-3-265,-9 0-247,7-1-360,-12 4 1816,5-5-2129,7-7-3040,-12 12 5169</inkml:trace>
  <inkml:trace contextRef="#ctx0" brushRef="#br0" timeOffset="1">522 509 9882,'0'0'0,"4"-4"1016,-4 4-1016,5-14 648,-1 11-104,9-9-64,-13 12-96,0 0-384,0 0 232,0 0-80,-2 1-72,1 2 24,1-3-104,-2 13 152,1-9 48,-1 10 9,0-8 15,2-6-224,-1 6 200,-1 9-40,1-10-8,-1 7-88,2-12-64,0 5 64,0 7 0,0-7-8,0 7-8,0-12-48,0 5 72,0 1-24,3-2 8,0 2 24,-3-6-80,4 16 96,0-15 16,8 4 0,-9-1 0,-3-4-112,5 5 88,10-2 24,-12 2-32,2-4 32,-5-1-112,12 2 64,-9-2 0,2 0-16,7 0-24,-12 0-24,3 0 56,2 0 32,7 0 16,-9-3-24,-3 3-80,14-3 56,-11-2-16,9-7-8,-7 9-8,-5 3-24,12-14 24,-9 11 0,11-11-8,-11 9 32,-3 5-48,4-15 48,1 11 24,9-13-8,-11 12 0,-3 5-64,3-17 56,0 5-48,0-2 8,-3 1-8,0 13-8,3-16 0,0 1 24,0-2 24,-3 0 0,0 17-48,3-15 0,-3 0 32,3 3-16,0 7-16,-3 5 0,0-18 32,0 14-40,3 1-8,-3 0-16,0 3 32,0 0-72,0 0 24,0 0 0,0 0 24,0 0 216,0 3-360,0 2 208,0 1 24,0 9-40,0-15-24,0 13 64,0-1-32,0 0 48,0 2-32,0-14-48,0 6 0,0 11-32,0-2 32,0-9 8,0-6-8,0 19 40,0-13 24,0 11-40,0-5 0,0-12-24,0 7 16,3 9-8,-3-12-16,4 12-32,-4-16 40,3 6-8,0 8-16,0-10 48,1 8-40,-4-12 16,5 6 24,-1-1-24,1 0 0,0-1-48,-5-4 48,13 5-88,-13-1-40,5 0-144,-2-3-120,-3-1 392,5 2-616,-1-2-200,1 0-232,-1 0-425,-4 0 1473,13-5-1904,-10-7-521,0 9-3248,-3 3 5673</inkml:trace>
  <inkml:trace contextRef="#ctx0" brushRef="#br0" timeOffset="2">927 542 8537,'0'0'0,"-1"1"1089,-1 1-809,2-2-280,-2 4 88,-1 1-32,2-2 40,1 0-8,0-3-88,0 3 80,0-2 32,0 1 40,3-2 48,-3 0-200,0 0 336,0 0 112,3 0 80,-3 0 40,0 0-568,3 0 544,0 0-72,2 0-71,-1-3-65,-4 3-336,13-3 296,-10 0-112,1 0 40,11-2-56,-15 5-168,4-4 152,9-10 40,-8 11-40,9 0 16,-14 3-168,4-5 120,10 1 16,-11 0-48,9 0 48,-12 4-136,0-5 80,6 1-32,-1-1 0,0 2-48,-5 3 0,12-3 40,-12-2 40,4 1-32,1-1-16,-5 5-32,5-4 48,-1-1-24,-1-9 24,2 11 16,-5 3-64,4-12 48,-1 9 8,1-9 16,-4 9-24,0 3-48,0-5 24,0-9 64,0 11-48,0-1 48,0 4-88,0-5 80,0 0-40,0 2 32,0-1-48,0 4-24,-2-3 32,0 0-8,1-2-16,-2 2 32,3 3-40,-2-3 0,-2 0 24,-1 3-24,1-3-48,4 3 48,-5-3 8,0 3-32,1-3 0,-1 3 16,5 0 8,-4 0 0,-2 0 8,-1 0-16,0 1 40,7-1-32,-12 2-24,8-1-32,0 4 24,-2-2-8,6-3 40,-6 5 0,1 1-32,0 7 8,1-8 32,4-5-8,-5 12-16,2-7 48,-1 9-8,1-10-24,3-4 0,-3 16-16,-1-12 32,1 13-40,0-11 8,3-6 16,-3 12 16,2-7-8,-1 10-8,1-9 0,1-6 0,0 14 0,0-8 0,0 11 0,0-12 16,0-5-16,0 13 8,0-7-16,0 7 32,3-9-16,-3-4-8,6 13 0,-3-10-8,0 1 16,2 2-8,-5-6 0,4 6 16,1 2 16,-1-2-56,9 8 40,-13-14-16,3 5 0,1-1-16,10 2 64,-11-1-24,-3-5-24,14 4 8,-10 1 8,9-2-32,-10-1 16,-3-2 0,12 1 40,-9 1-8,9-1 32,-7-1-16,-5 0-48,14 0 32,-10 0 0,12-3-8,-12 0-8,-4 3-16,15-3 0,-10-2 8,9 1-16,-11 1 40,-3 3-32,12-5 0,-9 1 0,2-1 16,8-7-88,-13 12 72,0 0-128,5-5-264,0-9-288,-1 11-360,-4 3 1040,12-12-1392,-12 9-553,5-9-703,0 7-3650,-5 5 6298,0 0 0</inkml:trace>
  <inkml:trace contextRef="#ctx0" brushRef="#br0" timeOffset="3">1687 260 6913,'0'0'0,"0"-5"888,0-11-240,3 3-88,-3 13-560,3-4 537,-3-15-65,0 7-96,0 0 8,0 12-384,0-12 352,4 0-64,-4-1 48,0-2-16,0 15-320,0-14 312,0 2 64,0 7-16,0-11 8,0 16-368,0-4 344,0-8-71,0 12-65,0-4-40,0 4-168,0 0 80,0 0-32,0 0-80,0 0-32,0 0 32,0 0 32,3 0-96,-3 0 112,0 4 32,0-4-48,0 6 32,0 0 56,0 8 0,0-2-40,0-12-48,0 7 48,0 11-32,0-6 16,-2 4-8,2-16-24,0 15 40,-1-1 64,1-1-72,0 1 16,0-14-48,0 15 64,0-1-8,0 0 8,0 0 8,0-14-72,0 13 8,0 1-16,3 0 24,-3 0-32,0-14 16,3 12 32,0 0-24,-3 0 8,3 1 16,-3-13-32,3 14-32,0-8 72,-3 12-16,3-12-40,-3-6 16,3 18 48,-3-11-96,3 8 40,0-7 40,-3-8-32,3 15-8,0-9 16,-3 9-16,3-9-16,-3-6 24,3 14 8,-3-9 16,0 1 0,0 1 32,0-7-56,3 5-16,-3-2 16,0 0-16,3-1-40,-3-2 56,0 1-16,0-1 40,0 0-16,4 0-8,-4 0 0,0 2 16,3-2-32,3 0 56,-2 0 24,-4 0-64,14 0 24,-11-3-40,9 0 16,-7 0-32,-5 3 32,12-3 24,-7-1-24,9-2-16,-11 3 0,-3 3 16,15-4-24,-12 1 24,9 0-88,-7-2-32,-5 5 120,12-5-264,-7 1-160,7-1-145,-9-7-175,-3 12 744,12-3-1112,-9-2-416,2-7-625,-2 8-3424,-3 4 5577,0 0 0</inkml:trace>
  <inkml:trace contextRef="#ctx0" brushRef="#br0" timeOffset="4">1715 281 11890,'0'0'0,"0"0"296,0 0-296,3 0 64,2 0-48,-1-3 24,1 3-48,-5 0 8,4 0 0,1 0 8,7 0-8,-7-3 32,-5 3-32,12 0 8,-7 0-8,7 0 0,-8 0-24,-4 0 24,14 0-16,-9 0-40,9-3-120,-10 3-248,-4 0 424,16 0-824,-13-3-512,10 0-433,-10 3-3280,-3 0 5049,0 0 0</inkml:trace>
  <inkml:trace contextRef="#ctx0" brushRef="#br0" timeOffset="5">2090 276 5633,'0'0'0,"0"0"664,0-3-192,3 3-64,-3 0-408,3-3 392,-3-1-24,3-1 40,-3 1-16,0 4-392,0-3 408,0-1 9,0 1 63,0 0 8,0 3-488,0-3 480,0 0-64,-2 3-56,-1 0-88,3 0-272,-3-3 200,-1 3-40,-1 0-56,1 0-32,4 0-72,-7 2 88,-6-1-32,8 4-16,-1-1 24,6-4-64,-6 13 40,-8-10 16,9 9-24,-1-7 0,6-5-32,-6 12 24,0-8 32,0 10-56,1-9 40,5-5-40,-7 14 32,2-8-32,1 7 64,-1-6-16,5-7-48,-3 15 32,1-11 0,1 13 16,-1-12-16,2-5-32,0 14 48,0-10-40,0 8 40,0-7-40,0-5-8,0 12 0,3-7 64,0 1-64,1 0 56,-4-6-56,3 5 88,1-1-56,1 1 48,-2-1-32,-3-4-48,6 3 48,-1-1 0,7 1 9,-9 0 7,-3-3-64,4 3 72,10-1-24,-11-1 16,2 1 24,-5-2-88,4 1 96,1-1 8,7 0 8,-9 0-16,-3 0-96,3 0 104,3-3-8,7 0-40,-10 0 16,-3 3-72,4 0 40,1-4-32,7 0 32,-9 1-24,-3 3-16,5-4-16,7 1 40,-9 0-24,2 0 24,-5 3-24,15-3-16,-12-4 72,2 3-40,7-8 0,-12 12-16,3 0 56,0-5-8,2-9-32,-1 14 8,-4 0-24,12-4 48,-12-10-32,4 11 8,-1-2 0,-3 5-24,3-4 8,0-10 16,0 11 40,0-2-24,-3 5-40,3-13 32,0 9-24,-3-8 24,5 9-8,-5 3-24,0-12 56,0 9 0,0-9-8,3 9 16,-3 3-64,0-14 80,0 9-16,0-7-8,0 7 0,0 5-56,0-13 32,-2 10 16,1-13 0,-6 13-24,7 3-24,-3-4 32,-1-10-24,-1 14-16,1-5-16,4 5 24,-5-12-32,-1 9 0,0 0-40,-6-2-128,12 5 200,-4-3-472,-2 0-416,-7 0-777,8 0-1263,5 3 2928,-15-3-6602,15 3 6602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15.573"/>
    </inkml:context>
    <inkml:brush xml:id="br0">
      <inkml:brushProperty name="width" value="0.07" units="cm"/>
      <inkml:brushProperty name="height" value="0.07" units="cm"/>
    </inkml:brush>
  </inkml:definitions>
  <inkml:trace contextRef="#ctx0" brushRef="#br0">0 314 4624,'0'0'0,"2"0"1257,-2 0-1257,0 0 688,2 0-56,-2 0 16,0 0-16,0 0-632,2 0 608,-2 0-111,0 0-145,0 0-112,0 0-240,0 0 128,2 1-32,-2 0 16,3 2 0,-3-3-112,0 3 136,0 1-8,2 6 16,-2-6 24,0-4-168,0 12 168,2-3 24,-2 0-8,0 1-40,0-10-144,0 10 112,0 0 0,0-1-16,0 1 0,0-10-96,0 10 56,0-2 16,0 2-32,0-2-32,0-8-8,2 9 24,-2 0-8,0 0 24,0-1 16,0-8-56,2 9-48,-2-6 80,0 7-112,0-7 72,0-3 8,0 8 72,0-6-104,0 1 40,0 0-56,0-3 48,-1 3-96,0 0-336,0 0-328,1-1-568,0-2 1328,0 1-1809,-1-1-95,1 0-2505,0 0 4409</inkml:trace>
  <inkml:trace contextRef="#ctx0" brushRef="#br0" timeOffset="8">1 286 7153,'0'0'0,"2"-10"1064,-2 10-1064,3-8 400,8-2-16,-9 7 25,1-8 7,-3 11-416,8-3 344,-6-9-32,1 9-56,6-6-56,-9 9-200,3-3 184,8 0-8,-2-6 40,-1 7 32,-8 2-248,9-3 248,0 0 0,-1 0-32,2 1-56,-10 2-160,11 0 136,0 0-16,1 1-40,0 2-16,-12-3-64,14 4 40,-1 5-24,-2 0 8,1 0-8,-12-9-16,11 8 24,0 2 16,-1-1 8,-2-1-32,-8-8-16,8 10 8,-5-1-8,7-1 8,-8 1 0,-2-9-8,3 4 16,0 6 0,-1-7-16,-2 6 32,0-9-32,0 3 24,0 1 8,0 4 8,-1-6 8,1-2-48,-4 5 72,-7-1 8,2 5-8,-2-6-8,11-3-64,-13 3 40,-1 5-24,-1-6-32,0 1 40,15-3-24,-15 4 8,-1-1 24,2-2 32,2 0-56,12-1-8,-11 1 0,1-1 16,6 0-16,-4 0 0,8 0 0,-2-2 0,-1 0-96,1 0-224,0 2-160,2 0 480,-1-2-672,1 2-232,0-2-232,0 0-265,0 2 1401,0-2-1600,2 0-8,1 0-2465,-3 2 4073</inkml:trace>
  <inkml:trace contextRef="#ctx0" brushRef="#br0" timeOffset="9">603 298 6025,'0'0'0,"0"0"1024,0 0-1024,2-3 584,0 0 0,-2-1 0,0 1-32,0 3-552,0-3 481,0 0-57,0 0-40,-1-5-80,1 8-304,-3 0 240,0-3-40,-1 0-32,-4 0-8,8 3-160,-3-3 144,-8 1 0,7 0-24,-6 0-8,10 2-112,-8 0 104,-1 0-24,1 0-16,-1 0-24,9 0-40,-9 1 8,0 3 32,1 4-64,4-5 8,4-3 16,-11 11 24,7-3-8,-8 1 24,8 0-32,4-9-8,-9 8 0,6 0-24,-1 0 32,1-4-8,3-4 0,-3 12-8,2-9 8,0 7 0,1-7 8,0-3-8,0 9 32,3-6 8,5 1 8,-5 0 32,-3-4-80,9 3 80,-1-1 8,1-1 24,0 0-40,-9-1-72,9 0 88,1 0 8,-1 0-56,1-2 8,-10 2-48,10-2 56,-1-1 0,0 0 8,0-5 0,-9 8-64,9-2 40,-5-7-8,7 7 16,-8-7 8,-3 9-56,3-3 40,5-1 24,-6-6-24,0 7 0,-2 3-40,2-9 57,0 6-25,0-8-8,-2 8 16,0 3-40,2-9 32,-2 6-16,0 0 32,0 0-32,0 3-16,0-3 16,0 0 16,0 1-48,0 0 48,0 2-32,0 0-32,0 0-8,0 0-64,0 0 280,0 0-456,0 0 191,0 1 25,-1 2 48,1-3 16,-1 4 8,0 7 16,0-7-16,0 6 0,1-10-8,-1 3 16,1 6-8,0-6-8,0 6 32,0-9-32,0 4 16,2 6 17,1-7 23,5 5-32,-8-8-24,2 2 16,8 1 16,-7 0-24,7 5 24,-10-8-32,3 1 56,8 0-32,-3 0-8,0-1 8,-8 0-24,9 0-24,0 0 16,0 0-16,0 0-24,-9 0 48,9 0-64,-1-2-24,1 0-49,-1-1-79,-8 3 216,8-3-400,0 0-208,-5 0-256,7-6-288,-10 9 1152,3-2-1425,8-9-375,-8 8-3249,-3 3 5049</inkml:trace>
  <inkml:trace contextRef="#ctx0" brushRef="#br0" timeOffset="10">839 45 5897,'0'0'0,"-1"-9"1360,1 6-712,0 3-648,0-13 664,0 10 32,0 0 1,0-5-113,0 8-584,0-2 472,0 0-80,0 2-88,0-2-104,0 2-200,0 0 128,0 0-48,0 0-64,0 0-56,0 0-144,0 0 392,0 1-184,0 3 88,0-4-112,0 10 120,2-1-32,0 3 16,0 0-16,-2-12-88,0 13 104,0 0 8,2 2-16,-2-1-24,0-14-72,2 13 24,-2 0-8,2 0 24,0-2-8,-2-11-32,2 12 64,0-1-64,0 2 40,1-1 8,-3-12-48,2 11 32,0-1 0,0 0-24,0 0 24,-2-10-32,2 10 32,-2 1-8,2-1-8,0-1 16,-2-9-32,0 10 8,2-2 24,-2-4 8,2 6-32,-2-10-8,0 3 8,0 5-16,2-6-32,-2 1 8,0-3 32,0 3-88,0 0-72,2-1-344,-2-1-360,0-1 864,0 1-1304,0-1-465,0 0-287,0 0-2681,0 0 4737,0 0 0</inkml:trace>
  <inkml:trace contextRef="#ctx0" brushRef="#br0" timeOffset="11">801 249 6729,'0'0'0,"0"-2"2040,8 0-1800,-8 2-240,3-3 136,6 1 48,-6 2 113,6-3 7,-9 3-304,4 0 336,7-2-24,-2 0-40,0 0-24,-9 2-248,9-3 248,1 1 0,1-1-40,-1 1-32,-10 2-176,10-2 120,-2 0-48,0 0-24,-5 0-32,-3 2-16,11-2-16,-8 0-88,7 2-272,-7-2-512,-3 2 888,9 0-1505,-7-2-551,11 2-2921,-13 0 4977</inkml:trace>
  <inkml:trace contextRef="#ctx0" brushRef="#br0" timeOffset="12">1047 227 5377,'0'0'0,"-2"1"904,2-1-904,-5 3 448,1 7 8,-5-6 32,9 5 8,0-9-496,0 4 480,0 5-56,0-5-71,0 6-81,0-10-272,0 3 216,0 7-80,0-7-40,0 1-32,0-4-64,0 4 32,0 0 24,0-1-40,0-1 32,0-2-48,0 2 24,-1 0-8,1 0 32,0-1-48,0-1 0,0 1 16,-1-1-240,0 0-865,-10-11-879,11 11 1968,-1 0-4961,1 0 4961</inkml:trace>
  <inkml:trace contextRef="#ctx0" brushRef="#br0" timeOffset="13">1000 132 8153,'0'0'0,"2"-3"1977,-2 3-1977,2-8 304,1 6-40,0 0-40,-1 2-32,-2 0-192,2 0 88,-2 0-48,0 0-56,2 0-16,-2 0 32,0 0-24,2 0-8,1 0 16,0 1-8,-3-1 24,3 3-40,0 0-48,0 1-96,0 5-272,-3-9 456,3 3-856,1 5-481,-1-5-295,15 15-2585,-18-18 4217</inkml:trace>
  <inkml:trace contextRef="#ctx0" brushRef="#br0" timeOffset="14">1168 288 4336,'0'0'0,"3"0"272,10 0 97,-13 0-369,10 0 472,1 0 104,-9 0 40,6 0-32,-8 0-584,2 0 552,7 0-24,-7 0-32,7 0-32,-9 0-464,3-2 441,7 2-65,-8-2-88,6 0-56,-8 2-232,2 0 168,6-2-48,-5 2-64,5-2 0,-8 2-56,2 0 40,1 0 16,5-2 16,-8 0-16,0 2-56,3-2 64,1 0-16,-1 0 8,0 0 8,-3 2-64,3-2 56,-1 0-8,0-1 8,0 0 0,-2 3-56,2-3 64,0 1 48,0-1-32,-2 0 16,0 3-96,0-2 88,2 0-24,-2 0 24,0-1 0,0 3-88,0-2 72,0 0 8,0 0-24,0-1 16,0 3-72,0-2 56,0 0-8,-2 0-16,-1 0-24,3 2-8,-3 0 0,-1-2-24,-4 2 40,5 0-24,3 0 8,-5 0-8,-4 0 24,5 0-32,-5 0 0,9 0 16,-3 0 0,-6 0-8,6 1 0,-5 1 8,8-2 0,-3 2 8,-6 1-8,6-1 8,-6 1-8,9-3 0,-3 3 16,-5 0-8,5 1-8,-6-1 0,9-3 0,-3 8-8,-6-7 8,6 2 0,0 5 0,3-8 0,-4 2 8,1 1-32,0 6 16,1-7 8,2-2 0,-1 3-8,0 7 16,0-8-8,1 2 24,0-4-24,0 8 24,0-5 8,3 5 16,0-5-8,-3-3-40,3 9 40,5-5 24,-6 6-16,8-7 8,-10-3-56,3 9 24,6-6-24,-6 1 24,5-1-8,-8-3-16,3 3 32,5 0 24,-6 0-32,1-2 8,-3-1-32,9 1 40,-7 0-40,6-1-16,-5 1-64,-3-1 80,12 0-176,-4 1-224,0-1-344,0 0-424,-8 0 1168,9 0-1593,-6 0-383,8-2-2929,-11 2 4905</inkml:trace>
  <inkml:trace contextRef="#ctx0" brushRef="#br0" timeOffset="15">1411 294 6761,'0'0'0,"0"0"0,0 0 312,-1 0-256,0 0 8,0 0 56,1 0-120,0 0 184,0 0 56,0 0 64,0 1-16,0-1-288,0 1 288,2 2 32,-2 0 0,0 0-15,0-3-305,0 4 280,0 0-56,0 0-64,0 0-48,0-4-112,0 4 88,2 0-32,-2 0-32,0 5 8,0-9-32,0 2 8,0 1 32,0 0-32,2 0 24,-2-3-32,0 3 48,2 0-16,-2 0 0,2 0-16,-2-3-16,0 3 0,0-1 8,2-1 8,-2 1 0,0-2-16,0 1 24,0 0 0,0 0-32,0 0 24,0-1-16,0 1 8,0-1 16,0 0 40,0 0 32,0 0-96,0 0 128,0 0 40,0 0-16,0 0 0,0 0-752,2 0 1320,-2 0-624,2 0-16,0 0-40,-2 0-40,2-2 0,0 0 24,0 0-16,1-1 24,-3 3-32,3-3 48,0-6 0,0 7-24,0-1 64,-3 3-88,3-3 104,-1-6 48,1 7 24,0-1-16,-3 3-160,2-8 152,1 8-32,0-3-8,0-5-40,-3 8-72,3-2 48,0-1 24,0 0-24,0-5 16,-3 8-64,3-2 32,0-1 8,0-6 0,5 7 8,-8 2-48,2-8 24,1 6 24,6-6-24,-7 6 24,-2 2-48,2-8 88,1 6 16,0-1-7,5-5 7,-8 8-104,2-2 112,1 0-32,5-2-16,-6 1 16,-2 3-80,8-3 48,-4 0 0,4 1-16,-5 0-16,-3 2-16,8-2 16,-6 2 24,6-2-8,-6 2-32,-2 0 0,3 0 8,0 0-8,0 0 0,0 0 24,-3 0-24,3 0 8,0 0-8,1 1 24,-1 0-32,-3-1 8,2 2 8,1 0 24,-1-1-24,0 2 64,-2-3-72,2 3 32,0 1-48,0 1 32,0-1-32,-2-4 16,0 8 16,2-5-8,0 5 16,-2-5-16,0-3-8,0 9 8,2-6 16,-2 6-16,0-4 24,0-5-32,0 10 24,0-6 0,0 6 0,0-7-16,0-3-8,0 10 8,2-7 8,-2 5-32,0-4 16,0-4 0,0 9 0,0-6 24,2 5 24,-2-6-8,0-2-40,2 2 24,-2 1-48,2-1 24,0 0-40,-2-2 40,2 2-40,0 0-32,0-1-104,0 0-112,-2-1 288,0 1-480,2 0-201,-2-1-271,2 0-496,-2 0 1448,3 0-2169,-1 0-3728,-2 0 5897</inkml:trace>
  <inkml:trace contextRef="#ctx0" brushRef="#br0" timeOffset="16">1742 244 4873,'0'0'0,"0"-3"560,0-1-80,0-5-24,0 9-456,0-2 456,0-6-40,0 6-8,0-6 16,0 8-424,0-2 384,0-7 32,0 6 0,0-7-7,0 10-409,0-3 384,0-8-56,0 3 0,0 5-40,0 3-288,0-12 280,2 4-16,-2-1-48,0 1-24,0 8-192,2-9 144,-2-1-32,0-1-8,2-1-16,-2 12-88,0-11 96,0 2 0,0 0 40,2 0 8,-2 9-144,0-3 208,0-7 40,2 8 32,-2-1 24,0 3-304,2-2 281,-2-1-33,0 1-56,0 2-24,0 0-168,0-2 72,0 2 8,0 0-40,0 0-16,0 0-24,0 0 56,0 0-48,0 1-32,0-1 24,0 0-16,0 1-16,0 1 32,0 1 0,0-3 0,0 10 40,0-6-8,0 8-8,0-3-16,0-9-8,-1 10 0,0 2 16,0 0-8,1-2 16,0-10-24,0 11 0,0-2-16,0-1 16,0 2 0,0-10 0,0 4 16,0 7 0,0-2 8,2 1-32,-2-10 8,2 9 8,0 1-16,0-1 40,0 0 0,-2-9-32,3 9 8,-1 0 8,-2 0-32,2 1 48,-2-10-32,2 10 16,-2 0-8,2 0 8,0-1-32,-2-9 16,0 10 16,2-2-32,-2 1 40,0-1-48,0-8 24,2 8 24,0-4-16,0 7-8,0-7 0,-2-4 0,0 9 0,2-6-8,0 5 8,-2-6 0,0-2 0,2 3-8,0 0-8,0 0 16,-2-1 16,0-2-16,2 2-16,0-1 16,0 0-24,0 1 16,-2-2 8,2 1 8,0 0-16,1 0 8,0-1-32,-3 0 32,9 0-48,-7 0 0,1 0-24,6-2 0,-9 2 72,2-2-152,1 2-80,5-2-168,-8 0-145,0 2 545,3-3-736,0 0-288,0 0-328,0 0-465,-3 3 1817,-9-19-2152,9 17-2489,0 2 4641</inkml:trace>
  <inkml:trace contextRef="#ctx0" brushRef="#br0" timeOffset="17">1783 224 5833,'0'0'0,"0"0"0,0-3 1080,0 0-456,0-5 0,0 8-16,0 0-608,0 0 576,0-2-31,0 0-41,0 0-56,0 2-448,0 0 416,0-2-80,2 2-64,0-2 0,-2 2-272,2-2 168,1 0 16,5 2-16,-6 0-16,-2 0-152,3 0 160,5 0-16,-4 0-64,5 0-8,-9 0-72,3-2 48,7 0-24,-7 0-16,6 2 0,-9 0-8,2 0 24,6 0 0,-6 0-8,2-2-32,5 2-16,-9 0 32,2 0-64,1-3-176,5 3-400,-8 0-560,0 0 1200,3 0-1985,-1 0-4048,-2 0 6033</inkml:trace>
  <inkml:trace contextRef="#ctx0" brushRef="#br0" timeOffset="18">2091 194 4705,'0'0'0,"0"0"512,3-2-48,-3 2-464,3-2 496,0 0-24,5-1-32,-6 1-32,1 0-16,0 0 24,0 0 32,0 0 48,-3 2-496,4-2 473,-1 2-9,-1-2-8,-2 2-24,0 0-432,0 0 376,0 0-64,0 0-72,0 0-56,0 0-1296,0 0 2360,0 0-1096,-1 0-56,-2 0-24,3 0-72,-5 0 48,-4 1 0,5 1-16,-6 0 16,10-2-48,-9 2 72,1 1-24,-1 0 16,4 0 0,5-3-64,-10 3 24,7 0 8,-6 0-8,6 0-8,3-3-16,-8 3-8,6 0 24,1-1-16,0 1-24,1-3 24,-1 1 0,1 0-32,0 0 8,0 1-16,0-2 40,0 1-40,3 2 24,0-1 0,6 0-8,-9-2 24,2 2-16,1 1 16,0 1 0,5 0 16,-8-4-16,2 5 0,1 3-16,6-5 16,-6 1 0,-3-4 0,9 8 0,-6-6-8,5 6 0,-5-5-16,-3-3 24,9 4 0,-6 0 0,5 1-24,-5-2 0,-3-3 24,8 4 0,-6 0-32,1 0 48,0 0-8,-3-4-8,3 3-24,0 0 48,0 0-32,-1 0 8,-2-3 0,2 3-16,-2 0 0,0-1 24,0 1-8,0-3 0,0 2 0,0 1 32,-1 0-32,-2 1 48,3-4-48,-3 3 8,-1-1 32,-4 0-16,5-1 8,3-1-32,-10 1 32,6 0-56,-5-1 32,5 1 16,4-1-24,-10 1 8,7 0-8,-7 0-8,7 1-48,3-2 56,-10 2-40,7-2-24,0 1-136,-5-1-464,8 0 664,-2 0-1232,-6 1-761,5-1-3808,3 0 5801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22.841"/>
    </inkml:context>
    <inkml:brush xml:id="br0">
      <inkml:brushProperty name="width" value="0.07" units="cm"/>
      <inkml:brushProperty name="height" value="0.07" units="cm"/>
    </inkml:brush>
  </inkml:definitions>
  <inkml:trace contextRef="#ctx0" brushRef="#br0">85 317 6633,'0'0'0,"2"-3"1248,-2 3-1248,8-9 1048,-5 7-47,0-1-89,-1-5-192,-2 8-720,2 0 584,-2-3-160,0 0-104,0 1-48,0 2-272,0-2 216,0 0-24,-2 0-48,-1 0-56,3 2-88,-5 0 80,-4 0-40,5 0-40,-7 1 32,11-1-32,-9 2 16,-1 2 0,0 4 16,0-4 1,10-4-33,-9 10 24,1-2-8,5 0-24,-5 1-24,8-9 32,-1 8-8,-1 0 8,2-5 32,0 6 32,0-9-64,3 3 32,6 5-8,0-5-24,1 0 32,-10-3-32,14 2 32,0 0 16,1-2 0,1 0-24,-16 0-24,18-3 64,-2 1-56,-1-1 72,0-5 16,-15 8-96,13-2 40,-1-6 64,-2 5 16,0-6 64,-10 9-184,3-3 248,6-5 32,-9 5 8,2-8-56,-2 11-232,0-3 192,0-7-56,0 7-48,-3-7-8,3 10-80,-4-2 48,-8-6-16,4 6-40,0 0 0,8 2 8,-8-3-40,4 1-16,-5 2-48,6-2-40,3 2 144,-4 0-216,1 0-120,-1 0-192,3 1-352,1-1 880,0 3-1185,0 1-479,2-2-729,8 0-3576,-10-2 5969</inkml:trace>
  <inkml:trace contextRef="#ctx0" brushRef="#br0" timeOffset="1">524 137 5753,'0'0'0,"14"-3"1112,-14 3-1112,13-12 656,3 3-32,-3 1-96,-10 5-80,-3 3-448,8-10 377,-8 7-73,3-8-64,-1 8-32,-2 3-208,0-12 184,0 9-16,0-8-8,0 8-16,0 3-144,-1-9 136,-2 6-8,0-5-8,-5 6-24,8 2-96,-3-3 56,-5-6 8,5 9-48,-8-3-16,11 3 0,-8-2 24,0-1-16,0 1 16,0 0 64,8 2-88,-9 0 40,-1 0 0,1 0 0,0 0-56,9 0 16,-9 0 32,0 2-16,1 1 32,-1 1-16,9-4-32,-8 9-8,5-5 8,-6 6 0,6-1 0,3-9 0,-3 10 16,-1-1-8,1 3 8,0-2 16,3-10-32,-3 11 64,2 1 8,1 1 8,0 2 8,0-15-88,0 15 136,2 0-32,1 1 8,0-2-16,-3-14-96,3 15 64,0 2 8,0-2 8,0 0-72,-3-15-8,3 15 16,0 0 8,0-2 0,-1 0 24,-2-13-48,2 11 24,0 1-16,0-1 16,-2 0 16,0-11-40,0 10-16,0-2-32,0 1-296,0-6-752,0-3 1096,0 8-2449,0-6-3624,0-2 6073</inkml:trace>
  <inkml:trace contextRef="#ctx0" brushRef="#br0" timeOffset="2">393 288 9898,'0'0'0,"0"0"0,13-2 400,-2 0-224,3 2-16,-1 0-64,-13 0-96,11 0 32,0 0-40,-2-2-56,0 2-104,-9 0 168,9-2-520,2-1-673,0-1-607,2-5-3025,-13 9 4825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22.868"/>
    </inkml:context>
    <inkml:brush xml:id="br0">
      <inkml:brushProperty name="width" value="0.07" units="cm"/>
      <inkml:brushProperty name="height" value="0.07" units="cm"/>
    </inkml:brush>
  </inkml:definitions>
  <inkml:trace contextRef="#ctx0" brushRef="#br0">36 114 5185,'0'0'0,"0"0"0,0-2 984,2-1-208,0 0-24,-2 0-16,0 3-736,2-3 680,-2 1-47,2 0-65,-2 0-48,0 2-520,0-2 432,0 2-32,0 0-80,0 0-56,0 0-264,0 0 200,0 0-88,2 0-24,-2 0-8,0 0-80,0 1 80,2 1 32,0 2 48,0 0-48,-2-4-112,3 10 112,-1-6-8,0 8-24,0-3 16,-2-9-96,0 10 72,0 0 8,0 0-16,2 1 0,-2-11-64,0 11 40,0 1 24,0 0-80,0 0 64,0-12-48,0 14 41,0-2-33,0 0 24,-1-1-24,1-11-8,-1 12 0,0-2 24,-1 0-32,0-1 16,2-9-8,-2 4-8,-1 6-24,2-6 8,0 4-25,1-8 49,0 3-152,0 0-72,0 1-248,0-1-344,0-3 816,0 3-1168,0 0-632,0-2-537,0 0-2648,0-1 4985</inkml:trace>
  <inkml:trace contextRef="#ctx0" brushRef="#br0" timeOffset="1">0 63 5145,'0'0'0,"0"0"0,0-3 424,4-6 8,4 6 32,-6-7 0,-2 10-464,3-2 432,0-6-40,0 8-32,0-3-40,-3 3-320,3-2 272,0-1-24,5 0 0,-8 1 1,0 2-249,3-3 216,6 1-8,-6 0-56,5 0-24,-8 2-128,2-2 88,6 0-24,-5 2-8,6 0-48,-9 0-8,3-2 56,9 2-56,-3 0 16,0 0-16,-9 0 0,9 0 8,-1 0 24,1 1-16,0 0-16,-9-1 0,10 1 0,0 2-16,-1 0 40,0 0-8,-9-3-16,9 3 8,2 1 8,-2 7-32,0-8 24,-9-3-8,9 10-8,0-6 16,0 5-8,1-5 0,-10-4 0,9 9 0,0 0-24,0-6 8,0 7 32,-9-10-16,8 10 24,2-1 0,-2 0 8,1 1-32,-9-10 0,8 10 16,0 0 16,0 0-24,-4 1 16,-4-11-24,12 11 16,-9 0 16,9 0-16,-9 0 8,-3-11-24,9 12 16,-7 0-16,1-1 24,6-2-24,-9-9 0,0 10 32,2-2-8,-2 1 32,0-1 0,0-8-56,0 8 88,0 0 0,-2 0 16,-3 1 8,5-9-112,-10 4 96,2 8 8,-1-8-16,-1 6 0,10-10-88,-11 3 80,-1 5-32,1-5-16,-1 5-16,12-8-16,-13 3 0,-2 6 24,2-6-24,-1 1-32,14-4 32,-13 8-160,-1-6-528,1 1-608,1-1-857,12-2 2153,-12 1-5265,12-1 5265</inkml:trace>
  <inkml:trace contextRef="#ctx0" brushRef="#br0" timeOffset="2">640 364 5329,'0'0'0,"0"0"736,3-2-272,-3 2-464,3-2 552,0 0 128,-1 2 32,0-2-72,-2 2-640,0-2 577,2 0-121,-2 0-64,2 0-16,-2 2-376,0-2 344,2-1-8,0 0-40,0-6 0,-2 9-296,2-2 288,0-1-8,0-6-8,0 6-32,-2 3-240,3-9 232,-1 6 16,0-6-8,0 6 1,-2 3-241,2-12 240,1 4-64,-1-1 0,1-1-64,-3 10-112,3-9 144,0-2 8,0-2 0,0 1 16,-3 12-168,3-13 120,0 0 16,0 0-8,0 1-24,-3 12-104,2-12 120,0 2-16,0-1-24,0 1 24,-2 10-104,3-8 80,-3 6 8,2-7-16,-2 7-8,0 2-64,2-3 56,-2 0-8,0 0 0,2 1-24,-2 2 8,0 0-32,0 0-16,0 0 32,0 0-48,0 0-32,0 0 160,0 0-248,0 0 64,0 0 56,2 0-16,-2 0 48,2 3-48,0 1 64,0 5-40,0-5 8,-2-4 16,2 11 24,0-3-48,0 3 0,0-2 40,-2-9-16,2 8-16,0 0 16,0-4 40,0 6-56,-2-10 16,2 9-8,1-5 8,0 5 32,0-6-40,-3-3 8,3 10 0,0-7-16,1 5-16,-1-5 40,-3-3-8,3 4 16,0-1-8,0 2 8,0-1-32,-3-4 16,2 2-8,0 0 16,0 0 8,0-1-8,-2-1-8,2 1 16,-2 0-56,3-1 40,-1 0 16,-2 0-16,3 0 24,0 0 16,0 0 0,0-2-24,-3 2-16,3-2 24,6 0 16,-7-1-40,1 0-16,-3 3 16,3-4 32,0-4-32,5 6 40,-8-1 0,0 3-40,3-8 24,0 6 0,-1-6-24,1 6 16,-3 2-16,3-8 16,0 6-24,0-7 56,-1 6-48,-2 3 0,2-10 0,0 7 56,1-8-64,-1 3-8,-2 8 16,3-8 0,-1-1 24,0 0-16,1 1 8,-3 8-16,2-8 32,0-1-96,0 1 72,1-2 16,-3 10-24,2-8-16,0-1 40,1 6-8,-1-7-16,-2 10 0,2-3 8,0-8 8,0 8-8,-2-7-32,0 10 24,2 0 16,0-3-16,0 0 8,-2 0-32,0 3 24,2-2-8,-2 2 32,0 0-48,0 0 8,0 0 16,0 0 24,0 0-72,0 0 8,0 0 104,0 0-200,0 0 128,0 2-8,0 2 8,0-4 8,2 9-16,0 0-8,-2 1 48,3 0-32,-3-10 8,2 10 8,0 1 16,0 1-24,0 0 32,-2-12-32,2 11-8,1 1-24,0 0 32,0 0 0,-3-12 0,8 12 0,-8 0 32,3-1-40,0 1 8,-3-12 0,3 12 16,0 0-32,0-1 16,-1 1-16,-2-12 16,2 11 16,0 0-8,2-1 0,-2 0 8,-2-10-16,2 10-16,0-2 32,0-4-8,-2 5-8,0-9 0,2 3 16,0 1-32,-2 4-8,0-6 24,0-2 0,2 3-8,-2 0-16,2 1-64,-2-1-272,0-3 360,2 4-912,0-1-729,0 0-1567,-2-2-3930,0-1 7138,0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22.844"/>
    </inkml:context>
    <inkml:brush xml:id="br0">
      <inkml:brushProperty name="width" value="0.07" units="cm"/>
      <inkml:brushProperty name="height" value="0.07" units="cm"/>
    </inkml:brush>
    <inkml:brush xml:id="br1">
      <inkml:brushProperty name="width" value="0.07002" units="cm"/>
      <inkml:brushProperty name="height" value="0.07002" units="cm"/>
    </inkml:brush>
    <inkml:brush xml:id="br2">
      <inkml:brushProperty name="width" value="0.05" units="cm"/>
      <inkml:brushProperty name="height" value="0.05" units="cm"/>
    </inkml:brush>
  </inkml:definitions>
  <inkml:trace contextRef="#ctx0" brushRef="#br0">0 615 7201,'0'0'0,"0"-3"1328,0 0-560,0 3-768,0-8 721,0 6-41,3-1-112,0-7-64,-3 10-504,2-2 488,1-9 8,6 1 16,-7 0 0,-2 10-512,9-12 505,-6 1-25,8-1-8,-8-2-16,-3 14-456,12-14 424,-3-1-56,0 0-104,0-3-32,-9 18-232,8-17 160,1-2-56,-6 1-8,10-1-56,-13 19-40,3-21 48,8 2-8,-8-1 8,7 1-32,-10 19-16,2-16 40,6 3-16,-6 0 24,0 3-16,-2 10-32,3-9 24,-1 6 0,0-6 8,-2 7 40,0 2-72,3-2 24,-3 2-32,0 0-40,0 0-56,0 0 104,0 0-96,0 0 32,0 3 8,0 6 32,0-9 24,0 10-8,0 1-32,0 2 32,0-1-8,0-12 16,0 13 16,0 2-8,0 1-8,0-1-24,0-15 24,0 15-8,0 0 0,0-2 8,2-1 32,-2-12-32,2 13 8,0-1-16,1-1 32,5-2-72,-8-9 48,2 8 0,1-4 8,6 4-8,-6-6 0,-3-2 0,9 2 16,-6 0 8,7-1 0,-7-1 32,-3 0-56,11 0 24,-8-3-24,8-6 24,-3 7 24,-8 2-48,10-10 32,-1 7-8,0-9-8,1 3-32,-10 9 16,9-10 0,0 0 40,1 0-24,-1-1-16,-9 11 0,8-12 0,0-2-8,1 2 8,-1-1 8,-8 13-8,9-14 16,-6 1-8,7-1 16,-7 0-8,-3 14-16,8-14 0,-6 0 8,1 1-16,0 1 16,-3 12-8,8-12-8,-8 3 16,3 1-8,-1 5 16,-2 3-16,3-9 24,-1 7-24,0-1 0,-2 0-16,0 3 16,2-2-48,-2 0 0,0 2 16,2 0 0,-2 0 32,0 0-48,2 1 32,-2 2-8,2 5 0,-2-8 24,2 8-8,-2 1-40,2 0 48,-2 3-8,0-12 8,0 11-24,2 1 48,-2 1-24,2 1 8,-2-14-8,0 13-8,2 0 8,0 0-48,1 1 48,-3-14 0,2 13 32,1 1-32,0-2 16,0 0-8,-3-12-8,3 11-8,0-1 16,6-1 16,-9 0-24,0-9 0,2 10 16,1-2-16,0-4-24,-1 7 32,-2-11-8,2 4 24,0 6-32,0-7 8,0 5-24,-2-8 24,3 4-48,-1 0 24,1 5-56,0-8-88,-3-1 168,2 3-376,1 1-280,-1-1-320,1 1-273,-3-4 1249,3 3-1648,6 1-656,-7-1-4114,-2-3 6418</inkml:trace>
  <inkml:trace contextRef="#ctx0" brushRef="#br0" timeOffset="1">844 447 6441,'0'0'0,"0"-3"1600,-1-5-824,1 8-776,-1-3 673,-1-6-25,2 7-80,0-1-88,0 3-480,2-9 392,-2 7-56,0-2-48,0 1-24,0 3-264,0-9 264,-1 7-24,0-1 16,-3-5 0,4 8-256,-3-2 192,0 0 24,-5 0-55,5-1-41,3 3-120,-9-2 104,5 0-56,-7 2 16,1 0-40,10 0-24,-10 0 40,-1 1 24,-2 0-32,1 2 0,12-3-32,-15 3 16,1 5-8,1-5 48,1 6-16,12-9-40,-12 4 40,1 8-16,1-8 0,6 7-16,4-11-8,-9 8 40,6 0-8,-1 0-16,2-4-8,2-4-8,-1 11 0,0-3 8,1-4 16,0 4 8,0-8-32,0 2 24,2 1 16,2 0 24,5 0-16,-9-3-48,2 3 104,7-1-24,-6-1 40,8 0-8,-11-1-112,3 0 112,11 0 8,-6 0-64,0 0 24,-8 0-80,10-2 64,-1 0-8,1 0-32,2-1 8,-12 3-32,10-3 8,0 0-8,1-5 24,-1 5 24,-10 3-48,11-8 24,-2 5 8,-1-7 8,-5 7-24,-3 3-16,11-10 24,-8 2-8,6 0 0,-5-1-40,-4 9 24,8-9 32,-6 0 8,1 6-56,0-6 48,-3 9-32,3-2 16,-1-1 8,-2 1-8,0 0-48,0 2 32,0 0-24,0 0-56,0 0 16,0 0 8,0 0 280,0 1-512,-1 1 272,0 1 16,-2 6 24,3-9-24,-3 3-24,0 7 16,0 0-24,1-2-16,2-8 48,-2 8 0,1 1 0,0-1 8,0 1 32,1-9-40,0 5 8,0 6-16,2-8 24,1 5-24,-3-8 8,8 3 0,-6 0 8,6 1-16,-5-1 32,-3-3-24,9 1 0,-6 0-16,8 0-96,-2-1-208,-9 0 320,9 0-528,1 0-232,0-2-249,0 2-247,-10 0 1256,11-2-1632,-2 0-481,0 0-3424,-9 2 5537</inkml:trace>
  <inkml:trace contextRef="#ctx0" brushRef="#br0" timeOffset="2">1211 377 6145,'0'0'0,"0"-8"624,0 6-32,0 2-592,0-9 624,0 7 80,2-7-80,0 6-7,-2 3-617,2-9 512,0 7-88,-2-1-32,0-5 0,0 8-392,0-2 392,0-1-40,0 0-48,0 0-72,0 3-232,-2-3 152,-1 1-40,0-1-32,-5 1-8,8 2-72,-5 0 56,-5 0-8,1 0-16,-1 1 8,10-1-40,-9 3 32,-2 0 8,-2 6 8,3-5 0,10-4-48,-12 11 72,2-2 8,-1-1 32,0 5-7,11-13-105,-9 11 120,0-2-24,1 2-48,5 0 8,3-11-56,-4 11 64,-1-1-32,2-1-24,2-1 40,1-8-48,0 4 16,0 6 16,0-5 56,2 3-32,-2-8-56,2 3 64,2 0 16,-1 1 0,6-1 8,-9-3-88,3 3 80,6-2-24,-6 2 32,10 0-24,-13-3-64,8 1 24,3 1 32,-2-1-64,1 0 24,-10-1-16,11 1 16,1 0-80,1-1-104,-1 1-224,-12-1 392,12 0-624,0 0-225,0 0-311,-1 0-440,-11 0 1600,11-2-2113,-2-1-3480,-9 3 5593</inkml:trace>
  <inkml:trace contextRef="#ctx0" brushRef="#br0" timeOffset="3">1349 387 7409,'0'0'0,"0"0"0,0 0 680,2 0-528,0 0-40,1 0-40,-3 0-72,2 0 96,0 0 40,0 1-24,0 1 64,-2-2-176,2 3 168,1 0 24,0 5 65,0-4 31,-3-4-288,2 8 320,1-5-8,-1 5-72,0-5-24,-2-3-216,2 4 144,-2 5-16,0-6-48,2 1 0,-2-4-80,0 4 88,0 0-32,0 1 48,0-2-56,0-3-48,0 3 48,0 0 24,0 0 0,0-2 24,0-1-96,-1 1 136,0 1 32,0-1 88,1 0 72,0-1-328,0 0 416,0 0 112,0 0-55,0 0-41,0 0-2281,0-2 4026,0 0-1961,0-1-16,0 0-8,0 3-192,0-9 160,0 7-24,3-8 0,-1 7-56,-2 3-80,3-10 112,0 1-40,0-1 32,6-2-8,-9 12-96,2-11 64,6 1-8,-6-1-16,6 0 16,-8 11-56,2-11 40,6 1-24,-6 7-8,1-8 8,-3 11-16,8-2-24,-8-1 24,3 0-24,0 0-8,-3 3 32,4-2-56,-1 0-24,0 2-24,5 0-72,-8 0 176,2 0-256,6 0-176,-5 0-152,8 1-192,-11-1 776,8 3-961,1 0-215,0 0-240,0 0-201,-9-3 1617,9 2-1688,-1 1 256,0-2 392,2 2-2361,-10-3 3401,0 0 0</inkml:trace>
  <inkml:trace contextRef="#ctx0" brushRef="#br0" timeOffset="4">1769 353 4424,'0'0'0,"0"0"0,10-2 1393,0-1-721,1 0-96,-1 0-120,-10 3-456,3-3 392,8 1-40,-8 0-40,5 0 40,-8 2-352,0-3 384,3 0 65,-1 0 55,-2 0-48,0 3-456,0-8 408,0 8-64,0-2-72,-2-1-8,2 3-264,-3-3 248,-5-1-64,5 4-16,-9 0-40,12 0-128,-10 0 112,-1 0 0,-2 1 16,-2 3 8,15-4-136,-15 8 144,1-5 16,0 6-56,-1-5 24,15-4-128,-12 10 88,-1-2 0,2-4 0,0 7 1,11-11-89,-10 9 80,6-5-24,-6 7 0,7-7-40,3-4-16,-4 10 24,0-6 0,1 7 16,2-8-32,1-3-8,-1 9 24,1-6-16,0 6-8,0-6 24,0-3-24,2 3 40,6 6 24,-5-7 24,7 2-16,-10-4-72,9 4 64,0-1 16,2 0-64,-1-1 56,-10-2-72,10 3 64,1-1-24,0-1 16,0 0 0,-11-1-56,11 0 40,-1 0-8,0 0 24,-1 0-24,-9 0-32,9-3 56,0 0-16,0 0 8,-6-5 16,-3 8-64,11-2 32,-9-2 24,6-7 16,-6 8-8,-2 3-64,2-10 40,2 7 32,-2-8-40,0 2-24,-2 9-8,2-10 24,-2 1-8,0 0 0,0 0-24,0 9 8,-1-3 0,-2-7-32,0 8-48,-1-2-56,4 4 136,-4-3-264,0 1-224,1 0-473,0 2-743,3 0 1704,-4 0-2808,-4 0-3498,8 0 6306</inkml:trace>
  <inkml:trace contextRef="#ctx0" brushRef="#br0" timeOffset="5">1977 323 7737,'0'0'0,"2"0"1056,-2 0-1056,9-2 801,-6 2-161,6-2-208,-9 2-208,0 0-224,0 0 96,2 0-48,-2 0-40,2 1 32,-2-1-40,2 1 96,0 2 32,0 0 24,0 1 40,-2-4-192,2 4 192,1 4-24,0-4-8,0 7-32,-3-11-128,9 4 104,-7 6-16,6-2 8,-5-4-24,-3-4-72,8 10 40,-6-7 24,6 9-24,-6-8-24,-2-4-16,3 10 40,0-6-24,6 4-32,-9-5 32,0-3-16,3 4 0,0 0 16,0 0 8,5 0 0,-8-4-24,0 3 40,3 1-16,0-1 8,5-2 24,-8-1-56,0 1 32,2 0 48,1-1-8,0 0 8,-3 0-80,3 0 104,0 0 32,1-2-24,-1 0-8,-3 2-104,3-3 104,6-1-8,-7 1 41,1-6 31,-3 9-168,3-2 232,6-8 56,-7 7 40,7-8 8,-9 11-336,3-3 304,0-11-40,8 5-8,-9-2-48,-2 11-208,3-11 232,5-1-56,-6-2-8,1 0-8,-3 14-160,8-14 112,-6 1-16,0 1-16,1 2 8,-3 10-88,3-9 64,-1 6 24,0-7-16,1 8-24,-3 2-48,0-3 16,0 0 0,0 1-32,0 2-40,0 0 56,0 0-120,0 0-32,0 0 0,0 0-56,0 0 840,0 4-1480,0 0 504,0 4-256,0-4-248,0-4 848,0 10-1152,0-6-401,3 6-583,-6-10-521,3 0 2657,0 1-5321,0-1 5321</inkml:trace>
  <inkml:trace contextRef="#ctx0" brushRef="#br0" timeOffset="6">2530 339 7025,'0'0'0,"0"0"680,2-3-136,-2 3-544,2-2 544,-2-1 8,0 1-87,0 0-65,0 2-400,0-3 312,0 0-80,-1 0-16,0 0 40,1 3-256,-3-3 264,1 0 0,-1 0 16,1-1-24,2 4-256,-2-2 232,-1 2-24,0-2-40,0 0-16,3 2-152,-8 0 104,5 0-24,-6 0 0,4 0-24,5 0-56,-11 0 48,3 0-8,0 1-32,-1 1 24,9-2-32,-10 3 40,0 1-16,0-1 8,2 0-24,8-3-8,-9 4 32,1 0-32,0 4 8,3-5-16,5-3 8,-10 8 24,7-5-24,-6 1 8,6 6 24,3-10-32,-3 3-32,-5 5 56,7-5-40,-2 1 16,3-4 0,-1 8 16,-1-6-32,1 2 32,0 0-32,1-4 16,0 3 0,0 1 0,0 0 16,2 1-8,-2-5-8,2 3 16,0 1 16,1 0 24,5-1-16,-8-3-40,2 3 48,6 0-16,-6 0 0,7 0 0,-9-3-32,3 3 65,9-2-1,-9 0 16,9 0-16,-12-1-64,8 0 56,0 0 0,1 0-24,0 0 16,-9 0-48,9 0 48,-1-2-8,0 0 0,0 0-8,-8 2-32,8-2 24,1-1 16,-6 0-8,8-7 16,-11 10-48,3-3 48,8-7 0,-8 7 16,7-8-8,-10 11-56,3-8 40,7-1-48,-7-1 40,5-1-16,-8 11-16,2-11 24,1 1 32,0 1 8,0 0-40,-3 9-24,3-3 40,0-8-8,-1 9-40,-2 0 16,0 2-8,0 0-16,0 0-32,0 0-8,0 0-32,0 0 296,0 0-464,-1 1 224,-2 7 8,0-4 48,3-4-24,-3 10-16,-1-2 0,0 1 16,1-1 8,3-8-8,-3 9 24,0 1-16,2-2 48,1 1-24,0-9-32,0 8 16,2 0 32,0 0-48,1 1 24,-3-9-24,9 4 8,-7 4 32,8-5 8,-7 0 8,-3-3-56,12 4 24,-2-1 8,-2 0 8,1-1-48,-9-2 8,9 1-48,0 0-104,2 0-280,-2-1-320,-9 0 752,9 0-1225,0 0-671,-9-13-745,12 13-2960,-12 0 5601,0 0 0</inkml:trace>
  <inkml:trace contextRef="#ctx0" brushRef="#br0" timeOffset="7">2932 295 4600,'0'0'0,"0"0"0,0 0 977,2-2-505,1 2 8,0-2 88,-3 2-568,2-2 552,0 0 8,0 0-56,0 0-72,-2 2-432,2 0 401,-2-2-41,3 0-24,-3 0-32,0 2-304,2-2 280,-2 0-16,2 2-32,-2 0 8,0 0-240,0-2 256,0 2-24,0 0-32,0 0-24,0 0-176,0 0 96,-2 0-32,-2 0-48,0 0 0,4 0-16,-10 0 32,6 0 0,-7 0 0,2 0-48,9 0 16,-10 2 0,0 0-8,0 1 32,0 0-8,10-3-16,-9 3 0,-1 1 32,0 0-32,1 0-24,9-4 24,-8 4 0,4 5-8,-5-7 0,6 1 24,3-3-16,-3 3-16,1 0-8,0 1 40,1-1-56,1-3 40,0 3-24,0 0 48,0 0-48,0 0 24,0-3 0,3 2 24,5 1-56,-6 0 32,8 0 0,-10-3 0,3 4 8,10 0 16,-3 0-8,-1 0-8,-9-4-8,10 4-8,1-1 0,0 5 0,2-6 16,-13-2-8,11 3 8,0 0 16,-1 0-16,-1 1-16,-9-4 8,9 4 0,-1 0-16,-5 0 16,7-1 16,-10-3-16,3 3 0,0-1 16,5 0-16,-8 0 8,0-2-8,2 2 0,0 0 24,0 0-32,-2-1 8,0-1 0,0 1-16,0 1 8,0 0 40,0 1 16,0-3-48,0 2 40,-1 1 0,-1-1-32,-1 1-8,3-3 0,-3 2 16,-1 1-8,-4 0 32,5 0-8,3-3-32,-4 2 40,-4 0-24,5-1 8,-7 0-8,10-1-16,-3 2 16,-6 0 0,5-1-16,-6 0 24,10-1-24,-4 0 8,-6 1 0,1-1-24,1 0-24,8 0 40,-8 0-40,4 0-72,-5-2-160,6 0-248,3 2 520,-4-2-848,0 2-296,1-2-417,3-2-3920,0 4 5481</inkml:trace>
  <inkml:trace contextRef="#ctx0" brushRef="#br0" timeOffset="8">3260 291 5289,'0'0'0,"3"-2"736,0 2-128,0-2 16,-3 2-624,3-2 648,-1 2-32,-2-2-8,0 0-71,0 2-537,0 0 456,0-2-104,-1 2-112,-1 0-64,2 0-176,-3 0 112,-1 0-24,-6 0-8,2 0 32,8 0-112,-8 0 120,-1 1 24,-1 1 48,-1 1 0,11-3-192,-12 3 200,-1 5 8,1-5-24,-2 6-24,14-9-160,-12 3 152,1 7-8,1-7 0,0 7-24,10-10-120,-9 4 112,5 5-40,-5-6 0,7 6-16,2-9-56,-3 3 32,1 1 24,1 4-24,0-5 32,1-3-64,0 4 96,0 0 8,3 0-16,0-1 1,-3-3-89,8 4 64,-5 0-16,7 0 16,-7 1-16,-3-5-48,12 8 32,-9-7-32,9 2 8,-3 1-8,-9-4 0,11 3-88,0 5-152,0-7-313,1 2-511,-12-3 1064,13 3-1800,-11 0-3545,-2-3 5345</inkml:trace>
  <inkml:trace contextRef="#ctx0" brushRef="#br0" timeOffset="9">3360 322 8473,'0'0'0,"0"0"921,-2 0-169,2 0-752,0 0 672,0 0-120,-1 0-136,-1 0-64,2 0-352,-3 0 280,-1 3 0,-4 0 24,5 1 0,3-4-304,-8 9 280,5-6-32,0 5-7,0-5-41,3-3-200,-2 4 168,1 4-40,0-5-40,1 6-24,0-9-64,0 2 64,0 2 16,2 0-24,1-1 24,-3-3-80,8 4 80,-6 0 0,6-1 32,-6 0-24,-2-3-88,9 3 96,-1-1-24,-4 0 24,9-1-32,-13-1-64,9 1 56,-1 0-16,1 0-8,0-1 16,-9 0-48,9 0 48,0 0-16,0 0 0,0 0 0,-9 0-32,9 0 24,1 0 24,-1-2-16,-1 0 24,-8 2-56,8-2 32,-5-1 16,9-5 8,-9 8-40,-3 0-16,10-3 24,-7-6 16,0 7-40,5-1 32,-8 3-32,2-10 40,1 6-24,5-5-8,-8 1-8,0 8 0,3-8 0,0-1 24,-1 0-8,0-1 0,-2 10-16,0-3 64,0-6-48,0 7-16,0-1 48,0 3-48,0-2-24,0 0 16,-1 2-48,1 0 56,-1 0-24,-1 0-24,-1 0 24,-1 2 0,4-2 24,-4 4 0,-4 0-8,6 6-16,-1-7 24,3-3 0,-3 11-8,1-7 8,0 4 24,1-5-24,1-3 0,-1 10 16,1-7-16,0 5 24,0-5-24,0-3 0,2 3 24,1 6 0,6-7-24,-6 1 48,-3-3-48,11 3 24,-2 0-8,2 5 8,-1-7-8,-10-1-16,10 3 8,1-1-8,0-1-8,1 0-32,-12-1 40,12 1-64,-1 0-48,-1-1-128,0 0-184,-10 0 424,11 0-640,-1 0-184,0 0-249,-1 0-431,-9 0 1504,9-2-2128,1 0-4018,-10 2 6146</inkml:trace>
  <inkml:trace contextRef="#ctx0" brushRef="#br0" timeOffset="10">5176 433 6745,'0'0'0,"0"0"0,2-2 832,7 0-576,-6 2-56,6-2-8,-9 2-192,0 0 248,0 1-56,2 2-32,0 1-8,-2-4-152,2 3 136,0 1 32,0 4 25,0-6 71,-2-2-264,2 4 304,0 0-80,-2 4 32,2-5-64,-2-3-192,3 8 136,-1-5-16,-2 2-16,0-1-24,0-4-80,0 8 48,0-6 16,0 1-64,0 0 40,0-3-40,0 3 56,0-2 8,0 1 64,0 0-16,0-2-112,0 1 120,-1 0-16,0 0 0,-1 0 16,2-1-120,-1 1 88,0-1 24,0 0 16,0 0-24,1 0-104,-1 0 112,1 0 24,-1 0-56,1 0-16,0 0-64,0-2 72,0 0-72,0-1 32,0-5 16,0 8-48,2-3 16,0-6 8,2 6 64,-1-10-72,-3 13-16,3-8 72,0 0-40,5-2-16,-6 1 8,-2 9-24,3-10 8,6 1 48,-7 6-40,1-7-8,-3 10-8,9-2 32,-7-1-64,7 0-8,-7 0 40,-2 3 0,3-2-48,7 2 40,-8-2-8,7 2 8,-9 0 8,2 0 8,6 0-8,-6 0 24,1 1 0,-3-1-24,9 2 0,-7 1 16,0 0-8,1 1-24,-3-4 16,3 4 16,0 0-16,-1 4 16,0-5 8,-2-3-24,2 4 24,0 5-24,0-8 0,-2 2-8,0-3 8,2 4 8,-2-1-8,0 0-8,0-1-8,0-2 16,2 2 16,-2 1-32,0-1 16,0 0 32,0-2-32,0 2 24,0-1 24,0 1-48,0-1 32,0-1-32,0 1-32,0-1 64,0 0 56,0 0-32,0 0-56,0 0 128,0 0 49,0 0-17,0 0-24,0 0-737,2-2 1322,-2-1-705,2 0-32,0 0 24,-2 3-8,2-3-24,1-5 8,5 6 16,-4-8-24,-4 10 24,10-3-8,-7-10 24,9 10 16,-9-9 16,-3 12-48,12-9 16,-2 1-24,-2-1-48,1 6 24,-9 3 32,8-9-32,-5 7 32,7 0 16,-7 0-48,-3 2 32,10 0-48,-7 0-16,6 0 0,-7 0 48,-2 0 16,8 1-32,-6 2 8,0 1 24,1 6 0,-3-10 0,3 5 16,0 5 40,-1-6-24,0 7-16,-2-11-16,2 8 8,-2 1-48,2-5 24,-2 6 32,0-10-16,2 3 16,-2 5 8,2-6-16,-2 2 24,0-4-32,0 4-32,0 0 56,0 0-16,0-1-40,0-3 32,0 3 32,0-1-16,0-1-32,2 0-48,-2-1 64,3 2-289,-1 1-375,0-2-408,1 0-656,-3-1 1728,8 0-2425,-6 0-3120,-2 0 5545</inkml:trace>
  <inkml:trace contextRef="#ctx0" brushRef="#br0" timeOffset="11">5705 448 7689,'0'0'0,"0"3"0,2 6 56,1-1 16,-3-8-72,2 8 176,-2-4 136,2 7 48,-2-3 56,0-8-416,0 8 409,2 1-9,0 0 8,-2-1-48,0-8-360,2 9 328,0-5-48,0 6-96,-2-7-40,0-3-144,2 9 104,0-6-8,-2 5 24,2-5-24,-2-3-96,2 9 88,-2-6-40,0 1-8,3 4-8,-3-8-32,0 2 48,0 2 0,0 4-8,0-6 8,0-2-48,0 3 72,0 1-24,0-1 16,-2-2-16,2-1-48,-2 2 48,1-1 0,-1 0 24,1 0 0,1-1-72,-1 0 48,0 0 24,0 0 16,1 0-16,0 0-72,0 0 48,-1 0-8,0-2-16,1 0-16,0 2-8,-1-3-8,1 0 16,0-5-24,0 5 32,0 3-16,0-8 64,0 5-48,0-10 8,2 4 8,-2 9-32,0-10-24,0 0 40,0 1-8,0-2 0,0 11-8,0-14 40,0 1-16,0-2 16,2 1-32,-2 14-8,0-15 40,2 1-24,-2 1 8,2-2 32,-2 15-56,2-14 0,0 1 40,1 0 24,-1 0-16,-2 13-48,2-10 104,0 1-8,0 0 9,0 1-9,-2 8-96,3-9 96,-1 5-8,0-8-40,1 9 16,-3 3-64,3-11 32,-1 8 24,1-7-24,0 7 32,-3 3-64,8-9 104,-6 7-16,0-6 0,1 8-16,-3 0-72,9-3 64,-7 0-16,1 1 16,6 0-8,-9 2-56,2-2 24,6 2-16,-5 0 0,7 0 16,-10 0-24,8 0 32,1 2-16,0 1 16,-1 1-48,-8-4 16,10 8-16,-2-5-16,2 8-8,-7-7 56,-3-4-16,11 10 0,-8-2 32,6-4-24,-7 7-8,-2-11 0,3 9-8,-1-5 0,0 5-8,-2-5-8,0-4 24,0 8 16,0-8-16,0 3-16,0 5 96,0-8-80,-1 3 80,1-3-80,-3 9 48,-1-6 0,-6 5 0,2-7 0,8-1-48,-9 3 40,-3 1 24,0-1-64,0 0-8,12-3 8,-12 4-48,0-1-64,3 0-64,6 0-192,3-3 368,-8 1-536,7 0-353,0-1-399,0 0-704,1 0 1992,-4-11-2833,3 11-2512,1 0 5345</inkml:trace>
  <inkml:trace contextRef="#ctx0" brushRef="#br0" timeOffset="12">6119 312 5033,'0'0'0,"2"-9"656,-2 9-656,3-8 552,0-1 88,5 1 120,-8-1 56,0 9-816,2-10 728,1-1-119,-1 0-145,1-2 32,-3 13-496,3-14 472,-1-1 0,0 1-8,0-1-16,-2 15-448,2-17 456,1 1-8,-1-1-40,0-1-23,-2 18-385,2-14 360,0 3-56,0 1-48,-2 2-80,0 8-176,2-3 152,-2-8 8,2 9-56,-2 0 24,0 2-128,0-2 168,0 2-88,0 0-8,0 0-72,0 0-32,0 0-24,0 0 32,0 1-32,0-1 56,0 8-8,0 2 88,0 1-56,0 1 48,0-12-72,0 13 48,0 2-24,-1 0 24,0 1 16,1-16-64,-1 15 48,0-1-24,0 0 8,0 0 32,1-14-64,-1 15 40,0-1 40,1-1-104,0 0 32,0-13-8,0 14 24,0-2-80,0 0 104,0-1-152,0-11 104,0 11-32,0-2 40,2-1-32,0-4 0,-2-4 24,0 9 24,2-6-32,-2 0-64,2 0 48,-2-3 24,0 3-256,2-2-160,0 0-192,0 0-216,-2-1 824,3 1-1081,0 0-455,6-1-504,-9 0-465,0 0 2505,10-2-5121,-10 2 5121</inkml:trace>
  <inkml:trace contextRef="#ctx0" brushRef="#br0" timeOffset="13">6340 269 10658,'0'0'0,"0"3"168,0-3-168,3 4-32,0 6 32,-1-2 48,-2-5 16,0-3-64,0 10 104,0-7 0,0 6-8,0-6-48,0-3-48,0 8 104,0-5 24,0 0-24,0 0 40,0-3-144,0 3 96,0 0-24,0-2-16,2 0-16,-2-1-40,0 2 24,0-1-24,0-1 24,0 0-16,0 0-8,0 0-296,2 0-952,-6-10-1417,3 10-2832,1 0 5497</inkml:trace>
  <inkml:trace contextRef="#ctx0" brushRef="#br0" timeOffset="14">6335 210 8801,'0'0'0,"0"0"1321,2 0-1129,-2 0-192,2-2 96,-2 2 64,0 0-24,2 0-80,-2 0-56,0 0-64,0 0-32,0 0 16,0 0 320,2 0-592,0 0 152,7 0-280,-7 0-401,-2 0 881,8-2-1272,-6 2-288,6-2-2665,-8 2 4225</inkml:trace>
  <inkml:trace contextRef="#ctx0" brushRef="#br0" timeOffset="15">6652 225 5633,'0'0'0,"2"1"392,1-1-256,-3 0-136,11 0 168,-11 0 64,10 0 120,-8 0 56,-2 0-408,9 0 400,-7-2 0,6 0 40,-6 0 48,-2 2-488,2-3 585,0 0-17,0 1 8,0-1-48,-2 3-528,0-2 480,0-1 0,0-1-112,0 1-48,0 3-320,0-2 248,0 0-72,-1 2-40,0-2-56,1 2-80,-3 0 40,0 0-16,-6 0 48,5 0-56,4 0-16,-10 0 24,2 0 40,-2 0-88,0 2 56,10-2-32,-10 3 128,0 1-88,-1 5 41,-1-6 55,12-3-136,-10 9 112,0-6-16,0 7 32,2-7-112,8-3-16,-8 10 32,3-6 0,-4 7 24,6-3 0,3-8-56,-4 4-24,-4 7 56,6-3-32,-1 0 8,3-8-8,-4 5 32,1 5 0,0-7-64,0 7 24,3-10 8,-2 3 64,1 5-64,1-5-40,0 1 72,0-4-32,0 4-24,2 0 24,1 1 32,6-1-32,-9-4 0,3 3-72,10 0 56,-4-1-56,3-1-56,-12-1 128,12 1-192,1-1-128,0 0-81,1 0-135,-14 0 536,13 0-688,0 0-272,-1 0-280,2 0-321,-14 0 1561,13 0-1952,-1 0-2713,-12 0 4665</inkml:trace>
  <inkml:trace contextRef="#ctx0" brushRef="#br0" timeOffset="16">6857 325 5481,'0'0'0,"0"0"0,14 0 496,-2-2-184,2-1 0,-2 0 40,-12 3-352,2-9 360,1 7-40,0-7-56,-1 7-72,-2 2-192,3-3 224,-1-5 48,-2 8 48,0-3 120,0 3-440,0-8 465,0 8-9,-1 0 0,0-2-120,1 2-336,-3 0 280,0 0-96,0-2 0,-6 2-24,9 0-160,-3 0 168,-7 1 32,2 1 0,-1 2 8,9-4-208,-11 8 176,1-6 8,0 2-16,1 4-24,9-8-144,-9 3 104,0 6-24,5-6-64,-6 5 8,10-8-24,-3 3 24,-1 1-24,0 4 8,1-6 24,3-2-32,-2 3 24,1 1-8,1-1 80,0 1-64,0-4-32,0 4 72,2 1 0,1-2-40,6 0 65,-9-3-97,2 3 104,9-1-24,-8-1 8,10 0 0,-13-1-88,10 0 32,0 0 16,0 0 32,2-2-48,-12 2-32,11-2 64,-1 0-32,-1 0-16,-1 0 16,-8 2-32,8-3 56,-5 0-56,8-6 40,-9 7 8,-2 2-48,8-3 32,-6-5 24,1 6 8,5-6-16,-8 8-48,0-3 24,3 0 56,-1-5-64,0 6 0,-2 2-16,2-2 56,0-2-56,0 2-16,-2 0-16,0 2 32,2 0-88,-2-2 56,0 2-88,0 0 32,0 0 88,0 0-64,0 1-32,0 2 88,0 2-48,0-5 56,0 8 0,0-4-8,0 5 0,-1-6 88,1-3-80,-1 10-16,1-7-16,0 5 48,0-4-16,0-4 0,2 9 0,1-6 16,0 5-64,0-5-16,-3-3 64,8 3-8,-6 0 40,6 0 24,-6 0-40,-2-3-16,9 1 24,-6 1 8,9-1-56,-2-1 16,-10 0 8,10 0 0,0 0-72,1 0 56,1 0 48,-12 0-32,13-2-48,-1-1-32,0 1 8,0-1-16,-12 3 88,12-3-112,-2 0-48,0-5-145,-2 6-207,-8 2 512,8-3-464,-5 0-48,7-7 80,-8 7 88,-2 3 344,3-9-296,6 6 88,-7-6 64,0 6 104,-2 3 40,3-11-64,0 3-16,0-1 72,0 1-88,-3 8 96,2-8 0,0 0 64,-2 0-72,2-1 16,-2 9-8,2-10 32,0 1-24,1-1 8,1-1 8,-4 11-24,3-11 0,-1-2 16,1 1 8,5 0 32,-8 12-56,0-12 32,3-1-48,0-1 104,0 1 40,-3 13-128,2-12 104,0 0 24,-2 3 32,0 1-64,0 8-96,0-3 192,0-7 72,0 8-72,0-1 24,0 3-216,0-8 176,0 8 32,0-2-48,0-1 16,0 3-176,0 0 144,0 0-88,0 0-72,0 0 8,0 0-168,0 1 336,0 4-120,0 5 64,-2-1-32,2-9-72,-3 10 56,-1 3-48,-4 3 24,5 1 0,3-17-32,-4 16 0,1 0 16,-2-2 0,1-1 0,4-13-16,-3 14 24,0 0-16,0 0-32,1-1 16,2-13 8,-1 11 8,0 2 8,1-2-8,0-1-16,0-10 8,0 10 8,2 1-32,0-1 16,0-1 0,-2-9 8,3 8-32,0 0-24,0-5-72,7 5-224,-10-8 352,2 2-712,6 2-480,-5-1-705,5-1-543,-8-2 2440,2 1-4921,-2-1 4921</inkml:trace>
  <inkml:trace contextRef="#ctx0" brushRef="#br0" timeOffset="17">7189 313 7009,'0'0'0,"3"0"1976,7 0-1840,-2 0-104,-8 0-32,8-3 120,-5 1 73,9 0 47,-9-2 40,-3 4-280,11-3 192,-2 0-56,-1-5-40,1 6-56,-9 2-40,11-3 16,0-5-8,0 6 16,1 0-16,0-1 8,-12 3-16,13-3-24,0 0-120,-1 0-216,-12 3 360,13-2-729,1-2-479,-1 1-496,0-5-2745,-13 8 4449</inkml:trace>
  <inkml:trace contextRef="#ctx0" brushRef="#br0" timeOffset="18">7507 240 6465,'0'0'0,"-1"3"1184,1-3-1184,-2 8 200,-1-3 56,0 7 136,0-2 48,3-10-440,-4 8 505,1 2 23,-1 0-112,2-6-24,2-4-392,-1 11 408,-1-7-80,1 6 96,0-7-64,1-3-360,0 4 232,0-1-48,0 1-88,0-1-16,0-3-80,0 4 72,2 0 48,0-1-112,0-1-24,-2-2 16,2 2-32,2-1-48,-1 0-88,0-1-272,-3 0 440,8 0-744,-6 0-552,1-2-641,-4-14-319,1 16 2256,0-2-4489,0 2 4489</inkml:trace>
  <inkml:trace contextRef="#ctx0" brushRef="#br0" timeOffset="19">7546 215 8937,'0'0'0,"0"0"0,3 0 1057,8 0-913,-8 0-136,6 0 16,-9 0-24,0 0 32,0 0-72,0 0 24,0 0 40,0 0-72,0 1 48,2 0 16,-2-1-16,2 1-16,0 0-40,1 1-48,0 0-280,-3-2 384,10 3-841,-7 0-623,-4-5-400,3 2-2145,-2 0 4009,0 0 0</inkml:trace>
  <inkml:trace contextRef="#ctx0" brushRef="#br0" timeOffset="20">7830 301 3816,'0'0'0,"11"0"504,-11 0-504,11 0 224,0-2 97,-2 0 127,-6-1 96,-3 3-544,3-8 632,5 6-8,-6-1 32,0 0-8,-2 3-648,2-3 592,0-5-71,-2 8-137,0-3-56,0 3-328,-1-3 288,-1 0-16,-1 1-40,-1-1-40,4 3-192,-4-2 168,0 0 0,-4 2-56,5-2 24,3 2-136,-11 0 168,0 0-16,1 0 40,-1 2 16,11-2-208,-13 3 120,1 1 24,-2-1-64,1 1-56,13-4-24,-11 9 104,1-6-40,0 6-8,2-6 8,8-3-64,-3 9 8,-1-6-16,1 6-16,0-6 16,3-3 8,0 9-40,0-6 0,0 1 8,2 4 0,-2-8 32,3 3 0,0 0-16,7 5-40,-7-5-72,-3-3 128,13 3-80,-5 1 48,1-1-8,1-2 80,-10-1-40,11 1-8,1 0-8,0-1 0,1 0 32,-13 0-16,14-3-24,0-6 32,0 7-8,0-1 16,-14 3-16,12-11 16,1 9 16,-3-7 16,-2 6-24,-8 3-24,8-11 48,-6 8 0,1-9 0,0 4 8,-3 8-56,2-3 72,-2-8-32,0 2-24,0 6 32,0 3-48,-1-12 48,-2 9-32,0-6-16,1 7 24,2 2-24,-3-2 0,0-1-64,0 1 32,0 0-40,3 2 72,-3-2-96,0 2 72,0 0-72,0-2-24,3 2 120,-2 0-160,-1 0-120,1 0-248,1 0-440,1 0 968,-2 0-1657,-2 0-775,2 1-2409,2-1 4841</inkml:trace>
  <inkml:trace contextRef="#ctx0" brushRef="#br0" timeOffset="21">8048 208 5265,'0'0'0,"3"1"248,8 2-144,-3 1 40,-8-4-144,3 4 280,5-1 48,-6 5 48,1-6-16,-3-2-360,3 3 296,-1 5-64,0-5-40,1 1 56,-3-4-248,2 5 232,0 3-8,0-5-8,0 5-120,-2-8-96,3 3 8,-1 1 56,0 0-48,0 0 24,-2-4-40,2 4 48,0 0-32,0 0 16,0 1-16,-2-5-16,0 3 8,2-1 16,-2 1-72,2-2 72,-2-1-24,0 1 72,0 0-40,0 0 40,0-1 8,0 0-80,0 0 97,0 0 7,0 0 88,2 0-48,-2 0-144,0 0 88,0 0 0,0 0-48,2 0-40,-2 0 0,0-2 40,0 0 0,2-1 0,0 0-8,-2 3-32,2-3 48,0-7-40,0 8 16,1-7 24,-3 9-48,3-3 16,0-7-8,7 2 56,-8 5-48,-2 3-16,3-12 24,7 3 0,-8 1-56,8-1 40,-10 9-8,3-9 16,7 0 8,-7-2 8,8 3-16,-11 8-16,3-8 16,8 5-16,-8-7-8,8 7 16,-11 3-8,3-8 48,7 6 0,-7-7-24,9 7-16,-12 2-8,3-3-16,5 1 32,-6 0 24,1 2-16,-3 0-24,3 0 56,0 0-16,0 0-24,-1 0 32,-2 0-48,2 1 40,-2 0 24,2 2 16,0 1 8,-2-4-88,0 9 104,2-5-32,-2 7 24,0-3 0,0-8-96,0 4 96,0 6-24,0-6 0,2 9-48,-2-13-24,9 8 48,-7 0 24,0 0-16,1-5 0,-3-3-56,2 10 64,-2-2-16,8-3 8,-8 4 0,0-9-56,0 4 40,0 6-24,0-6-40,0 4-8,0-8 32,0 3-32,0 0 40,0 1 8,0-1 8,0-3-24,0 4 8,0-2-48,2-1 8,-2 0-160,0-1 192,0 1-408,2-1-344,0 0-624,1 0-505,-3 0 1881,9-3-3641,-7 0 297,-2 3 3344</inkml:trace>
  <inkml:trace contextRef="#ctx0" brushRef="#br0" timeOffset="22">8618 110 5401,'0'0'0,"0"0"432,0 0-216,0-2 112,0 2-328,0 0 440,-1-2 56,0 2-128,0-2-128,1 2-240,-3 0 128,1-2-96,0 2 88,-1 0-8,3 0-112,-3 0 144,-5 0-56,5 0 40,-7 1-8,10-1-120,-8 3 112,-2 5 72,0-5-48,1 5-16,9-8-120,-10 4 89,0 5-9,0-6-32,2 7 8,8-10-56,-8 3 32,5 5-32,-5-6-8,5 2-8,3-4 16,-3 4-24,1 0 40,0 0-32,1 0 40,1-4-24,-1 4 16,1 0 40,0 0-32,0 0-32,0-4 8,2 4 8,0 0 0,0 0 40,1 0-24,-3-4-24,8 3 16,-6 1-56,1-1 64,7 1 32,-10-4-56,3 3 56,7 0-8,-7 0-48,7 0 16,-10-3-16,3 3-8,8 0 24,-8 1-8,8 1 0,-11-5-8,3 4-8,7 0 16,-7 0-24,5 0-56,-8-4 72,2 8 0,6-6-16,-8 2 24,3 0-8,-3-4 0,3 4 0,-1 0-8,-2 0 48,2 1 112,-2-5-152,0 8 120,0-6 8,0 1 16,-2 5-24,2-8-120,-3 3 128,-5 1-32,5 0-16,-7 4-32,10-8-48,-4 3 48,-9 1-24,5 5 32,-1-7-24,9-2-32,-9 3 16,1 1-16,-1 0-48,0-1-80,9-3 128,-4 3-424,-7 0-584,7-1-985,-6-1-3312,10-1 5305,0 0 0</inkml:trace>
  <inkml:trace contextRef="#ctx0" brushRef="#br1" timeOffset="53">4730 231 3752,'0'0'0,"0"0"1929,0-3-1537,0 3-392,3-3 424,0 0 8,-3 3-16,0-3-24,0 3-392,0 0 384,0 0 40,0 0-48,0 0-96,0 0-1744,-2 0 3169,1 0-1513,1-2-40,-1 2 8,1 0-160,-3 0 104,1-3-112,-2 0 40,1 3 16,3 0-48,-3 0 48,-2 0 0,1 0-24,-1 0-16,5 0-8,-4 0 0,0 0 16,-2 1 8,-6 1-64,12-2 40,-5 3 56,-7-1 16,8 1-40,-2 0 16,6-3-48,-13 3 0,8 0-24,1 0 48,-8-1-24,12-2 0,-3 3 0,-1 1-16,-2-1 8,1 0 24,5-3-16,-6 5 8,0-2 40,2 1-48,-2 0-24,6-4 24,-4 5-16,-1-1 8,1 1 0,-1 1 0,5-6 8,-4 11 0,1-6 0,-2 1 0,4 6 0,1-12 0,-3 4 0,2 8 0,-2-8-8,0 2 0,3-6 8,-2 12 0,-1-7-16,2 6 48,1-6-32,0-5 0,0 6 16,0 0-8,0 6-8,3-11 8,-3-1-8,3 4 24,0 1-8,0-1 0,0 2 24,-3-6-40,0 5 16,2-1-8,1 2 32,0-1-32,-3-5-8,3 4 32,0 0 0,0 1-32,0-2 32,-3-3-32,3 3 0,2 0 0,-1 0 24,1-2-16,-5-1-8,11 3 8,-8-1-8,2 1-8,10 0-24,-15-3 32,4 1-32,11 0-72,-2 1-136,0-2-480,-13 0 720,14 0-1337,-11 6-2896,-3-6 4233</inkml:trace>
  <inkml:trace contextRef="#ctx0" brushRef="#br1" timeOffset="54">5013 335 5153,'0'0'0,"-2"-3"312,1 0-56,1 3-256,-3-3 248,0 0-24,1 0 16,2 3 32,0 0-272,-1-3 240,-1 3 0,1-3-24,-1 3 8,2 0-224,-1-3 240,0 0 40,-1 3 8,1-3-32,1 3-256,-2-3 288,1 0-8,-2 3-55,0-3-81,3 3-144,-5 0 120,1-2-112,-1 2 56,1 0-24,4 0-40,-5-3 40,1 3 40,0 0-56,-2 0 56,6 0-80,-6 0 40,0 0-40,0 0 8,0 0-64,6 0 56,-6 1 8,-6 1 8,8 0 24,-1 1 24,5-3-64,-12 3 48,8 2-72,0-1 40,-1 1-40,5-5 24,-6 4 0,2 1 24,-1-2-24,1 1 40,4-4-40,-5 3 16,1 1 16,-2 1 0,2-1-80,4-4 48,-6 5-8,1 1 40,1 0-16,-1 5-32,5-11 16,-3 3 32,1 2-80,0 1 56,-1 0 48,3-6-56,-1 4 0,-1 2 16,2 0 24,0-2 48,0-4-88,0 6 64,0-1 0,0-1-8,0 1 8,0-5-64,0 4 104,3-1 48,0 0-16,1-2-56,-4-1-80,3 3 64,2 0 40,-1 0-24,8 0-48,-12-3-32,3 5 88,2-1-16,-1 1-16,0-2 40,-4-3-96,5 1 8,-1 1 32,8 0-24,-12 0 8,0-2-24,5 1 48,6 1-24,-8 1 16,2-2-8,-5-1-32,12 2 48,-9-2-40,8 0 32,-8 0-24,-3 0-16,14 0 32,-11 0 56,9 0-16,-9 0-16,-3 0-56,11 0 40,-8 0-64,2-3 40,-1 3 8,-4 0-24,5-3 24,-1 3 48,1 0-40,-1-3 24,-4 3-56,3 0 48,0-3 8,-3 3-24,3-3 8,-3 3-40,3-3 48,0 0-16,-3 0 40,3-1 0,-3 4-72,0-3 48,3 0 48,-3 0-48,3 0-16,-3 3-32,0-5 8,3 1 16,-3 0-24,0-8 24,0 12-24,0 0 64,3-5 0,-3-7-48,0 12 24,0 0-40,3-4 32,-3-8-32,0 9 32,0 0-40,0 3 8,0-4 8,0-1 24,-2 1 32,2-8 24,0 12-88,-1-3 56,-1 0-8,-1-1-24,0-1 0,3 5-24,-3-3 16,0-1 0,0 1 0,-1-2 8,4 5-24,-2-2 16,-1-1-16,0 0-48,1 3 8,2 0 40,-3 0-88,0-3-32,1 3-72,1-3-552,1 3 744,-2 0-1568,2 1-4994,0-1 6562</inkml:trace>
  <inkml:trace contextRef="#ctx0" brushRef="#br2" timeOffset="58">3791 222 4312,'0'0'0,"2"0"264,-2 0-39,0-2 63,0 2-288,2 0 296,-2-2 40,2 2 16,-2-2-40,0 2-312,0-2 304,2 2-32,-2-2-16,2 0 0,-2 2-256,0-2 312,3-1 8,-3 1-16,0-1 40,0 3-344,2-3 272,-2 0 24,2 0-15,0-6 15,-2 9-296,0-2 264,2-1-32,0-7 24,-2 8-56,0 2-200,0-10 232,2 8-32,-2-8 32,2 7-72,-2 3-160,0-10 112,0 7 64,2-7-40,-2 1 16,0 9-152,0-3 104,0-9 16,2 3-112,-2 6 72,0 3-80,0-11 128,0 8-96,0-6 96,0 6-24,0 3-104,0-8 88,0 6 32,2-1-64,-2 0-40,0 3-16,0-3 80,0 1-88,0-1 112,0 1 0,0 2-104,0-2-16,0-2 72,2 1-24,-2 0-16,0 3-16,0-2 88,0 0-32,0 0 8,0 2-32,0 0-32,0-2 104,0 0-32,0 0-7,0-1 23,0 3-88,2 0 16,-2-2 8,0 2-8,0 0-16,0 0 48,0 0-16,0 0 0,0 0-16,0 0-144,0 0 208,0 0-136,0 0-24,0 0 136,0 0-136,-1 0-8,1 1 104,0 1-40,0-2 24,-1 3 0,1 0 24,-1 0-40,1 5 16,0-8 0,0 3-8,0 7-25,-1-8-7,1 2 32,0-4 8,0 9 0,0-6 16,0 7 16,0-7 9,0-3-41,0 10 16,0-2-16,0 2-24,-1 0-25,1-10 49,0 10-24,-1 1 24,0 0-8,1-2 8,0-9 0,-1 11 0,0 0 0,1-2 0,0 3 8,0-12-8,0 9-24,-1-1-8,1 1 80,0-5-64,0-4 16,0 10 16,0-7-48,0 9-16,0-9 40,0-3 8,0 10-32,0-2 64,0-3 0,0 5-80,0-10 48,0 4 16,0 5-48,0-5 0,0 5 64,0-9-32,0 3 16,0 5 0,0-5 8,0 8-48,0-11 24,-1 3-16,1 6-16,0-6 8,0 5 24,0-8 0,0 3 0,0 6 8,0-6-16,0 1 0,0-4 8,0 4-16,0 4 40,0-7-16,0 2 8,0-3-16,0 4-16,0-1-16,0 0 32,0 0-16,0-3 16,0 3 16,2-1-16,-2 0 32,2 0-64,-2-2 32,0 1 24,2 1 8,0 0-56,0-1 40,-2-1-16,2 2-24,0 1 0,1-2 48,-1 0-32,-2-1 8,2 1-72,1-1-24,0 1-128,6-1-96,-9 0 320,3 0-520,7 0-280,-2-2-304,-5 0-385,-3 2 1489,11-3-1872,-8 1-3025,-3 2 4897</inkml:trace>
  <inkml:trace contextRef="#ctx0" brushRef="#br2" timeOffset="59">4029 323 5145,'0'0'0,"0"0"0,0-9 664,2 1-136,0 5-32,1-10-32,-3 13-464,0 0 456,0 0 0,0-2-40,0 0-72,0 2-344,0 0 200,0-2-104,0 2-32,-1 0 33,1 0-97,-1-2 24,-1 2 40,0-2-24,0 0-40,2 2 0,-3 0 88,0-2 0,1 2-8,-1 0-8,3 0-72,-2-2 88,-1 2-32,0 0 40,0 0-8,3 0-88,-3 0 56,-1 0 8,0 0-64,0 1 80,4-1-80,-9 1-16,8 0 8,-2 0 72,-1 1-80,4-2 16,-3 1 48,-1 1-8,0 1 8,0-1-40,4-2-8,-9 4 32,7 1 16,-1 3-8,-5-5-16,8-3-24,-2 8 40,-1-5-8,-1 7-8,1-7 8,3-3-32,-4 8 48,1-5-24,0 5-24,0-5 32,3-3-32,-1 4 24,-1 0-24,1 0 56,0-1-8,1-3-48,-1 3 0,0 0 40,1 0-16,0 1 24,0-4-48,0 3 72,0 1-16,0-1 24,0 0-40,0-3-40,0 3 24,0 0 24,2 0-40,-2 0 16,0-3-24,2 3 16,0 0 40,0 0 24,0 0-24,-2-3-56,2 1 48,1 2-8,0-1-40,1 0 48,-4-2-48,3 1 48,0 1-24,5-1 24,-8 0-16,0-1-32,3 1 72,5 0-40,-8-1 8,4 1-16,-4-1-24,3 1-8,0 0 24,5 0-32,-8 0 32,0-1-16,3 0 16,0 1 16,0-1 16,0 1-24,-3-1-24,4 0 16,-1 0 16,0 0-56,-1 0-40,-2 0 64,3 0 0,0 0-48,-1 0 32,1-2 88,-3 2-72,2 0-8,0-2 96,0 0 0,2 0-96,-1 0 16,-3 2-8,3-2-8,-1 0 8,0-1 48,-2 3-48,3-3 56,0 0-16,-1-1-56,1 1 56,0 0-16,-3 3-24,2-3 24,2 0-32,-2-5 8,-2 8 0,3 0 0,0-3-32,-1-6 64,0 9 8,0-3 0,-2 3-40,2-3 40,0 0-32,0 1-16,-2-1-8,0 3 16,2-3 24,0 0 16,0-6 0,-2 9-24,0 0-16,2-3 24,1 0-56,-3 0 64,2 0-40,-2 3 8,2-3 16,0 0 16,-2 0-72,2 0 72,-2 3-32,2-4-16,-2 1 32,2 0 40,-2 0-32,0 3-24,0-2 48,0 0-8,0 0-40,0-1-8,0 3 8,0-2 8,0 0 16,0 0-24,0 2 0,0-2 0,0 2 8,-1-2 32,1 2-32,0 0-8,-1 0-16,0 0 16,1 0-56,-1 0 56,1 0 0,-1 0-24,1 0 0,0 0 32,0 0-16,0 0 8,0 0-8,0 0-56,0 0 24,0 0 32,0 0 128,0 0-272,0 0 120,-1 0 16,0 0 32,1 0-16,-1 0-16,0 0 32,0 1 8,0 0 8,1-1-32,-1 2-16,0 0 56,-1 1-48,1 0-104,1-3 112,0 3 40,-1 0-88,0 0 32,1 6 16,0-9 0,-1 2-16,1 2-40,-1 4 64,1-6-8,0-2 0,-1 4-16,1 4-16,0-4-8,0-1 48,0-3-8,0 8-32,0-6 56,0 1 16,0 1-72,0-4 32,0 4 8,0 6-72,0-7 64,0 0 0,0-3 0,0 4-16,2 0 56,0-1-48,-2 0 0,0-3 8,2 3-24,1 1 48,-1-1-24,-2-1-48,0-2 48,2 1 16,0 0 48,1 1-104,0-1 64,-3-1-24,3 1 56,5 0-48,-5 0 0,7 0 40,-10-1-48,3 1-40,8-1-64,-8 0-64,10 0-160,-13 0 328,3 0-480,8 0-232,-8-2-128,7 0-145,-10 2 985,3-2-1272,0 0-128,5 0-2945,-8 2 4345</inkml:trace>
  <inkml:trace contextRef="#ctx0" brushRef="#br2" timeOffset="60">4219 321 6017,'0'0'0,"0"-2"520,0 2-520,0-2 432,2 0-40,-2 0 32,0 2 0,0 0-424,0 0 432,0 0-48,0 0-7,0 0-97,0 0-1753,0 0 3194,0 0-1505,0 0-112,0 0-24,0 0-2201,0 0 4250,0 0-2105,0 0 0,0 1 24,0-1-48,0 1 24,-1 2-8,0 0-16,-1 1 56,2-4-56,-2 5 40,1-2 0,-1 1 24,0 0-96,2-4 32,-1 4 16,-1 4-16,0-5-48,1 1 80,1-4-32,-1 4-8,0 4 8,0-5 40,0 1-8,1-4-32,0 9-8,-1-6 24,1 1-24,-1 0 8,1-4 0,0 4 24,-1 0-32,1 0-16,0 5 32,0-9-8,-1 2-16,1 1 40,-1 1-8,-1 0-16,2-4 0,0 3 32,0 0-32,0-1 0,0 0-24,0-2 24,0 3-32,-1 1 16,1-3 40,0 0-32,0-1 8,0 2 0,0-1 0,0 0 8,0-1 48,0 0-56,0 0 32,0 0 8,0 0 24,0 1 8,0-1-72,0 0 160,0 0 8,0 0-8,0 0 64,0 0-936,0 0 1600,0 0-712,0 0-8,0-2-88,0 2-80,3-2 48,-3-1 40,2 1-24,-2-1 8,0 3-72,0-2 80,2-1-72,-2 0 16,2 0 40,-2 3-64,0-8 40,2 8 40,0-3-56,0 0 16,-2 3-40,0-9 0,0 7 48,2-1-64,-2 0 0,0 3 16,2-9 32,-2 7-8,2-7 32,0 7-32,-2 2-24,0-3 40,2-6 0,0 7 8,0-1-16,-2 3-32,2-9-48,1 7 48,-1-1 40,0-5 8,-2 8-48,2-2 40,0-6 16,0 6-88,0-1 48,-2 3-16,2-9 72,1 7-32,-1-1 64,1-5-40,-3 8-64,3-2 64,-1-1-72,2-6 56,-2 7 0,-2 2-48,2-3 48,1 0 32,-1 0-40,0-5 16,-2 8-56,2-2 41,0 0-33,0-2 8,0 1-16,-2 3 0,2-3 72,1 0-32,-1 0 24,1 0-8,-3 3-56,2-3-48,1 0 72,-1 0 0,1 0-8,-3 3-16,2-4 32,1 1-16,0 0 16,0 0-48,-3 3 16,10-3-8,-8 0 8,1 0-64,5 0 24,-8 3 40,3-3 32,6-1-48,-5 1-56,6 0 24,-10 3 48,3-3-265,7 1-519,-7 0-600,0-7-1289,-3 9 2673,9 0-6057,-9 0 6057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22.836"/>
    </inkml:context>
    <inkml:brush xml:id="br0">
      <inkml:brushProperty name="width" value="0.07" units="cm"/>
      <inkml:brushProperty name="height" value="0.07" units="cm"/>
    </inkml:brush>
  </inkml:definitions>
  <inkml:trace contextRef="#ctx0" brushRef="#br0">28 412 7137,'0'0'0,"0"0"0,0 0 520,0 0-464,0 0-16,0 0 112,0 0-920,0 0 1712,0 0-744,-1 2 8,0 0 0,1-2-208,-3 2 168,0-1 8,0 1 0,1 0-31,2-2-145,-1 1 176,0 0 16,0 0-24,-1 0 8,2-1-176,-1 2 184,0-1-40,0 0 0,0 0-48,1-1-96,-1 1 88,0 0 16,0 0 32,0-1 96,1 0-232,-1 0 264,0 0 88,1 1 128,0-1 56,0 0-536,0 0 648,0 0 41,0 0-97,0 0-48,0 0-3017,0 0 5370,0-2-2505,0 0-8,0-1-72,0 3-312,0-3 312,0-5-72,0 6-8,0-6-8,0 8-224,0-3 152,0-8 8,0 8-16,0-7 24,0 10-168,2-8 144,0 0-15,-2-1-9,2 0-80,-2 9-40,2-10 48,0 0-8,0 0-80,0-2 104,-2 12-64,2-13 32,1 2 16,-1-2 48,1 2-56,-3 11-40,3-13 64,0 1-8,0 0 32,0 1-16,-3 11-72,3-12 80,0-1-8,0 2-48,0 1 16,-3 10-40,3-10 32,-1 1 8,0-2 0,0 3 32,-2 8-72,0-9 24,0 1 16,2 5-16,-2-10-24,0 13 0,2-3 24,0-10-8,0 10 32,0-6-24,-2 9-24,2-3 40,2-5 8,-2 5-24,0-6 0,-2 9-24,2-2 24,0-7-24,0 9 0,-2-2 32,0 2-32,2-2 32,-2 2 24,0-2-32,2 2 0,-2 0-24,0 0 16,0 0-32,0 0-8,0 0 8,0 0 56,0 0-120,0 0 56,0 0 48,2 0-24,-2 0 0,3 1 16,0 0 0,0 2-80,0 1 40,-3-4 24,3 10-16,0-6 0,6 7 8,-7-7 16,-2-4-8,4 11-8,4-3-8,-6 3 40,6-1-32,-8-10 8,2 11-24,1 1 0,6-1 32,-7 3-8,-2-14 0,8 11 0,-6 0 0,7-1-48,-7 1 32,-2-11 16,8 10 16,-6-1-32,1 0-8,0 1 0,-3-10 24,8 8 0,-6 2 24,6-6 40,-6 5-64,-2-9 0,9 3-40,-7 1 16,2-1-16,-1 0 40,-3-3 0,8 3 32,-8 0-24,2 0 32,-2-1-40,0-2 0,2 1 0,-2-1 8,0 0-16,2 0 56,-2 0-48,2 0 80,-2 0-56,2 0-24,1-3 48,-3 3-48,3-3 0,0-6 24,0 7 32,5-6-56,-8 8 0,2-3-40,1-7 64,1 1 0,-1 1 0,-3 8-24,3-9 56,0-1-48,0-2 8,0 0 8,-3 12-24,2-12 16,0 0-8,0-1 32,1-1-40,-3 14 0,2-14 24,0 2-8,0 0-8,0-1-8,-2 13 0,2-10 0,0-1 16,0 3-16,0-1 8,-2 9-8,0-8 0,2 5 16,-2-10 0,2 11-8,-2 2-8,0-8 40,2 6-24,-2 0-32,0-1 16,0 3 0,2-2 16,-2 0-16,0 2 24,0-2-24,0 2 0,0 0-56,0-2 32,0 2-24,0 0-8,0 0 56,3 0-56,-3 1 24,2 2 24,0 1 8,-2-4 0,2 9 0,0-6-24,0 8-32,0-1 24,-2-10 32,2 9 0,0 0-16,0 1 16,0 0-16,-2-10 16,2 10 0,0 0-24,1 0 40,0 0-32,-3-10 16,3 11-40,0 1 56,5-1-40,-6 0 32,-2-11-8,3 12 16,7-1-16,-8 2 16,1-1-48,-3-12 32,8 12 0,-6 1-32,1 0-8,0 0 40,-3-13 0,8 12-16,-6-1 16,1 1 0,7-2 16,-10-10-16,2 10-16,0 0 96,1-2-8,0 0-8,-3-8-64,3 4 40,0 5-80,0-6 16,0 1 16,-3-4 8,3 4 24,-1-1-40,0 1-8,0-1-80,-2-3 104,2 2-208,0-1-120,0 0-120,0 0-120,-2-1 568,2 0-721,0 0-103,0 0-200,1 0-248,-3 0 1272,4-2-1609,5 2-367,-7-2-345,1 0-3448,-3 2 5769,0 0 0</inkml:trace>
  <inkml:trace contextRef="#ctx0" brushRef="#br0" timeOffset="1">773 262 6081,'0'0'0,"0"0"0,-3-8 1632,-6 5-840,6-8-96,-5 8-87,8 3-609,0-8 488,0 6-48,0-6-80,2 6-40,-2 2-320,0-2 304,0-1 16,0-5 0,-1 8 16,1 0-336,-1-3 344,0 0-32,0 1-64,-2 0-40,3 2-208,-2-2 144,-2 2-55,-4 0-49,5 0-32,3 0-8,-8 0 24,4 1-24,-7 2 24,3 1 8,8-4-32,-10 9 0,1-6 8,-1 7 8,1-6-16,9-4 0,-8 11 32,4-1-8,-7-1 0,7-1 8,4-8-32,-9 8 0,6 0 40,-6 1-32,7 0-16,2-9 8,-3 4 24,0 7-16,1-3 32,1-5 48,1-3-88,0 10 64,0-6 40,0 5-8,3-6 0,-3-3-96,3 9 152,6-7-96,-6 2 88,6-1-16,-9-3-128,8 3 120,1 1 80,-1-1-136,1 0 16,-9-3-80,9 3 80,0-2-48,2 0 48,-3 0 56,-8-1-136,9 1 32,-1-1 32,0 0-32,0-2 24,-8 2-56,8-3 136,-4 0 48,8-5-32,-9 6-40,-3 2-112,12-8 72,-4 6-48,0-7 0,-5 6-40,-3 3 16,11-11 32,-8 8-96,5-9 48,-6 4-16,-2 8 32,3-8-32,5-1 56,-8-1 8,2 1 16,-2 9-48,2-10 64,-2-1-24,2 2 24,-2-1-24,0 10-40,0-3 24,0-7 8,-1 8-8,0-6 0,1 8-24,-2 0 32,0-2 0,0 0-32,0 0-32,2 2 32,-2-2-32,0 2-48,1 0-24,-1 0-48,2 0 152,-2 0-160,0 1-56,1 1-16,-1 1-96,2-3 328,-1 4-544,0 0-264,1 4-369,0-5-519,0-3 1696,0 4-2456,2 5-3586,-2-9 6042</inkml:trace>
  <inkml:trace contextRef="#ctx0" brushRef="#br0" timeOffset="2">1128 214 6057,'0'0'0,"0"0"0,2-3 1128,1-7-232,5 7-40,-8-7-55,0 10-801,2-2 704,0-1-88,0 0-104,-2-5-120,0 8-392,0 0 328,0-3-72,0 1-8,0 0-40,0 2-208,0-2 160,0 0-40,-1 0-48,-1 2-16,2 0-56,-4 0 32,-5 0-8,5 0 24,-8 1-40,12-1-8,-12 2 16,-1 0 8,0 1 0,-1 0-16,14-3-8,-12 4 16,0 4-40,2-5 40,2 6-8,8-9-8,-4 3 0,-4 6-8,6-6 0,-1 5 16,3-8-8,-3 2-32,2 2 32,1 4-32,0-6 24,0-2 8,0 4 24,3 0-16,0 0-8,5 5-8,-8-9 8,2 3-24,6 0 24,-6 1 0,8 0 24,-10-4-24,3 3 16,9 1 0,-4 4-8,0-6-8,-8-2 0,9 4 0,1 5-24,-1-6 8,1 5-8,-10-8 24,9 3 40,-1 5 16,0-5-8,-5 0 16,-3-3-64,11 8 24,-9-6-24,7 2 16,-7 5-16,-2-9 0,2 2-16,1 1-16,-1 0 0,-2 0 40,0-3-8,0 3 24,0-1 88,0-1-32,-1 0-16,1-1-64,-3 1 65,-7 0-65,6 1 160,-7-1-152,11-1-8,-11 2 24,1 0-8,-1 0-80,-2 0 96,13-2-32,-11 2-8,1-1-24,1 1-32,1-1 32,8-1 32,-10 1-65,6 0-7,-6 0-112,6-1-344,4 0 528,-4 0-928,0 0-448,1 0-593,0 0-3744,3 0 5713,0 0 0</inkml:trace>
  <inkml:trace contextRef="#ctx0" brushRef="#br0" timeOffset="3">1496 45 8033,'0'0'0,"0"0"0,-3-8 960,-5 5-119,5-7-129,-5 8-128,8 2-584,-1-3 432,0-5-56,0 8-64,0-2-80,1 2-232,-1-2 248,0 2-8,0-2 24,0 2-8,1 0-256,0 0 152,0 0-24,-1 0-80,0 1 8,1-1-56,-1 3 72,-2 6 25,1 0 7,1 2-8,1-11-96,-1 10 112,-1 2-32,1-1-8,0 3-8,1-14-64,-1 15 56,0-1-16,1 1 16,0-1-24,0-14-32,0 13 16,0 0 16,0-1-16,0 2 24,0-14-40,-1 13 24,0 0-24,0 1 16,0 1 0,1-15-16,-2 12 16,1 1 8,-1-2-32,1 1 8,1-12 0,-1 11-48,0 0 96,1-2-16,0-1-32,0-8 0,0 4 8,0 6-176,2-7-112,-2 1-369,0-4 649,0 3-1240,2-1-904,-2-1-4522,0-1 6666</inkml:trace>
  <inkml:trace contextRef="#ctx0" brushRef="#br0" timeOffset="4">1395 235 11074,'0'0'0,"3"-2"496,7 0-200,-1-6 16,-9 8-312,8 0 256,1-2-56,0 0-80,0 0-64,-9 2-56,11-2 64,-1 0-48,1 2 24,-1-2-16,-10 2-24,11-3-16,0 1 32,0-1-40,1 0-72,-12 3 96,10-3-312,2 1-440,0 0-656,-1-2-713,-11 4 2121,12-3-5449,-12 3 5449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22.871"/>
    </inkml:context>
    <inkml:brush xml:id="br0">
      <inkml:brushProperty name="width" value="0.07" units="cm"/>
      <inkml:brushProperty name="height" value="0.07" units="cm"/>
    </inkml:brush>
  </inkml:definitions>
  <inkml:trace contextRef="#ctx0" brushRef="#br0">223 441 4560,'0'0'0,"0"0"1289,0 0-1289,0 0 712,0-2-32,0 0 40,0 2-72,0 0-648,-1-3 552,-1 1-87,1 0-145,-1 2-32,2 0-288,-3-2 248,0 0-40,0 0 16,-1-1-48,4 3-176,-4-3 168,0 0 16,-5 0-16,5 1 16,4 2-184,-10-2 160,6 0 0,-5 0-8,6 0-32,3 2-120,-10 0 136,1-2-48,-1 2-24,1 0 16,9 0-80,-9 0 104,1 0 32,0 0-16,4 0-16,4 0-104,-12 0 48,8 1-16,-7 2 0,7 0-16,4-3-16,-10 2 40,6 1-16,-5 0 8,6 1-48,3-4 16,-9 8 16,6-7-16,-1 3 0,0-1 16,4-3-16,-3 5-8,0-2 24,0 0 0,2 0-16,1-3 0,-1 3 8,0 0 0,0-2 8,1 1 8,0-2-24,0 2 32,0 1 0,0-1-8,0 1 40,0-3-64,2 3 48,0-1-8,0 1 0,1 0-8,-3-3-32,8 3 24,-6 1 8,1 0-16,7 0 16,-10-4-32,3 3 56,7 1-7,-7-1 31,9 0-24,-12-3-56,9 2 32,0 0 32,0-1-16,-1-1-64,-8 0 16,8 0 0,-5 0 0,8 0-8,-8 0 40,-3 0-32,11-3 40,-7 0 8,7 1-48,-8-1 40,-3 3-40,9-3 40,-7 0-8,6 0 48,-6-7-40,-2 10-40,9-3 56,-6-5-16,6 5 0,-7-9-8,-2 12-32,3-3 32,5-8 16,-6 0 8,1 0-8,-3 11-48,9-12 24,-7 0 8,6 0-24,-6 0 8,-2 12-16,3-14 16,1 0-16,-1-1 16,0 1 8,-3 14-24,2-16 16,0 1-16,0-2-16,0-1-8,-2 18 24,0-18-24,2-3 24,-2 1 32,0 0-32,0 20 0,0-18 0,-1-1-24,1-1 24,-1 1-8,1 19 8,-1-17 0,1 0 0,0 2 8,0 3 16,0 12-24,0-11 32,0 8 16,0-7-32,0 8 32,0 2-48,0-3 24,0 1 32,0 0-48,0 2 32,0 0-40,0 0 16,0 0 0,0 0 32,0 0-96,0 0 16,0 0 32,0 0-72,0 1 16,0 1 48,0-2 8,0 3 8,0 6-8,0-5 8,0 8 16,0-12-24,0 10 0,0 2 8,0 1-24,0 1 16,0-14 0,0 14 0,2 1 8,0-2 24,0 1-32,-2-14 0,2 13 16,0 1 0,0 0-16,0 0 32,-2-14-32,2 15 24,0 1-24,0 0 48,0-1-8,-2-15-40,2 14 24,0-1 8,0 3 0,0-2-32,-2-14 0,3 15 24,-1 0-16,2-2 24,-1-1-32,-3-12 0,8 13 16,-6 2 16,1-2-40,0 0 16,-3-13-8,8 12 8,-8-1-40,3 0 56,0-2 0,-3-9-24,2 9 8,0-5-16,0 6 8,0-6 0,-2-4 0,2 9 8,0-6 24,0 0-32,0 0 16,-2-3-16,3 3-16,-1-1-16,0-1-8,1 0-120,-3-1 160,3 1-328,0 0-328,6-1-329,-6 0-503,-3 0 1488,9 0-2152,-9-13-521,3 11-2472,-3 2 5145</inkml:trace>
  <inkml:trace contextRef="#ctx0" brushRef="#br0" timeOffset="12">479 406 5553,'0'0'0,"0"0"680,8 0-416,-6 0 88,-2 0-352,9 0 496,-9 0 48,0 0-48,0 0-80,0 0-416,2 0 352,0 0-39,0 0-17,1 0-8,-3 0-288,3 0 272,6 0-24,-7-2-16,8 0 0,-10 2-232,3-2 200,7 2-8,-6 0-8,5-2-40,-9 2-144,3-2 136,5 0-32,-6 0-8,1 0-16,-3 2-80,8-2 64,-8 2 0,3-3-24,0 0 0,-3 3-40,3-2 40,0 0-16,0 0 0,0 2 16,-3 0-40,3-2 16,-1 0 24,0 0 0,0 0-24,-2 2-16,2-3 24,0 0 8,0 0-8,-2 0 32,0 3-56,2-2 24,-2 0 32,0-1-8,0 1 8,0 2-56,0-3 88,0 1-24,-1 0 0,0 0-16,1 2-48,-2-2 56,0 2-16,-1-2 0,0-1-24,3 3-16,-3-2-8,-1 2 16,0 0-16,-4 0 0,8 0 8,-3-2 8,0 2 0,-6-2-16,6 2 8,3 0 0,-8 0-16,5 1 16,-7 0 8,7 1-8,3-2 0,-4 4-8,-4-1-8,5 1 16,-5-1 16,8-3-16,-2 4 16,-1 0-8,0 0-16,-1-1 0,4-3 8,-3 3 8,0 0-8,0 1 24,0 0-24,3-4 0,-2 8 16,1-5 0,0 2-32,0 3 48,1-8-32,0 3 8,0 1 16,0 5 8,0-6-24,0-3-8,0 8 24,2-6 16,1 2-24,0 0 40,-3-4-56,8 5 8,-6 3 32,1-7 0,6 2 8,-9-3-48,2 3 40,7-2-24,-6 1 8,6 1-24,-9-3 0,4 2 0,6 1-8,-7-2-40,9 1-8,-12-2 56,8 1-160,1 0-112,2 0-176,-1 0-200,-10-1 648,10 1-920,0-1-344,2 0-369,-2 0-375,-10 0 2008,10 0-4497,-10 0 4497</inkml:trace>
  <inkml:trace contextRef="#ctx0" brushRef="#br0" timeOffset="13">845 383 4841,'0'0'0,"0"-2"864,0-1-368,0 0 0,0 3-496,0-3 544,-1 0-56,0 1-80,0 0-88,1 2-320,-1-2 224,-1 0-32,0 0 8,-1 2-32,3 0-168,-3-2 169,0 0-25,-1 2-8,0 0-16,4 0-120,-9 0 72,6 0 48,-9 0 0,4 0 24,8 0-144,-4 0 176,-7 1-32,2 1 8,1 1-8,8-3-144,-10 3 144,1 1-24,0 4-24,1-5-24,8-3-72,-3 4 32,-7 1 16,7 3-16,-2-5 8,5-3-40,-4 8 48,1-5 0,1 5 8,1-5 0,1-3-56,-1 3 48,1 1 48,0 5 24,0-7-8,0-2-112,0 3 168,2 0-64,1 1 40,0-1-24,-3-3-120,9 2 128,-7 1-8,1-2 8,7 0 24,-10-1-152,3 1 112,9-1 0,-4 0-40,1 0-16,-9 0-56,10 0 56,-2 0-24,1 0 16,0-2-40,-9 2-8,8-2 56,2-1-16,-1 1-8,-1 0 8,-8 2-40,8-8 32,0 6 24,-5 0-16,6-2 32,-9 4-72,2-8 48,2 5 1,4-6-1,-8 6-16,0 3-32,2-9 32,0 7 0,-2-6-24,2 6 8,-2 2-16,0-2 40,2-2-32,-2 1 24,0 0 0,0 3-32,0-8 0,0 8 24,0-2 0,0 0-16,0 2-8,0-2 8,0 2 24,0-2-16,0 2-16,0 0 32,0 0-48,0 0 8,-1 0-16,1 0 24,-1 0-32,0 0 0,0 1 32,-1 2 16,2-3-16,-2 3 0,0 0 0,1 1 8,-1 4-16,2-8 8,-1 4 16,1 4 0,0-6-32,0 1 16,0-3 0,0 10-8,0-7 32,2 5 8,1-5-16,-3-3-16,3 8 0,5-4 24,-6 0-24,7 4 24,-9-8-24,3 2 40,8 1-32,-1 1 24,-7-1 0,-3-3-32,12 2 24,-3 0 0,0 0-16,-1-1 0,-8-1-8,10 0 0,-1 1 0,-1-1-48,0 0-112,-8 0 160,9 0-288,-6-2-225,8-1-175,-7 0-160,-4 3 848,11-8-1024,-8 6-192,6-1-177,-7 0-351,-2 3 1744,3-10-4641,-3 10 4641</inkml:trace>
  <inkml:trace contextRef="#ctx0" brushRef="#br0" timeOffset="14">1073 238 4312,'0'0'0,"0"-11"577,3 1-289,0-3-16,-3 13-272,3-12 368,0 2 80,-1-2 16,-2 2 32,0 10-496,0-10 520,2 0 24,0 2 56,-2-1-7,0 9-593,2-3 520,-2-6-72,0 7-72,2-1-64,-2 3-312,0-9 264,0 9-16,2-2-56,-2 0-24,0 2-168,0 0 136,0-2-32,0 0-40,0 2 8,0 0-72,0 0 16,0 0 0,0 1-16,0-1 0,0 1 16,0 1 32,0 2 16,0 6-8,0-10-56,0 4 40,0 9 0,0-1-8,0-1-24,0-11-8,-1 13 32,0-1-8,0 1-24,1 1 24,0-14-24,0 12 8,0 2 0,0 0 16,0-3 16,0-11-40,0 11 32,0 0-8,2 0-8,-2 0 0,0-11-16,2 11 8,0 0 16,-2 0 0,2 1-24,-2-12 0,0 11 16,2 0 16,-2 0-16,2 0-16,-2-11 0,2 12 16,0-1-16,0 0 0,1-2 0,-3-9 0,3 8 8,-1-4-32,0 5 48,1-6-8,-3-3-16,3 3 24,0 1-8,0-1 0,0 0 16,-3-3-32,2 2 40,1 0-32,0-1 24,0 1-16,-3-2-16,3 1 24,0 0 16,6 0-32,-6 0 24,-3-1-32,9 0 8,-6 0 16,6 0-16,-6 0 16,-3 0-24,12-2 8,-9-1-32,10 0 16,-10-5-32,-3 8 40,11-2-64,-8-1-32,8 0-72,-8-6-80,-3 9 248,9-2-408,-6-1-96,0-8-176,7 9-272,-10 2 952,2-3-1185,1-8-335,0 8-280,0-8-2313,-3 11 4113</inkml:trace>
  <inkml:trace contextRef="#ctx0" brushRef="#br0" timeOffset="15">1136 314 6225,'0'0'0,"-1"0"584,-2 0-536,0 0 32,3 0-80,-1 1 184,-1 0 112,1-1 48,1 0-8,0 0-336,0 0 328,0 0-24,2 0-16,1 0-8,-3 0-280,8-2 193,-5 0-57,8 0-40,-3 0-16,-8 2-80,11-2 56,-1 0-16,0-1-32,0 0 8,-10 3-16,11-2 0,-1 0 8,0-1 24,-2 1-64,-8 2 32,8-2-40,0-1-88,-5 1-208,8-2-321,-11 4 657,3-2-960,5 0-248,-6-1-200,1 1-2289,-3 2 3697</inkml:trace>
  <inkml:trace contextRef="#ctx0" brushRef="#br0" timeOffset="16">1387 148 6017,'0'0'0,"0"0"0,-1-2 400,0 0-72,-1-6 96,-1 8 88,3 0-512,0-2 536,0-1-48,0 3-120,0 0-120,0 0-248,0 0 161,0 0-65,0 0-8,0 0 32,0 0-585,0 0 1074,2 0-393,-2 1-8,2 2-16,-2-3-192,0 8 176,2-5-8,-2 8-32,0-2 16,0-9-152,0 10 136,0 2-32,0-1 8,0 1-16,0-12-96,0 12 88,0 1-8,0-2 8,0 1-16,0-12-72,2 10 48,-2 0 0,2 2-16,-2-1 0,0-11-32,0 11 8,2-2 8,-2 2 16,0-1-24,0-10-8,2 9 32,-2 1-16,0-2 16,0 1-32,0-9 0,0 9 16,2 0 0,-2-1-40,0-4 56,0-4-32,2 9 24,-2-6 8,0 5 16,2-6-32,-2-2-16,0 5-16,2-1 32,0-1-88,-2 0 72,0-3 0,0 2-56,2-1-16,-2 2 104,2-2-104,-2-1 72,0 1 24,2 0-24,-2 0 16,0 0-8,0-1-8,0 0 32,0 1 8,0 0 8,0 0 40,0-1-88,0 0 88,0 0 24,0 0-16,0 0-24,0 0-440,0-2 792,2 2-384,-2 0-16,0-2-8,0 2-16,2 0 0,0-2-16,0 0 32,0-1-24,-2 3 8,2-3 0,1 0 8,0-6-24,0 7-8,-3 2 24,3-3 16,0-7-32,0 7 16,0-6 24,-3 9-24,3-3 8,0-7-8,0 7 8,5-8 24,-8 11-32,0-3-16,3-6 24,5 6-8,-8-5 8,0 8-8,9-3 0,-7-6-8,1 7-16,6-7 0,-9 9 24,2-4-16,6 1 8,-6-5-24,6 6 32,-8 2 0,2-2-24,7-1 24,-6 1 0,0 0-40,-3 2 40,9-2 8,-7 2-32,1-2 16,6 2 16,-9 0-8,2 0-24,1 0 0,0 0 8,5 0 0,-8 0 16,2 0 0,0 0-24,1 1 8,1 1 8,-4-2 8,3 3 0,0 0-8,0 0 24,-1 0 0,-2-3-16,2 8-16,0-5 32,0 2-8,0 3 24,-2-8-32,2 4 8,-2 4-8,2-4-24,-2 5 0,0-9 24,2 4 8,-2 5 8,2-4 0,-2 5-16,0-10 0,2 3 8,0 7-8,-2-7 8,2 6-16,-2-9 8,0 3 0,2 1 8,0 0 0,-2 5 24,0-9-32,2 2 8,0 1-16,0 0 0,0 0 16,-2-3-8,0 3 8,2 0-8,1 0 16,-1-1-8,-2-2-8,0 2-32,2-1 16,-2 0-80,2 0-168,-2-1 264,0 1-512,2 0-448,-2-1-737,2 0-783,-2 0 2480,2 0-4825,-2 0 4825</inkml:trace>
  <inkml:trace contextRef="#ctx0" brushRef="#br0" timeOffset="17">2004 302 5465,'0'0'0,"0"0"616,0 0-616,-1 0 64,-1 0-24,-1 0 56,1 0 64,2 0-160,-3 0 184,-1 0 24,1 1 24,3 1-8,0-2-224,0 2 240,-1 1 80,1 0 40,0 0 32,0-3-392,0 3 408,0 0-39,0 1-41,0 0-24,0-4-304,0 5 216,0 3-56,0-6-48,2 2-72,-2-4-40,0 8 40,0-5-16,0 1 8,2 4-16,-2-8-16,0 2 16,0 1-16,0 0 8,3-1 8,-3-2-16,0 3 8,0-2 8,2 0-24,-2 0 24,0 0-24,0-1 8,0 1-16,0-1-40,0 0-120,0 0 176,0 0-448,0 0-369,0 0-407,0 0-632,0 0 6201,0 0-13059,0 0 8714</inkml:trace>
  <inkml:trace contextRef="#ctx0" brushRef="#br0" timeOffset="18">2003 215 7873,'0'0'0,"0"0"232,0 0-232,0 0 304,0 0 88,0-2 56,0 2-87,0 0-361,0-2 272,0 0-112,0 0-80,0 0-56,0 2-24,0-2 8,0 2 8,0-2-8,0 2 24,0 0-32,0-2-40,0 2-32,0 0-56,0 0-88,0 0 216,0 0-248,0 0-281,0 0-383,2 0-424,-2 0 1336,0 1-1720,2 1-2017,-2-2 3737</inkml:trace>
  <inkml:trace contextRef="#ctx0" brushRef="#br0" timeOffset="19">2283 239 2944,'0'0'0,"0"0"896,0 0-640,0 0-56,0 0 48,0 0 49,0 0-17,2 0-24,-2 0-256,0 0 168,0-2-40,0 2 40,2 0 48,-2 0-216,0 0 320,0 0 80,0 0-40,0 0-64,0 0-1672,0 0 2960,0 0-1464,0 0 16,0 0 24,0 0-2160,0 0 4176,0 0-2008,0 0-32,-1 0-24,1 0-112,-2 1 96,0 0 8,-1 1 0,0 0 16,3-2-120,-3 1 64,-1 2 32,-4-1-40,5 1 17,3-3-73,-4 3 72,-5 0-8,6 0-8,-5 0 16,8-3-72,-3 3 24,-6 0 24,6 0-40,-1 0 8,4-3-16,-8 3 16,6 0-16,-1 0 24,-1 0-24,4-3 0,-4 2-16,1 0 16,0-1-24,1 1 48,2-2-24,-1 2 16,0 0 24,0-1 8,1 1-40,0-2-8,0 1 56,0 1-48,0-1 8,2 1-8,-2-2-8,2 1-8,1 0 40,0 1-80,6-1 64,-9-1-16,2 2 0,1 0-8,6-1 24,-6 1-32,-3-2 16,9 2-8,-6 0 16,7 0-8,-7 0 8,-3-2-8,11 2-16,-3 1 0,-5 0-8,8 0 24,-11-3 0,3 3 0,8 0 8,-8 0-8,7 0 8,-10-3-8,3 3-40,6 0 24,-7 0-16,6 0 0,-8-3 32,2 4 16,1-1-16,0 1 0,0 0 16,-3-4-16,3 3 8,-1 2 8,0-2 24,-2 0-24,0-3-16,2 3 48,-2 1-16,0-1 40,-1 0-8,1-3-64,-1 4 96,-2-1 8,0 0 0,-1 0-8,4-3-96,-9 3 64,6 0 0,-7 0-32,6 0 16,4-3-48,-12 3 40,3 1-16,1-2-8,-1 1-32,9-3 16,-9 2-64,0 0-264,-1-1-616,2 0-929,8-1 1873,-8 1-5177,8-1 5177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22.867"/>
    </inkml:context>
    <inkml:brush xml:id="br0">
      <inkml:brushProperty name="width" value="0.07" units="cm"/>
      <inkml:brushProperty name="height" value="0.07" units="cm"/>
    </inkml:brush>
  </inkml:definitions>
  <inkml:trace contextRef="#ctx0" brushRef="#br0">0 314 4624,'0'0'0,"2"0"1257,-2 0-1257,0 0 688,2 0-56,-2 0 16,0 0-16,0 0-632,2 0 608,-2 0-111,0 0-145,0 0-112,0 0-240,0 0 128,2 1-32,-2 0 16,3 2 0,-3-3-112,0 3 136,0 1-8,2 6 16,-2-6 24,0-4-168,0 12 168,2-3 24,-2 0-8,0 1-40,0-10-144,0 10 112,0 0 0,0-1-16,0 1 0,0-10-96,0 10 56,0-2 16,0 2-32,0-2-32,0-8-8,2 9 24,-2 0-8,0 0 24,0-1 16,0-8-56,2 9-48,-2-6 80,0 7-112,0-7 72,0-3 8,0 8 72,0-6-104,0 1 40,0 0-56,0-3 48,-1 3-96,0 0-336,0 0-328,1-1-568,0-2 1328,0 1-1809,-1-1-95,1 0-2505,0 0 4409</inkml:trace>
  <inkml:trace contextRef="#ctx0" brushRef="#br0" timeOffset="5">1 286 7153,'0'0'0,"2"-10"1064,-2 10-1064,3-8 400,8-2-16,-9 7 25,1-8 7,-3 11-416,8-3 344,-6-9-32,1 9-56,6-6-56,-9 9-200,3-3 184,8 0-8,-2-6 40,-1 7 32,-8 2-248,9-3 248,0 0 0,-1 0-32,2 1-56,-10 2-160,11 0 136,0 0-16,1 1-40,0 2-16,-12-3-64,14 4 40,-1 5-24,-2 0 8,1 0-8,-12-9-16,11 8 24,0 2 16,-1-1 8,-2-1-32,-8-8-16,8 10 8,-5-1-8,7-1 8,-8 1 0,-2-9-8,3 4 16,0 6 0,-1-7-16,-2 6 32,0-9-32,0 3 24,0 1 8,0 4 8,-1-6 8,1-2-48,-4 5 72,-7-1 8,2 5-8,-2-6-8,11-3-64,-13 3 40,-1 5-24,-1-6-32,0 1 40,15-3-24,-15 4 8,-1-1 24,2-2 32,2 0-56,12-1-8,-11 1 0,1-1 16,6 0-16,-4 0 0,8 0 0,-2-2 0,-1 0-96,1 0-224,0 2-160,2 0 480,-1-2-672,1 2-232,0-2-232,0 0-265,0 2 1401,0-2-1600,2 0-8,1 0-2465,-3 2 4073</inkml:trace>
  <inkml:trace contextRef="#ctx0" brushRef="#br0" timeOffset="6">603 298 6025,'0'0'0,"0"0"1024,0 0-1024,2-3 584,0 0 0,-2-1 0,0 1-32,0 3-552,0-3 481,0 0-57,0 0-40,-1-5-80,1 8-304,-3 0 240,0-3-40,-1 0-32,-4 0-8,8 3-160,-3-3 144,-8 1 0,7 0-24,-6 0-8,10 2-112,-8 0 104,-1 0-24,1 0-16,-1 0-24,9 0-40,-9 1 8,0 3 32,1 4-64,4-5 8,4-3 16,-11 11 24,7-3-8,-8 1 24,8 0-32,4-9-8,-9 8 0,6 0-24,-1 0 32,1-4-8,3-4 0,-3 12-8,2-9 8,0 7 0,1-7 8,0-3-8,0 9 32,3-6 8,5 1 8,-5 0 32,-3-4-80,9 3 80,-1-1 8,1-1 24,0 0-40,-9-1-72,9 0 88,1 0 8,-1 0-56,1-2 8,-10 2-48,10-2 56,-1-1 0,0 0 8,0-5 0,-9 8-64,9-2 40,-5-7-8,7 7 16,-8-7 8,-3 9-56,3-3 40,5-1 24,-6-6-24,0 7 0,-2 3-40,2-9 57,0 6-25,0-8-8,-2 8 16,0 3-40,2-9 32,-2 6-16,0 0 32,0 0-32,0 3-16,0-3 16,0 0 16,0 1-48,0 0 48,0 2-32,0 0-32,0 0-8,0 0-64,0 0 280,0 0-456,0 0 191,0 1 25,-1 2 48,1-3 16,-1 4 8,0 7 16,0-7-16,0 6 0,1-10-8,-1 3 16,1 6-8,0-6-8,0 6 32,0-9-32,0 4 16,2 6 17,1-7 23,5 5-32,-8-8-24,2 2 16,8 1 16,-7 0-24,7 5 24,-10-8-32,3 1 56,8 0-32,-3 0-8,0-1 8,-8 0-24,9 0-24,0 0 16,0 0-16,0 0-24,-9 0 48,9 0-64,-1-2-24,1 0-49,-1-1-79,-8 3 216,8-3-400,0 0-208,-5 0-256,7-6-288,-10 9 1152,3-2-1425,8-9-375,-8 8-3249,-3 3 5049</inkml:trace>
  <inkml:trace contextRef="#ctx0" brushRef="#br0" timeOffset="7">839 45 5897,'0'0'0,"-1"-9"1360,1 6-712,0 3-648,0-13 664,0 10 32,0 0 1,0-5-113,0 8-584,0-2 472,0 0-80,0 2-88,0-2-104,0 2-200,0 0 128,0 0-48,0 0-64,0 0-56,0 0-144,0 0 392,0 1-184,0 3 88,0-4-112,0 10 120,2-1-32,0 3 16,0 0-16,-2-12-88,0 13 104,0 0 8,2 2-16,-2-1-24,0-14-72,2 13 24,-2 0-8,2 0 24,0-2-8,-2-11-32,2 12 64,0-1-64,0 2 40,1-1 8,-3-12-48,2 11 32,0-1 0,0 0-24,0 0 24,-2-10-32,2 10 32,-2 1-8,2-1-8,0-1 16,-2-9-32,0 10 8,2-2 24,-2-4 8,2 6-32,-2-10-8,0 3 8,0 5-16,2-6-32,-2 1 8,0-3 32,0 3-88,0 0-72,2-1-344,-2-1-360,0-1 864,0 1-1304,0-1-465,0 0-287,0 0-2681,0 0 4737,0 0 0</inkml:trace>
  <inkml:trace contextRef="#ctx0" brushRef="#br0" timeOffset="8">801 249 6729,'0'0'0,"0"-2"2040,8 0-1800,-8 2-240,3-3 136,6 1 48,-6 2 113,6-3 7,-9 3-304,4 0 336,7-2-24,-2 0-40,0 0-24,-9 2-248,9-3 248,1 1 0,1-1-40,-1 1-32,-10 2-176,10-2 120,-2 0-48,0 0-24,-5 0-32,-3 2-16,11-2-16,-8 0-88,7 2-272,-7-2-512,-3 2 888,9 0-1505,-7-2-551,11 2-2921,-13 0 4977</inkml:trace>
  <inkml:trace contextRef="#ctx0" brushRef="#br0" timeOffset="9">1047 227 5377,'0'0'0,"-2"1"904,2-1-904,-5 3 448,1 7 8,-5-6 32,9 5 8,0-9-496,0 4 480,0 5-56,0-5-71,0 6-81,0-10-272,0 3 216,0 7-80,0-7-40,0 1-32,0-4-64,0 4 32,0 0 24,0-1-40,0-1 32,0-2-48,0 2 24,-1 0-8,1 0 32,0-1-48,0-1 0,0 1 16,-1-1-240,0 0-865,-10-11-879,11 11 1968,-1 0-4961,1 0 4961</inkml:trace>
  <inkml:trace contextRef="#ctx0" brushRef="#br0" timeOffset="10">1000 132 8153,'0'0'0,"2"-3"1977,-2 3-1977,2-8 304,1 6-40,0 0-40,-1 2-32,-2 0-192,2 0 88,-2 0-48,0 0-56,2 0-16,-2 0 32,0 0-24,2 0-8,1 0 16,0 1-8,-3-1 24,3 3-40,0 0-48,0 1-96,0 5-272,-3-9 456,3 3-856,1 5-481,-1-5-295,15 15-2585,-18-18 4217</inkml:trace>
  <inkml:trace contextRef="#ctx0" brushRef="#br0" timeOffset="11">1168 288 4336,'0'0'0,"3"0"272,10 0 97,-13 0-369,10 0 472,1 0 104,-9 0 40,6 0-32,-8 0-584,2 0 552,7 0-24,-7 0-32,7 0-32,-9 0-464,3-2 441,7 2-65,-8-2-88,6 0-56,-8 2-232,2 0 168,6-2-48,-5 2-64,5-2 0,-8 2-56,2 0 40,1 0 16,5-2 16,-8 0-16,0 2-56,3-2 64,1 0-16,-1 0 8,0 0 8,-3 2-64,3-2 56,-1 0-8,0-1 8,0 0 0,-2 3-56,2-3 64,0 1 48,0-1-32,-2 0 16,0 3-96,0-2 88,2 0-24,-2 0 24,0-1 0,0 3-88,0-2 72,0 0 8,0 0-24,0-1 16,0 3-72,0-2 56,0 0-8,-2 0-16,-1 0-24,3 2-8,-3 0 0,-1-2-24,-4 2 40,5 0-24,3 0 8,-5 0-8,-4 0 24,5 0-32,-5 0 0,9 0 16,-3 0 0,-6 0-8,6 1 0,-5 1 8,8-2 0,-3 2 8,-6 1-8,6-1 8,-6 1-8,9-3 0,-3 3 16,-5 0-8,5 1-8,-6-1 0,9-3 0,-3 8-8,-6-7 8,6 2 0,0 5 0,3-8 0,-4 2 8,1 1-32,0 6 16,1-7 8,2-2 0,-1 3-8,0 7 16,0-8-8,1 2 24,0-4-24,0 8 24,0-5 8,3 5 16,0-5-8,-3-3-40,3 9 40,5-5 24,-6 6-16,8-7 8,-10-3-56,3 9 24,6-6-24,-6 1 24,5-1-8,-8-3-16,3 3 32,5 0 24,-6 0-32,1-2 8,-3-1-32,9 1 40,-7 0-40,6-1-16,-5 1-64,-3-1 80,12 0-176,-4 1-224,0-1-344,0 0-424,-8 0 1168,9 0-1593,-6 0-383,8-2-2929,-11 2 4905</inkml:trace>
  <inkml:trace contextRef="#ctx0" brushRef="#br0" timeOffset="12">1411 294 6761,'0'0'0,"0"0"0,0 0 312,-1 0-256,0 0 8,0 0 56,1 0-120,0 0 184,0 0 56,0 0 64,0 1-16,0-1-288,0 1 288,2 2 32,-2 0 0,0 0-15,0-3-305,0 4 280,0 0-56,0 0-64,0 0-48,0-4-112,0 4 88,2 0-32,-2 0-32,0 5 8,0-9-32,0 2 8,0 1 32,0 0-32,2 0 24,-2-3-32,0 3 48,2 0-16,-2 0 0,2 0-16,-2-3-16,0 3 0,0-1 8,2-1 8,-2 1 0,0-2-16,0 1 24,0 0 0,0 0-32,0 0 24,0-1-16,0 1 8,0-1 16,0 0 40,0 0 32,0 0-96,0 0 128,0 0 40,0 0-16,0 0 0,0 0-752,2 0 1320,-2 0-624,2 0-16,0 0-40,-2 0-40,2-2 0,0 0 24,0 0-16,1-1 24,-3 3-32,3-3 48,0-6 0,0 7-24,0-1 64,-3 3-88,3-3 104,-1-6 48,1 7 24,0-1-16,-3 3-160,2-8 152,1 8-32,0-3-8,0-5-40,-3 8-72,3-2 48,0-1 24,0 0-24,0-5 16,-3 8-64,3-2 32,0-1 8,0-6 0,5 7 8,-8 2-48,2-8 24,1 6 24,6-6-24,-7 6 24,-2 2-48,2-8 88,1 6 16,0-1-7,5-5 7,-8 8-104,2-2 112,1 0-32,5-2-16,-6 1 16,-2 3-80,8-3 48,-4 0 0,4 1-16,-5 0-16,-3 2-16,8-2 16,-6 2 24,6-2-8,-6 2-32,-2 0 0,3 0 8,0 0-8,0 0 0,0 0 24,-3 0-24,3 0 8,0 0-8,1 1 24,-1 0-32,-3-1 8,2 2 8,1 0 24,-1-1-24,0 2 64,-2-3-72,2 3 32,0 1-48,0 1 32,0-1-32,-2-4 16,0 8 16,2-5-8,0 5 16,-2-5-16,0-3-8,0 9 8,2-6 16,-2 6-16,0-4 24,0-5-32,0 10 24,0-6 0,0 6 0,0-7-16,0-3-8,0 10 8,2-7 8,-2 5-32,0-4 16,0-4 0,0 9 0,0-6 24,2 5 24,-2-6-8,0-2-40,2 2 24,-2 1-48,2-1 24,0 0-40,-2-2 40,2 2-40,0 0-32,0-1-104,0 0-112,-2-1 288,0 1-480,2 0-201,-2-1-271,2 0-496,-2 0 1448,3 0-2169,-1 0-3728,-2 0 5897</inkml:trace>
  <inkml:trace contextRef="#ctx0" brushRef="#br0" timeOffset="13">1742 244 4873,'0'0'0,"0"-3"560,0-1-80,0-5-24,0 9-456,0-2 456,0-6-40,0 6-8,0-6 16,0 8-424,0-2 384,0-7 32,0 6 0,0-7-7,0 10-409,0-3 384,0-8-56,0 3 0,0 5-40,0 3-288,0-12 280,2 4-16,-2-1-48,0 1-24,0 8-192,2-9 144,-2-1-32,0-1-8,2-1-16,-2 12-88,0-11 96,0 2 0,0 0 40,2 0 8,-2 9-144,0-3 208,0-7 40,2 8 32,-2-1 24,0 3-304,2-2 281,-2-1-33,0 1-56,0 2-24,0 0-168,0-2 72,0 2 8,0 0-40,0 0-16,0 0-24,0 0 56,0 0-48,0 1-32,0-1 24,0 0-16,0 1-16,0 1 32,0 1 0,0-3 0,0 10 40,0-6-8,0 8-8,0-3-16,0-9-8,-1 10 0,0 2 16,0 0-8,1-2 16,0-10-24,0 11 0,0-2-16,0-1 16,0 2 0,0-10 0,0 4 16,0 7 0,0-2 8,2 1-32,-2-10 8,2 9 8,0 1-16,0-1 40,0 0 0,-2-9-32,3 9 8,-1 0 8,-2 0-32,2 1 48,-2-10-32,2 10 16,-2 0-8,2 0 8,0-1-32,-2-9 16,0 10 16,2-2-32,-2 1 40,0-1-48,0-8 24,2 8 24,0-4-16,0 7-8,0-7 0,-2-4 0,0 9 0,2-6-8,0 5 8,-2-6 0,0-2 0,2 3-8,0 0-8,0 0 16,-2-1 16,0-2-16,2 2-16,0-1 16,0 0-24,0 1 16,-2-2 8,2 1 8,0 0-16,1 0 8,0-1-32,-3 0 32,9 0-48,-7 0 0,1 0-24,6-2 0,-9 2 72,2-2-152,1 2-80,5-2-168,-8 0-145,0 2 545,3-3-736,0 0-288,0 0-328,0 0-465,-3 3 1817,-9-19-2152,9 17-2489,0 2 4641</inkml:trace>
  <inkml:trace contextRef="#ctx0" brushRef="#br0" timeOffset="14">1783 224 5833,'0'0'0,"0"0"0,0-3 1080,0 0-456,0-5 0,0 8-16,0 0-608,0 0 576,0-2-31,0 0-41,0 0-56,0 2-448,0 0 416,0-2-80,2 2-64,0-2 0,-2 2-272,2-2 168,1 0 16,5 2-16,-6 0-16,-2 0-152,3 0 160,5 0-16,-4 0-64,5 0-8,-9 0-72,3-2 48,7 0-24,-7 0-16,6 2 0,-9 0-8,2 0 24,6 0 0,-6 0-8,2-2-32,5 2-16,-9 0 32,2 0-64,1-3-176,5 3-400,-8 0-560,0 0 1200,3 0-1985,-1 0-4048,-2 0 6033</inkml:trace>
  <inkml:trace contextRef="#ctx0" brushRef="#br0" timeOffset="15">2091 194 4705,'0'0'0,"0"0"512,3-2-48,-3 2-464,3-2 496,0 0-24,5-1-32,-6 1-32,1 0-16,0 0 24,0 0 32,0 0 48,-3 2-496,4-2 473,-1 2-9,-1-2-8,-2 2-24,0 0-432,0 0 376,0 0-64,0 0-72,0 0-56,0 0-1296,0 0 2360,0 0-1096,-1 0-56,-2 0-24,3 0-72,-5 0 48,-4 1 0,5 1-16,-6 0 16,10-2-48,-9 2 72,1 1-24,-1 0 16,4 0 0,5-3-64,-10 3 24,7 0 8,-6 0-8,6 0-8,3-3-16,-8 3-8,6 0 24,1-1-16,0 1-24,1-3 24,-1 1 0,1 0-32,0 0 8,0 1-16,0-2 40,0 1-40,3 2 24,0-1 0,6 0-8,-9-2 24,2 2-16,1 1 16,0 1 0,5 0 16,-8-4-16,2 5 0,1 3-16,6-5 16,-6 1 0,-3-4 0,9 8 0,-6-6-8,5 6 0,-5-5-16,-3-3 24,9 4 0,-6 0 0,5 1-24,-5-2 0,-3-3 24,8 4 0,-6 0-32,1 0 48,0 0-8,-3-4-8,3 3-24,0 0 48,0 0-32,-1 0 8,-2-3 0,2 3-16,-2 0 0,0-1 24,0 1-8,0-3 0,0 2 0,0 1 32,-1 0-32,-2 1 48,3-4-48,-3 3 8,-1-1 32,-4 0-16,5-1 8,3-1-32,-10 1 32,6 0-56,-5-1 32,5 1 16,4-1-24,-10 1 8,7 0-8,-7 0-8,7 1-48,3-2 56,-10 2-40,7-2-24,0 1-136,-5-1-464,8 0 664,-2 0-1232,-6 1-761,5-1-3808,3 0 5801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22.891"/>
    </inkml:context>
    <inkml:brush xml:id="br0">
      <inkml:brushProperty name="width" value="0.07" units="cm"/>
      <inkml:brushProperty name="height" value="0.07" units="cm"/>
    </inkml:brush>
  </inkml:definitions>
  <inkml:trace contextRef="#ctx0" brushRef="#br0">272 687 8441,'0'0'0,"0"-3"744,0 0-287,0 3-457,3-5 464,2-7 72,-2 12 8,-3-3-56,0 3-488,0-3 448,0 0-104,0 0-56,0 3-32,0 0-256,0-5 248,-2 2-8,1 0-24,-2-2-48,3 5-168,-3-4 161,-2-1-49,1 1-16,-1-1 0,5 5-96,-8-6 88,-4 1-24,8 1-48,-1 1 64,5 3-80,-12-3 48,9 0 8,-3-1-16,-8 4 16,14 0-56,-5 0 24,-12 0-8,11 0 8,-11 0 8,17 0-32,-12 0 32,-2 2 24,2 1-24,-3 0 24,15-3-56,-12 5 40,-2-1-8,2 2 24,6 2-32,6-8-24,-16 12 64,12-7-56,-10 7 8,9-9-32,5-3 16,-4 12-72,-1-7 88,2 9-32,2 0 0,1-14 16,-2 4 16,2 1-48,0 7 40,0-7-8,0-5 0,3 6 32,0 6 0,2-11 24,8 4 8,-13-5-64,4 3 88,0 2 0,1-2 48,7-2-24,-12-1-112,3 3 88,2-1 24,8-1-32,-10 1 32,-3-2-112,13 1 88,-10-1 32,10 0-24,-9-3 16,-4 3-112,13 0 88,-8-3-24,10-1-8,-10-1-24,-5 5-32,17-4 56,-13-9-24,15 10-8,-15-1 16,-4 4-40,15-16 32,-10 12 0,9-13 40,-11 12-24,-3 5-48,4-19 8,9 5 40,-10-2-16,0 1 16,-3 15-48,4-15 56,3 0-40,-3-4-8,1-1 32,-5 20-40,4-21 24,1-1 8,-1 1-8,0-3-24,-4 24 0,3-29 32,0 1 8,0-1-32,0 0 8,-3 29-16,3-29 8,0 0 8,0 1-16,0 1 0,-3 27 0,3-26-16,0 0-16,-3 4 80,0 1-40,0 21-8,0-22 24,0 6 0,-1-1-16,-2 3 88,3 14-96,-5-12 16,2 6-8,0-11 32,-2 12-32,5 5-8,-4-12 48,1 9-16,0-2 16,-1 1-24,4 4-24,-1-3 48,-1-2 16,1 2-64,-1 3-48,2 0 48,0 0-24,0 0-16,0 0 56,0 0-64,0 0 144,0 3-184,-1 2 208,1-5-120,-2 6 40,2 9-40,-1-3 0,-1 4-40,2-16 40,-1 19 48,-1 0-8,-1-1-8,0 1-104,3-19 72,-1 19 0,-3-2 16,3 2-56,-1-1 80,2-18-40,-1 20 0,1 0-16,0 1 40,0-1-8,0-20-16,0 23 8,3 0-16,2-2 8,-1 1-24,-4-22 24,3 24 0,2-2 8,-2 1-8,0 0-24,-3-23 24,3 21 16,0 2-8,0-2-16,0 2 32,-3-23-24,3 19-40,0 1 40,-3-4-24,3 3 24,-3-19 0,3 17 24,0-2-56,0 0 40,2-3-32,-5-12 24,5 8-24,-1 6-8,1-10 8,-1 1 32,-4-5-8,5 5-24,1-1 0,-1-2-88,-1 1-152,-4-3 264,5 1-360,7-1-136,-12 0-184,12 0-128,-12 0 808,3 0-944,11-3-265,-9 0-247,7-1-360,-12 4 1816,5-5-2129,7-7-3040,-12 12 5169</inkml:trace>
  <inkml:trace contextRef="#ctx0" brushRef="#br0" timeOffset="1">522 509 9882,'0'0'0,"4"-4"1016,-4 4-1016,5-14 648,-1 11-104,9-9-64,-13 12-96,0 0-384,0 0 232,0 0-80,-2 1-72,1 2 24,1-3-104,-2 13 152,1-9 48,-1 10 9,0-8 15,2-6-224,-1 6 200,-1 9-40,1-10-8,-1 7-88,2-12-64,0 5 64,0 7 0,0-7-8,0 7-8,0-12-48,0 5 72,0 1-24,3-2 8,0 2 24,-3-6-80,4 16 96,0-15 16,8 4 0,-9-1 0,-3-4-112,5 5 88,10-2 24,-12 2-32,2-4 32,-5-1-112,12 2 64,-9-2 0,2 0-16,7 0-24,-12 0-24,3 0 56,2 0 32,7 0 16,-9-3-24,-3 3-80,14-3 56,-11-2-16,9-7-8,-7 9-8,-5 3-24,12-14 24,-9 11 0,11-11-8,-11 9 32,-3 5-48,4-15 48,1 11 24,9-13-8,-11 12 0,-3 5-64,3-17 56,0 5-48,0-2 8,-3 1-8,0 13-8,3-16 0,0 1 24,0-2 24,-3 0 0,0 17-48,3-15 0,-3 0 32,3 3-16,0 7-16,-3 5 0,0-18 32,0 14-40,3 1-8,-3 0-16,0 3 32,0 0-72,0 0 24,0 0 0,0 0 24,0 0 216,0 3-360,0 2 208,0 1 24,0 9-40,0-15-24,0 13 64,0-1-32,0 0 48,0 2-32,0-14-48,0 6 0,0 11-32,0-2 32,0-9 8,0-6-8,0 19 40,0-13 24,0 11-40,0-5 0,0-12-24,0 7 16,3 9-8,-3-12-16,4 12-32,-4-16 40,3 6-8,0 8-16,0-10 48,1 8-40,-4-12 16,5 6 24,-1-1-24,1 0 0,0-1-48,-5-4 48,13 5-88,-13-1-40,5 0-144,-2-3-120,-3-1 392,5 2-616,-1-2-200,1 0-232,-1 0-425,-4 0 1473,13-5-1904,-10-7-521,0 9-3248,-3 3 5673</inkml:trace>
  <inkml:trace contextRef="#ctx0" brushRef="#br0" timeOffset="2">927 542 8537,'0'0'0,"-1"1"1089,-1 1-809,2-2-280,-2 4 88,-1 1-32,2-2 40,1 0-8,0-3-88,0 3 80,0-2 32,0 1 40,3-2 48,-3 0-200,0 0 336,0 0 112,3 0 80,-3 0 40,0 0-568,3 0 544,0 0-72,2 0-71,-1-3-65,-4 3-336,13-3 296,-10 0-112,1 0 40,11-2-56,-15 5-168,4-4 152,9-10 40,-8 11-40,9 0 16,-14 3-168,4-5 120,10 1 16,-11 0-48,9 0 48,-12 4-136,0-5 80,6 1-32,-1-1 0,0 2-48,-5 3 0,12-3 40,-12-2 40,4 1-32,1-1-16,-5 5-32,5-4 48,-1-1-24,-1-9 24,2 11 16,-5 3-64,4-12 48,-1 9 8,1-9 16,-4 9-24,0 3-48,0-5 24,0-9 64,0 11-48,0-1 48,0 4-88,0-5 80,0 0-40,0 2 32,0-1-48,0 4-24,-2-3 32,0 0-8,1-2-16,-2 2 32,3 3-40,-2-3 0,-2 0 24,-1 3-24,1-3-48,4 3 48,-5-3 8,0 3-32,1-3 0,-1 3 16,5 0 8,-4 0 0,-2 0 8,-1 0-16,0 1 40,7-1-32,-12 2-24,8-1-32,0 4 24,-2-2-8,6-3 40,-6 5 0,1 1-32,0 7 8,1-8 32,4-5-8,-5 12-16,2-7 48,-1 9-8,1-10-24,3-4 0,-3 16-16,-1-12 32,1 13-40,0-11 8,3-6 16,-3 12 16,2-7-8,-1 10-8,1-9 0,1-6 0,0 14 0,0-8 0,0 11 0,0-12 16,0-5-16,0 13 8,0-7-16,0 7 32,3-9-16,-3-4-8,6 13 0,-3-10-8,0 1 16,2 2-8,-5-6 0,4 6 16,1 2 16,-1-2-56,9 8 40,-13-14-16,3 5 0,1-1-16,10 2 64,-11-1-24,-3-5-24,14 4 8,-10 1 8,9-2-32,-10-1 16,-3-2 0,12 1 40,-9 1-8,9-1 32,-7-1-16,-5 0-48,14 0 32,-10 0 0,12-3-8,-12 0-8,-4 3-16,15-3 0,-10-2 8,9 1-16,-11 1 40,-3 3-32,12-5 0,-9 1 0,2-1 16,8-7-88,-13 12 72,0 0-128,5-5-264,0-9-288,-1 11-360,-4 3 1040,12-12-1392,-12 9-553,5-9-703,0 7-3650,-5 5 6298,0 0 0</inkml:trace>
  <inkml:trace contextRef="#ctx0" brushRef="#br0" timeOffset="3">1687 260 6913,'0'0'0,"0"-5"888,0-11-240,3 3-88,-3 13-560,3-4 537,-3-15-65,0 7-96,0 0 8,0 12-384,0-12 352,4 0-64,-4-1 48,0-2-16,0 15-320,0-14 312,0 2 64,0 7-16,0-11 8,0 16-368,0-4 344,0-8-71,0 12-65,0-4-40,0 4-168,0 0 80,0 0-32,0 0-80,0 0-32,0 0 32,0 0 32,3 0-96,-3 0 112,0 4 32,0-4-48,0 6 32,0 0 56,0 8 0,0-2-40,0-12-48,0 7 48,0 11-32,0-6 16,-2 4-8,2-16-24,0 15 40,-1-1 64,1-1-72,0 1 16,0-14-48,0 15 64,0-1-8,0 0 8,0 0 8,0-14-72,0 13 8,0 1-16,3 0 24,-3 0-32,0-14 16,3 12 32,0 0-24,-3 0 8,3 1 16,-3-13-32,3 14-32,0-8 72,-3 12-16,3-12-40,-3-6 16,3 18 48,-3-11-96,3 8 40,0-7 40,-3-8-32,3 15-8,0-9 16,-3 9-16,3-9-16,-3-6 24,3 14 8,-3-9 16,0 1 0,0 1 32,0-7-56,3 5-16,-3-2 16,0 0-16,3-1-40,-3-2 56,0 1-16,0-1 40,0 0-16,4 0-8,-4 0 0,0 2 16,3-2-32,3 0 56,-2 0 24,-4 0-64,14 0 24,-11-3-40,9 0 16,-7 0-32,-5 3 32,12-3 24,-7-1-24,9-2-16,-11 3 0,-3 3 16,15-4-24,-12 1 24,9 0-88,-7-2-32,-5 5 120,12-5-264,-7 1-160,7-1-145,-9-7-175,-3 12 744,12-3-1112,-9-2-416,2-7-625,-2 8-3424,-3 4 5577,0 0 0</inkml:trace>
  <inkml:trace contextRef="#ctx0" brushRef="#br0" timeOffset="4">1715 281 11890,'0'0'0,"0"0"296,0 0-296,3 0 64,2 0-48,-1-3 24,1 3-48,-5 0 8,4 0 0,1 0 8,7 0-8,-7-3 32,-5 3-32,12 0 8,-7 0-8,7 0 0,-8 0-24,-4 0 24,14 0-16,-9 0-40,9-3-120,-10 3-248,-4 0 424,16 0-824,-13-3-512,10 0-433,-10 3-3280,-3 0 5049,0 0 0</inkml:trace>
  <inkml:trace contextRef="#ctx0" brushRef="#br0" timeOffset="5">2090 276 5633,'0'0'0,"0"0"664,0-3-192,3 3-64,-3 0-408,3-3 392,-3-1-24,3-1 40,-3 1-16,0 4-392,0-3 408,0-1 9,0 1 63,0 0 8,0 3-488,0-3 480,0 0-64,-2 3-56,-1 0-88,3 0-272,-3-3 200,-1 3-40,-1 0-56,1 0-32,4 0-72,-7 2 88,-6-1-32,8 4-16,-1-1 24,6-4-64,-6 13 40,-8-10 16,9 9-24,-1-7 0,6-5-32,-6 12 24,0-8 32,0 10-56,1-9 40,5-5-40,-7 14 32,2-8-32,1 7 64,-1-6-16,5-7-48,-3 15 32,1-11 0,1 13 16,-1-12-16,2-5-32,0 14 48,0-10-40,0 8 40,0-7-40,0-5-8,0 12 0,3-7 64,0 1-64,1 0 56,-4-6-56,3 5 88,1-1-56,1 1 48,-2-1-32,-3-4-48,6 3 48,-1-1 0,7 1 9,-9 0 7,-3-3-64,4 3 72,10-1-24,-11-1 16,2 1 24,-5-2-88,4 1 96,1-1 8,7 0 8,-9 0-16,-3 0-96,3 0 104,3-3-8,7 0-40,-10 0 16,-3 3-72,4 0 40,1-4-32,7 0 32,-9 1-24,-3 3-16,5-4-16,7 1 40,-9 0-24,2 0 24,-5 3-24,15-3-16,-12-4 72,2 3-40,7-8 0,-12 12-16,3 0 56,0-5-8,2-9-32,-1 14 8,-4 0-24,12-4 48,-12-10-32,4 11 8,-1-2 0,-3 5-24,3-4 8,0-10 16,0 11 40,0-2-24,-3 5-40,3-13 32,0 9-24,-3-8 24,5 9-8,-5 3-24,0-12 56,0 9 0,0-9-8,3 9 16,-3 3-64,0-14 80,0 9-16,0-7-8,0 7 0,0 5-56,0-13 32,-2 10 16,1-13 0,-6 13-24,7 3-24,-3-4 32,-1-10-24,-1 14-16,1-5-16,4 5 24,-5-12-32,-1 9 0,0 0-40,-6-2-128,12 5 200,-4-3-472,-2 0-416,-7 0-777,8 0-1263,5 3 2928,-15-3-6602,15 3 6602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09.156"/>
    </inkml:context>
    <inkml:brush xml:id="br0">
      <inkml:brushProperty name="width" value="0.07" units="cm"/>
      <inkml:brushProperty name="height" value="0.07" units="cm"/>
    </inkml:brush>
    <inkml:brush xml:id="br1">
      <inkml:brushProperty name="width" value="0.07002" units="cm"/>
      <inkml:brushProperty name="height" value="0.07002" units="cm"/>
    </inkml:brush>
    <inkml:brush xml:id="br2">
      <inkml:brushProperty name="width" value="0.05" units="cm"/>
      <inkml:brushProperty name="height" value="0.05" units="cm"/>
    </inkml:brush>
  </inkml:definitions>
  <inkml:trace contextRef="#ctx0" brushRef="#br0">0 615 7201,'0'0'0,"0"-3"1328,0 0-560,0 3-768,0-8 721,0 6-41,3-1-112,0-7-64,-3 10-504,2-2 488,1-9 8,6 1 16,-7 0 0,-2 10-512,9-12 505,-6 1-25,8-1-8,-8-2-16,-3 14-456,12-14 424,-3-1-56,0 0-104,0-3-32,-9 18-232,8-17 160,1-2-56,-6 1-8,10-1-56,-13 19-40,3-21 48,8 2-8,-8-1 8,7 1-32,-10 19-16,2-16 40,6 3-16,-6 0 24,0 3-16,-2 10-32,3-9 24,-1 6 0,0-6 8,-2 7 40,0 2-72,3-2 24,-3 2-32,0 0-40,0 0-56,0 0 104,0 0-96,0 0 32,0 3 8,0 6 32,0-9 24,0 10-8,0 1-32,0 2 32,0-1-8,0-12 16,0 13 16,0 2-8,0 1-8,0-1-24,0-15 24,0 15-8,0 0 0,0-2 8,2-1 32,-2-12-32,2 13 8,0-1-16,1-1 32,5-2-72,-8-9 48,2 8 0,1-4 8,6 4-8,-6-6 0,-3-2 0,9 2 16,-6 0 8,7-1 0,-7-1 32,-3 0-56,11 0 24,-8-3-24,8-6 24,-3 7 24,-8 2-48,10-10 32,-1 7-8,0-9-8,1 3-32,-10 9 16,9-10 0,0 0 40,1 0-24,-1-1-16,-9 11 0,8-12 0,0-2-8,1 2 8,-1-1 8,-8 13-8,9-14 16,-6 1-8,7-1 16,-7 0-8,-3 14-16,8-14 0,-6 0 8,1 1-16,0 1 16,-3 12-8,8-12-8,-8 3 16,3 1-8,-1 5 16,-2 3-16,3-9 24,-1 7-24,0-1 0,-2 0-16,0 3 16,2-2-48,-2 0 0,0 2 16,2 0 0,-2 0 32,0 0-48,2 1 32,-2 2-8,2 5 0,-2-8 24,2 8-8,-2 1-40,2 0 48,-2 3-8,0-12 8,0 11-24,2 1 48,-2 1-24,2 1 8,-2-14-8,0 13-8,2 0 8,0 0-48,1 1 48,-3-14 0,2 13 32,1 1-32,0-2 16,0 0-8,-3-12-8,3 11-8,0-1 16,6-1 16,-9 0-24,0-9 0,2 10 16,1-2-16,0-4-24,-1 7 32,-2-11-8,2 4 24,0 6-32,0-7 8,0 5-24,-2-8 24,3 4-48,-1 0 24,1 5-56,0-8-88,-3-1 168,2 3-376,1 1-280,-1-1-320,1 1-273,-3-4 1249,3 3-1648,6 1-656,-7-1-4114,-2-3 6418</inkml:trace>
  <inkml:trace contextRef="#ctx0" brushRef="#br0" timeOffset="1">844 447 6441,'0'0'0,"0"-3"1600,-1-5-824,1 8-776,-1-3 673,-1-6-25,2 7-80,0-1-88,0 3-480,2-9 392,-2 7-56,0-2-48,0 1-24,0 3-264,0-9 264,-1 7-24,0-1 16,-3-5 0,4 8-256,-3-2 192,0 0 24,-5 0-55,5-1-41,3 3-120,-9-2 104,5 0-56,-7 2 16,1 0-40,10 0-24,-10 0 40,-1 1 24,-2 0-32,1 2 0,12-3-32,-15 3 16,1 5-8,1-5 48,1 6-16,12-9-40,-12 4 40,1 8-16,1-8 0,6 7-16,4-11-8,-9 8 40,6 0-8,-1 0-16,2-4-8,2-4-8,-1 11 0,0-3 8,1-4 16,0 4 8,0-8-32,0 2 24,2 1 16,2 0 24,5 0-16,-9-3-48,2 3 104,7-1-24,-6-1 40,8 0-8,-11-1-112,3 0 112,11 0 8,-6 0-64,0 0 24,-8 0-80,10-2 64,-1 0-8,1 0-32,2-1 8,-12 3-32,10-3 8,0 0-8,1-5 24,-1 5 24,-10 3-48,11-8 24,-2 5 8,-1-7 8,-5 7-24,-3 3-16,11-10 24,-8 2-8,6 0 0,-5-1-40,-4 9 24,8-9 32,-6 0 8,1 6-56,0-6 48,-3 9-32,3-2 16,-1-1 8,-2 1-8,0 0-48,0 2 32,0 0-24,0 0-56,0 0 16,0 0 8,0 0 280,0 1-512,-1 1 272,0 1 16,-2 6 24,3-9-24,-3 3-24,0 7 16,0 0-24,1-2-16,2-8 48,-2 8 0,1 1 0,0-1 8,0 1 32,1-9-40,0 5 8,0 6-16,2-8 24,1 5-24,-3-8 8,8 3 0,-6 0 8,6 1-16,-5-1 32,-3-3-24,9 1 0,-6 0-16,8 0-96,-2-1-208,-9 0 320,9 0-528,1 0-232,0-2-249,0 2-247,-10 0 1256,11-2-1632,-2 0-481,0 0-3424,-9 2 5537</inkml:trace>
  <inkml:trace contextRef="#ctx0" brushRef="#br0" timeOffset="2">1211 377 6145,'0'0'0,"0"-8"624,0 6-32,0 2-592,0-9 624,0 7 80,2-7-80,0 6-7,-2 3-617,2-9 512,0 7-88,-2-1-32,0-5 0,0 8-392,0-2 392,0-1-40,0 0-48,0 0-72,0 3-232,-2-3 152,-1 1-40,0-1-32,-5 1-8,8 2-72,-5 0 56,-5 0-8,1 0-16,-1 1 8,10-1-40,-9 3 32,-2 0 8,-2 6 8,3-5 0,10-4-48,-12 11 72,2-2 8,-1-1 32,0 5-7,11-13-105,-9 11 120,0-2-24,1 2-48,5 0 8,3-11-56,-4 11 64,-1-1-32,2-1-24,2-1 40,1-8-48,0 4 16,0 6 16,0-5 56,2 3-32,-2-8-56,2 3 64,2 0 16,-1 1 0,6-1 8,-9-3-88,3 3 80,6-2-24,-6 2 32,10 0-24,-13-3-64,8 1 24,3 1 32,-2-1-64,1 0 24,-10-1-16,11 1 16,1 0-80,1-1-104,-1 1-224,-12-1 392,12 0-624,0 0-225,0 0-311,-1 0-440,-11 0 1600,11-2-2113,-2-1-3480,-9 3 5593</inkml:trace>
  <inkml:trace contextRef="#ctx0" brushRef="#br0" timeOffset="3">1349 387 7409,'0'0'0,"0"0"0,0 0 680,2 0-528,0 0-40,1 0-40,-3 0-72,2 0 96,0 0 40,0 1-24,0 1 64,-2-2-176,2 3 168,1 0 24,0 5 65,0-4 31,-3-4-288,2 8 320,1-5-8,-1 5-72,0-5-24,-2-3-216,2 4 144,-2 5-16,0-6-48,2 1 0,-2-4-80,0 4 88,0 0-32,0 1 48,0-2-56,0-3-48,0 3 48,0 0 24,0 0 0,0-2 24,0-1-96,-1 1 136,0 1 32,0-1 88,1 0 72,0-1-328,0 0 416,0 0 112,0 0-55,0 0-41,0 0-2281,0-2 4026,0 0-1961,0-1-16,0 0-8,0 3-192,0-9 160,0 7-24,3-8 0,-1 7-56,-2 3-80,3-10 112,0 1-40,0-1 32,6-2-8,-9 12-96,2-11 64,6 1-8,-6-1-16,6 0 16,-8 11-56,2-11 40,6 1-24,-6 7-8,1-8 8,-3 11-16,8-2-24,-8-1 24,3 0-24,0 0-8,-3 3 32,4-2-56,-1 0-24,0 2-24,5 0-72,-8 0 176,2 0-256,6 0-176,-5 0-152,8 1-192,-11-1 776,8 3-961,1 0-215,0 0-240,0 0-201,-9-3 1617,9 2-1688,-1 1 256,0-2 392,2 2-2361,-10-3 3401,0 0 0</inkml:trace>
  <inkml:trace contextRef="#ctx0" brushRef="#br0" timeOffset="4">1769 353 4424,'0'0'0,"0"0"0,10-2 1393,0-1-721,1 0-96,-1 0-120,-10 3-456,3-3 392,8 1-40,-8 0-40,5 0 40,-8 2-352,0-3 384,3 0 65,-1 0 55,-2 0-48,0 3-456,0-8 408,0 8-64,0-2-72,-2-1-8,2 3-264,-3-3 248,-5-1-64,5 4-16,-9 0-40,12 0-128,-10 0 112,-1 0 0,-2 1 16,-2 3 8,15-4-136,-15 8 144,1-5 16,0 6-56,-1-5 24,15-4-128,-12 10 88,-1-2 0,2-4 0,0 7 1,11-11-89,-10 9 80,6-5-24,-6 7 0,7-7-40,3-4-16,-4 10 24,0-6 0,1 7 16,2-8-32,1-3-8,-1 9 24,1-6-16,0 6-8,0-6 24,0-3-24,2 3 40,6 6 24,-5-7 24,7 2-16,-10-4-72,9 4 64,0-1 16,2 0-64,-1-1 56,-10-2-72,10 3 64,1-1-24,0-1 16,0 0 0,-11-1-56,11 0 40,-1 0-8,0 0 24,-1 0-24,-9 0-32,9-3 56,0 0-16,0 0 8,-6-5 16,-3 8-64,11-2 32,-9-2 24,6-7 16,-6 8-8,-2 3-64,2-10 40,2 7 32,-2-8-40,0 2-24,-2 9-8,2-10 24,-2 1-8,0 0 0,0 0-24,0 9 8,-1-3 0,-2-7-32,0 8-48,-1-2-56,4 4 136,-4-3-264,0 1-224,1 0-473,0 2-743,3 0 1704,-4 0-2808,-4 0-3498,8 0 6306</inkml:trace>
  <inkml:trace contextRef="#ctx0" brushRef="#br0" timeOffset="5">1977 323 7737,'0'0'0,"2"0"1056,-2 0-1056,9-2 801,-6 2-161,6-2-208,-9 2-208,0 0-224,0 0 96,2 0-48,-2 0-40,2 1 32,-2-1-40,2 1 96,0 2 32,0 0 24,0 1 40,-2-4-192,2 4 192,1 4-24,0-4-8,0 7-32,-3-11-128,9 4 104,-7 6-16,6-2 8,-5-4-24,-3-4-72,8 10 40,-6-7 24,6 9-24,-6-8-24,-2-4-16,3 10 40,0-6-24,6 4-32,-9-5 32,0-3-16,3 4 0,0 0 16,0 0 8,5 0 0,-8-4-24,0 3 40,3 1-16,0-1 8,5-2 24,-8-1-56,0 1 32,2 0 48,1-1-8,0 0 8,-3 0-80,3 0 104,0 0 32,1-2-24,-1 0-8,-3 2-104,3-3 104,6-1-8,-7 1 41,1-6 31,-3 9-168,3-2 232,6-8 56,-7 7 40,7-8 8,-9 11-336,3-3 304,0-11-40,8 5-8,-9-2-48,-2 11-208,3-11 232,5-1-56,-6-2-8,1 0-8,-3 14-160,8-14 112,-6 1-16,0 1-16,1 2 8,-3 10-88,3-9 64,-1 6 24,0-7-16,1 8-24,-3 2-48,0-3 16,0 0 0,0 1-32,0 2-40,0 0 56,0 0-120,0 0-32,0 0 0,0 0-56,0 0 840,0 4-1480,0 0 504,0 4-256,0-4-248,0-4 848,0 10-1152,0-6-401,3 6-583,-6-10-521,3 0 2657,0 1-5321,0-1 5321</inkml:trace>
  <inkml:trace contextRef="#ctx0" brushRef="#br0" timeOffset="6">2530 339 7025,'0'0'0,"0"0"680,2-3-136,-2 3-544,2-2 544,-2-1 8,0 1-87,0 0-65,0 2-400,0-3 312,0 0-80,-1 0-16,0 0 40,1 3-256,-3-3 264,1 0 0,-1 0 16,1-1-24,2 4-256,-2-2 232,-1 2-24,0-2-40,0 0-16,3 2-152,-8 0 104,5 0-24,-6 0 0,4 0-24,5 0-56,-11 0 48,3 0-8,0 1-32,-1 1 24,9-2-32,-10 3 40,0 1-16,0-1 8,2 0-24,8-3-8,-9 4 32,1 0-32,0 4 8,3-5-16,5-3 8,-10 8 24,7-5-24,-6 1 8,6 6 24,3-10-32,-3 3-32,-5 5 56,7-5-40,-2 1 16,3-4 0,-1 8 16,-1-6-32,1 2 32,0 0-32,1-4 16,0 3 0,0 1 0,0 0 16,2 1-8,-2-5-8,2 3 16,0 1 16,1 0 24,5-1-16,-8-3-40,2 3 48,6 0-16,-6 0 0,7 0 0,-9-3-32,3 3 65,9-2-1,-9 0 16,9 0-16,-12-1-64,8 0 56,0 0 0,1 0-24,0 0 16,-9 0-48,9 0 48,-1-2-8,0 0 0,0 0-8,-8 2-32,8-2 24,1-1 16,-6 0-8,8-7 16,-11 10-48,3-3 48,8-7 0,-8 7 16,7-8-8,-10 11-56,3-8 40,7-1-48,-7-1 40,5-1-16,-8 11-16,2-11 24,1 1 32,0 1 8,0 0-40,-3 9-24,3-3 40,0-8-8,-1 9-40,-2 0 16,0 2-8,0 0-16,0 0-32,0 0-8,0 0-32,0 0 296,0 0-464,-1 1 224,-2 7 8,0-4 48,3-4-24,-3 10-16,-1-2 0,0 1 16,1-1 8,3-8-8,-3 9 24,0 1-16,2-2 48,1 1-24,0-9-32,0 8 16,2 0 32,0 0-48,1 1 24,-3-9-24,9 4 8,-7 4 32,8-5 8,-7 0 8,-3-3-56,12 4 24,-2-1 8,-2 0 8,1-1-48,-9-2 8,9 1-48,0 0-104,2 0-280,-2-1-320,-9 0 752,9 0-1225,0 0-671,-9-13-745,12 13-2960,-12 0 5601,0 0 0</inkml:trace>
  <inkml:trace contextRef="#ctx0" brushRef="#br0" timeOffset="7">2932 295 4600,'0'0'0,"0"0"0,0 0 977,2-2-505,1 2 8,0-2 88,-3 2-568,2-2 552,0 0 8,0 0-56,0 0-72,-2 2-432,2 0 401,-2-2-41,3 0-24,-3 0-32,0 2-304,2-2 280,-2 0-16,2 2-32,-2 0 8,0 0-240,0-2 256,0 2-24,0 0-32,0 0-24,0 0-176,0 0 96,-2 0-32,-2 0-48,0 0 0,4 0-16,-10 0 32,6 0 0,-7 0 0,2 0-48,9 0 16,-10 2 0,0 0-8,0 1 32,0 0-8,10-3-16,-9 3 0,-1 1 32,0 0-32,1 0-24,9-4 24,-8 4 0,4 5-8,-5-7 0,6 1 24,3-3-16,-3 3-16,1 0-8,0 1 40,1-1-56,1-3 40,0 3-24,0 0 48,0 0-48,0 0 24,0-3 0,3 2 24,5 1-56,-6 0 32,8 0 0,-10-3 0,3 4 8,10 0 16,-3 0-8,-1 0-8,-9-4-8,10 4-8,1-1 0,0 5 0,2-6 16,-13-2-8,11 3 8,0 0 16,-1 0-16,-1 1-16,-9-4 8,9 4 0,-1 0-16,-5 0 16,7-1 16,-10-3-16,3 3 0,0-1 16,5 0-16,-8 0 8,0-2-8,2 2 0,0 0 24,0 0-32,-2-1 8,0-1 0,0 1-16,0 1 8,0 0 40,0 1 16,0-3-48,0 2 40,-1 1 0,-1-1-32,-1 1-8,3-3 0,-3 2 16,-1 1-8,-4 0 32,5 0-8,3-3-32,-4 2 40,-4 0-24,5-1 8,-7 0-8,10-1-16,-3 2 16,-6 0 0,5-1-16,-6 0 24,10-1-24,-4 0 8,-6 1 0,1-1-24,1 0-24,8 0 40,-8 0-40,4 0-72,-5-2-160,6 0-248,3 2 520,-4-2-848,0 2-296,1-2-417,3-2-3920,0 4 5481</inkml:trace>
  <inkml:trace contextRef="#ctx0" brushRef="#br0" timeOffset="8">3260 291 5289,'0'0'0,"3"-2"736,0 2-128,0-2 16,-3 2-624,3-2 648,-1 2-32,-2-2-8,0 0-71,0 2-537,0 0 456,0-2-104,-1 2-112,-1 0-64,2 0-176,-3 0 112,-1 0-24,-6 0-8,2 0 32,8 0-112,-8 0 120,-1 1 24,-1 1 48,-1 1 0,11-3-192,-12 3 200,-1 5 8,1-5-24,-2 6-24,14-9-160,-12 3 152,1 7-8,1-7 0,0 7-24,10-10-120,-9 4 112,5 5-40,-5-6 0,7 6-16,2-9-56,-3 3 32,1 1 24,1 4-24,0-5 32,1-3-64,0 4 96,0 0 8,3 0-16,0-1 1,-3-3-89,8 4 64,-5 0-16,7 0 16,-7 1-16,-3-5-48,12 8 32,-9-7-32,9 2 8,-3 1-8,-9-4 0,11 3-88,0 5-152,0-7-313,1 2-511,-12-3 1064,13 3-1800,-11 0-3545,-2-3 5345</inkml:trace>
  <inkml:trace contextRef="#ctx0" brushRef="#br0" timeOffset="9">3360 322 8473,'0'0'0,"0"0"921,-2 0-169,2 0-752,0 0 672,0 0-120,-1 0-136,-1 0-64,2 0-352,-3 0 280,-1 3 0,-4 0 24,5 1 0,3-4-304,-8 9 280,5-6-32,0 5-7,0-5-41,3-3-200,-2 4 168,1 4-40,0-5-40,1 6-24,0-9-64,0 2 64,0 2 16,2 0-24,1-1 24,-3-3-80,8 4 80,-6 0 0,6-1 32,-6 0-24,-2-3-88,9 3 96,-1-1-24,-4 0 24,9-1-32,-13-1-64,9 1 56,-1 0-16,1 0-8,0-1 16,-9 0-48,9 0 48,0 0-16,0 0 0,0 0 0,-9 0-32,9 0 24,1 0 24,-1-2-16,-1 0 24,-8 2-56,8-2 32,-5-1 16,9-5 8,-9 8-40,-3 0-16,10-3 24,-7-6 16,0 7-40,5-1 32,-8 3-32,2-10 40,1 6-24,5-5-8,-8 1-8,0 8 0,3-8 0,0-1 24,-1 0-8,0-1 0,-2 10-16,0-3 64,0-6-48,0 7-16,0-1 48,0 3-48,0-2-24,0 0 16,-1 2-48,1 0 56,-1 0-24,-1 0-24,-1 0 24,-1 2 0,4-2 24,-4 4 0,-4 0-8,6 6-16,-1-7 24,3-3 0,-3 11-8,1-7 8,0 4 24,1-5-24,1-3 0,-1 10 16,1-7-16,0 5 24,0-5-24,0-3 0,2 3 24,1 6 0,6-7-24,-6 1 48,-3-3-48,11 3 24,-2 0-8,2 5 8,-1-7-8,-10-1-16,10 3 8,1-1-8,0-1-8,1 0-32,-12-1 40,12 1-64,-1 0-48,-1-1-128,0 0-184,-10 0 424,11 0-640,-1 0-184,0 0-249,-1 0-431,-9 0 1504,9-2-2128,1 0-4018,-10 2 6146</inkml:trace>
  <inkml:trace contextRef="#ctx0" brushRef="#br0" timeOffset="10">5176 433 6745,'0'0'0,"0"0"0,2-2 832,7 0-576,-6 2-56,6-2-8,-9 2-192,0 0 248,0 1-56,2 2-32,0 1-8,-2-4-152,2 3 136,0 1 32,0 4 25,0-6 71,-2-2-264,2 4 304,0 0-80,-2 4 32,2-5-64,-2-3-192,3 8 136,-1-5-16,-2 2-16,0-1-24,0-4-80,0 8 48,0-6 16,0 1-64,0 0 40,0-3-40,0 3 56,0-2 8,0 1 64,0 0-16,0-2-112,0 1 120,-1 0-16,0 0 0,-1 0 16,2-1-120,-1 1 88,0-1 24,0 0 16,0 0-24,1 0-104,-1 0 112,1 0 24,-1 0-56,1 0-16,0 0-64,0-2 72,0 0-72,0-1 32,0-5 16,0 8-48,2-3 16,0-6 8,2 6 64,-1-10-72,-3 13-16,3-8 72,0 0-40,5-2-16,-6 1 8,-2 9-24,3-10 8,6 1 48,-7 6-40,1-7-8,-3 10-8,9-2 32,-7-1-64,7 0-8,-7 0 40,-2 3 0,3-2-48,7 2 40,-8-2-8,7 2 8,-9 0 8,2 0 8,6 0-8,-6 0 24,1 1 0,-3-1-24,9 2 0,-7 1 16,0 0-8,1 1-24,-3-4 16,3 4 16,0 0-16,-1 4 16,0-5 8,-2-3-24,2 4 24,0 5-24,0-8 0,-2 2-8,0-3 8,2 4 8,-2-1-8,0 0-8,0-1-8,0-2 16,2 2 16,-2 1-32,0-1 16,0 0 32,0-2-32,0 2 24,0-1 24,0 1-48,0-1 32,0-1-32,0 1-32,0-1 64,0 0 56,0 0-32,0 0-56,0 0 128,0 0 49,0 0-17,0 0-24,0 0-737,2-2 1322,-2-1-705,2 0-32,0 0 24,-2 3-8,2-3-24,1-5 8,5 6 16,-4-8-24,-4 10 24,10-3-8,-7-10 24,9 10 16,-9-9 16,-3 12-48,12-9 16,-2 1-24,-2-1-48,1 6 24,-9 3 32,8-9-32,-5 7 32,7 0 16,-7 0-48,-3 2 32,10 0-48,-7 0-16,6 0 0,-7 0 48,-2 0 16,8 1-32,-6 2 8,0 1 24,1 6 0,-3-10 0,3 5 16,0 5 40,-1-6-24,0 7-16,-2-11-16,2 8 8,-2 1-48,2-5 24,-2 6 32,0-10-16,2 3 16,-2 5 8,2-6-16,-2 2 24,0-4-32,0 4-32,0 0 56,0 0-16,0-1-40,0-3 32,0 3 32,0-1-16,0-1-32,2 0-48,-2-1 64,3 2-289,-1 1-375,0-2-408,1 0-656,-3-1 1728,8 0-2425,-6 0-3120,-2 0 5545</inkml:trace>
  <inkml:trace contextRef="#ctx0" brushRef="#br0" timeOffset="11">5705 448 7689,'0'0'0,"0"3"0,2 6 56,1-1 16,-3-8-72,2 8 176,-2-4 136,2 7 48,-2-3 56,0-8-416,0 8 409,2 1-9,0 0 8,-2-1-48,0-8-360,2 9 328,0-5-48,0 6-96,-2-7-40,0-3-144,2 9 104,0-6-8,-2 5 24,2-5-24,-2-3-96,2 9 88,-2-6-40,0 1-8,3 4-8,-3-8-32,0 2 48,0 2 0,0 4-8,0-6 8,0-2-48,0 3 72,0 1-24,0-1 16,-2-2-16,2-1-48,-2 2 48,1-1 0,-1 0 24,1 0 0,1-1-72,-1 0 48,0 0 24,0 0 16,1 0-16,0 0-72,0 0 48,-1 0-8,0-2-16,1 0-16,0 2-8,-1-3-8,1 0 16,0-5-24,0 5 32,0 3-16,0-8 64,0 5-48,0-10 8,2 4 8,-2 9-32,0-10-24,0 0 40,0 1-8,0-2 0,0 11-8,0-14 40,0 1-16,0-2 16,2 1-32,-2 14-8,0-15 40,2 1-24,-2 1 8,2-2 32,-2 15-56,2-14 0,0 1 40,1 0 24,-1 0-16,-2 13-48,2-10 104,0 1-8,0 0 9,0 1-9,-2 8-96,3-9 96,-1 5-8,0-8-40,1 9 16,-3 3-64,3-11 32,-1 8 24,1-7-24,0 7 32,-3 3-64,8-9 104,-6 7-16,0-6 0,1 8-16,-3 0-72,9-3 64,-7 0-16,1 1 16,6 0-8,-9 2-56,2-2 24,6 2-16,-5 0 0,7 0 16,-10 0-24,8 0 32,1 2-16,0 1 16,-1 1-48,-8-4 16,10 8-16,-2-5-16,2 8-8,-7-7 56,-3-4-16,11 10 0,-8-2 32,6-4-24,-7 7-8,-2-11 0,3 9-8,-1-5 0,0 5-8,-2-5-8,0-4 24,0 8 16,0-8-16,0 3-16,0 5 96,0-8-80,-1 3 80,1-3-80,-3 9 48,-1-6 0,-6 5 0,2-7 0,8-1-48,-9 3 40,-3 1 24,0-1-64,0 0-8,12-3 8,-12 4-48,0-1-64,3 0-64,6 0-192,3-3 368,-8 1-536,7 0-353,0-1-399,0 0-704,1 0 1992,-4-11-2833,3 11-2512,1 0 5345</inkml:trace>
  <inkml:trace contextRef="#ctx0" brushRef="#br0" timeOffset="12">6119 312 5033,'0'0'0,"2"-9"656,-2 9-656,3-8 552,0-1 88,5 1 120,-8-1 56,0 9-816,2-10 728,1-1-119,-1 0-145,1-2 32,-3 13-496,3-14 472,-1-1 0,0 1-8,0-1-16,-2 15-448,2-17 456,1 1-8,-1-1-40,0-1-23,-2 18-385,2-14 360,0 3-56,0 1-48,-2 2-80,0 8-176,2-3 152,-2-8 8,2 9-56,-2 0 24,0 2-128,0-2 168,0 2-88,0 0-8,0 0-72,0 0-32,0 0-24,0 0 32,0 1-32,0-1 56,0 8-8,0 2 88,0 1-56,0 1 48,0-12-72,0 13 48,0 2-24,-1 0 24,0 1 16,1-16-64,-1 15 48,0-1-24,0 0 8,0 0 32,1-14-64,-1 15 40,0-1 40,1-1-104,0 0 32,0-13-8,0 14 24,0-2-80,0 0 104,0-1-152,0-11 104,0 11-32,0-2 40,2-1-32,0-4 0,-2-4 24,0 9 24,2-6-32,-2 0-64,2 0 48,-2-3 24,0 3-256,2-2-160,0 0-192,0 0-216,-2-1 824,3 1-1081,0 0-455,6-1-504,-9 0-465,0 0 2505,10-2-5121,-10 2 5121</inkml:trace>
  <inkml:trace contextRef="#ctx0" brushRef="#br0" timeOffset="13">6340 269 10658,'0'0'0,"0"3"168,0-3-168,3 4-32,0 6 32,-1-2 48,-2-5 16,0-3-64,0 10 104,0-7 0,0 6-8,0-6-48,0-3-48,0 8 104,0-5 24,0 0-24,0 0 40,0-3-144,0 3 96,0 0-24,0-2-16,2 0-16,-2-1-40,0 2 24,0-1-24,0-1 24,0 0-16,0 0-8,0 0-296,2 0-952,-6-10-1417,3 10-2832,1 0 5497</inkml:trace>
  <inkml:trace contextRef="#ctx0" brushRef="#br0" timeOffset="14">6335 210 8801,'0'0'0,"0"0"1321,2 0-1129,-2 0-192,2-2 96,-2 2 64,0 0-24,2 0-80,-2 0-56,0 0-64,0 0-32,0 0 16,0 0 320,2 0-592,0 0 152,7 0-280,-7 0-401,-2 0 881,8-2-1272,-6 2-288,6-2-2665,-8 2 4225</inkml:trace>
  <inkml:trace contextRef="#ctx0" brushRef="#br0" timeOffset="15">6652 225 5633,'0'0'0,"2"1"392,1-1-256,-3 0-136,11 0 168,-11 0 64,10 0 120,-8 0 56,-2 0-408,9 0 400,-7-2 0,6 0 40,-6 0 48,-2 2-488,2-3 585,0 0-17,0 1 8,0-1-48,-2 3-528,0-2 480,0-1 0,0-1-112,0 1-48,0 3-320,0-2 248,0 0-72,-1 2-40,0-2-56,1 2-80,-3 0 40,0 0-16,-6 0 48,5 0-56,4 0-16,-10 0 24,2 0 40,-2 0-88,0 2 56,10-2-32,-10 3 128,0 1-88,-1 5 41,-1-6 55,12-3-136,-10 9 112,0-6-16,0 7 32,2-7-112,8-3-16,-8 10 32,3-6 0,-4 7 24,6-3 0,3-8-56,-4 4-24,-4 7 56,6-3-32,-1 0 8,3-8-8,-4 5 32,1 5 0,0-7-64,0 7 24,3-10 8,-2 3 64,1 5-64,1-5-40,0 1 72,0-4-32,0 4-24,2 0 24,1 1 32,6-1-32,-9-4 0,3 3-72,10 0 56,-4-1-56,3-1-56,-12-1 128,12 1-192,1-1-128,0 0-81,1 0-135,-14 0 536,13 0-688,0 0-272,-1 0-280,2 0-321,-14 0 1561,13 0-1952,-1 0-2713,-12 0 4665</inkml:trace>
  <inkml:trace contextRef="#ctx0" brushRef="#br0" timeOffset="16">6857 325 5481,'0'0'0,"0"0"0,14 0 496,-2-2-184,2-1 0,-2 0 40,-12 3-352,2-9 360,1 7-40,0-7-56,-1 7-72,-2 2-192,3-3 224,-1-5 48,-2 8 48,0-3 120,0 3-440,0-8 465,0 8-9,-1 0 0,0-2-120,1 2-336,-3 0 280,0 0-96,0-2 0,-6 2-24,9 0-160,-3 0 168,-7 1 32,2 1 0,-1 2 8,9-4-208,-11 8 176,1-6 8,0 2-16,1 4-24,9-8-144,-9 3 104,0 6-24,5-6-64,-6 5 8,10-8-24,-3 3 24,-1 1-24,0 4 8,1-6 24,3-2-32,-2 3 24,1 1-8,1-1 80,0 1-64,0-4-32,0 4 72,2 1 0,1-2-40,6 0 65,-9-3-97,2 3 104,9-1-24,-8-1 8,10 0 0,-13-1-88,10 0 32,0 0 16,0 0 32,2-2-48,-12 2-32,11-2 64,-1 0-32,-1 0-16,-1 0 16,-8 2-32,8-3 56,-5 0-56,8-6 40,-9 7 8,-2 2-48,8-3 32,-6-5 24,1 6 8,5-6-16,-8 8-48,0-3 24,3 0 56,-1-5-64,0 6 0,-2 2-16,2-2 56,0-2-56,0 2-16,-2 0-16,0 2 32,2 0-88,-2-2 56,0 2-88,0 0 32,0 0 88,0 0-64,0 1-32,0 2 88,0 2-48,0-5 56,0 8 0,0-4-8,0 5 0,-1-6 88,1-3-80,-1 10-16,1-7-16,0 5 48,0-4-16,0-4 0,2 9 0,1-6 16,0 5-64,0-5-16,-3-3 64,8 3-8,-6 0 40,6 0 24,-6 0-40,-2-3-16,9 1 24,-6 1 8,9-1-56,-2-1 16,-10 0 8,10 0 0,0 0-72,1 0 56,1 0 48,-12 0-32,13-2-48,-1-1-32,0 1 8,0-1-16,-12 3 88,12-3-112,-2 0-48,0-5-145,-2 6-207,-8 2 512,8-3-464,-5 0-48,7-7 80,-8 7 88,-2 3 344,3-9-296,6 6 88,-7-6 64,0 6 104,-2 3 40,3-11-64,0 3-16,0-1 72,0 1-88,-3 8 96,2-8 0,0 0 64,-2 0-72,2-1 16,-2 9-8,2-10 32,0 1-24,1-1 8,1-1 8,-4 11-24,3-11 0,-1-2 16,1 1 8,5 0 32,-8 12-56,0-12 32,3-1-48,0-1 104,0 1 40,-3 13-128,2-12 104,0 0 24,-2 3 32,0 1-64,0 8-96,0-3 192,0-7 72,0 8-72,0-1 24,0 3-216,0-8 176,0 8 32,0-2-48,0-1 16,0 3-176,0 0 144,0 0-88,0 0-72,0 0 8,0 0-168,0 1 336,0 4-120,0 5 64,-2-1-32,2-9-72,-3 10 56,-1 3-48,-4 3 24,5 1 0,3-17-32,-4 16 0,1 0 16,-2-2 0,1-1 0,4-13-16,-3 14 24,0 0-16,0 0-32,1-1 16,2-13 8,-1 11 8,0 2 8,1-2-8,0-1-16,0-10 8,0 10 8,2 1-32,0-1 16,0-1 0,-2-9 8,3 8-32,0 0-24,0-5-72,7 5-224,-10-8 352,2 2-712,6 2-480,-5-1-705,5-1-543,-8-2 2440,2 1-4921,-2-1 4921</inkml:trace>
  <inkml:trace contextRef="#ctx0" brushRef="#br0" timeOffset="17">7189 313 7009,'0'0'0,"3"0"1976,7 0-1840,-2 0-104,-8 0-32,8-3 120,-5 1 73,9 0 47,-9-2 40,-3 4-280,11-3 192,-2 0-56,-1-5-40,1 6-56,-9 2-40,11-3 16,0-5-8,0 6 16,1 0-16,0-1 8,-12 3-16,13-3-24,0 0-120,-1 0-216,-12 3 360,13-2-729,1-2-479,-1 1-496,0-5-2745,-13 8 4449</inkml:trace>
  <inkml:trace contextRef="#ctx0" brushRef="#br0" timeOffset="18">7507 240 6465,'0'0'0,"-1"3"1184,1-3-1184,-2 8 200,-1-3 56,0 7 136,0-2 48,3-10-440,-4 8 505,1 2 23,-1 0-112,2-6-24,2-4-392,-1 11 408,-1-7-80,1 6 96,0-7-64,1-3-360,0 4 232,0-1-48,0 1-88,0-1-16,0-3-80,0 4 72,2 0 48,0-1-112,0-1-24,-2-2 16,2 2-32,2-1-48,-1 0-88,0-1-272,-3 0 440,8 0-744,-6 0-552,1-2-641,-4-14-319,1 16 2256,0-2-4489,0 2 4489</inkml:trace>
  <inkml:trace contextRef="#ctx0" brushRef="#br0" timeOffset="19">7546 215 8937,'0'0'0,"0"0"0,3 0 1057,8 0-913,-8 0-136,6 0 16,-9 0-24,0 0 32,0 0-72,0 0 24,0 0 40,0 0-72,0 1 48,2 0 16,-2-1-16,2 1-16,0 0-40,1 1-48,0 0-280,-3-2 384,10 3-841,-7 0-623,-4-5-400,3 2-2145,-2 0 4009,0 0 0</inkml:trace>
  <inkml:trace contextRef="#ctx0" brushRef="#br0" timeOffset="20">7830 301 3816,'0'0'0,"11"0"504,-11 0-504,11 0 224,0-2 97,-2 0 127,-6-1 96,-3 3-544,3-8 632,5 6-8,-6-1 32,0 0-8,-2 3-648,2-3 592,0-5-71,-2 8-137,0-3-56,0 3-328,-1-3 288,-1 0-16,-1 1-40,-1-1-40,4 3-192,-4-2 168,0 0 0,-4 2-56,5-2 24,3 2-136,-11 0 168,0 0-16,1 0 40,-1 2 16,11-2-208,-13 3 120,1 1 24,-2-1-64,1 1-56,13-4-24,-11 9 104,1-6-40,0 6-8,2-6 8,8-3-64,-3 9 8,-1-6-16,1 6-16,0-6 16,3-3 8,0 9-40,0-6 0,0 1 8,2 4 0,-2-8 32,3 3 0,0 0-16,7 5-40,-7-5-72,-3-3 128,13 3-80,-5 1 48,1-1-8,1-2 80,-10-1-40,11 1-8,1 0-8,0-1 0,1 0 32,-13 0-16,14-3-24,0-6 32,0 7-8,0-1 16,-14 3-16,12-11 16,1 9 16,-3-7 16,-2 6-24,-8 3-24,8-11 48,-6 8 0,1-9 0,0 4 8,-3 8-56,2-3 72,-2-8-32,0 2-24,0 6 32,0 3-48,-1-12 48,-2 9-32,0-6-16,1 7 24,2 2-24,-3-2 0,0-1-64,0 1 32,0 0-40,3 2 72,-3-2-96,0 2 72,0 0-72,0-2-24,3 2 120,-2 0-160,-1 0-120,1 0-248,1 0-440,1 0 968,-2 0-1657,-2 0-775,2 1-2409,2-1 4841</inkml:trace>
  <inkml:trace contextRef="#ctx0" brushRef="#br0" timeOffset="21">8048 208 5265,'0'0'0,"3"1"248,8 2-144,-3 1 40,-8-4-144,3 4 280,5-1 48,-6 5 48,1-6-16,-3-2-360,3 3 296,-1 5-64,0-5-40,1 1 56,-3-4-248,2 5 232,0 3-8,0-5-8,0 5-120,-2-8-96,3 3 8,-1 1 56,0 0-48,0 0 24,-2-4-40,2 4 48,0 0-32,0 0 16,0 1-16,-2-5-16,0 3 8,2-1 16,-2 1-72,2-2 72,-2-1-24,0 1 72,0 0-40,0 0 40,0-1 8,0 0-80,0 0 97,0 0 7,0 0 88,2 0-48,-2 0-144,0 0 88,0 0 0,0 0-48,2 0-40,-2 0 0,0-2 40,0 0 0,2-1 0,0 0-8,-2 3-32,2-3 48,0-7-40,0 8 16,1-7 24,-3 9-48,3-3 16,0-7-8,7 2 56,-8 5-48,-2 3-16,3-12 24,7 3 0,-8 1-56,8-1 40,-10 9-8,3-9 16,7 0 8,-7-2 8,8 3-16,-11 8-16,3-8 16,8 5-16,-8-7-8,8 7 16,-11 3-8,3-8 48,7 6 0,-7-7-24,9 7-16,-12 2-8,3-3-16,5 1 32,-6 0 24,1 2-16,-3 0-24,3 0 56,0 0-16,0 0-24,-1 0 32,-2 0-48,2 1 40,-2 0 24,2 2 16,0 1 8,-2-4-88,0 9 104,2-5-32,-2 7 24,0-3 0,0-8-96,0 4 96,0 6-24,0-6 0,2 9-48,-2-13-24,9 8 48,-7 0 24,0 0-16,1-5 0,-3-3-56,2 10 64,-2-2-16,8-3 8,-8 4 0,0-9-56,0 4 40,0 6-24,0-6-40,0 4-8,0-8 32,0 3-32,0 0 40,0 1 8,0-1 8,0-3-24,0 4 8,0-2-48,2-1 8,-2 0-160,0-1 192,0 1-408,2-1-344,0 0-624,1 0-505,-3 0 1881,9-3-3641,-7 0 297,-2 3 3344</inkml:trace>
  <inkml:trace contextRef="#ctx0" brushRef="#br0" timeOffset="22">8618 110 5401,'0'0'0,"0"0"432,0 0-216,0-2 112,0 2-328,0 0 440,-1-2 56,0 2-128,0-2-128,1 2-240,-3 0 128,1-2-96,0 2 88,-1 0-8,3 0-112,-3 0 144,-5 0-56,5 0 40,-7 1-8,10-1-120,-8 3 112,-2 5 72,0-5-48,1 5-16,9-8-120,-10 4 89,0 5-9,0-6-32,2 7 8,8-10-56,-8 3 32,5 5-32,-5-6-8,5 2-8,3-4 16,-3 4-24,1 0 40,0 0-32,1 0 40,1-4-24,-1 4 16,1 0 40,0 0-32,0 0-32,0-4 8,2 4 8,0 0 0,0 0 40,1 0-24,-3-4-24,8 3 16,-6 1-56,1-1 64,7 1 32,-10-4-56,3 3 56,7 0-8,-7 0-48,7 0 16,-10-3-16,3 3-8,8 0 24,-8 1-8,8 1 0,-11-5-8,3 4-8,7 0 16,-7 0-24,5 0-56,-8-4 72,2 8 0,6-6-16,-8 2 24,3 0-8,-3-4 0,3 4 0,-1 0-8,-2 0 48,2 1 112,-2-5-152,0 8 120,0-6 8,0 1 16,-2 5-24,2-8-120,-3 3 128,-5 1-32,5 0-16,-7 4-32,10-8-48,-4 3 48,-9 1-24,5 5 32,-1-7-24,9-2-32,-9 3 16,1 1-16,-1 0-48,0-1-80,9-3 128,-4 3-424,-7 0-584,7-1-985,-6-1-3312,10-1 5305,0 0 0</inkml:trace>
  <inkml:trace contextRef="#ctx0" brushRef="#br1" timeOffset="56">4730 231 3752,'0'0'0,"0"0"1929,0-3-1537,0 3-392,3-3 424,0 0 8,-3 3-16,0-3-24,0 3-392,0 0 384,0 0 40,0 0-48,0 0-96,0 0-1744,-2 0 3169,1 0-1513,1-2-40,-1 2 8,1 0-160,-3 0 104,1-3-112,-2 0 40,1 3 16,3 0-48,-3 0 48,-2 0 0,1 0-24,-1 0-16,5 0-8,-4 0 0,0 0 16,-2 1 8,-6 1-64,12-2 40,-5 3 56,-7-1 16,8 1-40,-2 0 16,6-3-48,-13 3 0,8 0-24,1 0 48,-8-1-24,12-2 0,-3 3 0,-1 1-16,-2-1 8,1 0 24,5-3-16,-6 5 8,0-2 40,2 1-48,-2 0-24,6-4 24,-4 5-16,-1-1 8,1 1 0,-1 1 0,5-6 8,-4 11 0,1-6 0,-2 1 0,4 6 0,1-12 0,-3 4 0,2 8 0,-2-8-8,0 2 0,3-6 8,-2 12 0,-1-7-16,2 6 48,1-6-32,0-5 0,0 6 16,0 0-8,0 6-8,3-11 8,-3-1-8,3 4 24,0 1-8,0-1 0,0 2 24,-3-6-40,0 5 16,2-1-8,1 2 32,0-1-32,-3-5-8,3 4 32,0 0 0,0 1-32,0-2 32,-3-3-32,3 3 0,2 0 0,-1 0 24,1-2-16,-5-1-8,11 3 8,-8-1-8,2 1-8,10 0-24,-15-3 32,4 1-32,11 0-72,-2 1-136,0-2-480,-13 0 720,14 0-1337,-11 6-2896,-3-6 4233</inkml:trace>
  <inkml:trace contextRef="#ctx0" brushRef="#br1" timeOffset="57">5013 335 5153,'0'0'0,"-2"-3"312,1 0-56,1 3-256,-3-3 248,0 0-24,1 0 16,2 3 32,0 0-272,-1-3 240,-1 3 0,1-3-24,-1 3 8,2 0-224,-1-3 240,0 0 40,-1 3 8,1-3-32,1 3-256,-2-3 288,1 0-8,-2 3-55,0-3-81,3 3-144,-5 0 120,1-2-112,-1 2 56,1 0-24,4 0-40,-5-3 40,1 3 40,0 0-56,-2 0 56,6 0-80,-6 0 40,0 0-40,0 0 8,0 0-64,6 0 56,-6 1 8,-6 1 8,8 0 24,-1 1 24,5-3-64,-12 3 48,8 2-72,0-1 40,-1 1-40,5-5 24,-6 4 0,2 1 24,-1-2-24,1 1 40,4-4-40,-5 3 16,1 1 16,-2 1 0,2-1-80,4-4 48,-6 5-8,1 1 40,1 0-16,-1 5-32,5-11 16,-3 3 32,1 2-80,0 1 56,-1 0 48,3-6-56,-1 4 0,-1 2 16,2 0 24,0-2 48,0-4-88,0 6 64,0-1 0,0-1-8,0 1 8,0-5-64,0 4 104,3-1 48,0 0-16,1-2-56,-4-1-80,3 3 64,2 0 40,-1 0-24,8 0-48,-12-3-32,3 5 88,2-1-16,-1 1-16,0-2 40,-4-3-96,5 1 8,-1 1 32,8 0-24,-12 0 8,0-2-24,5 1 48,6 1-24,-8 1 16,2-2-8,-5-1-32,12 2 48,-9-2-40,8 0 32,-8 0-24,-3 0-16,14 0 32,-11 0 56,9 0-16,-9 0-16,-3 0-56,11 0 40,-8 0-64,2-3 40,-1 3 8,-4 0-24,5-3 24,-1 3 48,1 0-40,-1-3 24,-4 3-56,3 0 48,0-3 8,-3 3-24,3-3 8,-3 3-40,3-3 48,0 0-16,-3 0 40,3-1 0,-3 4-72,0-3 48,3 0 48,-3 0-48,3 0-16,-3 3-32,0-5 8,3 1 16,-3 0-24,0-8 24,0 12-24,0 0 64,3-5 0,-3-7-48,0 12 24,0 0-40,3-4 32,-3-8-32,0 9 32,0 0-40,0 3 8,0-4 8,0-1 24,-2 1 32,2-8 24,0 12-88,-1-3 56,-1 0-8,-1-1-24,0-1 0,3 5-24,-3-3 16,0-1 0,0 1 0,-1-2 8,4 5-24,-2-2 16,-1-1-16,0 0-48,1 3 8,2 0 40,-3 0-88,0-3-32,1 3-72,1-3-552,1 3 744,-2 0-1568,2 1-4994,0-1 6562</inkml:trace>
  <inkml:trace contextRef="#ctx0" brushRef="#br2" timeOffset="60">3791 222 4312,'0'0'0,"2"0"264,-2 0-39,0-2 63,0 2-288,2 0 296,-2-2 40,2 2 16,-2-2-40,0 2-312,0-2 304,2 2-32,-2-2-16,2 0 0,-2 2-256,0-2 312,3-1 8,-3 1-16,0-1 40,0 3-344,2-3 272,-2 0 24,2 0-15,0-6 15,-2 9-296,0-2 264,2-1-32,0-7 24,-2 8-56,0 2-200,0-10 232,2 8-32,-2-8 32,2 7-72,-2 3-160,0-10 112,0 7 64,2-7-40,-2 1 16,0 9-152,0-3 104,0-9 16,2 3-112,-2 6 72,0 3-80,0-11 128,0 8-96,0-6 96,0 6-24,0 3-104,0-8 88,0 6 32,2-1-64,-2 0-40,0 3-16,0-3 80,0 1-88,0-1 112,0 1 0,0 2-104,0-2-16,0-2 72,2 1-24,-2 0-16,0 3-16,0-2 88,0 0-32,0 0 8,0 2-32,0 0-32,0-2 104,0 0-32,0 0-7,0-1 23,0 3-88,2 0 16,-2-2 8,0 2-8,0 0-16,0 0 48,0 0-16,0 0 0,0 0-16,0 0-144,0 0 208,0 0-136,0 0-24,0 0 136,0 0-136,-1 0-8,1 1 104,0 1-40,0-2 24,-1 3 0,1 0 24,-1 0-40,1 5 16,0-8 0,0 3-8,0 7-25,-1-8-7,1 2 32,0-4 8,0 9 0,0-6 16,0 7 16,0-7 9,0-3-41,0 10 16,0-2-16,0 2-24,-1 0-25,1-10 49,0 10-24,-1 1 24,0 0-8,1-2 8,0-9 0,-1 11 0,0 0 0,1-2 0,0 3 8,0-12-8,0 9-24,-1-1-8,1 1 80,0-5-64,0-4 16,0 10 16,0-7-48,0 9-16,0-9 40,0-3 8,0 10-32,0-2 64,0-3 0,0 5-80,0-10 48,0 4 16,0 5-48,0-5 0,0 5 64,0-9-32,0 3 16,0 5 0,0-5 8,0 8-48,0-11 24,-1 3-16,1 6-16,0-6 8,0 5 24,0-8 0,0 3 0,0 6 8,0-6-16,0 1 0,0-4 8,0 4-16,0 4 40,0-7-16,0 2 8,0-3-16,0 4-16,0-1-16,0 0 32,0 0-16,0-3 16,0 3 16,2-1-16,-2 0 32,2 0-64,-2-2 32,0 1 24,2 1 8,0 0-56,0-1 40,-2-1-16,2 2-24,0 1 0,1-2 48,-1 0-32,-2-1 8,2 1-72,1-1-24,0 1-128,6-1-96,-9 0 320,3 0-520,7 0-280,-2-2-304,-5 0-385,-3 2 1489,11-3-1872,-8 1-3025,-3 2 4897</inkml:trace>
  <inkml:trace contextRef="#ctx0" brushRef="#br2" timeOffset="61">4029 323 5145,'0'0'0,"0"0"0,0-9 664,2 1-136,0 5-32,1-10-32,-3 13-464,0 0 456,0 0 0,0-2-40,0 0-72,0 2-344,0 0 200,0-2-104,0 2-32,-1 0 33,1 0-97,-1-2 24,-1 2 40,0-2-24,0 0-40,2 2 0,-3 0 88,0-2 0,1 2-8,-1 0-8,3 0-72,-2-2 88,-1 2-32,0 0 40,0 0-8,3 0-88,-3 0 56,-1 0 8,0 0-64,0 1 80,4-1-80,-9 1-16,8 0 8,-2 0 72,-1 1-80,4-2 16,-3 1 48,-1 1-8,0 1 8,0-1-40,4-2-8,-9 4 32,7 1 16,-1 3-8,-5-5-16,8-3-24,-2 8 40,-1-5-8,-1 7-8,1-7 8,3-3-32,-4 8 48,1-5-24,0 5-24,0-5 32,3-3-32,-1 4 24,-1 0-24,1 0 56,0-1-8,1-3-48,-1 3 0,0 0 40,1 0-16,0 1 24,0-4-48,0 3 72,0 1-16,0-1 24,0 0-40,0-3-40,0 3 24,0 0 24,2 0-40,-2 0 16,0-3-24,2 3 16,0 0 40,0 0 24,0 0-24,-2-3-56,2 1 48,1 2-8,0-1-40,1 0 48,-4-2-48,3 1 48,0 1-24,5-1 24,-8 0-16,0-1-32,3 1 72,5 0-40,-8-1 8,4 1-16,-4-1-24,3 1-8,0 0 24,5 0-32,-8 0 32,0-1-16,3 0 16,0 1 16,0-1 16,0 1-24,-3-1-24,4 0 16,-1 0 16,0 0-56,-1 0-40,-2 0 64,3 0 0,0 0-48,-1 0 32,1-2 88,-3 2-72,2 0-8,0-2 96,0 0 0,2 0-96,-1 0 16,-3 2-8,3-2-8,-1 0 8,0-1 48,-2 3-48,3-3 56,0 0-16,-1-1-56,1 1 56,0 0-16,-3 3-24,2-3 24,2 0-32,-2-5 8,-2 8 0,3 0 0,0-3-32,-1-6 64,0 9 8,0-3 0,-2 3-40,2-3 40,0 0-32,0 1-16,-2-1-8,0 3 16,2-3 24,0 0 16,0-6 0,-2 9-24,0 0-16,2-3 24,1 0-56,-3 0 64,2 0-40,-2 3 8,2-3 16,0 0 16,-2 0-72,2 0 72,-2 3-32,2-4-16,-2 1 32,2 0 40,-2 0-32,0 3-24,0-2 48,0 0-8,0 0-40,0-1-8,0 3 8,0-2 8,0 0 16,0 0-24,0 2 0,0-2 0,0 2 8,-1-2 32,1 2-32,0 0-8,-1 0-16,0 0 16,1 0-56,-1 0 56,1 0 0,-1 0-24,1 0 0,0 0 32,0 0-16,0 0 8,0 0-8,0 0-56,0 0 24,0 0 32,0 0 128,0 0-272,0 0 120,-1 0 16,0 0 32,1 0-16,-1 0-16,0 0 32,0 1 8,0 0 8,1-1-32,-1 2-16,0 0 56,-1 1-48,1 0-104,1-3 112,0 3 40,-1 0-88,0 0 32,1 6 16,0-9 0,-1 2-16,1 2-40,-1 4 64,1-6-8,0-2 0,-1 4-16,1 4-16,0-4-8,0-1 48,0-3-8,0 8-32,0-6 56,0 1 16,0 1-72,0-4 32,0 4 8,0 6-72,0-7 64,0 0 0,0-3 0,0 4-16,2 0 56,0-1-48,-2 0 0,0-3 8,2 3-24,1 1 48,-1-1-24,-2-1-48,0-2 48,2 1 16,0 0 48,1 1-104,0-1 64,-3-1-24,3 1 56,5 0-48,-5 0 0,7 0 40,-10-1-48,3 1-40,8-1-64,-8 0-64,10 0-160,-13 0 328,3 0-480,8 0-232,-8-2-128,7 0-145,-10 2 985,3-2-1272,0 0-128,5 0-2945,-8 2 4345</inkml:trace>
  <inkml:trace contextRef="#ctx0" brushRef="#br2" timeOffset="62">4219 321 6017,'0'0'0,"0"-2"520,0 2-520,0-2 432,2 0-40,-2 0 32,0 2 0,0 0-424,0 0 432,0 0-48,0 0-7,0 0-97,0 0-1753,0 0 3194,0 0-1505,0 0-112,0 0-24,0 0-2201,0 0 4250,0 0-2105,0 0 0,0 1 24,0-1-48,0 1 24,-1 2-8,0 0-16,-1 1 56,2-4-56,-2 5 40,1-2 0,-1 1 24,0 0-96,2-4 32,-1 4 16,-1 4-16,0-5-48,1 1 80,1-4-32,-1 4-8,0 4 8,0-5 40,0 1-8,1-4-32,0 9-8,-1-6 24,1 1-24,-1 0 8,1-4 0,0 4 24,-1 0-32,1 0-16,0 5 32,0-9-8,-1 2-16,1 1 40,-1 1-8,-1 0-16,2-4 0,0 3 32,0 0-32,0-1 0,0 0-24,0-2 24,0 3-32,-1 1 16,1-3 40,0 0-32,0-1 8,0 2 0,0-1 0,0 0 8,0-1 48,0 0-56,0 0 32,0 0 8,0 0 24,0 1 8,0-1-72,0 0 160,0 0 8,0 0-8,0 0 64,0 0-936,0 0 1600,0 0-712,0 0-8,0-2-88,0 2-80,3-2 48,-3-1 40,2 1-24,-2-1 8,0 3-72,0-2 80,2-1-72,-2 0 16,2 0 40,-2 3-64,0-8 40,2 8 40,0-3-56,0 0 16,-2 3-40,0-9 0,0 7 48,2-1-64,-2 0 0,0 3 16,2-9 32,-2 7-8,2-7 32,0 7-32,-2 2-24,0-3 40,2-6 0,0 7 8,0-1-16,-2 3-32,2-9-48,1 7 48,-1-1 40,0-5 8,-2 8-48,2-2 40,0-6 16,0 6-88,0-1 48,-2 3-16,2-9 72,1 7-32,-1-1 64,1-5-40,-3 8-64,3-2 64,-1-1-72,2-6 56,-2 7 0,-2 2-48,2-3 48,1 0 32,-1 0-40,0-5 16,-2 8-56,2-2 41,0 0-33,0-2 8,0 1-16,-2 3 0,2-3 72,1 0-32,-1 0 24,1 0-8,-3 3-56,2-3-48,1 0 72,-1 0 0,1 0-8,-3 3-16,2-4 32,1 1-16,0 0 16,0 0-48,-3 3 16,10-3-8,-8 0 8,1 0-64,5 0 24,-8 3 40,3-3 32,6-1-48,-5 1-56,6 0 24,-10 3 48,3-3-265,7 1-519,-7 0-600,0-7-1289,-3 9 2673,9 0-6057,-9 0 6057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27:43.581"/>
    </inkml:context>
    <inkml:brush xml:id="br0">
      <inkml:brushProperty name="width" value="0.05" units="cm"/>
      <inkml:brushProperty name="height" value="0.05" units="cm"/>
    </inkml:brush>
  </inkml:definitions>
  <inkml:trace contextRef="#ctx0" brushRef="#br0">1925 367 3624,'0'0'0,"0"0"0,0 0 528,5 0-128,-1 0 73,0 0 95,-4 0-568,6 0 584,-2 0-40,2 0-64,-2 0-48,-4 0-432,4 2 400,0 0-80,0 0-32,-4 1-40,0-3-248,4 0 200,-4 2 40,0-2-7,0 2 31,0-2-264,0 2 248,0-2-24,0 2-40,0-2-24,0 0-160,-4 2 128,-2-2 8,0 0-40,-2 2 32,8-2-128,-16 0 152,12 0 8,-3 0-8,-1 0-32,8 0-120,-6 0 168,0 0-88,-2-4 56,2 0-24,6 4-112,-6-4 64,0-1 16,1 1 0,1 0-8,4 4-72,-4-6 112,0 0-40,2-10-24,0 12-8,2 4-40,-2-6 0,0-13 24,2 15-16,0-14 0,0 18-8,0-4 64,0-15-64,4 15-24,0-2 24,-4 6 0,6-16-56,0 16 32,1-6 40,-1 0-32,-6 6 16,6-5 16,0 1-40,10 0 8,-12 4 16,-4 0 0,6-4-24,1 4 16,9 0-40,-12 0-8,-4 0 56,6 0-24,12 2 0,-13 0 56,1 4-48,-6-6 16,6 7 8,0 1-40,0 0 24,0 10 8,-6-18 0,6 6-8,-2 3 8,-4 7-40,0-10 40,0-6 0,0 16 0,0-12 8,-2 5 8,-2 7 16,4-16-32,-6 4 8,0 2 16,-2 2 32,0 8-48,8-16-8,-17 5 24,11 1-8,-10 0 8,10 0-16,6-6-8,-17 8 32,11 0-24,-10-2-8,10-2 8,6-4-8,-18 7 16,11-1 0,-11 0 8,10 0-8,8-6-16,-29 8 32,7 0-24,2-2 16,11-2-24,9-4 0,-20 5 0,12-1 8,-13 0-16,15 2 16,6-6-8,-20 6 80,14 0-8,-11 0 0,11 0 8,6-6-80,-8 8-8,-8 11-16,12-13 32,-2 10-16,6-16 8,-4 6 8,-3 0 16,3 13-32,-2-15-8,6-4 16,-4 6-8,0 2 0,2 8-8,0-9 0,2-7 16,-2 8 8,0 0-24,0-2 0,0 0 0,2-6 16,-2 6-8,0 0 24,2-2-8,-2 3 8,2-7-16,-2 2-16,2 0 8,-2 0 8,2-2 32,0 0-32,-2 2 16,2-2 16,0 0 0,-2 0 0,2 0-32,0 0 32,-2 0 16,0 0-16,-1-6-8,3 6-24,-2-7 48,0 1-40,2 0 16,-2-10-24,2 16 0,0-4-16,0-2 16,0-11 24,0 17 0,0 0-24,0-16 8,-2 10 0,2-12-16,-2 12 48,2 6-40,-2-17 8,0 11-8,0-14 16,0 14-32,2 6 16,-2-19 0,0 15 32,0-2-24,-6-12-24,8 18 16,-19 0 8,13-6-24,-12 1 16,18 1 0,0 4 0,-2-4 0,-4 0-24,0 0 0,0 4 24,6 0 0,-6-4-16,-1 4-24,1-4 16,0 4-8,6 0 32,-6 0 0,-2 0 24,0 0-16,0 0 0,8 0-8,-9 0-16,1 2 8,0 0-32,2 4-8,6-6 48,-8 6-16,2-2 8,0 3 8,1-1-32,5-6 32,-4 6-16,0 0 16,2 0-8,0 0 8,2-6 0,-2 8-8,0 0-56,0 9 56,2-13 8,0-4 0,0 6-8,0 0 40,0 0-56,0 0 0,0-6 24,4 6 0,0-2 0,-4-1 16,4-1-8,-4-2-8,4 2-8,-4 0 16,5 0 0,-5 0 8,0-2-16,0 0 24,4 0 8,-4 0-8,0 0-8,0 0-16,4 0 40,-4 0-16,0 0-16,0 0 32,0 0-40,0-4 24,0 0 8,4 4 16,-4-7-24,0 7-24,0-4 8,0 0 0,0 0-8,0-2 0,0 6 0,0-16 16,-2 12-48,0-13 32,-4 17-24,6 0 24,-5-6 0,1 0-8,-2 0 16,2-10 0,4 16-8,-6 0 0,-2-6 0,0-11 16,-9 13-40,17 4 24,-4-6 0,-2 0 24,-2 2-48,0 0 16,8 4 8,-8-4 8,0 0-24,-1 4 32,1-4-16,8 4 0,-8-5-16,0 5 16,0 0-48,0 0 64,8 0-16,-8-4 8,1 4-8,-1 0 48,2 0-48,6 0 0,-6 0 0,2 0-8,0 0-8,0 2 0,4-2 16,-4 2-16,0 1 24,-3-1-16,3 2 8,4-4 0,-6 6 8,2-2-32,2 2 16,-2-2 8,4-4 0,-2 4 0,-2 2-8,0 0 16,2 11-16,2-17 8,-2 4-8,0 2 24,2 0-24,-2 10 8,2-16 0,0 6 0,0 11-8,0-11 8,0 10-16,0-16 16,0 6 0,0 11 24,0-11-24,4 10 16,-4-16-16,0 6-16,4 13 8,-4-13 16,4 10 8,-4-16-16,4 6 24,0 12 0,-4-9-24,4 11 0,-4-20 0,4 8 0,0 13 16,-4-5-24,4-10 0,-4-6 8,5 22 0,-5-5-16,4-1 8,-4-8 0,0-8 8,0 19-24,0-13-16,0 10-8,0-12-80,0-4 128,4 8-600,-4 0-472,0 1-568,0-3-809,0-6 2449,-6 0-3225,-1 0-239,7 0 3464</inkml:trace>
  <inkml:trace contextRef="#ctx0" brushRef="#br0" timeOffset="1234">551 608 4072,'0'0'0,"0"-4"600,0 4-600,0 0 417,4 0 7,0-4 16,-4 0-24,0 4-416,0-4 368,4 0-40,-4 0-32,0 4 16,0 0-312,4-5 312,-4 1 72,4-14-16,-4 18 24,0 0-392,4-16 377,-4 12-33,4 0-16,-4-15-32,0 19-296,0-4 248,4-12-16,-4 12-16,5-15-40,-5 19-176,0-4 168,0-14-40,4 14-32,-4-14 8,0 18-104,4-5 72,-4-13 0,4 14 0,0-2-32,-4 6-40,0-6 48,4 0 16,-4 2-24,4-1 0,-4 5-40,0-4 16,4 0 16,-4 4-8,4-4 0,-4 4-24,4 0 0,0 0 0,0 0-8,0 0-8,-4 0 16,7 0 0,-3 0-8,2 0 8,0 2-32,-6-2 32,16 2-8,-12 2 8,2 0 0,13 1 32,-19-5-32,6 4 8,12 2-8,-12 0-16,17 0 40,-23-6-24,6 4-8,14-2-24,-16 2 32,3 0 0,-7-4 0,6 6 0,0-2 24,0 1-24,0-1-32,-6-4 32,0 6 0,4-2 0,-4 2 0,0 0 8,0-6-8,0 4-8,0 2 16,-2 0 8,0-2 24,2-4-40,-6 7 48,0 1-32,-11 0 24,11-2-32,6-6-8,-18 16 24,12-12 8,-17 5-16,15 7 16,8-16-32,-24 2 16,5 4 8,-1 0-16,-2 0 0,22-6-8,-25 4 24,3-2-64,-1 2 40,3-1 0,20-3 0,-21 2-24,-1-2 32,2 0 8,-1 0-32,21 0 16,-16 0 16,8 0-16,-13-5-24,15 5 16,6 0 8,-16-4 0,12 0 8,-2 0 0,0-2 16,6 6-24,-4-6 40,2-12-24,-1 12 8,3-15-16,0 21-8,0-18 0,0 12 8,0-15 8,5 15 0,-5 6-16,4-18 24,-4 12-48,4-11 56,-4 13-32,0 4 0,0-4-8,4-2 24,-4 2-56,0-2 32,0 6 8,0-4-8,0 0 24,0 4-48,-4-4 16,4 4 16,-6 0-8,-3-4 8,-7 4 48,10 0-16,6 0-32,-18 0-16,1 0 32,1-5-32,-2 5 8,18 0 8,-21 0 0,-1 0-16,1 0-16,1 0 40,20 0-8,-22-4 24,-1 4-8,1 0-8,-1-4 8,23 4-16,-18 0-16,2-6 8,-1 2 56,9 0-56,8 4 8,-18-6 24,12 2 16,0-2-16,-1-13 0,7 19-24,-6-4 16,0-14-16,4 12-24,2-15 32,0 21-8,0-18 16,4 2-32,0-3 16,13 1 16,-17 18-16,6-16-48,14-3 96,-4-1 48,1 0-80,-17 20-16,16-21 72,0 1-24,5 1-56,-1 3 48,-20 16-40,21-16 40,-3 10-8,-2-13 0,-10 19 16,-6 0-48,25-4-40,-19 4 24,12 0 0,-12 0-48,-6 0 64,7 0-56,9 4 8,-12 5-40,2 7 0,-6-16 88,6 6-128,-2 16-208,0-5-544,-4 1-256,0-18 1136,0 18-1593,0 3-391,-6-3 160,0 1-1977,6-19 3801,0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27:46.050"/>
    </inkml:context>
    <inkml:brush xml:id="br0">
      <inkml:brushProperty name="width" value="0.05" units="cm"/>
      <inkml:brushProperty name="height" value="0.05" units="cm"/>
    </inkml:brush>
  </inkml:definitions>
  <inkml:trace contextRef="#ctx0" brushRef="#br0">1546 374 5281,'0'0'0,"0"0"0,0-4 360,4 4-144,0 0 96,-4 0 96,0 0-408,0 2 368,0-2-48,-4 2-80,-2 2-112,6-4-128,-8 2 120,-8 0-32,9 0 24,-13 0-8,20-2-104,-6 0 112,-14 2 0,11 0-32,-9 0-16,18-2-64,-18 2 48,-1 0-16,-1 2-8,-3-2 16,23-2-40,-18 6 24,-4-2 32,3 2-16,-1 1-24,20-7-16,-16 2 32,-3 0-24,3 0 8,8 0 32,8-2-48,-23 0 16,15 0 16,-12 0 8,12-4-24,8 4-16,-17-4 24,11-3 0,-2 1 16,-8 0 8,16 6-48,-2-4 64,-4-2 0,-1 0 8,1-10-8,6 16-64,-4-4 105,0-3 7,2 1 16,0-12 32,2 18-160,-2-4 160,0-2 8,2-13 24,-2 15 40,2 4-232,0-4 248,0-2 16,0 2-8,0 0-32,0 4-224,0 0 224,0 0-24,0-4-40,0 4-8,0 0-152,0 0 88,0 0-32,0 0-24,0 0-208,0 0 384,0 2-168,0 0-24,0 2 24,0-4-40,0 4 32,0 2-16,0-2 16,0 0-16,0-4-16,0 6 16,0 1-16,0 9 16,0-12 24,0-4-40,0 8 48,-2 0-16,0 9 16,-2-13-16,4-4-32,-6 6 24,0 10 24,-1-10-8,1 11 0,6-17-40,-16 6 48,12 0-24,-12 0-8,10 2 32,6-8-48,-17 6 16,11 0 24,-14-2-8,12 3-32,8-7 0,-23 4 32,7 0 8,-1 0-8,1 0 8,16-4-40,-18 4 32,-1-2-48,-1-2 48,4 2-32,16-2 0,-21 0 16,5 0-8,-2 0 0,1 0 24,17 0-32,-16 0 40,-2 0 0,10-4-8,-17-2 24,25 6-56,-8-6 16,-13 0 24,15-11-16,-10 17-32,16 0 8,-4-6 48,-2 0-48,-10-12 56,13 14 8,3 4-64,-6-7 40,0-13-24,2 16 9,0-2-17,4 6-8,-2-21 16,0 21 0,0-4 8,0-2-24,2 6 0,0-16-24,0 16-16,0-6-41,0 0-71,0 6 152,6-6-184,0-1-344,13-11-312,-13 14-336,-6 4 1176,20-4-1720,-14-12-233,15 10-39,-17-13-2033,-4 19 4025,0 0 0</inkml:trace>
  <inkml:trace contextRef="#ctx0" brushRef="#br0" timeOffset="1">710 133 4977,'0'0'0,"0"0"744,0 0-744,0-4 448,0 4-120,0 0-96,0 0-80,0 0-152,0 0 96,0 0 0,0 0-24,6 0 24,-6 0-96,6 0 48,0 0-24,13-4-80,-15-2-72,-4 6 128,16-6-128,-12-13 8,14 15 56,-11-12 32,-7 16 32,18-4 8,-12-15-8,10 15 24,-12-14 8,-4 18-32,7-4 32,-1-2 16,-2 0 8,-4 2 40,0 4-96,4-5 128,-4 1 40,0 4 96,0 0 24,0 0-288,0 0 304,0 0-24,0 0-80,0 0-72,0 0-1040,0 0 1920,-2 0-976,0 4-24,0 3 0,2-7-8,-4 6 0,2-2 8,2 0-128,0 0-200,0-4 320,0 6-808,0 0-784,6 0-2745,-6-6 4337</inkml:trace>
  <inkml:trace contextRef="#ctx0" brushRef="#br0" timeOffset="359">18 255 4681,'0'0'0,"0"-6"856,0 6-856,0-16 640,0 10 56,0 0 64,0-11-64,0 17-32,0-4-127,-2 0-97,0 0-104,2 4-336,0-4 232,-2 4-48,0 0-8,2 0-16,0 0-160,-2 2 200,0 0-16,0 4-24,0 13 24,2-19-184,-2 8 152,2 12 8,0-12-80,0 15 8,0-23-88,0 8 48,0 12-8,4-12 48,0 15-40,-4-23-48,4 16 32,2-8-24,-1 11 16,-1-11-24,-4-8 0,4 20-8,0-12-16,0 11-56,2-11-128,-6-8 208,16 20-664,-16-16-264,6 2-280,-6 1-321,0-7 1529,0 6-1616,0-2 128,0-2-2089,0-2 3577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27:50.073"/>
    </inkml:context>
    <inkml:brush xml:id="br0">
      <inkml:brushProperty name="width" value="0.05" units="cm"/>
      <inkml:brushProperty name="height" value="0.05" units="cm"/>
    </inkml:brush>
  </inkml:definitions>
  <inkml:trace contextRef="#ctx0" brushRef="#br0">2181 239 4849,'0'0'0,"-2"-23"1096,2 23-1096,0-18 688,0-4 16,-2 5-64,0 13-136,2 4-504,-4-6 408,0 0-104,-2 0-55,2 0-33,4 6-216,-4-6 168,-3 6 8,3-5 24,2 5 40,2 0-240,-4 0 328,2 0-24,2 0 8,0 0-96,0 0-216,0 2 160,0 1 8,0 3-8,0 0 24,0-6-184,0 16 176,0-10-32,4 13-8,-4-11-48,0-8-88,4 22 80,-4-6 0,4 1-16,-4-9 16,0-8-80,0 22 24,4-5 24,1-1-56,-1 2 8,-4-18 0,0 17 72,4-9-48,-4 16 48,0-18-48,0-6-24,0 23 24,4-15-8,-4 10-16,0-12 24,0-6-24,0 23 16,0-15-16,0 15 40,0-15-56,0-8 16,-2 20 8,0-14 0,-4 13 8,-1-11 8,7-8-24,-6 20 16,-2-12 0,-8 11-24,10-13 16,6-6-8,-17 4 32,11 2-32,-10-4 24,10 2-24,6-4 0,-20 2 0,13-2 8,-1 2-16,-8-2 16,16 0-8,-4 0 24,-2 0-16,-11-6 0,13 2 48,4 4-56,-6-6 8,-10-11 0,14 13 32,-4-14-48,6 18 8,-6-6 0,-1-10 8,5 12-8,-2-15 16,4 19-16,-2-6 0,0-12 8,0 14-16,0-13 24,2 17-16,-2 0 16,2-6-16,0 0 0,0 2-24,0 4 24,0 0-24,0 0 0,0 0 8,0 0-16,0 0 128,0 0-208,4 0 88,0 2-8,0 0 0,-4-2 32,4 6-8,-4 2-24,0 1 24,0 9 0,0-18 8,0 6-24,0 10 48,0-10-16,0 11-8,0-17 0,-4 6 0,-2 2 24,0 8-16,-10-10 32,16-6-40,-6 17 24,-13-13-16,11 2 0,-14 0 16,22-6-24,-17 4-24,-1 0-24,-2 0-56,1-2-392,19-2 496,-18 2-808,2 0-328,10-2-504,-13 0-265,19 0 1905,-6 0-1912,-2-6-2233,8 6 4145</inkml:trace>
  <inkml:trace contextRef="#ctx0" brushRef="#br0" timeOffset="1">1687 102 5185,'0'0'0,"0"-6"776,0 0-72,0-10-8,0 16-696,-2 0 592,2-5-96,0 5-120,0-4-56,0 4-320,-2-4 249,0 4-97,0-4-40,0 4-24,2 0-88,-2 0 80,-4 0-24,0 0-16,0 2-16,6-2-24,-16 2 0,9 0 40,-9 4-16,10-1 24,6-5-48,-18 6 48,1 0-24,1 2 0,0 8-8,16-16-16,-19 6 8,13 3 48,-14-1-32,4 0 8,16-8-32,-9 8 8,-9 0-16,12 0 48,-10-2-16,16-6-24,-7 7 32,1-1-24,0-2-8,0 0 0,6-4 0,-4 4 0,2-2 0,2 0 8,0 0-24,0-2 16,0 2 8,0 2 24,4-2-16,2 2 24,-6-4-40,17 4 32,-13 2-8,12-1-24,-12 1 8,-4-6-8,18 4 16,-12 0-8,13 2 16,-15 2-56,-4-8 32,16 6-16,-12 0-16,2 0 0,15 1 48,-21-7-16,4 8-16,2-2 32,10 0-8,-16 0 0,0-6-8,4 6 24,-4 0 0,4-4 16,1 2 8,-5-4-48,0 5 56,4-1-8,-4 2-8,0-2 24,0-4-64,0 4 32,0 2 16,0 0-8,-2 0 8,2-6-48,-4 6 64,-3 0-16,3 3 8,-4-1 0,8-8-56,-16 8 48,10-2 0,-13 2 0,13 0-24,6-8-24,-20 9 40,4-3 0,-3 2-24,1-2 0,18-6-16,-19 6 16,1 0 0,-2 0 0,1 0 24,19-6-40,-18 4-8,0-1 0,1-1-24,-1 0 32,18-2 0,-16 2 24,-3 0 8,11 0 32,-12-2-56,20 0-8,-6 0 16,-11-4-8,11 0 8,0-1-16,6 5 0,-4-6 8,-2 0 8,4-10 8,0 16-8,2 0-16,-2-18 8,0 13-8,2-1 40,0-12 0,0 18-40,0 0 16,0-6 8,0-10-24,4 16 0,-4 0 0,4-5 16,-4 1 16,4 0-16,-4 0 24,0 4-40,0-4 40,4 4-32,-4 0-8,0 0-32,0 0 56,0 0-8,0 0-24,4 2 64,-4 2-16,0 0-40,0 0 32,0-4-32,0 7 0,-2-1 40,0 0 24,-2 0-16,4-6-48,-4 6 80,-2 2-8,0-2-64,-3 2 24,9-8-32,-16 7 16,12-1 0,-4 0 16,-8 2 0,16-8-32,-6 6 0,-11 0 32,11 0 8,-14 0-40,20-6 0,-8 7 16,-15-1 16,7-2-32,8-2 40,8-2-40,-23 4 24,15 0-8,-14-2-24,13 0 16,9-2-8,-20 2 48,4 2-48,8-2 16,-11 2-8,19-4-8,-8 4 0,-12-2 8,14-2 32,-11 0-32,17 0-8,-6 0 0,0 0 24,-2-4-16,2 0 56,6 4-64,-6-4 16,-1 0 16,5 0 8,0 0-40,2 4 0,-2-4 56,2 0-40,0 4 8,0-4-8,0 4-16,0-6 8,0 2 24,0-3-32,0 3 24,0 4-24,0-6-8,0 0 16,0 0-16,4 0-16,-4 6 24,4-6 24,-4 0-48,5 2 24,-1-1-8,-4 5 8,4-4 0,0 4 0,0-4 16,2 0-16,-6 4 0,4 0-8,2-4 0,0 4-8,0 0 16,-6 0 0,7-4-24,-1 4 32,0-4-16,0 4-8,-6 0 16,6 0 0,0 0 16,0 0-16,-2 0 0,-4 0 0,4 0-16,1 2 0,-1 0 8,-4 0-8,0-2 16,4 4 0,-4 0-8,4 2 0,-4 0 8,0-6 0,4 5-16,-4 1 40,0-4 0,4 4-40,-4-6 16,0 6 16,0 2-8,0-2-8,0 0 16,0-6-16,0 9 0,0-1 0,0 8 24,0-12-8,0-4-16,0 8 16,0-2 16,-2 11-24,0-11 0,2-6-8,-2 6 32,0 0-24,-4 0 24,2 0 0,4-6-32,-7 8 16,3-1-16,-2-1 16,0 0-16,6-6 0,-6 6 16,0 0 24,0 0 8,-2 0-32,8-6-16,-17 4 40,11 0-24,-2 3-8,-8-5 0,16-2-8,-6 2-16,-13 0 16,13 0-32,-12 0 8,18-2 24,-6 0-16,-11 2-40,11-2 8,-12 0-24,18 0 72,-6 0-152,-11 0-224,11-4-160,-12 0-136,18 4 672,-6-4-752,-13-3 32,13 3-72,-2 0-169,8 4 961,-8-6-1176,2 0-168,0-12 71,2 18-2167,4 0 3440</inkml:trace>
  <inkml:trace contextRef="#ctx0" brushRef="#br0" timeOffset="2">929 163 6121,'0'0'0,"0"0"896,0 2-448,0 0-48,0-2-400,0 6 400,0-3-72,4-1-96,-4-2-72,0 0-160,0 2 96,0-2-64,4 0 104,-4 2 9,0-2-145,4 0 152,-4 0-16,4 0-40,0-4-64,-4 4-32,6-5 32,0 1 24,1 0-72,9 0 16,-16 4 0,0-6 8,16 0 8,-12 2 0,2-2-56,-6 6 40,6-6-32,1 0 16,-1 1-8,0 1 64,-6 4-40,16 0-16,-16-4-24,6 4 0,-2 0 16,-4 0 24,0 0-24,0-4-24,4 4 16,-4 0-48,0 0 80,0 0-64,5 2 32,-5 0 0,4 0-16,-4-2 48,0 4-17,4 1-79,-4 1-256,4 0-328,-4-6 680,0 6-1088,0 0-320,0 0 135,0 2-2039,0-8 3312</inkml:trace>
  <inkml:trace contextRef="#ctx0" brushRef="#br0" timeOffset="3">539 408 5569,'0'0'0,"-4"4"560,4-4-560,-4 6 424,-2 2-16,0 1-16,0-1-96,6-8-296,-6 8 256,-1 0 8,1-2-32,2 10 56,4-16-288,-2 5 320,0 1 89,-2 0 23,2 0 0,2-6-432,-2 8 384,0 0-80,0 0-32,0 0-72,2-8-200,-6 9 176,2 9-40,0-14-32,-2 2-16,6-6-88,-5 6 56,-1 0-8,0 1 16,0-1-40,6-6-24,-6 6 64,0-2-48,-2 2 16,0 0-16,8-6-16,-17 6 0,11-4 8,-10 2-56,8-2-32,8-2 80,-19 2-120,11 0-248,-10 1-208,12-1-168,6-2 744,-9 0-928,-7 0-73,10 0-103,-10-5-136,16 5 1240,-6-4-1200,-3-2 271,3-10-2007,6 16 2936</inkml:trace>
  <inkml:trace contextRef="#ctx0" brushRef="#br0" timeOffset="4">142 488 4088,'0'0'0,"0"0"0,-7-5 721,1 1-9,0 0-56,0 0-56,6 4-600,-4-6 560,2 0-56,0 0-24,0 0-48,2 6-432,-2-6 360,0 0-31,0-1-41,2-9 0,0 16-288,-2-4 304,2-2-16,0-12 8,0 11-32,0 7-264,0-16 256,0 10-8,4-10-40,0 10-40,-4 6-168,4-17 112,0 17 16,0-6 0,0 0-16,-4 6-112,4-6 144,0 0-88,0 2 32,0 0-16,-4 4-72,5 0 72,-1-4-24,0 4 8,0 0-40,-4 0-16,6 0 40,0 0-16,0 0-24,0 0 24,-6 0-24,6 0 16,1 2 16,-1 2-24,-2 0-32,-4-4 24,4 6 0,0 0 40,0 0-8,-4 0 0,0-6-32,4 8 40,-4 1-32,0-1 16,0 0 40,0-8-64,0 6 40,0 0 8,0 0 16,0 2-24,0-8-40,0 6 40,-2 1 16,-2 1-8,-2-2 8,6-6-56,-6 6 72,0 2-40,-3-2 16,1 0-32,8-6-16,-18 6 8,12-1 8,-11 1 9,11-2 15,6-4-40,-8 2 24,-8 2 16,12-4-24,-4 2 0,8-2-16,-7 0 24,1 2-40,0 0 16,0-2 0,6 0 0,-6 0-8,0 0 16,0 0 16,0-4-48,6 4 24,-6-6 24,-1 0-16,3 0-8,0-11-16,4 17 16,-4-4 8,0 0-16,2-14-24,0 14 8,2 4 24,-2-17-40,0 13-32,0-2 47,0-10 66,2 16-41,0-4-16,-2 0 32,2 0-97,-2-3-271,2 7 352,0-4-616,0-2-216,0 2-136,0 0-96,0 4 1064,0-6-1161,0 0-199,6 0-200,0-13 159,-6 19 1401,4-4-3464,-4 4 3464</inkml:trace>
  <inkml:trace contextRef="#ctx0" brushRef="#br0" timeOffset="5">72 94 5705,'0'0'0,"4"-4"1024,-4 4-1024,6-4 808,0 0-40,-1 0-208,-5 4-176,0 0-384,0 0 225,0 0-49,0 0-72,0 0-8,0 0-697,0 0 1330,0 0-641,4 0 16,-4 0-48,0 0-56,4 0-8,2-4-8,0-1-88,0 1-240,-6 4 344,16-4-617,-12 0-231,13-2-80,-11-10 184,-6 16 744,16-4-536,-12-2 232,13-1 160,-13 1 72,-4 6 72,4-4-24,0 0 32,0 4-8,0-4 40,-4 4-40,0 0 48,0 0-8,4 0 72,-4 0 56,0 0-168,0 0 240,0 0 104,0 0 24,0 0-16,0 0-1656,0 2 2952,0-2-1328,0 2-8,4 0-64,-4-2-248,0 2 256,4 0-88,2 0-24,0 0-16,-6-2-128,21 2 40,-17 0-512,14 1-1200,-14-3-3193,-4 0 4865,0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09.179"/>
    </inkml:context>
    <inkml:brush xml:id="br0">
      <inkml:brushProperty name="width" value="0.07" units="cm"/>
      <inkml:brushProperty name="height" value="0.07" units="cm"/>
    </inkml:brush>
  </inkml:definitions>
  <inkml:trace contextRef="#ctx0" brushRef="#br0">0 314 4624,'0'0'0,"2"0"1257,-2 0-1257,0 0 688,2 0-56,-2 0 16,0 0-16,0 0-632,2 0 608,-2 0-111,0 0-145,0 0-112,0 0-240,0 0 128,2 1-32,-2 0 16,3 2 0,-3-3-112,0 3 136,0 1-8,2 6 16,-2-6 24,0-4-168,0 12 168,2-3 24,-2 0-8,0 1-40,0-10-144,0 10 112,0 0 0,0-1-16,0 1 0,0-10-96,0 10 56,0-2 16,0 2-32,0-2-32,0-8-8,2 9 24,-2 0-8,0 0 24,0-1 16,0-8-56,2 9-48,-2-6 80,0 7-112,0-7 72,0-3 8,0 8 72,0-6-104,0 1 40,0 0-56,0-3 48,-1 3-96,0 0-336,0 0-328,1-1-568,0-2 1328,0 1-1809,-1-1-95,1 0-2505,0 0 4409</inkml:trace>
  <inkml:trace contextRef="#ctx0" brushRef="#br0" timeOffset="5">1 286 7153,'0'0'0,"2"-10"1064,-2 10-1064,3-8 400,8-2-16,-9 7 25,1-8 7,-3 11-416,8-3 344,-6-9-32,1 9-56,6-6-56,-9 9-200,3-3 184,8 0-8,-2-6 40,-1 7 32,-8 2-248,9-3 248,0 0 0,-1 0-32,2 1-56,-10 2-160,11 0 136,0 0-16,1 1-40,0 2-16,-12-3-64,14 4 40,-1 5-24,-2 0 8,1 0-8,-12-9-16,11 8 24,0 2 16,-1-1 8,-2-1-32,-8-8-16,8 10 8,-5-1-8,7-1 8,-8 1 0,-2-9-8,3 4 16,0 6 0,-1-7-16,-2 6 32,0-9-32,0 3 24,0 1 8,0 4 8,-1-6 8,1-2-48,-4 5 72,-7-1 8,2 5-8,-2-6-8,11-3-64,-13 3 40,-1 5-24,-1-6-32,0 1 40,15-3-24,-15 4 8,-1-1 24,2-2 32,2 0-56,12-1-8,-11 1 0,1-1 16,6 0-16,-4 0 0,8 0 0,-2-2 0,-1 0-96,1 0-224,0 2-160,2 0 480,-1-2-672,1 2-232,0-2-232,0 0-265,0 2 1401,0-2-1600,2 0-8,1 0-2465,-3 2 4073</inkml:trace>
  <inkml:trace contextRef="#ctx0" brushRef="#br0" timeOffset="6">603 298 6025,'0'0'0,"0"0"1024,0 0-1024,2-3 584,0 0 0,-2-1 0,0 1-32,0 3-552,0-3 481,0 0-57,0 0-40,-1-5-80,1 8-304,-3 0 240,0-3-40,-1 0-32,-4 0-8,8 3-160,-3-3 144,-8 1 0,7 0-24,-6 0-8,10 2-112,-8 0 104,-1 0-24,1 0-16,-1 0-24,9 0-40,-9 1 8,0 3 32,1 4-64,4-5 8,4-3 16,-11 11 24,7-3-8,-8 1 24,8 0-32,4-9-8,-9 8 0,6 0-24,-1 0 32,1-4-8,3-4 0,-3 12-8,2-9 8,0 7 0,1-7 8,0-3-8,0 9 32,3-6 8,5 1 8,-5 0 32,-3-4-80,9 3 80,-1-1 8,1-1 24,0 0-40,-9-1-72,9 0 88,1 0 8,-1 0-56,1-2 8,-10 2-48,10-2 56,-1-1 0,0 0 8,0-5 0,-9 8-64,9-2 40,-5-7-8,7 7 16,-8-7 8,-3 9-56,3-3 40,5-1 24,-6-6-24,0 7 0,-2 3-40,2-9 57,0 6-25,0-8-8,-2 8 16,0 3-40,2-9 32,-2 6-16,0 0 32,0 0-32,0 3-16,0-3 16,0 0 16,0 1-48,0 0 48,0 2-32,0 0-32,0 0-8,0 0-64,0 0 280,0 0-456,0 0 191,0 1 25,-1 2 48,1-3 16,-1 4 8,0 7 16,0-7-16,0 6 0,1-10-8,-1 3 16,1 6-8,0-6-8,0 6 32,0-9-32,0 4 16,2 6 17,1-7 23,5 5-32,-8-8-24,2 2 16,8 1 16,-7 0-24,7 5 24,-10-8-32,3 1 56,8 0-32,-3 0-8,0-1 8,-8 0-24,9 0-24,0 0 16,0 0-16,0 0-24,-9 0 48,9 0-64,-1-2-24,1 0-49,-1-1-79,-8 3 216,8-3-400,0 0-208,-5 0-256,7-6-288,-10 9 1152,3-2-1425,8-9-375,-8 8-3249,-3 3 5049</inkml:trace>
  <inkml:trace contextRef="#ctx0" brushRef="#br0" timeOffset="7">839 45 5897,'0'0'0,"-1"-9"1360,1 6-712,0 3-648,0-13 664,0 10 32,0 0 1,0-5-113,0 8-584,0-2 472,0 0-80,0 2-88,0-2-104,0 2-200,0 0 128,0 0-48,0 0-64,0 0-56,0 0-144,0 0 392,0 1-184,0 3 88,0-4-112,0 10 120,2-1-32,0 3 16,0 0-16,-2-12-88,0 13 104,0 0 8,2 2-16,-2-1-24,0-14-72,2 13 24,-2 0-8,2 0 24,0-2-8,-2-11-32,2 12 64,0-1-64,0 2 40,1-1 8,-3-12-48,2 11 32,0-1 0,0 0-24,0 0 24,-2-10-32,2 10 32,-2 1-8,2-1-8,0-1 16,-2-9-32,0 10 8,2-2 24,-2-4 8,2 6-32,-2-10-8,0 3 8,0 5-16,2-6-32,-2 1 8,0-3 32,0 3-88,0 0-72,2-1-344,-2-1-360,0-1 864,0 1-1304,0-1-465,0 0-287,0 0-2681,0 0 4737,0 0 0</inkml:trace>
  <inkml:trace contextRef="#ctx0" brushRef="#br0" timeOffset="8">801 249 6729,'0'0'0,"0"-2"2040,8 0-1800,-8 2-240,3-3 136,6 1 48,-6 2 113,6-3 7,-9 3-304,4 0 336,7-2-24,-2 0-40,0 0-24,-9 2-248,9-3 248,1 1 0,1-1-40,-1 1-32,-10 2-176,10-2 120,-2 0-48,0 0-24,-5 0-32,-3 2-16,11-2-16,-8 0-88,7 2-272,-7-2-512,-3 2 888,9 0-1505,-7-2-551,11 2-2921,-13 0 4977</inkml:trace>
  <inkml:trace contextRef="#ctx0" brushRef="#br0" timeOffset="9">1047 227 5377,'0'0'0,"-2"1"904,2-1-904,-5 3 448,1 7 8,-5-6 32,9 5 8,0-9-496,0 4 480,0 5-56,0-5-71,0 6-81,0-10-272,0 3 216,0 7-80,0-7-40,0 1-32,0-4-64,0 4 32,0 0 24,0-1-40,0-1 32,0-2-48,0 2 24,-1 0-8,1 0 32,0-1-48,0-1 0,0 1 16,-1-1-240,0 0-865,-10-11-879,11 11 1968,-1 0-4961,1 0 4961</inkml:trace>
  <inkml:trace contextRef="#ctx0" brushRef="#br0" timeOffset="10">1000 132 8153,'0'0'0,"2"-3"1977,-2 3-1977,2-8 304,1 6-40,0 0-40,-1 2-32,-2 0-192,2 0 88,-2 0-48,0 0-56,2 0-16,-2 0 32,0 0-24,2 0-8,1 0 16,0 1-8,-3-1 24,3 3-40,0 0-48,0 1-96,0 5-272,-3-9 456,3 3-856,1 5-481,-1-5-295,15 15-2585,-18-18 4217</inkml:trace>
  <inkml:trace contextRef="#ctx0" brushRef="#br0" timeOffset="11">1168 288 4336,'0'0'0,"3"0"272,10 0 97,-13 0-369,10 0 472,1 0 104,-9 0 40,6 0-32,-8 0-584,2 0 552,7 0-24,-7 0-32,7 0-32,-9 0-464,3-2 441,7 2-65,-8-2-88,6 0-56,-8 2-232,2 0 168,6-2-48,-5 2-64,5-2 0,-8 2-56,2 0 40,1 0 16,5-2 16,-8 0-16,0 2-56,3-2 64,1 0-16,-1 0 8,0 0 8,-3 2-64,3-2 56,-1 0-8,0-1 8,0 0 0,-2 3-56,2-3 64,0 1 48,0-1-32,-2 0 16,0 3-96,0-2 88,2 0-24,-2 0 24,0-1 0,0 3-88,0-2 72,0 0 8,0 0-24,0-1 16,0 3-72,0-2 56,0 0-8,-2 0-16,-1 0-24,3 2-8,-3 0 0,-1-2-24,-4 2 40,5 0-24,3 0 8,-5 0-8,-4 0 24,5 0-32,-5 0 0,9 0 16,-3 0 0,-6 0-8,6 1 0,-5 1 8,8-2 0,-3 2 8,-6 1-8,6-1 8,-6 1-8,9-3 0,-3 3 16,-5 0-8,5 1-8,-6-1 0,9-3 0,-3 8-8,-6-7 8,6 2 0,0 5 0,3-8 0,-4 2 8,1 1-32,0 6 16,1-7 8,2-2 0,-1 3-8,0 7 16,0-8-8,1 2 24,0-4-24,0 8 24,0-5 8,3 5 16,0-5-8,-3-3-40,3 9 40,5-5 24,-6 6-16,8-7 8,-10-3-56,3 9 24,6-6-24,-6 1 24,5-1-8,-8-3-16,3 3 32,5 0 24,-6 0-32,1-2 8,-3-1-32,9 1 40,-7 0-40,6-1-16,-5 1-64,-3-1 80,12 0-176,-4 1-224,0-1-344,0 0-424,-8 0 1168,9 0-1593,-6 0-383,8-2-2929,-11 2 4905</inkml:trace>
  <inkml:trace contextRef="#ctx0" brushRef="#br0" timeOffset="12">1411 294 6761,'0'0'0,"0"0"0,0 0 312,-1 0-256,0 0 8,0 0 56,1 0-120,0 0 184,0 0 56,0 0 64,0 1-16,0-1-288,0 1 288,2 2 32,-2 0 0,0 0-15,0-3-305,0 4 280,0 0-56,0 0-64,0 0-48,0-4-112,0 4 88,2 0-32,-2 0-32,0 5 8,0-9-32,0 2 8,0 1 32,0 0-32,2 0 24,-2-3-32,0 3 48,2 0-16,-2 0 0,2 0-16,-2-3-16,0 3 0,0-1 8,2-1 8,-2 1 0,0-2-16,0 1 24,0 0 0,0 0-32,0 0 24,0-1-16,0 1 8,0-1 16,0 0 40,0 0 32,0 0-96,0 0 128,0 0 40,0 0-16,0 0 0,0 0-752,2 0 1320,-2 0-624,2 0-16,0 0-40,-2 0-40,2-2 0,0 0 24,0 0-16,1-1 24,-3 3-32,3-3 48,0-6 0,0 7-24,0-1 64,-3 3-88,3-3 104,-1-6 48,1 7 24,0-1-16,-3 3-160,2-8 152,1 8-32,0-3-8,0-5-40,-3 8-72,3-2 48,0-1 24,0 0-24,0-5 16,-3 8-64,3-2 32,0-1 8,0-6 0,5 7 8,-8 2-48,2-8 24,1 6 24,6-6-24,-7 6 24,-2 2-48,2-8 88,1 6 16,0-1-7,5-5 7,-8 8-104,2-2 112,1 0-32,5-2-16,-6 1 16,-2 3-80,8-3 48,-4 0 0,4 1-16,-5 0-16,-3 2-16,8-2 16,-6 2 24,6-2-8,-6 2-32,-2 0 0,3 0 8,0 0-8,0 0 0,0 0 24,-3 0-24,3 0 8,0 0-8,1 1 24,-1 0-32,-3-1 8,2 2 8,1 0 24,-1-1-24,0 2 64,-2-3-72,2 3 32,0 1-48,0 1 32,0-1-32,-2-4 16,0 8 16,2-5-8,0 5 16,-2-5-16,0-3-8,0 9 8,2-6 16,-2 6-16,0-4 24,0-5-32,0 10 24,0-6 0,0 6 0,0-7-16,0-3-8,0 10 8,2-7 8,-2 5-32,0-4 16,0-4 0,0 9 0,0-6 24,2 5 24,-2-6-8,0-2-40,2 2 24,-2 1-48,2-1 24,0 0-40,-2-2 40,2 2-40,0 0-32,0-1-104,0 0-112,-2-1 288,0 1-480,2 0-201,-2-1-271,2 0-496,-2 0 1448,3 0-2169,-1 0-3728,-2 0 5897</inkml:trace>
  <inkml:trace contextRef="#ctx0" brushRef="#br0" timeOffset="13">1742 244 4873,'0'0'0,"0"-3"560,0-1-80,0-5-24,0 9-456,0-2 456,0-6-40,0 6-8,0-6 16,0 8-424,0-2 384,0-7 32,0 6 0,0-7-7,0 10-409,0-3 384,0-8-56,0 3 0,0 5-40,0 3-288,0-12 280,2 4-16,-2-1-48,0 1-24,0 8-192,2-9 144,-2-1-32,0-1-8,2-1-16,-2 12-88,0-11 96,0 2 0,0 0 40,2 0 8,-2 9-144,0-3 208,0-7 40,2 8 32,-2-1 24,0 3-304,2-2 281,-2-1-33,0 1-56,0 2-24,0 0-168,0-2 72,0 2 8,0 0-40,0 0-16,0 0-24,0 0 56,0 0-48,0 1-32,0-1 24,0 0-16,0 1-16,0 1 32,0 1 0,0-3 0,0 10 40,0-6-8,0 8-8,0-3-16,0-9-8,-1 10 0,0 2 16,0 0-8,1-2 16,0-10-24,0 11 0,0-2-16,0-1 16,0 2 0,0-10 0,0 4 16,0 7 0,0-2 8,2 1-32,-2-10 8,2 9 8,0 1-16,0-1 40,0 0 0,-2-9-32,3 9 8,-1 0 8,-2 0-32,2 1 48,-2-10-32,2 10 16,-2 0-8,2 0 8,0-1-32,-2-9 16,0 10 16,2-2-32,-2 1 40,0-1-48,0-8 24,2 8 24,0-4-16,0 7-8,0-7 0,-2-4 0,0 9 0,2-6-8,0 5 8,-2-6 0,0-2 0,2 3-8,0 0-8,0 0 16,-2-1 16,0-2-16,2 2-16,0-1 16,0 0-24,0 1 16,-2-2 8,2 1 8,0 0-16,1 0 8,0-1-32,-3 0 32,9 0-48,-7 0 0,1 0-24,6-2 0,-9 2 72,2-2-152,1 2-80,5-2-168,-8 0-145,0 2 545,3-3-736,0 0-288,0 0-328,0 0-465,-3 3 1817,-9-19-2152,9 17-2489,0 2 4641</inkml:trace>
  <inkml:trace contextRef="#ctx0" brushRef="#br0" timeOffset="14">1783 224 5833,'0'0'0,"0"0"0,0-3 1080,0 0-456,0-5 0,0 8-16,0 0-608,0 0 576,0-2-31,0 0-41,0 0-56,0 2-448,0 0 416,0-2-80,2 2-64,0-2 0,-2 2-272,2-2 168,1 0 16,5 2-16,-6 0-16,-2 0-152,3 0 160,5 0-16,-4 0-64,5 0-8,-9 0-72,3-2 48,7 0-24,-7 0-16,6 2 0,-9 0-8,2 0 24,6 0 0,-6 0-8,2-2-32,5 2-16,-9 0 32,2 0-64,1-3-176,5 3-400,-8 0-560,0 0 1200,3 0-1985,-1 0-4048,-2 0 6033</inkml:trace>
  <inkml:trace contextRef="#ctx0" brushRef="#br0" timeOffset="15">2091 194 4705,'0'0'0,"0"0"512,3-2-48,-3 2-464,3-2 496,0 0-24,5-1-32,-6 1-32,1 0-16,0 0 24,0 0 32,0 0 48,-3 2-496,4-2 473,-1 2-9,-1-2-8,-2 2-24,0 0-432,0 0 376,0 0-64,0 0-72,0 0-56,0 0-1296,0 0 2360,0 0-1096,-1 0-56,-2 0-24,3 0-72,-5 0 48,-4 1 0,5 1-16,-6 0 16,10-2-48,-9 2 72,1 1-24,-1 0 16,4 0 0,5-3-64,-10 3 24,7 0 8,-6 0-8,6 0-8,3-3-16,-8 3-8,6 0 24,1-1-16,0 1-24,1-3 24,-1 1 0,1 0-32,0 0 8,0 1-16,0-2 40,0 1-40,3 2 24,0-1 0,6 0-8,-9-2 24,2 2-16,1 1 16,0 1 0,5 0 16,-8-4-16,2 5 0,1 3-16,6-5 16,-6 1 0,-3-4 0,9 8 0,-6-6-8,5 6 0,-5-5-16,-3-3 24,9 4 0,-6 0 0,5 1-24,-5-2 0,-3-3 24,8 4 0,-6 0-32,1 0 48,0 0-8,-3-4-8,3 3-24,0 0 48,0 0-32,-1 0 8,-2-3 0,2 3-16,-2 0 0,0-1 24,0 1-8,0-3 0,0 2 0,0 1 32,-1 0-32,-2 1 48,3-4-48,-3 3 8,-1-1 32,-4 0-16,5-1 8,3-1-32,-10 1 32,6 0-56,-5-1 32,5 1 16,4-1-24,-10 1 8,7 0-8,-7 0-8,7 1-48,3-2 56,-10 2-40,7-2-24,0 1-136,-5-1-464,8 0 664,-2 0-1232,-6 1-761,5-1-3808,3 0 5801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09.148"/>
    </inkml:context>
    <inkml:brush xml:id="br0">
      <inkml:brushProperty name="width" value="0.07" units="cm"/>
      <inkml:brushProperty name="height" value="0.07" units="cm"/>
    </inkml:brush>
  </inkml:definitions>
  <inkml:trace contextRef="#ctx0" brushRef="#br0">28 412 7137,'0'0'0,"0"0"0,0 0 520,0 0-464,0 0-16,0 0 112,0 0-920,0 0 1712,0 0-744,-1 2 8,0 0 0,1-2-208,-3 2 168,0-1 8,0 1 0,1 0-31,2-2-145,-1 1 176,0 0 16,0 0-24,-1 0 8,2-1-176,-1 2 184,0-1-40,0 0 0,0 0-48,1-1-96,-1 1 88,0 0 16,0 0 32,0-1 96,1 0-232,-1 0 264,0 0 88,1 1 128,0-1 56,0 0-536,0 0 648,0 0 41,0 0-97,0 0-48,0 0-3017,0 0 5370,0-2-2505,0 0-8,0-1-72,0 3-312,0-3 312,0-5-72,0 6-8,0-6-8,0 8-224,0-3 152,0-8 8,0 8-16,0-7 24,0 10-168,2-8 144,0 0-15,-2-1-9,2 0-80,-2 9-40,2-10 48,0 0-8,0 0-80,0-2 104,-2 12-64,2-13 32,1 2 16,-1-2 48,1 2-56,-3 11-40,3-13 64,0 1-8,0 0 32,0 1-16,-3 11-72,3-12 80,0-1-8,0 2-48,0 1 16,-3 10-40,3-10 32,-1 1 8,0-2 0,0 3 32,-2 8-72,0-9 24,0 1 16,2 5-16,-2-10-24,0 13 0,2-3 24,0-10-8,0 10 32,0-6-24,-2 9-24,2-3 40,2-5 8,-2 5-24,0-6 0,-2 9-24,2-2 24,0-7-24,0 9 0,-2-2 32,0 2-32,2-2 32,-2 2 24,0-2-32,2 2 0,-2 0-24,0 0 16,0 0-32,0 0-8,0 0 8,0 0 56,0 0-120,0 0 56,0 0 48,2 0-24,-2 0 0,3 1 16,0 0 0,0 2-80,0 1 40,-3-4 24,3 10-16,0-6 0,6 7 8,-7-7 16,-2-4-8,4 11-8,4-3-8,-6 3 40,6-1-32,-8-10 8,2 11-24,1 1 0,6-1 32,-7 3-8,-2-14 0,8 11 0,-6 0 0,7-1-48,-7 1 32,-2-11 16,8 10 16,-6-1-32,1 0-8,0 1 0,-3-10 24,8 8 0,-6 2 24,6-6 40,-6 5-64,-2-9 0,9 3-40,-7 1 16,2-1-16,-1 0 40,-3-3 0,8 3 32,-8 0-24,2 0 32,-2-1-40,0-2 0,2 1 0,-2-1 8,0 0-16,2 0 56,-2 0-48,2 0 80,-2 0-56,2 0-24,1-3 48,-3 3-48,3-3 0,0-6 24,0 7 32,5-6-56,-8 8 0,2-3-40,1-7 64,1 1 0,-1 1 0,-3 8-24,3-9 56,0-1-48,0-2 8,0 0 8,-3 12-24,2-12 16,0 0-8,0-1 32,1-1-40,-3 14 0,2-14 24,0 2-8,0 0-8,0-1-8,-2 13 0,2-10 0,0-1 16,0 3-16,0-1 8,-2 9-8,0-8 0,2 5 16,-2-10 0,2 11-8,-2 2-8,0-8 40,2 6-24,-2 0-32,0-1 16,0 3 0,2-2 16,-2 0-16,0 2 24,0-2-24,0 2 0,0 0-56,0-2 32,0 2-24,0 0-8,0 0 56,3 0-56,-3 1 24,2 2 24,0 1 8,-2-4 0,2 9 0,0-6-24,0 8-32,0-1 24,-2-10 32,2 9 0,0 0-16,0 1 16,0 0-16,-2-10 16,2 10 0,0 0-24,1 0 40,0 0-32,-3-10 16,3 11-40,0 1 56,5-1-40,-6 0 32,-2-11-8,3 12 16,7-1-16,-8 2 16,1-1-48,-3-12 32,8 12 0,-6 1-32,1 0-8,0 0 40,-3-13 0,8 12-16,-6-1 16,1 1 0,7-2 16,-10-10-16,2 10-16,0 0 96,1-2-8,0 0-8,-3-8-64,3 4 40,0 5-80,0-6 16,0 1 16,-3-4 8,3 4 24,-1-1-40,0 1-8,0-1-80,-2-3 104,2 2-208,0-1-120,0 0-120,0 0-120,-2-1 568,2 0-721,0 0-103,0 0-200,1 0-248,-3 0 1272,4-2-1609,5 2-367,-7-2-345,1 0-3448,-3 2 5769,0 0 0</inkml:trace>
  <inkml:trace contextRef="#ctx0" brushRef="#br0" timeOffset="1">773 262 6081,'0'0'0,"0"0"0,-3-8 1632,-6 5-840,6-8-96,-5 8-87,8 3-609,0-8 488,0 6-48,0-6-80,2 6-40,-2 2-320,0-2 304,0-1 16,0-5 0,-1 8 16,1 0-336,-1-3 344,0 0-32,0 1-64,-2 0-40,3 2-208,-2-2 144,-2 2-55,-4 0-49,5 0-32,3 0-8,-8 0 24,4 1-24,-7 2 24,3 1 8,8-4-32,-10 9 0,1-6 8,-1 7 8,1-6-16,9-4 0,-8 11 32,4-1-8,-7-1 0,7-1 8,4-8-32,-9 8 0,6 0 40,-6 1-32,7 0-16,2-9 8,-3 4 24,0 7-16,1-3 32,1-5 48,1-3-88,0 10 64,0-6 40,0 5-8,3-6 0,-3-3-96,3 9 152,6-7-96,-6 2 88,6-1-16,-9-3-128,8 3 120,1 1 80,-1-1-136,1 0 16,-9-3-80,9 3 80,0-2-48,2 0 48,-3 0 56,-8-1-136,9 1 32,-1-1 32,0 0-32,0-2 24,-8 2-56,8-3 136,-4 0 48,8-5-32,-9 6-40,-3 2-112,12-8 72,-4 6-48,0-7 0,-5 6-40,-3 3 16,11-11 32,-8 8-96,5-9 48,-6 4-16,-2 8 32,3-8-32,5-1 56,-8-1 8,2 1 16,-2 9-48,2-10 64,-2-1-24,2 2 24,-2-1-24,0 10-40,0-3 24,0-7 8,-1 8-8,0-6 0,1 8-24,-2 0 32,0-2 0,0 0-32,0 0-32,2 2 32,-2-2-32,0 2-48,1 0-24,-1 0-48,2 0 152,-2 0-160,0 1-56,1 1-16,-1 1-96,2-3 328,-1 4-544,0 0-264,1 4-369,0-5-519,0-3 1696,0 4-2456,2 5-3586,-2-9 6042</inkml:trace>
  <inkml:trace contextRef="#ctx0" brushRef="#br0" timeOffset="2">1128 214 6057,'0'0'0,"0"0"0,2-3 1128,1-7-232,5 7-40,-8-7-55,0 10-801,2-2 704,0-1-88,0 0-104,-2-5-120,0 8-392,0 0 328,0-3-72,0 1-8,0 0-40,0 2-208,0-2 160,0 0-40,-1 0-48,-1 2-16,2 0-56,-4 0 32,-5 0-8,5 0 24,-8 1-40,12-1-8,-12 2 16,-1 0 8,0 1 0,-1 0-16,14-3-8,-12 4 16,0 4-40,2-5 40,2 6-8,8-9-8,-4 3 0,-4 6-8,6-6 0,-1 5 16,3-8-8,-3 2-32,2 2 32,1 4-32,0-6 24,0-2 8,0 4 24,3 0-16,0 0-8,5 5-8,-8-9 8,2 3-24,6 0 24,-6 1 0,8 0 24,-10-4-24,3 3 16,9 1 0,-4 4-8,0-6-8,-8-2 0,9 4 0,1 5-24,-1-6 8,1 5-8,-10-8 24,9 3 40,-1 5 16,0-5-8,-5 0 16,-3-3-64,11 8 24,-9-6-24,7 2 16,-7 5-16,-2-9 0,2 2-16,1 1-16,-1 0 0,-2 0 40,0-3-8,0 3 24,0-1 88,0-1-32,-1 0-16,1-1-64,-3 1 65,-7 0-65,6 1 160,-7-1-152,11-1-8,-11 2 24,1 0-8,-1 0-80,-2 0 96,13-2-32,-11 2-8,1-1-24,1 1-32,1-1 32,8-1 32,-10 1-65,6 0-7,-6 0-112,6-1-344,4 0 528,-4 0-928,0 0-448,1 0-593,0 0-3744,3 0 5713,0 0 0</inkml:trace>
  <inkml:trace contextRef="#ctx0" brushRef="#br0" timeOffset="3">1496 45 8033,'0'0'0,"0"0"0,-3-8 960,-5 5-119,5-7-129,-5 8-128,8 2-584,-1-3 432,0-5-56,0 8-64,0-2-80,1 2-232,-1-2 248,0 2-8,0-2 24,0 2-8,1 0-256,0 0 152,0 0-24,-1 0-80,0 1 8,1-1-56,-1 3 72,-2 6 25,1 0 7,1 2-8,1-11-96,-1 10 112,-1 2-32,1-1-8,0 3-8,1-14-64,-1 15 56,0-1-16,1 1 16,0-1-24,0-14-32,0 13 16,0 0 16,0-1-16,0 2 24,0-14-40,-1 13 24,0 0-24,0 1 16,0 1 0,1-15-16,-2 12 16,1 1 8,-1-2-32,1 1 8,1-12 0,-1 11-48,0 0 96,1-2-16,0-1-32,0-8 0,0 4 8,0 6-176,2-7-112,-2 1-369,0-4 649,0 3-1240,2-1-904,-2-1-4522,0-1 6666</inkml:trace>
  <inkml:trace contextRef="#ctx0" brushRef="#br0" timeOffset="4">1395 235 11074,'0'0'0,"3"-2"496,7 0-200,-1-6 16,-9 8-312,8 0 256,1-2-56,0 0-80,0 0-64,-9 2-56,11-2 64,-1 0-48,1 2 24,-1-2-16,-10 2-24,11-3-16,0 1 32,0-1-40,1 0-72,-12 3 96,10-3-312,2 1-440,0 0-656,-1-2-713,-11 4 2121,12-3-5449,-12 3 5449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09.203"/>
    </inkml:context>
    <inkml:brush xml:id="br0">
      <inkml:brushProperty name="width" value="0.07" units="cm"/>
      <inkml:brushProperty name="height" value="0.07" units="cm"/>
    </inkml:brush>
  </inkml:definitions>
  <inkml:trace contextRef="#ctx0" brushRef="#br0">272 687 8441,'0'0'0,"0"-3"744,0 0-287,0 3-457,3-5 464,2-7 72,-2 12 8,-3-3-56,0 3-488,0-3 448,0 0-104,0 0-56,0 3-32,0 0-256,0-5 248,-2 2-8,1 0-24,-2-2-48,3 5-168,-3-4 161,-2-1-49,1 1-16,-1-1 0,5 5-96,-8-6 88,-4 1-24,8 1-48,-1 1 64,5 3-80,-12-3 48,9 0 8,-3-1-16,-8 4 16,14 0-56,-5 0 24,-12 0-8,11 0 8,-11 0 8,17 0-32,-12 0 32,-2 2 24,2 1-24,-3 0 24,15-3-56,-12 5 40,-2-1-8,2 2 24,6 2-32,6-8-24,-16 12 64,12-7-56,-10 7 8,9-9-32,5-3 16,-4 12-72,-1-7 88,2 9-32,2 0 0,1-14 16,-2 4 16,2 1-48,0 7 40,0-7-8,0-5 0,3 6 32,0 6 0,2-11 24,8 4 8,-13-5-64,4 3 88,0 2 0,1-2 48,7-2-24,-12-1-112,3 3 88,2-1 24,8-1-32,-10 1 32,-3-2-112,13 1 88,-10-1 32,10 0-24,-9-3 16,-4 3-112,13 0 88,-8-3-24,10-1-8,-10-1-24,-5 5-32,17-4 56,-13-9-24,15 10-8,-15-1 16,-4 4-40,15-16 32,-10 12 0,9-13 40,-11 12-24,-3 5-48,4-19 8,9 5 40,-10-2-16,0 1 16,-3 15-48,4-15 56,3 0-40,-3-4-8,1-1 32,-5 20-40,4-21 24,1-1 8,-1 1-8,0-3-24,-4 24 0,3-29 32,0 1 8,0-1-32,0 0 8,-3 29-16,3-29 8,0 0 8,0 1-16,0 1 0,-3 27 0,3-26-16,0 0-16,-3 4 80,0 1-40,0 21-8,0-22 24,0 6 0,-1-1-16,-2 3 88,3 14-96,-5-12 16,2 6-8,0-11 32,-2 12-32,5 5-8,-4-12 48,1 9-16,0-2 16,-1 1-24,4 4-24,-1-3 48,-1-2 16,1 2-64,-1 3-48,2 0 48,0 0-24,0 0-16,0 0 56,0 0-64,0 0 144,0 3-184,-1 2 208,1-5-120,-2 6 40,2 9-40,-1-3 0,-1 4-40,2-16 40,-1 19 48,-1 0-8,-1-1-8,0 1-104,3-19 72,-1 19 0,-3-2 16,3 2-56,-1-1 80,2-18-40,-1 20 0,1 0-16,0 1 40,0-1-8,0-20-16,0 23 8,3 0-16,2-2 8,-1 1-24,-4-22 24,3 24 0,2-2 8,-2 1-8,0 0-24,-3-23 24,3 21 16,0 2-8,0-2-16,0 2 32,-3-23-24,3 19-40,0 1 40,-3-4-24,3 3 24,-3-19 0,3 17 24,0-2-56,0 0 40,2-3-32,-5-12 24,5 8-24,-1 6-8,1-10 8,-1 1 32,-4-5-8,5 5-24,1-1 0,-1-2-88,-1 1-152,-4-3 264,5 1-360,7-1-136,-12 0-184,12 0-128,-12 0 808,3 0-944,11-3-265,-9 0-247,7-1-360,-12 4 1816,5-5-2129,7-7-3040,-12 12 5169</inkml:trace>
  <inkml:trace contextRef="#ctx0" brushRef="#br0" timeOffset="1">522 509 9882,'0'0'0,"4"-4"1016,-4 4-1016,5-14 648,-1 11-104,9-9-64,-13 12-96,0 0-384,0 0 232,0 0-80,-2 1-72,1 2 24,1-3-104,-2 13 152,1-9 48,-1 10 9,0-8 15,2-6-224,-1 6 200,-1 9-40,1-10-8,-1 7-88,2-12-64,0 5 64,0 7 0,0-7-8,0 7-8,0-12-48,0 5 72,0 1-24,3-2 8,0 2 24,-3-6-80,4 16 96,0-15 16,8 4 0,-9-1 0,-3-4-112,5 5 88,10-2 24,-12 2-32,2-4 32,-5-1-112,12 2 64,-9-2 0,2 0-16,7 0-24,-12 0-24,3 0 56,2 0 32,7 0 16,-9-3-24,-3 3-80,14-3 56,-11-2-16,9-7-8,-7 9-8,-5 3-24,12-14 24,-9 11 0,11-11-8,-11 9 32,-3 5-48,4-15 48,1 11 24,9-13-8,-11 12 0,-3 5-64,3-17 56,0 5-48,0-2 8,-3 1-8,0 13-8,3-16 0,0 1 24,0-2 24,-3 0 0,0 17-48,3-15 0,-3 0 32,3 3-16,0 7-16,-3 5 0,0-18 32,0 14-40,3 1-8,-3 0-16,0 3 32,0 0-72,0 0 24,0 0 0,0 0 24,0 0 216,0 3-360,0 2 208,0 1 24,0 9-40,0-15-24,0 13 64,0-1-32,0 0 48,0 2-32,0-14-48,0 6 0,0 11-32,0-2 32,0-9 8,0-6-8,0 19 40,0-13 24,0 11-40,0-5 0,0-12-24,0 7 16,3 9-8,-3-12-16,4 12-32,-4-16 40,3 6-8,0 8-16,0-10 48,1 8-40,-4-12 16,5 6 24,-1-1-24,1 0 0,0-1-48,-5-4 48,13 5-88,-13-1-40,5 0-144,-2-3-120,-3-1 392,5 2-616,-1-2-200,1 0-232,-1 0-425,-4 0 1473,13-5-1904,-10-7-521,0 9-3248,-3 3 5673</inkml:trace>
  <inkml:trace contextRef="#ctx0" brushRef="#br0" timeOffset="2">927 542 8537,'0'0'0,"-1"1"1089,-1 1-809,2-2-280,-2 4 88,-1 1-32,2-2 40,1 0-8,0-3-88,0 3 80,0-2 32,0 1 40,3-2 48,-3 0-200,0 0 336,0 0 112,3 0 80,-3 0 40,0 0-568,3 0 544,0 0-72,2 0-71,-1-3-65,-4 3-336,13-3 296,-10 0-112,1 0 40,11-2-56,-15 5-168,4-4 152,9-10 40,-8 11-40,9 0 16,-14 3-168,4-5 120,10 1 16,-11 0-48,9 0 48,-12 4-136,0-5 80,6 1-32,-1-1 0,0 2-48,-5 3 0,12-3 40,-12-2 40,4 1-32,1-1-16,-5 5-32,5-4 48,-1-1-24,-1-9 24,2 11 16,-5 3-64,4-12 48,-1 9 8,1-9 16,-4 9-24,0 3-48,0-5 24,0-9 64,0 11-48,0-1 48,0 4-88,0-5 80,0 0-40,0 2 32,0-1-48,0 4-24,-2-3 32,0 0-8,1-2-16,-2 2 32,3 3-40,-2-3 0,-2 0 24,-1 3-24,1-3-48,4 3 48,-5-3 8,0 3-32,1-3 0,-1 3 16,5 0 8,-4 0 0,-2 0 8,-1 0-16,0 1 40,7-1-32,-12 2-24,8-1-32,0 4 24,-2-2-8,6-3 40,-6 5 0,1 1-32,0 7 8,1-8 32,4-5-8,-5 12-16,2-7 48,-1 9-8,1-10-24,3-4 0,-3 16-16,-1-12 32,1 13-40,0-11 8,3-6 16,-3 12 16,2-7-8,-1 10-8,1-9 0,1-6 0,0 14 0,0-8 0,0 11 0,0-12 16,0-5-16,0 13 8,0-7-16,0 7 32,3-9-16,-3-4-8,6 13 0,-3-10-8,0 1 16,2 2-8,-5-6 0,4 6 16,1 2 16,-1-2-56,9 8 40,-13-14-16,3 5 0,1-1-16,10 2 64,-11-1-24,-3-5-24,14 4 8,-10 1 8,9-2-32,-10-1 16,-3-2 0,12 1 40,-9 1-8,9-1 32,-7-1-16,-5 0-48,14 0 32,-10 0 0,12-3-8,-12 0-8,-4 3-16,15-3 0,-10-2 8,9 1-16,-11 1 40,-3 3-32,12-5 0,-9 1 0,2-1 16,8-7-88,-13 12 72,0 0-128,5-5-264,0-9-288,-1 11-360,-4 3 1040,12-12-1392,-12 9-553,5-9-703,0 7-3650,-5 5 6298,0 0 0</inkml:trace>
  <inkml:trace contextRef="#ctx0" brushRef="#br0" timeOffset="3">1687 260 6913,'0'0'0,"0"-5"888,0-11-240,3 3-88,-3 13-560,3-4 537,-3-15-65,0 7-96,0 0 8,0 12-384,0-12 352,4 0-64,-4-1 48,0-2-16,0 15-320,0-14 312,0 2 64,0 7-16,0-11 8,0 16-368,0-4 344,0-8-71,0 12-65,0-4-40,0 4-168,0 0 80,0 0-32,0 0-80,0 0-32,0 0 32,0 0 32,3 0-96,-3 0 112,0 4 32,0-4-48,0 6 32,0 0 56,0 8 0,0-2-40,0-12-48,0 7 48,0 11-32,0-6 16,-2 4-8,2-16-24,0 15 40,-1-1 64,1-1-72,0 1 16,0-14-48,0 15 64,0-1-8,0 0 8,0 0 8,0-14-72,0 13 8,0 1-16,3 0 24,-3 0-32,0-14 16,3 12 32,0 0-24,-3 0 8,3 1 16,-3-13-32,3 14-32,0-8 72,-3 12-16,3-12-40,-3-6 16,3 18 48,-3-11-96,3 8 40,0-7 40,-3-8-32,3 15-8,0-9 16,-3 9-16,3-9-16,-3-6 24,3 14 8,-3-9 16,0 1 0,0 1 32,0-7-56,3 5-16,-3-2 16,0 0-16,3-1-40,-3-2 56,0 1-16,0-1 40,0 0-16,4 0-8,-4 0 0,0 2 16,3-2-32,3 0 56,-2 0 24,-4 0-64,14 0 24,-11-3-40,9 0 16,-7 0-32,-5 3 32,12-3 24,-7-1-24,9-2-16,-11 3 0,-3 3 16,15-4-24,-12 1 24,9 0-88,-7-2-32,-5 5 120,12-5-264,-7 1-160,7-1-145,-9-7-175,-3 12 744,12-3-1112,-9-2-416,2-7-625,-2 8-3424,-3 4 5577,0 0 0</inkml:trace>
  <inkml:trace contextRef="#ctx0" brushRef="#br0" timeOffset="4">1715 281 11890,'0'0'0,"0"0"296,0 0-296,3 0 64,2 0-48,-1-3 24,1 3-48,-5 0 8,4 0 0,1 0 8,7 0-8,-7-3 32,-5 3-32,12 0 8,-7 0-8,7 0 0,-8 0-24,-4 0 24,14 0-16,-9 0-40,9-3-120,-10 3-248,-4 0 424,16 0-824,-13-3-512,10 0-433,-10 3-3280,-3 0 5049,0 0 0</inkml:trace>
  <inkml:trace contextRef="#ctx0" brushRef="#br0" timeOffset="5">2090 276 5633,'0'0'0,"0"0"664,0-3-192,3 3-64,-3 0-408,3-3 392,-3-1-24,3-1 40,-3 1-16,0 4-392,0-3 408,0-1 9,0 1 63,0 0 8,0 3-488,0-3 480,0 0-64,-2 3-56,-1 0-88,3 0-272,-3-3 200,-1 3-40,-1 0-56,1 0-32,4 0-72,-7 2 88,-6-1-32,8 4-16,-1-1 24,6-4-64,-6 13 40,-8-10 16,9 9-24,-1-7 0,6-5-32,-6 12 24,0-8 32,0 10-56,1-9 40,5-5-40,-7 14 32,2-8-32,1 7 64,-1-6-16,5-7-48,-3 15 32,1-11 0,1 13 16,-1-12-16,2-5-32,0 14 48,0-10-40,0 8 40,0-7-40,0-5-8,0 12 0,3-7 64,0 1-64,1 0 56,-4-6-56,3 5 88,1-1-56,1 1 48,-2-1-32,-3-4-48,6 3 48,-1-1 0,7 1 9,-9 0 7,-3-3-64,4 3 72,10-1-24,-11-1 16,2 1 24,-5-2-88,4 1 96,1-1 8,7 0 8,-9 0-16,-3 0-96,3 0 104,3-3-8,7 0-40,-10 0 16,-3 3-72,4 0 40,1-4-32,7 0 32,-9 1-24,-3 3-16,5-4-16,7 1 40,-9 0-24,2 0 24,-5 3-24,15-3-16,-12-4 72,2 3-40,7-8 0,-12 12-16,3 0 56,0-5-8,2-9-32,-1 14 8,-4 0-24,12-4 48,-12-10-32,4 11 8,-1-2 0,-3 5-24,3-4 8,0-10 16,0 11 40,0-2-24,-3 5-40,3-13 32,0 9-24,-3-8 24,5 9-8,-5 3-24,0-12 56,0 9 0,0-9-8,3 9 16,-3 3-64,0-14 80,0 9-16,0-7-8,0 7 0,0 5-56,0-13 32,-2 10 16,1-13 0,-6 13-24,7 3-24,-3-4 32,-1-10-24,-1 14-16,1-5-16,4 5 24,-5-12-32,-1 9 0,0 0-40,-6-2-128,12 5 200,-4-3-472,-2 0-416,-7 0-777,8 0-1263,5 3 2928,-15-3-6602,15 3 6602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15.550"/>
    </inkml:context>
    <inkml:brush xml:id="br0">
      <inkml:brushProperty name="width" value="0.07" units="cm"/>
      <inkml:brushProperty name="height" value="0.07" units="cm"/>
    </inkml:brush>
    <inkml:brush xml:id="br1">
      <inkml:brushProperty name="width" value="0.07002" units="cm"/>
      <inkml:brushProperty name="height" value="0.07002" units="cm"/>
    </inkml:brush>
    <inkml:brush xml:id="br2">
      <inkml:brushProperty name="width" value="0.05" units="cm"/>
      <inkml:brushProperty name="height" value="0.05" units="cm"/>
    </inkml:brush>
  </inkml:definitions>
  <inkml:trace contextRef="#ctx0" brushRef="#br0">0 615 7201,'0'0'0,"0"-3"1328,0 0-560,0 3-768,0-8 721,0 6-41,3-1-112,0-7-64,-3 10-504,2-2 488,1-9 8,6 1 16,-7 0 0,-2 10-512,9-12 505,-6 1-25,8-1-8,-8-2-16,-3 14-456,12-14 424,-3-1-56,0 0-104,0-3-32,-9 18-232,8-17 160,1-2-56,-6 1-8,10-1-56,-13 19-40,3-21 48,8 2-8,-8-1 8,7 1-32,-10 19-16,2-16 40,6 3-16,-6 0 24,0 3-16,-2 10-32,3-9 24,-1 6 0,0-6 8,-2 7 40,0 2-72,3-2 24,-3 2-32,0 0-40,0 0-56,0 0 104,0 0-96,0 0 32,0 3 8,0 6 32,0-9 24,0 10-8,0 1-32,0 2 32,0-1-8,0-12 16,0 13 16,0 2-8,0 1-8,0-1-24,0-15 24,0 15-8,0 0 0,0-2 8,2-1 32,-2-12-32,2 13 8,0-1-16,1-1 32,5-2-72,-8-9 48,2 8 0,1-4 8,6 4-8,-6-6 0,-3-2 0,9 2 16,-6 0 8,7-1 0,-7-1 32,-3 0-56,11 0 24,-8-3-24,8-6 24,-3 7 24,-8 2-48,10-10 32,-1 7-8,0-9-8,1 3-32,-10 9 16,9-10 0,0 0 40,1 0-24,-1-1-16,-9 11 0,8-12 0,0-2-8,1 2 8,-1-1 8,-8 13-8,9-14 16,-6 1-8,7-1 16,-7 0-8,-3 14-16,8-14 0,-6 0 8,1 1-16,0 1 16,-3 12-8,8-12-8,-8 3 16,3 1-8,-1 5 16,-2 3-16,3-9 24,-1 7-24,0-1 0,-2 0-16,0 3 16,2-2-48,-2 0 0,0 2 16,2 0 0,-2 0 32,0 0-48,2 1 32,-2 2-8,2 5 0,-2-8 24,2 8-8,-2 1-40,2 0 48,-2 3-8,0-12 8,0 11-24,2 1 48,-2 1-24,2 1 8,-2-14-8,0 13-8,2 0 8,0 0-48,1 1 48,-3-14 0,2 13 32,1 1-32,0-2 16,0 0-8,-3-12-8,3 11-8,0-1 16,6-1 16,-9 0-24,0-9 0,2 10 16,1-2-16,0-4-24,-1 7 32,-2-11-8,2 4 24,0 6-32,0-7 8,0 5-24,-2-8 24,3 4-48,-1 0 24,1 5-56,0-8-88,-3-1 168,2 3-376,1 1-280,-1-1-320,1 1-273,-3-4 1249,3 3-1648,6 1-656,-7-1-4114,-2-3 6418</inkml:trace>
  <inkml:trace contextRef="#ctx0" brushRef="#br0" timeOffset="1">844 447 6441,'0'0'0,"0"-3"1600,-1-5-824,1 8-776,-1-3 673,-1-6-25,2 7-80,0-1-88,0 3-480,2-9 392,-2 7-56,0-2-48,0 1-24,0 3-264,0-9 264,-1 7-24,0-1 16,-3-5 0,4 8-256,-3-2 192,0 0 24,-5 0-55,5-1-41,3 3-120,-9-2 104,5 0-56,-7 2 16,1 0-40,10 0-24,-10 0 40,-1 1 24,-2 0-32,1 2 0,12-3-32,-15 3 16,1 5-8,1-5 48,1 6-16,12-9-40,-12 4 40,1 8-16,1-8 0,6 7-16,4-11-8,-9 8 40,6 0-8,-1 0-16,2-4-8,2-4-8,-1 11 0,0-3 8,1-4 16,0 4 8,0-8-32,0 2 24,2 1 16,2 0 24,5 0-16,-9-3-48,2 3 104,7-1-24,-6-1 40,8 0-8,-11-1-112,3 0 112,11 0 8,-6 0-64,0 0 24,-8 0-80,10-2 64,-1 0-8,1 0-32,2-1 8,-12 3-32,10-3 8,0 0-8,1-5 24,-1 5 24,-10 3-48,11-8 24,-2 5 8,-1-7 8,-5 7-24,-3 3-16,11-10 24,-8 2-8,6 0 0,-5-1-40,-4 9 24,8-9 32,-6 0 8,1 6-56,0-6 48,-3 9-32,3-2 16,-1-1 8,-2 1-8,0 0-48,0 2 32,0 0-24,0 0-56,0 0 16,0 0 8,0 0 280,0 1-512,-1 1 272,0 1 16,-2 6 24,3-9-24,-3 3-24,0 7 16,0 0-24,1-2-16,2-8 48,-2 8 0,1 1 0,0-1 8,0 1 32,1-9-40,0 5 8,0 6-16,2-8 24,1 5-24,-3-8 8,8 3 0,-6 0 8,6 1-16,-5-1 32,-3-3-24,9 1 0,-6 0-16,8 0-96,-2-1-208,-9 0 320,9 0-528,1 0-232,0-2-249,0 2-247,-10 0 1256,11-2-1632,-2 0-481,0 0-3424,-9 2 5537</inkml:trace>
  <inkml:trace contextRef="#ctx0" brushRef="#br0" timeOffset="2">1211 377 6145,'0'0'0,"0"-8"624,0 6-32,0 2-592,0-9 624,0 7 80,2-7-80,0 6-7,-2 3-617,2-9 512,0 7-88,-2-1-32,0-5 0,0 8-392,0-2 392,0-1-40,0 0-48,0 0-72,0 3-232,-2-3 152,-1 1-40,0-1-32,-5 1-8,8 2-72,-5 0 56,-5 0-8,1 0-16,-1 1 8,10-1-40,-9 3 32,-2 0 8,-2 6 8,3-5 0,10-4-48,-12 11 72,2-2 8,-1-1 32,0 5-7,11-13-105,-9 11 120,0-2-24,1 2-48,5 0 8,3-11-56,-4 11 64,-1-1-32,2-1-24,2-1 40,1-8-48,0 4 16,0 6 16,0-5 56,2 3-32,-2-8-56,2 3 64,2 0 16,-1 1 0,6-1 8,-9-3-88,3 3 80,6-2-24,-6 2 32,10 0-24,-13-3-64,8 1 24,3 1 32,-2-1-64,1 0 24,-10-1-16,11 1 16,1 0-80,1-1-104,-1 1-224,-12-1 392,12 0-624,0 0-225,0 0-311,-1 0-440,-11 0 1600,11-2-2113,-2-1-3480,-9 3 5593</inkml:trace>
  <inkml:trace contextRef="#ctx0" brushRef="#br0" timeOffset="3">1349 387 7409,'0'0'0,"0"0"0,0 0 680,2 0-528,0 0-40,1 0-40,-3 0-72,2 0 96,0 0 40,0 1-24,0 1 64,-2-2-176,2 3 168,1 0 24,0 5 65,0-4 31,-3-4-288,2 8 320,1-5-8,-1 5-72,0-5-24,-2-3-216,2 4 144,-2 5-16,0-6-48,2 1 0,-2-4-80,0 4 88,0 0-32,0 1 48,0-2-56,0-3-48,0 3 48,0 0 24,0 0 0,0-2 24,0-1-96,-1 1 136,0 1 32,0-1 88,1 0 72,0-1-328,0 0 416,0 0 112,0 0-55,0 0-41,0 0-2281,0-2 4026,0 0-1961,0-1-16,0 0-8,0 3-192,0-9 160,0 7-24,3-8 0,-1 7-56,-2 3-80,3-10 112,0 1-40,0-1 32,6-2-8,-9 12-96,2-11 64,6 1-8,-6-1-16,6 0 16,-8 11-56,2-11 40,6 1-24,-6 7-8,1-8 8,-3 11-16,8-2-24,-8-1 24,3 0-24,0 0-8,-3 3 32,4-2-56,-1 0-24,0 2-24,5 0-72,-8 0 176,2 0-256,6 0-176,-5 0-152,8 1-192,-11-1 776,8 3-961,1 0-215,0 0-240,0 0-201,-9-3 1617,9 2-1688,-1 1 256,0-2 392,2 2-2361,-10-3 3401,0 0 0</inkml:trace>
  <inkml:trace contextRef="#ctx0" brushRef="#br0" timeOffset="4">1769 353 4424,'0'0'0,"0"0"0,10-2 1393,0-1-721,1 0-96,-1 0-120,-10 3-456,3-3 392,8 1-40,-8 0-40,5 0 40,-8 2-352,0-3 384,3 0 65,-1 0 55,-2 0-48,0 3-456,0-8 408,0 8-64,0-2-72,-2-1-8,2 3-264,-3-3 248,-5-1-64,5 4-16,-9 0-40,12 0-128,-10 0 112,-1 0 0,-2 1 16,-2 3 8,15-4-136,-15 8 144,1-5 16,0 6-56,-1-5 24,15-4-128,-12 10 88,-1-2 0,2-4 0,0 7 1,11-11-89,-10 9 80,6-5-24,-6 7 0,7-7-40,3-4-16,-4 10 24,0-6 0,1 7 16,2-8-32,1-3-8,-1 9 24,1-6-16,0 6-8,0-6 24,0-3-24,2 3 40,6 6 24,-5-7 24,7 2-16,-10-4-72,9 4 64,0-1 16,2 0-64,-1-1 56,-10-2-72,10 3 64,1-1-24,0-1 16,0 0 0,-11-1-56,11 0 40,-1 0-8,0 0 24,-1 0-24,-9 0-32,9-3 56,0 0-16,0 0 8,-6-5 16,-3 8-64,11-2 32,-9-2 24,6-7 16,-6 8-8,-2 3-64,2-10 40,2 7 32,-2-8-40,0 2-24,-2 9-8,2-10 24,-2 1-8,0 0 0,0 0-24,0 9 8,-1-3 0,-2-7-32,0 8-48,-1-2-56,4 4 136,-4-3-264,0 1-224,1 0-473,0 2-743,3 0 1704,-4 0-2808,-4 0-3498,8 0 6306</inkml:trace>
  <inkml:trace contextRef="#ctx0" brushRef="#br0" timeOffset="5">1977 323 7737,'0'0'0,"2"0"1056,-2 0-1056,9-2 801,-6 2-161,6-2-208,-9 2-208,0 0-224,0 0 96,2 0-48,-2 0-40,2 1 32,-2-1-40,2 1 96,0 2 32,0 0 24,0 1 40,-2-4-192,2 4 192,1 4-24,0-4-8,0 7-32,-3-11-128,9 4 104,-7 6-16,6-2 8,-5-4-24,-3-4-72,8 10 40,-6-7 24,6 9-24,-6-8-24,-2-4-16,3 10 40,0-6-24,6 4-32,-9-5 32,0-3-16,3 4 0,0 0 16,0 0 8,5 0 0,-8-4-24,0 3 40,3 1-16,0-1 8,5-2 24,-8-1-56,0 1 32,2 0 48,1-1-8,0 0 8,-3 0-80,3 0 104,0 0 32,1-2-24,-1 0-8,-3 2-104,3-3 104,6-1-8,-7 1 41,1-6 31,-3 9-168,3-2 232,6-8 56,-7 7 40,7-8 8,-9 11-336,3-3 304,0-11-40,8 5-8,-9-2-48,-2 11-208,3-11 232,5-1-56,-6-2-8,1 0-8,-3 14-160,8-14 112,-6 1-16,0 1-16,1 2 8,-3 10-88,3-9 64,-1 6 24,0-7-16,1 8-24,-3 2-48,0-3 16,0 0 0,0 1-32,0 2-40,0 0 56,0 0-120,0 0-32,0 0 0,0 0-56,0 0 840,0 4-1480,0 0 504,0 4-256,0-4-248,0-4 848,0 10-1152,0-6-401,3 6-583,-6-10-521,3 0 2657,0 1-5321,0-1 5321</inkml:trace>
  <inkml:trace contextRef="#ctx0" brushRef="#br0" timeOffset="6">2530 339 7025,'0'0'0,"0"0"680,2-3-136,-2 3-544,2-2 544,-2-1 8,0 1-87,0 0-65,0 2-400,0-3 312,0 0-80,-1 0-16,0 0 40,1 3-256,-3-3 264,1 0 0,-1 0 16,1-1-24,2 4-256,-2-2 232,-1 2-24,0-2-40,0 0-16,3 2-152,-8 0 104,5 0-24,-6 0 0,4 0-24,5 0-56,-11 0 48,3 0-8,0 1-32,-1 1 24,9-2-32,-10 3 40,0 1-16,0-1 8,2 0-24,8-3-8,-9 4 32,1 0-32,0 4 8,3-5-16,5-3 8,-10 8 24,7-5-24,-6 1 8,6 6 24,3-10-32,-3 3-32,-5 5 56,7-5-40,-2 1 16,3-4 0,-1 8 16,-1-6-32,1 2 32,0 0-32,1-4 16,0 3 0,0 1 0,0 0 16,2 1-8,-2-5-8,2 3 16,0 1 16,1 0 24,5-1-16,-8-3-40,2 3 48,6 0-16,-6 0 0,7 0 0,-9-3-32,3 3 65,9-2-1,-9 0 16,9 0-16,-12-1-64,8 0 56,0 0 0,1 0-24,0 0 16,-9 0-48,9 0 48,-1-2-8,0 0 0,0 0-8,-8 2-32,8-2 24,1-1 16,-6 0-8,8-7 16,-11 10-48,3-3 48,8-7 0,-8 7 16,7-8-8,-10 11-56,3-8 40,7-1-48,-7-1 40,5-1-16,-8 11-16,2-11 24,1 1 32,0 1 8,0 0-40,-3 9-24,3-3 40,0-8-8,-1 9-40,-2 0 16,0 2-8,0 0-16,0 0-32,0 0-8,0 0-32,0 0 296,0 0-464,-1 1 224,-2 7 8,0-4 48,3-4-24,-3 10-16,-1-2 0,0 1 16,1-1 8,3-8-8,-3 9 24,0 1-16,2-2 48,1 1-24,0-9-32,0 8 16,2 0 32,0 0-48,1 1 24,-3-9-24,9 4 8,-7 4 32,8-5 8,-7 0 8,-3-3-56,12 4 24,-2-1 8,-2 0 8,1-1-48,-9-2 8,9 1-48,0 0-104,2 0-280,-2-1-320,-9 0 752,9 0-1225,0 0-671,-9-13-745,12 13-2960,-12 0 5601,0 0 0</inkml:trace>
  <inkml:trace contextRef="#ctx0" brushRef="#br0" timeOffset="7">2932 295 4600,'0'0'0,"0"0"0,0 0 977,2-2-505,1 2 8,0-2 88,-3 2-568,2-2 552,0 0 8,0 0-56,0 0-72,-2 2-432,2 0 401,-2-2-41,3 0-24,-3 0-32,0 2-304,2-2 280,-2 0-16,2 2-32,-2 0 8,0 0-240,0-2 256,0 2-24,0 0-32,0 0-24,0 0-176,0 0 96,-2 0-32,-2 0-48,0 0 0,4 0-16,-10 0 32,6 0 0,-7 0 0,2 0-48,9 0 16,-10 2 0,0 0-8,0 1 32,0 0-8,10-3-16,-9 3 0,-1 1 32,0 0-32,1 0-24,9-4 24,-8 4 0,4 5-8,-5-7 0,6 1 24,3-3-16,-3 3-16,1 0-8,0 1 40,1-1-56,1-3 40,0 3-24,0 0 48,0 0-48,0 0 24,0-3 0,3 2 24,5 1-56,-6 0 32,8 0 0,-10-3 0,3 4 8,10 0 16,-3 0-8,-1 0-8,-9-4-8,10 4-8,1-1 0,0 5 0,2-6 16,-13-2-8,11 3 8,0 0 16,-1 0-16,-1 1-16,-9-4 8,9 4 0,-1 0-16,-5 0 16,7-1 16,-10-3-16,3 3 0,0-1 16,5 0-16,-8 0 8,0-2-8,2 2 0,0 0 24,0 0-32,-2-1 8,0-1 0,0 1-16,0 1 8,0 0 40,0 1 16,0-3-48,0 2 40,-1 1 0,-1-1-32,-1 1-8,3-3 0,-3 2 16,-1 1-8,-4 0 32,5 0-8,3-3-32,-4 2 40,-4 0-24,5-1 8,-7 0-8,10-1-16,-3 2 16,-6 0 0,5-1-16,-6 0 24,10-1-24,-4 0 8,-6 1 0,1-1-24,1 0-24,8 0 40,-8 0-40,4 0-72,-5-2-160,6 0-248,3 2 520,-4-2-848,0 2-296,1-2-417,3-2-3920,0 4 5481</inkml:trace>
  <inkml:trace contextRef="#ctx0" brushRef="#br0" timeOffset="8">3260 291 5289,'0'0'0,"3"-2"736,0 2-128,0-2 16,-3 2-624,3-2 648,-1 2-32,-2-2-8,0 0-71,0 2-537,0 0 456,0-2-104,-1 2-112,-1 0-64,2 0-176,-3 0 112,-1 0-24,-6 0-8,2 0 32,8 0-112,-8 0 120,-1 1 24,-1 1 48,-1 1 0,11-3-192,-12 3 200,-1 5 8,1-5-24,-2 6-24,14-9-160,-12 3 152,1 7-8,1-7 0,0 7-24,10-10-120,-9 4 112,5 5-40,-5-6 0,7 6-16,2-9-56,-3 3 32,1 1 24,1 4-24,0-5 32,1-3-64,0 4 96,0 0 8,3 0-16,0-1 1,-3-3-89,8 4 64,-5 0-16,7 0 16,-7 1-16,-3-5-48,12 8 32,-9-7-32,9 2 8,-3 1-8,-9-4 0,11 3-88,0 5-152,0-7-313,1 2-511,-12-3 1064,13 3-1800,-11 0-3545,-2-3 5345</inkml:trace>
  <inkml:trace contextRef="#ctx0" brushRef="#br0" timeOffset="9">3360 322 8473,'0'0'0,"0"0"921,-2 0-169,2 0-752,0 0 672,0 0-120,-1 0-136,-1 0-64,2 0-352,-3 0 280,-1 3 0,-4 0 24,5 1 0,3-4-304,-8 9 280,5-6-32,0 5-7,0-5-41,3-3-200,-2 4 168,1 4-40,0-5-40,1 6-24,0-9-64,0 2 64,0 2 16,2 0-24,1-1 24,-3-3-80,8 4 80,-6 0 0,6-1 32,-6 0-24,-2-3-88,9 3 96,-1-1-24,-4 0 24,9-1-32,-13-1-64,9 1 56,-1 0-16,1 0-8,0-1 16,-9 0-48,9 0 48,0 0-16,0 0 0,0 0 0,-9 0-32,9 0 24,1 0 24,-1-2-16,-1 0 24,-8 2-56,8-2 32,-5-1 16,9-5 8,-9 8-40,-3 0-16,10-3 24,-7-6 16,0 7-40,5-1 32,-8 3-32,2-10 40,1 6-24,5-5-8,-8 1-8,0 8 0,3-8 0,0-1 24,-1 0-8,0-1 0,-2 10-16,0-3 64,0-6-48,0 7-16,0-1 48,0 3-48,0-2-24,0 0 16,-1 2-48,1 0 56,-1 0-24,-1 0-24,-1 0 24,-1 2 0,4-2 24,-4 4 0,-4 0-8,6 6-16,-1-7 24,3-3 0,-3 11-8,1-7 8,0 4 24,1-5-24,1-3 0,-1 10 16,1-7-16,0 5 24,0-5-24,0-3 0,2 3 24,1 6 0,6-7-24,-6 1 48,-3-3-48,11 3 24,-2 0-8,2 5 8,-1-7-8,-10-1-16,10 3 8,1-1-8,0-1-8,1 0-32,-12-1 40,12 1-64,-1 0-48,-1-1-128,0 0-184,-10 0 424,11 0-640,-1 0-184,0 0-249,-1 0-431,-9 0 1504,9-2-2128,1 0-4018,-10 2 6146</inkml:trace>
  <inkml:trace contextRef="#ctx0" brushRef="#br0" timeOffset="10">5176 433 6745,'0'0'0,"0"0"0,2-2 832,7 0-576,-6 2-56,6-2-8,-9 2-192,0 0 248,0 1-56,2 2-32,0 1-8,-2-4-152,2 3 136,0 1 32,0 4 25,0-6 71,-2-2-264,2 4 304,0 0-80,-2 4 32,2-5-64,-2-3-192,3 8 136,-1-5-16,-2 2-16,0-1-24,0-4-80,0 8 48,0-6 16,0 1-64,0 0 40,0-3-40,0 3 56,0-2 8,0 1 64,0 0-16,0-2-112,0 1 120,-1 0-16,0 0 0,-1 0 16,2-1-120,-1 1 88,0-1 24,0 0 16,0 0-24,1 0-104,-1 0 112,1 0 24,-1 0-56,1 0-16,0 0-64,0-2 72,0 0-72,0-1 32,0-5 16,0 8-48,2-3 16,0-6 8,2 6 64,-1-10-72,-3 13-16,3-8 72,0 0-40,5-2-16,-6 1 8,-2 9-24,3-10 8,6 1 48,-7 6-40,1-7-8,-3 10-8,9-2 32,-7-1-64,7 0-8,-7 0 40,-2 3 0,3-2-48,7 2 40,-8-2-8,7 2 8,-9 0 8,2 0 8,6 0-8,-6 0 24,1 1 0,-3-1-24,9 2 0,-7 1 16,0 0-8,1 1-24,-3-4 16,3 4 16,0 0-16,-1 4 16,0-5 8,-2-3-24,2 4 24,0 5-24,0-8 0,-2 2-8,0-3 8,2 4 8,-2-1-8,0 0-8,0-1-8,0-2 16,2 2 16,-2 1-32,0-1 16,0 0 32,0-2-32,0 2 24,0-1 24,0 1-48,0-1 32,0-1-32,0 1-32,0-1 64,0 0 56,0 0-32,0 0-56,0 0 128,0 0 49,0 0-17,0 0-24,0 0-737,2-2 1322,-2-1-705,2 0-32,0 0 24,-2 3-8,2-3-24,1-5 8,5 6 16,-4-8-24,-4 10 24,10-3-8,-7-10 24,9 10 16,-9-9 16,-3 12-48,12-9 16,-2 1-24,-2-1-48,1 6 24,-9 3 32,8-9-32,-5 7 32,7 0 16,-7 0-48,-3 2 32,10 0-48,-7 0-16,6 0 0,-7 0 48,-2 0 16,8 1-32,-6 2 8,0 1 24,1 6 0,-3-10 0,3 5 16,0 5 40,-1-6-24,0 7-16,-2-11-16,2 8 8,-2 1-48,2-5 24,-2 6 32,0-10-16,2 3 16,-2 5 8,2-6-16,-2 2 24,0-4-32,0 4-32,0 0 56,0 0-16,0-1-40,0-3 32,0 3 32,0-1-16,0-1-32,2 0-48,-2-1 64,3 2-289,-1 1-375,0-2-408,1 0-656,-3-1 1728,8 0-2425,-6 0-3120,-2 0 5545</inkml:trace>
  <inkml:trace contextRef="#ctx0" brushRef="#br0" timeOffset="11">5705 448 7689,'0'0'0,"0"3"0,2 6 56,1-1 16,-3-8-72,2 8 176,-2-4 136,2 7 48,-2-3 56,0-8-416,0 8 409,2 1-9,0 0 8,-2-1-48,0-8-360,2 9 328,0-5-48,0 6-96,-2-7-40,0-3-144,2 9 104,0-6-8,-2 5 24,2-5-24,-2-3-96,2 9 88,-2-6-40,0 1-8,3 4-8,-3-8-32,0 2 48,0 2 0,0 4-8,0-6 8,0-2-48,0 3 72,0 1-24,0-1 16,-2-2-16,2-1-48,-2 2 48,1-1 0,-1 0 24,1 0 0,1-1-72,-1 0 48,0 0 24,0 0 16,1 0-16,0 0-72,0 0 48,-1 0-8,0-2-16,1 0-16,0 2-8,-1-3-8,1 0 16,0-5-24,0 5 32,0 3-16,0-8 64,0 5-48,0-10 8,2 4 8,-2 9-32,0-10-24,0 0 40,0 1-8,0-2 0,0 11-8,0-14 40,0 1-16,0-2 16,2 1-32,-2 14-8,0-15 40,2 1-24,-2 1 8,2-2 32,-2 15-56,2-14 0,0 1 40,1 0 24,-1 0-16,-2 13-48,2-10 104,0 1-8,0 0 9,0 1-9,-2 8-96,3-9 96,-1 5-8,0-8-40,1 9 16,-3 3-64,3-11 32,-1 8 24,1-7-24,0 7 32,-3 3-64,8-9 104,-6 7-16,0-6 0,1 8-16,-3 0-72,9-3 64,-7 0-16,1 1 16,6 0-8,-9 2-56,2-2 24,6 2-16,-5 0 0,7 0 16,-10 0-24,8 0 32,1 2-16,0 1 16,-1 1-48,-8-4 16,10 8-16,-2-5-16,2 8-8,-7-7 56,-3-4-16,11 10 0,-8-2 32,6-4-24,-7 7-8,-2-11 0,3 9-8,-1-5 0,0 5-8,-2-5-8,0-4 24,0 8 16,0-8-16,0 3-16,0 5 96,0-8-80,-1 3 80,1-3-80,-3 9 48,-1-6 0,-6 5 0,2-7 0,8-1-48,-9 3 40,-3 1 24,0-1-64,0 0-8,12-3 8,-12 4-48,0-1-64,3 0-64,6 0-192,3-3 368,-8 1-536,7 0-353,0-1-399,0 0-704,1 0 1992,-4-11-2833,3 11-2512,1 0 5345</inkml:trace>
  <inkml:trace contextRef="#ctx0" brushRef="#br0" timeOffset="12">6119 312 5033,'0'0'0,"2"-9"656,-2 9-656,3-8 552,0-1 88,5 1 120,-8-1 56,0 9-816,2-10 728,1-1-119,-1 0-145,1-2 32,-3 13-496,3-14 472,-1-1 0,0 1-8,0-1-16,-2 15-448,2-17 456,1 1-8,-1-1-40,0-1-23,-2 18-385,2-14 360,0 3-56,0 1-48,-2 2-80,0 8-176,2-3 152,-2-8 8,2 9-56,-2 0 24,0 2-128,0-2 168,0 2-88,0 0-8,0 0-72,0 0-32,0 0-24,0 0 32,0 1-32,0-1 56,0 8-8,0 2 88,0 1-56,0 1 48,0-12-72,0 13 48,0 2-24,-1 0 24,0 1 16,1-16-64,-1 15 48,0-1-24,0 0 8,0 0 32,1-14-64,-1 15 40,0-1 40,1-1-104,0 0 32,0-13-8,0 14 24,0-2-80,0 0 104,0-1-152,0-11 104,0 11-32,0-2 40,2-1-32,0-4 0,-2-4 24,0 9 24,2-6-32,-2 0-64,2 0 48,-2-3 24,0 3-256,2-2-160,0 0-192,0 0-216,-2-1 824,3 1-1081,0 0-455,6-1-504,-9 0-465,0 0 2505,10-2-5121,-10 2 5121</inkml:trace>
  <inkml:trace contextRef="#ctx0" brushRef="#br0" timeOffset="13">6340 269 10658,'0'0'0,"0"3"168,0-3-168,3 4-32,0 6 32,-1-2 48,-2-5 16,0-3-64,0 10 104,0-7 0,0 6-8,0-6-48,0-3-48,0 8 104,0-5 24,0 0-24,0 0 40,0-3-144,0 3 96,0 0-24,0-2-16,2 0-16,-2-1-40,0 2 24,0-1-24,0-1 24,0 0-16,0 0-8,0 0-296,2 0-952,-6-10-1417,3 10-2832,1 0 5497</inkml:trace>
  <inkml:trace contextRef="#ctx0" brushRef="#br0" timeOffset="14">6335 210 8801,'0'0'0,"0"0"1321,2 0-1129,-2 0-192,2-2 96,-2 2 64,0 0-24,2 0-80,-2 0-56,0 0-64,0 0-32,0 0 16,0 0 320,2 0-592,0 0 152,7 0-280,-7 0-401,-2 0 881,8-2-1272,-6 2-288,6-2-2665,-8 2 4225</inkml:trace>
  <inkml:trace contextRef="#ctx0" brushRef="#br0" timeOffset="15">6652 225 5633,'0'0'0,"2"1"392,1-1-256,-3 0-136,11 0 168,-11 0 64,10 0 120,-8 0 56,-2 0-408,9 0 400,-7-2 0,6 0 40,-6 0 48,-2 2-488,2-3 585,0 0-17,0 1 8,0-1-48,-2 3-528,0-2 480,0-1 0,0-1-112,0 1-48,0 3-320,0-2 248,0 0-72,-1 2-40,0-2-56,1 2-80,-3 0 40,0 0-16,-6 0 48,5 0-56,4 0-16,-10 0 24,2 0 40,-2 0-88,0 2 56,10-2-32,-10 3 128,0 1-88,-1 5 41,-1-6 55,12-3-136,-10 9 112,0-6-16,0 7 32,2-7-112,8-3-16,-8 10 32,3-6 0,-4 7 24,6-3 0,3-8-56,-4 4-24,-4 7 56,6-3-32,-1 0 8,3-8-8,-4 5 32,1 5 0,0-7-64,0 7 24,3-10 8,-2 3 64,1 5-64,1-5-40,0 1 72,0-4-32,0 4-24,2 0 24,1 1 32,6-1-32,-9-4 0,3 3-72,10 0 56,-4-1-56,3-1-56,-12-1 128,12 1-192,1-1-128,0 0-81,1 0-135,-14 0 536,13 0-688,0 0-272,-1 0-280,2 0-321,-14 0 1561,13 0-1952,-1 0-2713,-12 0 4665</inkml:trace>
  <inkml:trace contextRef="#ctx0" brushRef="#br0" timeOffset="16">6857 325 5481,'0'0'0,"0"0"0,14 0 496,-2-2-184,2-1 0,-2 0 40,-12 3-352,2-9 360,1 7-40,0-7-56,-1 7-72,-2 2-192,3-3 224,-1-5 48,-2 8 48,0-3 120,0 3-440,0-8 465,0 8-9,-1 0 0,0-2-120,1 2-336,-3 0 280,0 0-96,0-2 0,-6 2-24,9 0-160,-3 0 168,-7 1 32,2 1 0,-1 2 8,9-4-208,-11 8 176,1-6 8,0 2-16,1 4-24,9-8-144,-9 3 104,0 6-24,5-6-64,-6 5 8,10-8-24,-3 3 24,-1 1-24,0 4 8,1-6 24,3-2-32,-2 3 24,1 1-8,1-1 80,0 1-64,0-4-32,0 4 72,2 1 0,1-2-40,6 0 65,-9-3-97,2 3 104,9-1-24,-8-1 8,10 0 0,-13-1-88,10 0 32,0 0 16,0 0 32,2-2-48,-12 2-32,11-2 64,-1 0-32,-1 0-16,-1 0 16,-8 2-32,8-3 56,-5 0-56,8-6 40,-9 7 8,-2 2-48,8-3 32,-6-5 24,1 6 8,5-6-16,-8 8-48,0-3 24,3 0 56,-1-5-64,0 6 0,-2 2-16,2-2 56,0-2-56,0 2-16,-2 0-16,0 2 32,2 0-88,-2-2 56,0 2-88,0 0 32,0 0 88,0 0-64,0 1-32,0 2 88,0 2-48,0-5 56,0 8 0,0-4-8,0 5 0,-1-6 88,1-3-80,-1 10-16,1-7-16,0 5 48,0-4-16,0-4 0,2 9 0,1-6 16,0 5-64,0-5-16,-3-3 64,8 3-8,-6 0 40,6 0 24,-6 0-40,-2-3-16,9 1 24,-6 1 8,9-1-56,-2-1 16,-10 0 8,10 0 0,0 0-72,1 0 56,1 0 48,-12 0-32,13-2-48,-1-1-32,0 1 8,0-1-16,-12 3 88,12-3-112,-2 0-48,0-5-145,-2 6-207,-8 2 512,8-3-464,-5 0-48,7-7 80,-8 7 88,-2 3 344,3-9-296,6 6 88,-7-6 64,0 6 104,-2 3 40,3-11-64,0 3-16,0-1 72,0 1-88,-3 8 96,2-8 0,0 0 64,-2 0-72,2-1 16,-2 9-8,2-10 32,0 1-24,1-1 8,1-1 8,-4 11-24,3-11 0,-1-2 16,1 1 8,5 0 32,-8 12-56,0-12 32,3-1-48,0-1 104,0 1 40,-3 13-128,2-12 104,0 0 24,-2 3 32,0 1-64,0 8-96,0-3 192,0-7 72,0 8-72,0-1 24,0 3-216,0-8 176,0 8 32,0-2-48,0-1 16,0 3-176,0 0 144,0 0-88,0 0-72,0 0 8,0 0-168,0 1 336,0 4-120,0 5 64,-2-1-32,2-9-72,-3 10 56,-1 3-48,-4 3 24,5 1 0,3-17-32,-4 16 0,1 0 16,-2-2 0,1-1 0,4-13-16,-3 14 24,0 0-16,0 0-32,1-1 16,2-13 8,-1 11 8,0 2 8,1-2-8,0-1-16,0-10 8,0 10 8,2 1-32,0-1 16,0-1 0,-2-9 8,3 8-32,0 0-24,0-5-72,7 5-224,-10-8 352,2 2-712,6 2-480,-5-1-705,5-1-543,-8-2 2440,2 1-4921,-2-1 4921</inkml:trace>
  <inkml:trace contextRef="#ctx0" brushRef="#br0" timeOffset="17">7189 313 7009,'0'0'0,"3"0"1976,7 0-1840,-2 0-104,-8 0-32,8-3 120,-5 1 73,9 0 47,-9-2 40,-3 4-280,11-3 192,-2 0-56,-1-5-40,1 6-56,-9 2-40,11-3 16,0-5-8,0 6 16,1 0-16,0-1 8,-12 3-16,13-3-24,0 0-120,-1 0-216,-12 3 360,13-2-729,1-2-479,-1 1-496,0-5-2745,-13 8 4449</inkml:trace>
  <inkml:trace contextRef="#ctx0" brushRef="#br0" timeOffset="18">7507 240 6465,'0'0'0,"-1"3"1184,1-3-1184,-2 8 200,-1-3 56,0 7 136,0-2 48,3-10-440,-4 8 505,1 2 23,-1 0-112,2-6-24,2-4-392,-1 11 408,-1-7-80,1 6 96,0-7-64,1-3-360,0 4 232,0-1-48,0 1-88,0-1-16,0-3-80,0 4 72,2 0 48,0-1-112,0-1-24,-2-2 16,2 2-32,2-1-48,-1 0-88,0-1-272,-3 0 440,8 0-744,-6 0-552,1-2-641,-4-14-319,1 16 2256,0-2-4489,0 2 4489</inkml:trace>
  <inkml:trace contextRef="#ctx0" brushRef="#br0" timeOffset="19">7546 215 8937,'0'0'0,"0"0"0,3 0 1057,8 0-913,-8 0-136,6 0 16,-9 0-24,0 0 32,0 0-72,0 0 24,0 0 40,0 0-72,0 1 48,2 0 16,-2-1-16,2 1-16,0 0-40,1 1-48,0 0-280,-3-2 384,10 3-841,-7 0-623,-4-5-400,3 2-2145,-2 0 4009,0 0 0</inkml:trace>
  <inkml:trace contextRef="#ctx0" brushRef="#br0" timeOffset="20">7830 301 3816,'0'0'0,"11"0"504,-11 0-504,11 0 224,0-2 97,-2 0 127,-6-1 96,-3 3-544,3-8 632,5 6-8,-6-1 32,0 0-8,-2 3-648,2-3 592,0-5-71,-2 8-137,0-3-56,0 3-328,-1-3 288,-1 0-16,-1 1-40,-1-1-40,4 3-192,-4-2 168,0 0 0,-4 2-56,5-2 24,3 2-136,-11 0 168,0 0-16,1 0 40,-1 2 16,11-2-208,-13 3 120,1 1 24,-2-1-64,1 1-56,13-4-24,-11 9 104,1-6-40,0 6-8,2-6 8,8-3-64,-3 9 8,-1-6-16,1 6-16,0-6 16,3-3 8,0 9-40,0-6 0,0 1 8,2 4 0,-2-8 32,3 3 0,0 0-16,7 5-40,-7-5-72,-3-3 128,13 3-80,-5 1 48,1-1-8,1-2 80,-10-1-40,11 1-8,1 0-8,0-1 0,1 0 32,-13 0-16,14-3-24,0-6 32,0 7-8,0-1 16,-14 3-16,12-11 16,1 9 16,-3-7 16,-2 6-24,-8 3-24,8-11 48,-6 8 0,1-9 0,0 4 8,-3 8-56,2-3 72,-2-8-32,0 2-24,0 6 32,0 3-48,-1-12 48,-2 9-32,0-6-16,1 7 24,2 2-24,-3-2 0,0-1-64,0 1 32,0 0-40,3 2 72,-3-2-96,0 2 72,0 0-72,0-2-24,3 2 120,-2 0-160,-1 0-120,1 0-248,1 0-440,1 0 968,-2 0-1657,-2 0-775,2 1-2409,2-1 4841</inkml:trace>
  <inkml:trace contextRef="#ctx0" brushRef="#br0" timeOffset="21">8048 208 5265,'0'0'0,"3"1"248,8 2-144,-3 1 40,-8-4-144,3 4 280,5-1 48,-6 5 48,1-6-16,-3-2-360,3 3 296,-1 5-64,0-5-40,1 1 56,-3-4-248,2 5 232,0 3-8,0-5-8,0 5-120,-2-8-96,3 3 8,-1 1 56,0 0-48,0 0 24,-2-4-40,2 4 48,0 0-32,0 0 16,0 1-16,-2-5-16,0 3 8,2-1 16,-2 1-72,2-2 72,-2-1-24,0 1 72,0 0-40,0 0 40,0-1 8,0 0-80,0 0 97,0 0 7,0 0 88,2 0-48,-2 0-144,0 0 88,0 0 0,0 0-48,2 0-40,-2 0 0,0-2 40,0 0 0,2-1 0,0 0-8,-2 3-32,2-3 48,0-7-40,0 8 16,1-7 24,-3 9-48,3-3 16,0-7-8,7 2 56,-8 5-48,-2 3-16,3-12 24,7 3 0,-8 1-56,8-1 40,-10 9-8,3-9 16,7 0 8,-7-2 8,8 3-16,-11 8-16,3-8 16,8 5-16,-8-7-8,8 7 16,-11 3-8,3-8 48,7 6 0,-7-7-24,9 7-16,-12 2-8,3-3-16,5 1 32,-6 0 24,1 2-16,-3 0-24,3 0 56,0 0-16,0 0-24,-1 0 32,-2 0-48,2 1 40,-2 0 24,2 2 16,0 1 8,-2-4-88,0 9 104,2-5-32,-2 7 24,0-3 0,0-8-96,0 4 96,0 6-24,0-6 0,2 9-48,-2-13-24,9 8 48,-7 0 24,0 0-16,1-5 0,-3-3-56,2 10 64,-2-2-16,8-3 8,-8 4 0,0-9-56,0 4 40,0 6-24,0-6-40,0 4-8,0-8 32,0 3-32,0 0 40,0 1 8,0-1 8,0-3-24,0 4 8,0-2-48,2-1 8,-2 0-160,0-1 192,0 1-408,2-1-344,0 0-624,1 0-505,-3 0 1881,9-3-3641,-7 0 297,-2 3 3344</inkml:trace>
  <inkml:trace contextRef="#ctx0" brushRef="#br0" timeOffset="22">8618 110 5401,'0'0'0,"0"0"432,0 0-216,0-2 112,0 2-328,0 0 440,-1-2 56,0 2-128,0-2-128,1 2-240,-3 0 128,1-2-96,0 2 88,-1 0-8,3 0-112,-3 0 144,-5 0-56,5 0 40,-7 1-8,10-1-120,-8 3 112,-2 5 72,0-5-48,1 5-16,9-8-120,-10 4 89,0 5-9,0-6-32,2 7 8,8-10-56,-8 3 32,5 5-32,-5-6-8,5 2-8,3-4 16,-3 4-24,1 0 40,0 0-32,1 0 40,1-4-24,-1 4 16,1 0 40,0 0-32,0 0-32,0-4 8,2 4 8,0 0 0,0 0 40,1 0-24,-3-4-24,8 3 16,-6 1-56,1-1 64,7 1 32,-10-4-56,3 3 56,7 0-8,-7 0-48,7 0 16,-10-3-16,3 3-8,8 0 24,-8 1-8,8 1 0,-11-5-8,3 4-8,7 0 16,-7 0-24,5 0-56,-8-4 72,2 8 0,6-6-16,-8 2 24,3 0-8,-3-4 0,3 4 0,-1 0-8,-2 0 48,2 1 112,-2-5-152,0 8 120,0-6 8,0 1 16,-2 5-24,2-8-120,-3 3 128,-5 1-32,5 0-16,-7 4-32,10-8-48,-4 3 48,-9 1-24,5 5 32,-1-7-24,9-2-32,-9 3 16,1 1-16,-1 0-48,0-1-80,9-3 128,-4 3-424,-7 0-584,7-1-985,-6-1-3312,10-1 5305,0 0 0</inkml:trace>
  <inkml:trace contextRef="#ctx0" brushRef="#br1" timeOffset="58">4730 231 3752,'0'0'0,"0"0"1929,0-3-1537,0 3-392,3-3 424,0 0 8,-3 3-16,0-3-24,0 3-392,0 0 384,0 0 40,0 0-48,0 0-96,0 0-1744,-2 0 3169,1 0-1513,1-2-40,-1 2 8,1 0-160,-3 0 104,1-3-112,-2 0 40,1 3 16,3 0-48,-3 0 48,-2 0 0,1 0-24,-1 0-16,5 0-8,-4 0 0,0 0 16,-2 1 8,-6 1-64,12-2 40,-5 3 56,-7-1 16,8 1-40,-2 0 16,6-3-48,-13 3 0,8 0-24,1 0 48,-8-1-24,12-2 0,-3 3 0,-1 1-16,-2-1 8,1 0 24,5-3-16,-6 5 8,0-2 40,2 1-48,-2 0-24,6-4 24,-4 5-16,-1-1 8,1 1 0,-1 1 0,5-6 8,-4 11 0,1-6 0,-2 1 0,4 6 0,1-12 0,-3 4 0,2 8 0,-2-8-8,0 2 0,3-6 8,-2 12 0,-1-7-16,2 6 48,1-6-32,0-5 0,0 6 16,0 0-8,0 6-8,3-11 8,-3-1-8,3 4 24,0 1-8,0-1 0,0 2 24,-3-6-40,0 5 16,2-1-8,1 2 32,0-1-32,-3-5-8,3 4 32,0 0 0,0 1-32,0-2 32,-3-3-32,3 3 0,2 0 0,-1 0 24,1-2-16,-5-1-8,11 3 8,-8-1-8,2 1-8,10 0-24,-15-3 32,4 1-32,11 0-72,-2 1-136,0-2-480,-13 0 720,14 0-1337,-11 6-2896,-3-6 4233</inkml:trace>
  <inkml:trace contextRef="#ctx0" brushRef="#br1" timeOffset="59">5013 335 5153,'0'0'0,"-2"-3"312,1 0-56,1 3-256,-3-3 248,0 0-24,1 0 16,2 3 32,0 0-272,-1-3 240,-1 3 0,1-3-24,-1 3 8,2 0-224,-1-3 240,0 0 40,-1 3 8,1-3-32,1 3-256,-2-3 288,1 0-8,-2 3-55,0-3-81,3 3-144,-5 0 120,1-2-112,-1 2 56,1 0-24,4 0-40,-5-3 40,1 3 40,0 0-56,-2 0 56,6 0-80,-6 0 40,0 0-40,0 0 8,0 0-64,6 0 56,-6 1 8,-6 1 8,8 0 24,-1 1 24,5-3-64,-12 3 48,8 2-72,0-1 40,-1 1-40,5-5 24,-6 4 0,2 1 24,-1-2-24,1 1 40,4-4-40,-5 3 16,1 1 16,-2 1 0,2-1-80,4-4 48,-6 5-8,1 1 40,1 0-16,-1 5-32,5-11 16,-3 3 32,1 2-80,0 1 56,-1 0 48,3-6-56,-1 4 0,-1 2 16,2 0 24,0-2 48,0-4-88,0 6 64,0-1 0,0-1-8,0 1 8,0-5-64,0 4 104,3-1 48,0 0-16,1-2-56,-4-1-80,3 3 64,2 0 40,-1 0-24,8 0-48,-12-3-32,3 5 88,2-1-16,-1 1-16,0-2 40,-4-3-96,5 1 8,-1 1 32,8 0-24,-12 0 8,0-2-24,5 1 48,6 1-24,-8 1 16,2-2-8,-5-1-32,12 2 48,-9-2-40,8 0 32,-8 0-24,-3 0-16,14 0 32,-11 0 56,9 0-16,-9 0-16,-3 0-56,11 0 40,-8 0-64,2-3 40,-1 3 8,-4 0-24,5-3 24,-1 3 48,1 0-40,-1-3 24,-4 3-56,3 0 48,0-3 8,-3 3-24,3-3 8,-3 3-40,3-3 48,0 0-16,-3 0 40,3-1 0,-3 4-72,0-3 48,3 0 48,-3 0-48,3 0-16,-3 3-32,0-5 8,3 1 16,-3 0-24,0-8 24,0 12-24,0 0 64,3-5 0,-3-7-48,0 12 24,0 0-40,3-4 32,-3-8-32,0 9 32,0 0-40,0 3 8,0-4 8,0-1 24,-2 1 32,2-8 24,0 12-88,-1-3 56,-1 0-8,-1-1-24,0-1 0,3 5-24,-3-3 16,0-1 0,0 1 0,-1-2 8,4 5-24,-2-2 16,-1-1-16,0 0-48,1 3 8,2 0 40,-3 0-88,0-3-32,1 3-72,1-3-552,1 3 744,-2 0-1568,2 1-4994,0-1 6562</inkml:trace>
  <inkml:trace contextRef="#ctx0" brushRef="#br2" timeOffset="63">3791 222 4312,'0'0'0,"2"0"264,-2 0-39,0-2 63,0 2-288,2 0 296,-2-2 40,2 2 16,-2-2-40,0 2-312,0-2 304,2 2-32,-2-2-16,2 0 0,-2 2-256,0-2 312,3-1 8,-3 1-16,0-1 40,0 3-344,2-3 272,-2 0 24,2 0-15,0-6 15,-2 9-296,0-2 264,2-1-32,0-7 24,-2 8-56,0 2-200,0-10 232,2 8-32,-2-8 32,2 7-72,-2 3-160,0-10 112,0 7 64,2-7-40,-2 1 16,0 9-152,0-3 104,0-9 16,2 3-112,-2 6 72,0 3-80,0-11 128,0 8-96,0-6 96,0 6-24,0 3-104,0-8 88,0 6 32,2-1-64,-2 0-40,0 3-16,0-3 80,0 1-88,0-1 112,0 1 0,0 2-104,0-2-16,0-2 72,2 1-24,-2 0-16,0 3-16,0-2 88,0 0-32,0 0 8,0 2-32,0 0-32,0-2 104,0 0-32,0 0-7,0-1 23,0 3-88,2 0 16,-2-2 8,0 2-8,0 0-16,0 0 48,0 0-16,0 0 0,0 0-16,0 0-144,0 0 208,0 0-136,0 0-24,0 0 136,0 0-136,-1 0-8,1 1 104,0 1-40,0-2 24,-1 3 0,1 0 24,-1 0-40,1 5 16,0-8 0,0 3-8,0 7-25,-1-8-7,1 2 32,0-4 8,0 9 0,0-6 16,0 7 16,0-7 9,0-3-41,0 10 16,0-2-16,0 2-24,-1 0-25,1-10 49,0 10-24,-1 1 24,0 0-8,1-2 8,0-9 0,-1 11 0,0 0 0,1-2 0,0 3 8,0-12-8,0 9-24,-1-1-8,1 1 80,0-5-64,0-4 16,0 10 16,0-7-48,0 9-16,0-9 40,0-3 8,0 10-32,0-2 64,0-3 0,0 5-80,0-10 48,0 4 16,0 5-48,0-5 0,0 5 64,0-9-32,0 3 16,0 5 0,0-5 8,0 8-48,0-11 24,-1 3-16,1 6-16,0-6 8,0 5 24,0-8 0,0 3 0,0 6 8,0-6-16,0 1 0,0-4 8,0 4-16,0 4 40,0-7-16,0 2 8,0-3-16,0 4-16,0-1-16,0 0 32,0 0-16,0-3 16,0 3 16,2-1-16,-2 0 32,2 0-64,-2-2 32,0 1 24,2 1 8,0 0-56,0-1 40,-2-1-16,2 2-24,0 1 0,1-2 48,-1 0-32,-2-1 8,2 1-72,1-1-24,0 1-128,6-1-96,-9 0 320,3 0-520,7 0-280,-2-2-304,-5 0-385,-3 2 1489,11-3-1872,-8 1-3025,-3 2 4897</inkml:trace>
  <inkml:trace contextRef="#ctx0" brushRef="#br2" timeOffset="64">4029 323 5145,'0'0'0,"0"0"0,0-9 664,2 1-136,0 5-32,1-10-32,-3 13-464,0 0 456,0 0 0,0-2-40,0 0-72,0 2-344,0 0 200,0-2-104,0 2-32,-1 0 33,1 0-97,-1-2 24,-1 2 40,0-2-24,0 0-40,2 2 0,-3 0 88,0-2 0,1 2-8,-1 0-8,3 0-72,-2-2 88,-1 2-32,0 0 40,0 0-8,3 0-88,-3 0 56,-1 0 8,0 0-64,0 1 80,4-1-80,-9 1-16,8 0 8,-2 0 72,-1 1-80,4-2 16,-3 1 48,-1 1-8,0 1 8,0-1-40,4-2-8,-9 4 32,7 1 16,-1 3-8,-5-5-16,8-3-24,-2 8 40,-1-5-8,-1 7-8,1-7 8,3-3-32,-4 8 48,1-5-24,0 5-24,0-5 32,3-3-32,-1 4 24,-1 0-24,1 0 56,0-1-8,1-3-48,-1 3 0,0 0 40,1 0-16,0 1 24,0-4-48,0 3 72,0 1-16,0-1 24,0 0-40,0-3-40,0 3 24,0 0 24,2 0-40,-2 0 16,0-3-24,2 3 16,0 0 40,0 0 24,0 0-24,-2-3-56,2 1 48,1 2-8,0-1-40,1 0 48,-4-2-48,3 1 48,0 1-24,5-1 24,-8 0-16,0-1-32,3 1 72,5 0-40,-8-1 8,4 1-16,-4-1-24,3 1-8,0 0 24,5 0-32,-8 0 32,0-1-16,3 0 16,0 1 16,0-1 16,0 1-24,-3-1-24,4 0 16,-1 0 16,0 0-56,-1 0-40,-2 0 64,3 0 0,0 0-48,-1 0 32,1-2 88,-3 2-72,2 0-8,0-2 96,0 0 0,2 0-96,-1 0 16,-3 2-8,3-2-8,-1 0 8,0-1 48,-2 3-48,3-3 56,0 0-16,-1-1-56,1 1 56,0 0-16,-3 3-24,2-3 24,2 0-32,-2-5 8,-2 8 0,3 0 0,0-3-32,-1-6 64,0 9 8,0-3 0,-2 3-40,2-3 40,0 0-32,0 1-16,-2-1-8,0 3 16,2-3 24,0 0 16,0-6 0,-2 9-24,0 0-16,2-3 24,1 0-56,-3 0 64,2 0-40,-2 3 8,2-3 16,0 0 16,-2 0-72,2 0 72,-2 3-32,2-4-16,-2 1 32,2 0 40,-2 0-32,0 3-24,0-2 48,0 0-8,0 0-40,0-1-8,0 3 8,0-2 8,0 0 16,0 0-24,0 2 0,0-2 0,0 2 8,-1-2 32,1 2-32,0 0-8,-1 0-16,0 0 16,1 0-56,-1 0 56,1 0 0,-1 0-24,1 0 0,0 0 32,0 0-16,0 0 8,0 0-8,0 0-56,0 0 24,0 0 32,0 0 128,0 0-272,0 0 120,-1 0 16,0 0 32,1 0-16,-1 0-16,0 0 32,0 1 8,0 0 8,1-1-32,-1 2-16,0 0 56,-1 1-48,1 0-104,1-3 112,0 3 40,-1 0-88,0 0 32,1 6 16,0-9 0,-1 2-16,1 2-40,-1 4 64,1-6-8,0-2 0,-1 4-16,1 4-16,0-4-8,0-1 48,0-3-8,0 8-32,0-6 56,0 1 16,0 1-72,0-4 32,0 4 8,0 6-72,0-7 64,0 0 0,0-3 0,0 4-16,2 0 56,0-1-48,-2 0 0,0-3 8,2 3-24,1 1 48,-1-1-24,-2-1-48,0-2 48,2 1 16,0 0 48,1 1-104,0-1 64,-3-1-24,3 1 56,5 0-48,-5 0 0,7 0 40,-10-1-48,3 1-40,8-1-64,-8 0-64,10 0-160,-13 0 328,3 0-480,8 0-232,-8-2-128,7 0-145,-10 2 985,3-2-1272,0 0-128,5 0-2945,-8 2 4345</inkml:trace>
  <inkml:trace contextRef="#ctx0" brushRef="#br2" timeOffset="65">4219 321 6017,'0'0'0,"0"-2"520,0 2-520,0-2 432,2 0-40,-2 0 32,0 2 0,0 0-424,0 0 432,0 0-48,0 0-7,0 0-97,0 0-1753,0 0 3194,0 0-1505,0 0-112,0 0-24,0 0-2201,0 0 4250,0 0-2105,0 0 0,0 1 24,0-1-48,0 1 24,-1 2-8,0 0-16,-1 1 56,2-4-56,-2 5 40,1-2 0,-1 1 24,0 0-96,2-4 32,-1 4 16,-1 4-16,0-5-48,1 1 80,1-4-32,-1 4-8,0 4 8,0-5 40,0 1-8,1-4-32,0 9-8,-1-6 24,1 1-24,-1 0 8,1-4 0,0 4 24,-1 0-32,1 0-16,0 5 32,0-9-8,-1 2-16,1 1 40,-1 1-8,-1 0-16,2-4 0,0 3 32,0 0-32,0-1 0,0 0-24,0-2 24,0 3-32,-1 1 16,1-3 40,0 0-32,0-1 8,0 2 0,0-1 0,0 0 8,0-1 48,0 0-56,0 0 32,0 0 8,0 0 24,0 1 8,0-1-72,0 0 160,0 0 8,0 0-8,0 0 64,0 0-936,0 0 1600,0 0-712,0 0-8,0-2-88,0 2-80,3-2 48,-3-1 40,2 1-24,-2-1 8,0 3-72,0-2 80,2-1-72,-2 0 16,2 0 40,-2 3-64,0-8 40,2 8 40,0-3-56,0 0 16,-2 3-40,0-9 0,0 7 48,2-1-64,-2 0 0,0 3 16,2-9 32,-2 7-8,2-7 32,0 7-32,-2 2-24,0-3 40,2-6 0,0 7 8,0-1-16,-2 3-32,2-9-48,1 7 48,-1-1 40,0-5 8,-2 8-48,2-2 40,0-6 16,0 6-88,0-1 48,-2 3-16,2-9 72,1 7-32,-1-1 64,1-5-40,-3 8-64,3-2 64,-1-1-72,2-6 56,-2 7 0,-2 2-48,2-3 48,1 0 32,-1 0-40,0-5 16,-2 8-56,2-2 41,0 0-33,0-2 8,0 1-16,-2 3 0,2-3 72,1 0-32,-1 0 24,1 0-8,-3 3-56,2-3-48,1 0 72,-1 0 0,1 0-8,-3 3-16,2-4 32,1 1-16,0 0 16,0 0-48,-3 3 16,10-3-8,-8 0 8,1 0-64,5 0 24,-8 3 40,3-3 32,6-1-48,-5 1-56,6 0 24,-10 3 48,3-3-265,7 1-519,-7 0-600,0-7-1289,-3 9 2673,9 0-6057,-9 0 6057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15.577"/>
    </inkml:context>
    <inkml:brush xml:id="br0">
      <inkml:brushProperty name="width" value="0.07" units="cm"/>
      <inkml:brushProperty name="height" value="0.07" units="cm"/>
    </inkml:brush>
  </inkml:definitions>
  <inkml:trace contextRef="#ctx0" brushRef="#br0">223 441 4560,'0'0'0,"0"0"1289,0 0-1289,0 0 712,0-2-32,0 0 40,0 2-72,0 0-648,-1-3 552,-1 1-87,1 0-145,-1 2-32,2 0-288,-3-2 248,0 0-40,0 0 16,-1-1-48,4 3-176,-4-3 168,0 0 16,-5 0-16,5 1 16,4 2-184,-10-2 160,6 0 0,-5 0-8,6 0-32,3 2-120,-10 0 136,1-2-48,-1 2-24,1 0 16,9 0-80,-9 0 104,1 0 32,0 0-16,4 0-16,4 0-104,-12 0 48,8 1-16,-7 2 0,7 0-16,4-3-16,-10 2 40,6 1-16,-5 0 8,6 1-48,3-4 16,-9 8 16,6-7-16,-1 3 0,0-1 16,4-3-16,-3 5-8,0-2 24,0 0 0,2 0-16,1-3 0,-1 3 8,0 0 0,0-2 8,1 1 8,0-2-24,0 2 32,0 1 0,0-1-8,0 1 40,0-3-64,2 3 48,0-1-8,0 1 0,1 0-8,-3-3-32,8 3 24,-6 1 8,1 0-16,7 0 16,-10-4-32,3 3 56,7 1-7,-7-1 31,9 0-24,-12-3-56,9 2 32,0 0 32,0-1-16,-1-1-64,-8 0 16,8 0 0,-5 0 0,8 0-8,-8 0 40,-3 0-32,11-3 40,-7 0 8,7 1-48,-8-1 40,-3 3-40,9-3 40,-7 0-8,6 0 48,-6-7-40,-2 10-40,9-3 56,-6-5-16,6 5 0,-7-9-8,-2 12-32,3-3 32,5-8 16,-6 0 8,1 0-8,-3 11-48,9-12 24,-7 0 8,6 0-24,-6 0 8,-2 12-16,3-14 16,1 0-16,-1-1 16,0 1 8,-3 14-24,2-16 16,0 1-16,0-2-16,0-1-8,-2 18 24,0-18-24,2-3 24,-2 1 32,0 0-32,0 20 0,0-18 0,-1-1-24,1-1 24,-1 1-8,1 19 8,-1-17 0,1 0 0,0 2 8,0 3 16,0 12-24,0-11 32,0 8 16,0-7-32,0 8 32,0 2-48,0-3 24,0 1 32,0 0-48,0 2 32,0 0-40,0 0 16,0 0 0,0 0 32,0 0-96,0 0 16,0 0 32,0 0-72,0 1 16,0 1 48,0-2 8,0 3 8,0 6-8,0-5 8,0 8 16,0-12-24,0 10 0,0 2 8,0 1-24,0 1 16,0-14 0,0 14 0,2 1 8,0-2 24,0 1-32,-2-14 0,2 13 16,0 1 0,0 0-16,0 0 32,-2-14-32,2 15 24,0 1-24,0 0 48,0-1-8,-2-15-40,2 14 24,0-1 8,0 3 0,0-2-32,-2-14 0,3 15 24,-1 0-16,2-2 24,-1-1-32,-3-12 0,8 13 16,-6 2 16,1-2-40,0 0 16,-3-13-8,8 12 8,-8-1-40,3 0 56,0-2 0,-3-9-24,2 9 8,0-5-16,0 6 8,0-6 0,-2-4 0,2 9 8,0-6 24,0 0-32,0 0 16,-2-3-16,3 3-16,-1-1-16,0-1-8,1 0-120,-3-1 160,3 1-328,0 0-328,6-1-329,-6 0-503,-3 0 1488,9 0-2152,-9-13-521,3 11-2472,-3 2 5145</inkml:trace>
  <inkml:trace contextRef="#ctx0" brushRef="#br0" timeOffset="15">479 406 5553,'0'0'0,"0"0"680,8 0-416,-6 0 88,-2 0-352,9 0 496,-9 0 48,0 0-48,0 0-80,0 0-416,2 0 352,0 0-39,0 0-17,1 0-8,-3 0-288,3 0 272,6 0-24,-7-2-16,8 0 0,-10 2-232,3-2 200,7 2-8,-6 0-8,5-2-40,-9 2-144,3-2 136,5 0-32,-6 0-8,1 0-16,-3 2-80,8-2 64,-8 2 0,3-3-24,0 0 0,-3 3-40,3-2 40,0 0-16,0 0 0,0 2 16,-3 0-40,3-2 16,-1 0 24,0 0 0,0 0-24,-2 2-16,2-3 24,0 0 8,0 0-8,-2 0 32,0 3-56,2-2 24,-2 0 32,0-1-8,0 1 8,0 2-56,0-3 88,0 1-24,-1 0 0,0 0-16,1 2-48,-2-2 56,0 2-16,-1-2 0,0-1-24,3 3-16,-3-2-8,-1 2 16,0 0-16,-4 0 0,8 0 8,-3-2 8,0 2 0,-6-2-16,6 2 8,3 0 0,-8 0-16,5 1 16,-7 0 8,7 1-8,3-2 0,-4 4-8,-4-1-8,5 1 16,-5-1 16,8-3-16,-2 4 16,-1 0-8,0 0-16,-1-1 0,4-3 8,-3 3 8,0 0-8,0 1 24,0 0-24,3-4 0,-2 8 16,1-5 0,0 2-32,0 3 48,1-8-32,0 3 8,0 1 16,0 5 8,0-6-24,0-3-8,0 8 24,2-6 16,1 2-24,0 0 40,-3-4-56,8 5 8,-6 3 32,1-7 0,6 2 8,-9-3-48,2 3 40,7-2-24,-6 1 8,6 1-24,-9-3 0,4 2 0,6 1-8,-7-2-40,9 1-8,-12-2 56,8 1-160,1 0-112,2 0-176,-1 0-200,-10-1 648,10 1-920,0-1-344,2 0-369,-2 0-375,-10 0 2008,10 0-4497,-10 0 4497</inkml:trace>
  <inkml:trace contextRef="#ctx0" brushRef="#br0" timeOffset="16">845 383 4841,'0'0'0,"0"-2"864,0-1-368,0 0 0,0 3-496,0-3 544,-1 0-56,0 1-80,0 0-88,1 2-320,-1-2 224,-1 0-32,0 0 8,-1 2-32,3 0-168,-3-2 169,0 0-25,-1 2-8,0 0-16,4 0-120,-9 0 72,6 0 48,-9 0 0,4 0 24,8 0-144,-4 0 176,-7 1-32,2 1 8,1 1-8,8-3-144,-10 3 144,1 1-24,0 4-24,1-5-24,8-3-72,-3 4 32,-7 1 16,7 3-16,-2-5 8,5-3-40,-4 8 48,1-5 0,1 5 8,1-5 0,1-3-56,-1 3 48,1 1 48,0 5 24,0-7-8,0-2-112,0 3 168,2 0-64,1 1 40,0-1-24,-3-3-120,9 2 128,-7 1-8,1-2 8,7 0 24,-10-1-152,3 1 112,9-1 0,-4 0-40,1 0-16,-9 0-56,10 0 56,-2 0-24,1 0 16,0-2-40,-9 2-8,8-2 56,2-1-16,-1 1-8,-1 0 8,-8 2-40,8-8 32,0 6 24,-5 0-16,6-2 32,-9 4-72,2-8 48,2 5 1,4-6-1,-8 6-16,0 3-32,2-9 32,0 7 0,-2-6-24,2 6 8,-2 2-16,0-2 40,2-2-32,-2 1 24,0 0 0,0 3-32,0-8 0,0 8 24,0-2 0,0 0-16,0 2-8,0-2 8,0 2 24,0-2-16,0 2-16,0 0 32,0 0-48,0 0 8,-1 0-16,1 0 24,-1 0-32,0 0 0,0 1 32,-1 2 16,2-3-16,-2 3 0,0 0 0,1 1 8,-1 4-16,2-8 8,-1 4 16,1 4 0,0-6-32,0 1 16,0-3 0,0 10-8,0-7 32,2 5 8,1-5-16,-3-3-16,3 8 0,5-4 24,-6 0-24,7 4 24,-9-8-24,3 2 40,8 1-32,-1 1 24,-7-1 0,-3-3-32,12 2 24,-3 0 0,0 0-16,-1-1 0,-8-1-8,10 0 0,-1 1 0,-1-1-48,0 0-112,-8 0 160,9 0-288,-6-2-225,8-1-175,-7 0-160,-4 3 848,11-8-1024,-8 6-192,6-1-177,-7 0-351,-2 3 1744,3-10-4641,-3 10 4641</inkml:trace>
  <inkml:trace contextRef="#ctx0" brushRef="#br0" timeOffset="17">1073 238 4312,'0'0'0,"0"-11"577,3 1-289,0-3-16,-3 13-272,3-12 368,0 2 80,-1-2 16,-2 2 32,0 10-496,0-10 520,2 0 24,0 2 56,-2-1-7,0 9-593,2-3 520,-2-6-72,0 7-72,2-1-64,-2 3-312,0-9 264,0 9-16,2-2-56,-2 0-24,0 2-168,0 0 136,0-2-32,0 0-40,0 2 8,0 0-72,0 0 16,0 0 0,0 1-16,0-1 0,0 1 16,0 1 32,0 2 16,0 6-8,0-10-56,0 4 40,0 9 0,0-1-8,0-1-24,0-11-8,-1 13 32,0-1-8,0 1-24,1 1 24,0-14-24,0 12 8,0 2 0,0 0 16,0-3 16,0-11-40,0 11 32,0 0-8,2 0-8,-2 0 0,0-11-16,2 11 8,0 0 16,-2 0 0,2 1-24,-2-12 0,0 11 16,2 0 16,-2 0-16,2 0-16,-2-11 0,2 12 16,0-1-16,0 0 0,1-2 0,-3-9 0,3 8 8,-1-4-32,0 5 48,1-6-8,-3-3-16,3 3 24,0 1-8,0-1 0,0 0 16,-3-3-32,2 2 40,1 0-32,0-1 24,0 1-16,-3-2-16,3 1 24,0 0 16,6 0-32,-6 0 24,-3-1-32,9 0 8,-6 0 16,6 0-16,-6 0 16,-3 0-24,12-2 8,-9-1-32,10 0 16,-10-5-32,-3 8 40,11-2-64,-8-1-32,8 0-72,-8-6-80,-3 9 248,9-2-408,-6-1-96,0-8-176,7 9-272,-10 2 952,2-3-1185,1-8-335,0 8-280,0-8-2313,-3 11 4113</inkml:trace>
  <inkml:trace contextRef="#ctx0" brushRef="#br0" timeOffset="18">1136 314 6225,'0'0'0,"-1"0"584,-2 0-536,0 0 32,3 0-80,-1 1 184,-1 0 112,1-1 48,1 0-8,0 0-336,0 0 328,0 0-24,2 0-16,1 0-8,-3 0-280,8-2 193,-5 0-57,8 0-40,-3 0-16,-8 2-80,11-2 56,-1 0-16,0-1-32,0 0 8,-10 3-16,11-2 0,-1 0 8,0-1 24,-2 1-64,-8 2 32,8-2-40,0-1-88,-5 1-208,8-2-321,-11 4 657,3-2-960,5 0-248,-6-1-200,1 1-2289,-3 2 3697</inkml:trace>
  <inkml:trace contextRef="#ctx0" brushRef="#br0" timeOffset="19">1387 148 6017,'0'0'0,"0"0"0,-1-2 400,0 0-72,-1-6 96,-1 8 88,3 0-512,0-2 536,0-1-48,0 3-120,0 0-120,0 0-248,0 0 161,0 0-65,0 0-8,0 0 32,0 0-585,0 0 1074,2 0-393,-2 1-8,2 2-16,-2-3-192,0 8 176,2-5-8,-2 8-32,0-2 16,0-9-152,0 10 136,0 2-32,0-1 8,0 1-16,0-12-96,0 12 88,0 1-8,0-2 8,0 1-16,0-12-72,2 10 48,-2 0 0,2 2-16,-2-1 0,0-11-32,0 11 8,2-2 8,-2 2 16,0-1-24,0-10-8,2 9 32,-2 1-16,0-2 16,0 1-32,0-9 0,0 9 16,2 0 0,-2-1-40,0-4 56,0-4-32,2 9 24,-2-6 8,0 5 16,2-6-32,-2-2-16,0 5-16,2-1 32,0-1-88,-2 0 72,0-3 0,0 2-56,2-1-16,-2 2 104,2-2-104,-2-1 72,0 1 24,2 0-24,-2 0 16,0 0-8,0-1-8,0 0 32,0 1 8,0 0 8,0 0 40,0-1-88,0 0 88,0 0 24,0 0-16,0 0-24,0 0-440,0-2 792,2 2-384,-2 0-16,0-2-8,0 2-16,2 0 0,0-2-16,0 0 32,0-1-24,-2 3 8,2-3 0,1 0 8,0-6-24,0 7-8,-3 2 24,3-3 16,0-7-32,0 7 16,0-6 24,-3 9-24,3-3 8,0-7-8,0 7 8,5-8 24,-8 11-32,0-3-16,3-6 24,5 6-8,-8-5 8,0 8-8,9-3 0,-7-6-8,1 7-16,6-7 0,-9 9 24,2-4-16,6 1 8,-6-5-24,6 6 32,-8 2 0,2-2-24,7-1 24,-6 1 0,0 0-40,-3 2 40,9-2 8,-7 2-32,1-2 16,6 2 16,-9 0-8,2 0-24,1 0 0,0 0 8,5 0 0,-8 0 16,2 0 0,0 0-24,1 1 8,1 1 8,-4-2 8,3 3 0,0 0-8,0 0 24,-1 0 0,-2-3-16,2 8-16,0-5 32,0 2-8,0 3 24,-2-8-32,2 4 8,-2 4-8,2-4-24,-2 5 0,0-9 24,2 4 8,-2 5 8,2-4 0,-2 5-16,0-10 0,2 3 8,0 7-8,-2-7 8,2 6-16,-2-9 8,0 3 0,2 1 8,0 0 0,-2 5 24,0-9-32,2 2 8,0 1-16,0 0 0,0 0 16,-2-3-8,0 3 8,2 0-8,1 0 16,-1-1-8,-2-2-8,0 2-32,2-1 16,-2 0-80,2 0-168,-2-1 264,0 1-512,2 0-448,-2-1-737,2 0-783,-2 0 2480,2 0-4825,-2 0 4825</inkml:trace>
  <inkml:trace contextRef="#ctx0" brushRef="#br0" timeOffset="20">2004 302 5465,'0'0'0,"0"0"616,0 0-616,-1 0 64,-1 0-24,-1 0 56,1 0 64,2 0-160,-3 0 184,-1 0 24,1 1 24,3 1-8,0-2-224,0 2 240,-1 1 80,1 0 40,0 0 32,0-3-392,0 3 408,0 0-39,0 1-41,0 0-24,0-4-304,0 5 216,0 3-56,0-6-48,2 2-72,-2-4-40,0 8 40,0-5-16,0 1 8,2 4-16,-2-8-16,0 2 16,0 1-16,0 0 8,3-1 8,-3-2-16,0 3 8,0-2 8,2 0-24,-2 0 24,0 0-24,0-1 8,0 1-16,0-1-40,0 0-120,0 0 176,0 0-448,0 0-369,0 0-407,0 0-632,0 0 6201,0 0-13059,0 0 8714</inkml:trace>
  <inkml:trace contextRef="#ctx0" brushRef="#br0" timeOffset="21">2003 215 7873,'0'0'0,"0"0"232,0 0-232,0 0 304,0 0 88,0-2 56,0 2-87,0 0-361,0-2 272,0 0-112,0 0-80,0 0-56,0 2-24,0-2 8,0 2 8,0-2-8,0 2 24,0 0-32,0-2-40,0 2-32,0 0-56,0 0-88,0 0 216,0 0-248,0 0-281,0 0-383,2 0-424,-2 0 1336,0 1-1720,2 1-2017,-2-2 3737</inkml:trace>
  <inkml:trace contextRef="#ctx0" brushRef="#br0" timeOffset="22">2283 239 2944,'0'0'0,"0"0"896,0 0-640,0 0-56,0 0 48,0 0 49,0 0-17,2 0-24,-2 0-256,0 0 168,0-2-40,0 2 40,2 0 48,-2 0-216,0 0 320,0 0 80,0 0-40,0 0-64,0 0-1672,0 0 2960,0 0-1464,0 0 16,0 0 24,0 0-2160,0 0 4176,0 0-2008,0 0-32,-1 0-24,1 0-112,-2 1 96,0 0 8,-1 1 0,0 0 16,3-2-120,-3 1 64,-1 2 32,-4-1-40,5 1 17,3-3-73,-4 3 72,-5 0-8,6 0-8,-5 0 16,8-3-72,-3 3 24,-6 0 24,6 0-40,-1 0 8,4-3-16,-8 3 16,6 0-16,-1 0 24,-1 0-24,4-3 0,-4 2-16,1 0 16,0-1-24,1 1 48,2-2-24,-1 2 16,0 0 24,0-1 8,1 1-40,0-2-8,0 1 56,0 1-48,0-1 8,2 1-8,-2-2-8,2 1-8,1 0 40,0 1-80,6-1 64,-9-1-16,2 2 0,1 0-8,6-1 24,-6 1-32,-3-2 16,9 2-8,-6 0 16,7 0-8,-7 0 8,-3-2-8,11 2-16,-3 1 0,-5 0-8,8 0 24,-11-3 0,3 3 0,8 0 8,-8 0-8,7 0 8,-10-3-8,3 3-40,6 0 24,-7 0-16,6 0 0,-8-3 32,2 4 16,1-1-16,0 1 0,0 0 16,-3-4-16,3 3 8,-1 2 8,0-2 24,-2 0-24,0-3-16,2 3 48,-2 1-16,0-1 40,-1 0-8,1-3-64,-1 4 96,-2-1 8,0 0 0,-1 0-8,4-3-96,-9 3 64,6 0 0,-7 0-32,6 0 16,4-3-48,-12 3 40,3 1-16,1-2-8,-1 1-32,9-3 16,-9 2-64,0 0-264,-1-1-616,2 0-929,8-1 1873,-8 1-5177,8-1 5177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09.153"/>
    </inkml:context>
    <inkml:brush xml:id="br0">
      <inkml:brushProperty name="width" value="0.07" units="cm"/>
      <inkml:brushProperty name="height" value="0.07" units="cm"/>
    </inkml:brush>
  </inkml:definitions>
  <inkml:trace contextRef="#ctx0" brushRef="#br0">84 317 6633,'0'0'0,"2"-3"1248,-2 3-1248,8-9 1048,-5 7-47,0-1-89,-1-5-192,-2 8-720,2 0 584,-2-3-160,0 0-104,0 1-48,0 2-272,0-2 216,0 0-24,-2 0-48,-1 0-56,3 2-88,-5 0 80,-4 0-40,5 0-40,-7 1 32,11-1-32,-9 2 16,-1 2 0,0 4 16,0-4 1,10-4-33,-9 10 24,1-2-8,5 0-24,-5 1-24,8-9 32,-1 8-8,-1 0 8,2-5 32,0 6 32,0-9-64,3 3 32,6 5-8,0-5-24,1 0 32,-10-3-32,14 2 32,0 0 16,1-2 0,1 0-24,-16 0-24,18-3 64,-2 1-56,-1-1 72,0-5 16,-15 8-96,13-2 40,-1-6 64,-2 5 16,0-6 64,-10 9-184,3-3 248,6-5 32,-9 5 8,2-8-56,-2 11-232,0-3 192,0-7-56,0 7-48,-3-7-8,3 10-80,-4-2 48,-8-6-16,4 6-40,0 0 0,8 2 8,-8-3-40,4 1-16,-5 2-48,6-2-40,3 2 144,-4 0-216,1 0-120,-1 0-192,3 1-352,1-1 880,0 3-1185,0 1-479,2-2-729,8 0-3576,-10-2 5969</inkml:trace>
  <inkml:trace contextRef="#ctx0" brushRef="#br0" timeOffset="1">523 137 5753,'0'0'0,"14"-3"1112,-14 3-1112,13-12 656,3 3-32,-3 1-96,-10 5-80,-3 3-448,8-10 377,-8 7-73,3-8-64,-1 8-32,-2 3-208,0-12 184,0 9-16,0-8-8,0 8-16,0 3-144,-1-9 136,-2 6-8,0-5-8,-5 6-24,8 2-96,-3-3 56,-5-6 8,5 9-48,-8-3-16,11 3 0,-8-2 24,0-1-16,0 1 16,0 0 64,8 2-88,-9 0 40,-1 0 0,1 0 0,0 0-56,9 0 16,-9 0 32,0 2-16,1 1 32,-1 1-16,9-4-32,-8 9-8,5-5 8,-6 6 0,6-1 0,3-9 0,-3 10 16,-1-1-8,1 3 8,0-2 16,3-10-32,-3 11 64,2 1 8,1 1 8,0 2 8,0-15-88,0 15 136,2 0-32,1 1 8,0-2-16,-3-14-96,3 15 64,0 2 8,0-2 8,0 0-72,-3-15-8,3 15 16,0 0 8,0-2 0,-1 0 24,-2-13-48,2 11 24,0 1-16,0-1 16,-2 0 16,0-11-40,0 10-16,0-2-32,0 1-296,0-6-752,0-3 1096,0 8-2449,0-6-3624,0-2 6073</inkml:trace>
  <inkml:trace contextRef="#ctx0" brushRef="#br0" timeOffset="2">392 288 9898,'0'0'0,"0"0"0,13-2 400,-2 0-224,3 2-16,-1 0-64,-13 0-96,11 0 32,0 0-40,-2-2-56,0 2-104,-9 0 168,9-2-520,2-1-673,0-1-607,2-5-3025,-13 9 4825</inkml:trace>
  <inkml:trace contextRef="#ctx0" brushRef="#br0" timeOffset="6394">84 317 6633,'0'0'0,"2"-3"1248,-2 3-1248,8-9 1048,-5 7-47,0-1-89,-1-5-192,-2 8-720,2 0 584,-2-3-160,0 0-104,0 1-48,0 2-272,0-2 216,0 0-24,-2 0-48,-1 0-56,3 2-88,-5 0 80,-4 0-40,5 0-40,-7 1 32,11-1-32,-9 2 16,-1 2 0,0 4 16,0-4 1,10-4-33,-9 10 24,1-2-8,5 0-24,-5 1-24,8-9 32,-1 8-8,-1 0 8,2-5 32,0 6 32,0-9-64,3 3 32,6 5-8,0-5-24,1 0 32,-10-3-32,14 2 32,0 0 16,1-2 0,1 0-24,-16 0-24,18-3 64,-2 1-56,-1-1 72,0-5 16,-15 8-96,13-2 40,-1-6 64,-2 5 16,0-6 64,-10 9-184,3-3 248,6-5 32,-9 5 8,2-8-56,-2 11-232,0-3 192,0-7-56,0 7-48,-3-7-8,3 10-80,-4-2 48,-8-6-16,4 6-40,0 0 0,8 2 8,-8-3-40,4 1-16,-5 2-48,6-2-40,3 2 144,-4 0-216,1 0-120,-1 0-192,3 1-352,1-1 880,0 3-1185,0 1-479,2-2-729,8 0-3576,-10-2 5969</inkml:trace>
  <inkml:trace contextRef="#ctx0" brushRef="#br0" timeOffset="6395">523 137 5753,'0'0'0,"14"-3"1112,-14 3-1112,13-12 656,3 3-32,-3 1-96,-10 5-80,-3 3-448,8-10 377,-8 7-73,3-8-64,-1 8-32,-2 3-208,0-12 184,0 9-16,0-8-8,0 8-16,0 3-144,-1-9 136,-2 6-8,0-5-8,-5 6-24,8 2-96,-3-3 56,-5-6 8,5 9-48,-8-3-16,11 3 0,-8-2 24,0-1-16,0 1 16,0 0 64,8 2-88,-9 0 40,-1 0 0,1 0 0,0 0-56,9 0 16,-9 0 32,0 2-16,1 1 32,-1 1-16,9-4-32,-8 9-8,5-5 8,-6 6 0,6-1 0,3-9 0,-3 10 16,-1-1-8,1 3 8,0-2 16,3-10-32,-3 11 64,2 1 8,1 1 8,0 2 8,0-15-88,0 15 136,2 0-32,1 1 8,0-2-16,-3-14-96,3 15 64,0 2 8,0-2 8,0 0-72,-3-15-8,3 15 16,0 0 8,0-2 0,-1 0 24,-2-13-48,2 11 24,0 1-16,0-1 16,-2 0 16,0-11-40,0 10-16,0-2-32,0 1-296,0-6-752,0-3 1096,0 8-2449,0-6-3624,0-2 6073</inkml:trace>
  <inkml:trace contextRef="#ctx0" brushRef="#br0" timeOffset="6396">392 288 9898,'0'0'0,"0"0"0,13-2 400,-2 0-224,3 2-16,-1 0-64,-13 0-96,11 0 32,0 0-40,-2-2-56,0 2-104,-9 0 168,9-2-520,2-1-673,0-1-607,2-5-3025,-13 9 4825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5T11:30:15.542"/>
    </inkml:context>
    <inkml:brush xml:id="br0">
      <inkml:brushProperty name="width" value="0.07" units="cm"/>
      <inkml:brushProperty name="height" value="0.07" units="cm"/>
    </inkml:brush>
  </inkml:definitions>
  <inkml:trace contextRef="#ctx0" brushRef="#br0">28 412 7137,'0'0'0,"0"0"0,0 0 520,0 0-464,0 0-16,0 0 112,0 0-920,0 0 1712,0 0-744,-1 2 8,0 0 0,1-2-208,-3 2 168,0-1 8,0 1 0,1 0-31,2-2-145,-1 1 176,0 0 16,0 0-24,-1 0 8,2-1-176,-1 2 184,0-1-40,0 0 0,0 0-48,1-1-96,-1 1 88,0 0 16,0 0 32,0-1 96,1 0-232,-1 0 264,0 0 88,1 1 128,0-1 56,0 0-536,0 0 648,0 0 41,0 0-97,0 0-48,0 0-3017,0 0 5370,0-2-2505,0 0-8,0-1-72,0 3-312,0-3 312,0-5-72,0 6-8,0-6-8,0 8-224,0-3 152,0-8 8,0 8-16,0-7 24,0 10-168,2-8 144,0 0-15,-2-1-9,2 0-80,-2 9-40,2-10 48,0 0-8,0 0-80,0-2 104,-2 12-64,2-13 32,1 2 16,-1-2 48,1 2-56,-3 11-40,3-13 64,0 1-8,0 0 32,0 1-16,-3 11-72,3-12 80,0-1-8,0 2-48,0 1 16,-3 10-40,3-10 32,-1 1 8,0-2 0,0 3 32,-2 8-72,0-9 24,0 1 16,2 5-16,-2-10-24,0 13 0,2-3 24,0-10-8,0 10 32,0-6-24,-2 9-24,2-3 40,2-5 8,-2 5-24,0-6 0,-2 9-24,2-2 24,0-7-24,0 9 0,-2-2 32,0 2-32,2-2 32,-2 2 24,0-2-32,2 2 0,-2 0-24,0 0 16,0 0-32,0 0-8,0 0 8,0 0 56,0 0-120,0 0 56,0 0 48,2 0-24,-2 0 0,3 1 16,0 0 0,0 2-80,0 1 40,-3-4 24,3 10-16,0-6 0,6 7 8,-7-7 16,-2-4-8,4 11-8,4-3-8,-6 3 40,6-1-32,-8-10 8,2 11-24,1 1 0,6-1 32,-7 3-8,-2-14 0,8 11 0,-6 0 0,7-1-48,-7 1 32,-2-11 16,8 10 16,-6-1-32,1 0-8,0 1 0,-3-10 24,8 8 0,-6 2 24,6-6 40,-6 5-64,-2-9 0,9 3-40,-7 1 16,2-1-16,-1 0 40,-3-3 0,8 3 32,-8 0-24,2 0 32,-2-1-40,0-2 0,2 1 0,-2-1 8,0 0-16,2 0 56,-2 0-48,2 0 80,-2 0-56,2 0-24,1-3 48,-3 3-48,3-3 0,0-6 24,0 7 32,5-6-56,-8 8 0,2-3-40,1-7 64,1 1 0,-1 1 0,-3 8-24,3-9 56,0-1-48,0-2 8,0 0 8,-3 12-24,2-12 16,0 0-8,0-1 32,1-1-40,-3 14 0,2-14 24,0 2-8,0 0-8,0-1-8,-2 13 0,2-10 0,0-1 16,0 3-16,0-1 8,-2 9-8,0-8 0,2 5 16,-2-10 0,2 11-8,-2 2-8,0-8 40,2 6-24,-2 0-32,0-1 16,0 3 0,2-2 16,-2 0-16,0 2 24,0-2-24,0 2 0,0 0-56,0-2 32,0 2-24,0 0-8,0 0 56,3 0-56,-3 1 24,2 2 24,0 1 8,-2-4 0,2 9 0,0-6-24,0 8-32,0-1 24,-2-10 32,2 9 0,0 0-16,0 1 16,0 0-16,-2-10 16,2 10 0,0 0-24,1 0 40,0 0-32,-3-10 16,3 11-40,0 1 56,5-1-40,-6 0 32,-2-11-8,3 12 16,7-1-16,-8 2 16,1-1-48,-3-12 32,8 12 0,-6 1-32,1 0-8,0 0 40,-3-13 0,8 12-16,-6-1 16,1 1 0,7-2 16,-10-10-16,2 10-16,0 0 96,1-2-8,0 0-8,-3-8-64,3 4 40,0 5-80,0-6 16,0 1 16,-3-4 8,3 4 24,-1-1-40,0 1-8,0-1-80,-2-3 104,2 2-208,0-1-120,0 0-120,0 0-120,-2-1 568,2 0-721,0 0-103,0 0-200,1 0-248,-3 0 1272,4-2-1609,5 2-367,-7-2-345,1 0-3448,-3 2 5769,0 0 0</inkml:trace>
  <inkml:trace contextRef="#ctx0" brushRef="#br0" timeOffset="1">773 262 6081,'0'0'0,"0"0"0,-3-8 1632,-6 5-840,6-8-96,-5 8-87,8 3-609,0-8 488,0 6-48,0-6-80,2 6-40,-2 2-320,0-2 304,0-1 16,0-5 0,-1 8 16,1 0-336,-1-3 344,0 0-32,0 1-64,-2 0-40,3 2-208,-2-2 144,-2 2-55,-4 0-49,5 0-32,3 0-8,-8 0 24,4 1-24,-7 2 24,3 1 8,8-4-32,-10 9 0,1-6 8,-1 7 8,1-6-16,9-4 0,-8 11 32,4-1-8,-7-1 0,7-1 8,4-8-32,-9 8 0,6 0 40,-6 1-32,7 0-16,2-9 8,-3 4 24,0 7-16,1-3 32,1-5 48,1-3-88,0 10 64,0-6 40,0 5-8,3-6 0,-3-3-96,3 9 152,6-7-96,-6 2 88,6-1-16,-9-3-128,8 3 120,1 1 80,-1-1-136,1 0 16,-9-3-80,9 3 80,0-2-48,2 0 48,-3 0 56,-8-1-136,9 1 32,-1-1 32,0 0-32,0-2 24,-8 2-56,8-3 136,-4 0 48,8-5-32,-9 6-40,-3 2-112,12-8 72,-4 6-48,0-7 0,-5 6-40,-3 3 16,11-11 32,-8 8-96,5-9 48,-6 4-16,-2 8 32,3-8-32,5-1 56,-8-1 8,2 1 16,-2 9-48,2-10 64,-2-1-24,2 2 24,-2-1-24,0 10-40,0-3 24,0-7 8,-1 8-8,0-6 0,1 8-24,-2 0 32,0-2 0,0 0-32,0 0-32,2 2 32,-2-2-32,0 2-48,1 0-24,-1 0-48,2 0 152,-2 0-160,0 1-56,1 1-16,-1 1-96,2-3 328,-1 4-544,0 0-264,1 4-369,0-5-519,0-3 1696,0 4-2456,2 5-3586,-2-9 6042</inkml:trace>
  <inkml:trace contextRef="#ctx0" brushRef="#br0" timeOffset="2">1128 214 6057,'0'0'0,"0"0"0,2-3 1128,1-7-232,5 7-40,-8-7-55,0 10-801,2-2 704,0-1-88,0 0-104,-2-5-120,0 8-392,0 0 328,0-3-72,0 1-8,0 0-40,0 2-208,0-2 160,0 0-40,-1 0-48,-1 2-16,2 0-56,-4 0 32,-5 0-8,5 0 24,-8 1-40,12-1-8,-12 2 16,-1 0 8,0 1 0,-1 0-16,14-3-8,-12 4 16,0 4-40,2-5 40,2 6-8,8-9-8,-4 3 0,-4 6-8,6-6 0,-1 5 16,3-8-8,-3 2-32,2 2 32,1 4-32,0-6 24,0-2 8,0 4 24,3 0-16,0 0-8,5 5-8,-8-9 8,2 3-24,6 0 24,-6 1 0,8 0 24,-10-4-24,3 3 16,9 1 0,-4 4-8,0-6-8,-8-2 0,9 4 0,1 5-24,-1-6 8,1 5-8,-10-8 24,9 3 40,-1 5 16,0-5-8,-5 0 16,-3-3-64,11 8 24,-9-6-24,7 2 16,-7 5-16,-2-9 0,2 2-16,1 1-16,-1 0 0,-2 0 40,0-3-8,0 3 24,0-1 88,0-1-32,-1 0-16,1-1-64,-3 1 65,-7 0-65,6 1 160,-7-1-152,11-1-8,-11 2 24,1 0-8,-1 0-80,-2 0 96,13-2-32,-11 2-8,1-1-24,1 1-32,1-1 32,8-1 32,-10 1-65,6 0-7,-6 0-112,6-1-344,4 0 528,-4 0-928,0 0-448,1 0-593,0 0-3744,3 0 5713,0 0 0</inkml:trace>
  <inkml:trace contextRef="#ctx0" brushRef="#br0" timeOffset="3">1496 45 8033,'0'0'0,"0"0"0,-3-8 960,-5 5-119,5-7-129,-5 8-128,8 2-584,-1-3 432,0-5-56,0 8-64,0-2-80,1 2-232,-1-2 248,0 2-8,0-2 24,0 2-8,1 0-256,0 0 152,0 0-24,-1 0-80,0 1 8,1-1-56,-1 3 72,-2 6 25,1 0 7,1 2-8,1-11-96,-1 10 112,-1 2-32,1-1-8,0 3-8,1-14-64,-1 15 56,0-1-16,1 1 16,0-1-24,0-14-32,0 13 16,0 0 16,0-1-16,0 2 24,0-14-40,-1 13 24,0 0-24,0 1 16,0 1 0,1-15-16,-2 12 16,1 1 8,-1-2-32,1 1 8,1-12 0,-1 11-48,0 0 96,1-2-16,0-1-32,0-8 0,0 4 8,0 6-176,2-7-112,-2 1-369,0-4 649,0 3-1240,2-1-904,-2-1-4522,0-1 6666</inkml:trace>
  <inkml:trace contextRef="#ctx0" brushRef="#br0" timeOffset="4">1395 235 11074,'0'0'0,"3"-2"496,7 0-200,-1-6 16,-9 8-312,8 0 256,1-2-56,0 0-80,0 0-64,-9 2-56,11-2 64,-1 0-48,1 2 24,-1-2-16,-10 2-24,11-3-16,0 1 32,0-1-40,1 0-72,-12 3 96,10-3-312,2 1-440,0 0-656,-1-2-713,-11 4 2121,12-3-5449,-12 3 5449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29</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11/5/2022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677276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79813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1786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5674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11/5/2022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266412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466811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67913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579410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0654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11/5/2022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83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11/5/2022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271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r">
              <a:defRPr sz="1200" baseline="0">
                <a:solidFill>
                  <a:schemeClr val="tx2"/>
                </a:solidFill>
              </a:defRPr>
            </a:lvl1pPr>
          </a:lstStyle>
          <a:p>
            <a:fld id="{87DE6118-2437-4B30-8E3C-4D2BE6020583}" type="datetimeFigureOut">
              <a:rPr lang="en-US" dirty="0"/>
              <a:pPr/>
              <a:t>11/5/2022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r">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390784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r"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8" Type="http://schemas.openxmlformats.org/officeDocument/2006/relationships/image" Target="../media/image24.png" /><Relationship Id="rId3" Type="http://schemas.openxmlformats.org/officeDocument/2006/relationships/customXml" Target="../ink/ink20.xml" /><Relationship Id="rId7" Type="http://schemas.openxmlformats.org/officeDocument/2006/relationships/customXml" Target="../ink/ink22.xml" /><Relationship Id="rId2"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image" Target="../media/image23.png" /><Relationship Id="rId5" Type="http://schemas.openxmlformats.org/officeDocument/2006/relationships/customXml" Target="../ink/ink21.xml" /><Relationship Id="rId4" Type="http://schemas.openxmlformats.org/officeDocument/2006/relationships/image" Target="../media/image22.pn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8" Type="http://schemas.openxmlformats.org/officeDocument/2006/relationships/customXml" Target="../ink/ink4.xml" /><Relationship Id="rId13" Type="http://schemas.openxmlformats.org/officeDocument/2006/relationships/customXml" Target="../ink/ink7.xml" /><Relationship Id="rId18" Type="http://schemas.openxmlformats.org/officeDocument/2006/relationships/image" Target="../media/image8.png" /><Relationship Id="rId26" Type="http://schemas.openxmlformats.org/officeDocument/2006/relationships/customXml" Target="../ink/ink16.xml" /><Relationship Id="rId3" Type="http://schemas.openxmlformats.org/officeDocument/2006/relationships/image" Target="../media/image2.png" /><Relationship Id="rId21" Type="http://schemas.openxmlformats.org/officeDocument/2006/relationships/customXml" Target="../ink/ink13.xml" /><Relationship Id="rId7" Type="http://schemas.openxmlformats.org/officeDocument/2006/relationships/image" Target="../media/image4.png" /><Relationship Id="rId12" Type="http://schemas.openxmlformats.org/officeDocument/2006/relationships/customXml" Target="../ink/ink6.xml" /><Relationship Id="rId17" Type="http://schemas.openxmlformats.org/officeDocument/2006/relationships/customXml" Target="../ink/ink10.xml" /><Relationship Id="rId25" Type="http://schemas.openxmlformats.org/officeDocument/2006/relationships/customXml" Target="../ink/ink15.xml" /><Relationship Id="rId2" Type="http://schemas.openxmlformats.org/officeDocument/2006/relationships/customXml" Target="../ink/ink1.xml" /><Relationship Id="rId16" Type="http://schemas.openxmlformats.org/officeDocument/2006/relationships/customXml" Target="../ink/ink9.xml" /><Relationship Id="rId20" Type="http://schemas.openxmlformats.org/officeDocument/2006/relationships/customXml" Target="../ink/ink12.xml" /><Relationship Id="rId29" Type="http://schemas.openxmlformats.org/officeDocument/2006/relationships/customXml" Target="../ink/ink19.xml" /><Relationship Id="rId1" Type="http://schemas.openxmlformats.org/officeDocument/2006/relationships/slideLayout" Target="../slideLayouts/slideLayout7.xml" /><Relationship Id="rId6" Type="http://schemas.openxmlformats.org/officeDocument/2006/relationships/customXml" Target="../ink/ink3.xml" /><Relationship Id="rId11" Type="http://schemas.openxmlformats.org/officeDocument/2006/relationships/image" Target="../media/image6.png" /><Relationship Id="rId24" Type="http://schemas.openxmlformats.org/officeDocument/2006/relationships/image" Target="../media/image10.png" /><Relationship Id="rId5" Type="http://schemas.openxmlformats.org/officeDocument/2006/relationships/image" Target="../media/image3.png" /><Relationship Id="rId15" Type="http://schemas.openxmlformats.org/officeDocument/2006/relationships/image" Target="../media/image7.png" /><Relationship Id="rId23" Type="http://schemas.openxmlformats.org/officeDocument/2006/relationships/customXml" Target="../ink/ink14.xml" /><Relationship Id="rId28" Type="http://schemas.openxmlformats.org/officeDocument/2006/relationships/customXml" Target="../ink/ink18.xml" /><Relationship Id="rId10" Type="http://schemas.openxmlformats.org/officeDocument/2006/relationships/customXml" Target="../ink/ink5.xml" /><Relationship Id="rId19" Type="http://schemas.openxmlformats.org/officeDocument/2006/relationships/customXml" Target="../ink/ink11.xml" /><Relationship Id="rId4" Type="http://schemas.openxmlformats.org/officeDocument/2006/relationships/customXml" Target="../ink/ink2.xml" /><Relationship Id="rId9" Type="http://schemas.openxmlformats.org/officeDocument/2006/relationships/image" Target="../media/image5.png" /><Relationship Id="rId14" Type="http://schemas.openxmlformats.org/officeDocument/2006/relationships/customXml" Target="../ink/ink8.xml" /><Relationship Id="rId22" Type="http://schemas.openxmlformats.org/officeDocument/2006/relationships/image" Target="../media/image9.png" /><Relationship Id="rId27" Type="http://schemas.openxmlformats.org/officeDocument/2006/relationships/customXml" Target="../ink/ink17.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933" y="1486986"/>
            <a:ext cx="7403689" cy="2222089"/>
          </a:xfrm>
        </p:spPr>
        <p:txBody>
          <a:bodyPr>
            <a:normAutofit/>
          </a:bodyPr>
          <a:lstStyle/>
          <a:p>
            <a:r>
              <a:rPr lang="en-US" dirty="0"/>
              <a:t>Complications of DM</a:t>
            </a:r>
          </a:p>
        </p:txBody>
      </p:sp>
      <p:sp>
        <p:nvSpPr>
          <p:cNvPr id="6" name="مربع نص 5"/>
          <p:cNvSpPr txBox="1"/>
          <p:nvPr/>
        </p:nvSpPr>
        <p:spPr>
          <a:xfrm>
            <a:off x="8346258" y="3709075"/>
            <a:ext cx="3254375" cy="2308324"/>
          </a:xfrm>
          <a:prstGeom prst="rect">
            <a:avLst/>
          </a:prstGeom>
          <a:noFill/>
        </p:spPr>
        <p:txBody>
          <a:bodyPr wrap="square" rtlCol="1">
            <a:spAutoFit/>
          </a:bodyPr>
          <a:lstStyle/>
          <a:p>
            <a:r>
              <a:rPr lang="en-US" sz="2400" dirty="0"/>
              <a:t>Done by :</a:t>
            </a:r>
          </a:p>
          <a:p>
            <a:r>
              <a:rPr lang="en-US" sz="2400" dirty="0"/>
              <a:t>Dania </a:t>
            </a:r>
            <a:r>
              <a:rPr lang="en-US" sz="2400" dirty="0" err="1"/>
              <a:t>alhmeed</a:t>
            </a:r>
            <a:endParaRPr lang="en-US" sz="2400" dirty="0"/>
          </a:p>
          <a:p>
            <a:r>
              <a:rPr lang="en-US" sz="2400" dirty="0" err="1"/>
              <a:t>Esraa</a:t>
            </a:r>
            <a:r>
              <a:rPr lang="en-US" sz="2400" dirty="0"/>
              <a:t> </a:t>
            </a:r>
            <a:r>
              <a:rPr lang="en-US" sz="2400" dirty="0" err="1"/>
              <a:t>hawawreh</a:t>
            </a:r>
            <a:r>
              <a:rPr lang="en-US" sz="2400" dirty="0"/>
              <a:t> </a:t>
            </a:r>
          </a:p>
          <a:p>
            <a:r>
              <a:rPr lang="en-US" sz="2400" dirty="0" err="1"/>
              <a:t>Yaqoot</a:t>
            </a:r>
            <a:r>
              <a:rPr lang="en-US" sz="2400" dirty="0"/>
              <a:t> </a:t>
            </a:r>
            <a:r>
              <a:rPr lang="en-US" sz="2400" dirty="0" err="1"/>
              <a:t>mriyan</a:t>
            </a:r>
            <a:r>
              <a:rPr lang="en-US" sz="2400" dirty="0"/>
              <a:t> </a:t>
            </a:r>
          </a:p>
          <a:p>
            <a:r>
              <a:rPr lang="en-US" sz="2400" dirty="0" err="1"/>
              <a:t>Reham</a:t>
            </a:r>
            <a:r>
              <a:rPr lang="en-US" sz="2400" dirty="0"/>
              <a:t> </a:t>
            </a:r>
            <a:r>
              <a:rPr lang="en-US" sz="2400" dirty="0" err="1"/>
              <a:t>aleid</a:t>
            </a:r>
            <a:r>
              <a:rPr lang="en-US" sz="2400" dirty="0"/>
              <a:t> </a:t>
            </a:r>
          </a:p>
          <a:p>
            <a:r>
              <a:rPr lang="en-US" sz="2400" dirty="0"/>
              <a:t> </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ulcer 2.jpg"/>
          <p:cNvPicPr>
            <a:picLocks noGrp="1" noChangeAspect="1"/>
          </p:cNvPicPr>
          <p:nvPr>
            <p:ph idx="1"/>
          </p:nvPr>
        </p:nvPicPr>
        <p:blipFill>
          <a:blip r:embed="rId2"/>
          <a:stretch>
            <a:fillRect/>
          </a:stretch>
        </p:blipFill>
        <p:spPr>
          <a:xfrm>
            <a:off x="6443872" y="638968"/>
            <a:ext cx="2906526" cy="32940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709384" y="596348"/>
            <a:ext cx="5038746" cy="4524315"/>
          </a:xfrm>
          <a:prstGeom prst="rect">
            <a:avLst/>
          </a:prstGeom>
          <a:solidFill>
            <a:schemeClr val="bg1"/>
          </a:solidFill>
        </p:spPr>
        <p:txBody>
          <a:bodyPr wrap="square" rtlCol="0">
            <a:spAutoFit/>
          </a:bodyPr>
          <a:lstStyle/>
          <a:p>
            <a:pPr>
              <a:buFont typeface="Arial" pitchFamily="34" charset="0"/>
              <a:buChar char="•"/>
            </a:pPr>
            <a:r>
              <a:rPr lang="en-US" sz="2400" dirty="0"/>
              <a:t>What if I told you this patient had no pain associated with this complicated foot ulcers ?</a:t>
            </a:r>
          </a:p>
          <a:p>
            <a:endParaRPr lang="en-US" sz="2400" dirty="0"/>
          </a:p>
          <a:p>
            <a:endParaRPr lang="en-US" sz="2400" dirty="0"/>
          </a:p>
          <a:p>
            <a:pPr>
              <a:buFont typeface="Arial" pitchFamily="34" charset="0"/>
              <a:buChar char="•"/>
            </a:pPr>
            <a:r>
              <a:rPr lang="en-US" sz="2400" dirty="0"/>
              <a:t> Diabetic peripheral neuropathy can </a:t>
            </a:r>
            <a:r>
              <a:rPr lang="en-US" sz="2400" b="1" dirty="0"/>
              <a:t>MASK painful warning signs</a:t>
            </a:r>
            <a:r>
              <a:rPr lang="en-US" sz="2400" dirty="0"/>
              <a:t> associated with PAD such as  claudications , leg cramping , rest pain or temperature changes commonly seen with peripheral arterial disease.</a:t>
            </a:r>
          </a:p>
        </p:txBody>
      </p:sp>
      <p:sp>
        <p:nvSpPr>
          <p:cNvPr id="3" name="مربع نص 2">
            <a:extLst>
              <a:ext uri="{FF2B5EF4-FFF2-40B4-BE49-F238E27FC236}">
                <a16:creationId xmlns:a16="http://schemas.microsoft.com/office/drawing/2014/main" id="{F4E74AAA-B52A-44F8-3383-F98E1A4F898C}"/>
              </a:ext>
            </a:extLst>
          </p:cNvPr>
          <p:cNvSpPr txBox="1"/>
          <p:nvPr/>
        </p:nvSpPr>
        <p:spPr>
          <a:xfrm>
            <a:off x="6443872" y="4083326"/>
            <a:ext cx="5102087" cy="2400657"/>
          </a:xfrm>
          <a:prstGeom prst="rect">
            <a:avLst/>
          </a:prstGeom>
          <a:noFill/>
        </p:spPr>
        <p:txBody>
          <a:bodyPr wrap="square">
            <a:spAutoFit/>
          </a:bodyPr>
          <a:lstStyle/>
          <a:p>
            <a:r>
              <a:rPr lang="en-US" sz="2800" b="1" dirty="0">
                <a:solidFill>
                  <a:srgbClr val="333333"/>
                </a:solidFill>
                <a:effectLst/>
              </a:rPr>
              <a:t>Best treatment is prevention</a:t>
            </a:r>
            <a:br>
              <a:rPr lang="en-US" dirty="0">
                <a:solidFill>
                  <a:srgbClr val="333333"/>
                </a:solidFill>
                <a:effectLst/>
              </a:rPr>
            </a:br>
            <a:r>
              <a:rPr lang="en-US" sz="2000" dirty="0">
                <a:solidFill>
                  <a:srgbClr val="333333"/>
                </a:solidFill>
                <a:effectLst/>
              </a:rPr>
              <a:t>regular foot care, regular podiatrist Visit.</a:t>
            </a:r>
            <a:br>
              <a:rPr lang="en-US" dirty="0"/>
            </a:br>
            <a:r>
              <a:rPr lang="en-US" sz="2400" b="1" dirty="0">
                <a:solidFill>
                  <a:srgbClr val="333333"/>
                </a:solidFill>
                <a:effectLst/>
              </a:rPr>
              <a:t>Mangment</a:t>
            </a:r>
            <a:r>
              <a:rPr lang="en-US" dirty="0">
                <a:solidFill>
                  <a:srgbClr val="333333"/>
                </a:solidFill>
                <a:effectLst/>
              </a:rPr>
              <a:t> :</a:t>
            </a:r>
            <a:br>
              <a:rPr lang="en-US" dirty="0"/>
            </a:br>
            <a:r>
              <a:rPr lang="en-US" sz="2000" u="sng" dirty="0">
                <a:solidFill>
                  <a:srgbClr val="333333"/>
                </a:solidFill>
                <a:effectLst/>
              </a:rPr>
              <a:t>Antibiotics</a:t>
            </a:r>
            <a:r>
              <a:rPr lang="en-US" sz="2000" dirty="0">
                <a:solidFill>
                  <a:srgbClr val="333333"/>
                </a:solidFill>
                <a:effectLst/>
              </a:rPr>
              <a:t> if there is</a:t>
            </a:r>
            <a:r>
              <a:rPr lang="en-US" sz="2000" dirty="0">
                <a:solidFill>
                  <a:srgbClr val="333333"/>
                </a:solidFill>
              </a:rPr>
              <a:t> </a:t>
            </a:r>
            <a:r>
              <a:rPr lang="en-US" sz="2000" dirty="0">
                <a:solidFill>
                  <a:srgbClr val="333333"/>
                </a:solidFill>
                <a:effectLst/>
              </a:rPr>
              <a:t>an infection</a:t>
            </a:r>
            <a:br>
              <a:rPr lang="en-US" sz="2000" dirty="0"/>
            </a:br>
            <a:r>
              <a:rPr lang="en-US" sz="2000" u="sng" dirty="0">
                <a:solidFill>
                  <a:srgbClr val="333333"/>
                </a:solidFill>
                <a:effectLst/>
              </a:rPr>
              <a:t>wound healing </a:t>
            </a:r>
            <a:r>
              <a:rPr lang="en-US" sz="2000" dirty="0">
                <a:solidFill>
                  <a:srgbClr val="333333"/>
                </a:solidFill>
                <a:effectLst/>
              </a:rPr>
              <a:t> in ulcer</a:t>
            </a:r>
            <a:br>
              <a:rPr lang="en-US" sz="2000" dirty="0"/>
            </a:br>
            <a:r>
              <a:rPr lang="en-US" sz="2000" dirty="0">
                <a:solidFill>
                  <a:srgbClr val="333333"/>
                </a:solidFill>
              </a:rPr>
              <a:t> in </a:t>
            </a:r>
            <a:r>
              <a:rPr lang="en-US" sz="2000" dirty="0">
                <a:solidFill>
                  <a:srgbClr val="333333"/>
                </a:solidFill>
                <a:effectLst/>
              </a:rPr>
              <a:t>gangrene &gt;&gt;</a:t>
            </a:r>
            <a:r>
              <a:rPr lang="en-US" sz="2000" u="sng" dirty="0">
                <a:solidFill>
                  <a:srgbClr val="333333"/>
                </a:solidFill>
                <a:effectLst/>
              </a:rPr>
              <a:t>amputation</a:t>
            </a:r>
            <a:r>
              <a:rPr lang="en-US" sz="2000" dirty="0">
                <a:solidFill>
                  <a:srgbClr val="333333"/>
                </a:solidFill>
                <a:effectLst/>
              </a:rPr>
              <a:t>  as last resort..</a:t>
            </a:r>
            <a:br>
              <a:rPr lang="en-US" dirty="0"/>
            </a:br>
            <a:endParaRPr lang="ar-A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856D">
            <a:alpha val="0"/>
          </a:srgbClr>
        </a:solidFill>
        <a:effectLst/>
      </p:bgPr>
    </p:bg>
    <p:spTree>
      <p:nvGrpSpPr>
        <p:cNvPr id="1" name=""/>
        <p:cNvGrpSpPr/>
        <p:nvPr/>
      </p:nvGrpSpPr>
      <p:grpSpPr>
        <a:xfrm>
          <a:off x="0" y="0"/>
          <a:ext cx="0" cy="0"/>
          <a:chOff x="0" y="0"/>
          <a:chExt cx="0" cy="0"/>
        </a:xfrm>
      </p:grpSpPr>
      <p:pic>
        <p:nvPicPr>
          <p:cNvPr id="7" name="عنصر نائب للمحتوى 6" descr="gr1_lrg.jpg"/>
          <p:cNvPicPr>
            <a:picLocks noGrp="1" noChangeAspect="1"/>
          </p:cNvPicPr>
          <p:nvPr>
            <p:ph idx="1"/>
          </p:nvPr>
        </p:nvPicPr>
        <p:blipFill>
          <a:blip r:embed="rId2"/>
          <a:srcRect l="32964" t="4203" r="41044"/>
          <a:stretch>
            <a:fillRect/>
          </a:stretch>
        </p:blipFill>
        <p:spPr>
          <a:xfrm>
            <a:off x="5389517" y="310643"/>
            <a:ext cx="5537200" cy="6204855"/>
          </a:xfrm>
        </p:spPr>
      </p:pic>
      <p:sp>
        <p:nvSpPr>
          <p:cNvPr id="9" name="مربع نص 8"/>
          <p:cNvSpPr txBox="1"/>
          <p:nvPr/>
        </p:nvSpPr>
        <p:spPr>
          <a:xfrm>
            <a:off x="1774372" y="1585687"/>
            <a:ext cx="3098800" cy="830997"/>
          </a:xfrm>
          <a:prstGeom prst="rect">
            <a:avLst/>
          </a:prstGeom>
          <a:solidFill>
            <a:srgbClr val="FF856D"/>
          </a:solidFill>
          <a:effectLst>
            <a:glow rad="139700">
              <a:schemeClr val="accent2">
                <a:satMod val="175000"/>
                <a:alpha val="40000"/>
              </a:schemeClr>
            </a:glow>
          </a:effectLst>
        </p:spPr>
        <p:txBody>
          <a:bodyPr wrap="square" rtlCol="1">
            <a:spAutoFit/>
          </a:bodyPr>
          <a:lstStyle/>
          <a:p>
            <a:pPr algn="ctr"/>
            <a:r>
              <a:rPr lang="en-US" sz="4800" dirty="0">
                <a:solidFill>
                  <a:schemeClr val="tx1">
                    <a:lumMod val="95000"/>
                    <a:lumOff val="5000"/>
                  </a:schemeClr>
                </a:solidFill>
                <a:effectLst>
                  <a:outerShdw blurRad="38100" dist="38100" dir="2700000" algn="tl">
                    <a:srgbClr val="000000">
                      <a:alpha val="43137"/>
                    </a:srgbClr>
                  </a:outerShdw>
                </a:effectLst>
                <a:latin typeface="Arial Rounded MT Bold" pitchFamily="34" charset="0"/>
              </a:rPr>
              <a:t>NOW …. </a:t>
            </a:r>
            <a:endParaRPr lang="ar-SA" sz="4800" dirty="0">
              <a:solidFill>
                <a:schemeClr val="tx1">
                  <a:lumMod val="95000"/>
                  <a:lumOff val="5000"/>
                </a:schemeClr>
              </a:solidFill>
              <a:effectLst>
                <a:outerShdw blurRad="38100" dist="38100" dir="2700000" algn="tl">
                  <a:srgbClr val="000000">
                    <a:alpha val="43137"/>
                  </a:srgbClr>
                </a:outerShdw>
              </a:effectLst>
              <a:latin typeface="Arial Rounded MT Bold" pitchFamily="34" charset="0"/>
            </a:endParaRPr>
          </a:p>
        </p:txBody>
      </p:sp>
      <p:sp>
        <p:nvSpPr>
          <p:cNvPr id="10" name="مربع نص 9"/>
          <p:cNvSpPr txBox="1"/>
          <p:nvPr/>
        </p:nvSpPr>
        <p:spPr>
          <a:xfrm>
            <a:off x="1761672" y="2720574"/>
            <a:ext cx="3111500" cy="1384995"/>
          </a:xfrm>
          <a:prstGeom prst="rect">
            <a:avLst/>
          </a:prstGeom>
          <a:solidFill>
            <a:srgbClr val="FF856D"/>
          </a:solidFill>
          <a:effectLst>
            <a:glow rad="139700">
              <a:schemeClr val="accent2">
                <a:satMod val="175000"/>
                <a:alpha val="40000"/>
              </a:schemeClr>
            </a:glow>
          </a:effectLst>
        </p:spPr>
        <p:txBody>
          <a:bodyPr wrap="square" rtlCol="1">
            <a:spAutoFit/>
          </a:bodyPr>
          <a:lstStyle/>
          <a:p>
            <a:pPr algn="ctr"/>
            <a:r>
              <a:rPr lang="en-US" sz="2800" dirty="0">
                <a:solidFill>
                  <a:schemeClr val="bg1"/>
                </a:solidFill>
                <a:effectLst>
                  <a:outerShdw blurRad="38100" dist="38100" dir="2700000" algn="tl">
                    <a:srgbClr val="000000">
                      <a:alpha val="43137"/>
                    </a:srgbClr>
                  </a:outerShdw>
                </a:effectLst>
              </a:rPr>
              <a:t>MICRO</a:t>
            </a:r>
            <a:r>
              <a:rPr lang="en-US" sz="2800" dirty="0">
                <a:effectLst>
                  <a:outerShdw blurRad="38100" dist="38100" dir="2700000" algn="tl">
                    <a:srgbClr val="000000">
                      <a:alpha val="43137"/>
                    </a:srgbClr>
                  </a:outerShdw>
                </a:effectLst>
              </a:rPr>
              <a:t>VASCULAR </a:t>
            </a:r>
          </a:p>
          <a:p>
            <a:pPr algn="ctr"/>
            <a:r>
              <a:rPr lang="en-US" sz="2800" dirty="0">
                <a:effectLst>
                  <a:outerShdw blurRad="38100" dist="38100" dir="2700000" algn="tl">
                    <a:srgbClr val="000000">
                      <a:alpha val="43137"/>
                    </a:srgbClr>
                  </a:outerShdw>
                </a:effectLst>
              </a:rPr>
              <a:t>COMPLICATIONS </a:t>
            </a:r>
            <a:endParaRPr lang="ar-SA" sz="2800"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6625" y="303206"/>
            <a:ext cx="8798853" cy="1063423"/>
          </a:xfrm>
        </p:spPr>
        <p:txBody>
          <a:bodyPr>
            <a:normAutofit fontScale="90000"/>
          </a:bodyPr>
          <a:lstStyle/>
          <a:p>
            <a:pPr algn="ctr"/>
            <a:br>
              <a:rPr lang="en-US" sz="4400" dirty="0"/>
            </a:br>
            <a:r>
              <a:rPr lang="en-US" sz="4400" dirty="0"/>
              <a:t>PATHOPHYSIOLOGY </a:t>
            </a:r>
          </a:p>
        </p:txBody>
      </p:sp>
      <p:sp>
        <p:nvSpPr>
          <p:cNvPr id="5" name="Content Placeholder 2"/>
          <p:cNvSpPr txBox="1">
            <a:spLocks/>
          </p:cNvSpPr>
          <p:nvPr/>
        </p:nvSpPr>
        <p:spPr>
          <a:xfrm>
            <a:off x="1490869" y="1879744"/>
            <a:ext cx="8798852" cy="4525963"/>
          </a:xfrm>
          <a:prstGeom prst="rect">
            <a:avLst/>
          </a:prstGeom>
          <a:noFill/>
        </p:spPr>
        <p:txBody>
          <a:bodyPr vert="horz" lIns="91440" tIns="45720" rIns="91440" bIns="45720" rtlCol="0">
            <a:normAutofit/>
          </a:bodyPr>
          <a:lstStyle/>
          <a:p>
            <a:pPr marL="342900" indent="-342900" algn="ctr">
              <a:spcBef>
                <a:spcPct val="20000"/>
              </a:spcBef>
              <a:buFont typeface="Arial" pitchFamily="34" charset="0"/>
              <a:buChar char="•"/>
              <a:defRPr/>
            </a:pPr>
            <a:r>
              <a:rPr lang="en-US" sz="2800" dirty="0">
                <a:solidFill>
                  <a:srgbClr val="FF0000"/>
                </a:solidFill>
                <a:effectLst>
                  <a:outerShdw blurRad="38100" dist="38100" dir="2700000" algn="tl">
                    <a:srgbClr val="000000">
                      <a:alpha val="43137"/>
                    </a:srgbClr>
                  </a:outerShdw>
                </a:effectLst>
              </a:rPr>
              <a:t>Chronic hyperglycemia</a:t>
            </a:r>
          </a:p>
          <a:p>
            <a:pPr marL="342900" indent="-342900" algn="ctr">
              <a:spcBef>
                <a:spcPct val="20000"/>
              </a:spcBef>
              <a:defRPr/>
            </a:pPr>
            <a:r>
              <a:rPr lang="en-US" sz="2800" dirty="0">
                <a:effectLst>
                  <a:outerShdw blurRad="38100" dist="38100" dir="2700000" algn="tl">
                    <a:srgbClr val="000000">
                      <a:alpha val="43137"/>
                    </a:srgbClr>
                  </a:outerShdw>
                </a:effectLst>
              </a:rPr>
              <a:t>    </a:t>
            </a:r>
            <a:r>
              <a:rPr lang="en-US" sz="2800" dirty="0"/>
              <a:t>is the primary factor in the development of microvascular complications , results in : </a:t>
            </a:r>
          </a:p>
          <a:p>
            <a:pPr marL="342900" indent="-342900" algn="ctr">
              <a:spcBef>
                <a:spcPct val="20000"/>
              </a:spcBef>
              <a:defRPr/>
            </a:pPr>
            <a:endParaRPr lang="en-US" sz="2800" dirty="0"/>
          </a:p>
          <a:p>
            <a:pPr marL="342900" indent="-342900" algn="ctr">
              <a:spcBef>
                <a:spcPct val="20000"/>
              </a:spcBef>
              <a:defRPr/>
            </a:pPr>
            <a:r>
              <a:rPr lang="en-US" sz="2800" dirty="0"/>
              <a:t>     </a:t>
            </a:r>
            <a:r>
              <a:rPr lang="en-US" sz="3600" b="1" dirty="0"/>
              <a:t>Glycation of proteins and lipids with subsequent impaired protein and cell membrane function and tissue damage </a:t>
            </a:r>
            <a:endParaRPr lang="en-US" sz="2800" b="1" dirty="0"/>
          </a:p>
        </p:txBody>
      </p:sp>
    </p:spTree>
    <p:extLst>
      <p:ext uri="{BB962C8B-B14F-4D97-AF65-F5344CB8AC3E}">
        <p14:creationId xmlns:p14="http://schemas.microsoft.com/office/powerpoint/2010/main" val="11016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68103" y="109795"/>
            <a:ext cx="7890470" cy="1018035"/>
          </a:xfrm>
        </p:spPr>
        <p:txBody>
          <a:bodyPr>
            <a:normAutofit/>
          </a:bodyPr>
          <a:lstStyle/>
          <a:p>
            <a:pPr marL="742950" indent="-742950" algn="ctr" rtl="0">
              <a:buFont typeface="+mj-lt"/>
              <a:buAutoNum type="arabicPeriod"/>
            </a:pPr>
            <a:r>
              <a:rPr lang="en-US" sz="4000" b="1" dirty="0">
                <a:solidFill>
                  <a:srgbClr val="FFC000"/>
                </a:solidFill>
              </a:rPr>
              <a:t>DIABETIC RETINOPATHY</a:t>
            </a:r>
            <a:endParaRPr lang="ar-SA" sz="4000" b="1" dirty="0">
              <a:solidFill>
                <a:srgbClr val="FFC000"/>
              </a:solidFill>
            </a:endParaRPr>
          </a:p>
        </p:txBody>
      </p:sp>
      <p:sp>
        <p:nvSpPr>
          <p:cNvPr id="5" name="مربع نص 4"/>
          <p:cNvSpPr txBox="1"/>
          <p:nvPr/>
        </p:nvSpPr>
        <p:spPr>
          <a:xfrm>
            <a:off x="838247" y="939408"/>
            <a:ext cx="10515506" cy="6771084"/>
          </a:xfrm>
          <a:prstGeom prst="rect">
            <a:avLst/>
          </a:prstGeom>
          <a:noFill/>
        </p:spPr>
        <p:txBody>
          <a:bodyPr wrap="square" rtlCol="1">
            <a:spAutoFit/>
          </a:bodyPr>
          <a:lstStyle/>
          <a:p>
            <a:pPr>
              <a:buFontTx/>
              <a:buChar char="-"/>
            </a:pPr>
            <a:r>
              <a:rPr lang="en-US" sz="2400" dirty="0"/>
              <a:t> Prevalence is 75% after 20 years of DM , so annual screening of all diabetic patients is recommended .The risk of the development and progression of diabetic retinopathy can be reduced by tight control of both glucose and blood pressure.</a:t>
            </a:r>
          </a:p>
          <a:p>
            <a:pPr>
              <a:buFontTx/>
              <a:buChar char="-"/>
            </a:pPr>
            <a:endParaRPr lang="en-US" sz="2400" dirty="0"/>
          </a:p>
          <a:p>
            <a:r>
              <a:rPr lang="en-US" sz="3200" b="1" dirty="0" err="1">
                <a:solidFill>
                  <a:srgbClr val="FF0000"/>
                </a:solidFill>
                <a:effectLst>
                  <a:outerShdw blurRad="38100" dist="38100" dir="2700000" algn="tl">
                    <a:srgbClr val="000000">
                      <a:alpha val="43137"/>
                    </a:srgbClr>
                  </a:outerShdw>
                </a:effectLst>
              </a:rPr>
              <a:t>Nonproliferative</a:t>
            </a:r>
            <a:r>
              <a:rPr lang="en-US" sz="3200" b="1" dirty="0">
                <a:solidFill>
                  <a:srgbClr val="FF0000"/>
                </a:solidFill>
                <a:effectLst>
                  <a:outerShdw blurRad="38100" dist="38100" dir="2700000" algn="tl">
                    <a:srgbClr val="000000">
                      <a:alpha val="43137"/>
                    </a:srgbClr>
                  </a:outerShdw>
                </a:effectLst>
              </a:rPr>
              <a:t> retinopathy : </a:t>
            </a:r>
          </a:p>
          <a:p>
            <a:r>
              <a:rPr lang="en-US" sz="2400" dirty="0">
                <a:solidFill>
                  <a:schemeClr val="bg1"/>
                </a:solidFill>
              </a:rPr>
              <a:t>-</a:t>
            </a:r>
            <a:r>
              <a:rPr lang="en-US" sz="2400" dirty="0"/>
              <a:t>hemorrhage , hard exudates , micro aneurysms and venous dilatation .</a:t>
            </a:r>
          </a:p>
          <a:p>
            <a:r>
              <a:rPr lang="en-US" sz="2400" dirty="0"/>
              <a:t>- These patients are usually asymptomatic unless retina </a:t>
            </a:r>
            <a:r>
              <a:rPr lang="en-US" sz="2400" dirty="0" err="1"/>
              <a:t>eodema</a:t>
            </a:r>
            <a:r>
              <a:rPr lang="en-US" sz="2400" dirty="0"/>
              <a:t> or ischemia involve the central macula </a:t>
            </a:r>
          </a:p>
          <a:p>
            <a:pPr lvl="0"/>
            <a:r>
              <a:rPr lang="en-US" sz="3200" b="1" dirty="0">
                <a:solidFill>
                  <a:srgbClr val="FF0000"/>
                </a:solidFill>
                <a:effectLst>
                  <a:outerShdw blurRad="38100" dist="38100" dir="2700000" algn="tl">
                    <a:srgbClr val="000000">
                      <a:alpha val="43137"/>
                    </a:srgbClr>
                  </a:outerShdw>
                </a:effectLst>
              </a:rPr>
              <a:t>Proliferative retinopathy :</a:t>
            </a:r>
          </a:p>
          <a:p>
            <a:pPr lvl="0"/>
            <a:r>
              <a:rPr lang="en-US" sz="2400" dirty="0">
                <a:solidFill>
                  <a:prstClr val="white"/>
                </a:solidFill>
              </a:rPr>
              <a:t>-</a:t>
            </a:r>
            <a:r>
              <a:rPr lang="en-US" sz="2400" dirty="0"/>
              <a:t>New abnormal blood vessels formation and scarring </a:t>
            </a:r>
          </a:p>
          <a:p>
            <a:pPr lvl="0"/>
            <a:r>
              <a:rPr lang="en-US" sz="2400" dirty="0"/>
              <a:t>-2 serious complication : vitreous hemorrhage and retinal detachment </a:t>
            </a:r>
          </a:p>
          <a:p>
            <a:pPr lvl="0"/>
            <a:r>
              <a:rPr lang="en-US" sz="2400" dirty="0"/>
              <a:t>- Can lead to blindness</a:t>
            </a:r>
          </a:p>
          <a:p>
            <a:endParaRPr lang="en-US" sz="3200" b="1" dirty="0">
              <a:solidFill>
                <a:srgbClr val="FF0000"/>
              </a:solidFill>
              <a:effectLst>
                <a:outerShdw blurRad="38100" dist="38100" dir="2700000" algn="tl">
                  <a:srgbClr val="000000">
                    <a:alpha val="43137"/>
                  </a:srgbClr>
                </a:outerShdw>
              </a:effectLst>
            </a:endParaRPr>
          </a:p>
          <a:p>
            <a:endParaRPr lang="en-US" sz="3200" b="1" dirty="0">
              <a:solidFill>
                <a:srgbClr val="FF0000"/>
              </a:solidFill>
              <a:effectLst>
                <a:outerShdw blurRad="38100" dist="38100" dir="2700000" algn="tl">
                  <a:srgbClr val="000000">
                    <a:alpha val="43137"/>
                  </a:srgbClr>
                </a:outerShdw>
              </a:effectLst>
            </a:endParaRPr>
          </a:p>
          <a:p>
            <a:endParaRPr lang="en-US" sz="2400" dirty="0">
              <a:solidFill>
                <a:schemeClr val="bg1"/>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856D">
            <a:alpha val="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diabetic_retinopathy.jpg"/>
          <p:cNvPicPr>
            <a:picLocks noGrp="1" noChangeAspect="1"/>
          </p:cNvPicPr>
          <p:nvPr>
            <p:ph idx="1"/>
          </p:nvPr>
        </p:nvPicPr>
        <p:blipFill>
          <a:blip r:embed="rId2"/>
          <a:stretch>
            <a:fillRect/>
          </a:stretch>
        </p:blipFill>
        <p:spPr>
          <a:xfrm>
            <a:off x="1841500" y="260120"/>
            <a:ext cx="8534400" cy="659788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20956" y="1303785"/>
            <a:ext cx="7266513" cy="783434"/>
          </a:xfrm>
        </p:spPr>
        <p:txBody>
          <a:bodyPr>
            <a:normAutofit/>
          </a:bodyPr>
          <a:lstStyle/>
          <a:p>
            <a:r>
              <a:rPr lang="en-US" sz="4000" b="1" dirty="0">
                <a:solidFill>
                  <a:srgbClr val="FFC000"/>
                </a:solidFill>
              </a:rPr>
              <a:t>Management of retinopathy </a:t>
            </a:r>
            <a:endParaRPr lang="ar-SA" sz="4000" b="1" dirty="0">
              <a:solidFill>
                <a:srgbClr val="FFC000"/>
              </a:solidFill>
            </a:endParaRPr>
          </a:p>
        </p:txBody>
      </p:sp>
      <p:sp>
        <p:nvSpPr>
          <p:cNvPr id="3" name="عنصر نائب للمحتوى 2"/>
          <p:cNvSpPr>
            <a:spLocks noGrp="1"/>
          </p:cNvSpPr>
          <p:nvPr>
            <p:ph idx="1"/>
          </p:nvPr>
        </p:nvSpPr>
        <p:spPr>
          <a:xfrm>
            <a:off x="1912743" y="2705150"/>
            <a:ext cx="8246070" cy="2849065"/>
          </a:xfrm>
        </p:spPr>
        <p:txBody>
          <a:bodyPr/>
          <a:lstStyle/>
          <a:p>
            <a:pPr algn="l" rtl="0"/>
            <a:r>
              <a:rPr lang="en-US" dirty="0"/>
              <a:t>Refer to ophthalmologist</a:t>
            </a:r>
          </a:p>
          <a:p>
            <a:pPr algn="l" rtl="0"/>
            <a:r>
              <a:rPr lang="en-US" dirty="0"/>
              <a:t> The lipid-lowering drug , </a:t>
            </a:r>
            <a:r>
              <a:rPr lang="en-US" sz="3200" b="1" dirty="0" err="1">
                <a:solidFill>
                  <a:srgbClr val="FF0000"/>
                </a:solidFill>
              </a:rPr>
              <a:t>fenofibrate</a:t>
            </a:r>
            <a:r>
              <a:rPr lang="en-US" dirty="0"/>
              <a:t>, has been shown to slow the progression of retinopathy.</a:t>
            </a:r>
          </a:p>
          <a:p>
            <a:pPr algn="l" rtl="0"/>
            <a:r>
              <a:rPr lang="en-US" dirty="0"/>
              <a:t> Smoking cessation is recommended.</a:t>
            </a:r>
          </a:p>
          <a:p>
            <a:pPr algn="l" rtl="0"/>
            <a:r>
              <a:rPr lang="en-US" dirty="0"/>
              <a:t>Laser photocoagulation</a:t>
            </a:r>
          </a:p>
          <a:p>
            <a:pPr algn="l" rtl="0"/>
            <a:r>
              <a:rPr lang="en-US" dirty="0" err="1"/>
              <a:t>Vitreoretinal</a:t>
            </a:r>
            <a:r>
              <a:rPr lang="en-US" dirty="0"/>
              <a:t> surgery</a:t>
            </a:r>
          </a:p>
          <a:p>
            <a:pPr algn="l" rtl="0"/>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descr="384345f55d331d2cec2c2670e4da19c4.jpg"/>
          <p:cNvPicPr>
            <a:picLocks noGrp="1" noChangeAspect="1"/>
          </p:cNvPicPr>
          <p:nvPr>
            <p:ph idx="1"/>
          </p:nvPr>
        </p:nvPicPr>
        <p:blipFill>
          <a:blip r:embed="rId2"/>
          <a:stretch>
            <a:fillRect/>
          </a:stretch>
        </p:blipFill>
        <p:spPr>
          <a:xfrm>
            <a:off x="0" y="0"/>
            <a:ext cx="6217920" cy="6851143"/>
          </a:xfrm>
        </p:spPr>
      </p:pic>
      <p:sp>
        <p:nvSpPr>
          <p:cNvPr id="6" name="مربع نص 5"/>
          <p:cNvSpPr txBox="1"/>
          <p:nvPr/>
        </p:nvSpPr>
        <p:spPr>
          <a:xfrm>
            <a:off x="0" y="29994"/>
            <a:ext cx="5969000" cy="923330"/>
          </a:xfrm>
          <a:prstGeom prst="rect">
            <a:avLst/>
          </a:prstGeom>
          <a:solidFill>
            <a:schemeClr val="bg1"/>
          </a:solidFill>
        </p:spPr>
        <p:txBody>
          <a:bodyPr wrap="square" rtlCol="1">
            <a:spAutoFit/>
          </a:bodyPr>
          <a:lstStyle/>
          <a:p>
            <a:r>
              <a:rPr lang="en-US" sz="5400" b="1" dirty="0"/>
              <a:t>WHAT WE SEE ?</a:t>
            </a:r>
            <a:endParaRPr lang="ar-SA" sz="5400" b="1" dirty="0"/>
          </a:p>
        </p:txBody>
      </p:sp>
      <p:pic>
        <p:nvPicPr>
          <p:cNvPr id="3" name="Picture 2"/>
          <p:cNvPicPr>
            <a:picLocks noChangeAspect="1"/>
          </p:cNvPicPr>
          <p:nvPr/>
        </p:nvPicPr>
        <p:blipFill>
          <a:blip r:embed="rId3"/>
          <a:stretch>
            <a:fillRect/>
          </a:stretch>
        </p:blipFill>
        <p:spPr>
          <a:xfrm>
            <a:off x="6217920" y="18099"/>
            <a:ext cx="5974080" cy="68211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856D">
            <a:alpha val="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66e4189646b19e826d6bff7fea9f8a2b.jpg"/>
          <p:cNvPicPr>
            <a:picLocks noGrp="1" noChangeAspect="1"/>
          </p:cNvPicPr>
          <p:nvPr>
            <p:ph idx="1"/>
          </p:nvPr>
        </p:nvPicPr>
        <p:blipFill>
          <a:blip r:embed="rId2"/>
          <a:stretch>
            <a:fillRect/>
          </a:stretch>
        </p:blipFill>
        <p:spPr>
          <a:xfrm>
            <a:off x="1524001" y="1"/>
            <a:ext cx="9144000" cy="6858000"/>
          </a:xfrm>
        </p:spPr>
      </p:pic>
      <p:sp>
        <p:nvSpPr>
          <p:cNvPr id="5" name="مستطيل 4"/>
          <p:cNvSpPr/>
          <p:nvPr/>
        </p:nvSpPr>
        <p:spPr>
          <a:xfrm>
            <a:off x="1708118" y="2685534"/>
            <a:ext cx="3606949" cy="1754326"/>
          </a:xfrm>
          <a:prstGeom prst="rect">
            <a:avLst/>
          </a:prstGeom>
        </p:spPr>
        <p:txBody>
          <a:bodyPr wrap="none">
            <a:spAutoFit/>
          </a:bodyPr>
          <a:lstStyle/>
          <a:p>
            <a:r>
              <a:rPr lang="en-US" sz="5400" b="1" dirty="0">
                <a:effectLst>
                  <a:outerShdw blurRad="50800" dist="38100" dir="2700000" algn="tl" rotWithShape="0">
                    <a:prstClr val="black">
                      <a:alpha val="40000"/>
                    </a:prstClr>
                  </a:outerShdw>
                </a:effectLst>
              </a:rPr>
              <a:t>Diabetic </a:t>
            </a:r>
          </a:p>
          <a:p>
            <a:r>
              <a:rPr lang="en-US" sz="5400" b="1" dirty="0">
                <a:effectLst>
                  <a:outerShdw blurRad="50800" dist="38100" dir="2700000" algn="tl" rotWithShape="0">
                    <a:prstClr val="black">
                      <a:alpha val="40000"/>
                    </a:prstClr>
                  </a:outerShdw>
                </a:effectLst>
              </a:rPr>
              <a:t>Neuropathy</a:t>
            </a:r>
            <a:endParaRPr lang="ar-SA" sz="5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1100" y="350732"/>
            <a:ext cx="5002613" cy="1018035"/>
          </a:xfrm>
        </p:spPr>
        <p:txBody>
          <a:bodyPr>
            <a:normAutofit fontScale="90000"/>
          </a:bodyPr>
          <a:lstStyle/>
          <a:p>
            <a:pPr algn="ctr"/>
            <a:r>
              <a:rPr lang="en-US" sz="4800" b="1" dirty="0">
                <a:solidFill>
                  <a:srgbClr val="FFC000"/>
                </a:solidFill>
              </a:rPr>
              <a:t>(2)</a:t>
            </a:r>
            <a:br>
              <a:rPr lang="en-US" b="1" dirty="0">
                <a:solidFill>
                  <a:srgbClr val="FFC000"/>
                </a:solidFill>
              </a:rPr>
            </a:br>
            <a:r>
              <a:rPr lang="en-US" b="1" dirty="0">
                <a:solidFill>
                  <a:srgbClr val="FFC000"/>
                </a:solidFill>
              </a:rPr>
              <a:t>DIABETIC NEUROPATHY</a:t>
            </a:r>
            <a:endParaRPr lang="ar-SA" dirty="0"/>
          </a:p>
        </p:txBody>
      </p:sp>
      <p:sp>
        <p:nvSpPr>
          <p:cNvPr id="4" name="عنوان 1"/>
          <p:cNvSpPr txBox="1">
            <a:spLocks/>
          </p:cNvSpPr>
          <p:nvPr/>
        </p:nvSpPr>
        <p:spPr>
          <a:xfrm>
            <a:off x="1841500" y="1989138"/>
            <a:ext cx="8623300" cy="3979862"/>
          </a:xfrm>
          <a:prstGeom prst="rect">
            <a:avLst/>
          </a:prstGeom>
        </p:spPr>
        <p:txBody>
          <a:bodyPr vert="horz" lIns="91440" tIns="45720" rIns="91440" bIns="45720" rtlCol="0" anchor="ctr">
            <a:normAutofit fontScale="97500"/>
          </a:bodyPr>
          <a:lstStyle/>
          <a:p>
            <a:pPr>
              <a:spcBef>
                <a:spcPct val="0"/>
              </a:spcBef>
              <a:defRPr/>
            </a:pPr>
            <a:br>
              <a:rPr lang="en-US" sz="3300" b="1" dirty="0">
                <a:solidFill>
                  <a:srgbClr val="FF0000"/>
                </a:solidFill>
                <a:effectLst>
                  <a:outerShdw blurRad="50800" dist="38100" dir="2700000" algn="tl" rotWithShape="0">
                    <a:prstClr val="black">
                      <a:alpha val="40000"/>
                    </a:prstClr>
                  </a:outerShdw>
                </a:effectLst>
                <a:latin typeface="+mj-lt"/>
                <a:ea typeface="+mj-ea"/>
                <a:cs typeface="+mj-cs"/>
              </a:rPr>
            </a:br>
            <a:r>
              <a:rPr lang="en-US" sz="3700" b="1" dirty="0">
                <a:solidFill>
                  <a:srgbClr val="FF0000"/>
                </a:solidFill>
                <a:effectLst>
                  <a:outerShdw blurRad="50800" dist="38100" dir="2700000" algn="tl" rotWithShape="0">
                    <a:prstClr val="black">
                      <a:alpha val="40000"/>
                    </a:prstClr>
                  </a:outerShdw>
                </a:effectLst>
                <a:latin typeface="+mj-lt"/>
                <a:ea typeface="+mj-ea"/>
                <a:cs typeface="+mj-cs"/>
              </a:rPr>
              <a:t>A-</a:t>
            </a:r>
            <a:r>
              <a:rPr lang="en-US" sz="3300" b="1" dirty="0">
                <a:solidFill>
                  <a:srgbClr val="FF0000"/>
                </a:solidFill>
                <a:effectLst>
                  <a:outerShdw blurRad="50800" dist="38100" dir="2700000" algn="tl" rotWithShape="0">
                    <a:prstClr val="black">
                      <a:alpha val="40000"/>
                    </a:prstClr>
                  </a:outerShdw>
                </a:effectLst>
                <a:latin typeface="+mj-lt"/>
                <a:ea typeface="+mj-ea"/>
                <a:cs typeface="+mj-cs"/>
              </a:rPr>
              <a:t> </a:t>
            </a:r>
            <a:r>
              <a:rPr lang="en-US" sz="3700" b="1" dirty="0">
                <a:solidFill>
                  <a:srgbClr val="FF0000"/>
                </a:solidFill>
                <a:effectLst>
                  <a:outerShdw blurRad="50800" dist="38100" dir="2700000" algn="tl" rotWithShape="0">
                    <a:prstClr val="black">
                      <a:alpha val="40000"/>
                    </a:prstClr>
                  </a:outerShdw>
                </a:effectLst>
                <a:latin typeface="+mj-lt"/>
                <a:ea typeface="+mj-ea"/>
                <a:cs typeface="+mj-cs"/>
              </a:rPr>
              <a:t>AUTONOMIC NEUROPATHY :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1- impotence in men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2- neurogenic bladder (retention , incontinence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3- postural hypotension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4- cardiac denervation </a:t>
            </a:r>
          </a:p>
          <a:p>
            <a:pPr>
              <a:spcBef>
                <a:spcPct val="0"/>
              </a:spcBef>
              <a:defRPr/>
            </a:pPr>
            <a:r>
              <a:rPr lang="en-US" sz="2900" dirty="0">
                <a:effectLst>
                  <a:outerShdw blurRad="50800" dist="38100" dir="2700000" algn="tl" rotWithShape="0">
                    <a:prstClr val="black">
                      <a:alpha val="40000"/>
                    </a:prstClr>
                  </a:outerShdw>
                </a:effectLst>
                <a:latin typeface="+mj-lt"/>
                <a:ea typeface="+mj-ea"/>
                <a:cs typeface="+mj-cs"/>
              </a:rPr>
              <a:t>5- gastroparesis ( chronic nausea and vomiting )</a:t>
            </a:r>
          </a:p>
          <a:p>
            <a:pPr>
              <a:spcBef>
                <a:spcPct val="0"/>
              </a:spcBef>
              <a:defRPr/>
            </a:pPr>
            <a:endParaRPr lang="ar-JO" sz="2000" dirty="0">
              <a:effectLst>
                <a:outerShdw blurRad="50800" dist="38100" dir="2700000" algn="tl" rotWithShape="0">
                  <a:prstClr val="black">
                    <a:alpha val="40000"/>
                  </a:prstClr>
                </a:outerShdw>
              </a:effectLst>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286880" y="301853"/>
            <a:ext cx="9144000" cy="3979862"/>
          </a:xfrm>
          <a:prstGeom prst="rect">
            <a:avLst/>
          </a:prstGeom>
        </p:spPr>
        <p:txBody>
          <a:bodyPr vert="horz" lIns="91440" tIns="45720" rIns="91440" bIns="45720" rtlCol="0" anchor="ctr">
            <a:normAutofit fontScale="97500" lnSpcReduction="10000"/>
          </a:bodyPr>
          <a:lstStyle/>
          <a:p>
            <a:pPr>
              <a:spcBef>
                <a:spcPct val="0"/>
              </a:spcBef>
              <a:defRPr/>
            </a:pPr>
            <a:r>
              <a:rPr lang="en-US" sz="3300" b="1" dirty="0">
                <a:solidFill>
                  <a:srgbClr val="FF0000"/>
                </a:solidFill>
                <a:effectLst>
                  <a:outerShdw blurRad="50800" dist="38100" dir="2700000" algn="tl" rotWithShape="0">
                    <a:prstClr val="black">
                      <a:alpha val="40000"/>
                    </a:prstClr>
                  </a:outerShdw>
                </a:effectLst>
                <a:latin typeface="+mj-lt"/>
                <a:ea typeface="+mj-ea"/>
                <a:cs typeface="+mj-cs"/>
              </a:rPr>
              <a:t>B- PERIPHRAL NEUROPATHY  </a:t>
            </a:r>
            <a:r>
              <a:rPr lang="en-US" sz="2500" b="1" dirty="0">
                <a:solidFill>
                  <a:srgbClr val="FF0000"/>
                </a:solidFill>
                <a:effectLst>
                  <a:outerShdw blurRad="50800" dist="38100" dir="2700000" algn="tl" rotWithShape="0">
                    <a:prstClr val="black">
                      <a:alpha val="40000"/>
                    </a:prstClr>
                  </a:outerShdw>
                </a:effectLst>
                <a:latin typeface="+mj-lt"/>
                <a:ea typeface="+mj-ea"/>
                <a:cs typeface="+mj-cs"/>
              </a:rPr>
              <a:t>(distal symmetric neuropathy )</a:t>
            </a:r>
            <a:endParaRPr lang="en-US" sz="3300" b="1" dirty="0">
              <a:solidFill>
                <a:srgbClr val="FF0000"/>
              </a:solidFill>
              <a:effectLst>
                <a:outerShdw blurRad="50800" dist="38100" dir="2700000" algn="tl" rotWithShape="0">
                  <a:prstClr val="black">
                    <a:alpha val="40000"/>
                  </a:prstClr>
                </a:outerShdw>
              </a:effectLst>
              <a:latin typeface="+mj-lt"/>
              <a:ea typeface="+mj-ea"/>
              <a:cs typeface="+mj-cs"/>
            </a:endParaRP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Usually affect sensory nerve in a stocking/glove pattern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 typically begins in feet and later in hands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Numbness and paraesthesia are common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LOSS OF SENSATION lead to ulcer formation </a:t>
            </a:r>
            <a:endParaRPr lang="ar-JO" sz="2900" dirty="0">
              <a:effectLst>
                <a:outerShdw blurRad="50800" dist="38100" dir="2700000" algn="tl" rotWithShape="0">
                  <a:prstClr val="black">
                    <a:alpha val="40000"/>
                  </a:prstClr>
                </a:outerShdw>
              </a:effectLst>
              <a:latin typeface="+mj-lt"/>
              <a:ea typeface="+mj-ea"/>
              <a:cs typeface="+mj-cs"/>
            </a:endParaRPr>
          </a:p>
          <a:p>
            <a:pPr>
              <a:spcBef>
                <a:spcPct val="0"/>
              </a:spcBef>
              <a:buFontTx/>
              <a:buChar char="-"/>
              <a:defRPr/>
            </a:pPr>
            <a:r>
              <a:rPr lang="en-US" sz="2900" dirty="0" err="1">
                <a:effectLst>
                  <a:outerShdw blurRad="50800" dist="38100" dir="2700000" algn="tl" rotWithShape="0">
                    <a:prstClr val="black">
                      <a:alpha val="40000"/>
                    </a:prstClr>
                  </a:outerShdw>
                </a:effectLst>
                <a:latin typeface="+mj-lt"/>
                <a:ea typeface="+mj-ea"/>
                <a:cs typeface="+mj-cs"/>
              </a:rPr>
              <a:t>Painfull</a:t>
            </a:r>
            <a:r>
              <a:rPr lang="en-US" sz="2900" dirty="0">
                <a:effectLst>
                  <a:outerShdw blurRad="50800" dist="38100" dir="2700000" algn="tl" rotWithShape="0">
                    <a:prstClr val="black">
                      <a:alpha val="40000"/>
                    </a:prstClr>
                  </a:outerShdw>
                </a:effectLst>
                <a:latin typeface="+mj-lt"/>
                <a:ea typeface="+mj-ea"/>
                <a:cs typeface="+mj-cs"/>
              </a:rPr>
              <a:t> diabetic neuropathy –hypersensitivity to light touch ,sever burning pain ,</a:t>
            </a:r>
            <a:r>
              <a:rPr lang="en-US" sz="2900" dirty="0" err="1">
                <a:effectLst>
                  <a:outerShdw blurRad="50800" dist="38100" dir="2700000" algn="tl" rotWithShape="0">
                    <a:prstClr val="black">
                      <a:alpha val="40000"/>
                    </a:prstClr>
                  </a:outerShdw>
                </a:effectLst>
                <a:latin typeface="+mj-lt"/>
                <a:ea typeface="+mj-ea"/>
                <a:cs typeface="+mj-cs"/>
              </a:rPr>
              <a:t>especialy</a:t>
            </a:r>
            <a:r>
              <a:rPr lang="en-US" sz="2900" dirty="0">
                <a:effectLst>
                  <a:outerShdw blurRad="50800" dist="38100" dir="2700000" algn="tl" rotWithShape="0">
                    <a:prstClr val="black">
                      <a:alpha val="40000"/>
                    </a:prstClr>
                  </a:outerShdw>
                </a:effectLst>
                <a:latin typeface="+mj-lt"/>
                <a:ea typeface="+mj-ea"/>
                <a:cs typeface="+mj-cs"/>
              </a:rPr>
              <a:t> at night that can be difficult to tolerate </a:t>
            </a:r>
          </a:p>
          <a:p>
            <a:pPr>
              <a:spcBef>
                <a:spcPct val="0"/>
              </a:spcBef>
              <a:buFontTx/>
              <a:buChar char="-"/>
              <a:defRPr/>
            </a:pPr>
            <a:r>
              <a:rPr lang="en-US" sz="2900" dirty="0">
                <a:effectLst>
                  <a:outerShdw blurRad="50800" dist="38100" dir="2700000" algn="tl" rotWithShape="0">
                    <a:prstClr val="black">
                      <a:alpha val="40000"/>
                    </a:prstClr>
                  </a:outerShdw>
                </a:effectLst>
                <a:latin typeface="+mj-lt"/>
                <a:ea typeface="+mj-ea"/>
                <a:cs typeface="+mj-cs"/>
              </a:rPr>
              <a:t>Treatment is with GABAPENTIN</a:t>
            </a:r>
          </a:p>
          <a:p>
            <a:pPr>
              <a:spcBef>
                <a:spcPct val="0"/>
              </a:spcBef>
              <a:defRPr/>
            </a:pPr>
            <a:endParaRPr lang="en-US" sz="2500" dirty="0">
              <a:solidFill>
                <a:schemeClr val="bg1"/>
              </a:solidFill>
              <a:effectLst>
                <a:outerShdw blurRad="50800" dist="38100" dir="2700000" algn="tl" rotWithShape="0">
                  <a:prstClr val="black">
                    <a:alpha val="40000"/>
                  </a:prstClr>
                </a:outerShdw>
              </a:effectLst>
              <a:latin typeface="+mj-lt"/>
              <a:ea typeface="+mj-ea"/>
              <a:cs typeface="+mj-cs"/>
            </a:endParaRPr>
          </a:p>
          <a:p>
            <a:pPr>
              <a:spcBef>
                <a:spcPct val="0"/>
              </a:spcBef>
              <a:defRPr/>
            </a:pPr>
            <a:endParaRPr lang="ar-JO" sz="2000" dirty="0">
              <a:effectLst>
                <a:outerShdw blurRad="50800" dist="38100" dir="2700000" algn="tl" rotWithShape="0">
                  <a:prstClr val="black">
                    <a:alpha val="40000"/>
                  </a:prstClr>
                </a:outerShdw>
              </a:effectLst>
              <a:latin typeface="+mj-lt"/>
              <a:ea typeface="+mj-ea"/>
              <a:cs typeface="+mj-cs"/>
            </a:endParaRPr>
          </a:p>
        </p:txBody>
      </p:sp>
      <p:sp>
        <p:nvSpPr>
          <p:cNvPr id="5" name="مستطيل 4"/>
          <p:cNvSpPr/>
          <p:nvPr/>
        </p:nvSpPr>
        <p:spPr>
          <a:xfrm>
            <a:off x="896984" y="3845587"/>
            <a:ext cx="10585267" cy="1938992"/>
          </a:xfrm>
          <a:prstGeom prst="rect">
            <a:avLst/>
          </a:prstGeom>
        </p:spPr>
        <p:txBody>
          <a:bodyPr wrap="square">
            <a:spAutoFit/>
          </a:bodyPr>
          <a:lstStyle/>
          <a:p>
            <a:pPr lvl="0">
              <a:spcBef>
                <a:spcPct val="0"/>
              </a:spcBef>
              <a:defRPr/>
            </a:pPr>
            <a:r>
              <a:rPr lang="en-US" sz="3200" b="1" dirty="0">
                <a:solidFill>
                  <a:srgbClr val="FF0000"/>
                </a:solidFill>
                <a:effectLst>
                  <a:outerShdw blurRad="50800" dist="38100" dir="2700000" algn="tl" rotWithShape="0">
                    <a:prstClr val="black">
                      <a:alpha val="40000"/>
                    </a:prstClr>
                  </a:outerShdw>
                </a:effectLst>
              </a:rPr>
              <a:t>C- CRANIAL NERVE COMPLICATION : </a:t>
            </a:r>
          </a:p>
          <a:p>
            <a:pPr lvl="0">
              <a:spcBef>
                <a:spcPct val="0"/>
              </a:spcBef>
              <a:defRPr/>
            </a:pPr>
            <a:r>
              <a:rPr lang="en-US" sz="2800" dirty="0">
                <a:effectLst>
                  <a:outerShdw blurRad="50800" dist="38100" dir="2700000" algn="tl" rotWithShape="0">
                    <a:prstClr val="black">
                      <a:alpha val="40000"/>
                    </a:prstClr>
                  </a:outerShdw>
                </a:effectLst>
              </a:rPr>
              <a:t>- secondary to cranial nerve infarction </a:t>
            </a:r>
          </a:p>
          <a:p>
            <a:pPr marL="457200" lvl="0" indent="-457200">
              <a:spcBef>
                <a:spcPct val="0"/>
              </a:spcBef>
              <a:buFontTx/>
              <a:buChar char="-"/>
              <a:defRPr/>
            </a:pPr>
            <a:r>
              <a:rPr lang="en-US" sz="2800" dirty="0">
                <a:effectLst>
                  <a:outerShdw blurRad="50800" dist="38100" dir="2700000" algn="tl" rotWithShape="0">
                    <a:prstClr val="black">
                      <a:alpha val="40000"/>
                    </a:prstClr>
                  </a:outerShdw>
                </a:effectLst>
              </a:rPr>
              <a:t>Diabetic Third nerve palsy :diplopia , ptosis, eye pain ,   ….</a:t>
            </a:r>
          </a:p>
          <a:p>
            <a:pPr marL="457200" lvl="0" indent="-457200">
              <a:spcBef>
                <a:spcPct val="0"/>
              </a:spcBef>
              <a:buFontTx/>
              <a:buChar char="-"/>
              <a:defRPr/>
            </a:pPr>
            <a:r>
              <a:rPr lang="en-US" sz="2800" dirty="0">
                <a:effectLst>
                  <a:outerShdw blurRad="50800" dist="38100" dir="2700000" algn="tl" rotWithShape="0">
                    <a:prstClr val="black">
                      <a:alpha val="40000"/>
                    </a:prstClr>
                  </a:outerShdw>
                </a:effectLst>
              </a:rPr>
              <a:t>Inability to adduct the eye but the pupils are spread </a:t>
            </a:r>
            <a:endParaRPr lang="en-US" sz="3200" dirty="0">
              <a:effectLst>
                <a:outerShdw blurRad="50800" dist="38100" dir="2700000" algn="tl" rotWithShape="0">
                  <a:prstClr val="black">
                    <a:alpha val="40000"/>
                  </a:prst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731" y="222068"/>
            <a:ext cx="9313817" cy="96665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rgbClr val="FF0000"/>
                </a:solidFill>
              </a:rPr>
              <a:t>Complication of DM</a:t>
            </a:r>
          </a:p>
        </p:txBody>
      </p:sp>
      <p:cxnSp>
        <p:nvCxnSpPr>
          <p:cNvPr id="5" name="Straight Arrow Connector 4"/>
          <p:cNvCxnSpPr/>
          <p:nvPr/>
        </p:nvCxnSpPr>
        <p:spPr>
          <a:xfrm flipH="1">
            <a:off x="5989319" y="1188719"/>
            <a:ext cx="1" cy="8229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1802675" y="2011680"/>
            <a:ext cx="8934994"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1789611" y="2011680"/>
            <a:ext cx="13063" cy="705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0737669" y="2011680"/>
            <a:ext cx="0" cy="7053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0" y="2717074"/>
            <a:ext cx="4454433" cy="34224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lumMod val="95000"/>
                    <a:lumOff val="5000"/>
                  </a:schemeClr>
                </a:solidFill>
              </a:rPr>
              <a:t>Acute complication</a:t>
            </a:r>
            <a:r>
              <a:rPr lang="en-US" sz="2800" dirty="0">
                <a:solidFill>
                  <a:schemeClr val="tx1">
                    <a:lumMod val="95000"/>
                    <a:lumOff val="5000"/>
                  </a:schemeClr>
                </a:solidFill>
              </a:rPr>
              <a:t>:</a:t>
            </a:r>
          </a:p>
          <a:p>
            <a:pPr marL="342900" indent="-342900">
              <a:buFont typeface="+mj-lt"/>
              <a:buAutoNum type="arabicPeriod"/>
            </a:pPr>
            <a:r>
              <a:rPr lang="en-US" sz="2000" dirty="0">
                <a:solidFill>
                  <a:schemeClr val="tx1">
                    <a:lumMod val="65000"/>
                    <a:lumOff val="35000"/>
                  </a:schemeClr>
                </a:solidFill>
              </a:rPr>
              <a:t>Diabetic ketoacidosis </a:t>
            </a:r>
          </a:p>
          <a:p>
            <a:pPr marL="342900" indent="-342900">
              <a:buFont typeface="+mj-lt"/>
              <a:buAutoNum type="arabicPeriod"/>
            </a:pPr>
            <a:r>
              <a:rPr lang="en-US" sz="2000" dirty="0">
                <a:solidFill>
                  <a:schemeClr val="tx1">
                    <a:lumMod val="65000"/>
                    <a:lumOff val="35000"/>
                  </a:schemeClr>
                </a:solidFill>
              </a:rPr>
              <a:t>Hyperglycemic hyperosmolar </a:t>
            </a:r>
            <a:r>
              <a:rPr lang="en-US" sz="2000" dirty="0" err="1">
                <a:solidFill>
                  <a:schemeClr val="tx1">
                    <a:lumMod val="65000"/>
                    <a:lumOff val="35000"/>
                  </a:schemeClr>
                </a:solidFill>
              </a:rPr>
              <a:t>nonketotic</a:t>
            </a:r>
            <a:r>
              <a:rPr lang="en-US" sz="2000" dirty="0">
                <a:solidFill>
                  <a:schemeClr val="tx1">
                    <a:lumMod val="65000"/>
                    <a:lumOff val="35000"/>
                  </a:schemeClr>
                </a:solidFill>
              </a:rPr>
              <a:t> syndrome </a:t>
            </a:r>
          </a:p>
          <a:p>
            <a:pPr marL="342900" indent="-342900">
              <a:buFont typeface="+mj-lt"/>
              <a:buAutoNum type="arabicPeriod"/>
            </a:pPr>
            <a:r>
              <a:rPr lang="en-US" sz="2000" dirty="0">
                <a:solidFill>
                  <a:schemeClr val="tx1">
                    <a:lumMod val="65000"/>
                    <a:lumOff val="35000"/>
                  </a:schemeClr>
                </a:solidFill>
              </a:rPr>
              <a:t>Hypoglycemia  </a:t>
            </a:r>
          </a:p>
          <a:p>
            <a:endParaRPr lang="en-US" dirty="0"/>
          </a:p>
        </p:txBody>
      </p:sp>
      <p:sp>
        <p:nvSpPr>
          <p:cNvPr id="16" name="Rectangle 15"/>
          <p:cNvSpPr/>
          <p:nvPr/>
        </p:nvSpPr>
        <p:spPr>
          <a:xfrm>
            <a:off x="7737567" y="2717073"/>
            <a:ext cx="4454433" cy="34224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rPr>
              <a:t>Chronic complications</a:t>
            </a:r>
            <a:r>
              <a:rPr lang="en-US" dirty="0"/>
              <a:t>:</a:t>
            </a:r>
          </a:p>
          <a:p>
            <a:pPr marL="342900" indent="-342900">
              <a:buFont typeface="+mj-lt"/>
              <a:buAutoNum type="arabicPeriod"/>
            </a:pPr>
            <a:r>
              <a:rPr lang="en-US" sz="2000" dirty="0" err="1">
                <a:solidFill>
                  <a:schemeClr val="tx1">
                    <a:lumMod val="65000"/>
                    <a:lumOff val="35000"/>
                  </a:schemeClr>
                </a:solidFill>
              </a:rPr>
              <a:t>Macrovascular</a:t>
            </a:r>
            <a:r>
              <a:rPr lang="en-US" sz="2000" dirty="0">
                <a:solidFill>
                  <a:schemeClr val="tx1">
                    <a:lumMod val="65000"/>
                    <a:lumOff val="35000"/>
                  </a:schemeClr>
                </a:solidFill>
              </a:rPr>
              <a:t> complications</a:t>
            </a:r>
          </a:p>
          <a:p>
            <a:r>
              <a:rPr lang="en-US" sz="2000" dirty="0">
                <a:solidFill>
                  <a:schemeClr val="tx1">
                    <a:lumMod val="65000"/>
                    <a:lumOff val="35000"/>
                  </a:schemeClr>
                </a:solidFill>
              </a:rPr>
              <a:t>(Atherosclerosis)</a:t>
            </a:r>
          </a:p>
          <a:p>
            <a:r>
              <a:rPr lang="en-US" sz="2000" dirty="0">
                <a:solidFill>
                  <a:schemeClr val="tx1">
                    <a:lumMod val="65000"/>
                    <a:lumOff val="35000"/>
                  </a:schemeClr>
                </a:solidFill>
              </a:rPr>
              <a:t>2. Microvascular complications</a:t>
            </a:r>
          </a:p>
          <a:p>
            <a:r>
              <a:rPr lang="en-US" sz="2000" dirty="0" err="1">
                <a:solidFill>
                  <a:schemeClr val="tx1">
                    <a:lumMod val="65000"/>
                    <a:lumOff val="35000"/>
                  </a:schemeClr>
                </a:solidFill>
              </a:rPr>
              <a:t>a.Neuropathy</a:t>
            </a:r>
            <a:endParaRPr lang="en-US" sz="2000" dirty="0">
              <a:solidFill>
                <a:schemeClr val="tx1">
                  <a:lumMod val="65000"/>
                  <a:lumOff val="35000"/>
                </a:schemeClr>
              </a:solidFill>
            </a:endParaRPr>
          </a:p>
          <a:p>
            <a:r>
              <a:rPr lang="en-US" sz="2000" dirty="0" err="1">
                <a:solidFill>
                  <a:schemeClr val="tx1">
                    <a:lumMod val="65000"/>
                    <a:lumOff val="35000"/>
                  </a:schemeClr>
                </a:solidFill>
              </a:rPr>
              <a:t>B,Nephropathy</a:t>
            </a:r>
            <a:r>
              <a:rPr lang="en-US" sz="2000" dirty="0">
                <a:solidFill>
                  <a:schemeClr val="tx1">
                    <a:lumMod val="65000"/>
                    <a:lumOff val="35000"/>
                  </a:schemeClr>
                </a:solidFill>
              </a:rPr>
              <a:t> </a:t>
            </a:r>
          </a:p>
          <a:p>
            <a:r>
              <a:rPr lang="en-US" sz="2000" dirty="0" err="1">
                <a:solidFill>
                  <a:schemeClr val="tx1">
                    <a:lumMod val="65000"/>
                    <a:lumOff val="35000"/>
                  </a:schemeClr>
                </a:solidFill>
              </a:rPr>
              <a:t>c.Retinopathy</a:t>
            </a:r>
            <a:endParaRPr lang="en-US" sz="2000" dirty="0">
              <a:solidFill>
                <a:schemeClr val="tx1">
                  <a:lumMod val="65000"/>
                  <a:lumOff val="35000"/>
                </a:schemeClr>
              </a:solidFill>
            </a:endParaRPr>
          </a:p>
          <a:p>
            <a:r>
              <a:rPr lang="en-US" sz="2000" dirty="0" err="1">
                <a:solidFill>
                  <a:schemeClr val="tx1">
                    <a:lumMod val="65000"/>
                    <a:lumOff val="35000"/>
                  </a:schemeClr>
                </a:solidFill>
              </a:rPr>
              <a:t>d.Diabetic</a:t>
            </a:r>
            <a:r>
              <a:rPr lang="en-US" sz="2000" dirty="0">
                <a:solidFill>
                  <a:schemeClr val="tx1">
                    <a:lumMod val="65000"/>
                    <a:lumOff val="35000"/>
                  </a:schemeClr>
                </a:solidFill>
              </a:rPr>
              <a:t> foot ulcer </a:t>
            </a:r>
          </a:p>
        </p:txBody>
      </p:sp>
    </p:spTree>
    <p:extLst>
      <p:ext uri="{BB962C8B-B14F-4D97-AF65-F5344CB8AC3E}">
        <p14:creationId xmlns:p14="http://schemas.microsoft.com/office/powerpoint/2010/main" val="72614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0" y="1898135"/>
            <a:ext cx="9144000" cy="2739211"/>
          </a:xfrm>
          <a:prstGeom prst="rect">
            <a:avLst/>
          </a:prstGeom>
        </p:spPr>
        <p:txBody>
          <a:bodyPr wrap="square">
            <a:spAutoFit/>
          </a:bodyPr>
          <a:lstStyle/>
          <a:p>
            <a:pPr lvl="0">
              <a:spcBef>
                <a:spcPct val="0"/>
              </a:spcBef>
              <a:defRPr/>
            </a:pPr>
            <a:r>
              <a:rPr lang="en-US" sz="3200" b="1" dirty="0">
                <a:solidFill>
                  <a:srgbClr val="FF0000"/>
                </a:solidFill>
                <a:effectLst>
                  <a:outerShdw blurRad="50800" dist="38100" dir="2700000" algn="tl" rotWithShape="0">
                    <a:prstClr val="black">
                      <a:alpha val="40000"/>
                    </a:prstClr>
                  </a:outerShdw>
                </a:effectLst>
              </a:rPr>
              <a:t>D- </a:t>
            </a:r>
            <a:r>
              <a:rPr lang="en-US" sz="3200" b="1" dirty="0" err="1">
                <a:solidFill>
                  <a:srgbClr val="FF0000"/>
                </a:solidFill>
                <a:effectLst>
                  <a:outerShdw blurRad="50800" dist="38100" dir="2700000" algn="tl" rotWithShape="0">
                    <a:prstClr val="black">
                      <a:alpha val="40000"/>
                    </a:prstClr>
                  </a:outerShdw>
                </a:effectLst>
              </a:rPr>
              <a:t>mononeuropathies</a:t>
            </a:r>
            <a:r>
              <a:rPr lang="en-US" sz="3200" b="1" dirty="0">
                <a:solidFill>
                  <a:srgbClr val="FF0000"/>
                </a:solidFill>
                <a:effectLst>
                  <a:outerShdw blurRad="50800" dist="38100" dir="2700000" algn="tl" rotWithShape="0">
                    <a:prstClr val="black">
                      <a:alpha val="40000"/>
                    </a:prstClr>
                  </a:outerShdw>
                </a:effectLst>
              </a:rPr>
              <a:t> : </a:t>
            </a:r>
            <a:r>
              <a:rPr lang="en-US" sz="2800" dirty="0">
                <a:solidFill>
                  <a:schemeClr val="bg1"/>
                </a:solidFill>
                <a:effectLst>
                  <a:outerShdw blurRad="50800" dist="38100" dir="2700000" algn="tl" rotWithShape="0">
                    <a:prstClr val="black">
                      <a:alpha val="40000"/>
                    </a:prstClr>
                  </a:outerShdw>
                </a:effectLst>
              </a:rPr>
              <a:t> </a:t>
            </a:r>
            <a:r>
              <a:rPr lang="en-US" sz="2800" dirty="0">
                <a:effectLst>
                  <a:outerShdw blurRad="50800" dist="38100" dir="2700000" algn="tl" rotWithShape="0">
                    <a:prstClr val="black">
                      <a:alpha val="40000"/>
                    </a:prstClr>
                  </a:outerShdw>
                </a:effectLst>
              </a:rPr>
              <a:t>secondary to nerve infarction</a:t>
            </a:r>
          </a:p>
          <a:p>
            <a:pPr lvl="0">
              <a:spcBef>
                <a:spcPct val="0"/>
              </a:spcBef>
              <a:defRPr/>
            </a:pPr>
            <a:endParaRPr lang="en-US" sz="2800" dirty="0">
              <a:solidFill>
                <a:schemeClr val="bg1"/>
              </a:solidFill>
              <a:effectLst>
                <a:outerShdw blurRad="50800" dist="38100" dir="2700000" algn="tl" rotWithShape="0">
                  <a:prstClr val="black">
                    <a:alpha val="40000"/>
                  </a:prstClr>
                </a:outerShdw>
              </a:effectLst>
            </a:endParaRPr>
          </a:p>
          <a:p>
            <a:pPr lvl="0">
              <a:spcBef>
                <a:spcPct val="0"/>
              </a:spcBef>
              <a:defRPr/>
            </a:pPr>
            <a:r>
              <a:rPr lang="en-US" sz="2800" dirty="0">
                <a:effectLst>
                  <a:outerShdw blurRad="50800" dist="38100" dir="2700000" algn="tl" rotWithShape="0">
                    <a:prstClr val="black">
                      <a:alpha val="40000"/>
                    </a:prstClr>
                  </a:outerShdw>
                </a:effectLst>
              </a:rPr>
              <a:t>1- </a:t>
            </a:r>
            <a:r>
              <a:rPr lang="en-US" sz="2800" dirty="0" err="1">
                <a:effectLst>
                  <a:outerShdw blurRad="50800" dist="38100" dir="2700000" algn="tl" rotWithShape="0">
                    <a:prstClr val="black">
                      <a:alpha val="40000"/>
                    </a:prstClr>
                  </a:outerShdw>
                </a:effectLst>
              </a:rPr>
              <a:t>ulnar</a:t>
            </a:r>
            <a:r>
              <a:rPr lang="en-US" sz="2800" dirty="0">
                <a:effectLst>
                  <a:outerShdw blurRad="50800" dist="38100" dir="2700000" algn="tl" rotWithShape="0">
                    <a:prstClr val="black">
                      <a:alpha val="40000"/>
                    </a:prstClr>
                  </a:outerShdw>
                </a:effectLst>
              </a:rPr>
              <a:t> neuropathy </a:t>
            </a:r>
          </a:p>
          <a:p>
            <a:pPr lvl="0">
              <a:spcBef>
                <a:spcPct val="0"/>
              </a:spcBef>
              <a:defRPr/>
            </a:pPr>
            <a:r>
              <a:rPr lang="en-US" sz="2800" dirty="0">
                <a:effectLst>
                  <a:outerShdw blurRad="50800" dist="38100" dir="2700000" algn="tl" rotWithShape="0">
                    <a:prstClr val="black">
                      <a:alpha val="40000"/>
                    </a:prstClr>
                  </a:outerShdw>
                </a:effectLst>
              </a:rPr>
              <a:t>2- common peroneal neuropathy</a:t>
            </a:r>
          </a:p>
          <a:p>
            <a:pPr lvl="0">
              <a:spcBef>
                <a:spcPct val="0"/>
              </a:spcBef>
              <a:defRPr/>
            </a:pPr>
            <a:r>
              <a:rPr lang="en-US" sz="2800" dirty="0">
                <a:effectLst>
                  <a:outerShdw blurRad="50800" dist="38100" dir="2700000" algn="tl" rotWithShape="0">
                    <a:prstClr val="black">
                      <a:alpha val="40000"/>
                    </a:prstClr>
                  </a:outerShdw>
                </a:effectLst>
              </a:rPr>
              <a:t>3- median nerve neuropathy (carpal tunnel syndrome )</a:t>
            </a:r>
          </a:p>
          <a:p>
            <a:pPr lvl="0">
              <a:spcBef>
                <a:spcPct val="0"/>
              </a:spcBef>
              <a:defRPr/>
            </a:pPr>
            <a:r>
              <a:rPr lang="en-US" sz="2800" dirty="0">
                <a:effectLst>
                  <a:outerShdw blurRad="50800" dist="38100" dir="2700000" algn="tl" rotWithShape="0">
                    <a:prstClr val="black">
                      <a:alpha val="40000"/>
                    </a:prstClr>
                  </a:outerShdw>
                </a:effectLst>
              </a:rPr>
              <a:t>4- diabetic lumbosacral </a:t>
            </a:r>
            <a:r>
              <a:rPr lang="en-US" sz="2800" dirty="0" err="1">
                <a:effectLst>
                  <a:outerShdw blurRad="50800" dist="38100" dir="2700000" algn="tl" rotWithShape="0">
                    <a:prstClr val="black">
                      <a:alpha val="40000"/>
                    </a:prstClr>
                  </a:outerShdw>
                </a:effectLst>
              </a:rPr>
              <a:t>plexopathy</a:t>
            </a:r>
            <a:r>
              <a:rPr lang="en-US" sz="2800" dirty="0">
                <a:effectLst>
                  <a:outerShdw blurRad="50800" dist="38100" dir="2700000" algn="tl" rotWithShape="0">
                    <a:prstClr val="black">
                      <a:alpha val="40000"/>
                    </a:prstClr>
                  </a:outerShdw>
                </a:effectLst>
              </a:rPr>
              <a:t>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856D">
            <a:alpha val="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118153" y="2852632"/>
            <a:ext cx="3954106" cy="1702803"/>
          </a:xfrm>
          <a:solidFill>
            <a:srgbClr val="E25050"/>
          </a:solidFill>
        </p:spPr>
        <p:txBody>
          <a:bodyPr>
            <a:noAutofit/>
          </a:bodyPr>
          <a:lstStyle/>
          <a:p>
            <a:pPr algn="ctr"/>
            <a:r>
              <a:rPr lang="en-US" b="1" dirty="0"/>
              <a:t>DIABETIC</a:t>
            </a:r>
            <a:r>
              <a:rPr lang="en-US" dirty="0"/>
              <a:t> </a:t>
            </a:r>
            <a:br>
              <a:rPr lang="en-US" dirty="0"/>
            </a:br>
            <a:r>
              <a:rPr lang="en-US" b="1" dirty="0"/>
              <a:t>NEPHROPATHY</a:t>
            </a:r>
            <a:endParaRPr lang="ar-SA" b="1" dirty="0"/>
          </a:p>
        </p:txBody>
      </p:sp>
      <p:pic>
        <p:nvPicPr>
          <p:cNvPr id="4" name="عنصر نائب للمحتوى 3" descr="Kidneys.jpg"/>
          <p:cNvPicPr>
            <a:picLocks noGrp="1" noChangeAspect="1"/>
          </p:cNvPicPr>
          <p:nvPr>
            <p:ph idx="1"/>
          </p:nvPr>
        </p:nvPicPr>
        <p:blipFill>
          <a:blip r:embed="rId2"/>
          <a:srcRect l="33611"/>
          <a:stretch>
            <a:fillRect/>
          </a:stretch>
        </p:blipFill>
        <p:spPr>
          <a:xfrm>
            <a:off x="5262520" y="1041400"/>
            <a:ext cx="5049880" cy="47752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09" y="598072"/>
            <a:ext cx="9603275" cy="5120905"/>
          </a:xfrm>
        </p:spPr>
        <p:txBody>
          <a:bodyPr/>
          <a:lstStyle/>
          <a:p>
            <a:pPr marL="457200" indent="-457200" algn="l" rtl="0">
              <a:buFont typeface="Arial" panose="020B0604020202020204" pitchFamily="34" charset="0"/>
              <a:buChar char="•"/>
            </a:pPr>
            <a:r>
              <a:rPr lang="en-US" dirty="0"/>
              <a:t>Pathologic type :</a:t>
            </a:r>
            <a:br>
              <a:rPr lang="en-US" dirty="0"/>
            </a:br>
            <a:r>
              <a:rPr lang="en-US" sz="2800" b="1" dirty="0"/>
              <a:t>.</a:t>
            </a:r>
            <a:r>
              <a:rPr lang="en-US" sz="2800" dirty="0"/>
              <a:t>nodular glomerular sclerosis (</a:t>
            </a:r>
            <a:r>
              <a:rPr lang="en-US" sz="2800" dirty="0" err="1"/>
              <a:t>Kimmelstiel</a:t>
            </a:r>
            <a:r>
              <a:rPr lang="en-US" sz="2800" dirty="0"/>
              <a:t>-Wilson syndrome)hyaline deposition in one  area of glomerulus pathognomonic for DM </a:t>
            </a:r>
            <a:br>
              <a:rPr lang="en-US" sz="2800" dirty="0"/>
            </a:br>
            <a:r>
              <a:rPr lang="en-US" sz="2800" b="1" dirty="0"/>
              <a:t>.</a:t>
            </a:r>
            <a:r>
              <a:rPr lang="en-US" sz="2800" dirty="0"/>
              <a:t> </a:t>
            </a:r>
            <a:r>
              <a:rPr lang="en-US" sz="2800" dirty="0" err="1"/>
              <a:t>Diffuce</a:t>
            </a:r>
            <a:r>
              <a:rPr lang="en-US" sz="2800" dirty="0"/>
              <a:t> glomerular sclerosis –hyaline deposition is global .this also occur HTN .</a:t>
            </a:r>
            <a:br>
              <a:rPr lang="en-US" sz="2800" dirty="0"/>
            </a:br>
            <a:r>
              <a:rPr lang="en-US" sz="2800" b="1" dirty="0"/>
              <a:t>.</a:t>
            </a:r>
            <a:r>
              <a:rPr lang="en-US" sz="2800" dirty="0"/>
              <a:t> Isolated glomerular basement membrane thickening.</a:t>
            </a:r>
          </a:p>
        </p:txBody>
      </p:sp>
      <p:pic>
        <p:nvPicPr>
          <p:cNvPr id="3" name="Picture 2"/>
          <p:cNvPicPr>
            <a:picLocks noChangeAspect="1"/>
          </p:cNvPicPr>
          <p:nvPr/>
        </p:nvPicPr>
        <p:blipFill>
          <a:blip r:embed="rId2"/>
          <a:stretch>
            <a:fillRect/>
          </a:stretch>
        </p:blipFill>
        <p:spPr>
          <a:xfrm>
            <a:off x="9104810" y="3801293"/>
            <a:ext cx="2690949" cy="2521130"/>
          </a:xfrm>
          <a:prstGeom prst="rect">
            <a:avLst/>
          </a:prstGeom>
        </p:spPr>
      </p:pic>
    </p:spTree>
    <p:extLst>
      <p:ext uri="{BB962C8B-B14F-4D97-AF65-F5344CB8AC3E}">
        <p14:creationId xmlns:p14="http://schemas.microsoft.com/office/powerpoint/2010/main" val="4205297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846520" y="222069"/>
            <a:ext cx="6372024" cy="954107"/>
          </a:xfrm>
          <a:prstGeom prst="rect">
            <a:avLst/>
          </a:prstGeom>
        </p:spPr>
        <p:txBody>
          <a:bodyPr wrap="square">
            <a:spAutoFit/>
          </a:bodyPr>
          <a:lstStyle/>
          <a:p>
            <a:pPr algn="ctr"/>
            <a:r>
              <a:rPr lang="en-US" sz="2800" dirty="0"/>
              <a:t>Diabetic nephropathy is a major cause of </a:t>
            </a:r>
          </a:p>
          <a:p>
            <a:pPr algn="ctr"/>
            <a:r>
              <a:rPr lang="en-US" sz="2800" dirty="0"/>
              <a:t>end stage renal disease (ESRD).</a:t>
            </a:r>
            <a:endParaRPr lang="ar-SA" sz="2800" dirty="0"/>
          </a:p>
        </p:txBody>
      </p:sp>
      <p:pic>
        <p:nvPicPr>
          <p:cNvPr id="2" name="Picture 1">
            <a:extLst>
              <a:ext uri="{FF2B5EF4-FFF2-40B4-BE49-F238E27FC236}">
                <a16:creationId xmlns:a16="http://schemas.microsoft.com/office/drawing/2014/main" id="{591EED6B-E428-4C6F-B136-E26AA42941F8}"/>
              </a:ext>
            </a:extLst>
          </p:cNvPr>
          <p:cNvPicPr>
            <a:picLocks noChangeAspect="1"/>
          </p:cNvPicPr>
          <p:nvPr/>
        </p:nvPicPr>
        <p:blipFill>
          <a:blip r:embed="rId2"/>
          <a:stretch>
            <a:fillRect/>
          </a:stretch>
        </p:blipFill>
        <p:spPr>
          <a:xfrm>
            <a:off x="1280161" y="1823582"/>
            <a:ext cx="9744074" cy="481234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حبر 6">
                <a:extLst>
                  <a:ext uri="{FF2B5EF4-FFF2-40B4-BE49-F238E27FC236}">
                    <a16:creationId xmlns:a16="http://schemas.microsoft.com/office/drawing/2014/main" id="{2D664A5B-1DB0-E273-E91F-07D8857CDD7F}"/>
                  </a:ext>
                </a:extLst>
              </p14:cNvPr>
              <p14:cNvContentPartPr/>
              <p14:nvPr/>
            </p14:nvContentPartPr>
            <p14:xfrm>
              <a:off x="11103248" y="343406"/>
              <a:ext cx="727200" cy="323280"/>
            </p14:xfrm>
          </p:contentPart>
        </mc:Choice>
        <mc:Fallback xmlns="">
          <p:pic>
            <p:nvPicPr>
              <p:cNvPr id="5" name="حبر 6">
                <a:extLst>
                  <a:ext uri="{FF2B5EF4-FFF2-40B4-BE49-F238E27FC236}">
                    <a16:creationId xmlns:a16="http://schemas.microsoft.com/office/drawing/2014/main" id="{2D664A5B-1DB0-E273-E91F-07D8857CDD7F}"/>
                  </a:ext>
                </a:extLst>
              </p:cNvPr>
              <p:cNvPicPr/>
              <p:nvPr/>
            </p:nvPicPr>
            <p:blipFill>
              <a:blip r:embed="rId4"/>
              <a:stretch>
                <a:fillRect/>
              </a:stretch>
            </p:blipFill>
            <p:spPr>
              <a:xfrm>
                <a:off x="11094248" y="334406"/>
                <a:ext cx="7448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حبر 9">
                <a:extLst>
                  <a:ext uri="{FF2B5EF4-FFF2-40B4-BE49-F238E27FC236}">
                    <a16:creationId xmlns:a16="http://schemas.microsoft.com/office/drawing/2014/main" id="{5ED4B3BF-2173-D977-356F-1551E80E9D64}"/>
                  </a:ext>
                </a:extLst>
              </p14:cNvPr>
              <p14:cNvContentPartPr/>
              <p14:nvPr/>
            </p14:nvContentPartPr>
            <p14:xfrm>
              <a:off x="10656848" y="382286"/>
              <a:ext cx="559440" cy="179640"/>
            </p14:xfrm>
          </p:contentPart>
        </mc:Choice>
        <mc:Fallback xmlns="">
          <p:pic>
            <p:nvPicPr>
              <p:cNvPr id="9" name="حبر 9">
                <a:extLst>
                  <a:ext uri="{FF2B5EF4-FFF2-40B4-BE49-F238E27FC236}">
                    <a16:creationId xmlns:a16="http://schemas.microsoft.com/office/drawing/2014/main" id="{5ED4B3BF-2173-D977-356F-1551E80E9D64}"/>
                  </a:ext>
                </a:extLst>
              </p:cNvPr>
              <p:cNvPicPr/>
              <p:nvPr/>
            </p:nvPicPr>
            <p:blipFill>
              <a:blip r:embed="rId6"/>
              <a:stretch>
                <a:fillRect/>
              </a:stretch>
            </p:blipFill>
            <p:spPr>
              <a:xfrm>
                <a:off x="10647854" y="373286"/>
                <a:ext cx="577069"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حبر 9">
                <a:extLst>
                  <a:ext uri="{FF2B5EF4-FFF2-40B4-BE49-F238E27FC236}">
                    <a16:creationId xmlns:a16="http://schemas.microsoft.com/office/drawing/2014/main" id="{CC5F0D65-626E-C4B2-B414-BB439E8FA850}"/>
                  </a:ext>
                </a:extLst>
              </p14:cNvPr>
              <p14:cNvContentPartPr/>
              <p14:nvPr/>
            </p14:nvContentPartPr>
            <p14:xfrm>
              <a:off x="9834248" y="340526"/>
              <a:ext cx="785160" cy="235440"/>
            </p14:xfrm>
          </p:contentPart>
        </mc:Choice>
        <mc:Fallback xmlns="">
          <p:pic>
            <p:nvPicPr>
              <p:cNvPr id="10" name="حبر 9">
                <a:extLst>
                  <a:ext uri="{FF2B5EF4-FFF2-40B4-BE49-F238E27FC236}">
                    <a16:creationId xmlns:a16="http://schemas.microsoft.com/office/drawing/2014/main" id="{CC5F0D65-626E-C4B2-B414-BB439E8FA850}"/>
                  </a:ext>
                </a:extLst>
              </p:cNvPr>
              <p:cNvPicPr/>
              <p:nvPr/>
            </p:nvPicPr>
            <p:blipFill>
              <a:blip r:embed="rId8"/>
              <a:stretch>
                <a:fillRect/>
              </a:stretch>
            </p:blipFill>
            <p:spPr>
              <a:xfrm>
                <a:off x="9825608" y="331526"/>
                <a:ext cx="802800" cy="25308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61963" y="365663"/>
            <a:ext cx="6196633" cy="646331"/>
          </a:xfrm>
          <a:prstGeom prst="rect">
            <a:avLst/>
          </a:prstGeom>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rPr>
              <a:t>Microalbuminuria / proteinuria</a:t>
            </a:r>
            <a:endParaRPr lang="ar-SA" sz="3600" b="1" dirty="0">
              <a:solidFill>
                <a:srgbClr val="FF0000"/>
              </a:solidFill>
              <a:effectLst>
                <a:outerShdw blurRad="38100" dist="38100" dir="2700000" algn="tl">
                  <a:srgbClr val="000000">
                    <a:alpha val="43137"/>
                  </a:srgbClr>
                </a:outerShdw>
              </a:effectLst>
            </a:endParaRPr>
          </a:p>
        </p:txBody>
      </p:sp>
      <p:sp>
        <p:nvSpPr>
          <p:cNvPr id="5" name="مستطيل 4"/>
          <p:cNvSpPr/>
          <p:nvPr/>
        </p:nvSpPr>
        <p:spPr>
          <a:xfrm>
            <a:off x="1316177" y="1284705"/>
            <a:ext cx="9144000" cy="4955203"/>
          </a:xfrm>
          <a:prstGeom prst="rect">
            <a:avLst/>
          </a:prstGeom>
        </p:spPr>
        <p:txBody>
          <a:bodyPr wrap="square">
            <a:spAutoFit/>
          </a:bodyPr>
          <a:lstStyle/>
          <a:p>
            <a:r>
              <a:rPr lang="en-US" sz="2400" dirty="0"/>
              <a:t>- If microalbuminuria is present , strict glycemic control is critical .</a:t>
            </a:r>
          </a:p>
          <a:p>
            <a:pPr>
              <a:buFontTx/>
              <a:buChar char="-"/>
            </a:pPr>
            <a:r>
              <a:rPr lang="en-US" sz="2400" dirty="0"/>
              <a:t>Tight blood glucose has been shown to limit progression from microalbuminuria to clinical proteinuria . </a:t>
            </a:r>
          </a:p>
          <a:p>
            <a:endParaRPr lang="en-US" sz="2400" dirty="0"/>
          </a:p>
          <a:p>
            <a:pPr>
              <a:buFontTx/>
              <a:buChar char="-"/>
            </a:pPr>
            <a:r>
              <a:rPr lang="en-US" sz="2400" dirty="0"/>
              <a:t>Without effective treatment , the </a:t>
            </a:r>
            <a:r>
              <a:rPr lang="en-US" sz="2400" dirty="0" err="1"/>
              <a:t>albuminuria</a:t>
            </a:r>
            <a:r>
              <a:rPr lang="en-US" sz="2400" dirty="0"/>
              <a:t> gradually worsens .</a:t>
            </a:r>
          </a:p>
          <a:p>
            <a:pPr>
              <a:buFontTx/>
              <a:buChar char="-"/>
            </a:pPr>
            <a:r>
              <a:rPr lang="en-US" sz="2400" dirty="0"/>
              <a:t>HTN usually develops during the transition between microalbuminuria and progressive proteinuria . </a:t>
            </a:r>
          </a:p>
          <a:p>
            <a:pPr>
              <a:buFontTx/>
              <a:buChar char="-"/>
            </a:pPr>
            <a:endParaRPr lang="en-US" sz="2400" dirty="0">
              <a:solidFill>
                <a:schemeClr val="bg1"/>
              </a:solidFill>
            </a:endParaRPr>
          </a:p>
          <a:p>
            <a:pPr algn="ctr"/>
            <a:r>
              <a:rPr lang="en-US" sz="2800" b="1" dirty="0">
                <a:solidFill>
                  <a:srgbClr val="FFC000"/>
                </a:solidFill>
              </a:rPr>
              <a:t>Persistent HTN + proteinuria</a:t>
            </a:r>
          </a:p>
          <a:p>
            <a:pPr algn="ctr"/>
            <a:r>
              <a:rPr lang="en-US" sz="2400" dirty="0">
                <a:solidFill>
                  <a:schemeClr val="bg1"/>
                </a:solidFill>
              </a:rPr>
              <a:t> </a:t>
            </a:r>
            <a:r>
              <a:rPr lang="en-US" sz="2400" dirty="0"/>
              <a:t>cause a decrease in ( GFR) , leading to renal insufficiency and eventually</a:t>
            </a:r>
          </a:p>
          <a:p>
            <a:pPr algn="ctr"/>
            <a:r>
              <a:rPr lang="en-US" sz="3600" b="1" dirty="0">
                <a:solidFill>
                  <a:srgbClr val="FFC000"/>
                </a:solidFill>
              </a:rPr>
              <a:t> ESRD</a:t>
            </a:r>
          </a:p>
          <a:p>
            <a:pPr algn="ctr"/>
            <a:r>
              <a:rPr lang="en-US" sz="3600" b="1" dirty="0">
                <a:solidFill>
                  <a:srgbClr val="FFC000"/>
                </a:solidFill>
              </a:rPr>
              <a:t>Treatment : ACE inhibitor and ARB </a:t>
            </a:r>
            <a:endParaRPr lang="ar-SA" sz="3600" b="1" dirty="0">
              <a:solidFill>
                <a:srgbClr val="FFC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1" y="706332"/>
            <a:ext cx="8928651" cy="883929"/>
          </a:xfrm>
        </p:spPr>
        <p:txBody>
          <a:bodyPr>
            <a:noAutofit/>
          </a:bodyPr>
          <a:lstStyle/>
          <a:p>
            <a:pPr algn="ctr"/>
            <a:r>
              <a:rPr lang="en-US" b="1" dirty="0">
                <a:solidFill>
                  <a:srgbClr val="FF0000"/>
                </a:solidFill>
              </a:rPr>
              <a:t>Management of</a:t>
            </a:r>
            <a:br>
              <a:rPr lang="en-US" b="1" dirty="0">
                <a:solidFill>
                  <a:srgbClr val="FF0000"/>
                </a:solidFill>
              </a:rPr>
            </a:br>
            <a:r>
              <a:rPr lang="en-US" b="1" dirty="0">
                <a:solidFill>
                  <a:srgbClr val="FF0000"/>
                </a:solidFill>
              </a:rPr>
              <a:t> Diabetic nephropathy</a:t>
            </a:r>
            <a:endParaRPr lang="ar-SA" b="1" dirty="0">
              <a:solidFill>
                <a:srgbClr val="FF0000"/>
              </a:solidFill>
            </a:endParaRPr>
          </a:p>
        </p:txBody>
      </p:sp>
      <p:sp>
        <p:nvSpPr>
          <p:cNvPr id="3" name="عنصر نائب للمحتوى 2"/>
          <p:cNvSpPr>
            <a:spLocks noGrp="1"/>
          </p:cNvSpPr>
          <p:nvPr>
            <p:ph idx="1"/>
          </p:nvPr>
        </p:nvSpPr>
        <p:spPr>
          <a:xfrm>
            <a:off x="1949450" y="2705149"/>
            <a:ext cx="8293100" cy="4152851"/>
          </a:xfrm>
        </p:spPr>
        <p:txBody>
          <a:bodyPr>
            <a:normAutofit/>
          </a:bodyPr>
          <a:lstStyle/>
          <a:p>
            <a:pPr algn="l" rtl="0">
              <a:buNone/>
            </a:pPr>
            <a:r>
              <a:rPr lang="en-US" dirty="0"/>
              <a:t>HTN increase the risk of progression of diabetic nephropathy to ESRD </a:t>
            </a:r>
          </a:p>
          <a:p>
            <a:pPr algn="l" rtl="0">
              <a:buNone/>
            </a:pPr>
            <a:r>
              <a:rPr lang="en-US" sz="3200" b="1" dirty="0">
                <a:solidFill>
                  <a:srgbClr val="FFC000"/>
                </a:solidFill>
                <a:effectLst>
                  <a:outerShdw blurRad="38100" dist="38100" dir="2700000" algn="tl">
                    <a:srgbClr val="000000">
                      <a:alpha val="43137"/>
                    </a:srgbClr>
                  </a:outerShdw>
                </a:effectLst>
              </a:rPr>
              <a:t>SO , CONTROL BP AGGRESSIVELY </a:t>
            </a:r>
          </a:p>
          <a:p>
            <a:pPr algn="l" rtl="0"/>
            <a:r>
              <a:rPr lang="en-US" dirty="0"/>
              <a:t>particularly with ACE inhibitors and angiotensin receptor blockers.</a:t>
            </a:r>
            <a:endParaRPr lang="en-US" b="1" u="sng" dirty="0">
              <a:solidFill>
                <a:srgbClr val="FF0000"/>
              </a:solidFill>
            </a:endParaRPr>
          </a:p>
          <a:p>
            <a:pPr algn="l" rtl="0"/>
            <a:r>
              <a:rPr lang="en-US" dirty="0"/>
              <a:t>The target blood pressure should be &lt;130/80 mmHg </a:t>
            </a:r>
          </a:p>
          <a:p>
            <a:pPr algn="l" rtl="0"/>
            <a:r>
              <a:rPr lang="en-US" dirty="0" err="1"/>
              <a:t>Renin–angiotensin</a:t>
            </a:r>
            <a:r>
              <a:rPr lang="en-US" dirty="0"/>
              <a:t> system blockers should also be used in people with normal blood pressure and persistent microalbuminuria</a:t>
            </a:r>
          </a:p>
          <a:p>
            <a:pPr algn="l" rtl="0">
              <a:buNone/>
            </a:pPr>
            <a:endParaRPr lang="ar-SA" b="1" dirty="0">
              <a:solidFill>
                <a:srgbClr val="FFC000"/>
              </a:solidFill>
              <a:effectLst>
                <a:outerShdw blurRad="38100" dist="38100" dir="2700000" algn="tl">
                  <a:srgbClr val="000000">
                    <a:alpha val="43137"/>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2282687"/>
            <a:ext cx="7247283" cy="1585291"/>
          </a:xfrm>
        </p:spPr>
        <p:txBody>
          <a:bodyPr>
            <a:normAutofit/>
          </a:bodyPr>
          <a:lstStyle/>
          <a:p>
            <a:r>
              <a:rPr lang="en-US" sz="4800" b="1" dirty="0">
                <a:solidFill>
                  <a:srgbClr val="9EFF29"/>
                </a:solidFill>
              </a:rPr>
              <a:t>Acute complication of </a:t>
            </a:r>
            <a:r>
              <a:rPr lang="en-US" sz="4800" b="1" dirty="0" err="1">
                <a:solidFill>
                  <a:srgbClr val="9EFF29"/>
                </a:solidFill>
              </a:rPr>
              <a:t>dm</a:t>
            </a:r>
            <a:r>
              <a:rPr lang="en-US" sz="4800" b="1" dirty="0">
                <a:solidFill>
                  <a:srgbClr val="9EFF29"/>
                </a:solidFill>
              </a:rPr>
              <a:t> </a:t>
            </a:r>
          </a:p>
        </p:txBody>
      </p:sp>
    </p:spTree>
    <p:extLst>
      <p:ext uri="{BB962C8B-B14F-4D97-AF65-F5344CB8AC3E}">
        <p14:creationId xmlns:p14="http://schemas.microsoft.com/office/powerpoint/2010/main" val="3980398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225" y="239707"/>
            <a:ext cx="6570407" cy="967132"/>
          </a:xfrm>
        </p:spPr>
        <p:txBody>
          <a:bodyPr>
            <a:normAutofit/>
          </a:bodyPr>
          <a:lstStyle/>
          <a:p>
            <a:r>
              <a:rPr lang="en-US" dirty="0"/>
              <a:t>Diabetic Ketoacidosis : </a:t>
            </a:r>
          </a:p>
        </p:txBody>
      </p:sp>
      <p:sp>
        <p:nvSpPr>
          <p:cNvPr id="6" name="Content Placeholder 2">
            <a:extLst>
              <a:ext uri="{FF2B5EF4-FFF2-40B4-BE49-F238E27FC236}">
                <a16:creationId xmlns:a16="http://schemas.microsoft.com/office/drawing/2014/main" id="{6EF82463-4687-4760-BFF9-DEC672B993C6}"/>
              </a:ext>
            </a:extLst>
          </p:cNvPr>
          <p:cNvSpPr>
            <a:spLocks noGrp="1"/>
          </p:cNvSpPr>
          <p:nvPr>
            <p:ph idx="1"/>
          </p:nvPr>
        </p:nvSpPr>
        <p:spPr>
          <a:xfrm>
            <a:off x="1676401" y="1638742"/>
            <a:ext cx="9066142" cy="4681415"/>
          </a:xfrm>
        </p:spPr>
        <p:txBody>
          <a:bodyPr>
            <a:normAutofit fontScale="92500" lnSpcReduction="20000"/>
          </a:bodyPr>
          <a:lstStyle/>
          <a:p>
            <a:pPr algn="l" rtl="0"/>
            <a:r>
              <a:rPr lang="en-US" sz="3600" dirty="0">
                <a:solidFill>
                  <a:srgbClr val="FF0000"/>
                </a:solidFill>
              </a:rPr>
              <a:t>DKA is an acute, life-threatening medical emergency that can occur in both type I and type II diabetic patients (more common in type I).</a:t>
            </a:r>
          </a:p>
          <a:p>
            <a:pPr algn="l" rtl="0"/>
            <a:r>
              <a:rPr lang="en-US" sz="3600" dirty="0">
                <a:solidFill>
                  <a:srgbClr val="FF0000"/>
                </a:solidFill>
              </a:rPr>
              <a:t>It is characterized by insulin deficiency with increasing counterregulatory hormones.</a:t>
            </a:r>
          </a:p>
          <a:p>
            <a:pPr algn="l" rtl="0">
              <a:buNone/>
            </a:pPr>
            <a:endParaRPr lang="en-US" sz="3600" dirty="0">
              <a:solidFill>
                <a:srgbClr val="FF0000"/>
              </a:solidFill>
            </a:endParaRPr>
          </a:p>
          <a:p>
            <a:pPr algn="l" rtl="0"/>
            <a:r>
              <a:rPr lang="en-US" sz="3600" dirty="0"/>
              <a:t>Precipitants factor  :</a:t>
            </a:r>
          </a:p>
          <a:p>
            <a:pPr marL="742950" indent="-742950" algn="l" rtl="0">
              <a:buFont typeface="+mj-lt"/>
              <a:buAutoNum type="arabicPeriod"/>
            </a:pPr>
            <a:r>
              <a:rPr lang="en-US" sz="3600" dirty="0"/>
              <a:t>Stress, infection, trauma. </a:t>
            </a:r>
          </a:p>
          <a:p>
            <a:pPr marL="0" indent="0" algn="l" rtl="0">
              <a:buNone/>
            </a:pPr>
            <a:r>
              <a:rPr lang="en-US" sz="3600" dirty="0"/>
              <a:t>2.Inadequate administration of aspirin </a:t>
            </a:r>
          </a:p>
        </p:txBody>
      </p:sp>
    </p:spTree>
    <p:extLst>
      <p:ext uri="{BB962C8B-B14F-4D97-AF65-F5344CB8AC3E}">
        <p14:creationId xmlns:p14="http://schemas.microsoft.com/office/powerpoint/2010/main" val="110163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265" y="734566"/>
            <a:ext cx="8093365" cy="1018033"/>
          </a:xfrm>
        </p:spPr>
        <p:txBody>
          <a:bodyPr>
            <a:normAutofit/>
          </a:bodyPr>
          <a:lstStyle/>
          <a:p>
            <a:r>
              <a:rPr lang="en-US" dirty="0"/>
              <a:t> Mechanism of DKA </a:t>
            </a:r>
          </a:p>
        </p:txBody>
      </p:sp>
      <p:sp>
        <p:nvSpPr>
          <p:cNvPr id="13" name="مستطيل 12"/>
          <p:cNvSpPr/>
          <p:nvPr/>
        </p:nvSpPr>
        <p:spPr>
          <a:xfrm>
            <a:off x="400265" y="1454425"/>
            <a:ext cx="11249025" cy="5201424"/>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bg1"/>
                </a:solidFill>
              </a:rPr>
              <a:t> </a:t>
            </a:r>
            <a:r>
              <a:rPr lang="en-US" sz="2800" dirty="0">
                <a:solidFill>
                  <a:srgbClr val="005856"/>
                </a:solidFill>
              </a:rPr>
              <a:t>Lake of insulin &gt;High Glucagon &gt; Adipose Tissue breaks down Fat into Free fatty acids &gt; Liver converts free fatty acids into Free ketone bodies&gt; free ketone bodies are converted into Acetoacetic acid and B-hydroxybutyric acid</a:t>
            </a:r>
            <a:r>
              <a:rPr lang="en-US" sz="2400" dirty="0">
                <a:solidFill>
                  <a:srgbClr val="005856"/>
                </a:solidFill>
              </a:rPr>
              <a:t>.</a:t>
            </a:r>
            <a:r>
              <a:rPr lang="en-US" sz="2400" dirty="0">
                <a:solidFill>
                  <a:srgbClr val="FFFF00"/>
                </a:solidFill>
              </a:rPr>
              <a:t> </a:t>
            </a:r>
          </a:p>
          <a:p>
            <a:endParaRPr lang="en-US" sz="2400" dirty="0">
              <a:solidFill>
                <a:schemeClr val="bg1"/>
              </a:solidFill>
            </a:endParaRPr>
          </a:p>
          <a:p>
            <a:pPr marL="342900" indent="-342900">
              <a:buFont typeface="Arial" panose="020B0604020202020204" pitchFamily="34" charset="0"/>
              <a:buChar char="•"/>
            </a:pPr>
            <a:r>
              <a:rPr lang="en-US" sz="2400" dirty="0"/>
              <a:t>After the conversion of FFA into ketones bodies , Cells now can get energy but at the same time Acidity of the blood </a:t>
            </a:r>
            <a:r>
              <a:rPr lang="en-US" sz="2800" dirty="0"/>
              <a:t>increases</a:t>
            </a:r>
            <a:r>
              <a:rPr lang="en-US" sz="2400" dirty="0"/>
              <a:t>(Metabolic Acidosis Blood pH &lt;7.3).</a:t>
            </a:r>
          </a:p>
          <a:p>
            <a:endParaRPr lang="en-US" sz="2400" dirty="0"/>
          </a:p>
          <a:p>
            <a:pPr marL="342900" indent="-342900">
              <a:buFont typeface="Arial" panose="020B0604020202020204" pitchFamily="34" charset="0"/>
              <a:buChar char="•"/>
            </a:pPr>
            <a:r>
              <a:rPr lang="en-US" sz="2400" dirty="0" err="1"/>
              <a:t>Kussmual</a:t>
            </a:r>
            <a:r>
              <a:rPr lang="en-US" sz="2400" dirty="0"/>
              <a:t> Respiration: Deep labored breathing that reduces CO2 from the blood to decrease acidity. </a:t>
            </a:r>
          </a:p>
          <a:p>
            <a:endParaRPr lang="en-US" sz="2400" dirty="0"/>
          </a:p>
          <a:p>
            <a:pPr marL="342900" indent="-342900">
              <a:buFont typeface="Arial" panose="020B0604020202020204" pitchFamily="34" charset="0"/>
              <a:buChar char="•"/>
            </a:pPr>
            <a:r>
              <a:rPr lang="en-US" sz="2400" dirty="0"/>
              <a:t>Fruity breath odor : Generation of </a:t>
            </a:r>
            <a:r>
              <a:rPr lang="en-US" sz="2400" dirty="0" err="1"/>
              <a:t>ketone</a:t>
            </a:r>
            <a:r>
              <a:rPr lang="en-US" sz="2400" dirty="0"/>
              <a:t> bodies break down into Acetone and escape from the lungs giving us a SWEET SMELL.</a:t>
            </a:r>
            <a:endParaRPr lang="ar-SA" sz="2400" dirty="0"/>
          </a:p>
        </p:txBody>
      </p:sp>
    </p:spTree>
    <p:extLst>
      <p:ext uri="{BB962C8B-B14F-4D97-AF65-F5344CB8AC3E}">
        <p14:creationId xmlns:p14="http://schemas.microsoft.com/office/powerpoint/2010/main" val="417078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83706" y="1321031"/>
            <a:ext cx="8978900" cy="4708981"/>
          </a:xfrm>
          <a:prstGeom prst="rect">
            <a:avLst/>
          </a:prstGeom>
        </p:spPr>
        <p:txBody>
          <a:bodyPr wrap="square">
            <a:spAutoFit/>
          </a:bodyPr>
          <a:lstStyle/>
          <a:p>
            <a:r>
              <a:rPr lang="en-US" sz="2800" b="1" dirty="0">
                <a:solidFill>
                  <a:srgbClr val="CC3399"/>
                </a:solidFill>
              </a:rPr>
              <a:t>Polyphagia</a:t>
            </a:r>
            <a:r>
              <a:rPr lang="en-US" sz="2000" b="1" dirty="0">
                <a:solidFill>
                  <a:srgbClr val="FFFF00"/>
                </a:solidFill>
              </a:rPr>
              <a:t>: </a:t>
            </a:r>
            <a:r>
              <a:rPr lang="en-US" sz="2000" dirty="0"/>
              <a:t>Although Glucose is inside our blood, it can’t get into the cells leaving them starving for energy. So, Adipose tissue starts breaking down fat and Muscle cells break down proteins causing WEIGHT LOSS and INCREASE APETITE</a:t>
            </a:r>
            <a:r>
              <a:rPr lang="en-US" sz="2000" dirty="0">
                <a:solidFill>
                  <a:schemeClr val="bg1"/>
                </a:solidFill>
              </a:rPr>
              <a:t>.</a:t>
            </a:r>
          </a:p>
          <a:p>
            <a:r>
              <a:rPr lang="en-US" sz="2800" b="1" dirty="0">
                <a:solidFill>
                  <a:srgbClr val="CC3399"/>
                </a:solidFill>
              </a:rPr>
              <a:t>Glycosuria</a:t>
            </a:r>
            <a:r>
              <a:rPr lang="en-US" sz="2800" b="1" dirty="0">
                <a:solidFill>
                  <a:srgbClr val="FFFF00"/>
                </a:solidFill>
              </a:rPr>
              <a:t>: </a:t>
            </a:r>
            <a:r>
              <a:rPr lang="en-US" sz="2000" dirty="0"/>
              <a:t>With high glucose levels, blood gets filtered through the kidneys and some glucose spill over into the urine.</a:t>
            </a:r>
          </a:p>
          <a:p>
            <a:r>
              <a:rPr lang="en-US" sz="2800" b="1" dirty="0">
                <a:solidFill>
                  <a:srgbClr val="CC3399"/>
                </a:solidFill>
              </a:rPr>
              <a:t>Polyuria</a:t>
            </a:r>
            <a:r>
              <a:rPr lang="en-US" sz="2400" b="1" dirty="0">
                <a:solidFill>
                  <a:srgbClr val="FFFF00"/>
                </a:solidFill>
              </a:rPr>
              <a:t>: </a:t>
            </a:r>
            <a:r>
              <a:rPr lang="en-US" sz="2000" dirty="0"/>
              <a:t>Since glucose is </a:t>
            </a:r>
            <a:r>
              <a:rPr lang="en-US" sz="2000" dirty="0" err="1"/>
              <a:t>osmotically</a:t>
            </a:r>
            <a:r>
              <a:rPr lang="en-US" sz="2000" dirty="0"/>
              <a:t> active , water tends to follow it and leads to increase in urination.</a:t>
            </a:r>
          </a:p>
          <a:p>
            <a:r>
              <a:rPr lang="en-US" sz="2800" b="1" dirty="0">
                <a:solidFill>
                  <a:srgbClr val="CC3399"/>
                </a:solidFill>
              </a:rPr>
              <a:t>Polydipsia</a:t>
            </a:r>
            <a:r>
              <a:rPr lang="en-US" sz="2800" b="1" dirty="0"/>
              <a:t>: </a:t>
            </a:r>
            <a:r>
              <a:rPr lang="en-US" sz="2000" dirty="0"/>
              <a:t>Because there is frequent urination, </a:t>
            </a:r>
            <a:r>
              <a:rPr lang="en-US" sz="2000" dirty="0" err="1"/>
              <a:t>px</a:t>
            </a:r>
            <a:r>
              <a:rPr lang="en-US" sz="2000" dirty="0"/>
              <a:t> with DM will become </a:t>
            </a:r>
            <a:r>
              <a:rPr lang="en-US" sz="2000" dirty="0">
                <a:solidFill>
                  <a:srgbClr val="A4660C"/>
                </a:solidFill>
              </a:rPr>
              <a:t>DEHYDRATED</a:t>
            </a:r>
            <a:r>
              <a:rPr lang="en-US" sz="2000" dirty="0">
                <a:solidFill>
                  <a:schemeClr val="bg1"/>
                </a:solidFill>
              </a:rPr>
              <a:t> </a:t>
            </a:r>
            <a:r>
              <a:rPr lang="en-US" sz="2000" dirty="0"/>
              <a:t>and </a:t>
            </a:r>
            <a:r>
              <a:rPr lang="en-US" sz="2000" dirty="0">
                <a:solidFill>
                  <a:srgbClr val="A4660C"/>
                </a:solidFill>
              </a:rPr>
              <a:t>THIRSTY</a:t>
            </a:r>
            <a:r>
              <a:rPr lang="en-US" sz="2000" dirty="0">
                <a:solidFill>
                  <a:srgbClr val="FFFF00"/>
                </a:solidFill>
              </a:rPr>
              <a:t>.</a:t>
            </a:r>
          </a:p>
          <a:p>
            <a:r>
              <a:rPr lang="en-US" sz="2000" dirty="0">
                <a:solidFill>
                  <a:schemeClr val="bg1"/>
                </a:solidFill>
              </a:rPr>
              <a:t>“</a:t>
            </a:r>
            <a:r>
              <a:rPr lang="en-US" sz="2000" dirty="0"/>
              <a:t>Fruity” (acetone) breath odor.</a:t>
            </a:r>
          </a:p>
          <a:p>
            <a:r>
              <a:rPr lang="en-US" sz="2000" dirty="0" err="1"/>
              <a:t>Kussmaul</a:t>
            </a:r>
            <a:r>
              <a:rPr lang="en-US" sz="2000" dirty="0"/>
              <a:t> respiration—rapid, deep breathing</a:t>
            </a:r>
            <a:r>
              <a:rPr lang="en-US" sz="2000" dirty="0">
                <a:solidFill>
                  <a:schemeClr val="bg1"/>
                </a:solidFill>
              </a:rPr>
              <a:t>.</a:t>
            </a:r>
          </a:p>
          <a:p>
            <a:r>
              <a:rPr lang="en-US" sz="2800" b="1" dirty="0" err="1">
                <a:solidFill>
                  <a:srgbClr val="CC3399"/>
                </a:solidFill>
              </a:rPr>
              <a:t>Gi</a:t>
            </a:r>
            <a:r>
              <a:rPr lang="en-US" sz="2800" b="1" dirty="0">
                <a:solidFill>
                  <a:srgbClr val="CC3399"/>
                </a:solidFill>
              </a:rPr>
              <a:t> symptoms</a:t>
            </a:r>
            <a:r>
              <a:rPr lang="en-US" sz="2800" b="1" dirty="0">
                <a:solidFill>
                  <a:srgbClr val="FFFF00"/>
                </a:solidFill>
              </a:rPr>
              <a:t>: </a:t>
            </a:r>
            <a:r>
              <a:rPr lang="en-US" sz="2000" dirty="0"/>
              <a:t>Abdominal pain, nausea, and vomiting because of Ketoacidosis</a:t>
            </a:r>
            <a:r>
              <a:rPr lang="en-US" sz="2000" dirty="0">
                <a:solidFill>
                  <a:schemeClr val="bg1"/>
                </a:solidFill>
              </a:rPr>
              <a:t>.</a:t>
            </a:r>
          </a:p>
        </p:txBody>
      </p:sp>
      <p:sp>
        <p:nvSpPr>
          <p:cNvPr id="5" name="مستطيل 4"/>
          <p:cNvSpPr/>
          <p:nvPr/>
        </p:nvSpPr>
        <p:spPr>
          <a:xfrm>
            <a:off x="1544232" y="279066"/>
            <a:ext cx="5416676" cy="707886"/>
          </a:xfrm>
          <a:prstGeom prst="rect">
            <a:avLst/>
          </a:prstGeom>
        </p:spPr>
        <p:txBody>
          <a:bodyPr wrap="none">
            <a:spAutoFit/>
          </a:bodyPr>
          <a:lstStyle/>
          <a:p>
            <a:r>
              <a:rPr lang="en-US" sz="4000" b="1" dirty="0"/>
              <a:t>Clinical Features Of DKA </a:t>
            </a:r>
            <a:endParaRPr lang="ar-SA" sz="4000" b="1" dirty="0"/>
          </a:p>
        </p:txBody>
      </p:sp>
    </p:spTree>
    <p:extLst>
      <p:ext uri="{BB962C8B-B14F-4D97-AF65-F5344CB8AC3E}">
        <p14:creationId xmlns:p14="http://schemas.microsoft.com/office/powerpoint/2010/main" val="10910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hueOff val="0"/>
            <a:satOff val="0"/>
            <a:lumOff val="0"/>
            <a:alpha val="0"/>
          </a:schemeClr>
        </a:solidFill>
        <a:effectLst/>
      </p:bgPr>
    </p:bg>
    <p:spTree>
      <p:nvGrpSpPr>
        <p:cNvPr id="1" name=""/>
        <p:cNvGrpSpPr/>
        <p:nvPr/>
      </p:nvGrpSpPr>
      <p:grpSpPr>
        <a:xfrm>
          <a:off x="0" y="0"/>
          <a:ext cx="0" cy="0"/>
          <a:chOff x="0" y="0"/>
          <a:chExt cx="0" cy="0"/>
        </a:xfrm>
      </p:grpSpPr>
      <p:pic>
        <p:nvPicPr>
          <p:cNvPr id="2" name="صورة 1" descr="ffc474063b4c14edf1a9f49dfeb15843.jpg"/>
          <p:cNvPicPr>
            <a:picLocks noChangeAspect="1"/>
          </p:cNvPicPr>
          <p:nvPr/>
        </p:nvPicPr>
        <p:blipFill>
          <a:blip r:embed="rId2"/>
          <a:srcRect l="8772" r="10307"/>
          <a:stretch>
            <a:fillRect/>
          </a:stretch>
        </p:blipFill>
        <p:spPr>
          <a:xfrm>
            <a:off x="7149012" y="228600"/>
            <a:ext cx="3479800" cy="5689600"/>
          </a:xfrm>
          <a:prstGeom prst="rect">
            <a:avLst/>
          </a:prstGeom>
        </p:spPr>
      </p:pic>
      <p:sp>
        <p:nvSpPr>
          <p:cNvPr id="3" name="مستطيل 2"/>
          <p:cNvSpPr/>
          <p:nvPr/>
        </p:nvSpPr>
        <p:spPr>
          <a:xfrm>
            <a:off x="1283789" y="1393885"/>
            <a:ext cx="5638800" cy="4893647"/>
          </a:xfrm>
          <a:prstGeom prst="rect">
            <a:avLst/>
          </a:prstGeom>
        </p:spPr>
        <p:txBody>
          <a:bodyPr wrap="square">
            <a:spAutoFit/>
          </a:bodyPr>
          <a:lstStyle/>
          <a:p>
            <a:pPr algn="ctr"/>
            <a:r>
              <a:rPr lang="en-US" sz="2400" b="1" dirty="0"/>
              <a:t>MACROVASCULAR </a:t>
            </a:r>
            <a:r>
              <a:rPr lang="en-US" sz="2400" dirty="0"/>
              <a:t>or </a:t>
            </a:r>
            <a:r>
              <a:rPr lang="en-US" sz="2400" b="1" dirty="0"/>
              <a:t>MICROVASCULAR</a:t>
            </a:r>
          </a:p>
          <a:p>
            <a:pPr algn="ctr"/>
            <a:endParaRPr lang="en-US" sz="2400" b="1" dirty="0"/>
          </a:p>
          <a:p>
            <a:pPr algn="ctr"/>
            <a:r>
              <a:rPr lang="en-US" sz="2400" dirty="0"/>
              <a:t>-Can be found in both type 1 and type 2 DM </a:t>
            </a:r>
          </a:p>
          <a:p>
            <a:pPr algn="ctr"/>
            <a:endParaRPr lang="en-US" sz="2400" dirty="0"/>
          </a:p>
          <a:p>
            <a:pPr algn="ctr">
              <a:buFontTx/>
              <a:buChar char="-"/>
            </a:pPr>
            <a:r>
              <a:rPr lang="en-US" sz="2400" dirty="0"/>
              <a:t>In type 1 DM it may develop 5-10 years after diagnosis while in type 2 DM it may present at time of diagnosis because there is a latent period of disease .</a:t>
            </a:r>
          </a:p>
          <a:p>
            <a:pPr algn="ctr"/>
            <a:endParaRPr lang="en-US" sz="2400" dirty="0"/>
          </a:p>
          <a:p>
            <a:pPr algn="ctr"/>
            <a:r>
              <a:rPr lang="en-US" sz="2400" dirty="0"/>
              <a:t>-Mainly it caused by chronic </a:t>
            </a:r>
            <a:r>
              <a:rPr lang="en-US" sz="2400" dirty="0" err="1"/>
              <a:t>hyperglycaemia</a:t>
            </a:r>
            <a:r>
              <a:rPr lang="en-US" sz="2400" dirty="0"/>
              <a:t> which lead to vascular changes.</a:t>
            </a:r>
          </a:p>
        </p:txBody>
      </p:sp>
      <p:sp>
        <p:nvSpPr>
          <p:cNvPr id="4" name="مربع نص 3"/>
          <p:cNvSpPr txBox="1"/>
          <p:nvPr/>
        </p:nvSpPr>
        <p:spPr>
          <a:xfrm>
            <a:off x="1828800" y="419101"/>
            <a:ext cx="6235700" cy="646331"/>
          </a:xfrm>
          <a:prstGeom prst="rect">
            <a:avLst/>
          </a:prstGeom>
          <a:noFill/>
        </p:spPr>
        <p:txBody>
          <a:bodyPr wrap="square" rtlCol="1">
            <a:spAutoFit/>
          </a:bodyPr>
          <a:lstStyle/>
          <a:p>
            <a:pPr algn="ctr"/>
            <a:r>
              <a:rPr lang="en-US" sz="3600" b="1" dirty="0">
                <a:solidFill>
                  <a:srgbClr val="FF0000"/>
                </a:solidFill>
                <a:effectLst>
                  <a:outerShdw blurRad="38100" dist="38100" dir="2700000" algn="tl">
                    <a:srgbClr val="000000">
                      <a:alpha val="43137"/>
                    </a:srgbClr>
                  </a:outerShdw>
                </a:effectLst>
              </a:rPr>
              <a:t>CHRONIC COMPLICATIONS OF </a:t>
            </a:r>
            <a:endParaRPr lang="ar-SA" sz="36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844826" y="1239391"/>
            <a:ext cx="11820526" cy="4708981"/>
          </a:xfrm>
          <a:prstGeom prst="rect">
            <a:avLst/>
          </a:prstGeom>
        </p:spPr>
        <p:txBody>
          <a:bodyPr wrap="square">
            <a:spAutoFit/>
          </a:bodyPr>
          <a:lstStyle/>
          <a:p>
            <a:pPr marL="571500" indent="-571500">
              <a:buFont typeface="Wingdings" panose="05000000000000000000" pitchFamily="2" charset="2"/>
              <a:buChar char="v"/>
            </a:pPr>
            <a:r>
              <a:rPr lang="en-US" sz="3600" b="1" dirty="0"/>
              <a:t> Complications of DKA:</a:t>
            </a:r>
          </a:p>
          <a:p>
            <a:pPr marL="457200" indent="-457200">
              <a:buFont typeface="+mj-lt"/>
              <a:buAutoNum type="arabicPeriod"/>
            </a:pPr>
            <a:r>
              <a:rPr lang="en-US" sz="2400" b="1" dirty="0"/>
              <a:t>Cerebral edema : common cause of death in children with DKA.</a:t>
            </a:r>
          </a:p>
          <a:p>
            <a:pPr marL="457200" indent="-457200">
              <a:buFont typeface="+mj-lt"/>
              <a:buAutoNum type="arabicPeriod"/>
            </a:pPr>
            <a:r>
              <a:rPr lang="en-US" sz="2400" b="1" dirty="0" err="1"/>
              <a:t>Mucormycosis</a:t>
            </a:r>
            <a:r>
              <a:rPr lang="en-US" sz="2400" b="1" dirty="0"/>
              <a:t>: A fungal infection that starts in sinuses and spread to adjacent structures.</a:t>
            </a:r>
          </a:p>
          <a:p>
            <a:pPr marL="571500" indent="-571500">
              <a:buFont typeface="Wingdings" panose="05000000000000000000" pitchFamily="2" charset="2"/>
              <a:buChar char="v"/>
            </a:pPr>
            <a:r>
              <a:rPr lang="en-US" sz="3600" b="1" dirty="0"/>
              <a:t>Complications of electrolyte disturbances:</a:t>
            </a:r>
          </a:p>
          <a:p>
            <a:pPr marL="457200" indent="-457200">
              <a:buFont typeface="+mj-lt"/>
              <a:buAutoNum type="arabicPeriod"/>
            </a:pPr>
            <a:r>
              <a:rPr lang="en-US" sz="2400" b="1" dirty="0"/>
              <a:t>Hyperkalemia: arrythmias </a:t>
            </a:r>
          </a:p>
          <a:p>
            <a:pPr marL="457200" indent="-457200">
              <a:buFont typeface="+mj-lt"/>
              <a:buAutoNum type="arabicPeriod"/>
            </a:pPr>
            <a:r>
              <a:rPr lang="en-US" sz="2400" b="1" dirty="0"/>
              <a:t> Risk of Hypophosphatemia: Loss of ATP</a:t>
            </a:r>
          </a:p>
          <a:p>
            <a:pPr marL="457200" indent="-457200">
              <a:buFont typeface="+mj-lt"/>
              <a:buAutoNum type="alphaLcParenR"/>
            </a:pPr>
            <a:r>
              <a:rPr lang="en-US" sz="2400" b="1" dirty="0"/>
              <a:t>Muscle weakness(Respiratory failure)</a:t>
            </a:r>
          </a:p>
          <a:p>
            <a:pPr marL="457200" indent="-457200">
              <a:buFont typeface="+mj-lt"/>
              <a:buAutoNum type="alphaLcParenR"/>
            </a:pPr>
            <a:r>
              <a:rPr lang="en-US" sz="2400" b="1" dirty="0"/>
              <a:t>Heart Failure (↓ contractility)</a:t>
            </a:r>
            <a:endParaRPr lang="en-US" sz="2000" b="1" dirty="0"/>
          </a:p>
          <a:p>
            <a:pPr algn="ctr"/>
            <a:endParaRPr lang="en-US" sz="3600" b="1" dirty="0">
              <a:solidFill>
                <a:schemeClr val="bg1"/>
              </a:solidFill>
            </a:endParaRPr>
          </a:p>
          <a:p>
            <a:pPr algn="ctr"/>
            <a:endParaRPr lang="ar-SA" sz="2400" b="1"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Electrolyte disturbances :</a:t>
            </a:r>
          </a:p>
        </p:txBody>
      </p:sp>
      <p:sp>
        <p:nvSpPr>
          <p:cNvPr id="3" name="Content Placeholder 2"/>
          <p:cNvSpPr>
            <a:spLocks noGrp="1"/>
          </p:cNvSpPr>
          <p:nvPr>
            <p:ph idx="1"/>
          </p:nvPr>
        </p:nvSpPr>
        <p:spPr>
          <a:xfrm>
            <a:off x="1130270" y="1449977"/>
            <a:ext cx="9603275" cy="4016368"/>
          </a:xfrm>
        </p:spPr>
        <p:txBody>
          <a:bodyPr/>
          <a:lstStyle/>
          <a:p>
            <a:pPr algn="l" rtl="0"/>
            <a:r>
              <a:rPr lang="en-US" b="1" dirty="0"/>
              <a:t>Hyponatremia</a:t>
            </a:r>
            <a:r>
              <a:rPr lang="en-US" dirty="0"/>
              <a:t> : serum sodium decrease because of the osmotic shift of fluid from the ICF to ECF space ,total sodium level is normal .this generally does not require treatment </a:t>
            </a:r>
          </a:p>
          <a:p>
            <a:pPr algn="l" rtl="0"/>
            <a:r>
              <a:rPr lang="en-US" b="1" dirty="0"/>
              <a:t>Hyperkalemia</a:t>
            </a:r>
            <a:r>
              <a:rPr lang="en-US" dirty="0"/>
              <a:t> : may be present </a:t>
            </a:r>
            <a:r>
              <a:rPr lang="en-US" dirty="0" err="1"/>
              <a:t>initialy</a:t>
            </a:r>
            <a:r>
              <a:rPr lang="en-US" dirty="0"/>
              <a:t> ,although total body potassium is low </a:t>
            </a:r>
          </a:p>
          <a:p>
            <a:pPr marL="0" indent="0" algn="l" rtl="0">
              <a:buNone/>
            </a:pPr>
            <a:r>
              <a:rPr lang="en-US" dirty="0"/>
              <a:t>As insulin is given it causes </a:t>
            </a:r>
            <a:r>
              <a:rPr lang="en-US" dirty="0" err="1"/>
              <a:t>ashift</a:t>
            </a:r>
            <a:r>
              <a:rPr lang="en-US" dirty="0"/>
              <a:t> of potassium into cell ,resulting in hypokalemia .this can happen very rapidly </a:t>
            </a:r>
          </a:p>
          <a:p>
            <a:pPr marL="0" indent="0" algn="l" rtl="0">
              <a:buNone/>
            </a:pPr>
            <a:r>
              <a:rPr lang="en-US" dirty="0"/>
              <a:t>Phosphate and magnesium level may also be low </a:t>
            </a:r>
          </a:p>
        </p:txBody>
      </p:sp>
      <p:pic>
        <p:nvPicPr>
          <p:cNvPr id="4" name="Picture 3"/>
          <p:cNvPicPr>
            <a:picLocks noChangeAspect="1"/>
          </p:cNvPicPr>
          <p:nvPr/>
        </p:nvPicPr>
        <p:blipFill>
          <a:blip r:embed="rId2"/>
          <a:stretch>
            <a:fillRect/>
          </a:stretch>
        </p:blipFill>
        <p:spPr>
          <a:xfrm>
            <a:off x="8791302" y="3984170"/>
            <a:ext cx="3214063" cy="2651761"/>
          </a:xfrm>
          <a:prstGeom prst="rect">
            <a:avLst/>
          </a:prstGeom>
        </p:spPr>
      </p:pic>
    </p:spTree>
    <p:extLst>
      <p:ext uri="{BB962C8B-B14F-4D97-AF65-F5344CB8AC3E}">
        <p14:creationId xmlns:p14="http://schemas.microsoft.com/office/powerpoint/2010/main" val="265145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225" y="239707"/>
            <a:ext cx="6570407" cy="967132"/>
          </a:xfrm>
        </p:spPr>
        <p:txBody>
          <a:bodyPr>
            <a:normAutofit/>
          </a:bodyPr>
          <a:lstStyle/>
          <a:p>
            <a:r>
              <a:rPr lang="en-US" dirty="0"/>
              <a:t>Diagnosis of DKA </a:t>
            </a:r>
          </a:p>
        </p:txBody>
      </p:sp>
      <p:sp>
        <p:nvSpPr>
          <p:cNvPr id="6" name="Content Placeholder 2">
            <a:extLst>
              <a:ext uri="{FF2B5EF4-FFF2-40B4-BE49-F238E27FC236}">
                <a16:creationId xmlns:a16="http://schemas.microsoft.com/office/drawing/2014/main" id="{6EF82463-4687-4760-BFF9-DEC672B993C6}"/>
              </a:ext>
            </a:extLst>
          </p:cNvPr>
          <p:cNvSpPr>
            <a:spLocks noGrp="1"/>
          </p:cNvSpPr>
          <p:nvPr>
            <p:ph idx="1"/>
          </p:nvPr>
        </p:nvSpPr>
        <p:spPr>
          <a:xfrm>
            <a:off x="1676401" y="1638742"/>
            <a:ext cx="9033012" cy="4738867"/>
          </a:xfrm>
        </p:spPr>
        <p:txBody>
          <a:bodyPr>
            <a:normAutofit fontScale="92500" lnSpcReduction="10000"/>
          </a:bodyPr>
          <a:lstStyle/>
          <a:p>
            <a:pPr algn="l" rtl="0"/>
            <a:r>
              <a:rPr lang="en-US" sz="3200" dirty="0"/>
              <a:t>Hyperglycemia: serum glucose typically &gt;450 mg/</a:t>
            </a:r>
            <a:r>
              <a:rPr lang="en-US" sz="3200" dirty="0" err="1"/>
              <a:t>dL</a:t>
            </a:r>
            <a:r>
              <a:rPr lang="en-US" sz="3200" dirty="0"/>
              <a:t> and &lt;850 mg/</a:t>
            </a:r>
            <a:r>
              <a:rPr lang="en-US" sz="3200" dirty="0" err="1"/>
              <a:t>dL</a:t>
            </a:r>
            <a:r>
              <a:rPr lang="en-US" sz="3200" dirty="0"/>
              <a:t> </a:t>
            </a:r>
          </a:p>
          <a:p>
            <a:pPr algn="l" rtl="0"/>
            <a:r>
              <a:rPr lang="en-US" sz="3200" dirty="0"/>
              <a:t>Metabolic acidosis</a:t>
            </a:r>
          </a:p>
          <a:p>
            <a:pPr algn="l" rtl="0"/>
            <a:r>
              <a:rPr lang="en-US" sz="3200" dirty="0"/>
              <a:t>Blood pH &lt;7.3</a:t>
            </a:r>
          </a:p>
          <a:p>
            <a:pPr algn="l" rtl="0"/>
            <a:r>
              <a:rPr lang="en-US" sz="3200" dirty="0"/>
              <a:t>Increased anion gap—due to production of </a:t>
            </a:r>
            <a:r>
              <a:rPr lang="en-US" sz="3200" dirty="0" err="1"/>
              <a:t>ketones</a:t>
            </a:r>
            <a:r>
              <a:rPr lang="en-US" sz="3200" dirty="0"/>
              <a:t> (</a:t>
            </a:r>
            <a:r>
              <a:rPr lang="en-US" sz="3200" dirty="0" err="1"/>
              <a:t>acetoacetate</a:t>
            </a:r>
            <a:r>
              <a:rPr lang="en-US" sz="3200" dirty="0"/>
              <a:t> and </a:t>
            </a:r>
            <a:r>
              <a:rPr lang="el-GR" sz="3200" dirty="0"/>
              <a:t>β</a:t>
            </a:r>
            <a:r>
              <a:rPr lang="en-US" sz="3200" dirty="0"/>
              <a:t>-</a:t>
            </a:r>
            <a:r>
              <a:rPr lang="en-US" sz="3200" dirty="0" err="1"/>
              <a:t>hydroxybutyrate</a:t>
            </a:r>
            <a:r>
              <a:rPr lang="en-US" sz="3200" dirty="0"/>
              <a:t>)</a:t>
            </a:r>
          </a:p>
          <a:p>
            <a:pPr algn="l" rtl="0"/>
            <a:r>
              <a:rPr lang="en-US" sz="3200" dirty="0"/>
              <a:t> Ketonemia (serum positive for ketones) and ketonuria</a:t>
            </a:r>
          </a:p>
          <a:p>
            <a:pPr algn="l" rtl="0"/>
            <a:r>
              <a:rPr lang="en-US" sz="3200" dirty="0"/>
              <a:t>Serum levels of acetoacetate, acetone, and </a:t>
            </a:r>
            <a:r>
              <a:rPr lang="el-GR" sz="3200" dirty="0"/>
              <a:t>β-</a:t>
            </a:r>
            <a:r>
              <a:rPr lang="en-US" sz="3200" dirty="0"/>
              <a:t>hydroxybutyrate are greatly increased.</a:t>
            </a:r>
          </a:p>
          <a:p>
            <a:pPr algn="l" rtl="0">
              <a:buNone/>
            </a:pPr>
            <a:endParaRPr lang="en-US" dirty="0"/>
          </a:p>
        </p:txBody>
      </p:sp>
    </p:spTree>
    <p:extLst>
      <p:ext uri="{BB962C8B-B14F-4D97-AF65-F5344CB8AC3E}">
        <p14:creationId xmlns:p14="http://schemas.microsoft.com/office/powerpoint/2010/main" val="1101633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78509" y="780534"/>
            <a:ext cx="4096121" cy="707886"/>
          </a:xfrm>
          <a:prstGeom prst="rect">
            <a:avLst/>
          </a:prstGeom>
        </p:spPr>
        <p:txBody>
          <a:bodyPr wrap="none">
            <a:spAutoFit/>
          </a:bodyPr>
          <a:lstStyle/>
          <a:p>
            <a:pPr algn="ctr"/>
            <a:r>
              <a:rPr lang="en-US" sz="4000" b="1" dirty="0"/>
              <a:t>Treatment</a:t>
            </a:r>
            <a:r>
              <a:rPr lang="en-US" sz="4000" b="1" dirty="0">
                <a:solidFill>
                  <a:schemeClr val="bg1"/>
                </a:solidFill>
              </a:rPr>
              <a:t> </a:t>
            </a:r>
            <a:r>
              <a:rPr lang="en-US" sz="4000" b="1" dirty="0"/>
              <a:t>of DKA </a:t>
            </a:r>
            <a:endParaRPr lang="ar-SA" sz="4000" b="1" dirty="0"/>
          </a:p>
        </p:txBody>
      </p:sp>
      <p:sp>
        <p:nvSpPr>
          <p:cNvPr id="4" name="TextBox 3">
            <a:extLst>
              <a:ext uri="{FF2B5EF4-FFF2-40B4-BE49-F238E27FC236}">
                <a16:creationId xmlns:a16="http://schemas.microsoft.com/office/drawing/2014/main" id="{285BAC60-B00F-4D44-8391-1497B0F2D4EF}"/>
              </a:ext>
            </a:extLst>
          </p:cNvPr>
          <p:cNvSpPr txBox="1"/>
          <p:nvPr/>
        </p:nvSpPr>
        <p:spPr>
          <a:xfrm>
            <a:off x="944217" y="1574272"/>
            <a:ext cx="11305761" cy="4503194"/>
          </a:xfrm>
          <a:prstGeom prst="rect">
            <a:avLst/>
          </a:prstGeom>
          <a:noFill/>
        </p:spPr>
        <p:txBody>
          <a:bodyPr wrap="square" rtlCol="0">
            <a:spAutoFit/>
          </a:bodyPr>
          <a:lstStyle/>
          <a:p>
            <a:pPr marL="457200" indent="-457200">
              <a:buFont typeface="Wingdings" panose="05000000000000000000" pitchFamily="2" charset="2"/>
              <a:buChar char="v"/>
            </a:pPr>
            <a:r>
              <a:rPr lang="en-US" sz="2400" dirty="0"/>
              <a:t> IV fluids (isotonic saline solution 0.9% sodium chloride)</a:t>
            </a:r>
          </a:p>
          <a:p>
            <a:r>
              <a:rPr lang="en-US" sz="2400" dirty="0"/>
              <a:t>-Treats dehydration.</a:t>
            </a:r>
          </a:p>
          <a:p>
            <a:r>
              <a:rPr lang="en-US" sz="2400" dirty="0"/>
              <a:t>-When serum glucose falls to &lt; 200–250 mg/dL, add 5% dextrose to infusion.</a:t>
            </a:r>
          </a:p>
          <a:p>
            <a:pPr marL="457200" indent="-457200">
              <a:buFont typeface="Wingdings" panose="05000000000000000000" pitchFamily="2" charset="2"/>
              <a:buChar char="v"/>
            </a:pPr>
            <a:r>
              <a:rPr lang="en-US" sz="2400" dirty="0"/>
              <a:t>Insulin (IV) 0.1 unit of insulin per kilogram of body weight  continue the </a:t>
            </a:r>
            <a:r>
              <a:rPr lang="en-US" sz="2400" dirty="0" err="1"/>
              <a:t>ansulin</a:t>
            </a:r>
            <a:r>
              <a:rPr lang="en-US" sz="2400" dirty="0"/>
              <a:t> until the anion gap close and metabolic acidosis corrected  :</a:t>
            </a:r>
          </a:p>
          <a:p>
            <a:r>
              <a:rPr lang="en-US" sz="2400" dirty="0"/>
              <a:t>Potassium Replacement :</a:t>
            </a:r>
          </a:p>
          <a:p>
            <a:r>
              <a:rPr lang="en-US" sz="2400" dirty="0">
                <a:solidFill>
                  <a:schemeClr val="bg1"/>
                </a:solidFill>
              </a:rPr>
              <a:t>-</a:t>
            </a:r>
            <a:r>
              <a:rPr lang="en-US" sz="2400" dirty="0"/>
              <a:t>Potassium levels must be ≥ 3.3 </a:t>
            </a:r>
            <a:r>
              <a:rPr lang="en-US" sz="2400" dirty="0" err="1"/>
              <a:t>mEq</a:t>
            </a:r>
            <a:r>
              <a:rPr lang="en-US" sz="2400" dirty="0"/>
              <a:t>/L before insulin therapy is initiated</a:t>
            </a:r>
          </a:p>
          <a:p>
            <a:r>
              <a:rPr lang="en-US" sz="2400" dirty="0"/>
              <a:t>-If potassium level is &lt; 3.3 </a:t>
            </a:r>
            <a:r>
              <a:rPr lang="en-US" sz="2400" dirty="0" err="1"/>
              <a:t>mEq</a:t>
            </a:r>
            <a:r>
              <a:rPr lang="en-US" sz="2400" dirty="0"/>
              <a:t>/L, potassium should be repleted and rechecked prior to giving any insulin. </a:t>
            </a:r>
          </a:p>
          <a:p>
            <a:r>
              <a:rPr lang="en-US" sz="2400" dirty="0"/>
              <a:t>-If potassium level is &lt; 5.3 </a:t>
            </a:r>
            <a:r>
              <a:rPr lang="en-US" sz="2400" dirty="0" err="1"/>
              <a:t>mEq</a:t>
            </a:r>
            <a:r>
              <a:rPr lang="en-US" sz="2400" dirty="0"/>
              <a:t>/L, the patient will likely require potassium repletion once insulin therapy is started.</a:t>
            </a:r>
          </a:p>
          <a:p>
            <a:r>
              <a:rPr lang="en-US" sz="2400" dirty="0"/>
              <a:t>-Maintain serum potassium between 4-5 </a:t>
            </a:r>
            <a:r>
              <a:rPr lang="en-US" sz="2400" dirty="0" err="1"/>
              <a:t>mEq</a:t>
            </a:r>
            <a:r>
              <a:rPr lang="en-US" sz="2400" dirty="0"/>
              <a:t>/L.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71171" y="1261584"/>
            <a:ext cx="8788400" cy="5109091"/>
          </a:xfrm>
          <a:prstGeom prst="rect">
            <a:avLst/>
          </a:prstGeom>
        </p:spPr>
        <p:txBody>
          <a:bodyPr wrap="square">
            <a:spAutoFit/>
          </a:bodyPr>
          <a:lstStyle/>
          <a:p>
            <a:pPr algn="ctr"/>
            <a:r>
              <a:rPr lang="en-US" sz="3200" b="1" dirty="0">
                <a:solidFill>
                  <a:srgbClr val="FFC000"/>
                </a:solidFill>
              </a:rPr>
              <a:t>A state of severe Hyperglycemia , </a:t>
            </a:r>
            <a:r>
              <a:rPr lang="en-US" sz="3200" b="1" dirty="0" err="1">
                <a:solidFill>
                  <a:srgbClr val="FFC000"/>
                </a:solidFill>
              </a:rPr>
              <a:t>Hyperosmolarity</a:t>
            </a:r>
            <a:r>
              <a:rPr lang="en-US" sz="3200" b="1" dirty="0">
                <a:solidFill>
                  <a:srgbClr val="FFC000"/>
                </a:solidFill>
              </a:rPr>
              <a:t> and Dehydration</a:t>
            </a:r>
          </a:p>
          <a:p>
            <a:pPr algn="ctr"/>
            <a:endParaRPr lang="en-US" sz="1400" b="1" dirty="0">
              <a:solidFill>
                <a:srgbClr val="FFC000"/>
              </a:solidFill>
            </a:endParaRPr>
          </a:p>
          <a:p>
            <a:r>
              <a:rPr lang="en-US" sz="2800" dirty="0"/>
              <a:t>-Primarily affects patients with type 2 diabetes.</a:t>
            </a:r>
          </a:p>
          <a:p>
            <a:r>
              <a:rPr lang="en-US" sz="2800" dirty="0"/>
              <a:t>-The pathophysiology of HHS is similar to that of DKA.</a:t>
            </a:r>
          </a:p>
          <a:p>
            <a:r>
              <a:rPr lang="en-US" sz="2800" dirty="0"/>
              <a:t>However, in HHS, there are still small amounts of insulin being secreted by the pancreas, and this is sufficient to prevent DKA by suppressing lipolysis and, in turn, ketogenesis. </a:t>
            </a:r>
          </a:p>
          <a:p>
            <a:r>
              <a:rPr lang="en-US" sz="2800" dirty="0"/>
              <a:t>-HHNS has a higher mortality rate(10–20%) than DKA  (5–10%), but it is less common than DKA.</a:t>
            </a:r>
          </a:p>
          <a:p>
            <a:endParaRPr lang="en-US" sz="2400" dirty="0">
              <a:solidFill>
                <a:schemeClr val="bg1"/>
              </a:solidFill>
            </a:endParaRPr>
          </a:p>
        </p:txBody>
      </p:sp>
      <p:sp>
        <p:nvSpPr>
          <p:cNvPr id="3" name="مستطيل 2"/>
          <p:cNvSpPr/>
          <p:nvPr/>
        </p:nvSpPr>
        <p:spPr>
          <a:xfrm>
            <a:off x="1974952" y="615253"/>
            <a:ext cx="7980839" cy="646331"/>
          </a:xfrm>
          <a:prstGeom prst="rect">
            <a:avLst/>
          </a:prstGeom>
        </p:spPr>
        <p:txBody>
          <a:bodyPr wrap="none">
            <a:spAutoFit/>
          </a:bodyPr>
          <a:lstStyle/>
          <a:p>
            <a:r>
              <a:rPr lang="en-US" sz="3600" b="1" dirty="0">
                <a:solidFill>
                  <a:srgbClr val="FF0000"/>
                </a:solidFill>
                <a:effectLst>
                  <a:outerShdw blurRad="38100" dist="38100" dir="2700000" algn="tl">
                    <a:srgbClr val="000000">
                      <a:alpha val="43137"/>
                    </a:srgbClr>
                  </a:outerShdw>
                </a:effectLst>
              </a:rPr>
              <a:t>Hyperosmolar Hyperglycemic State(HHS)</a:t>
            </a:r>
            <a:endParaRPr lang="ar-SA" sz="36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590186"/>
            <a:ext cx="9144000" cy="5386090"/>
          </a:xfrm>
          <a:prstGeom prst="rect">
            <a:avLst/>
          </a:prstGeom>
        </p:spPr>
        <p:txBody>
          <a:bodyPr wrap="square">
            <a:spAutoFit/>
          </a:bodyPr>
          <a:lstStyle/>
          <a:p>
            <a:r>
              <a:rPr lang="en-US" sz="3200" b="1" dirty="0">
                <a:solidFill>
                  <a:srgbClr val="FF0000"/>
                </a:solidFill>
                <a:effectLst>
                  <a:outerShdw blurRad="38100" dist="38100" dir="2700000" algn="tl">
                    <a:srgbClr val="000000">
                      <a:alpha val="43137"/>
                    </a:srgbClr>
                  </a:outerShdw>
                </a:effectLst>
              </a:rPr>
              <a:t> </a:t>
            </a:r>
            <a:r>
              <a:rPr lang="en-US" sz="4000" b="1" dirty="0">
                <a:solidFill>
                  <a:srgbClr val="FF0000"/>
                </a:solidFill>
                <a:effectLst>
                  <a:outerShdw blurRad="38100" dist="38100" dir="2700000" algn="tl">
                    <a:srgbClr val="000000">
                      <a:alpha val="43137"/>
                    </a:srgbClr>
                  </a:outerShdw>
                </a:effectLst>
              </a:rPr>
              <a:t>Clinical features:</a:t>
            </a:r>
          </a:p>
          <a:p>
            <a:r>
              <a:rPr lang="en-US" sz="2400" dirty="0">
                <a:solidFill>
                  <a:schemeClr val="bg1"/>
                </a:solidFill>
              </a:rPr>
              <a:t>-</a:t>
            </a:r>
            <a:r>
              <a:rPr lang="en-US" sz="2400" dirty="0"/>
              <a:t>Polydipsia, polyuria, and dehydration.</a:t>
            </a:r>
          </a:p>
          <a:p>
            <a:r>
              <a:rPr lang="en-US" sz="2400" dirty="0"/>
              <a:t>-Signs of extreme dehydration and volume depletion— orthostatic hypotension, tachycardia</a:t>
            </a:r>
          </a:p>
          <a:p>
            <a:r>
              <a:rPr lang="en-US" sz="2400" dirty="0"/>
              <a:t>-CNS findings and focal neurologic signs(can affect the excitability of neurons) are common (e.g., seizures)—secondary to hyperosmolarity.</a:t>
            </a:r>
          </a:p>
          <a:p>
            <a:r>
              <a:rPr lang="en-US" sz="2400" dirty="0"/>
              <a:t> -Lethargy and confusion may develop, leading to convulsions and coma</a:t>
            </a:r>
            <a:r>
              <a:rPr lang="en-US" sz="2400" dirty="0">
                <a:solidFill>
                  <a:schemeClr val="bg1"/>
                </a:solidFill>
              </a:rPr>
              <a:t>.</a:t>
            </a:r>
          </a:p>
          <a:p>
            <a:r>
              <a:rPr lang="en-US" sz="4000" u="sng" dirty="0">
                <a:solidFill>
                  <a:srgbClr val="FF0000"/>
                </a:solidFill>
              </a:rPr>
              <a:t>Diagnosis</a:t>
            </a:r>
            <a:r>
              <a:rPr lang="en-US" sz="2400" u="sng" dirty="0">
                <a:solidFill>
                  <a:srgbClr val="FF0000"/>
                </a:solidFill>
              </a:rPr>
              <a:t> :</a:t>
            </a:r>
          </a:p>
          <a:p>
            <a:pPr>
              <a:buFontTx/>
              <a:buChar char="-"/>
            </a:pPr>
            <a:r>
              <a:rPr lang="en-US" sz="2400" dirty="0"/>
              <a:t>Hyperglycemia: serum glucose typically higher than DKA and frequently </a:t>
            </a:r>
            <a:r>
              <a:rPr lang="en-US" sz="2400" b="1" dirty="0"/>
              <a:t>&gt;900mg/dL</a:t>
            </a:r>
          </a:p>
          <a:p>
            <a:pPr>
              <a:buFontTx/>
              <a:buChar char="-"/>
            </a:pPr>
            <a:r>
              <a:rPr lang="en-US" sz="2400" dirty="0"/>
              <a:t>Hyperosmolarity: serum osmolarity &gt;320 </a:t>
            </a:r>
            <a:r>
              <a:rPr lang="en-US" sz="2400" dirty="0" err="1"/>
              <a:t>mOsm</a:t>
            </a:r>
            <a:r>
              <a:rPr lang="en-US" sz="2400" dirty="0"/>
              <a:t>/L.</a:t>
            </a:r>
          </a:p>
          <a:p>
            <a:pPr>
              <a:buFontTx/>
              <a:buChar char="-"/>
            </a:pPr>
            <a:r>
              <a:rPr lang="en-US" sz="2400" b="1" dirty="0"/>
              <a:t>Usually no acidosis(Serum pH &gt;7.3)</a:t>
            </a:r>
          </a:p>
          <a:p>
            <a:pPr>
              <a:buFontTx/>
              <a:buChar char="-"/>
            </a:pPr>
            <a:r>
              <a:rPr lang="en-US" sz="2400" b="1" dirty="0"/>
              <a:t>Few or no ketone bodies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861665-D7E8-45CB-AFE1-BD98D9883D1D}"/>
              </a:ext>
            </a:extLst>
          </p:cNvPr>
          <p:cNvSpPr txBox="1"/>
          <p:nvPr/>
        </p:nvSpPr>
        <p:spPr>
          <a:xfrm>
            <a:off x="904874" y="862184"/>
            <a:ext cx="10525125" cy="4093428"/>
          </a:xfrm>
          <a:prstGeom prst="rect">
            <a:avLst/>
          </a:prstGeom>
          <a:noFill/>
        </p:spPr>
        <p:txBody>
          <a:bodyPr wrap="square" rtlCol="0">
            <a:spAutoFit/>
          </a:bodyPr>
          <a:lstStyle/>
          <a:p>
            <a:pPr algn="ctr"/>
            <a:r>
              <a:rPr lang="en-US" sz="3600" dirty="0">
                <a:solidFill>
                  <a:srgbClr val="FF0000"/>
                </a:solidFill>
              </a:rPr>
              <a:t>Treatment OF HHS:</a:t>
            </a:r>
          </a:p>
          <a:p>
            <a:r>
              <a:rPr lang="en-US" sz="2400" dirty="0"/>
              <a:t>- </a:t>
            </a:r>
            <a:r>
              <a:rPr lang="en-US" sz="2800" dirty="0"/>
              <a:t>Fluid replacement is most important (Normal saline 0.9%NACL): 1 L in the first hour, another liter in the next 2 hours. Most patients respond well. Switch to half normal saline once the patient stabilizes.</a:t>
            </a:r>
          </a:p>
          <a:p>
            <a:r>
              <a:rPr lang="en-US" sz="2800" dirty="0"/>
              <a:t>-Insulin: Check to ensure serum K &gt;3.3 prior to initiating.</a:t>
            </a:r>
          </a:p>
          <a:p>
            <a:r>
              <a:rPr lang="en-US" sz="2800" dirty="0"/>
              <a:t>-Very rapid lowering of blood glucose can lead to cerebral edema in children , so When glucose levels reach 300 mg/dL, add 5% dextrose.</a:t>
            </a:r>
          </a:p>
          <a:p>
            <a:r>
              <a:rPr lang="en-US" sz="2800" dirty="0"/>
              <a:t>-Normalization of serum osmolality (i.e., &lt; 320 </a:t>
            </a:r>
            <a:r>
              <a:rPr lang="en-US" sz="2800" dirty="0" err="1"/>
              <a:t>mOsm</a:t>
            </a:r>
            <a:r>
              <a:rPr lang="en-US" sz="2800" dirty="0"/>
              <a:t>/kg)</a:t>
            </a:r>
          </a:p>
        </p:txBody>
      </p:sp>
    </p:spTree>
    <p:extLst>
      <p:ext uri="{BB962C8B-B14F-4D97-AF65-F5344CB8AC3E}">
        <p14:creationId xmlns:p14="http://schemas.microsoft.com/office/powerpoint/2010/main" val="1858159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87906" y="485260"/>
            <a:ext cx="3773982" cy="830997"/>
          </a:xfrm>
          <a:prstGeom prst="rect">
            <a:avLst/>
          </a:prstGeom>
        </p:spPr>
        <p:txBody>
          <a:bodyPr wrap="none">
            <a:spAutoFit/>
          </a:bodyPr>
          <a:lstStyle/>
          <a:p>
            <a:r>
              <a:rPr lang="en-US" sz="4800" b="1" dirty="0">
                <a:solidFill>
                  <a:srgbClr val="FF0000"/>
                </a:solidFill>
                <a:effectLst>
                  <a:outerShdw blurRad="38100" dist="38100" dir="2700000" algn="tl">
                    <a:srgbClr val="000000">
                      <a:alpha val="43137"/>
                    </a:srgbClr>
                  </a:outerShdw>
                </a:effectLst>
              </a:rPr>
              <a:t>Hypoglycemia</a:t>
            </a:r>
            <a:endParaRPr lang="ar-SA" sz="4800" b="1"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64D74B39-B0DE-4F7C-B5F5-54B2103A661C}"/>
              </a:ext>
            </a:extLst>
          </p:cNvPr>
          <p:cNvSpPr txBox="1"/>
          <p:nvPr/>
        </p:nvSpPr>
        <p:spPr>
          <a:xfrm>
            <a:off x="1102081" y="1233430"/>
            <a:ext cx="11256066" cy="5509200"/>
          </a:xfrm>
          <a:prstGeom prst="rect">
            <a:avLst/>
          </a:prstGeom>
          <a:noFill/>
        </p:spPr>
        <p:txBody>
          <a:bodyPr wrap="square" rtlCol="0">
            <a:spAutoFit/>
          </a:bodyPr>
          <a:lstStyle/>
          <a:p>
            <a:r>
              <a:rPr lang="en-US" sz="2800" dirty="0">
                <a:solidFill>
                  <a:srgbClr val="CC3399"/>
                </a:solidFill>
              </a:rPr>
              <a:t>Hypoglycemia is defined as a blood glucose of less than 3.9 mmol/L (70 mg/dL). </a:t>
            </a:r>
          </a:p>
          <a:p>
            <a:r>
              <a:rPr lang="en-US" sz="2400" dirty="0">
                <a:solidFill>
                  <a:schemeClr val="bg1"/>
                </a:solidFill>
              </a:rPr>
              <a:t>-</a:t>
            </a:r>
            <a:r>
              <a:rPr lang="en-US" sz="2400" dirty="0"/>
              <a:t>As glucose levels decrease into the 50s and below, symptoms begin.</a:t>
            </a:r>
          </a:p>
          <a:p>
            <a:r>
              <a:rPr lang="en-US" sz="2400" dirty="0"/>
              <a:t>-It occurs most commonly in people treated </a:t>
            </a:r>
            <a:r>
              <a:rPr lang="en-US" sz="2800" dirty="0"/>
              <a:t>with insulin injections</a:t>
            </a:r>
            <a:r>
              <a:rPr lang="en-US" sz="2400" dirty="0"/>
              <a:t>, but prolonged hypoglycemia can less frequently be to the use of oral insulin secretagogues such as </a:t>
            </a:r>
            <a:r>
              <a:rPr lang="en-US" sz="2400" dirty="0" err="1"/>
              <a:t>sulphonylurea</a:t>
            </a:r>
            <a:r>
              <a:rPr lang="en-US" sz="2400" dirty="0"/>
              <a:t> drugs.</a:t>
            </a:r>
          </a:p>
          <a:p>
            <a:r>
              <a:rPr lang="en-US" sz="2400" dirty="0"/>
              <a:t>Many factors precipitate an insulin reaction in a person with type 1 diabetes, including:</a:t>
            </a:r>
          </a:p>
          <a:p>
            <a:r>
              <a:rPr lang="en-US" sz="2400" dirty="0"/>
              <a:t>-Wrong insulin dose</a:t>
            </a:r>
          </a:p>
          <a:p>
            <a:r>
              <a:rPr lang="en-US" sz="2400" dirty="0"/>
              <a:t>-Poor Appetite</a:t>
            </a:r>
          </a:p>
          <a:p>
            <a:r>
              <a:rPr lang="en-US" sz="2400" dirty="0"/>
              <a:t>-Increased exercise</a:t>
            </a:r>
          </a:p>
          <a:p>
            <a:r>
              <a:rPr lang="en-US" sz="2400" dirty="0"/>
              <a:t>-Medication changes and change in insulin site</a:t>
            </a:r>
          </a:p>
          <a:p>
            <a:r>
              <a:rPr lang="en-US" sz="2400" dirty="0"/>
              <a:t>- The primary organ at risk in hypoglycemia is the </a:t>
            </a:r>
            <a:r>
              <a:rPr lang="en-US" sz="2800" dirty="0"/>
              <a:t>Brain</a:t>
            </a:r>
            <a:r>
              <a:rPr lang="en-US" sz="2400" dirty="0"/>
              <a:t>—The brain uses glucose as its main energy source except when using ketone bodies during fasting.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802145"/>
            <a:ext cx="9144000" cy="5386090"/>
          </a:xfrm>
          <a:prstGeom prst="rect">
            <a:avLst/>
          </a:prstGeom>
        </p:spPr>
        <p:txBody>
          <a:bodyPr wrap="square">
            <a:spAutoFit/>
          </a:bodyPr>
          <a:lstStyle/>
          <a:p>
            <a:r>
              <a:rPr lang="en-US" sz="4400" b="1" dirty="0">
                <a:solidFill>
                  <a:srgbClr val="FF0000"/>
                </a:solidFill>
                <a:effectLst>
                  <a:outerShdw blurRad="38100" dist="38100" dir="2700000" algn="tl">
                    <a:srgbClr val="000000">
                      <a:alpha val="43137"/>
                    </a:srgbClr>
                  </a:outerShdw>
                </a:effectLst>
              </a:rPr>
              <a:t>Clinical features:</a:t>
            </a:r>
          </a:p>
          <a:p>
            <a:endParaRPr lang="en-US" sz="4400" b="1" dirty="0">
              <a:solidFill>
                <a:srgbClr val="FF0000"/>
              </a:solidFill>
              <a:effectLst>
                <a:outerShdw blurRad="38100" dist="38100" dir="2700000" algn="tl">
                  <a:srgbClr val="000000">
                    <a:alpha val="43137"/>
                  </a:srgbClr>
                </a:outerShdw>
              </a:effectLst>
            </a:endParaRPr>
          </a:p>
          <a:p>
            <a:r>
              <a:rPr lang="en-US" sz="2400" dirty="0">
                <a:solidFill>
                  <a:schemeClr val="bg1"/>
                </a:solidFill>
              </a:rPr>
              <a:t>-</a:t>
            </a:r>
            <a:r>
              <a:rPr lang="en-US" sz="2800" dirty="0"/>
              <a:t>Elevated epinephrine levels </a:t>
            </a:r>
            <a:r>
              <a:rPr lang="en-US" sz="2400" dirty="0"/>
              <a:t>cause sweating, tremors, increased BP and pulse, anxiety, and palpitations.</a:t>
            </a:r>
          </a:p>
          <a:p>
            <a:pPr>
              <a:buFontTx/>
              <a:buChar char="-"/>
            </a:pPr>
            <a:r>
              <a:rPr lang="en-US" sz="2800" dirty="0"/>
              <a:t>Neuroglycopenic symptoms</a:t>
            </a:r>
            <a:r>
              <a:rPr lang="en-US" sz="2400" dirty="0"/>
              <a:t>: decreased glucose for the brain (CNS dysfunction), resulting in irritability,, weakness, headache, confusion, convulsions, coma, and even death.</a:t>
            </a:r>
          </a:p>
          <a:p>
            <a:r>
              <a:rPr lang="en-US" sz="3200" b="1" u="sng" dirty="0">
                <a:solidFill>
                  <a:srgbClr val="FF0000"/>
                </a:solidFill>
                <a:effectLst>
                  <a:outerShdw blurRad="38100" dist="38100" dir="2700000" algn="tl">
                    <a:srgbClr val="000000">
                      <a:alpha val="43137"/>
                    </a:srgbClr>
                  </a:outerShdw>
                </a:effectLst>
              </a:rPr>
              <a:t>Diagnosis :</a:t>
            </a:r>
          </a:p>
          <a:p>
            <a:r>
              <a:rPr lang="en-US" sz="2400" dirty="0"/>
              <a:t>The following labs should be obtained during a hypoglycemic episode (or 72-hour fast if no spontaneous hypoglycemic episode is documented):</a:t>
            </a:r>
          </a:p>
          <a:p>
            <a:r>
              <a:rPr lang="en-US" sz="2400" dirty="0"/>
              <a:t>-   Proinsulin      C-peptide    Glucose   Insulin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597F93-4DC6-4158-935B-4BB38B0073F0}"/>
              </a:ext>
            </a:extLst>
          </p:cNvPr>
          <p:cNvSpPr txBox="1"/>
          <p:nvPr/>
        </p:nvSpPr>
        <p:spPr>
          <a:xfrm>
            <a:off x="5185741" y="402121"/>
            <a:ext cx="5830128" cy="1323439"/>
          </a:xfrm>
          <a:prstGeom prst="rect">
            <a:avLst/>
          </a:prstGeom>
          <a:noFill/>
        </p:spPr>
        <p:txBody>
          <a:bodyPr wrap="square" rtlCol="0">
            <a:spAutoFit/>
          </a:bodyPr>
          <a:lstStyle/>
          <a:p>
            <a:r>
              <a:rPr lang="en-US" sz="4000" dirty="0">
                <a:solidFill>
                  <a:srgbClr val="C00000"/>
                </a:solidFill>
              </a:rPr>
              <a:t>Treatment of Hypoglycemia</a:t>
            </a:r>
          </a:p>
        </p:txBody>
      </p:sp>
      <p:sp>
        <p:nvSpPr>
          <p:cNvPr id="3" name="TextBox 2">
            <a:extLst>
              <a:ext uri="{FF2B5EF4-FFF2-40B4-BE49-F238E27FC236}">
                <a16:creationId xmlns:a16="http://schemas.microsoft.com/office/drawing/2014/main" id="{82CFD96F-80C5-4367-B150-17F3957AFEEC}"/>
              </a:ext>
            </a:extLst>
          </p:cNvPr>
          <p:cNvSpPr txBox="1"/>
          <p:nvPr/>
        </p:nvSpPr>
        <p:spPr>
          <a:xfrm>
            <a:off x="1200979" y="2165902"/>
            <a:ext cx="10582275" cy="3539430"/>
          </a:xfrm>
          <a:prstGeom prst="rect">
            <a:avLst/>
          </a:prstGeom>
          <a:noFill/>
        </p:spPr>
        <p:txBody>
          <a:bodyPr wrap="square" rtlCol="0">
            <a:spAutoFit/>
          </a:bodyPr>
          <a:lstStyle/>
          <a:p>
            <a:r>
              <a:rPr lang="en-US" sz="2800" dirty="0">
                <a:solidFill>
                  <a:schemeClr val="bg1"/>
                </a:solidFill>
              </a:rPr>
              <a:t>-</a:t>
            </a:r>
            <a:r>
              <a:rPr lang="en-US" sz="2800" dirty="0"/>
              <a:t>Treatment of acute hypoglycemia depends on severity and whether the patient is conscious or not.</a:t>
            </a:r>
          </a:p>
          <a:p>
            <a:r>
              <a:rPr lang="en-US" sz="2800" dirty="0"/>
              <a:t>If the patient is conscious:</a:t>
            </a:r>
          </a:p>
          <a:p>
            <a:r>
              <a:rPr lang="en-US" sz="2800" dirty="0"/>
              <a:t>-Oral glucose 15–20 g.</a:t>
            </a:r>
          </a:p>
          <a:p>
            <a:r>
              <a:rPr lang="en-US" sz="2800" dirty="0"/>
              <a:t>-Fast-acting carbohydrates (such as glucose tablets, candy, or juice) .</a:t>
            </a:r>
          </a:p>
          <a:p>
            <a:r>
              <a:rPr lang="en-US" sz="2800" dirty="0"/>
              <a:t>-If the patient is unconscious (or unable to ingest glucose): IV dextrose.</a:t>
            </a:r>
          </a:p>
          <a:p>
            <a:r>
              <a:rPr lang="en-US" sz="2800" dirty="0"/>
              <a:t>-IM glucagon: if neither oral or IV routes of administering glucose are feasible</a:t>
            </a:r>
            <a:r>
              <a:rPr lang="en-US" dirty="0"/>
              <a:t>. </a:t>
            </a:r>
          </a:p>
        </p:txBody>
      </p:sp>
    </p:spTree>
    <p:extLst>
      <p:ext uri="{BB962C8B-B14F-4D97-AF65-F5344CB8AC3E}">
        <p14:creationId xmlns:p14="http://schemas.microsoft.com/office/powerpoint/2010/main" val="82496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84683" y="2006939"/>
            <a:ext cx="8991600" cy="4031873"/>
          </a:xfrm>
          <a:prstGeom prst="rect">
            <a:avLst/>
          </a:prstGeom>
        </p:spPr>
        <p:txBody>
          <a:bodyPr wrap="square">
            <a:spAutoFit/>
          </a:bodyPr>
          <a:lstStyle/>
          <a:p>
            <a:pPr>
              <a:buNone/>
            </a:pPr>
            <a:endParaRPr lang="en-US" sz="3200" dirty="0"/>
          </a:p>
          <a:p>
            <a:pPr>
              <a:buFontTx/>
              <a:buChar char="-"/>
            </a:pPr>
            <a:r>
              <a:rPr lang="en-US" sz="2800" dirty="0"/>
              <a:t> mainly in type 2 DM at elderly. </a:t>
            </a:r>
          </a:p>
          <a:p>
            <a:endParaRPr lang="en-US" sz="2800" dirty="0"/>
          </a:p>
          <a:p>
            <a:r>
              <a:rPr lang="en-US" sz="2800" dirty="0"/>
              <a:t>-They have other metabolic risk factors: </a:t>
            </a:r>
          </a:p>
          <a:p>
            <a:r>
              <a:rPr lang="en-US" sz="2800" dirty="0"/>
              <a:t>    obesity ,HTN , </a:t>
            </a:r>
            <a:r>
              <a:rPr lang="en-US" sz="2800" dirty="0" err="1"/>
              <a:t>dyslipidemia</a:t>
            </a:r>
            <a:r>
              <a:rPr lang="en-US" sz="2800" dirty="0"/>
              <a:t>. </a:t>
            </a:r>
          </a:p>
          <a:p>
            <a:endParaRPr lang="en-US" sz="2800" dirty="0"/>
          </a:p>
          <a:p>
            <a:pPr>
              <a:buFontTx/>
              <a:buChar char="-"/>
            </a:pPr>
            <a:r>
              <a:rPr lang="en-US" sz="2800" dirty="0"/>
              <a:t>The best management of type 2 DM patient :</a:t>
            </a:r>
          </a:p>
          <a:p>
            <a:r>
              <a:rPr lang="en-US" sz="2800" dirty="0"/>
              <a:t> is controlling metabolic risk factors to prevent </a:t>
            </a:r>
            <a:r>
              <a:rPr lang="en-US" sz="2800" dirty="0" err="1"/>
              <a:t>macrovascular</a:t>
            </a:r>
            <a:r>
              <a:rPr lang="en-US" sz="2800" dirty="0"/>
              <a:t> disease.</a:t>
            </a:r>
          </a:p>
        </p:txBody>
      </p:sp>
      <p:sp>
        <p:nvSpPr>
          <p:cNvPr id="3" name="مستطيل 2"/>
          <p:cNvSpPr/>
          <p:nvPr/>
        </p:nvSpPr>
        <p:spPr>
          <a:xfrm>
            <a:off x="1735612" y="1555235"/>
            <a:ext cx="5855578" cy="646331"/>
          </a:xfrm>
          <a:prstGeom prst="rect">
            <a:avLst/>
          </a:prstGeom>
          <a:noFill/>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rPr>
              <a:t>Macrovascular complications </a:t>
            </a:r>
            <a:endParaRPr lang="ar-SA" sz="3600" b="1" dirty="0">
              <a:solidFill>
                <a:srgbClr val="FF0000"/>
              </a:solidFill>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40" name="حبر 44">
                <a:extLst>
                  <a:ext uri="{FF2B5EF4-FFF2-40B4-BE49-F238E27FC236}">
                    <a16:creationId xmlns:a16="http://schemas.microsoft.com/office/drawing/2014/main" id="{4D825EFA-DBCB-6801-FCEF-C3AB565961A6}"/>
                  </a:ext>
                </a:extLst>
              </p14:cNvPr>
              <p14:cNvContentPartPr/>
              <p14:nvPr/>
            </p14:nvContentPartPr>
            <p14:xfrm>
              <a:off x="11067547" y="289080"/>
              <a:ext cx="844920" cy="186120"/>
            </p14:xfrm>
          </p:contentPart>
        </mc:Choice>
        <mc:Fallback xmlns="">
          <p:pic>
            <p:nvPicPr>
              <p:cNvPr id="40" name="حبر 44">
                <a:extLst>
                  <a:ext uri="{FF2B5EF4-FFF2-40B4-BE49-F238E27FC236}">
                    <a16:creationId xmlns:a16="http://schemas.microsoft.com/office/drawing/2014/main" id="{4D825EFA-DBCB-6801-FCEF-C3AB565961A6}"/>
                  </a:ext>
                </a:extLst>
              </p:cNvPr>
              <p:cNvPicPr/>
              <p:nvPr/>
            </p:nvPicPr>
            <p:blipFill>
              <a:blip r:embed="rId3"/>
              <a:stretch>
                <a:fillRect/>
              </a:stretch>
            </p:blipFill>
            <p:spPr>
              <a:xfrm>
                <a:off x="11054947" y="276480"/>
                <a:ext cx="869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حبر 44">
                <a:extLst>
                  <a:ext uri="{FF2B5EF4-FFF2-40B4-BE49-F238E27FC236}">
                    <a16:creationId xmlns:a16="http://schemas.microsoft.com/office/drawing/2014/main" id="{B31D59F6-8B19-F705-B3A4-6BD462A9B636}"/>
                  </a:ext>
                </a:extLst>
              </p14:cNvPr>
              <p14:cNvContentPartPr/>
              <p14:nvPr/>
            </p14:nvContentPartPr>
            <p14:xfrm>
              <a:off x="8933678" y="812880"/>
              <a:ext cx="3102989" cy="230400"/>
            </p14:xfrm>
          </p:contentPart>
        </mc:Choice>
        <mc:Fallback xmlns="">
          <p:pic>
            <p:nvPicPr>
              <p:cNvPr id="41" name="حبر 44">
                <a:extLst>
                  <a:ext uri="{FF2B5EF4-FFF2-40B4-BE49-F238E27FC236}">
                    <a16:creationId xmlns:a16="http://schemas.microsoft.com/office/drawing/2014/main" id="{B31D59F6-8B19-F705-B3A4-6BD462A9B636}"/>
                  </a:ext>
                </a:extLst>
              </p:cNvPr>
              <p:cNvPicPr/>
              <p:nvPr/>
            </p:nvPicPr>
            <p:blipFill>
              <a:blip r:embed="rId5"/>
              <a:stretch>
                <a:fillRect/>
              </a:stretch>
            </p:blipFill>
            <p:spPr>
              <a:xfrm>
                <a:off x="8921077" y="803866"/>
                <a:ext cx="3127830" cy="25167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حبر 44">
                <a:extLst>
                  <a:ext uri="{FF2B5EF4-FFF2-40B4-BE49-F238E27FC236}">
                    <a16:creationId xmlns:a16="http://schemas.microsoft.com/office/drawing/2014/main" id="{BC7A289D-67A9-8B8F-FDD6-DF2C305BF50A}"/>
                  </a:ext>
                </a:extLst>
              </p14:cNvPr>
              <p14:cNvContentPartPr/>
              <p14:nvPr/>
            </p14:nvContentPartPr>
            <p14:xfrm>
              <a:off x="10091587" y="341640"/>
              <a:ext cx="775440" cy="195840"/>
            </p14:xfrm>
          </p:contentPart>
        </mc:Choice>
        <mc:Fallback xmlns="">
          <p:pic>
            <p:nvPicPr>
              <p:cNvPr id="42" name="حبر 44">
                <a:extLst>
                  <a:ext uri="{FF2B5EF4-FFF2-40B4-BE49-F238E27FC236}">
                    <a16:creationId xmlns:a16="http://schemas.microsoft.com/office/drawing/2014/main" id="{BC7A289D-67A9-8B8F-FDD6-DF2C305BF50A}"/>
                  </a:ext>
                </a:extLst>
              </p:cNvPr>
              <p:cNvPicPr/>
              <p:nvPr/>
            </p:nvPicPr>
            <p:blipFill>
              <a:blip r:embed="rId7"/>
              <a:stretch>
                <a:fillRect/>
              </a:stretch>
            </p:blipFill>
            <p:spPr>
              <a:xfrm>
                <a:off x="10078987" y="329040"/>
                <a:ext cx="800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حبر 44">
                <a:extLst>
                  <a:ext uri="{FF2B5EF4-FFF2-40B4-BE49-F238E27FC236}">
                    <a16:creationId xmlns:a16="http://schemas.microsoft.com/office/drawing/2014/main" id="{1D0444B9-2363-3589-81D8-EA6099D99372}"/>
                  </a:ext>
                </a:extLst>
              </p14:cNvPr>
              <p14:cNvContentPartPr/>
              <p14:nvPr/>
            </p14:nvContentPartPr>
            <p14:xfrm>
              <a:off x="8101820" y="395640"/>
              <a:ext cx="574920" cy="157320"/>
            </p14:xfrm>
          </p:contentPart>
        </mc:Choice>
        <mc:Fallback xmlns="">
          <p:pic>
            <p:nvPicPr>
              <p:cNvPr id="43" name="حبر 44">
                <a:extLst>
                  <a:ext uri="{FF2B5EF4-FFF2-40B4-BE49-F238E27FC236}">
                    <a16:creationId xmlns:a16="http://schemas.microsoft.com/office/drawing/2014/main" id="{1D0444B9-2363-3589-81D8-EA6099D99372}"/>
                  </a:ext>
                </a:extLst>
              </p:cNvPr>
              <p:cNvPicPr/>
              <p:nvPr/>
            </p:nvPicPr>
            <p:blipFill>
              <a:blip r:embed="rId9"/>
              <a:stretch>
                <a:fillRect/>
              </a:stretch>
            </p:blipFill>
            <p:spPr>
              <a:xfrm>
                <a:off x="8089220" y="383040"/>
                <a:ext cx="599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حبر 44">
                <a:extLst>
                  <a:ext uri="{FF2B5EF4-FFF2-40B4-BE49-F238E27FC236}">
                    <a16:creationId xmlns:a16="http://schemas.microsoft.com/office/drawing/2014/main" id="{FA4D01D1-DBEE-6D51-CEAE-54B3AA3B935A}"/>
                  </a:ext>
                </a:extLst>
              </p14:cNvPr>
              <p14:cNvContentPartPr/>
              <p14:nvPr/>
            </p14:nvContentPartPr>
            <p14:xfrm>
              <a:off x="7850147" y="824619"/>
              <a:ext cx="804600" cy="278112"/>
            </p14:xfrm>
          </p:contentPart>
        </mc:Choice>
        <mc:Fallback xmlns="">
          <p:pic>
            <p:nvPicPr>
              <p:cNvPr id="44" name="حبر 44">
                <a:extLst>
                  <a:ext uri="{FF2B5EF4-FFF2-40B4-BE49-F238E27FC236}">
                    <a16:creationId xmlns:a16="http://schemas.microsoft.com/office/drawing/2014/main" id="{FA4D01D1-DBEE-6D51-CEAE-54B3AA3B935A}"/>
                  </a:ext>
                </a:extLst>
              </p:cNvPr>
              <p:cNvPicPr/>
              <p:nvPr/>
            </p:nvPicPr>
            <p:blipFill>
              <a:blip r:embed="rId11"/>
              <a:stretch>
                <a:fillRect/>
              </a:stretch>
            </p:blipFill>
            <p:spPr>
              <a:xfrm>
                <a:off x="7837547" y="811978"/>
                <a:ext cx="829440" cy="30303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 name="حبر 87">
                <a:extLst>
                  <a:ext uri="{FF2B5EF4-FFF2-40B4-BE49-F238E27FC236}">
                    <a16:creationId xmlns:a16="http://schemas.microsoft.com/office/drawing/2014/main" id="{F265B948-F7AE-7B45-982F-F727444EEDE4}"/>
                  </a:ext>
                </a:extLst>
              </p14:cNvPr>
              <p14:cNvContentPartPr/>
              <p14:nvPr/>
            </p14:nvContentPartPr>
            <p14:xfrm>
              <a:off x="8933678" y="812880"/>
              <a:ext cx="3102989" cy="230400"/>
            </p14:xfrm>
          </p:contentPart>
        </mc:Choice>
        <mc:Fallback xmlns="">
          <p:pic>
            <p:nvPicPr>
              <p:cNvPr id="81" name="حبر 87">
                <a:extLst>
                  <a:ext uri="{FF2B5EF4-FFF2-40B4-BE49-F238E27FC236}">
                    <a16:creationId xmlns:a16="http://schemas.microsoft.com/office/drawing/2014/main" id="{F265B948-F7AE-7B45-982F-F727444EEDE4}"/>
                  </a:ext>
                </a:extLst>
              </p:cNvPr>
              <p:cNvPicPr/>
              <p:nvPr/>
            </p:nvPicPr>
            <p:blipFill>
              <a:blip r:embed="rId5"/>
              <a:stretch>
                <a:fillRect/>
              </a:stretch>
            </p:blipFill>
            <p:spPr>
              <a:xfrm>
                <a:off x="8921077" y="803866"/>
                <a:ext cx="3127830" cy="25167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2" name="حبر 87">
                <a:extLst>
                  <a:ext uri="{FF2B5EF4-FFF2-40B4-BE49-F238E27FC236}">
                    <a16:creationId xmlns:a16="http://schemas.microsoft.com/office/drawing/2014/main" id="{2D63567A-246E-8021-0EBB-BD42E69B0E3D}"/>
                  </a:ext>
                </a:extLst>
              </p14:cNvPr>
              <p14:cNvContentPartPr/>
              <p14:nvPr/>
            </p14:nvContentPartPr>
            <p14:xfrm>
              <a:off x="11067547" y="289080"/>
              <a:ext cx="844920" cy="186120"/>
            </p14:xfrm>
          </p:contentPart>
        </mc:Choice>
        <mc:Fallback xmlns="">
          <p:pic>
            <p:nvPicPr>
              <p:cNvPr id="82" name="حبر 87">
                <a:extLst>
                  <a:ext uri="{FF2B5EF4-FFF2-40B4-BE49-F238E27FC236}">
                    <a16:creationId xmlns:a16="http://schemas.microsoft.com/office/drawing/2014/main" id="{2D63567A-246E-8021-0EBB-BD42E69B0E3D}"/>
                  </a:ext>
                </a:extLst>
              </p:cNvPr>
              <p:cNvPicPr/>
              <p:nvPr/>
            </p:nvPicPr>
            <p:blipFill>
              <a:blip r:embed="rId3"/>
              <a:stretch>
                <a:fillRect/>
              </a:stretch>
            </p:blipFill>
            <p:spPr>
              <a:xfrm>
                <a:off x="11054947" y="276480"/>
                <a:ext cx="869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3" name="حبر 87">
                <a:extLst>
                  <a:ext uri="{FF2B5EF4-FFF2-40B4-BE49-F238E27FC236}">
                    <a16:creationId xmlns:a16="http://schemas.microsoft.com/office/drawing/2014/main" id="{88A53632-F896-CE77-C07C-9644E3BC4954}"/>
                  </a:ext>
                </a:extLst>
              </p14:cNvPr>
              <p14:cNvContentPartPr/>
              <p14:nvPr/>
            </p14:nvContentPartPr>
            <p14:xfrm>
              <a:off x="8890580" y="384480"/>
              <a:ext cx="214920" cy="142920"/>
            </p14:xfrm>
          </p:contentPart>
        </mc:Choice>
        <mc:Fallback xmlns="">
          <p:pic>
            <p:nvPicPr>
              <p:cNvPr id="83" name="حبر 87">
                <a:extLst>
                  <a:ext uri="{FF2B5EF4-FFF2-40B4-BE49-F238E27FC236}">
                    <a16:creationId xmlns:a16="http://schemas.microsoft.com/office/drawing/2014/main" id="{88A53632-F896-CE77-C07C-9644E3BC4954}"/>
                  </a:ext>
                </a:extLst>
              </p:cNvPr>
              <p:cNvPicPr/>
              <p:nvPr/>
            </p:nvPicPr>
            <p:blipFill>
              <a:blip r:embed="rId15"/>
              <a:stretch>
                <a:fillRect/>
              </a:stretch>
            </p:blipFill>
            <p:spPr>
              <a:xfrm>
                <a:off x="8877959" y="371880"/>
                <a:ext cx="239802"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4" name="حبر 87">
                <a:extLst>
                  <a:ext uri="{FF2B5EF4-FFF2-40B4-BE49-F238E27FC236}">
                    <a16:creationId xmlns:a16="http://schemas.microsoft.com/office/drawing/2014/main" id="{435E72C7-8FC2-57B7-10BF-A154A87285BA}"/>
                  </a:ext>
                </a:extLst>
              </p14:cNvPr>
              <p14:cNvContentPartPr/>
              <p14:nvPr/>
            </p14:nvContentPartPr>
            <p14:xfrm>
              <a:off x="8101820" y="395640"/>
              <a:ext cx="574920" cy="157320"/>
            </p14:xfrm>
          </p:contentPart>
        </mc:Choice>
        <mc:Fallback xmlns="">
          <p:pic>
            <p:nvPicPr>
              <p:cNvPr id="84" name="حبر 87">
                <a:extLst>
                  <a:ext uri="{FF2B5EF4-FFF2-40B4-BE49-F238E27FC236}">
                    <a16:creationId xmlns:a16="http://schemas.microsoft.com/office/drawing/2014/main" id="{435E72C7-8FC2-57B7-10BF-A154A87285BA}"/>
                  </a:ext>
                </a:extLst>
              </p:cNvPr>
              <p:cNvPicPr/>
              <p:nvPr/>
            </p:nvPicPr>
            <p:blipFill>
              <a:blip r:embed="rId9"/>
              <a:stretch>
                <a:fillRect/>
              </a:stretch>
            </p:blipFill>
            <p:spPr>
              <a:xfrm>
                <a:off x="8089220" y="383040"/>
                <a:ext cx="599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5" name="حبر 87">
                <a:extLst>
                  <a:ext uri="{FF2B5EF4-FFF2-40B4-BE49-F238E27FC236}">
                    <a16:creationId xmlns:a16="http://schemas.microsoft.com/office/drawing/2014/main" id="{61472766-6C2F-2869-F108-0C5B726FA1F9}"/>
                  </a:ext>
                </a:extLst>
              </p14:cNvPr>
              <p14:cNvContentPartPr/>
              <p14:nvPr/>
            </p14:nvContentPartPr>
            <p14:xfrm>
              <a:off x="9537547" y="363960"/>
              <a:ext cx="362160" cy="149040"/>
            </p14:xfrm>
          </p:contentPart>
        </mc:Choice>
        <mc:Fallback xmlns="">
          <p:pic>
            <p:nvPicPr>
              <p:cNvPr id="85" name="حبر 87">
                <a:extLst>
                  <a:ext uri="{FF2B5EF4-FFF2-40B4-BE49-F238E27FC236}">
                    <a16:creationId xmlns:a16="http://schemas.microsoft.com/office/drawing/2014/main" id="{61472766-6C2F-2869-F108-0C5B726FA1F9}"/>
                  </a:ext>
                </a:extLst>
              </p:cNvPr>
              <p:cNvPicPr/>
              <p:nvPr/>
            </p:nvPicPr>
            <p:blipFill>
              <a:blip r:embed="rId18"/>
              <a:stretch>
                <a:fillRect/>
              </a:stretch>
            </p:blipFill>
            <p:spPr>
              <a:xfrm>
                <a:off x="9524947" y="351360"/>
                <a:ext cx="387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6" name="حبر 87">
                <a:extLst>
                  <a:ext uri="{FF2B5EF4-FFF2-40B4-BE49-F238E27FC236}">
                    <a16:creationId xmlns:a16="http://schemas.microsoft.com/office/drawing/2014/main" id="{5012E826-A7E3-E232-388E-48110B956668}"/>
                  </a:ext>
                </a:extLst>
              </p14:cNvPr>
              <p14:cNvContentPartPr/>
              <p14:nvPr/>
            </p14:nvContentPartPr>
            <p14:xfrm>
              <a:off x="7850147" y="824619"/>
              <a:ext cx="804600" cy="278112"/>
            </p14:xfrm>
          </p:contentPart>
        </mc:Choice>
        <mc:Fallback xmlns="">
          <p:pic>
            <p:nvPicPr>
              <p:cNvPr id="86" name="حبر 87">
                <a:extLst>
                  <a:ext uri="{FF2B5EF4-FFF2-40B4-BE49-F238E27FC236}">
                    <a16:creationId xmlns:a16="http://schemas.microsoft.com/office/drawing/2014/main" id="{5012E826-A7E3-E232-388E-48110B956668}"/>
                  </a:ext>
                </a:extLst>
              </p:cNvPr>
              <p:cNvPicPr/>
              <p:nvPr/>
            </p:nvPicPr>
            <p:blipFill>
              <a:blip r:embed="rId11"/>
              <a:stretch>
                <a:fillRect/>
              </a:stretch>
            </p:blipFill>
            <p:spPr>
              <a:xfrm>
                <a:off x="7837547" y="811978"/>
                <a:ext cx="829440" cy="30303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7" name="حبر 87">
                <a:extLst>
                  <a:ext uri="{FF2B5EF4-FFF2-40B4-BE49-F238E27FC236}">
                    <a16:creationId xmlns:a16="http://schemas.microsoft.com/office/drawing/2014/main" id="{8D28DC00-C2AD-94F1-CF8F-588C8078D2A7}"/>
                  </a:ext>
                </a:extLst>
              </p14:cNvPr>
              <p14:cNvContentPartPr/>
              <p14:nvPr/>
            </p14:nvContentPartPr>
            <p14:xfrm>
              <a:off x="10091587" y="341640"/>
              <a:ext cx="775440" cy="195840"/>
            </p14:xfrm>
          </p:contentPart>
        </mc:Choice>
        <mc:Fallback xmlns="">
          <p:pic>
            <p:nvPicPr>
              <p:cNvPr id="87" name="حبر 87">
                <a:extLst>
                  <a:ext uri="{FF2B5EF4-FFF2-40B4-BE49-F238E27FC236}">
                    <a16:creationId xmlns:a16="http://schemas.microsoft.com/office/drawing/2014/main" id="{8D28DC00-C2AD-94F1-CF8F-588C8078D2A7}"/>
                  </a:ext>
                </a:extLst>
              </p:cNvPr>
              <p:cNvPicPr/>
              <p:nvPr/>
            </p:nvPicPr>
            <p:blipFill>
              <a:blip r:embed="rId7"/>
              <a:stretch>
                <a:fillRect/>
              </a:stretch>
            </p:blipFill>
            <p:spPr>
              <a:xfrm>
                <a:off x="10078987" y="329040"/>
                <a:ext cx="800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3" name="حبر 34">
                <a:extLst>
                  <a:ext uri="{FF2B5EF4-FFF2-40B4-BE49-F238E27FC236}">
                    <a16:creationId xmlns:a16="http://schemas.microsoft.com/office/drawing/2014/main" id="{B8ACCA55-37A2-BBFF-8035-EDB150F0700E}"/>
                  </a:ext>
                </a:extLst>
              </p14:cNvPr>
              <p14:cNvContentPartPr/>
              <p14:nvPr/>
            </p14:nvContentPartPr>
            <p14:xfrm>
              <a:off x="8890580" y="384480"/>
              <a:ext cx="214920" cy="142920"/>
            </p14:xfrm>
          </p:contentPart>
        </mc:Choice>
        <mc:Fallback xmlns="">
          <p:pic>
            <p:nvPicPr>
              <p:cNvPr id="93" name="حبر 34">
                <a:extLst>
                  <a:ext uri="{FF2B5EF4-FFF2-40B4-BE49-F238E27FC236}">
                    <a16:creationId xmlns:a16="http://schemas.microsoft.com/office/drawing/2014/main" id="{B8ACCA55-37A2-BBFF-8035-EDB150F0700E}"/>
                  </a:ext>
                </a:extLst>
              </p:cNvPr>
              <p:cNvPicPr/>
              <p:nvPr/>
            </p:nvPicPr>
            <p:blipFill>
              <a:blip r:embed="rId22"/>
              <a:stretch>
                <a:fillRect/>
              </a:stretch>
            </p:blipFill>
            <p:spPr>
              <a:xfrm>
                <a:off x="8877959" y="371880"/>
                <a:ext cx="239802"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7" name="حبر 52">
                <a:extLst>
                  <a:ext uri="{FF2B5EF4-FFF2-40B4-BE49-F238E27FC236}">
                    <a16:creationId xmlns:a16="http://schemas.microsoft.com/office/drawing/2014/main" id="{4F82B54D-1186-D92D-1C47-CEC40699D314}"/>
                  </a:ext>
                </a:extLst>
              </p14:cNvPr>
              <p14:cNvContentPartPr/>
              <p14:nvPr/>
            </p14:nvContentPartPr>
            <p14:xfrm>
              <a:off x="9537547" y="363960"/>
              <a:ext cx="361800" cy="149040"/>
            </p14:xfrm>
          </p:contentPart>
        </mc:Choice>
        <mc:Fallback xmlns="">
          <p:pic>
            <p:nvPicPr>
              <p:cNvPr id="107" name="حبر 52">
                <a:extLst>
                  <a:ext uri="{FF2B5EF4-FFF2-40B4-BE49-F238E27FC236}">
                    <a16:creationId xmlns:a16="http://schemas.microsoft.com/office/drawing/2014/main" id="{4F82B54D-1186-D92D-1C47-CEC40699D314}"/>
                  </a:ext>
                </a:extLst>
              </p:cNvPr>
              <p:cNvPicPr/>
              <p:nvPr/>
            </p:nvPicPr>
            <p:blipFill>
              <a:blip r:embed="rId24"/>
              <a:stretch>
                <a:fillRect/>
              </a:stretch>
            </p:blipFill>
            <p:spPr>
              <a:xfrm>
                <a:off x="9524960" y="351360"/>
                <a:ext cx="386615"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4" name="حبر 128">
                <a:extLst>
                  <a:ext uri="{FF2B5EF4-FFF2-40B4-BE49-F238E27FC236}">
                    <a16:creationId xmlns:a16="http://schemas.microsoft.com/office/drawing/2014/main" id="{7A510A56-91B7-2162-72C9-20C76C90ECE6}"/>
                  </a:ext>
                </a:extLst>
              </p14:cNvPr>
              <p14:cNvContentPartPr/>
              <p14:nvPr/>
            </p14:nvContentPartPr>
            <p14:xfrm>
              <a:off x="8933678" y="812880"/>
              <a:ext cx="3102989" cy="230400"/>
            </p14:xfrm>
          </p:contentPart>
        </mc:Choice>
        <mc:Fallback xmlns="">
          <p:pic>
            <p:nvPicPr>
              <p:cNvPr id="124" name="حبر 128">
                <a:extLst>
                  <a:ext uri="{FF2B5EF4-FFF2-40B4-BE49-F238E27FC236}">
                    <a16:creationId xmlns:a16="http://schemas.microsoft.com/office/drawing/2014/main" id="{7A510A56-91B7-2162-72C9-20C76C90ECE6}"/>
                  </a:ext>
                </a:extLst>
              </p:cNvPr>
              <p:cNvPicPr/>
              <p:nvPr/>
            </p:nvPicPr>
            <p:blipFill>
              <a:blip r:embed="rId5"/>
              <a:stretch>
                <a:fillRect/>
              </a:stretch>
            </p:blipFill>
            <p:spPr>
              <a:xfrm>
                <a:off x="8921077" y="803866"/>
                <a:ext cx="3127830" cy="25167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5" name="حبر 128">
                <a:extLst>
                  <a:ext uri="{FF2B5EF4-FFF2-40B4-BE49-F238E27FC236}">
                    <a16:creationId xmlns:a16="http://schemas.microsoft.com/office/drawing/2014/main" id="{3366F622-E72B-F8A2-E384-372C6776E9AF}"/>
                  </a:ext>
                </a:extLst>
              </p14:cNvPr>
              <p14:cNvContentPartPr/>
              <p14:nvPr/>
            </p14:nvContentPartPr>
            <p14:xfrm>
              <a:off x="8101820" y="395640"/>
              <a:ext cx="574920" cy="157320"/>
            </p14:xfrm>
          </p:contentPart>
        </mc:Choice>
        <mc:Fallback xmlns="">
          <p:pic>
            <p:nvPicPr>
              <p:cNvPr id="125" name="حبر 128">
                <a:extLst>
                  <a:ext uri="{FF2B5EF4-FFF2-40B4-BE49-F238E27FC236}">
                    <a16:creationId xmlns:a16="http://schemas.microsoft.com/office/drawing/2014/main" id="{3366F622-E72B-F8A2-E384-372C6776E9AF}"/>
                  </a:ext>
                </a:extLst>
              </p:cNvPr>
              <p:cNvPicPr/>
              <p:nvPr/>
            </p:nvPicPr>
            <p:blipFill>
              <a:blip r:embed="rId9"/>
              <a:stretch>
                <a:fillRect/>
              </a:stretch>
            </p:blipFill>
            <p:spPr>
              <a:xfrm>
                <a:off x="8089220" y="383040"/>
                <a:ext cx="599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6" name="حبر 128">
                <a:extLst>
                  <a:ext uri="{FF2B5EF4-FFF2-40B4-BE49-F238E27FC236}">
                    <a16:creationId xmlns:a16="http://schemas.microsoft.com/office/drawing/2014/main" id="{16D20AE4-6BE0-69C3-16E2-213BE862AFAD}"/>
                  </a:ext>
                </a:extLst>
              </p14:cNvPr>
              <p14:cNvContentPartPr/>
              <p14:nvPr/>
            </p14:nvContentPartPr>
            <p14:xfrm>
              <a:off x="11067547" y="289080"/>
              <a:ext cx="844920" cy="186120"/>
            </p14:xfrm>
          </p:contentPart>
        </mc:Choice>
        <mc:Fallback xmlns="">
          <p:pic>
            <p:nvPicPr>
              <p:cNvPr id="126" name="حبر 128">
                <a:extLst>
                  <a:ext uri="{FF2B5EF4-FFF2-40B4-BE49-F238E27FC236}">
                    <a16:creationId xmlns:a16="http://schemas.microsoft.com/office/drawing/2014/main" id="{16D20AE4-6BE0-69C3-16E2-213BE862AFAD}"/>
                  </a:ext>
                </a:extLst>
              </p:cNvPr>
              <p:cNvPicPr/>
              <p:nvPr/>
            </p:nvPicPr>
            <p:blipFill>
              <a:blip r:embed="rId3"/>
              <a:stretch>
                <a:fillRect/>
              </a:stretch>
            </p:blipFill>
            <p:spPr>
              <a:xfrm>
                <a:off x="11054947" y="276480"/>
                <a:ext cx="869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7" name="حبر 128">
                <a:extLst>
                  <a:ext uri="{FF2B5EF4-FFF2-40B4-BE49-F238E27FC236}">
                    <a16:creationId xmlns:a16="http://schemas.microsoft.com/office/drawing/2014/main" id="{2AE8B495-23A9-E341-BF03-478620BFFCD9}"/>
                  </a:ext>
                </a:extLst>
              </p14:cNvPr>
              <p14:cNvContentPartPr/>
              <p14:nvPr/>
            </p14:nvContentPartPr>
            <p14:xfrm>
              <a:off x="10091587" y="341640"/>
              <a:ext cx="775440" cy="195840"/>
            </p14:xfrm>
          </p:contentPart>
        </mc:Choice>
        <mc:Fallback xmlns="">
          <p:pic>
            <p:nvPicPr>
              <p:cNvPr id="127" name="حبر 128">
                <a:extLst>
                  <a:ext uri="{FF2B5EF4-FFF2-40B4-BE49-F238E27FC236}">
                    <a16:creationId xmlns:a16="http://schemas.microsoft.com/office/drawing/2014/main" id="{2AE8B495-23A9-E341-BF03-478620BFFCD9}"/>
                  </a:ext>
                </a:extLst>
              </p:cNvPr>
              <p:cNvPicPr/>
              <p:nvPr/>
            </p:nvPicPr>
            <p:blipFill>
              <a:blip r:embed="rId7"/>
              <a:stretch>
                <a:fillRect/>
              </a:stretch>
            </p:blipFill>
            <p:spPr>
              <a:xfrm>
                <a:off x="10078987" y="329040"/>
                <a:ext cx="800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8" name="حبر 128">
                <a:extLst>
                  <a:ext uri="{FF2B5EF4-FFF2-40B4-BE49-F238E27FC236}">
                    <a16:creationId xmlns:a16="http://schemas.microsoft.com/office/drawing/2014/main" id="{73D83E0C-A109-6026-4549-372EE949716F}"/>
                  </a:ext>
                </a:extLst>
              </p14:cNvPr>
              <p14:cNvContentPartPr/>
              <p14:nvPr/>
            </p14:nvContentPartPr>
            <p14:xfrm>
              <a:off x="7850147" y="824619"/>
              <a:ext cx="804600" cy="278112"/>
            </p14:xfrm>
          </p:contentPart>
        </mc:Choice>
        <mc:Fallback xmlns="">
          <p:pic>
            <p:nvPicPr>
              <p:cNvPr id="128" name="حبر 128">
                <a:extLst>
                  <a:ext uri="{FF2B5EF4-FFF2-40B4-BE49-F238E27FC236}">
                    <a16:creationId xmlns:a16="http://schemas.microsoft.com/office/drawing/2014/main" id="{73D83E0C-A109-6026-4549-372EE949716F}"/>
                  </a:ext>
                </a:extLst>
              </p:cNvPr>
              <p:cNvPicPr/>
              <p:nvPr/>
            </p:nvPicPr>
            <p:blipFill>
              <a:blip r:embed="rId11"/>
              <a:stretch>
                <a:fillRect/>
              </a:stretch>
            </p:blipFill>
            <p:spPr>
              <a:xfrm>
                <a:off x="7837547" y="811978"/>
                <a:ext cx="829440" cy="303034"/>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457" y="1305764"/>
            <a:ext cx="4209506" cy="3282801"/>
          </a:xfrm>
        </p:spPr>
        <p:txBody>
          <a:bodyPr>
            <a:normAutofit/>
          </a:bodyPr>
          <a:lstStyle/>
          <a:p>
            <a:r>
              <a:rPr lang="en-US" sz="9600" dirty="0"/>
              <a:t>           </a:t>
            </a:r>
            <a:r>
              <a:rPr lang="en-US" sz="9600" dirty="0">
                <a:latin typeface="Chiller" panose="04020404031007020602" pitchFamily="82" charset="0"/>
              </a:rPr>
              <a:t>Thank you</a:t>
            </a:r>
          </a:p>
        </p:txBody>
      </p:sp>
    </p:spTree>
    <p:extLst>
      <p:ext uri="{BB962C8B-B14F-4D97-AF65-F5344CB8AC3E}">
        <p14:creationId xmlns:p14="http://schemas.microsoft.com/office/powerpoint/2010/main" val="363117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5900" y="1265238"/>
            <a:ext cx="8229600" cy="1143000"/>
          </a:xfrm>
          <a:prstGeom prst="rect">
            <a:avLst/>
          </a:prstGeom>
        </p:spPr>
        <p:txBody>
          <a:bodyPr>
            <a:normAutofit fontScale="90000" lnSpcReduction="20000"/>
          </a:bodyPr>
          <a:lstStyle/>
          <a:p>
            <a:pPr algn="ctr">
              <a:spcBef>
                <a:spcPct val="0"/>
              </a:spcBef>
              <a:defRPr/>
            </a:pPr>
            <a:r>
              <a:rPr lang="en-US" sz="4400" b="1" dirty="0">
                <a:solidFill>
                  <a:srgbClr val="FFC000"/>
                </a:solidFill>
                <a:latin typeface="+mj-lt"/>
                <a:ea typeface="+mj-ea"/>
                <a:cs typeface="+mj-cs"/>
              </a:rPr>
              <a:t>ATHEROSCLEROTIC </a:t>
            </a:r>
          </a:p>
          <a:p>
            <a:pPr algn="ctr">
              <a:spcBef>
                <a:spcPct val="0"/>
              </a:spcBef>
              <a:defRPr/>
            </a:pPr>
            <a:r>
              <a:rPr lang="en-US" sz="4400" b="1" dirty="0">
                <a:solidFill>
                  <a:srgbClr val="FFC000"/>
                </a:solidFill>
                <a:latin typeface="+mj-lt"/>
                <a:ea typeface="+mj-ea"/>
                <a:cs typeface="+mj-cs"/>
              </a:rPr>
              <a:t>VASCULAR CHANGES</a:t>
            </a:r>
          </a:p>
        </p:txBody>
      </p:sp>
      <p:pic>
        <p:nvPicPr>
          <p:cNvPr id="4" name="Content Placeholder 3" descr="WALAA.jpg"/>
          <p:cNvPicPr>
            <a:picLocks noChangeAspect="1"/>
          </p:cNvPicPr>
          <p:nvPr/>
        </p:nvPicPr>
        <p:blipFill>
          <a:blip r:embed="rId2"/>
          <a:stretch>
            <a:fillRect/>
          </a:stretch>
        </p:blipFill>
        <p:spPr>
          <a:xfrm>
            <a:off x="1803400" y="2819400"/>
            <a:ext cx="8729811" cy="3656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765300" y="2332038"/>
            <a:ext cx="8712200" cy="3814763"/>
          </a:xfrm>
          <a:prstGeom prst="rect">
            <a:avLst/>
          </a:prstGeom>
          <a:solidFill>
            <a:schemeClr val="bg1"/>
          </a:solidFill>
        </p:spPr>
        <p:txBody>
          <a:bodyPr>
            <a:normAutofit fontScale="92500"/>
          </a:bodyPr>
          <a:lstStyle/>
          <a:p>
            <a:pPr marL="342900" indent="-342900">
              <a:spcBef>
                <a:spcPct val="20000"/>
              </a:spcBef>
              <a:buFont typeface="Arial" pitchFamily="34" charset="0"/>
              <a:buChar char="•"/>
              <a:defRPr/>
            </a:pPr>
            <a:r>
              <a:rPr lang="en-US" sz="3200" dirty="0"/>
              <a:t> Coronary heart disease :</a:t>
            </a:r>
          </a:p>
          <a:p>
            <a:pPr marL="342900" indent="-342900">
              <a:spcBef>
                <a:spcPct val="20000"/>
              </a:spcBef>
              <a:defRPr/>
            </a:pPr>
            <a:r>
              <a:rPr lang="en-US" sz="3200" dirty="0"/>
              <a:t>Myocardial infarction, CHF </a:t>
            </a:r>
          </a:p>
          <a:p>
            <a:pPr marL="342900" indent="-342900">
              <a:spcBef>
                <a:spcPct val="20000"/>
              </a:spcBef>
              <a:buFont typeface="Arial" pitchFamily="34" charset="0"/>
              <a:buChar char="•"/>
              <a:defRPr/>
            </a:pPr>
            <a:r>
              <a:rPr lang="en-US" sz="3200" dirty="0"/>
              <a:t> Cerebrovascular diseases :  </a:t>
            </a:r>
          </a:p>
          <a:p>
            <a:pPr marL="342900" indent="-342900">
              <a:spcBef>
                <a:spcPct val="20000"/>
              </a:spcBef>
              <a:defRPr/>
            </a:pPr>
            <a:r>
              <a:rPr lang="en-US" sz="3200" dirty="0"/>
              <a:t>   </a:t>
            </a:r>
            <a:r>
              <a:rPr lang="en-US" sz="3200" dirty="0" err="1"/>
              <a:t>Haemorrhage</a:t>
            </a:r>
            <a:r>
              <a:rPr lang="en-US" sz="3200" dirty="0"/>
              <a:t> , cerebral infract , memory problem  </a:t>
            </a:r>
          </a:p>
          <a:p>
            <a:pPr marL="342900" indent="-342900">
              <a:spcBef>
                <a:spcPct val="20000"/>
              </a:spcBef>
              <a:buFont typeface="Arial" pitchFamily="34" charset="0"/>
              <a:buChar char="•"/>
              <a:defRPr/>
            </a:pPr>
            <a:r>
              <a:rPr lang="en-US" sz="3200" dirty="0"/>
              <a:t>Peripheral vascular disease </a:t>
            </a:r>
          </a:p>
          <a:p>
            <a:pPr marL="342900" indent="-342900">
              <a:spcBef>
                <a:spcPct val="20000"/>
              </a:spcBef>
              <a:defRPr/>
            </a:pPr>
            <a:r>
              <a:rPr lang="en-US" sz="3200" dirty="0"/>
              <a:t>   Atherosclerosis, gangrene, ulcers “required foot check” .</a:t>
            </a:r>
          </a:p>
          <a:p>
            <a:pPr marL="342900" indent="-342900">
              <a:spcBef>
                <a:spcPct val="20000"/>
              </a:spcBef>
              <a:buFont typeface="Arial" pitchFamily="34" charset="0"/>
              <a:buChar char="•"/>
              <a:defRPr/>
            </a:pPr>
            <a:endParaRPr lang="en-US" sz="3200" dirty="0"/>
          </a:p>
        </p:txBody>
      </p:sp>
      <p:sp>
        <p:nvSpPr>
          <p:cNvPr id="3" name="مربع نص 2">
            <a:extLst>
              <a:ext uri="{FF2B5EF4-FFF2-40B4-BE49-F238E27FC236}">
                <a16:creationId xmlns:a16="http://schemas.microsoft.com/office/drawing/2014/main" id="{AA570C97-BBCA-F133-DE06-23FD7A636F50}"/>
              </a:ext>
            </a:extLst>
          </p:cNvPr>
          <p:cNvSpPr txBox="1"/>
          <p:nvPr/>
        </p:nvSpPr>
        <p:spPr>
          <a:xfrm>
            <a:off x="3450533" y="576470"/>
            <a:ext cx="4948031" cy="830997"/>
          </a:xfrm>
          <a:prstGeom prst="rect">
            <a:avLst/>
          </a:prstGeom>
          <a:noFill/>
        </p:spPr>
        <p:txBody>
          <a:bodyPr wrap="square" rtlCol="1">
            <a:spAutoFit/>
          </a:bodyPr>
          <a:lstStyle/>
          <a:p>
            <a:pPr algn="r"/>
            <a:r>
              <a:rPr lang="en-US" sz="4800" dirty="0"/>
              <a:t>Manifestations</a:t>
            </a:r>
            <a:endParaRPr lang="ar-AE"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2521" y="404192"/>
            <a:ext cx="3800061" cy="1194352"/>
          </a:xfrm>
        </p:spPr>
        <p:txBody>
          <a:bodyPr/>
          <a:lstStyle/>
          <a:p>
            <a:r>
              <a:rPr lang="en-US" dirty="0"/>
              <a:t>Management </a:t>
            </a:r>
          </a:p>
        </p:txBody>
      </p:sp>
      <p:sp>
        <p:nvSpPr>
          <p:cNvPr id="3" name="Content Placeholder 2"/>
          <p:cNvSpPr>
            <a:spLocks noGrp="1"/>
          </p:cNvSpPr>
          <p:nvPr>
            <p:ph idx="1"/>
          </p:nvPr>
        </p:nvSpPr>
        <p:spPr>
          <a:xfrm>
            <a:off x="1857795" y="2100519"/>
            <a:ext cx="8628809" cy="4152851"/>
          </a:xfrm>
        </p:spPr>
        <p:txBody>
          <a:bodyPr>
            <a:normAutofit/>
          </a:bodyPr>
          <a:lstStyle/>
          <a:p>
            <a:pPr algn="l" rtl="0"/>
            <a:r>
              <a:rPr lang="en-US" sz="2800" dirty="0"/>
              <a:t>Early glycemic control will reduce the risk of cardiovascular disease .</a:t>
            </a:r>
          </a:p>
          <a:p>
            <a:pPr algn="l" rtl="0"/>
            <a:r>
              <a:rPr lang="en-US" sz="2800" dirty="0"/>
              <a:t>Reduction of risk factor :</a:t>
            </a:r>
          </a:p>
          <a:p>
            <a:pPr marL="0" indent="0" algn="l" rtl="0">
              <a:buNone/>
            </a:pPr>
            <a:r>
              <a:rPr lang="en-US" sz="2800" dirty="0"/>
              <a:t>BP reduction by ACE inhibitors ,ARBs .</a:t>
            </a:r>
          </a:p>
          <a:p>
            <a:pPr marL="0" indent="0" algn="l" rtl="0">
              <a:buNone/>
            </a:pPr>
            <a:r>
              <a:rPr lang="en-US" sz="2800" dirty="0"/>
              <a:t> lipid lowering agent like statin </a:t>
            </a:r>
          </a:p>
          <a:p>
            <a:pPr marL="0" indent="0" algn="l" rtl="0">
              <a:buNone/>
            </a:pPr>
            <a:r>
              <a:rPr lang="en-US" sz="2800" dirty="0"/>
              <a:t>Exercise + smoking cessation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225" y="239707"/>
            <a:ext cx="6570407" cy="967132"/>
          </a:xfrm>
        </p:spPr>
        <p:txBody>
          <a:bodyPr>
            <a:normAutofit/>
          </a:bodyPr>
          <a:lstStyle/>
          <a:p>
            <a:r>
              <a:rPr lang="en-US" dirty="0">
                <a:solidFill>
                  <a:srgbClr val="FF0000"/>
                </a:solidFill>
              </a:rPr>
              <a:t>DIABETIC</a:t>
            </a:r>
            <a:r>
              <a:rPr lang="en-US" dirty="0"/>
              <a:t> </a:t>
            </a:r>
            <a:r>
              <a:rPr lang="en-US" dirty="0">
                <a:solidFill>
                  <a:srgbClr val="FF0000"/>
                </a:solidFill>
              </a:rPr>
              <a:t>FOOT </a:t>
            </a:r>
          </a:p>
        </p:txBody>
      </p:sp>
      <p:sp>
        <p:nvSpPr>
          <p:cNvPr id="5" name="Content Placeholder 2"/>
          <p:cNvSpPr txBox="1">
            <a:spLocks/>
          </p:cNvSpPr>
          <p:nvPr/>
        </p:nvSpPr>
        <p:spPr>
          <a:xfrm>
            <a:off x="1701800" y="1549401"/>
            <a:ext cx="918983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en-US" sz="2800" dirty="0"/>
              <a:t> Is both vascular and neuronal disease of the foot .</a:t>
            </a:r>
          </a:p>
          <a:p>
            <a:pPr>
              <a:spcBef>
                <a:spcPct val="20000"/>
              </a:spcBef>
              <a:defRPr/>
            </a:pPr>
            <a:endParaRPr lang="en-US" sz="2800" dirty="0"/>
          </a:p>
          <a:p>
            <a:pPr marL="342900" indent="-342900">
              <a:spcBef>
                <a:spcPct val="20000"/>
              </a:spcBef>
              <a:buFont typeface="Arial" pitchFamily="34" charset="0"/>
              <a:buChar char="•"/>
              <a:defRPr/>
            </a:pPr>
            <a:r>
              <a:rPr lang="en-US" sz="2800" dirty="0"/>
              <a:t> There will be decreased blood supply to the foot with loss of feeling mainly pain sensation. </a:t>
            </a:r>
          </a:p>
          <a:p>
            <a:pPr>
              <a:spcBef>
                <a:spcPct val="20000"/>
              </a:spcBef>
              <a:defRPr/>
            </a:pPr>
            <a:endParaRPr lang="en-US" sz="2800" dirty="0"/>
          </a:p>
          <a:p>
            <a:pPr marL="342900" indent="-342900">
              <a:spcBef>
                <a:spcPct val="20000"/>
              </a:spcBef>
              <a:buFont typeface="Arial" pitchFamily="34" charset="0"/>
              <a:buChar char="•"/>
              <a:defRPr/>
            </a:pPr>
            <a:r>
              <a:rPr lang="en-US" sz="2800" dirty="0"/>
              <a:t>It is manifested by skin coloration, temperature change and delayed injury healing so If the patient had injury in his foot that make the wound </a:t>
            </a:r>
            <a:r>
              <a:rPr lang="en-US" sz="2800" dirty="0" err="1"/>
              <a:t>suspectable</a:t>
            </a:r>
            <a:r>
              <a:rPr lang="en-US" sz="2800" dirty="0"/>
              <a:t> to </a:t>
            </a:r>
            <a:r>
              <a:rPr lang="en-US" sz="2800" b="1" dirty="0"/>
              <a:t>infection</a:t>
            </a:r>
            <a:r>
              <a:rPr lang="en-US" sz="2800" dirty="0"/>
              <a:t> , </a:t>
            </a:r>
            <a:r>
              <a:rPr lang="en-US" sz="2800" b="1" dirty="0"/>
              <a:t>ulceration</a:t>
            </a:r>
            <a:r>
              <a:rPr lang="en-US" sz="2800" dirty="0"/>
              <a:t> then </a:t>
            </a:r>
            <a:r>
              <a:rPr lang="en-US" sz="2800" b="1" dirty="0"/>
              <a:t>gangrenes</a:t>
            </a:r>
            <a:r>
              <a:rPr lang="en-US" sz="2800" dirty="0"/>
              <a:t> and amputation.</a:t>
            </a:r>
          </a:p>
        </p:txBody>
      </p:sp>
    </p:spTree>
    <p:extLst>
      <p:ext uri="{BB962C8B-B14F-4D97-AF65-F5344CB8AC3E}">
        <p14:creationId xmlns:p14="http://schemas.microsoft.com/office/powerpoint/2010/main" val="110163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hueOff val="0"/>
            <a:satOff val="0"/>
            <a:lumOff val="0"/>
            <a:alpha val="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06564" y="209643"/>
            <a:ext cx="6570407" cy="967132"/>
          </a:xfrm>
        </p:spPr>
        <p:txBody>
          <a:bodyPr>
            <a:normAutofit/>
          </a:bodyPr>
          <a:lstStyle/>
          <a:p>
            <a:r>
              <a:rPr lang="en-US" b="1" dirty="0">
                <a:solidFill>
                  <a:schemeClr val="tx2">
                    <a:lumMod val="10000"/>
                  </a:schemeClr>
                </a:solidFill>
              </a:rPr>
              <a:t>DIABETIC FOOT ulcer </a:t>
            </a:r>
          </a:p>
        </p:txBody>
      </p:sp>
      <p:sp>
        <p:nvSpPr>
          <p:cNvPr id="6" name="Content Placeholder 2"/>
          <p:cNvSpPr>
            <a:spLocks noGrp="1"/>
          </p:cNvSpPr>
          <p:nvPr>
            <p:ph idx="1"/>
          </p:nvPr>
        </p:nvSpPr>
        <p:spPr>
          <a:xfrm>
            <a:off x="747371" y="1176775"/>
            <a:ext cx="8229600" cy="4525963"/>
          </a:xfrm>
        </p:spPr>
        <p:txBody>
          <a:bodyPr>
            <a:normAutofit/>
          </a:bodyPr>
          <a:lstStyle/>
          <a:p>
            <a:pPr algn="l" rtl="0"/>
            <a:r>
              <a:rPr lang="en-US" dirty="0">
                <a:solidFill>
                  <a:schemeClr val="tx2">
                    <a:lumMod val="10000"/>
                  </a:schemeClr>
                </a:solidFill>
              </a:rPr>
              <a:t>25% of diabetic patient will develop foot ulcer .</a:t>
            </a:r>
          </a:p>
          <a:p>
            <a:pPr algn="l" rtl="0">
              <a:buNone/>
            </a:pPr>
            <a:endParaRPr lang="en-US" dirty="0">
              <a:solidFill>
                <a:schemeClr val="tx2">
                  <a:lumMod val="10000"/>
                </a:schemeClr>
              </a:solidFill>
            </a:endParaRPr>
          </a:p>
          <a:p>
            <a:pPr algn="l" rtl="0"/>
            <a:r>
              <a:rPr lang="en-US" dirty="0">
                <a:solidFill>
                  <a:schemeClr val="tx2">
                    <a:lumMod val="10000"/>
                  </a:schemeClr>
                </a:solidFill>
              </a:rPr>
              <a:t>Patient whose suffering from DFU also suffer from diabetic peripheral neuropathy .</a:t>
            </a:r>
          </a:p>
          <a:p>
            <a:pPr algn="l" rtl="0">
              <a:buNone/>
            </a:pPr>
            <a:endParaRPr lang="en-US" dirty="0">
              <a:solidFill>
                <a:schemeClr val="tx2">
                  <a:lumMod val="10000"/>
                </a:schemeClr>
              </a:solidFill>
            </a:endParaRPr>
          </a:p>
          <a:p>
            <a:pPr algn="l" rtl="0"/>
            <a:r>
              <a:rPr lang="en-US" dirty="0">
                <a:solidFill>
                  <a:schemeClr val="tx2">
                    <a:lumMod val="10000"/>
                  </a:schemeClr>
                </a:solidFill>
              </a:rPr>
              <a:t> common site of foot ulcers are </a:t>
            </a:r>
          </a:p>
          <a:p>
            <a:pPr algn="l" rtl="0">
              <a:buNone/>
            </a:pPr>
            <a:r>
              <a:rPr lang="en-US" dirty="0">
                <a:solidFill>
                  <a:schemeClr val="tx2">
                    <a:lumMod val="10000"/>
                  </a:schemeClr>
                </a:solidFill>
              </a:rPr>
              <a:t>on the sole of the foot commonly</a:t>
            </a:r>
          </a:p>
          <a:p>
            <a:pPr algn="l" rtl="0">
              <a:buNone/>
            </a:pPr>
            <a:r>
              <a:rPr lang="en-US" dirty="0">
                <a:solidFill>
                  <a:schemeClr val="tx2">
                    <a:lumMod val="10000"/>
                  </a:schemeClr>
                </a:solidFill>
              </a:rPr>
              <a:t> around where most of </a:t>
            </a:r>
            <a:r>
              <a:rPr lang="en-US" b="1" dirty="0">
                <a:solidFill>
                  <a:schemeClr val="tx2">
                    <a:lumMod val="10000"/>
                  </a:schemeClr>
                </a:solidFill>
              </a:rPr>
              <a:t>pressure</a:t>
            </a:r>
            <a:r>
              <a:rPr lang="en-US" dirty="0">
                <a:solidFill>
                  <a:schemeClr val="tx2">
                    <a:lumMod val="10000"/>
                  </a:schemeClr>
                </a:solidFill>
              </a:rPr>
              <a:t> </a:t>
            </a:r>
          </a:p>
          <a:p>
            <a:pPr algn="l" rtl="0">
              <a:buNone/>
            </a:pPr>
            <a:r>
              <a:rPr lang="en-US" dirty="0">
                <a:solidFill>
                  <a:schemeClr val="tx2">
                    <a:lumMod val="10000"/>
                  </a:schemeClr>
                </a:solidFill>
              </a:rPr>
              <a:t> is exerted .</a:t>
            </a:r>
          </a:p>
          <a:p>
            <a:pPr algn="l" rtl="0"/>
            <a:endParaRPr lang="en-US" dirty="0">
              <a:solidFill>
                <a:schemeClr val="tx2">
                  <a:lumMod val="10000"/>
                </a:schemeClr>
              </a:solidFill>
            </a:endParaRPr>
          </a:p>
        </p:txBody>
      </p:sp>
      <p:pic>
        <p:nvPicPr>
          <p:cNvPr id="7" name="Picture 3" descr="ulcer.jpg"/>
          <p:cNvPicPr>
            <a:picLocks noChangeAspect="1"/>
          </p:cNvPicPr>
          <p:nvPr/>
        </p:nvPicPr>
        <p:blipFill>
          <a:blip r:embed="rId2"/>
          <a:srcRect r="1639"/>
          <a:stretch>
            <a:fillRect/>
          </a:stretch>
        </p:blipFill>
        <p:spPr>
          <a:xfrm>
            <a:off x="9363395" y="1176775"/>
            <a:ext cx="2545538" cy="32686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01633878"/>
      </p:ext>
    </p:extLst>
  </p:cSld>
  <p:clrMapOvr>
    <a:masterClrMapping/>
  </p:clrMapOvr>
</p:sld>
</file>

<file path=ppt/theme/theme1.xml><?xml version="1.0" encoding="utf-8"?>
<a:theme xmlns:a="http://schemas.openxmlformats.org/drawingml/2006/main" name="TF10001025">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2044</Words>
  <Application>Microsoft Office PowerPoint</Application>
  <PresentationFormat>Widescreen</PresentationFormat>
  <Paragraphs>244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TF10001025</vt:lpstr>
      <vt:lpstr>Complications of DM</vt:lpstr>
      <vt:lpstr>PowerPoint Presentation</vt:lpstr>
      <vt:lpstr>PowerPoint Presentation</vt:lpstr>
      <vt:lpstr>PowerPoint Presentation</vt:lpstr>
      <vt:lpstr>PowerPoint Presentation</vt:lpstr>
      <vt:lpstr>PowerPoint Presentation</vt:lpstr>
      <vt:lpstr>Management </vt:lpstr>
      <vt:lpstr>DIABETIC FOOT </vt:lpstr>
      <vt:lpstr>DIABETIC FOOT ulcer </vt:lpstr>
      <vt:lpstr>PowerPoint Presentation</vt:lpstr>
      <vt:lpstr>PowerPoint Presentation</vt:lpstr>
      <vt:lpstr> PATHOPHYSIOLOGY </vt:lpstr>
      <vt:lpstr>DIABETIC RETINOPATHY</vt:lpstr>
      <vt:lpstr>PowerPoint Presentation</vt:lpstr>
      <vt:lpstr>Management of retinopathy </vt:lpstr>
      <vt:lpstr>PowerPoint Presentation</vt:lpstr>
      <vt:lpstr>PowerPoint Presentation</vt:lpstr>
      <vt:lpstr>(2) DIABETIC NEUROPATHY</vt:lpstr>
      <vt:lpstr>PowerPoint Presentation</vt:lpstr>
      <vt:lpstr>PowerPoint Presentation</vt:lpstr>
      <vt:lpstr>DIABETIC  NEPHROPATHY</vt:lpstr>
      <vt:lpstr>Pathologic type : .nodular glomerular sclerosis (Kimmelstiel-Wilson syndrome)hyaline deposition in one  area of glomerulus pathognomonic for DM  . Diffuce glomerular sclerosis –hyaline deposition is global .this also occur HTN . . Isolated glomerular basement membrane thickening.</vt:lpstr>
      <vt:lpstr>PowerPoint Presentation</vt:lpstr>
      <vt:lpstr>PowerPoint Presentation</vt:lpstr>
      <vt:lpstr>Management of  Diabetic nephropathy</vt:lpstr>
      <vt:lpstr>Acute complication of dm </vt:lpstr>
      <vt:lpstr>Diabetic Ketoacidosis : </vt:lpstr>
      <vt:lpstr> Mechanism of DKA </vt:lpstr>
      <vt:lpstr>PowerPoint Presentation</vt:lpstr>
      <vt:lpstr>PowerPoint Presentation</vt:lpstr>
      <vt:lpstr>Electrolyte disturbances :</vt:lpstr>
      <vt:lpstr>Diagnosis of DKA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DM</dc:title>
  <dc:creator/>
  <cp:lastModifiedBy>Sanabil Hassanat</cp:lastModifiedBy>
  <cp:revision>5</cp:revision>
  <dcterms:created xsi:type="dcterms:W3CDTF">2017-08-01T15:40:51Z</dcterms:created>
  <dcterms:modified xsi:type="dcterms:W3CDTF">2022-11-05T13:59:09Z</dcterms:modified>
</cp:coreProperties>
</file>