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1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resonance cholangiopancreatography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http://mirc.luriechildrens.org/storage/ss12/docs/20130808181112234/MIRCdocument.xml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https://basicmedicalkey.com/alcoholic-liver-disease-2/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Twitter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@deathunderglass </a:t>
            </a:r>
            <a:r>
              <a:rPr lang="en-US"/>
              <a:t>@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ArdalanFarid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02f2273ac5ed528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502f2273ac5ed528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502f2273ac5ed528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02f2273ac5ed528_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502f2273ac5ed528_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502f2273ac5ed528_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02f2273ac5ed528_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02f2273ac5ed528_45"/>
          <p:cNvSpPr txBox="1"/>
          <p:nvPr>
            <p:ph type="title"/>
          </p:nvPr>
        </p:nvSpPr>
        <p:spPr>
          <a:xfrm>
            <a:off x="5480450" y="1575750"/>
            <a:ext cx="335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g502f2273ac5ed528_45"/>
          <p:cNvSpPr txBox="1"/>
          <p:nvPr>
            <p:ph idx="1" type="subTitle"/>
          </p:nvPr>
        </p:nvSpPr>
        <p:spPr>
          <a:xfrm>
            <a:off x="5480450" y="2331525"/>
            <a:ext cx="2256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g502f2273ac5ed528_45"/>
          <p:cNvSpPr txBox="1"/>
          <p:nvPr>
            <p:ph idx="2" type="title"/>
          </p:nvPr>
        </p:nvSpPr>
        <p:spPr>
          <a:xfrm>
            <a:off x="5480450" y="617500"/>
            <a:ext cx="33516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54" name="Google Shape;54;g502f2273ac5ed528_45"/>
          <p:cNvGrpSpPr/>
          <p:nvPr/>
        </p:nvGrpSpPr>
        <p:grpSpPr>
          <a:xfrm flipH="1" rot="-9992930">
            <a:off x="-1708213" y="634440"/>
            <a:ext cx="8571560" cy="5124353"/>
            <a:chOff x="8086850" y="3763788"/>
            <a:chExt cx="2404300" cy="1437700"/>
          </a:xfrm>
        </p:grpSpPr>
        <p:sp>
          <p:nvSpPr>
            <p:cNvPr id="55" name="Google Shape;55;g502f2273ac5ed528_45"/>
            <p:cNvSpPr/>
            <p:nvPr/>
          </p:nvSpPr>
          <p:spPr>
            <a:xfrm>
              <a:off x="9820150" y="3765738"/>
              <a:ext cx="671000" cy="757425"/>
            </a:xfrm>
            <a:custGeom>
              <a:rect b="b" l="l" r="r" t="t"/>
              <a:pathLst>
                <a:path extrusionOk="0" h="30297" w="2684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502f2273ac5ed528_45"/>
            <p:cNvSpPr/>
            <p:nvPr/>
          </p:nvSpPr>
          <p:spPr>
            <a:xfrm>
              <a:off x="9587850" y="3765738"/>
              <a:ext cx="180125" cy="147275"/>
            </a:xfrm>
            <a:custGeom>
              <a:rect b="b" l="l" r="r" t="t"/>
              <a:pathLst>
                <a:path extrusionOk="0" h="5891" w="7205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g502f2273ac5ed528_45"/>
            <p:cNvSpPr/>
            <p:nvPr/>
          </p:nvSpPr>
          <p:spPr>
            <a:xfrm>
              <a:off x="8086850" y="3763788"/>
              <a:ext cx="1546350" cy="1437700"/>
            </a:xfrm>
            <a:custGeom>
              <a:rect b="b" l="l" r="r" t="t"/>
              <a:pathLst>
                <a:path extrusionOk="0" h="57508" w="61854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ONLY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02f2273ac5ed528_53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g502f2273ac5ed528_53"/>
          <p:cNvSpPr txBox="1"/>
          <p:nvPr>
            <p:ph idx="2" type="title"/>
          </p:nvPr>
        </p:nvSpPr>
        <p:spPr>
          <a:xfrm>
            <a:off x="893450" y="3048978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g502f2273ac5ed528_53"/>
          <p:cNvSpPr txBox="1"/>
          <p:nvPr>
            <p:ph idx="1" type="subTitle"/>
          </p:nvPr>
        </p:nvSpPr>
        <p:spPr>
          <a:xfrm>
            <a:off x="893450" y="3431973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g502f2273ac5ed528_53"/>
          <p:cNvSpPr txBox="1"/>
          <p:nvPr>
            <p:ph idx="3" type="title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g502f2273ac5ed528_53"/>
          <p:cNvSpPr txBox="1"/>
          <p:nvPr>
            <p:ph idx="4" type="subTitle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g502f2273ac5ed528_53"/>
          <p:cNvSpPr txBox="1"/>
          <p:nvPr>
            <p:ph idx="5" type="title"/>
          </p:nvPr>
        </p:nvSpPr>
        <p:spPr>
          <a:xfrm>
            <a:off x="6040430" y="3048978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g502f2273ac5ed528_53"/>
          <p:cNvSpPr txBox="1"/>
          <p:nvPr>
            <p:ph idx="6" type="subTitle"/>
          </p:nvPr>
        </p:nvSpPr>
        <p:spPr>
          <a:xfrm>
            <a:off x="6040430" y="3431973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66" name="Google Shape;66;g502f2273ac5ed528_53"/>
          <p:cNvGrpSpPr/>
          <p:nvPr/>
        </p:nvGrpSpPr>
        <p:grpSpPr>
          <a:xfrm flipH="1" rot="2840204">
            <a:off x="3680381" y="-2050490"/>
            <a:ext cx="6545789" cy="4823443"/>
            <a:chOff x="5312532" y="-539382"/>
            <a:chExt cx="4179785" cy="3079988"/>
          </a:xfrm>
        </p:grpSpPr>
        <p:sp>
          <p:nvSpPr>
            <p:cNvPr id="67" name="Google Shape;67;g502f2273ac5ed528_53"/>
            <p:cNvSpPr/>
            <p:nvPr/>
          </p:nvSpPr>
          <p:spPr>
            <a:xfrm flipH="1">
              <a:off x="6268680" y="-539382"/>
              <a:ext cx="418538" cy="452525"/>
            </a:xfrm>
            <a:custGeom>
              <a:rect b="b" l="l" r="r" t="t"/>
              <a:pathLst>
                <a:path extrusionOk="0" h="30784" w="28472">
                  <a:moveTo>
                    <a:pt x="23679" y="170"/>
                  </a:moveTo>
                  <a:lnTo>
                    <a:pt x="28221" y="30262"/>
                  </a:lnTo>
                  <a:lnTo>
                    <a:pt x="389" y="170"/>
                  </a:lnTo>
                  <a:close/>
                  <a:moveTo>
                    <a:pt x="0" y="0"/>
                  </a:moveTo>
                  <a:lnTo>
                    <a:pt x="132" y="143"/>
                  </a:lnTo>
                  <a:lnTo>
                    <a:pt x="28471" y="30784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502f2273ac5ed528_53"/>
            <p:cNvSpPr/>
            <p:nvPr/>
          </p:nvSpPr>
          <p:spPr>
            <a:xfrm flipH="1">
              <a:off x="6265931" y="-539382"/>
              <a:ext cx="614034" cy="451790"/>
            </a:xfrm>
            <a:custGeom>
              <a:rect b="b" l="l" r="r" t="t"/>
              <a:pathLst>
                <a:path extrusionOk="0" h="30734" w="41771">
                  <a:moveTo>
                    <a:pt x="13269" y="170"/>
                  </a:moveTo>
                  <a:lnTo>
                    <a:pt x="41146" y="30310"/>
                  </a:lnTo>
                  <a:lnTo>
                    <a:pt x="244" y="14452"/>
                  </a:lnTo>
                  <a:lnTo>
                    <a:pt x="8225" y="170"/>
                  </a:lnTo>
                  <a:close/>
                  <a:moveTo>
                    <a:pt x="8126" y="0"/>
                  </a:moveTo>
                  <a:lnTo>
                    <a:pt x="8100" y="44"/>
                  </a:lnTo>
                  <a:lnTo>
                    <a:pt x="0" y="14539"/>
                  </a:lnTo>
                  <a:lnTo>
                    <a:pt x="91" y="14575"/>
                  </a:lnTo>
                  <a:lnTo>
                    <a:pt x="41770" y="30734"/>
                  </a:lnTo>
                  <a:lnTo>
                    <a:pt x="41770" y="30734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502f2273ac5ed528_53"/>
            <p:cNvSpPr/>
            <p:nvPr/>
          </p:nvSpPr>
          <p:spPr>
            <a:xfrm flipH="1">
              <a:off x="7469494" y="314733"/>
              <a:ext cx="397003" cy="208990"/>
            </a:xfrm>
            <a:custGeom>
              <a:rect b="b" l="l" r="r" t="t"/>
              <a:pathLst>
                <a:path extrusionOk="0" h="14217" w="27007">
                  <a:moveTo>
                    <a:pt x="21590" y="199"/>
                  </a:moveTo>
                  <a:lnTo>
                    <a:pt x="26722" y="13940"/>
                  </a:lnTo>
                  <a:lnTo>
                    <a:pt x="619" y="5049"/>
                  </a:lnTo>
                  <a:lnTo>
                    <a:pt x="21590" y="199"/>
                  </a:lnTo>
                  <a:close/>
                  <a:moveTo>
                    <a:pt x="21697" y="0"/>
                  </a:moveTo>
                  <a:lnTo>
                    <a:pt x="21625" y="17"/>
                  </a:lnTo>
                  <a:lnTo>
                    <a:pt x="0" y="5019"/>
                  </a:lnTo>
                  <a:lnTo>
                    <a:pt x="283" y="5114"/>
                  </a:lnTo>
                  <a:lnTo>
                    <a:pt x="27006" y="14217"/>
                  </a:lnTo>
                  <a:lnTo>
                    <a:pt x="2169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502f2273ac5ed528_53"/>
            <p:cNvSpPr/>
            <p:nvPr/>
          </p:nvSpPr>
          <p:spPr>
            <a:xfrm flipH="1">
              <a:off x="7467686" y="387145"/>
              <a:ext cx="518307" cy="306436"/>
            </a:xfrm>
            <a:custGeom>
              <a:rect b="b" l="l" r="r" t="t"/>
              <a:pathLst>
                <a:path extrusionOk="0" h="20846" w="35259">
                  <a:moveTo>
                    <a:pt x="8488" y="213"/>
                  </a:moveTo>
                  <a:lnTo>
                    <a:pt x="34726" y="9151"/>
                  </a:lnTo>
                  <a:lnTo>
                    <a:pt x="296" y="20568"/>
                  </a:lnTo>
                  <a:lnTo>
                    <a:pt x="8488" y="213"/>
                  </a:lnTo>
                  <a:close/>
                  <a:moveTo>
                    <a:pt x="8390" y="1"/>
                  </a:moveTo>
                  <a:lnTo>
                    <a:pt x="1" y="20845"/>
                  </a:lnTo>
                  <a:lnTo>
                    <a:pt x="1" y="20845"/>
                  </a:lnTo>
                  <a:lnTo>
                    <a:pt x="176" y="20788"/>
                  </a:lnTo>
                  <a:lnTo>
                    <a:pt x="35259" y="9154"/>
                  </a:lnTo>
                  <a:lnTo>
                    <a:pt x="35021" y="9072"/>
                  </a:lnTo>
                  <a:lnTo>
                    <a:pt x="83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502f2273ac5ed528_53"/>
            <p:cNvSpPr/>
            <p:nvPr/>
          </p:nvSpPr>
          <p:spPr>
            <a:xfrm flipH="1">
              <a:off x="8508432" y="1588458"/>
              <a:ext cx="655782" cy="622574"/>
            </a:xfrm>
            <a:custGeom>
              <a:rect b="b" l="l" r="r" t="t"/>
              <a:pathLst>
                <a:path extrusionOk="0" h="42352" w="44611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502f2273ac5ed528_53"/>
            <p:cNvSpPr/>
            <p:nvPr/>
          </p:nvSpPr>
          <p:spPr>
            <a:xfrm flipH="1">
              <a:off x="9095741" y="2089537"/>
              <a:ext cx="396577" cy="451069"/>
            </a:xfrm>
            <a:custGeom>
              <a:rect b="b" l="l" r="r" t="t"/>
              <a:pathLst>
                <a:path extrusionOk="0" h="30685" w="26978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502f2273ac5ed528_53"/>
            <p:cNvSpPr/>
            <p:nvPr/>
          </p:nvSpPr>
          <p:spPr>
            <a:xfrm flipH="1">
              <a:off x="5743199" y="-539382"/>
              <a:ext cx="386551" cy="144810"/>
            </a:xfrm>
            <a:custGeom>
              <a:rect b="b" l="l" r="r" t="t"/>
              <a:pathLst>
                <a:path extrusionOk="0" h="9851" w="26296">
                  <a:moveTo>
                    <a:pt x="17176" y="170"/>
                  </a:moveTo>
                  <a:lnTo>
                    <a:pt x="25692" y="9442"/>
                  </a:lnTo>
                  <a:lnTo>
                    <a:pt x="938" y="170"/>
                  </a:lnTo>
                  <a:close/>
                  <a:moveTo>
                    <a:pt x="1" y="0"/>
                  </a:moveTo>
                  <a:lnTo>
                    <a:pt x="26296" y="9850"/>
                  </a:lnTo>
                  <a:lnTo>
                    <a:pt x="17252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502f2273ac5ed528_53"/>
            <p:cNvSpPr/>
            <p:nvPr/>
          </p:nvSpPr>
          <p:spPr>
            <a:xfrm flipH="1">
              <a:off x="8309906" y="1359373"/>
              <a:ext cx="36044" cy="34692"/>
            </a:xfrm>
            <a:custGeom>
              <a:rect b="b" l="l" r="r" t="t"/>
              <a:pathLst>
                <a:path extrusionOk="0" h="2360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g502f2273ac5ed528_53"/>
            <p:cNvSpPr/>
            <p:nvPr/>
          </p:nvSpPr>
          <p:spPr>
            <a:xfrm flipH="1">
              <a:off x="7980084" y="674750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2" y="703"/>
                    <a:pt x="2" y="1179"/>
                  </a:cubicBezTo>
                  <a:cubicBezTo>
                    <a:pt x="1" y="1832"/>
                    <a:pt x="530" y="2359"/>
                    <a:pt x="1180" y="2359"/>
                  </a:cubicBezTo>
                  <a:cubicBezTo>
                    <a:pt x="1658" y="2359"/>
                    <a:pt x="2087" y="2073"/>
                    <a:pt x="2271" y="1631"/>
                  </a:cubicBezTo>
                  <a:cubicBezTo>
                    <a:pt x="2454" y="1191"/>
                    <a:pt x="2353" y="684"/>
                    <a:pt x="2015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502f2273ac5ed528_53"/>
            <p:cNvSpPr/>
            <p:nvPr/>
          </p:nvSpPr>
          <p:spPr>
            <a:xfrm flipH="1">
              <a:off x="6262418" y="-114816"/>
              <a:ext cx="34692" cy="34692"/>
            </a:xfrm>
            <a:custGeom>
              <a:rect b="b" l="l" r="r" t="t"/>
              <a:pathLst>
                <a:path extrusionOk="0" h="2360" w="2360">
                  <a:moveTo>
                    <a:pt x="1180" y="0"/>
                  </a:moveTo>
                  <a:cubicBezTo>
                    <a:pt x="529" y="0"/>
                    <a:pt x="0" y="529"/>
                    <a:pt x="0" y="1180"/>
                  </a:cubicBezTo>
                  <a:cubicBezTo>
                    <a:pt x="0" y="1831"/>
                    <a:pt x="529" y="2360"/>
                    <a:pt x="1180" y="2360"/>
                  </a:cubicBezTo>
                  <a:cubicBezTo>
                    <a:pt x="1832" y="2360"/>
                    <a:pt x="2360" y="1831"/>
                    <a:pt x="2360" y="1180"/>
                  </a:cubicBezTo>
                  <a:cubicBezTo>
                    <a:pt x="2360" y="529"/>
                    <a:pt x="1832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502f2273ac5ed528_53"/>
            <p:cNvSpPr/>
            <p:nvPr/>
          </p:nvSpPr>
          <p:spPr>
            <a:xfrm flipH="1">
              <a:off x="5626408" y="-59853"/>
              <a:ext cx="36044" cy="34692"/>
            </a:xfrm>
            <a:custGeom>
              <a:rect b="b" l="l" r="r" t="t"/>
              <a:pathLst>
                <a:path extrusionOk="0" h="2360" w="2452">
                  <a:moveTo>
                    <a:pt x="1181" y="0"/>
                  </a:moveTo>
                  <a:cubicBezTo>
                    <a:pt x="1028" y="0"/>
                    <a:pt x="874" y="30"/>
                    <a:pt x="728" y="91"/>
                  </a:cubicBezTo>
                  <a:cubicBezTo>
                    <a:pt x="288" y="273"/>
                    <a:pt x="0" y="703"/>
                    <a:pt x="0" y="1180"/>
                  </a:cubicBezTo>
                  <a:cubicBezTo>
                    <a:pt x="0" y="1831"/>
                    <a:pt x="529" y="2358"/>
                    <a:pt x="1180" y="2360"/>
                  </a:cubicBezTo>
                  <a:cubicBezTo>
                    <a:pt x="1656" y="2360"/>
                    <a:pt x="2087" y="2072"/>
                    <a:pt x="2269" y="1632"/>
                  </a:cubicBezTo>
                  <a:cubicBezTo>
                    <a:pt x="2451" y="1191"/>
                    <a:pt x="2351" y="683"/>
                    <a:pt x="2013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502f2273ac5ed528_53"/>
            <p:cNvSpPr/>
            <p:nvPr/>
          </p:nvSpPr>
          <p:spPr>
            <a:xfrm flipH="1">
              <a:off x="8020054" y="1119499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502f2273ac5ed528_53"/>
            <p:cNvSpPr/>
            <p:nvPr/>
          </p:nvSpPr>
          <p:spPr>
            <a:xfrm flipH="1">
              <a:off x="6445947" y="244996"/>
              <a:ext cx="36059" cy="34692"/>
            </a:xfrm>
            <a:custGeom>
              <a:rect b="b" l="l" r="r" t="t"/>
              <a:pathLst>
                <a:path extrusionOk="0" h="2360" w="2453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2"/>
                    <a:pt x="1" y="1180"/>
                  </a:cubicBezTo>
                  <a:cubicBezTo>
                    <a:pt x="1" y="1830"/>
                    <a:pt x="528" y="2358"/>
                    <a:pt x="1181" y="2359"/>
                  </a:cubicBezTo>
                  <a:cubicBezTo>
                    <a:pt x="1657" y="2359"/>
                    <a:pt x="2088" y="2072"/>
                    <a:pt x="2270" y="1632"/>
                  </a:cubicBezTo>
                  <a:cubicBezTo>
                    <a:pt x="2452" y="1190"/>
                    <a:pt x="2351" y="684"/>
                    <a:pt x="2014" y="346"/>
                  </a:cubicBezTo>
                  <a:cubicBezTo>
                    <a:pt x="1788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502f2273ac5ed528_53"/>
            <p:cNvSpPr/>
            <p:nvPr/>
          </p:nvSpPr>
          <p:spPr>
            <a:xfrm flipH="1">
              <a:off x="6600856" y="604778"/>
              <a:ext cx="36059" cy="34692"/>
            </a:xfrm>
            <a:custGeom>
              <a:rect b="b" l="l" r="r" t="t"/>
              <a:pathLst>
                <a:path extrusionOk="0" h="2360" w="2453">
                  <a:moveTo>
                    <a:pt x="1180" y="1"/>
                  </a:moveTo>
                  <a:cubicBezTo>
                    <a:pt x="1028" y="1"/>
                    <a:pt x="875" y="30"/>
                    <a:pt x="729" y="91"/>
                  </a:cubicBezTo>
                  <a:cubicBezTo>
                    <a:pt x="288" y="273"/>
                    <a:pt x="0" y="704"/>
                    <a:pt x="2" y="1181"/>
                  </a:cubicBezTo>
                  <a:cubicBezTo>
                    <a:pt x="2" y="1832"/>
                    <a:pt x="529" y="2360"/>
                    <a:pt x="1180" y="2360"/>
                  </a:cubicBezTo>
                  <a:cubicBezTo>
                    <a:pt x="1657" y="2360"/>
                    <a:pt x="2087" y="2073"/>
                    <a:pt x="2271" y="1632"/>
                  </a:cubicBezTo>
                  <a:cubicBezTo>
                    <a:pt x="2453" y="1192"/>
                    <a:pt x="2352" y="684"/>
                    <a:pt x="2014" y="347"/>
                  </a:cubicBezTo>
                  <a:cubicBezTo>
                    <a:pt x="1789" y="121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502f2273ac5ed528_53"/>
            <p:cNvSpPr/>
            <p:nvPr/>
          </p:nvSpPr>
          <p:spPr>
            <a:xfrm flipH="1">
              <a:off x="7130570" y="614774"/>
              <a:ext cx="36044" cy="34707"/>
            </a:xfrm>
            <a:custGeom>
              <a:rect b="b" l="l" r="r" t="t"/>
              <a:pathLst>
                <a:path extrusionOk="0" h="2361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4"/>
                    <a:pt x="0" y="703"/>
                    <a:pt x="0" y="1181"/>
                  </a:cubicBezTo>
                  <a:cubicBezTo>
                    <a:pt x="0" y="1832"/>
                    <a:pt x="529" y="2359"/>
                    <a:pt x="1180" y="2361"/>
                  </a:cubicBezTo>
                  <a:cubicBezTo>
                    <a:pt x="1657" y="2359"/>
                    <a:pt x="2087" y="2073"/>
                    <a:pt x="2269" y="1631"/>
                  </a:cubicBezTo>
                  <a:cubicBezTo>
                    <a:pt x="2451" y="1191"/>
                    <a:pt x="2350" y="684"/>
                    <a:pt x="2014" y="346"/>
                  </a:cubicBezTo>
                  <a:cubicBezTo>
                    <a:pt x="1789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502f2273ac5ed528_53"/>
            <p:cNvSpPr/>
            <p:nvPr/>
          </p:nvSpPr>
          <p:spPr>
            <a:xfrm flipH="1">
              <a:off x="6890695" y="1134493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78" y="0"/>
                  </a:moveTo>
                  <a:cubicBezTo>
                    <a:pt x="1027" y="0"/>
                    <a:pt x="874" y="29"/>
                    <a:pt x="728" y="90"/>
                  </a:cubicBezTo>
                  <a:cubicBezTo>
                    <a:pt x="287" y="272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9" y="1631"/>
                  </a:cubicBezTo>
                  <a:cubicBezTo>
                    <a:pt x="2452" y="1190"/>
                    <a:pt x="2351" y="683"/>
                    <a:pt x="2013" y="346"/>
                  </a:cubicBezTo>
                  <a:cubicBezTo>
                    <a:pt x="1787" y="120"/>
                    <a:pt x="1485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502f2273ac5ed528_53"/>
            <p:cNvSpPr/>
            <p:nvPr/>
          </p:nvSpPr>
          <p:spPr>
            <a:xfrm flipH="1">
              <a:off x="7550329" y="879639"/>
              <a:ext cx="36059" cy="34677"/>
            </a:xfrm>
            <a:custGeom>
              <a:rect b="b" l="l" r="r" t="t"/>
              <a:pathLst>
                <a:path extrusionOk="0" h="2359" w="2453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502f2273ac5ed528_53"/>
            <p:cNvSpPr/>
            <p:nvPr/>
          </p:nvSpPr>
          <p:spPr>
            <a:xfrm flipH="1">
              <a:off x="7855148" y="1454306"/>
              <a:ext cx="36074" cy="34692"/>
            </a:xfrm>
            <a:custGeom>
              <a:rect b="b" l="l" r="r" t="t"/>
              <a:pathLst>
                <a:path extrusionOk="0" h="2360" w="2454">
                  <a:moveTo>
                    <a:pt x="1181" y="0"/>
                  </a:moveTo>
                  <a:cubicBezTo>
                    <a:pt x="1029" y="0"/>
                    <a:pt x="875" y="30"/>
                    <a:pt x="728" y="91"/>
                  </a:cubicBezTo>
                  <a:cubicBezTo>
                    <a:pt x="288" y="273"/>
                    <a:pt x="1" y="703"/>
                    <a:pt x="1" y="1180"/>
                  </a:cubicBezTo>
                  <a:cubicBezTo>
                    <a:pt x="1" y="1831"/>
                    <a:pt x="529" y="2360"/>
                    <a:pt x="1180" y="2360"/>
                  </a:cubicBezTo>
                  <a:cubicBezTo>
                    <a:pt x="1658" y="2360"/>
                    <a:pt x="2087" y="2072"/>
                    <a:pt x="2270" y="1631"/>
                  </a:cubicBezTo>
                  <a:cubicBezTo>
                    <a:pt x="2453" y="1191"/>
                    <a:pt x="2353" y="683"/>
                    <a:pt x="2015" y="346"/>
                  </a:cubicBezTo>
                  <a:cubicBezTo>
                    <a:pt x="1790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g502f2273ac5ed528_53"/>
            <p:cNvSpPr/>
            <p:nvPr/>
          </p:nvSpPr>
          <p:spPr>
            <a:xfrm flipH="1">
              <a:off x="8494789" y="2188909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502f2273ac5ed528_53"/>
            <p:cNvSpPr/>
            <p:nvPr/>
          </p:nvSpPr>
          <p:spPr>
            <a:xfrm flipH="1">
              <a:off x="8864612" y="1479311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502f2273ac5ed528_53"/>
            <p:cNvSpPr/>
            <p:nvPr/>
          </p:nvSpPr>
          <p:spPr>
            <a:xfrm flipH="1">
              <a:off x="9149439" y="1569245"/>
              <a:ext cx="36059" cy="34677"/>
            </a:xfrm>
            <a:custGeom>
              <a:rect b="b" l="l" r="r" t="t"/>
              <a:pathLst>
                <a:path extrusionOk="0" h="2359" w="2453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502f2273ac5ed528_53"/>
            <p:cNvSpPr/>
            <p:nvPr/>
          </p:nvSpPr>
          <p:spPr>
            <a:xfrm flipH="1">
              <a:off x="8249945" y="1939038"/>
              <a:ext cx="36044" cy="34707"/>
            </a:xfrm>
            <a:custGeom>
              <a:rect b="b" l="l" r="r" t="t"/>
              <a:pathLst>
                <a:path extrusionOk="0" h="2361" w="2452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502f2273ac5ed528_53"/>
            <p:cNvSpPr/>
            <p:nvPr/>
          </p:nvSpPr>
          <p:spPr>
            <a:xfrm flipH="1">
              <a:off x="8319917" y="944598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502f2273ac5ed528_53"/>
            <p:cNvSpPr/>
            <p:nvPr/>
          </p:nvSpPr>
          <p:spPr>
            <a:xfrm flipH="1">
              <a:off x="7455382" y="499835"/>
              <a:ext cx="36059" cy="34707"/>
            </a:xfrm>
            <a:custGeom>
              <a:rect b="b" l="l" r="r" t="t"/>
              <a:pathLst>
                <a:path extrusionOk="0" h="2361" w="2453">
                  <a:moveTo>
                    <a:pt x="1182" y="0"/>
                  </a:moveTo>
                  <a:cubicBezTo>
                    <a:pt x="1029" y="0"/>
                    <a:pt x="875" y="30"/>
                    <a:pt x="729" y="91"/>
                  </a:cubicBezTo>
                  <a:cubicBezTo>
                    <a:pt x="289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0" y="2360"/>
                  </a:cubicBezTo>
                  <a:cubicBezTo>
                    <a:pt x="1657" y="2360"/>
                    <a:pt x="2087" y="2072"/>
                    <a:pt x="2270" y="1632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9" y="120"/>
                    <a:pt x="1488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502f2273ac5ed528_53"/>
            <p:cNvSpPr/>
            <p:nvPr/>
          </p:nvSpPr>
          <p:spPr>
            <a:xfrm flipH="1">
              <a:off x="9084465" y="2103943"/>
              <a:ext cx="36074" cy="34692"/>
            </a:xfrm>
            <a:custGeom>
              <a:rect b="b" l="l" r="r" t="t"/>
              <a:pathLst>
                <a:path extrusionOk="0" h="2360" w="2454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502f2273ac5ed528_53"/>
            <p:cNvSpPr/>
            <p:nvPr/>
          </p:nvSpPr>
          <p:spPr>
            <a:xfrm flipH="1">
              <a:off x="6860723" y="-349678"/>
              <a:ext cx="36030" cy="34677"/>
            </a:xfrm>
            <a:custGeom>
              <a:rect b="b" l="l" r="r" t="t"/>
              <a:pathLst>
                <a:path extrusionOk="0" h="2359" w="2451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502f2273ac5ed528_53"/>
            <p:cNvSpPr/>
            <p:nvPr/>
          </p:nvSpPr>
          <p:spPr>
            <a:xfrm flipH="1">
              <a:off x="5641181" y="-99322"/>
              <a:ext cx="823920" cy="362840"/>
            </a:xfrm>
            <a:custGeom>
              <a:rect b="b" l="l" r="r" t="t"/>
              <a:pathLst>
                <a:path extrusionOk="0" h="24683" w="56049">
                  <a:moveTo>
                    <a:pt x="12876" y="1"/>
                  </a:moveTo>
                  <a:lnTo>
                    <a:pt x="12860" y="170"/>
                  </a:lnTo>
                  <a:lnTo>
                    <a:pt x="55288" y="4248"/>
                  </a:lnTo>
                  <a:lnTo>
                    <a:pt x="0" y="24523"/>
                  </a:lnTo>
                  <a:lnTo>
                    <a:pt x="59" y="24682"/>
                  </a:lnTo>
                  <a:lnTo>
                    <a:pt x="56049" y="4150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502f2273ac5ed528_53"/>
            <p:cNvSpPr/>
            <p:nvPr/>
          </p:nvSpPr>
          <p:spPr>
            <a:xfrm flipH="1">
              <a:off x="5312532" y="-403995"/>
              <a:ext cx="958616" cy="367118"/>
            </a:xfrm>
            <a:custGeom>
              <a:rect b="b" l="l" r="r" t="t"/>
              <a:pathLst>
                <a:path extrusionOk="0" h="24974" w="65212">
                  <a:moveTo>
                    <a:pt x="35731" y="222"/>
                  </a:moveTo>
                  <a:lnTo>
                    <a:pt x="64838" y="2195"/>
                  </a:lnTo>
                  <a:lnTo>
                    <a:pt x="43307" y="24647"/>
                  </a:lnTo>
                  <a:lnTo>
                    <a:pt x="35731" y="222"/>
                  </a:lnTo>
                  <a:close/>
                  <a:moveTo>
                    <a:pt x="35662" y="0"/>
                  </a:moveTo>
                  <a:lnTo>
                    <a:pt x="35570" y="54"/>
                  </a:lnTo>
                  <a:lnTo>
                    <a:pt x="0" y="20930"/>
                  </a:lnTo>
                  <a:lnTo>
                    <a:pt x="86" y="21076"/>
                  </a:lnTo>
                  <a:lnTo>
                    <a:pt x="35564" y="256"/>
                  </a:lnTo>
                  <a:lnTo>
                    <a:pt x="43230" y="24974"/>
                  </a:lnTo>
                  <a:lnTo>
                    <a:pt x="65211" y="2051"/>
                  </a:lnTo>
                  <a:lnTo>
                    <a:pt x="35677" y="47"/>
                  </a:lnTo>
                  <a:lnTo>
                    <a:pt x="35662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502f2273ac5ed528_53"/>
            <p:cNvSpPr/>
            <p:nvPr/>
          </p:nvSpPr>
          <p:spPr>
            <a:xfrm flipH="1">
              <a:off x="6268769" y="-328966"/>
              <a:ext cx="612770" cy="605331"/>
            </a:xfrm>
            <a:custGeom>
              <a:rect b="b" l="l" r="r" t="t"/>
              <a:pathLst>
                <a:path extrusionOk="0" h="41179" w="41685">
                  <a:moveTo>
                    <a:pt x="458" y="361"/>
                  </a:moveTo>
                  <a:lnTo>
                    <a:pt x="41446" y="16254"/>
                  </a:lnTo>
                  <a:lnTo>
                    <a:pt x="28736" y="40850"/>
                  </a:lnTo>
                  <a:lnTo>
                    <a:pt x="458" y="361"/>
                  </a:lnTo>
                  <a:close/>
                  <a:moveTo>
                    <a:pt x="0" y="1"/>
                  </a:moveTo>
                  <a:lnTo>
                    <a:pt x="160" y="230"/>
                  </a:lnTo>
                  <a:lnTo>
                    <a:pt x="28757" y="41178"/>
                  </a:lnTo>
                  <a:lnTo>
                    <a:pt x="28822" y="41053"/>
                  </a:lnTo>
                  <a:lnTo>
                    <a:pt x="41684" y="16162"/>
                  </a:lnTo>
                  <a:lnTo>
                    <a:pt x="41597" y="16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502f2273ac5ed528_53"/>
            <p:cNvSpPr/>
            <p:nvPr/>
          </p:nvSpPr>
          <p:spPr>
            <a:xfrm flipH="1">
              <a:off x="6455959" y="-329392"/>
              <a:ext cx="521762" cy="605420"/>
            </a:xfrm>
            <a:custGeom>
              <a:rect b="b" l="l" r="r" t="t"/>
              <a:pathLst>
                <a:path extrusionOk="0" h="41185" w="35494">
                  <a:moveTo>
                    <a:pt x="6816" y="420"/>
                  </a:moveTo>
                  <a:lnTo>
                    <a:pt x="35086" y="40901"/>
                  </a:lnTo>
                  <a:lnTo>
                    <a:pt x="35086" y="40901"/>
                  </a:lnTo>
                  <a:lnTo>
                    <a:pt x="199" y="31601"/>
                  </a:lnTo>
                  <a:lnTo>
                    <a:pt x="6816" y="420"/>
                  </a:lnTo>
                  <a:close/>
                  <a:moveTo>
                    <a:pt x="6730" y="1"/>
                  </a:moveTo>
                  <a:lnTo>
                    <a:pt x="6689" y="192"/>
                  </a:lnTo>
                  <a:lnTo>
                    <a:pt x="0" y="31725"/>
                  </a:lnTo>
                  <a:lnTo>
                    <a:pt x="77" y="31744"/>
                  </a:lnTo>
                  <a:lnTo>
                    <a:pt x="35493" y="41185"/>
                  </a:lnTo>
                  <a:lnTo>
                    <a:pt x="35359" y="40993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502f2273ac5ed528_53"/>
            <p:cNvSpPr/>
            <p:nvPr/>
          </p:nvSpPr>
          <p:spPr>
            <a:xfrm flipH="1">
              <a:off x="6466954" y="259255"/>
              <a:ext cx="1104852" cy="891408"/>
            </a:xfrm>
            <a:custGeom>
              <a:rect b="b" l="l" r="r" t="t"/>
              <a:pathLst>
                <a:path extrusionOk="0" h="60640" w="75160">
                  <a:moveTo>
                    <a:pt x="28912" y="25098"/>
                  </a:moveTo>
                  <a:lnTo>
                    <a:pt x="44725" y="60332"/>
                  </a:lnTo>
                  <a:lnTo>
                    <a:pt x="44725" y="60332"/>
                  </a:lnTo>
                  <a:lnTo>
                    <a:pt x="375" y="43094"/>
                  </a:lnTo>
                  <a:lnTo>
                    <a:pt x="28542" y="25104"/>
                  </a:lnTo>
                  <a:lnTo>
                    <a:pt x="28912" y="25098"/>
                  </a:lnTo>
                  <a:close/>
                  <a:moveTo>
                    <a:pt x="75003" y="0"/>
                  </a:moveTo>
                  <a:lnTo>
                    <a:pt x="64948" y="24426"/>
                  </a:lnTo>
                  <a:lnTo>
                    <a:pt x="28492" y="24933"/>
                  </a:lnTo>
                  <a:lnTo>
                    <a:pt x="28473" y="24947"/>
                  </a:lnTo>
                  <a:lnTo>
                    <a:pt x="0" y="43129"/>
                  </a:lnTo>
                  <a:lnTo>
                    <a:pt x="157" y="43191"/>
                  </a:lnTo>
                  <a:lnTo>
                    <a:pt x="45050" y="60639"/>
                  </a:lnTo>
                  <a:lnTo>
                    <a:pt x="44966" y="60451"/>
                  </a:lnTo>
                  <a:lnTo>
                    <a:pt x="29098" y="25096"/>
                  </a:lnTo>
                  <a:lnTo>
                    <a:pt x="65061" y="24593"/>
                  </a:lnTo>
                  <a:lnTo>
                    <a:pt x="65084" y="24542"/>
                  </a:lnTo>
                  <a:lnTo>
                    <a:pt x="75160" y="65"/>
                  </a:lnTo>
                  <a:lnTo>
                    <a:pt x="7500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502f2273ac5ed528_53"/>
            <p:cNvSpPr/>
            <p:nvPr/>
          </p:nvSpPr>
          <p:spPr>
            <a:xfrm flipH="1">
              <a:off x="6978177" y="122265"/>
              <a:ext cx="592087" cy="773543"/>
            </a:xfrm>
            <a:custGeom>
              <a:rect b="b" l="l" r="r" t="t"/>
              <a:pathLst>
                <a:path extrusionOk="0" h="52622" w="40278">
                  <a:moveTo>
                    <a:pt x="40116" y="1"/>
                  </a:moveTo>
                  <a:lnTo>
                    <a:pt x="28812" y="34230"/>
                  </a:lnTo>
                  <a:lnTo>
                    <a:pt x="6240" y="26563"/>
                  </a:lnTo>
                  <a:lnTo>
                    <a:pt x="1" y="52581"/>
                  </a:lnTo>
                  <a:lnTo>
                    <a:pt x="166" y="52621"/>
                  </a:lnTo>
                  <a:lnTo>
                    <a:pt x="6362" y="26784"/>
                  </a:lnTo>
                  <a:lnTo>
                    <a:pt x="28919" y="34445"/>
                  </a:lnTo>
                  <a:lnTo>
                    <a:pt x="28946" y="34364"/>
                  </a:lnTo>
                  <a:lnTo>
                    <a:pt x="40277" y="53"/>
                  </a:lnTo>
                  <a:lnTo>
                    <a:pt x="4011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502f2273ac5ed528_53"/>
            <p:cNvSpPr/>
            <p:nvPr/>
          </p:nvSpPr>
          <p:spPr>
            <a:xfrm flipH="1">
              <a:off x="7566087" y="692008"/>
              <a:ext cx="471885" cy="780011"/>
            </a:xfrm>
            <a:custGeom>
              <a:rect b="b" l="l" r="r" t="t"/>
              <a:pathLst>
                <a:path extrusionOk="0" h="53062" w="32101">
                  <a:moveTo>
                    <a:pt x="2815" y="1"/>
                  </a:moveTo>
                  <a:lnTo>
                    <a:pt x="1" y="30402"/>
                  </a:lnTo>
                  <a:lnTo>
                    <a:pt x="139" y="30331"/>
                  </a:lnTo>
                  <a:lnTo>
                    <a:pt x="31699" y="14041"/>
                  </a:lnTo>
                  <a:lnTo>
                    <a:pt x="31699" y="14041"/>
                  </a:lnTo>
                  <a:lnTo>
                    <a:pt x="11180" y="52982"/>
                  </a:lnTo>
                  <a:lnTo>
                    <a:pt x="11331" y="53061"/>
                  </a:lnTo>
                  <a:lnTo>
                    <a:pt x="32101" y="13642"/>
                  </a:lnTo>
                  <a:lnTo>
                    <a:pt x="31861" y="13767"/>
                  </a:lnTo>
                  <a:lnTo>
                    <a:pt x="200" y="30108"/>
                  </a:lnTo>
                  <a:lnTo>
                    <a:pt x="2984" y="1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502f2273ac5ed528_53"/>
            <p:cNvSpPr/>
            <p:nvPr/>
          </p:nvSpPr>
          <p:spPr>
            <a:xfrm flipH="1">
              <a:off x="8035694" y="1135786"/>
              <a:ext cx="848366" cy="823318"/>
            </a:xfrm>
            <a:custGeom>
              <a:rect b="b" l="l" r="r" t="t"/>
              <a:pathLst>
                <a:path extrusionOk="0" h="56008" w="57712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502f2273ac5ed528_53"/>
            <p:cNvSpPr/>
            <p:nvPr/>
          </p:nvSpPr>
          <p:spPr>
            <a:xfrm flipH="1">
              <a:off x="7876052" y="1136198"/>
              <a:ext cx="161582" cy="327575"/>
            </a:xfrm>
            <a:custGeom>
              <a:rect b="b" l="l" r="r" t="t"/>
              <a:pathLst>
                <a:path extrusionOk="0" h="22284" w="10992">
                  <a:moveTo>
                    <a:pt x="154" y="1"/>
                  </a:moveTo>
                  <a:lnTo>
                    <a:pt x="0" y="75"/>
                  </a:lnTo>
                  <a:lnTo>
                    <a:pt x="10838" y="22284"/>
                  </a:lnTo>
                  <a:lnTo>
                    <a:pt x="10991" y="2221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502f2273ac5ed528_53"/>
            <p:cNvSpPr/>
            <p:nvPr/>
          </p:nvSpPr>
          <p:spPr>
            <a:xfrm flipH="1">
              <a:off x="8318976" y="965178"/>
              <a:ext cx="564803" cy="534786"/>
            </a:xfrm>
            <a:custGeom>
              <a:rect b="b" l="l" r="r" t="t"/>
              <a:pathLst>
                <a:path extrusionOk="0" h="36380" w="38422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502f2273ac5ed528_53"/>
            <p:cNvSpPr/>
            <p:nvPr/>
          </p:nvSpPr>
          <p:spPr>
            <a:xfrm flipH="1">
              <a:off x="8510695" y="1496436"/>
              <a:ext cx="654297" cy="715905"/>
            </a:xfrm>
            <a:custGeom>
              <a:rect b="b" l="l" r="r" t="t"/>
              <a:pathLst>
                <a:path extrusionOk="0" h="48701" w="4451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502f2273ac5ed528_53"/>
            <p:cNvSpPr/>
            <p:nvPr/>
          </p:nvSpPr>
          <p:spPr>
            <a:xfrm flipH="1">
              <a:off x="8508327" y="2122215"/>
              <a:ext cx="598613" cy="417113"/>
            </a:xfrm>
            <a:custGeom>
              <a:rect b="b" l="l" r="r" t="t"/>
              <a:pathLst>
                <a:path extrusionOk="0" h="28375" w="40722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502f2273ac5ed528_53"/>
            <p:cNvSpPr/>
            <p:nvPr/>
          </p:nvSpPr>
          <p:spPr>
            <a:xfrm flipH="1">
              <a:off x="9093741" y="2089361"/>
              <a:ext cx="397503" cy="449747"/>
            </a:xfrm>
            <a:custGeom>
              <a:rect b="b" l="l" r="r" t="t"/>
              <a:pathLst>
                <a:path extrusionOk="0" h="30595" w="27041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1_1_2_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02f2273ac5ed528_101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8" name="Google Shape;108;g502f2273ac5ed528_101"/>
          <p:cNvGrpSpPr/>
          <p:nvPr/>
        </p:nvGrpSpPr>
        <p:grpSpPr>
          <a:xfrm flipH="1" rot="2109511">
            <a:off x="6570514" y="-192818"/>
            <a:ext cx="4202427" cy="2512408"/>
            <a:chOff x="8086850" y="3763788"/>
            <a:chExt cx="2404300" cy="1437700"/>
          </a:xfrm>
        </p:grpSpPr>
        <p:sp>
          <p:nvSpPr>
            <p:cNvPr id="109" name="Google Shape;109;g502f2273ac5ed528_101"/>
            <p:cNvSpPr/>
            <p:nvPr/>
          </p:nvSpPr>
          <p:spPr>
            <a:xfrm>
              <a:off x="9820150" y="3765738"/>
              <a:ext cx="671000" cy="757425"/>
            </a:xfrm>
            <a:custGeom>
              <a:rect b="b" l="l" r="r" t="t"/>
              <a:pathLst>
                <a:path extrusionOk="0" h="30297" w="2684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502f2273ac5ed528_101"/>
            <p:cNvSpPr/>
            <p:nvPr/>
          </p:nvSpPr>
          <p:spPr>
            <a:xfrm>
              <a:off x="9587850" y="3765738"/>
              <a:ext cx="180125" cy="147275"/>
            </a:xfrm>
            <a:custGeom>
              <a:rect b="b" l="l" r="r" t="t"/>
              <a:pathLst>
                <a:path extrusionOk="0" h="5891" w="7205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502f2273ac5ed528_101"/>
            <p:cNvSpPr/>
            <p:nvPr/>
          </p:nvSpPr>
          <p:spPr>
            <a:xfrm>
              <a:off x="8086850" y="3763788"/>
              <a:ext cx="1546350" cy="1437700"/>
            </a:xfrm>
            <a:custGeom>
              <a:rect b="b" l="l" r="r" t="t"/>
              <a:pathLst>
                <a:path extrusionOk="0" h="57508" w="61854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g502f2273ac5ed528_101"/>
          <p:cNvGrpSpPr/>
          <p:nvPr/>
        </p:nvGrpSpPr>
        <p:grpSpPr>
          <a:xfrm flipH="1" rot="-8701236">
            <a:off x="-1751934" y="2764274"/>
            <a:ext cx="4202311" cy="2512339"/>
            <a:chOff x="8086850" y="3763788"/>
            <a:chExt cx="2404300" cy="1437700"/>
          </a:xfrm>
        </p:grpSpPr>
        <p:sp>
          <p:nvSpPr>
            <p:cNvPr id="113" name="Google Shape;113;g502f2273ac5ed528_101"/>
            <p:cNvSpPr/>
            <p:nvPr/>
          </p:nvSpPr>
          <p:spPr>
            <a:xfrm>
              <a:off x="9820150" y="3765738"/>
              <a:ext cx="671000" cy="757425"/>
            </a:xfrm>
            <a:custGeom>
              <a:rect b="b" l="l" r="r" t="t"/>
              <a:pathLst>
                <a:path extrusionOk="0" h="30297" w="2684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502f2273ac5ed528_101"/>
            <p:cNvSpPr/>
            <p:nvPr/>
          </p:nvSpPr>
          <p:spPr>
            <a:xfrm>
              <a:off x="9587850" y="3765738"/>
              <a:ext cx="180125" cy="147275"/>
            </a:xfrm>
            <a:custGeom>
              <a:rect b="b" l="l" r="r" t="t"/>
              <a:pathLst>
                <a:path extrusionOk="0" h="5891" w="7205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502f2273ac5ed528_101"/>
            <p:cNvSpPr/>
            <p:nvPr/>
          </p:nvSpPr>
          <p:spPr>
            <a:xfrm>
              <a:off x="8086850" y="3763788"/>
              <a:ext cx="1546350" cy="1437700"/>
            </a:xfrm>
            <a:custGeom>
              <a:rect b="b" l="l" r="r" t="t"/>
              <a:pathLst>
                <a:path extrusionOk="0" h="57508" w="61854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g502f2273ac5ed528_101"/>
          <p:cNvSpPr txBox="1"/>
          <p:nvPr>
            <p:ph idx="2" type="title"/>
          </p:nvPr>
        </p:nvSpPr>
        <p:spPr>
          <a:xfrm>
            <a:off x="1951605" y="3227509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g502f2273ac5ed528_101"/>
          <p:cNvSpPr txBox="1"/>
          <p:nvPr>
            <p:ph idx="1" type="subTitle"/>
          </p:nvPr>
        </p:nvSpPr>
        <p:spPr>
          <a:xfrm>
            <a:off x="1951605" y="3611146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g502f2273ac5ed528_101"/>
          <p:cNvSpPr txBox="1"/>
          <p:nvPr>
            <p:ph idx="3" type="title"/>
          </p:nvPr>
        </p:nvSpPr>
        <p:spPr>
          <a:xfrm>
            <a:off x="4982295" y="3227509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9" name="Google Shape;119;g502f2273ac5ed528_101"/>
          <p:cNvSpPr txBox="1"/>
          <p:nvPr>
            <p:ph idx="4" type="subTitle"/>
          </p:nvPr>
        </p:nvSpPr>
        <p:spPr>
          <a:xfrm>
            <a:off x="4982295" y="3611146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g502f2273ac5ed528_101"/>
          <p:cNvSpPr txBox="1"/>
          <p:nvPr>
            <p:ph idx="5" type="title"/>
          </p:nvPr>
        </p:nvSpPr>
        <p:spPr>
          <a:xfrm>
            <a:off x="1951605" y="1595659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g502f2273ac5ed528_101"/>
          <p:cNvSpPr txBox="1"/>
          <p:nvPr>
            <p:ph idx="6" type="subTitle"/>
          </p:nvPr>
        </p:nvSpPr>
        <p:spPr>
          <a:xfrm>
            <a:off x="1951605" y="1978654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g502f2273ac5ed528_101"/>
          <p:cNvSpPr txBox="1"/>
          <p:nvPr>
            <p:ph idx="7" type="title"/>
          </p:nvPr>
        </p:nvSpPr>
        <p:spPr>
          <a:xfrm>
            <a:off x="4982295" y="1595659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g502f2273ac5ed528_101"/>
          <p:cNvSpPr txBox="1"/>
          <p:nvPr>
            <p:ph idx="8" type="subTitle"/>
          </p:nvPr>
        </p:nvSpPr>
        <p:spPr>
          <a:xfrm>
            <a:off x="4982295" y="1978654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02f2273ac5ed528_119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g502f2273ac5ed528_119"/>
          <p:cNvSpPr txBox="1"/>
          <p:nvPr>
            <p:ph idx="1" type="subTitle"/>
          </p:nvPr>
        </p:nvSpPr>
        <p:spPr>
          <a:xfrm>
            <a:off x="834425" y="2849610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7" name="Google Shape;127;g502f2273ac5ed528_119"/>
          <p:cNvSpPr txBox="1"/>
          <p:nvPr>
            <p:ph idx="2" type="subTitle"/>
          </p:nvPr>
        </p:nvSpPr>
        <p:spPr>
          <a:xfrm>
            <a:off x="2744843" y="2849610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8" name="Google Shape;128;g502f2273ac5ed528_119"/>
          <p:cNvSpPr txBox="1"/>
          <p:nvPr>
            <p:ph idx="3" type="subTitle"/>
          </p:nvPr>
        </p:nvSpPr>
        <p:spPr>
          <a:xfrm>
            <a:off x="4655262" y="2844428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g502f2273ac5ed528_119"/>
          <p:cNvSpPr txBox="1"/>
          <p:nvPr>
            <p:ph idx="4" type="subTitle"/>
          </p:nvPr>
        </p:nvSpPr>
        <p:spPr>
          <a:xfrm>
            <a:off x="6565678" y="2844428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g502f2273ac5ed528_119"/>
          <p:cNvSpPr txBox="1"/>
          <p:nvPr>
            <p:ph idx="5" type="title"/>
          </p:nvPr>
        </p:nvSpPr>
        <p:spPr>
          <a:xfrm>
            <a:off x="1136225" y="1787500"/>
            <a:ext cx="1140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1" name="Google Shape;131;g502f2273ac5ed528_119"/>
          <p:cNvSpPr txBox="1"/>
          <p:nvPr>
            <p:ph idx="6" type="title"/>
          </p:nvPr>
        </p:nvSpPr>
        <p:spPr>
          <a:xfrm>
            <a:off x="3046650" y="1787500"/>
            <a:ext cx="1140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2" name="Google Shape;132;g502f2273ac5ed528_119"/>
          <p:cNvSpPr txBox="1"/>
          <p:nvPr>
            <p:ph idx="7" type="title"/>
          </p:nvPr>
        </p:nvSpPr>
        <p:spPr>
          <a:xfrm>
            <a:off x="4957075" y="1787500"/>
            <a:ext cx="1140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3" name="Google Shape;133;g502f2273ac5ed528_119"/>
          <p:cNvSpPr txBox="1"/>
          <p:nvPr>
            <p:ph idx="8" type="title"/>
          </p:nvPr>
        </p:nvSpPr>
        <p:spPr>
          <a:xfrm>
            <a:off x="6867500" y="1787500"/>
            <a:ext cx="1140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34" name="Google Shape;134;g502f2273ac5ed528_119"/>
          <p:cNvGrpSpPr/>
          <p:nvPr/>
        </p:nvGrpSpPr>
        <p:grpSpPr>
          <a:xfrm flipH="1" rot="-8437536">
            <a:off x="414411" y="1833726"/>
            <a:ext cx="7851116" cy="5785309"/>
            <a:chOff x="5312532" y="-539382"/>
            <a:chExt cx="4179785" cy="3079988"/>
          </a:xfrm>
        </p:grpSpPr>
        <p:sp>
          <p:nvSpPr>
            <p:cNvPr id="135" name="Google Shape;135;g502f2273ac5ed528_119"/>
            <p:cNvSpPr/>
            <p:nvPr/>
          </p:nvSpPr>
          <p:spPr>
            <a:xfrm flipH="1">
              <a:off x="6268680" y="-539382"/>
              <a:ext cx="418538" cy="452525"/>
            </a:xfrm>
            <a:custGeom>
              <a:rect b="b" l="l" r="r" t="t"/>
              <a:pathLst>
                <a:path extrusionOk="0" h="30784" w="28472">
                  <a:moveTo>
                    <a:pt x="23679" y="170"/>
                  </a:moveTo>
                  <a:lnTo>
                    <a:pt x="28221" y="30262"/>
                  </a:lnTo>
                  <a:lnTo>
                    <a:pt x="389" y="170"/>
                  </a:lnTo>
                  <a:close/>
                  <a:moveTo>
                    <a:pt x="0" y="0"/>
                  </a:moveTo>
                  <a:lnTo>
                    <a:pt x="132" y="143"/>
                  </a:lnTo>
                  <a:lnTo>
                    <a:pt x="28471" y="30784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502f2273ac5ed528_119"/>
            <p:cNvSpPr/>
            <p:nvPr/>
          </p:nvSpPr>
          <p:spPr>
            <a:xfrm flipH="1">
              <a:off x="6265931" y="-539382"/>
              <a:ext cx="614034" cy="451790"/>
            </a:xfrm>
            <a:custGeom>
              <a:rect b="b" l="l" r="r" t="t"/>
              <a:pathLst>
                <a:path extrusionOk="0" h="30734" w="41771">
                  <a:moveTo>
                    <a:pt x="13269" y="170"/>
                  </a:moveTo>
                  <a:lnTo>
                    <a:pt x="41146" y="30310"/>
                  </a:lnTo>
                  <a:lnTo>
                    <a:pt x="244" y="14452"/>
                  </a:lnTo>
                  <a:lnTo>
                    <a:pt x="8225" y="170"/>
                  </a:lnTo>
                  <a:close/>
                  <a:moveTo>
                    <a:pt x="8126" y="0"/>
                  </a:moveTo>
                  <a:lnTo>
                    <a:pt x="8100" y="44"/>
                  </a:lnTo>
                  <a:lnTo>
                    <a:pt x="0" y="14539"/>
                  </a:lnTo>
                  <a:lnTo>
                    <a:pt x="91" y="14575"/>
                  </a:lnTo>
                  <a:lnTo>
                    <a:pt x="41770" y="30734"/>
                  </a:lnTo>
                  <a:lnTo>
                    <a:pt x="41770" y="30734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502f2273ac5ed528_119"/>
            <p:cNvSpPr/>
            <p:nvPr/>
          </p:nvSpPr>
          <p:spPr>
            <a:xfrm flipH="1">
              <a:off x="7469494" y="314733"/>
              <a:ext cx="397003" cy="208990"/>
            </a:xfrm>
            <a:custGeom>
              <a:rect b="b" l="l" r="r" t="t"/>
              <a:pathLst>
                <a:path extrusionOk="0" h="14217" w="27007">
                  <a:moveTo>
                    <a:pt x="21590" y="199"/>
                  </a:moveTo>
                  <a:lnTo>
                    <a:pt x="26722" y="13940"/>
                  </a:lnTo>
                  <a:lnTo>
                    <a:pt x="619" y="5049"/>
                  </a:lnTo>
                  <a:lnTo>
                    <a:pt x="21590" y="199"/>
                  </a:lnTo>
                  <a:close/>
                  <a:moveTo>
                    <a:pt x="21697" y="0"/>
                  </a:moveTo>
                  <a:lnTo>
                    <a:pt x="21625" y="17"/>
                  </a:lnTo>
                  <a:lnTo>
                    <a:pt x="0" y="5019"/>
                  </a:lnTo>
                  <a:lnTo>
                    <a:pt x="283" y="5114"/>
                  </a:lnTo>
                  <a:lnTo>
                    <a:pt x="27006" y="14217"/>
                  </a:lnTo>
                  <a:lnTo>
                    <a:pt x="2169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502f2273ac5ed528_119"/>
            <p:cNvSpPr/>
            <p:nvPr/>
          </p:nvSpPr>
          <p:spPr>
            <a:xfrm flipH="1">
              <a:off x="7467686" y="387145"/>
              <a:ext cx="518307" cy="306436"/>
            </a:xfrm>
            <a:custGeom>
              <a:rect b="b" l="l" r="r" t="t"/>
              <a:pathLst>
                <a:path extrusionOk="0" h="20846" w="35259">
                  <a:moveTo>
                    <a:pt x="8488" y="213"/>
                  </a:moveTo>
                  <a:lnTo>
                    <a:pt x="34726" y="9151"/>
                  </a:lnTo>
                  <a:lnTo>
                    <a:pt x="296" y="20568"/>
                  </a:lnTo>
                  <a:lnTo>
                    <a:pt x="8488" y="213"/>
                  </a:lnTo>
                  <a:close/>
                  <a:moveTo>
                    <a:pt x="8390" y="1"/>
                  </a:moveTo>
                  <a:lnTo>
                    <a:pt x="1" y="20845"/>
                  </a:lnTo>
                  <a:lnTo>
                    <a:pt x="1" y="20845"/>
                  </a:lnTo>
                  <a:lnTo>
                    <a:pt x="176" y="20788"/>
                  </a:lnTo>
                  <a:lnTo>
                    <a:pt x="35259" y="9154"/>
                  </a:lnTo>
                  <a:lnTo>
                    <a:pt x="35021" y="9072"/>
                  </a:lnTo>
                  <a:lnTo>
                    <a:pt x="839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502f2273ac5ed528_119"/>
            <p:cNvSpPr/>
            <p:nvPr/>
          </p:nvSpPr>
          <p:spPr>
            <a:xfrm flipH="1">
              <a:off x="8508432" y="1588458"/>
              <a:ext cx="655782" cy="622574"/>
            </a:xfrm>
            <a:custGeom>
              <a:rect b="b" l="l" r="r" t="t"/>
              <a:pathLst>
                <a:path extrusionOk="0" h="42352" w="44611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502f2273ac5ed528_119"/>
            <p:cNvSpPr/>
            <p:nvPr/>
          </p:nvSpPr>
          <p:spPr>
            <a:xfrm flipH="1">
              <a:off x="9095741" y="2089537"/>
              <a:ext cx="396577" cy="451069"/>
            </a:xfrm>
            <a:custGeom>
              <a:rect b="b" l="l" r="r" t="t"/>
              <a:pathLst>
                <a:path extrusionOk="0" h="30685" w="26978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502f2273ac5ed528_119"/>
            <p:cNvSpPr/>
            <p:nvPr/>
          </p:nvSpPr>
          <p:spPr>
            <a:xfrm flipH="1">
              <a:off x="5743199" y="-539382"/>
              <a:ext cx="386551" cy="144810"/>
            </a:xfrm>
            <a:custGeom>
              <a:rect b="b" l="l" r="r" t="t"/>
              <a:pathLst>
                <a:path extrusionOk="0" h="9851" w="26296">
                  <a:moveTo>
                    <a:pt x="17176" y="170"/>
                  </a:moveTo>
                  <a:lnTo>
                    <a:pt x="25692" y="9442"/>
                  </a:lnTo>
                  <a:lnTo>
                    <a:pt x="938" y="170"/>
                  </a:lnTo>
                  <a:close/>
                  <a:moveTo>
                    <a:pt x="1" y="0"/>
                  </a:moveTo>
                  <a:lnTo>
                    <a:pt x="26296" y="9850"/>
                  </a:lnTo>
                  <a:lnTo>
                    <a:pt x="1725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502f2273ac5ed528_119"/>
            <p:cNvSpPr/>
            <p:nvPr/>
          </p:nvSpPr>
          <p:spPr>
            <a:xfrm flipH="1">
              <a:off x="8309906" y="1359373"/>
              <a:ext cx="36044" cy="34692"/>
            </a:xfrm>
            <a:custGeom>
              <a:rect b="b" l="l" r="r" t="t"/>
              <a:pathLst>
                <a:path extrusionOk="0" h="2360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502f2273ac5ed528_119"/>
            <p:cNvSpPr/>
            <p:nvPr/>
          </p:nvSpPr>
          <p:spPr>
            <a:xfrm flipH="1">
              <a:off x="7980084" y="674750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2" y="703"/>
                    <a:pt x="2" y="1179"/>
                  </a:cubicBezTo>
                  <a:cubicBezTo>
                    <a:pt x="1" y="1832"/>
                    <a:pt x="530" y="2359"/>
                    <a:pt x="1180" y="2359"/>
                  </a:cubicBezTo>
                  <a:cubicBezTo>
                    <a:pt x="1658" y="2359"/>
                    <a:pt x="2087" y="2073"/>
                    <a:pt x="2271" y="1631"/>
                  </a:cubicBezTo>
                  <a:cubicBezTo>
                    <a:pt x="2454" y="1191"/>
                    <a:pt x="2353" y="684"/>
                    <a:pt x="2015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502f2273ac5ed528_119"/>
            <p:cNvSpPr/>
            <p:nvPr/>
          </p:nvSpPr>
          <p:spPr>
            <a:xfrm flipH="1">
              <a:off x="6262418" y="-114816"/>
              <a:ext cx="34692" cy="34692"/>
            </a:xfrm>
            <a:custGeom>
              <a:rect b="b" l="l" r="r" t="t"/>
              <a:pathLst>
                <a:path extrusionOk="0" h="2360" w="2360">
                  <a:moveTo>
                    <a:pt x="1180" y="0"/>
                  </a:moveTo>
                  <a:cubicBezTo>
                    <a:pt x="529" y="0"/>
                    <a:pt x="0" y="529"/>
                    <a:pt x="0" y="1180"/>
                  </a:cubicBezTo>
                  <a:cubicBezTo>
                    <a:pt x="0" y="1831"/>
                    <a:pt x="529" y="2360"/>
                    <a:pt x="1180" y="2360"/>
                  </a:cubicBezTo>
                  <a:cubicBezTo>
                    <a:pt x="1832" y="2360"/>
                    <a:pt x="2360" y="1831"/>
                    <a:pt x="2360" y="1180"/>
                  </a:cubicBezTo>
                  <a:cubicBezTo>
                    <a:pt x="2360" y="529"/>
                    <a:pt x="1832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502f2273ac5ed528_119"/>
            <p:cNvSpPr/>
            <p:nvPr/>
          </p:nvSpPr>
          <p:spPr>
            <a:xfrm flipH="1">
              <a:off x="5626408" y="-59853"/>
              <a:ext cx="36044" cy="34692"/>
            </a:xfrm>
            <a:custGeom>
              <a:rect b="b" l="l" r="r" t="t"/>
              <a:pathLst>
                <a:path extrusionOk="0" h="2360" w="2452">
                  <a:moveTo>
                    <a:pt x="1181" y="0"/>
                  </a:moveTo>
                  <a:cubicBezTo>
                    <a:pt x="1028" y="0"/>
                    <a:pt x="874" y="30"/>
                    <a:pt x="728" y="91"/>
                  </a:cubicBezTo>
                  <a:cubicBezTo>
                    <a:pt x="288" y="273"/>
                    <a:pt x="0" y="703"/>
                    <a:pt x="0" y="1180"/>
                  </a:cubicBezTo>
                  <a:cubicBezTo>
                    <a:pt x="0" y="1831"/>
                    <a:pt x="529" y="2358"/>
                    <a:pt x="1180" y="2360"/>
                  </a:cubicBezTo>
                  <a:cubicBezTo>
                    <a:pt x="1656" y="2360"/>
                    <a:pt x="2087" y="2072"/>
                    <a:pt x="2269" y="1632"/>
                  </a:cubicBezTo>
                  <a:cubicBezTo>
                    <a:pt x="2451" y="1191"/>
                    <a:pt x="2351" y="683"/>
                    <a:pt x="2013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502f2273ac5ed528_119"/>
            <p:cNvSpPr/>
            <p:nvPr/>
          </p:nvSpPr>
          <p:spPr>
            <a:xfrm flipH="1">
              <a:off x="8020054" y="1119499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502f2273ac5ed528_119"/>
            <p:cNvSpPr/>
            <p:nvPr/>
          </p:nvSpPr>
          <p:spPr>
            <a:xfrm flipH="1">
              <a:off x="6445947" y="244996"/>
              <a:ext cx="36059" cy="34692"/>
            </a:xfrm>
            <a:custGeom>
              <a:rect b="b" l="l" r="r" t="t"/>
              <a:pathLst>
                <a:path extrusionOk="0" h="2360" w="2453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2"/>
                    <a:pt x="1" y="1180"/>
                  </a:cubicBezTo>
                  <a:cubicBezTo>
                    <a:pt x="1" y="1830"/>
                    <a:pt x="528" y="2358"/>
                    <a:pt x="1181" y="2359"/>
                  </a:cubicBezTo>
                  <a:cubicBezTo>
                    <a:pt x="1657" y="2359"/>
                    <a:pt x="2088" y="2072"/>
                    <a:pt x="2270" y="1632"/>
                  </a:cubicBezTo>
                  <a:cubicBezTo>
                    <a:pt x="2452" y="1190"/>
                    <a:pt x="2351" y="684"/>
                    <a:pt x="2014" y="346"/>
                  </a:cubicBezTo>
                  <a:cubicBezTo>
                    <a:pt x="1788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502f2273ac5ed528_119"/>
            <p:cNvSpPr/>
            <p:nvPr/>
          </p:nvSpPr>
          <p:spPr>
            <a:xfrm flipH="1">
              <a:off x="6600856" y="604778"/>
              <a:ext cx="36059" cy="34692"/>
            </a:xfrm>
            <a:custGeom>
              <a:rect b="b" l="l" r="r" t="t"/>
              <a:pathLst>
                <a:path extrusionOk="0" h="2360" w="2453">
                  <a:moveTo>
                    <a:pt x="1180" y="1"/>
                  </a:moveTo>
                  <a:cubicBezTo>
                    <a:pt x="1028" y="1"/>
                    <a:pt x="875" y="30"/>
                    <a:pt x="729" y="91"/>
                  </a:cubicBezTo>
                  <a:cubicBezTo>
                    <a:pt x="288" y="273"/>
                    <a:pt x="0" y="704"/>
                    <a:pt x="2" y="1181"/>
                  </a:cubicBezTo>
                  <a:cubicBezTo>
                    <a:pt x="2" y="1832"/>
                    <a:pt x="529" y="2360"/>
                    <a:pt x="1180" y="2360"/>
                  </a:cubicBezTo>
                  <a:cubicBezTo>
                    <a:pt x="1657" y="2360"/>
                    <a:pt x="2087" y="2073"/>
                    <a:pt x="2271" y="1632"/>
                  </a:cubicBezTo>
                  <a:cubicBezTo>
                    <a:pt x="2453" y="1192"/>
                    <a:pt x="2352" y="684"/>
                    <a:pt x="2014" y="347"/>
                  </a:cubicBezTo>
                  <a:cubicBezTo>
                    <a:pt x="1789" y="121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502f2273ac5ed528_119"/>
            <p:cNvSpPr/>
            <p:nvPr/>
          </p:nvSpPr>
          <p:spPr>
            <a:xfrm flipH="1">
              <a:off x="7130570" y="614774"/>
              <a:ext cx="36044" cy="34707"/>
            </a:xfrm>
            <a:custGeom>
              <a:rect b="b" l="l" r="r" t="t"/>
              <a:pathLst>
                <a:path extrusionOk="0" h="2361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4"/>
                    <a:pt x="0" y="703"/>
                    <a:pt x="0" y="1181"/>
                  </a:cubicBezTo>
                  <a:cubicBezTo>
                    <a:pt x="0" y="1832"/>
                    <a:pt x="529" y="2359"/>
                    <a:pt x="1180" y="2361"/>
                  </a:cubicBezTo>
                  <a:cubicBezTo>
                    <a:pt x="1657" y="2359"/>
                    <a:pt x="2087" y="2073"/>
                    <a:pt x="2269" y="1631"/>
                  </a:cubicBezTo>
                  <a:cubicBezTo>
                    <a:pt x="2451" y="1191"/>
                    <a:pt x="2350" y="684"/>
                    <a:pt x="2014" y="346"/>
                  </a:cubicBezTo>
                  <a:cubicBezTo>
                    <a:pt x="1789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502f2273ac5ed528_119"/>
            <p:cNvSpPr/>
            <p:nvPr/>
          </p:nvSpPr>
          <p:spPr>
            <a:xfrm flipH="1">
              <a:off x="6890695" y="1134493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78" y="0"/>
                  </a:moveTo>
                  <a:cubicBezTo>
                    <a:pt x="1027" y="0"/>
                    <a:pt x="874" y="29"/>
                    <a:pt x="728" y="90"/>
                  </a:cubicBezTo>
                  <a:cubicBezTo>
                    <a:pt x="287" y="272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9" y="1631"/>
                  </a:cubicBezTo>
                  <a:cubicBezTo>
                    <a:pt x="2452" y="1190"/>
                    <a:pt x="2351" y="683"/>
                    <a:pt x="2013" y="346"/>
                  </a:cubicBezTo>
                  <a:cubicBezTo>
                    <a:pt x="1787" y="120"/>
                    <a:pt x="1485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502f2273ac5ed528_119"/>
            <p:cNvSpPr/>
            <p:nvPr/>
          </p:nvSpPr>
          <p:spPr>
            <a:xfrm flipH="1">
              <a:off x="7550329" y="879639"/>
              <a:ext cx="36059" cy="34677"/>
            </a:xfrm>
            <a:custGeom>
              <a:rect b="b" l="l" r="r" t="t"/>
              <a:pathLst>
                <a:path extrusionOk="0" h="2359" w="2453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502f2273ac5ed528_119"/>
            <p:cNvSpPr/>
            <p:nvPr/>
          </p:nvSpPr>
          <p:spPr>
            <a:xfrm flipH="1">
              <a:off x="7855148" y="1454306"/>
              <a:ext cx="36074" cy="34692"/>
            </a:xfrm>
            <a:custGeom>
              <a:rect b="b" l="l" r="r" t="t"/>
              <a:pathLst>
                <a:path extrusionOk="0" h="2360" w="2454">
                  <a:moveTo>
                    <a:pt x="1181" y="0"/>
                  </a:moveTo>
                  <a:cubicBezTo>
                    <a:pt x="1029" y="0"/>
                    <a:pt x="875" y="30"/>
                    <a:pt x="728" y="91"/>
                  </a:cubicBezTo>
                  <a:cubicBezTo>
                    <a:pt x="288" y="273"/>
                    <a:pt x="1" y="703"/>
                    <a:pt x="1" y="1180"/>
                  </a:cubicBezTo>
                  <a:cubicBezTo>
                    <a:pt x="1" y="1831"/>
                    <a:pt x="529" y="2360"/>
                    <a:pt x="1180" y="2360"/>
                  </a:cubicBezTo>
                  <a:cubicBezTo>
                    <a:pt x="1658" y="2360"/>
                    <a:pt x="2087" y="2072"/>
                    <a:pt x="2270" y="1631"/>
                  </a:cubicBezTo>
                  <a:cubicBezTo>
                    <a:pt x="2453" y="1191"/>
                    <a:pt x="2353" y="683"/>
                    <a:pt x="2015" y="346"/>
                  </a:cubicBezTo>
                  <a:cubicBezTo>
                    <a:pt x="1790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502f2273ac5ed528_119"/>
            <p:cNvSpPr/>
            <p:nvPr/>
          </p:nvSpPr>
          <p:spPr>
            <a:xfrm flipH="1">
              <a:off x="8494789" y="2188909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502f2273ac5ed528_119"/>
            <p:cNvSpPr/>
            <p:nvPr/>
          </p:nvSpPr>
          <p:spPr>
            <a:xfrm flipH="1">
              <a:off x="8864612" y="1479311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502f2273ac5ed528_119"/>
            <p:cNvSpPr/>
            <p:nvPr/>
          </p:nvSpPr>
          <p:spPr>
            <a:xfrm flipH="1">
              <a:off x="9149439" y="1569245"/>
              <a:ext cx="36059" cy="34677"/>
            </a:xfrm>
            <a:custGeom>
              <a:rect b="b" l="l" r="r" t="t"/>
              <a:pathLst>
                <a:path extrusionOk="0" h="2359" w="2453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502f2273ac5ed528_119"/>
            <p:cNvSpPr/>
            <p:nvPr/>
          </p:nvSpPr>
          <p:spPr>
            <a:xfrm flipH="1">
              <a:off x="8249945" y="1939038"/>
              <a:ext cx="36044" cy="34707"/>
            </a:xfrm>
            <a:custGeom>
              <a:rect b="b" l="l" r="r" t="t"/>
              <a:pathLst>
                <a:path extrusionOk="0" h="2361" w="2452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502f2273ac5ed528_119"/>
            <p:cNvSpPr/>
            <p:nvPr/>
          </p:nvSpPr>
          <p:spPr>
            <a:xfrm flipH="1">
              <a:off x="8319917" y="944598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502f2273ac5ed528_119"/>
            <p:cNvSpPr/>
            <p:nvPr/>
          </p:nvSpPr>
          <p:spPr>
            <a:xfrm flipH="1">
              <a:off x="7455382" y="499835"/>
              <a:ext cx="36059" cy="34707"/>
            </a:xfrm>
            <a:custGeom>
              <a:rect b="b" l="l" r="r" t="t"/>
              <a:pathLst>
                <a:path extrusionOk="0" h="2361" w="2453">
                  <a:moveTo>
                    <a:pt x="1182" y="0"/>
                  </a:moveTo>
                  <a:cubicBezTo>
                    <a:pt x="1029" y="0"/>
                    <a:pt x="875" y="30"/>
                    <a:pt x="729" y="91"/>
                  </a:cubicBezTo>
                  <a:cubicBezTo>
                    <a:pt x="289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0" y="2360"/>
                  </a:cubicBezTo>
                  <a:cubicBezTo>
                    <a:pt x="1657" y="2360"/>
                    <a:pt x="2087" y="2072"/>
                    <a:pt x="2270" y="1632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9" y="120"/>
                    <a:pt x="1488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502f2273ac5ed528_119"/>
            <p:cNvSpPr/>
            <p:nvPr/>
          </p:nvSpPr>
          <p:spPr>
            <a:xfrm flipH="1">
              <a:off x="9084465" y="2103943"/>
              <a:ext cx="36074" cy="34692"/>
            </a:xfrm>
            <a:custGeom>
              <a:rect b="b" l="l" r="r" t="t"/>
              <a:pathLst>
                <a:path extrusionOk="0" h="2360" w="2454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502f2273ac5ed528_119"/>
            <p:cNvSpPr/>
            <p:nvPr/>
          </p:nvSpPr>
          <p:spPr>
            <a:xfrm flipH="1">
              <a:off x="6860723" y="-349678"/>
              <a:ext cx="36030" cy="34677"/>
            </a:xfrm>
            <a:custGeom>
              <a:rect b="b" l="l" r="r" t="t"/>
              <a:pathLst>
                <a:path extrusionOk="0" h="2359" w="2451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502f2273ac5ed528_119"/>
            <p:cNvSpPr/>
            <p:nvPr/>
          </p:nvSpPr>
          <p:spPr>
            <a:xfrm flipH="1">
              <a:off x="5641181" y="-99322"/>
              <a:ext cx="823920" cy="362840"/>
            </a:xfrm>
            <a:custGeom>
              <a:rect b="b" l="l" r="r" t="t"/>
              <a:pathLst>
                <a:path extrusionOk="0" h="24683" w="56049">
                  <a:moveTo>
                    <a:pt x="12876" y="1"/>
                  </a:moveTo>
                  <a:lnTo>
                    <a:pt x="12860" y="170"/>
                  </a:lnTo>
                  <a:lnTo>
                    <a:pt x="55288" y="4248"/>
                  </a:lnTo>
                  <a:lnTo>
                    <a:pt x="0" y="24523"/>
                  </a:lnTo>
                  <a:lnTo>
                    <a:pt x="59" y="24682"/>
                  </a:lnTo>
                  <a:lnTo>
                    <a:pt x="56049" y="4150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502f2273ac5ed528_119"/>
            <p:cNvSpPr/>
            <p:nvPr/>
          </p:nvSpPr>
          <p:spPr>
            <a:xfrm flipH="1">
              <a:off x="5312532" y="-403995"/>
              <a:ext cx="958616" cy="367118"/>
            </a:xfrm>
            <a:custGeom>
              <a:rect b="b" l="l" r="r" t="t"/>
              <a:pathLst>
                <a:path extrusionOk="0" h="24974" w="65212">
                  <a:moveTo>
                    <a:pt x="35731" y="222"/>
                  </a:moveTo>
                  <a:lnTo>
                    <a:pt x="64838" y="2195"/>
                  </a:lnTo>
                  <a:lnTo>
                    <a:pt x="43307" y="24647"/>
                  </a:lnTo>
                  <a:lnTo>
                    <a:pt x="35731" y="222"/>
                  </a:lnTo>
                  <a:close/>
                  <a:moveTo>
                    <a:pt x="35662" y="0"/>
                  </a:moveTo>
                  <a:lnTo>
                    <a:pt x="35570" y="54"/>
                  </a:lnTo>
                  <a:lnTo>
                    <a:pt x="0" y="20930"/>
                  </a:lnTo>
                  <a:lnTo>
                    <a:pt x="86" y="21076"/>
                  </a:lnTo>
                  <a:lnTo>
                    <a:pt x="35564" y="256"/>
                  </a:lnTo>
                  <a:lnTo>
                    <a:pt x="43230" y="24974"/>
                  </a:lnTo>
                  <a:lnTo>
                    <a:pt x="65211" y="2051"/>
                  </a:lnTo>
                  <a:lnTo>
                    <a:pt x="35677" y="47"/>
                  </a:lnTo>
                  <a:lnTo>
                    <a:pt x="3566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502f2273ac5ed528_119"/>
            <p:cNvSpPr/>
            <p:nvPr/>
          </p:nvSpPr>
          <p:spPr>
            <a:xfrm flipH="1">
              <a:off x="6268769" y="-328966"/>
              <a:ext cx="612770" cy="605331"/>
            </a:xfrm>
            <a:custGeom>
              <a:rect b="b" l="l" r="r" t="t"/>
              <a:pathLst>
                <a:path extrusionOk="0" h="41179" w="41685">
                  <a:moveTo>
                    <a:pt x="458" y="361"/>
                  </a:moveTo>
                  <a:lnTo>
                    <a:pt x="41446" y="16254"/>
                  </a:lnTo>
                  <a:lnTo>
                    <a:pt x="28736" y="40850"/>
                  </a:lnTo>
                  <a:lnTo>
                    <a:pt x="458" y="361"/>
                  </a:lnTo>
                  <a:close/>
                  <a:moveTo>
                    <a:pt x="0" y="1"/>
                  </a:moveTo>
                  <a:lnTo>
                    <a:pt x="160" y="230"/>
                  </a:lnTo>
                  <a:lnTo>
                    <a:pt x="28757" y="41178"/>
                  </a:lnTo>
                  <a:lnTo>
                    <a:pt x="28822" y="41053"/>
                  </a:lnTo>
                  <a:lnTo>
                    <a:pt x="41684" y="16162"/>
                  </a:lnTo>
                  <a:lnTo>
                    <a:pt x="41597" y="16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502f2273ac5ed528_119"/>
            <p:cNvSpPr/>
            <p:nvPr/>
          </p:nvSpPr>
          <p:spPr>
            <a:xfrm flipH="1">
              <a:off x="6455959" y="-329392"/>
              <a:ext cx="521762" cy="605420"/>
            </a:xfrm>
            <a:custGeom>
              <a:rect b="b" l="l" r="r" t="t"/>
              <a:pathLst>
                <a:path extrusionOk="0" h="41185" w="35494">
                  <a:moveTo>
                    <a:pt x="6816" y="420"/>
                  </a:moveTo>
                  <a:lnTo>
                    <a:pt x="35086" y="40901"/>
                  </a:lnTo>
                  <a:lnTo>
                    <a:pt x="35086" y="40901"/>
                  </a:lnTo>
                  <a:lnTo>
                    <a:pt x="199" y="31601"/>
                  </a:lnTo>
                  <a:lnTo>
                    <a:pt x="6816" y="420"/>
                  </a:lnTo>
                  <a:close/>
                  <a:moveTo>
                    <a:pt x="6730" y="1"/>
                  </a:moveTo>
                  <a:lnTo>
                    <a:pt x="6689" y="192"/>
                  </a:lnTo>
                  <a:lnTo>
                    <a:pt x="0" y="31725"/>
                  </a:lnTo>
                  <a:lnTo>
                    <a:pt x="77" y="31744"/>
                  </a:lnTo>
                  <a:lnTo>
                    <a:pt x="35493" y="41185"/>
                  </a:lnTo>
                  <a:lnTo>
                    <a:pt x="35359" y="40993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502f2273ac5ed528_119"/>
            <p:cNvSpPr/>
            <p:nvPr/>
          </p:nvSpPr>
          <p:spPr>
            <a:xfrm flipH="1">
              <a:off x="6466954" y="259255"/>
              <a:ext cx="1104852" cy="891408"/>
            </a:xfrm>
            <a:custGeom>
              <a:rect b="b" l="l" r="r" t="t"/>
              <a:pathLst>
                <a:path extrusionOk="0" h="60640" w="75160">
                  <a:moveTo>
                    <a:pt x="28912" y="25098"/>
                  </a:moveTo>
                  <a:lnTo>
                    <a:pt x="44725" y="60332"/>
                  </a:lnTo>
                  <a:lnTo>
                    <a:pt x="44725" y="60332"/>
                  </a:lnTo>
                  <a:lnTo>
                    <a:pt x="375" y="43094"/>
                  </a:lnTo>
                  <a:lnTo>
                    <a:pt x="28542" y="25104"/>
                  </a:lnTo>
                  <a:lnTo>
                    <a:pt x="28912" y="25098"/>
                  </a:lnTo>
                  <a:close/>
                  <a:moveTo>
                    <a:pt x="75003" y="0"/>
                  </a:moveTo>
                  <a:lnTo>
                    <a:pt x="64948" y="24426"/>
                  </a:lnTo>
                  <a:lnTo>
                    <a:pt x="28492" y="24933"/>
                  </a:lnTo>
                  <a:lnTo>
                    <a:pt x="28473" y="24947"/>
                  </a:lnTo>
                  <a:lnTo>
                    <a:pt x="0" y="43129"/>
                  </a:lnTo>
                  <a:lnTo>
                    <a:pt x="157" y="43191"/>
                  </a:lnTo>
                  <a:lnTo>
                    <a:pt x="45050" y="60639"/>
                  </a:lnTo>
                  <a:lnTo>
                    <a:pt x="44966" y="60451"/>
                  </a:lnTo>
                  <a:lnTo>
                    <a:pt x="29098" y="25096"/>
                  </a:lnTo>
                  <a:lnTo>
                    <a:pt x="65061" y="24593"/>
                  </a:lnTo>
                  <a:lnTo>
                    <a:pt x="65084" y="24542"/>
                  </a:lnTo>
                  <a:lnTo>
                    <a:pt x="75160" y="65"/>
                  </a:lnTo>
                  <a:lnTo>
                    <a:pt x="7500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502f2273ac5ed528_119"/>
            <p:cNvSpPr/>
            <p:nvPr/>
          </p:nvSpPr>
          <p:spPr>
            <a:xfrm flipH="1">
              <a:off x="6978177" y="122265"/>
              <a:ext cx="592087" cy="773543"/>
            </a:xfrm>
            <a:custGeom>
              <a:rect b="b" l="l" r="r" t="t"/>
              <a:pathLst>
                <a:path extrusionOk="0" h="52622" w="40278">
                  <a:moveTo>
                    <a:pt x="40116" y="1"/>
                  </a:moveTo>
                  <a:lnTo>
                    <a:pt x="28812" y="34230"/>
                  </a:lnTo>
                  <a:lnTo>
                    <a:pt x="6240" y="26563"/>
                  </a:lnTo>
                  <a:lnTo>
                    <a:pt x="1" y="52581"/>
                  </a:lnTo>
                  <a:lnTo>
                    <a:pt x="166" y="52621"/>
                  </a:lnTo>
                  <a:lnTo>
                    <a:pt x="6362" y="26784"/>
                  </a:lnTo>
                  <a:lnTo>
                    <a:pt x="28919" y="34445"/>
                  </a:lnTo>
                  <a:lnTo>
                    <a:pt x="28946" y="34364"/>
                  </a:lnTo>
                  <a:lnTo>
                    <a:pt x="40277" y="53"/>
                  </a:lnTo>
                  <a:lnTo>
                    <a:pt x="4011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502f2273ac5ed528_119"/>
            <p:cNvSpPr/>
            <p:nvPr/>
          </p:nvSpPr>
          <p:spPr>
            <a:xfrm flipH="1">
              <a:off x="7566087" y="692008"/>
              <a:ext cx="471885" cy="780011"/>
            </a:xfrm>
            <a:custGeom>
              <a:rect b="b" l="l" r="r" t="t"/>
              <a:pathLst>
                <a:path extrusionOk="0" h="53062" w="32101">
                  <a:moveTo>
                    <a:pt x="2815" y="1"/>
                  </a:moveTo>
                  <a:lnTo>
                    <a:pt x="1" y="30402"/>
                  </a:lnTo>
                  <a:lnTo>
                    <a:pt x="139" y="30331"/>
                  </a:lnTo>
                  <a:lnTo>
                    <a:pt x="31699" y="14041"/>
                  </a:lnTo>
                  <a:lnTo>
                    <a:pt x="31699" y="14041"/>
                  </a:lnTo>
                  <a:lnTo>
                    <a:pt x="11180" y="52982"/>
                  </a:lnTo>
                  <a:lnTo>
                    <a:pt x="11331" y="53061"/>
                  </a:lnTo>
                  <a:lnTo>
                    <a:pt x="32101" y="13642"/>
                  </a:lnTo>
                  <a:lnTo>
                    <a:pt x="31861" y="13767"/>
                  </a:lnTo>
                  <a:lnTo>
                    <a:pt x="200" y="30108"/>
                  </a:lnTo>
                  <a:lnTo>
                    <a:pt x="2984" y="1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502f2273ac5ed528_119"/>
            <p:cNvSpPr/>
            <p:nvPr/>
          </p:nvSpPr>
          <p:spPr>
            <a:xfrm flipH="1">
              <a:off x="8035694" y="1135786"/>
              <a:ext cx="848366" cy="823318"/>
            </a:xfrm>
            <a:custGeom>
              <a:rect b="b" l="l" r="r" t="t"/>
              <a:pathLst>
                <a:path extrusionOk="0" h="56008" w="57712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502f2273ac5ed528_119"/>
            <p:cNvSpPr/>
            <p:nvPr/>
          </p:nvSpPr>
          <p:spPr>
            <a:xfrm flipH="1">
              <a:off x="7876052" y="1136198"/>
              <a:ext cx="161582" cy="327575"/>
            </a:xfrm>
            <a:custGeom>
              <a:rect b="b" l="l" r="r" t="t"/>
              <a:pathLst>
                <a:path extrusionOk="0" h="22284" w="10992">
                  <a:moveTo>
                    <a:pt x="154" y="1"/>
                  </a:moveTo>
                  <a:lnTo>
                    <a:pt x="0" y="75"/>
                  </a:lnTo>
                  <a:lnTo>
                    <a:pt x="10838" y="22284"/>
                  </a:lnTo>
                  <a:lnTo>
                    <a:pt x="10991" y="2221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502f2273ac5ed528_119"/>
            <p:cNvSpPr/>
            <p:nvPr/>
          </p:nvSpPr>
          <p:spPr>
            <a:xfrm flipH="1">
              <a:off x="8318976" y="965178"/>
              <a:ext cx="564803" cy="534786"/>
            </a:xfrm>
            <a:custGeom>
              <a:rect b="b" l="l" r="r" t="t"/>
              <a:pathLst>
                <a:path extrusionOk="0" h="36380" w="38422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502f2273ac5ed528_119"/>
            <p:cNvSpPr/>
            <p:nvPr/>
          </p:nvSpPr>
          <p:spPr>
            <a:xfrm flipH="1">
              <a:off x="8510695" y="1496436"/>
              <a:ext cx="654297" cy="715905"/>
            </a:xfrm>
            <a:custGeom>
              <a:rect b="b" l="l" r="r" t="t"/>
              <a:pathLst>
                <a:path extrusionOk="0" h="48701" w="4451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502f2273ac5ed528_119"/>
            <p:cNvSpPr/>
            <p:nvPr/>
          </p:nvSpPr>
          <p:spPr>
            <a:xfrm flipH="1">
              <a:off x="8508327" y="2122215"/>
              <a:ext cx="598613" cy="417113"/>
            </a:xfrm>
            <a:custGeom>
              <a:rect b="b" l="l" r="r" t="t"/>
              <a:pathLst>
                <a:path extrusionOk="0" h="28375" w="40722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502f2273ac5ed528_119"/>
            <p:cNvSpPr/>
            <p:nvPr/>
          </p:nvSpPr>
          <p:spPr>
            <a:xfrm flipH="1">
              <a:off x="9093741" y="2089361"/>
              <a:ext cx="397503" cy="449747"/>
            </a:xfrm>
            <a:custGeom>
              <a:rect b="b" l="l" r="r" t="t"/>
              <a:pathLst>
                <a:path extrusionOk="0" h="30595" w="27041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02f2273ac5ed528_169"/>
          <p:cNvSpPr txBox="1"/>
          <p:nvPr>
            <p:ph idx="1" type="body"/>
          </p:nvPr>
        </p:nvSpPr>
        <p:spPr>
          <a:xfrm>
            <a:off x="769886" y="2225200"/>
            <a:ext cx="35697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g502f2273ac5ed528_169"/>
          <p:cNvSpPr txBox="1"/>
          <p:nvPr>
            <p:ph idx="2" type="body"/>
          </p:nvPr>
        </p:nvSpPr>
        <p:spPr>
          <a:xfrm>
            <a:off x="4804414" y="2225200"/>
            <a:ext cx="35697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g502f2273ac5ed528_169"/>
          <p:cNvSpPr txBox="1"/>
          <p:nvPr>
            <p:ph type="title"/>
          </p:nvPr>
        </p:nvSpPr>
        <p:spPr>
          <a:xfrm>
            <a:off x="784325" y="521225"/>
            <a:ext cx="613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g502f2273ac5ed528_169"/>
          <p:cNvSpPr txBox="1"/>
          <p:nvPr>
            <p:ph idx="3" type="title"/>
          </p:nvPr>
        </p:nvSpPr>
        <p:spPr>
          <a:xfrm>
            <a:off x="906277" y="1540500"/>
            <a:ext cx="247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9" name="Google Shape;179;g502f2273ac5ed528_169"/>
          <p:cNvSpPr txBox="1"/>
          <p:nvPr>
            <p:ph idx="4" type="title"/>
          </p:nvPr>
        </p:nvSpPr>
        <p:spPr>
          <a:xfrm>
            <a:off x="4940827" y="1540500"/>
            <a:ext cx="247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80" name="Google Shape;180;g502f2273ac5ed528_169"/>
          <p:cNvGrpSpPr/>
          <p:nvPr/>
        </p:nvGrpSpPr>
        <p:grpSpPr>
          <a:xfrm rot="-2975164">
            <a:off x="7121258" y="-690327"/>
            <a:ext cx="3311482" cy="3589848"/>
            <a:chOff x="-689545" y="-633460"/>
            <a:chExt cx="2305714" cy="2499534"/>
          </a:xfrm>
        </p:grpSpPr>
        <p:sp>
          <p:nvSpPr>
            <p:cNvPr id="181" name="Google Shape;181;g502f2273ac5ed528_169"/>
            <p:cNvSpPr/>
            <p:nvPr/>
          </p:nvSpPr>
          <p:spPr>
            <a:xfrm rot="10800000">
              <a:off x="75269" y="-117324"/>
              <a:ext cx="1027057" cy="975049"/>
            </a:xfrm>
            <a:custGeom>
              <a:rect b="b" l="l" r="r" t="t"/>
              <a:pathLst>
                <a:path extrusionOk="0" h="42352" w="44611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502f2273ac5ed528_169"/>
            <p:cNvSpPr/>
            <p:nvPr/>
          </p:nvSpPr>
          <p:spPr>
            <a:xfrm rot="10800000">
              <a:off x="995068" y="-633460"/>
              <a:ext cx="621101" cy="706445"/>
            </a:xfrm>
            <a:custGeom>
              <a:rect b="b" l="l" r="r" t="t"/>
              <a:pathLst>
                <a:path extrusionOk="0" h="30685" w="26978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502f2273ac5ed528_169"/>
            <p:cNvSpPr/>
            <p:nvPr/>
          </p:nvSpPr>
          <p:spPr>
            <a:xfrm rot="10800000">
              <a:off x="-235604" y="1162162"/>
              <a:ext cx="56451" cy="54333"/>
            </a:xfrm>
            <a:custGeom>
              <a:rect b="b" l="l" r="r" t="t"/>
              <a:pathLst>
                <a:path extrusionOk="0" h="2360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502f2273ac5ed528_169"/>
            <p:cNvSpPr/>
            <p:nvPr/>
          </p:nvSpPr>
          <p:spPr>
            <a:xfrm rot="10800000">
              <a:off x="-689545" y="1537853"/>
              <a:ext cx="56497" cy="54310"/>
            </a:xfrm>
            <a:custGeom>
              <a:rect b="b" l="l" r="r" t="t"/>
              <a:pathLst>
                <a:path extrusionOk="0" h="2359" w="2454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502f2273ac5ed528_169"/>
            <p:cNvSpPr/>
            <p:nvPr/>
          </p:nvSpPr>
          <p:spPr>
            <a:xfrm rot="10800000">
              <a:off x="53939" y="-136951"/>
              <a:ext cx="56497" cy="54310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502f2273ac5ed528_169"/>
            <p:cNvSpPr/>
            <p:nvPr/>
          </p:nvSpPr>
          <p:spPr>
            <a:xfrm rot="10800000">
              <a:off x="633119" y="974351"/>
              <a:ext cx="56451" cy="54310"/>
            </a:xfrm>
            <a:custGeom>
              <a:rect b="b" l="l" r="r" t="t"/>
              <a:pathLst>
                <a:path extrusionOk="0" h="2359" w="2452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502f2273ac5ed528_169"/>
            <p:cNvSpPr/>
            <p:nvPr/>
          </p:nvSpPr>
          <p:spPr>
            <a:xfrm rot="10800000">
              <a:off x="1079186" y="833505"/>
              <a:ext cx="56474" cy="54310"/>
            </a:xfrm>
            <a:custGeom>
              <a:rect b="b" l="l" r="r" t="t"/>
              <a:pathLst>
                <a:path extrusionOk="0" h="2359" w="2453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502f2273ac5ed528_169"/>
            <p:cNvSpPr/>
            <p:nvPr/>
          </p:nvSpPr>
          <p:spPr>
            <a:xfrm rot="10800000">
              <a:off x="-329510" y="254325"/>
              <a:ext cx="56451" cy="54356"/>
            </a:xfrm>
            <a:custGeom>
              <a:rect b="b" l="l" r="r" t="t"/>
              <a:pathLst>
                <a:path extrusionOk="0" h="2361" w="2452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502f2273ac5ed528_169"/>
            <p:cNvSpPr/>
            <p:nvPr/>
          </p:nvSpPr>
          <p:spPr>
            <a:xfrm rot="10800000">
              <a:off x="-219926" y="1811764"/>
              <a:ext cx="56451" cy="54310"/>
            </a:xfrm>
            <a:custGeom>
              <a:rect b="b" l="l" r="r" t="t"/>
              <a:pathLst>
                <a:path extrusionOk="0" h="2359" w="2452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502f2273ac5ed528_169"/>
            <p:cNvSpPr/>
            <p:nvPr/>
          </p:nvSpPr>
          <p:spPr>
            <a:xfrm rot="10800000">
              <a:off x="977431" y="-3909"/>
              <a:ext cx="56497" cy="54333"/>
            </a:xfrm>
            <a:custGeom>
              <a:rect b="b" l="l" r="r" t="t"/>
              <a:pathLst>
                <a:path extrusionOk="0" h="2360" w="2454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502f2273ac5ed528_169"/>
            <p:cNvSpPr/>
            <p:nvPr/>
          </p:nvSpPr>
          <p:spPr>
            <a:xfrm rot="10800000">
              <a:off x="-665096" y="277210"/>
              <a:ext cx="1328675" cy="1289444"/>
            </a:xfrm>
            <a:custGeom>
              <a:rect b="b" l="l" r="r" t="t"/>
              <a:pathLst>
                <a:path extrusionOk="0" h="56008" w="57712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502f2273ac5ed528_169"/>
            <p:cNvSpPr/>
            <p:nvPr/>
          </p:nvSpPr>
          <p:spPr>
            <a:xfrm rot="10800000">
              <a:off x="-221431" y="996286"/>
              <a:ext cx="884570" cy="837559"/>
            </a:xfrm>
            <a:custGeom>
              <a:rect b="b" l="l" r="r" t="t"/>
              <a:pathLst>
                <a:path extrusionOk="0" h="36380" w="38422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502f2273ac5ed528_169"/>
            <p:cNvSpPr/>
            <p:nvPr/>
          </p:nvSpPr>
          <p:spPr>
            <a:xfrm rot="10800000">
              <a:off x="78814" y="-119378"/>
              <a:ext cx="1024731" cy="1121219"/>
            </a:xfrm>
            <a:custGeom>
              <a:rect b="b" l="l" r="r" t="t"/>
              <a:pathLst>
                <a:path extrusionOk="0" h="48701" w="4451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502f2273ac5ed528_169"/>
            <p:cNvSpPr/>
            <p:nvPr/>
          </p:nvSpPr>
          <p:spPr>
            <a:xfrm rot="10800000">
              <a:off x="75111" y="-631455"/>
              <a:ext cx="937522" cy="653263"/>
            </a:xfrm>
            <a:custGeom>
              <a:rect b="b" l="l" r="r" t="t"/>
              <a:pathLst>
                <a:path extrusionOk="0" h="28375" w="40722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502f2273ac5ed528_169"/>
            <p:cNvSpPr/>
            <p:nvPr/>
          </p:nvSpPr>
          <p:spPr>
            <a:xfrm rot="10800000">
              <a:off x="991937" y="-631111"/>
              <a:ext cx="622551" cy="704373"/>
            </a:xfrm>
            <a:custGeom>
              <a:rect b="b" l="l" r="r" t="t"/>
              <a:pathLst>
                <a:path extrusionOk="0" h="30595" w="27041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02f2273ac5ed528_191"/>
          <p:cNvSpPr txBox="1"/>
          <p:nvPr>
            <p:ph idx="1" type="body"/>
          </p:nvPr>
        </p:nvSpPr>
        <p:spPr>
          <a:xfrm>
            <a:off x="784325" y="1093925"/>
            <a:ext cx="71508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AutoNum type="arabicPeriod"/>
              <a:defRPr sz="1100"/>
            </a:lvl1pPr>
            <a:lvl2pPr indent="-2984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200"/>
            </a:lvl2pPr>
            <a:lvl3pPr indent="-29845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200"/>
            </a:lvl4pPr>
            <a:lvl5pPr indent="-29845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200"/>
            </a:lvl5pPr>
            <a:lvl6pPr indent="-29845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200"/>
            </a:lvl6pPr>
            <a:lvl7pPr indent="-29845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200"/>
            </a:lvl7pPr>
            <a:lvl8pPr indent="-29845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200"/>
            </a:lvl8pPr>
            <a:lvl9pPr indent="-29845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200"/>
            </a:lvl9pPr>
          </a:lstStyle>
          <a:p/>
        </p:txBody>
      </p:sp>
      <p:sp>
        <p:nvSpPr>
          <p:cNvPr id="198" name="Google Shape;198;g502f2273ac5ed528_191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02f2273ac5ed528_194"/>
          <p:cNvSpPr txBox="1"/>
          <p:nvPr>
            <p:ph idx="1" type="body"/>
          </p:nvPr>
        </p:nvSpPr>
        <p:spPr>
          <a:xfrm>
            <a:off x="784325" y="1164450"/>
            <a:ext cx="6372300" cy="3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1" name="Google Shape;201;g502f2273ac5ed528_194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2" name="Google Shape;202;g502f2273ac5ed528_194"/>
          <p:cNvGrpSpPr/>
          <p:nvPr/>
        </p:nvGrpSpPr>
        <p:grpSpPr>
          <a:xfrm rot="8462552">
            <a:off x="4373858" y="409551"/>
            <a:ext cx="8181781" cy="4891542"/>
            <a:chOff x="8086850" y="3763788"/>
            <a:chExt cx="2404300" cy="1437700"/>
          </a:xfrm>
        </p:grpSpPr>
        <p:sp>
          <p:nvSpPr>
            <p:cNvPr id="203" name="Google Shape;203;g502f2273ac5ed528_194"/>
            <p:cNvSpPr/>
            <p:nvPr/>
          </p:nvSpPr>
          <p:spPr>
            <a:xfrm>
              <a:off x="9820150" y="3765738"/>
              <a:ext cx="671000" cy="757425"/>
            </a:xfrm>
            <a:custGeom>
              <a:rect b="b" l="l" r="r" t="t"/>
              <a:pathLst>
                <a:path extrusionOk="0" h="30297" w="2684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502f2273ac5ed528_194"/>
            <p:cNvSpPr/>
            <p:nvPr/>
          </p:nvSpPr>
          <p:spPr>
            <a:xfrm>
              <a:off x="9587850" y="3765738"/>
              <a:ext cx="180125" cy="147275"/>
            </a:xfrm>
            <a:custGeom>
              <a:rect b="b" l="l" r="r" t="t"/>
              <a:pathLst>
                <a:path extrusionOk="0" h="5891" w="7205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502f2273ac5ed528_194"/>
            <p:cNvSpPr/>
            <p:nvPr/>
          </p:nvSpPr>
          <p:spPr>
            <a:xfrm>
              <a:off x="8086850" y="3763788"/>
              <a:ext cx="1546350" cy="1437700"/>
            </a:xfrm>
            <a:custGeom>
              <a:rect b="b" l="l" r="r" t="t"/>
              <a:pathLst>
                <a:path extrusionOk="0" h="57508" w="61854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2f2273ac5ed528_201"/>
          <p:cNvSpPr txBox="1"/>
          <p:nvPr>
            <p:ph type="title"/>
          </p:nvPr>
        </p:nvSpPr>
        <p:spPr>
          <a:xfrm>
            <a:off x="784325" y="521225"/>
            <a:ext cx="469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8" name="Google Shape;208;g502f2273ac5ed528_201"/>
          <p:cNvGrpSpPr/>
          <p:nvPr/>
        </p:nvGrpSpPr>
        <p:grpSpPr>
          <a:xfrm>
            <a:off x="7599078" y="3486256"/>
            <a:ext cx="1867859" cy="2024873"/>
            <a:chOff x="-689545" y="-633460"/>
            <a:chExt cx="2305714" cy="2499534"/>
          </a:xfrm>
        </p:grpSpPr>
        <p:sp>
          <p:nvSpPr>
            <p:cNvPr id="209" name="Google Shape;209;g502f2273ac5ed528_201"/>
            <p:cNvSpPr/>
            <p:nvPr/>
          </p:nvSpPr>
          <p:spPr>
            <a:xfrm rot="10800000">
              <a:off x="75269" y="-117324"/>
              <a:ext cx="1027057" cy="975049"/>
            </a:xfrm>
            <a:custGeom>
              <a:rect b="b" l="l" r="r" t="t"/>
              <a:pathLst>
                <a:path extrusionOk="0" h="42352" w="44611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502f2273ac5ed528_201"/>
            <p:cNvSpPr/>
            <p:nvPr/>
          </p:nvSpPr>
          <p:spPr>
            <a:xfrm rot="10800000">
              <a:off x="995068" y="-633460"/>
              <a:ext cx="621101" cy="706445"/>
            </a:xfrm>
            <a:custGeom>
              <a:rect b="b" l="l" r="r" t="t"/>
              <a:pathLst>
                <a:path extrusionOk="0" h="30685" w="26978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502f2273ac5ed528_201"/>
            <p:cNvSpPr/>
            <p:nvPr/>
          </p:nvSpPr>
          <p:spPr>
            <a:xfrm rot="10800000">
              <a:off x="-235604" y="1162162"/>
              <a:ext cx="56451" cy="54333"/>
            </a:xfrm>
            <a:custGeom>
              <a:rect b="b" l="l" r="r" t="t"/>
              <a:pathLst>
                <a:path extrusionOk="0" h="2360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502f2273ac5ed528_201"/>
            <p:cNvSpPr/>
            <p:nvPr/>
          </p:nvSpPr>
          <p:spPr>
            <a:xfrm rot="10800000">
              <a:off x="-689545" y="1537853"/>
              <a:ext cx="56497" cy="54310"/>
            </a:xfrm>
            <a:custGeom>
              <a:rect b="b" l="l" r="r" t="t"/>
              <a:pathLst>
                <a:path extrusionOk="0" h="2359" w="2454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502f2273ac5ed528_201"/>
            <p:cNvSpPr/>
            <p:nvPr/>
          </p:nvSpPr>
          <p:spPr>
            <a:xfrm rot="10800000">
              <a:off x="53939" y="-136951"/>
              <a:ext cx="56497" cy="54310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502f2273ac5ed528_201"/>
            <p:cNvSpPr/>
            <p:nvPr/>
          </p:nvSpPr>
          <p:spPr>
            <a:xfrm rot="10800000">
              <a:off x="633119" y="974351"/>
              <a:ext cx="56451" cy="54310"/>
            </a:xfrm>
            <a:custGeom>
              <a:rect b="b" l="l" r="r" t="t"/>
              <a:pathLst>
                <a:path extrusionOk="0" h="2359" w="2452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502f2273ac5ed528_201"/>
            <p:cNvSpPr/>
            <p:nvPr/>
          </p:nvSpPr>
          <p:spPr>
            <a:xfrm rot="10800000">
              <a:off x="1079186" y="833505"/>
              <a:ext cx="56474" cy="54310"/>
            </a:xfrm>
            <a:custGeom>
              <a:rect b="b" l="l" r="r" t="t"/>
              <a:pathLst>
                <a:path extrusionOk="0" h="2359" w="2453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502f2273ac5ed528_201"/>
            <p:cNvSpPr/>
            <p:nvPr/>
          </p:nvSpPr>
          <p:spPr>
            <a:xfrm rot="10800000">
              <a:off x="-329510" y="254325"/>
              <a:ext cx="56451" cy="54356"/>
            </a:xfrm>
            <a:custGeom>
              <a:rect b="b" l="l" r="r" t="t"/>
              <a:pathLst>
                <a:path extrusionOk="0" h="2361" w="2452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502f2273ac5ed528_201"/>
            <p:cNvSpPr/>
            <p:nvPr/>
          </p:nvSpPr>
          <p:spPr>
            <a:xfrm rot="10800000">
              <a:off x="-219926" y="1811764"/>
              <a:ext cx="56451" cy="54310"/>
            </a:xfrm>
            <a:custGeom>
              <a:rect b="b" l="l" r="r" t="t"/>
              <a:pathLst>
                <a:path extrusionOk="0" h="2359" w="2452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502f2273ac5ed528_201"/>
            <p:cNvSpPr/>
            <p:nvPr/>
          </p:nvSpPr>
          <p:spPr>
            <a:xfrm rot="10800000">
              <a:off x="977431" y="-3909"/>
              <a:ext cx="56497" cy="54333"/>
            </a:xfrm>
            <a:custGeom>
              <a:rect b="b" l="l" r="r" t="t"/>
              <a:pathLst>
                <a:path extrusionOk="0" h="2360" w="2454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502f2273ac5ed528_201"/>
            <p:cNvSpPr/>
            <p:nvPr/>
          </p:nvSpPr>
          <p:spPr>
            <a:xfrm rot="10800000">
              <a:off x="-665096" y="277210"/>
              <a:ext cx="1328675" cy="1289444"/>
            </a:xfrm>
            <a:custGeom>
              <a:rect b="b" l="l" r="r" t="t"/>
              <a:pathLst>
                <a:path extrusionOk="0" h="56008" w="57712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502f2273ac5ed528_201"/>
            <p:cNvSpPr/>
            <p:nvPr/>
          </p:nvSpPr>
          <p:spPr>
            <a:xfrm rot="10800000">
              <a:off x="-221431" y="996286"/>
              <a:ext cx="884570" cy="837559"/>
            </a:xfrm>
            <a:custGeom>
              <a:rect b="b" l="l" r="r" t="t"/>
              <a:pathLst>
                <a:path extrusionOk="0" h="36380" w="38422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502f2273ac5ed528_201"/>
            <p:cNvSpPr/>
            <p:nvPr/>
          </p:nvSpPr>
          <p:spPr>
            <a:xfrm rot="10800000">
              <a:off x="78814" y="-119378"/>
              <a:ext cx="1024731" cy="1121219"/>
            </a:xfrm>
            <a:custGeom>
              <a:rect b="b" l="l" r="r" t="t"/>
              <a:pathLst>
                <a:path extrusionOk="0" h="48701" w="4451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502f2273ac5ed528_201"/>
            <p:cNvSpPr/>
            <p:nvPr/>
          </p:nvSpPr>
          <p:spPr>
            <a:xfrm rot="10800000">
              <a:off x="75111" y="-631455"/>
              <a:ext cx="937522" cy="653263"/>
            </a:xfrm>
            <a:custGeom>
              <a:rect b="b" l="l" r="r" t="t"/>
              <a:pathLst>
                <a:path extrusionOk="0" h="28375" w="40722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502f2273ac5ed528_201"/>
            <p:cNvSpPr/>
            <p:nvPr/>
          </p:nvSpPr>
          <p:spPr>
            <a:xfrm rot="10800000">
              <a:off x="991937" y="-631111"/>
              <a:ext cx="622551" cy="704373"/>
            </a:xfrm>
            <a:custGeom>
              <a:rect b="b" l="l" r="r" t="t"/>
              <a:pathLst>
                <a:path extrusionOk="0" h="30595" w="27041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02f2273ac5ed528_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502f2273ac5ed528_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ONLY_1_1_3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02f2273ac5ed528_219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g502f2273ac5ed528_219"/>
          <p:cNvSpPr txBox="1"/>
          <p:nvPr>
            <p:ph idx="2" type="title"/>
          </p:nvPr>
        </p:nvSpPr>
        <p:spPr>
          <a:xfrm>
            <a:off x="893450" y="341486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7" name="Google Shape;227;g502f2273ac5ed528_219"/>
          <p:cNvSpPr txBox="1"/>
          <p:nvPr>
            <p:ph idx="1" type="subTitle"/>
          </p:nvPr>
        </p:nvSpPr>
        <p:spPr>
          <a:xfrm>
            <a:off x="893450" y="3797861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8" name="Google Shape;228;g502f2273ac5ed528_219"/>
          <p:cNvSpPr txBox="1"/>
          <p:nvPr>
            <p:ph idx="3" type="title"/>
          </p:nvPr>
        </p:nvSpPr>
        <p:spPr>
          <a:xfrm>
            <a:off x="3466940" y="341486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9" name="Google Shape;229;g502f2273ac5ed528_219"/>
          <p:cNvSpPr txBox="1"/>
          <p:nvPr>
            <p:ph idx="4" type="subTitle"/>
          </p:nvPr>
        </p:nvSpPr>
        <p:spPr>
          <a:xfrm>
            <a:off x="3466940" y="3797861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0" name="Google Shape;230;g502f2273ac5ed528_219"/>
          <p:cNvSpPr txBox="1"/>
          <p:nvPr>
            <p:ph idx="5" type="title"/>
          </p:nvPr>
        </p:nvSpPr>
        <p:spPr>
          <a:xfrm>
            <a:off x="6040430" y="341486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1" name="Google Shape;231;g502f2273ac5ed528_219"/>
          <p:cNvSpPr txBox="1"/>
          <p:nvPr>
            <p:ph idx="6" type="subTitle"/>
          </p:nvPr>
        </p:nvSpPr>
        <p:spPr>
          <a:xfrm>
            <a:off x="6040430" y="3797861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2" name="Google Shape;232;g502f2273ac5ed528_219"/>
          <p:cNvSpPr txBox="1"/>
          <p:nvPr>
            <p:ph idx="7" type="title"/>
          </p:nvPr>
        </p:nvSpPr>
        <p:spPr>
          <a:xfrm>
            <a:off x="893450" y="170681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3" name="Google Shape;233;g502f2273ac5ed528_219"/>
          <p:cNvSpPr txBox="1"/>
          <p:nvPr>
            <p:ph idx="8" type="subTitle"/>
          </p:nvPr>
        </p:nvSpPr>
        <p:spPr>
          <a:xfrm>
            <a:off x="893450" y="2089811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4" name="Google Shape;234;g502f2273ac5ed528_219"/>
          <p:cNvSpPr txBox="1"/>
          <p:nvPr>
            <p:ph idx="9" type="title"/>
          </p:nvPr>
        </p:nvSpPr>
        <p:spPr>
          <a:xfrm>
            <a:off x="3466940" y="170681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5" name="Google Shape;235;g502f2273ac5ed528_219"/>
          <p:cNvSpPr txBox="1"/>
          <p:nvPr>
            <p:ph idx="13" type="subTitle"/>
          </p:nvPr>
        </p:nvSpPr>
        <p:spPr>
          <a:xfrm>
            <a:off x="3466940" y="2089811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6" name="Google Shape;236;g502f2273ac5ed528_219"/>
          <p:cNvSpPr txBox="1"/>
          <p:nvPr>
            <p:ph idx="14" type="title"/>
          </p:nvPr>
        </p:nvSpPr>
        <p:spPr>
          <a:xfrm>
            <a:off x="6040430" y="170681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g502f2273ac5ed528_219"/>
          <p:cNvSpPr txBox="1"/>
          <p:nvPr>
            <p:ph idx="15" type="subTitle"/>
          </p:nvPr>
        </p:nvSpPr>
        <p:spPr>
          <a:xfrm>
            <a:off x="6040430" y="2089811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38" name="Google Shape;238;g502f2273ac5ed528_219"/>
          <p:cNvGrpSpPr/>
          <p:nvPr/>
        </p:nvGrpSpPr>
        <p:grpSpPr>
          <a:xfrm flipH="1" rot="2840204">
            <a:off x="4313931" y="-1489140"/>
            <a:ext cx="6545789" cy="4823443"/>
            <a:chOff x="5312532" y="-539382"/>
            <a:chExt cx="4179785" cy="3079988"/>
          </a:xfrm>
        </p:grpSpPr>
        <p:sp>
          <p:nvSpPr>
            <p:cNvPr id="239" name="Google Shape;239;g502f2273ac5ed528_219"/>
            <p:cNvSpPr/>
            <p:nvPr/>
          </p:nvSpPr>
          <p:spPr>
            <a:xfrm flipH="1">
              <a:off x="6268680" y="-539382"/>
              <a:ext cx="418538" cy="452525"/>
            </a:xfrm>
            <a:custGeom>
              <a:rect b="b" l="l" r="r" t="t"/>
              <a:pathLst>
                <a:path extrusionOk="0" h="30784" w="28472">
                  <a:moveTo>
                    <a:pt x="23679" y="170"/>
                  </a:moveTo>
                  <a:lnTo>
                    <a:pt x="28221" y="30262"/>
                  </a:lnTo>
                  <a:lnTo>
                    <a:pt x="389" y="170"/>
                  </a:lnTo>
                  <a:close/>
                  <a:moveTo>
                    <a:pt x="0" y="0"/>
                  </a:moveTo>
                  <a:lnTo>
                    <a:pt x="132" y="143"/>
                  </a:lnTo>
                  <a:lnTo>
                    <a:pt x="28471" y="30784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502f2273ac5ed528_219"/>
            <p:cNvSpPr/>
            <p:nvPr/>
          </p:nvSpPr>
          <p:spPr>
            <a:xfrm flipH="1">
              <a:off x="6265931" y="-539382"/>
              <a:ext cx="614034" cy="451790"/>
            </a:xfrm>
            <a:custGeom>
              <a:rect b="b" l="l" r="r" t="t"/>
              <a:pathLst>
                <a:path extrusionOk="0" h="30734" w="41771">
                  <a:moveTo>
                    <a:pt x="13269" y="170"/>
                  </a:moveTo>
                  <a:lnTo>
                    <a:pt x="41146" y="30310"/>
                  </a:lnTo>
                  <a:lnTo>
                    <a:pt x="244" y="14452"/>
                  </a:lnTo>
                  <a:lnTo>
                    <a:pt x="8225" y="170"/>
                  </a:lnTo>
                  <a:close/>
                  <a:moveTo>
                    <a:pt x="8126" y="0"/>
                  </a:moveTo>
                  <a:lnTo>
                    <a:pt x="8100" y="44"/>
                  </a:lnTo>
                  <a:lnTo>
                    <a:pt x="0" y="14539"/>
                  </a:lnTo>
                  <a:lnTo>
                    <a:pt x="91" y="14575"/>
                  </a:lnTo>
                  <a:lnTo>
                    <a:pt x="41770" y="30734"/>
                  </a:lnTo>
                  <a:lnTo>
                    <a:pt x="41770" y="30734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502f2273ac5ed528_219"/>
            <p:cNvSpPr/>
            <p:nvPr/>
          </p:nvSpPr>
          <p:spPr>
            <a:xfrm flipH="1">
              <a:off x="7469494" y="314733"/>
              <a:ext cx="397003" cy="208990"/>
            </a:xfrm>
            <a:custGeom>
              <a:rect b="b" l="l" r="r" t="t"/>
              <a:pathLst>
                <a:path extrusionOk="0" h="14217" w="27007">
                  <a:moveTo>
                    <a:pt x="21590" y="199"/>
                  </a:moveTo>
                  <a:lnTo>
                    <a:pt x="26722" y="13940"/>
                  </a:lnTo>
                  <a:lnTo>
                    <a:pt x="619" y="5049"/>
                  </a:lnTo>
                  <a:lnTo>
                    <a:pt x="21590" y="199"/>
                  </a:lnTo>
                  <a:close/>
                  <a:moveTo>
                    <a:pt x="21697" y="0"/>
                  </a:moveTo>
                  <a:lnTo>
                    <a:pt x="21625" y="17"/>
                  </a:lnTo>
                  <a:lnTo>
                    <a:pt x="0" y="5019"/>
                  </a:lnTo>
                  <a:lnTo>
                    <a:pt x="283" y="5114"/>
                  </a:lnTo>
                  <a:lnTo>
                    <a:pt x="27006" y="14217"/>
                  </a:lnTo>
                  <a:lnTo>
                    <a:pt x="2169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502f2273ac5ed528_219"/>
            <p:cNvSpPr/>
            <p:nvPr/>
          </p:nvSpPr>
          <p:spPr>
            <a:xfrm flipH="1">
              <a:off x="7467686" y="387145"/>
              <a:ext cx="518307" cy="306436"/>
            </a:xfrm>
            <a:custGeom>
              <a:rect b="b" l="l" r="r" t="t"/>
              <a:pathLst>
                <a:path extrusionOk="0" h="20846" w="35259">
                  <a:moveTo>
                    <a:pt x="8488" y="213"/>
                  </a:moveTo>
                  <a:lnTo>
                    <a:pt x="34726" y="9151"/>
                  </a:lnTo>
                  <a:lnTo>
                    <a:pt x="296" y="20568"/>
                  </a:lnTo>
                  <a:lnTo>
                    <a:pt x="8488" y="213"/>
                  </a:lnTo>
                  <a:close/>
                  <a:moveTo>
                    <a:pt x="8390" y="1"/>
                  </a:moveTo>
                  <a:lnTo>
                    <a:pt x="1" y="20845"/>
                  </a:lnTo>
                  <a:lnTo>
                    <a:pt x="1" y="20845"/>
                  </a:lnTo>
                  <a:lnTo>
                    <a:pt x="176" y="20788"/>
                  </a:lnTo>
                  <a:lnTo>
                    <a:pt x="35259" y="9154"/>
                  </a:lnTo>
                  <a:lnTo>
                    <a:pt x="35021" y="9072"/>
                  </a:lnTo>
                  <a:lnTo>
                    <a:pt x="839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502f2273ac5ed528_219"/>
            <p:cNvSpPr/>
            <p:nvPr/>
          </p:nvSpPr>
          <p:spPr>
            <a:xfrm flipH="1">
              <a:off x="8508432" y="1588458"/>
              <a:ext cx="655782" cy="622574"/>
            </a:xfrm>
            <a:custGeom>
              <a:rect b="b" l="l" r="r" t="t"/>
              <a:pathLst>
                <a:path extrusionOk="0" h="42352" w="44611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502f2273ac5ed528_219"/>
            <p:cNvSpPr/>
            <p:nvPr/>
          </p:nvSpPr>
          <p:spPr>
            <a:xfrm flipH="1">
              <a:off x="9095741" y="2089537"/>
              <a:ext cx="396577" cy="451069"/>
            </a:xfrm>
            <a:custGeom>
              <a:rect b="b" l="l" r="r" t="t"/>
              <a:pathLst>
                <a:path extrusionOk="0" h="30685" w="26978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502f2273ac5ed528_219"/>
            <p:cNvSpPr/>
            <p:nvPr/>
          </p:nvSpPr>
          <p:spPr>
            <a:xfrm flipH="1">
              <a:off x="5743199" y="-539382"/>
              <a:ext cx="386551" cy="144810"/>
            </a:xfrm>
            <a:custGeom>
              <a:rect b="b" l="l" r="r" t="t"/>
              <a:pathLst>
                <a:path extrusionOk="0" h="9851" w="26296">
                  <a:moveTo>
                    <a:pt x="17176" y="170"/>
                  </a:moveTo>
                  <a:lnTo>
                    <a:pt x="25692" y="9442"/>
                  </a:lnTo>
                  <a:lnTo>
                    <a:pt x="938" y="170"/>
                  </a:lnTo>
                  <a:close/>
                  <a:moveTo>
                    <a:pt x="1" y="0"/>
                  </a:moveTo>
                  <a:lnTo>
                    <a:pt x="26296" y="9850"/>
                  </a:lnTo>
                  <a:lnTo>
                    <a:pt x="172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502f2273ac5ed528_219"/>
            <p:cNvSpPr/>
            <p:nvPr/>
          </p:nvSpPr>
          <p:spPr>
            <a:xfrm flipH="1">
              <a:off x="8309906" y="1359373"/>
              <a:ext cx="36044" cy="34692"/>
            </a:xfrm>
            <a:custGeom>
              <a:rect b="b" l="l" r="r" t="t"/>
              <a:pathLst>
                <a:path extrusionOk="0" h="2360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502f2273ac5ed528_219"/>
            <p:cNvSpPr/>
            <p:nvPr/>
          </p:nvSpPr>
          <p:spPr>
            <a:xfrm flipH="1">
              <a:off x="7980084" y="674750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2" y="703"/>
                    <a:pt x="2" y="1179"/>
                  </a:cubicBezTo>
                  <a:cubicBezTo>
                    <a:pt x="1" y="1832"/>
                    <a:pt x="530" y="2359"/>
                    <a:pt x="1180" y="2359"/>
                  </a:cubicBezTo>
                  <a:cubicBezTo>
                    <a:pt x="1658" y="2359"/>
                    <a:pt x="2087" y="2073"/>
                    <a:pt x="2271" y="1631"/>
                  </a:cubicBezTo>
                  <a:cubicBezTo>
                    <a:pt x="2454" y="1191"/>
                    <a:pt x="2353" y="684"/>
                    <a:pt x="2015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502f2273ac5ed528_219"/>
            <p:cNvSpPr/>
            <p:nvPr/>
          </p:nvSpPr>
          <p:spPr>
            <a:xfrm flipH="1">
              <a:off x="6262418" y="-114816"/>
              <a:ext cx="34692" cy="34692"/>
            </a:xfrm>
            <a:custGeom>
              <a:rect b="b" l="l" r="r" t="t"/>
              <a:pathLst>
                <a:path extrusionOk="0" h="2360" w="2360">
                  <a:moveTo>
                    <a:pt x="1180" y="0"/>
                  </a:moveTo>
                  <a:cubicBezTo>
                    <a:pt x="529" y="0"/>
                    <a:pt x="0" y="529"/>
                    <a:pt x="0" y="1180"/>
                  </a:cubicBezTo>
                  <a:cubicBezTo>
                    <a:pt x="0" y="1831"/>
                    <a:pt x="529" y="2360"/>
                    <a:pt x="1180" y="2360"/>
                  </a:cubicBezTo>
                  <a:cubicBezTo>
                    <a:pt x="1832" y="2360"/>
                    <a:pt x="2360" y="1831"/>
                    <a:pt x="2360" y="1180"/>
                  </a:cubicBezTo>
                  <a:cubicBezTo>
                    <a:pt x="2360" y="529"/>
                    <a:pt x="1832" y="0"/>
                    <a:pt x="11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502f2273ac5ed528_219"/>
            <p:cNvSpPr/>
            <p:nvPr/>
          </p:nvSpPr>
          <p:spPr>
            <a:xfrm flipH="1">
              <a:off x="5626408" y="-59853"/>
              <a:ext cx="36044" cy="34692"/>
            </a:xfrm>
            <a:custGeom>
              <a:rect b="b" l="l" r="r" t="t"/>
              <a:pathLst>
                <a:path extrusionOk="0" h="2360" w="2452">
                  <a:moveTo>
                    <a:pt x="1181" y="0"/>
                  </a:moveTo>
                  <a:cubicBezTo>
                    <a:pt x="1028" y="0"/>
                    <a:pt x="874" y="30"/>
                    <a:pt x="728" y="91"/>
                  </a:cubicBezTo>
                  <a:cubicBezTo>
                    <a:pt x="288" y="273"/>
                    <a:pt x="0" y="703"/>
                    <a:pt x="0" y="1180"/>
                  </a:cubicBezTo>
                  <a:cubicBezTo>
                    <a:pt x="0" y="1831"/>
                    <a:pt x="529" y="2358"/>
                    <a:pt x="1180" y="2360"/>
                  </a:cubicBezTo>
                  <a:cubicBezTo>
                    <a:pt x="1656" y="2360"/>
                    <a:pt x="2087" y="2072"/>
                    <a:pt x="2269" y="1632"/>
                  </a:cubicBezTo>
                  <a:cubicBezTo>
                    <a:pt x="2451" y="1191"/>
                    <a:pt x="2351" y="683"/>
                    <a:pt x="2013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502f2273ac5ed528_219"/>
            <p:cNvSpPr/>
            <p:nvPr/>
          </p:nvSpPr>
          <p:spPr>
            <a:xfrm flipH="1">
              <a:off x="8020054" y="1119499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502f2273ac5ed528_219"/>
            <p:cNvSpPr/>
            <p:nvPr/>
          </p:nvSpPr>
          <p:spPr>
            <a:xfrm flipH="1">
              <a:off x="6445947" y="244996"/>
              <a:ext cx="36059" cy="34692"/>
            </a:xfrm>
            <a:custGeom>
              <a:rect b="b" l="l" r="r" t="t"/>
              <a:pathLst>
                <a:path extrusionOk="0" h="2360" w="2453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2"/>
                    <a:pt x="1" y="1180"/>
                  </a:cubicBezTo>
                  <a:cubicBezTo>
                    <a:pt x="1" y="1830"/>
                    <a:pt x="528" y="2358"/>
                    <a:pt x="1181" y="2359"/>
                  </a:cubicBezTo>
                  <a:cubicBezTo>
                    <a:pt x="1657" y="2359"/>
                    <a:pt x="2088" y="2072"/>
                    <a:pt x="2270" y="1632"/>
                  </a:cubicBezTo>
                  <a:cubicBezTo>
                    <a:pt x="2452" y="1190"/>
                    <a:pt x="2351" y="684"/>
                    <a:pt x="2014" y="346"/>
                  </a:cubicBezTo>
                  <a:cubicBezTo>
                    <a:pt x="1788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502f2273ac5ed528_219"/>
            <p:cNvSpPr/>
            <p:nvPr/>
          </p:nvSpPr>
          <p:spPr>
            <a:xfrm flipH="1">
              <a:off x="6600856" y="604778"/>
              <a:ext cx="36059" cy="34692"/>
            </a:xfrm>
            <a:custGeom>
              <a:rect b="b" l="l" r="r" t="t"/>
              <a:pathLst>
                <a:path extrusionOk="0" h="2360" w="2453">
                  <a:moveTo>
                    <a:pt x="1180" y="1"/>
                  </a:moveTo>
                  <a:cubicBezTo>
                    <a:pt x="1028" y="1"/>
                    <a:pt x="875" y="30"/>
                    <a:pt x="729" y="91"/>
                  </a:cubicBezTo>
                  <a:cubicBezTo>
                    <a:pt x="288" y="273"/>
                    <a:pt x="0" y="704"/>
                    <a:pt x="2" y="1181"/>
                  </a:cubicBezTo>
                  <a:cubicBezTo>
                    <a:pt x="2" y="1832"/>
                    <a:pt x="529" y="2360"/>
                    <a:pt x="1180" y="2360"/>
                  </a:cubicBezTo>
                  <a:cubicBezTo>
                    <a:pt x="1657" y="2360"/>
                    <a:pt x="2087" y="2073"/>
                    <a:pt x="2271" y="1632"/>
                  </a:cubicBezTo>
                  <a:cubicBezTo>
                    <a:pt x="2453" y="1192"/>
                    <a:pt x="2352" y="684"/>
                    <a:pt x="2014" y="347"/>
                  </a:cubicBezTo>
                  <a:cubicBezTo>
                    <a:pt x="1789" y="121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502f2273ac5ed528_219"/>
            <p:cNvSpPr/>
            <p:nvPr/>
          </p:nvSpPr>
          <p:spPr>
            <a:xfrm flipH="1">
              <a:off x="7130570" y="614774"/>
              <a:ext cx="36044" cy="34707"/>
            </a:xfrm>
            <a:custGeom>
              <a:rect b="b" l="l" r="r" t="t"/>
              <a:pathLst>
                <a:path extrusionOk="0" h="2361" w="2452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4"/>
                    <a:pt x="0" y="703"/>
                    <a:pt x="0" y="1181"/>
                  </a:cubicBezTo>
                  <a:cubicBezTo>
                    <a:pt x="0" y="1832"/>
                    <a:pt x="529" y="2359"/>
                    <a:pt x="1180" y="2361"/>
                  </a:cubicBezTo>
                  <a:cubicBezTo>
                    <a:pt x="1657" y="2359"/>
                    <a:pt x="2087" y="2073"/>
                    <a:pt x="2269" y="1631"/>
                  </a:cubicBezTo>
                  <a:cubicBezTo>
                    <a:pt x="2451" y="1191"/>
                    <a:pt x="2350" y="684"/>
                    <a:pt x="2014" y="346"/>
                  </a:cubicBezTo>
                  <a:cubicBezTo>
                    <a:pt x="1789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502f2273ac5ed528_219"/>
            <p:cNvSpPr/>
            <p:nvPr/>
          </p:nvSpPr>
          <p:spPr>
            <a:xfrm flipH="1">
              <a:off x="6890695" y="1134493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78" y="0"/>
                  </a:moveTo>
                  <a:cubicBezTo>
                    <a:pt x="1027" y="0"/>
                    <a:pt x="874" y="29"/>
                    <a:pt x="728" y="90"/>
                  </a:cubicBezTo>
                  <a:cubicBezTo>
                    <a:pt x="287" y="272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9" y="1631"/>
                  </a:cubicBezTo>
                  <a:cubicBezTo>
                    <a:pt x="2452" y="1190"/>
                    <a:pt x="2351" y="683"/>
                    <a:pt x="2013" y="346"/>
                  </a:cubicBezTo>
                  <a:cubicBezTo>
                    <a:pt x="1787" y="120"/>
                    <a:pt x="1485" y="0"/>
                    <a:pt x="117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502f2273ac5ed528_219"/>
            <p:cNvSpPr/>
            <p:nvPr/>
          </p:nvSpPr>
          <p:spPr>
            <a:xfrm flipH="1">
              <a:off x="7550329" y="879639"/>
              <a:ext cx="36059" cy="34677"/>
            </a:xfrm>
            <a:custGeom>
              <a:rect b="b" l="l" r="r" t="t"/>
              <a:pathLst>
                <a:path extrusionOk="0" h="2359" w="2453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502f2273ac5ed528_219"/>
            <p:cNvSpPr/>
            <p:nvPr/>
          </p:nvSpPr>
          <p:spPr>
            <a:xfrm flipH="1">
              <a:off x="7855148" y="1454306"/>
              <a:ext cx="36074" cy="34692"/>
            </a:xfrm>
            <a:custGeom>
              <a:rect b="b" l="l" r="r" t="t"/>
              <a:pathLst>
                <a:path extrusionOk="0" h="2360" w="2454">
                  <a:moveTo>
                    <a:pt x="1181" y="0"/>
                  </a:moveTo>
                  <a:cubicBezTo>
                    <a:pt x="1029" y="0"/>
                    <a:pt x="875" y="30"/>
                    <a:pt x="728" y="91"/>
                  </a:cubicBezTo>
                  <a:cubicBezTo>
                    <a:pt x="288" y="273"/>
                    <a:pt x="1" y="703"/>
                    <a:pt x="1" y="1180"/>
                  </a:cubicBezTo>
                  <a:cubicBezTo>
                    <a:pt x="1" y="1831"/>
                    <a:pt x="529" y="2360"/>
                    <a:pt x="1180" y="2360"/>
                  </a:cubicBezTo>
                  <a:cubicBezTo>
                    <a:pt x="1658" y="2360"/>
                    <a:pt x="2087" y="2072"/>
                    <a:pt x="2270" y="1631"/>
                  </a:cubicBezTo>
                  <a:cubicBezTo>
                    <a:pt x="2453" y="1191"/>
                    <a:pt x="2353" y="683"/>
                    <a:pt x="2015" y="346"/>
                  </a:cubicBezTo>
                  <a:cubicBezTo>
                    <a:pt x="1790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502f2273ac5ed528_219"/>
            <p:cNvSpPr/>
            <p:nvPr/>
          </p:nvSpPr>
          <p:spPr>
            <a:xfrm flipH="1">
              <a:off x="8494789" y="2188909"/>
              <a:ext cx="36074" cy="34677"/>
            </a:xfrm>
            <a:custGeom>
              <a:rect b="b" l="l" r="r" t="t"/>
              <a:pathLst>
                <a:path extrusionOk="0" h="2359" w="2454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502f2273ac5ed528_219"/>
            <p:cNvSpPr/>
            <p:nvPr/>
          </p:nvSpPr>
          <p:spPr>
            <a:xfrm flipH="1">
              <a:off x="8864612" y="1479311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502f2273ac5ed528_219"/>
            <p:cNvSpPr/>
            <p:nvPr/>
          </p:nvSpPr>
          <p:spPr>
            <a:xfrm flipH="1">
              <a:off x="9149439" y="1569245"/>
              <a:ext cx="36059" cy="34677"/>
            </a:xfrm>
            <a:custGeom>
              <a:rect b="b" l="l" r="r" t="t"/>
              <a:pathLst>
                <a:path extrusionOk="0" h="2359" w="2453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502f2273ac5ed528_219"/>
            <p:cNvSpPr/>
            <p:nvPr/>
          </p:nvSpPr>
          <p:spPr>
            <a:xfrm flipH="1">
              <a:off x="8249945" y="1939038"/>
              <a:ext cx="36044" cy="34707"/>
            </a:xfrm>
            <a:custGeom>
              <a:rect b="b" l="l" r="r" t="t"/>
              <a:pathLst>
                <a:path extrusionOk="0" h="2361" w="2452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502f2273ac5ed528_219"/>
            <p:cNvSpPr/>
            <p:nvPr/>
          </p:nvSpPr>
          <p:spPr>
            <a:xfrm flipH="1">
              <a:off x="8319917" y="944598"/>
              <a:ext cx="36044" cy="34677"/>
            </a:xfrm>
            <a:custGeom>
              <a:rect b="b" l="l" r="r" t="t"/>
              <a:pathLst>
                <a:path extrusionOk="0" h="2359" w="2452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502f2273ac5ed528_219"/>
            <p:cNvSpPr/>
            <p:nvPr/>
          </p:nvSpPr>
          <p:spPr>
            <a:xfrm flipH="1">
              <a:off x="7455382" y="499835"/>
              <a:ext cx="36059" cy="34707"/>
            </a:xfrm>
            <a:custGeom>
              <a:rect b="b" l="l" r="r" t="t"/>
              <a:pathLst>
                <a:path extrusionOk="0" h="2361" w="2453">
                  <a:moveTo>
                    <a:pt x="1182" y="0"/>
                  </a:moveTo>
                  <a:cubicBezTo>
                    <a:pt x="1029" y="0"/>
                    <a:pt x="875" y="30"/>
                    <a:pt x="729" y="91"/>
                  </a:cubicBezTo>
                  <a:cubicBezTo>
                    <a:pt x="289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0" y="2360"/>
                  </a:cubicBezTo>
                  <a:cubicBezTo>
                    <a:pt x="1657" y="2360"/>
                    <a:pt x="2087" y="2072"/>
                    <a:pt x="2270" y="1632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9" y="120"/>
                    <a:pt x="1488" y="0"/>
                    <a:pt x="118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502f2273ac5ed528_219"/>
            <p:cNvSpPr/>
            <p:nvPr/>
          </p:nvSpPr>
          <p:spPr>
            <a:xfrm flipH="1">
              <a:off x="9084465" y="2103943"/>
              <a:ext cx="36074" cy="34692"/>
            </a:xfrm>
            <a:custGeom>
              <a:rect b="b" l="l" r="r" t="t"/>
              <a:pathLst>
                <a:path extrusionOk="0" h="2360" w="2454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502f2273ac5ed528_219"/>
            <p:cNvSpPr/>
            <p:nvPr/>
          </p:nvSpPr>
          <p:spPr>
            <a:xfrm flipH="1">
              <a:off x="6860723" y="-349678"/>
              <a:ext cx="36030" cy="34677"/>
            </a:xfrm>
            <a:custGeom>
              <a:rect b="b" l="l" r="r" t="t"/>
              <a:pathLst>
                <a:path extrusionOk="0" h="2359" w="2451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502f2273ac5ed528_219"/>
            <p:cNvSpPr/>
            <p:nvPr/>
          </p:nvSpPr>
          <p:spPr>
            <a:xfrm flipH="1">
              <a:off x="5641181" y="-99322"/>
              <a:ext cx="823920" cy="362840"/>
            </a:xfrm>
            <a:custGeom>
              <a:rect b="b" l="l" r="r" t="t"/>
              <a:pathLst>
                <a:path extrusionOk="0" h="24683" w="56049">
                  <a:moveTo>
                    <a:pt x="12876" y="1"/>
                  </a:moveTo>
                  <a:lnTo>
                    <a:pt x="12860" y="170"/>
                  </a:lnTo>
                  <a:lnTo>
                    <a:pt x="55288" y="4248"/>
                  </a:lnTo>
                  <a:lnTo>
                    <a:pt x="0" y="24523"/>
                  </a:lnTo>
                  <a:lnTo>
                    <a:pt x="59" y="24682"/>
                  </a:lnTo>
                  <a:lnTo>
                    <a:pt x="56049" y="4150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502f2273ac5ed528_219"/>
            <p:cNvSpPr/>
            <p:nvPr/>
          </p:nvSpPr>
          <p:spPr>
            <a:xfrm flipH="1">
              <a:off x="5312532" y="-403995"/>
              <a:ext cx="958616" cy="367118"/>
            </a:xfrm>
            <a:custGeom>
              <a:rect b="b" l="l" r="r" t="t"/>
              <a:pathLst>
                <a:path extrusionOk="0" h="24974" w="65212">
                  <a:moveTo>
                    <a:pt x="35731" y="222"/>
                  </a:moveTo>
                  <a:lnTo>
                    <a:pt x="64838" y="2195"/>
                  </a:lnTo>
                  <a:lnTo>
                    <a:pt x="43307" y="24647"/>
                  </a:lnTo>
                  <a:lnTo>
                    <a:pt x="35731" y="222"/>
                  </a:lnTo>
                  <a:close/>
                  <a:moveTo>
                    <a:pt x="35662" y="0"/>
                  </a:moveTo>
                  <a:lnTo>
                    <a:pt x="35570" y="54"/>
                  </a:lnTo>
                  <a:lnTo>
                    <a:pt x="0" y="20930"/>
                  </a:lnTo>
                  <a:lnTo>
                    <a:pt x="86" y="21076"/>
                  </a:lnTo>
                  <a:lnTo>
                    <a:pt x="35564" y="256"/>
                  </a:lnTo>
                  <a:lnTo>
                    <a:pt x="43230" y="24974"/>
                  </a:lnTo>
                  <a:lnTo>
                    <a:pt x="65211" y="2051"/>
                  </a:lnTo>
                  <a:lnTo>
                    <a:pt x="35677" y="47"/>
                  </a:lnTo>
                  <a:lnTo>
                    <a:pt x="356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502f2273ac5ed528_219"/>
            <p:cNvSpPr/>
            <p:nvPr/>
          </p:nvSpPr>
          <p:spPr>
            <a:xfrm flipH="1">
              <a:off x="6268769" y="-328966"/>
              <a:ext cx="612770" cy="605331"/>
            </a:xfrm>
            <a:custGeom>
              <a:rect b="b" l="l" r="r" t="t"/>
              <a:pathLst>
                <a:path extrusionOk="0" h="41179" w="41685">
                  <a:moveTo>
                    <a:pt x="458" y="361"/>
                  </a:moveTo>
                  <a:lnTo>
                    <a:pt x="41446" y="16254"/>
                  </a:lnTo>
                  <a:lnTo>
                    <a:pt x="28736" y="40850"/>
                  </a:lnTo>
                  <a:lnTo>
                    <a:pt x="458" y="361"/>
                  </a:lnTo>
                  <a:close/>
                  <a:moveTo>
                    <a:pt x="0" y="1"/>
                  </a:moveTo>
                  <a:lnTo>
                    <a:pt x="160" y="230"/>
                  </a:lnTo>
                  <a:lnTo>
                    <a:pt x="28757" y="41178"/>
                  </a:lnTo>
                  <a:lnTo>
                    <a:pt x="28822" y="41053"/>
                  </a:lnTo>
                  <a:lnTo>
                    <a:pt x="41684" y="16162"/>
                  </a:lnTo>
                  <a:lnTo>
                    <a:pt x="41597" y="16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502f2273ac5ed528_219"/>
            <p:cNvSpPr/>
            <p:nvPr/>
          </p:nvSpPr>
          <p:spPr>
            <a:xfrm flipH="1">
              <a:off x="6455959" y="-329392"/>
              <a:ext cx="521762" cy="605420"/>
            </a:xfrm>
            <a:custGeom>
              <a:rect b="b" l="l" r="r" t="t"/>
              <a:pathLst>
                <a:path extrusionOk="0" h="41185" w="35494">
                  <a:moveTo>
                    <a:pt x="6816" y="420"/>
                  </a:moveTo>
                  <a:lnTo>
                    <a:pt x="35086" y="40901"/>
                  </a:lnTo>
                  <a:lnTo>
                    <a:pt x="35086" y="40901"/>
                  </a:lnTo>
                  <a:lnTo>
                    <a:pt x="199" y="31601"/>
                  </a:lnTo>
                  <a:lnTo>
                    <a:pt x="6816" y="420"/>
                  </a:lnTo>
                  <a:close/>
                  <a:moveTo>
                    <a:pt x="6730" y="1"/>
                  </a:moveTo>
                  <a:lnTo>
                    <a:pt x="6689" y="192"/>
                  </a:lnTo>
                  <a:lnTo>
                    <a:pt x="0" y="31725"/>
                  </a:lnTo>
                  <a:lnTo>
                    <a:pt x="77" y="31744"/>
                  </a:lnTo>
                  <a:lnTo>
                    <a:pt x="35493" y="41185"/>
                  </a:lnTo>
                  <a:lnTo>
                    <a:pt x="35359" y="40993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502f2273ac5ed528_219"/>
            <p:cNvSpPr/>
            <p:nvPr/>
          </p:nvSpPr>
          <p:spPr>
            <a:xfrm flipH="1">
              <a:off x="6466954" y="259255"/>
              <a:ext cx="1104852" cy="891408"/>
            </a:xfrm>
            <a:custGeom>
              <a:rect b="b" l="l" r="r" t="t"/>
              <a:pathLst>
                <a:path extrusionOk="0" h="60640" w="75160">
                  <a:moveTo>
                    <a:pt x="28912" y="25098"/>
                  </a:moveTo>
                  <a:lnTo>
                    <a:pt x="44725" y="60332"/>
                  </a:lnTo>
                  <a:lnTo>
                    <a:pt x="44725" y="60332"/>
                  </a:lnTo>
                  <a:lnTo>
                    <a:pt x="375" y="43094"/>
                  </a:lnTo>
                  <a:lnTo>
                    <a:pt x="28542" y="25104"/>
                  </a:lnTo>
                  <a:lnTo>
                    <a:pt x="28912" y="25098"/>
                  </a:lnTo>
                  <a:close/>
                  <a:moveTo>
                    <a:pt x="75003" y="0"/>
                  </a:moveTo>
                  <a:lnTo>
                    <a:pt x="64948" y="24426"/>
                  </a:lnTo>
                  <a:lnTo>
                    <a:pt x="28492" y="24933"/>
                  </a:lnTo>
                  <a:lnTo>
                    <a:pt x="28473" y="24947"/>
                  </a:lnTo>
                  <a:lnTo>
                    <a:pt x="0" y="43129"/>
                  </a:lnTo>
                  <a:lnTo>
                    <a:pt x="157" y="43191"/>
                  </a:lnTo>
                  <a:lnTo>
                    <a:pt x="45050" y="60639"/>
                  </a:lnTo>
                  <a:lnTo>
                    <a:pt x="44966" y="60451"/>
                  </a:lnTo>
                  <a:lnTo>
                    <a:pt x="29098" y="25096"/>
                  </a:lnTo>
                  <a:lnTo>
                    <a:pt x="65061" y="24593"/>
                  </a:lnTo>
                  <a:lnTo>
                    <a:pt x="65084" y="24542"/>
                  </a:lnTo>
                  <a:lnTo>
                    <a:pt x="75160" y="65"/>
                  </a:lnTo>
                  <a:lnTo>
                    <a:pt x="7500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502f2273ac5ed528_219"/>
            <p:cNvSpPr/>
            <p:nvPr/>
          </p:nvSpPr>
          <p:spPr>
            <a:xfrm flipH="1">
              <a:off x="6978177" y="122265"/>
              <a:ext cx="592087" cy="773543"/>
            </a:xfrm>
            <a:custGeom>
              <a:rect b="b" l="l" r="r" t="t"/>
              <a:pathLst>
                <a:path extrusionOk="0" h="52622" w="40278">
                  <a:moveTo>
                    <a:pt x="40116" y="1"/>
                  </a:moveTo>
                  <a:lnTo>
                    <a:pt x="28812" y="34230"/>
                  </a:lnTo>
                  <a:lnTo>
                    <a:pt x="6240" y="26563"/>
                  </a:lnTo>
                  <a:lnTo>
                    <a:pt x="1" y="52581"/>
                  </a:lnTo>
                  <a:lnTo>
                    <a:pt x="166" y="52621"/>
                  </a:lnTo>
                  <a:lnTo>
                    <a:pt x="6362" y="26784"/>
                  </a:lnTo>
                  <a:lnTo>
                    <a:pt x="28919" y="34445"/>
                  </a:lnTo>
                  <a:lnTo>
                    <a:pt x="28946" y="34364"/>
                  </a:lnTo>
                  <a:lnTo>
                    <a:pt x="40277" y="53"/>
                  </a:lnTo>
                  <a:lnTo>
                    <a:pt x="4011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502f2273ac5ed528_219"/>
            <p:cNvSpPr/>
            <p:nvPr/>
          </p:nvSpPr>
          <p:spPr>
            <a:xfrm flipH="1">
              <a:off x="7566087" y="692008"/>
              <a:ext cx="471885" cy="780011"/>
            </a:xfrm>
            <a:custGeom>
              <a:rect b="b" l="l" r="r" t="t"/>
              <a:pathLst>
                <a:path extrusionOk="0" h="53062" w="32101">
                  <a:moveTo>
                    <a:pt x="2815" y="1"/>
                  </a:moveTo>
                  <a:lnTo>
                    <a:pt x="1" y="30402"/>
                  </a:lnTo>
                  <a:lnTo>
                    <a:pt x="139" y="30331"/>
                  </a:lnTo>
                  <a:lnTo>
                    <a:pt x="31699" y="14041"/>
                  </a:lnTo>
                  <a:lnTo>
                    <a:pt x="31699" y="14041"/>
                  </a:lnTo>
                  <a:lnTo>
                    <a:pt x="11180" y="52982"/>
                  </a:lnTo>
                  <a:lnTo>
                    <a:pt x="11331" y="53061"/>
                  </a:lnTo>
                  <a:lnTo>
                    <a:pt x="32101" y="13642"/>
                  </a:lnTo>
                  <a:lnTo>
                    <a:pt x="31861" y="13767"/>
                  </a:lnTo>
                  <a:lnTo>
                    <a:pt x="200" y="30108"/>
                  </a:lnTo>
                  <a:lnTo>
                    <a:pt x="2984" y="1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502f2273ac5ed528_219"/>
            <p:cNvSpPr/>
            <p:nvPr/>
          </p:nvSpPr>
          <p:spPr>
            <a:xfrm flipH="1">
              <a:off x="8035694" y="1135786"/>
              <a:ext cx="848366" cy="823318"/>
            </a:xfrm>
            <a:custGeom>
              <a:rect b="b" l="l" r="r" t="t"/>
              <a:pathLst>
                <a:path extrusionOk="0" h="56008" w="57712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502f2273ac5ed528_219"/>
            <p:cNvSpPr/>
            <p:nvPr/>
          </p:nvSpPr>
          <p:spPr>
            <a:xfrm flipH="1">
              <a:off x="7876052" y="1136198"/>
              <a:ext cx="161582" cy="327575"/>
            </a:xfrm>
            <a:custGeom>
              <a:rect b="b" l="l" r="r" t="t"/>
              <a:pathLst>
                <a:path extrusionOk="0" h="22284" w="10992">
                  <a:moveTo>
                    <a:pt x="154" y="1"/>
                  </a:moveTo>
                  <a:lnTo>
                    <a:pt x="0" y="75"/>
                  </a:lnTo>
                  <a:lnTo>
                    <a:pt x="10838" y="22284"/>
                  </a:lnTo>
                  <a:lnTo>
                    <a:pt x="10991" y="2221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502f2273ac5ed528_219"/>
            <p:cNvSpPr/>
            <p:nvPr/>
          </p:nvSpPr>
          <p:spPr>
            <a:xfrm flipH="1">
              <a:off x="8318976" y="965178"/>
              <a:ext cx="564803" cy="534786"/>
            </a:xfrm>
            <a:custGeom>
              <a:rect b="b" l="l" r="r" t="t"/>
              <a:pathLst>
                <a:path extrusionOk="0" h="36380" w="38422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502f2273ac5ed528_219"/>
            <p:cNvSpPr/>
            <p:nvPr/>
          </p:nvSpPr>
          <p:spPr>
            <a:xfrm flipH="1">
              <a:off x="8510695" y="1496436"/>
              <a:ext cx="654297" cy="715905"/>
            </a:xfrm>
            <a:custGeom>
              <a:rect b="b" l="l" r="r" t="t"/>
              <a:pathLst>
                <a:path extrusionOk="0" h="48701" w="4451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502f2273ac5ed528_219"/>
            <p:cNvSpPr/>
            <p:nvPr/>
          </p:nvSpPr>
          <p:spPr>
            <a:xfrm flipH="1">
              <a:off x="8508327" y="2122215"/>
              <a:ext cx="598613" cy="417113"/>
            </a:xfrm>
            <a:custGeom>
              <a:rect b="b" l="l" r="r" t="t"/>
              <a:pathLst>
                <a:path extrusionOk="0" h="28375" w="40722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502f2273ac5ed528_219"/>
            <p:cNvSpPr/>
            <p:nvPr/>
          </p:nvSpPr>
          <p:spPr>
            <a:xfrm flipH="1">
              <a:off x="9093741" y="2089361"/>
              <a:ext cx="397503" cy="449747"/>
            </a:xfrm>
            <a:custGeom>
              <a:rect b="b" l="l" r="r" t="t"/>
              <a:pathLst>
                <a:path extrusionOk="0" h="30595" w="27041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g502f2273ac5ed528_219"/>
          <p:cNvGrpSpPr/>
          <p:nvPr/>
        </p:nvGrpSpPr>
        <p:grpSpPr>
          <a:xfrm flipH="1" rot="-8100000">
            <a:off x="-1957758" y="2857229"/>
            <a:ext cx="4202299" cy="2512240"/>
            <a:chOff x="8086850" y="3763788"/>
            <a:chExt cx="2404300" cy="1437700"/>
          </a:xfrm>
        </p:grpSpPr>
        <p:sp>
          <p:nvSpPr>
            <p:cNvPr id="279" name="Google Shape;279;g502f2273ac5ed528_219"/>
            <p:cNvSpPr/>
            <p:nvPr/>
          </p:nvSpPr>
          <p:spPr>
            <a:xfrm>
              <a:off x="9820150" y="3765738"/>
              <a:ext cx="671000" cy="757425"/>
            </a:xfrm>
            <a:custGeom>
              <a:rect b="b" l="l" r="r" t="t"/>
              <a:pathLst>
                <a:path extrusionOk="0" h="30297" w="2684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502f2273ac5ed528_219"/>
            <p:cNvSpPr/>
            <p:nvPr/>
          </p:nvSpPr>
          <p:spPr>
            <a:xfrm>
              <a:off x="9587850" y="3765738"/>
              <a:ext cx="180125" cy="147275"/>
            </a:xfrm>
            <a:custGeom>
              <a:rect b="b" l="l" r="r" t="t"/>
              <a:pathLst>
                <a:path extrusionOk="0" h="5891" w="7205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502f2273ac5ed528_219"/>
            <p:cNvSpPr/>
            <p:nvPr/>
          </p:nvSpPr>
          <p:spPr>
            <a:xfrm>
              <a:off x="8086850" y="3763788"/>
              <a:ext cx="1546350" cy="1437700"/>
            </a:xfrm>
            <a:custGeom>
              <a:rect b="b" l="l" r="r" t="t"/>
              <a:pathLst>
                <a:path extrusionOk="0" h="57508" w="61854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502f2273ac5ed528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502f2273ac5ed528_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502f2273ac5ed528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502f2273ac5ed528_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502f2273ac5ed528_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502f2273ac5ed528_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502f2273ac5ed528_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502f2273ac5ed528_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502f2273ac5ed528_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02f2273ac5ed528_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502f2273ac5ed528_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502f2273ac5ed528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502f2273ac5ed528_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502f2273ac5ed528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02f2273ac5ed528_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502f2273ac5ed528_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502f2273ac5ed528_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502f2273ac5ed528_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502f2273ac5ed528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02f2273ac5ed528_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502f2273ac5ed528_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02f2273ac5ed528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502f2273ac5ed528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502f2273ac5ed528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"/>
          <p:cNvSpPr txBox="1"/>
          <p:nvPr>
            <p:ph type="ctrTitle"/>
          </p:nvPr>
        </p:nvSpPr>
        <p:spPr>
          <a:xfrm>
            <a:off x="1697699" y="1782250"/>
            <a:ext cx="6279973" cy="15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Liver &amp; Gallbladder  Pathology II</a:t>
            </a:r>
            <a:endParaRPr/>
          </a:p>
        </p:txBody>
      </p:sp>
      <p:sp>
        <p:nvSpPr>
          <p:cNvPr id="287" name="Google Shape;287;p1"/>
          <p:cNvSpPr txBox="1"/>
          <p:nvPr>
            <p:ph idx="1" type="subTitle"/>
          </p:nvPr>
        </p:nvSpPr>
        <p:spPr>
          <a:xfrm>
            <a:off x="311700" y="34290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Ghadeer Hayel, M.D.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Histopathologist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April 7</a:t>
            </a:r>
            <a:r>
              <a:rPr baseline="30000" lang="en-US"/>
              <a:t>th</a:t>
            </a:r>
            <a:r>
              <a:rPr lang="en-US"/>
              <a:t>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062" y="719459"/>
            <a:ext cx="5868952" cy="39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Alcoholic liver disease</a:t>
            </a:r>
            <a:endParaRPr/>
          </a:p>
        </p:txBody>
      </p:sp>
      <p:sp>
        <p:nvSpPr>
          <p:cNvPr id="405" name="Google Shape;405;p11"/>
          <p:cNvSpPr txBox="1"/>
          <p:nvPr>
            <p:ph idx="1" type="subTitle"/>
          </p:nvPr>
        </p:nvSpPr>
        <p:spPr>
          <a:xfrm>
            <a:off x="390418" y="2849610"/>
            <a:ext cx="2187907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/>
              <a:t>Of chronic liver disease in Western countries</a:t>
            </a:r>
            <a:endParaRPr sz="1600"/>
          </a:p>
        </p:txBody>
      </p:sp>
      <p:sp>
        <p:nvSpPr>
          <p:cNvPr id="406" name="Google Shape;406;p11"/>
          <p:cNvSpPr txBox="1"/>
          <p:nvPr>
            <p:ph idx="2" type="subTitle"/>
          </p:nvPr>
        </p:nvSpPr>
        <p:spPr>
          <a:xfrm>
            <a:off x="2744843" y="2849610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/>
              <a:t>of deaths due to cirrhosis</a:t>
            </a:r>
            <a:endParaRPr b="1" sz="1600"/>
          </a:p>
        </p:txBody>
      </p:sp>
      <p:sp>
        <p:nvSpPr>
          <p:cNvPr id="407" name="Google Shape;407;p11"/>
          <p:cNvSpPr txBox="1"/>
          <p:nvPr>
            <p:ph idx="3" type="subTitle"/>
          </p:nvPr>
        </p:nvSpPr>
        <p:spPr>
          <a:xfrm>
            <a:off x="4366517" y="2844428"/>
            <a:ext cx="2342508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/>
              <a:t>of heavy drinkers develop fatty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/>
              <a:t>liver (steatosis)</a:t>
            </a:r>
            <a:endParaRPr b="1" sz="1600"/>
          </a:p>
        </p:txBody>
      </p:sp>
      <p:sp>
        <p:nvSpPr>
          <p:cNvPr id="408" name="Google Shape;408;p11"/>
          <p:cNvSpPr txBox="1"/>
          <p:nvPr>
            <p:ph idx="4" type="subTitle"/>
          </p:nvPr>
        </p:nvSpPr>
        <p:spPr>
          <a:xfrm>
            <a:off x="6565678" y="2844428"/>
            <a:ext cx="2033792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600"/>
              <a:t>Cause of death</a:t>
            </a:r>
            <a:br>
              <a:rPr b="1" lang="en-US" sz="1600"/>
            </a:br>
            <a:r>
              <a:rPr lang="en-US"/>
              <a:t>(IHD, cancer, CVA, COPD)</a:t>
            </a:r>
            <a:endParaRPr/>
          </a:p>
        </p:txBody>
      </p:sp>
      <p:sp>
        <p:nvSpPr>
          <p:cNvPr id="409" name="Google Shape;409;p11"/>
          <p:cNvSpPr txBox="1"/>
          <p:nvPr>
            <p:ph idx="5" type="title"/>
          </p:nvPr>
        </p:nvSpPr>
        <p:spPr>
          <a:xfrm>
            <a:off x="1136225" y="1787500"/>
            <a:ext cx="1140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60%</a:t>
            </a:r>
            <a:endParaRPr/>
          </a:p>
        </p:txBody>
      </p:sp>
      <p:sp>
        <p:nvSpPr>
          <p:cNvPr id="410" name="Google Shape;410;p11"/>
          <p:cNvSpPr txBox="1"/>
          <p:nvPr>
            <p:ph idx="6" type="title"/>
          </p:nvPr>
        </p:nvSpPr>
        <p:spPr>
          <a:xfrm>
            <a:off x="2738299" y="1777020"/>
            <a:ext cx="199319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40-50%</a:t>
            </a:r>
            <a:endParaRPr sz="2400"/>
          </a:p>
        </p:txBody>
      </p:sp>
      <p:sp>
        <p:nvSpPr>
          <p:cNvPr id="411" name="Google Shape;411;p11"/>
          <p:cNvSpPr txBox="1"/>
          <p:nvPr>
            <p:ph idx="7" type="title"/>
          </p:nvPr>
        </p:nvSpPr>
        <p:spPr>
          <a:xfrm>
            <a:off x="4774018" y="1790050"/>
            <a:ext cx="1765005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90-100%</a:t>
            </a:r>
            <a:endParaRPr sz="2400"/>
          </a:p>
        </p:txBody>
      </p:sp>
      <p:sp>
        <p:nvSpPr>
          <p:cNvPr id="412" name="Google Shape;412;p11"/>
          <p:cNvSpPr txBox="1"/>
          <p:nvPr>
            <p:ph idx="8" type="title"/>
          </p:nvPr>
        </p:nvSpPr>
        <p:spPr>
          <a:xfrm>
            <a:off x="6856845" y="1702440"/>
            <a:ext cx="1415285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/>
              <a:t>5</a:t>
            </a:r>
            <a:r>
              <a:rPr baseline="30000" lang="en-US" sz="3200"/>
              <a:t>th</a:t>
            </a:r>
            <a:r>
              <a:rPr lang="en-US" sz="3200"/>
              <a:t> </a:t>
            </a:r>
            <a:endParaRPr sz="3200"/>
          </a:p>
        </p:txBody>
      </p:sp>
      <p:cxnSp>
        <p:nvCxnSpPr>
          <p:cNvPr id="413" name="Google Shape;413;p11"/>
          <p:cNvCxnSpPr/>
          <p:nvPr/>
        </p:nvCxnSpPr>
        <p:spPr>
          <a:xfrm>
            <a:off x="1706375" y="2315500"/>
            <a:ext cx="0" cy="534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4" name="Google Shape;414;p11"/>
          <p:cNvCxnSpPr/>
          <p:nvPr/>
        </p:nvCxnSpPr>
        <p:spPr>
          <a:xfrm>
            <a:off x="3616793" y="2315500"/>
            <a:ext cx="0" cy="534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5" name="Google Shape;415;p11"/>
          <p:cNvCxnSpPr/>
          <p:nvPr/>
        </p:nvCxnSpPr>
        <p:spPr>
          <a:xfrm>
            <a:off x="5527212" y="2318050"/>
            <a:ext cx="0" cy="528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6" name="Google Shape;416;p11"/>
          <p:cNvCxnSpPr/>
          <p:nvPr/>
        </p:nvCxnSpPr>
        <p:spPr>
          <a:xfrm>
            <a:off x="7437628" y="2318050"/>
            <a:ext cx="0" cy="528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"/>
          <p:cNvSpPr txBox="1"/>
          <p:nvPr>
            <p:ph idx="1" type="body"/>
          </p:nvPr>
        </p:nvSpPr>
        <p:spPr>
          <a:xfrm>
            <a:off x="578853" y="1375750"/>
            <a:ext cx="8052300" cy="30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Short-term ingestion of as much as 80 g of ethanol per day (5–6 beers) produces fatty liver.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Chronic intake of 40 to 80 g/day is considered a borderline risk factor for severe injury.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Binge drinking causes more liver injury than that associated with steady, lower-level consumption.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/>
              <a:t>Steatosis, alcoholic hepatitis, &amp; fibrosis </a:t>
            </a:r>
            <a:r>
              <a:rPr lang="en-US" sz="2400"/>
              <a:t>may develop sequentially or independently🡪 Not a sequential continuum of changes;</a:t>
            </a:r>
            <a:endParaRPr sz="2400"/>
          </a:p>
        </p:txBody>
      </p:sp>
      <p:sp>
        <p:nvSpPr>
          <p:cNvPr id="615" name="Google Shape;61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Alcoholic liver disease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"/>
          <p:cNvSpPr txBox="1"/>
          <p:nvPr>
            <p:ph idx="1" type="body"/>
          </p:nvPr>
        </p:nvSpPr>
        <p:spPr>
          <a:xfrm>
            <a:off x="371425" y="490198"/>
            <a:ext cx="4284300" cy="4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Metabolism of ethanol by alcohol dehydrogenase &amp; acetaldehyde dehydrogenase 🡪 large amounts of nicotinamide-adenine dinucleotide(NADH) 🡪 increases shunting of substrates away from catabolism &amp; toward lipid biosynthesis.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Impaired assembly &amp; secretion of lipoproteins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peripheral catabolism of fat 🡪 free fatty acids into the circulation.</a:t>
            </a:r>
            <a:endParaRPr sz="2000"/>
          </a:p>
        </p:txBody>
      </p:sp>
      <p:sp>
        <p:nvSpPr>
          <p:cNvPr id="618" name="Google Shape;618;p6"/>
          <p:cNvSpPr txBox="1"/>
          <p:nvPr>
            <p:ph idx="2" type="body"/>
          </p:nvPr>
        </p:nvSpPr>
        <p:spPr>
          <a:xfrm>
            <a:off x="4571989" y="490172"/>
            <a:ext cx="3822000" cy="4163100"/>
          </a:xfrm>
          <a:prstGeom prst="rect">
            <a:avLst/>
          </a:prstGeom>
          <a:noFill/>
          <a:ln cap="flat" cmpd="sng" w="9525">
            <a:solidFill>
              <a:srgbClr val="F5E36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Toxic byproducts of ethanol and its metabolites: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Acetaldehyde (major ethanol  metabolite )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Alcohol directly affects mitochondrial function &amp; membrane fluidity.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Reactive oxygen species (ROS) generated during oxidation of ethanol by the microsomal ethanol oxidizing system react with &amp; damage membranes &amp; proteins. </a:t>
            </a:r>
            <a:endParaRPr sz="2000"/>
          </a:p>
        </p:txBody>
      </p:sp>
      <p:sp>
        <p:nvSpPr>
          <p:cNvPr id="619" name="Google Shape;619;p6"/>
          <p:cNvSpPr txBox="1"/>
          <p:nvPr>
            <p:ph idx="3" type="title"/>
          </p:nvPr>
        </p:nvSpPr>
        <p:spPr>
          <a:xfrm>
            <a:off x="599006" y="102716"/>
            <a:ext cx="382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000"/>
              <a:t>Hepatocellular steatosis</a:t>
            </a:r>
            <a:endParaRPr b="1" sz="2000"/>
          </a:p>
        </p:txBody>
      </p:sp>
      <p:sp>
        <p:nvSpPr>
          <p:cNvPr id="620" name="Google Shape;620;p6"/>
          <p:cNvSpPr txBox="1"/>
          <p:nvPr>
            <p:ph idx="4" type="title"/>
          </p:nvPr>
        </p:nvSpPr>
        <p:spPr>
          <a:xfrm>
            <a:off x="4899373" y="121471"/>
            <a:ext cx="247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b="1" lang="en-US" sz="1800"/>
              <a:t>Alcoholic hepatitis</a:t>
            </a:r>
            <a:endParaRPr b="1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Alcoholic liver disease</a:t>
            </a:r>
            <a:endParaRPr/>
          </a:p>
        </p:txBody>
      </p:sp>
      <p:sp>
        <p:nvSpPr>
          <p:cNvPr id="623" name="Google Shape;623;p7"/>
          <p:cNvSpPr txBox="1"/>
          <p:nvPr/>
        </p:nvSpPr>
        <p:spPr>
          <a:xfrm>
            <a:off x="462324" y="1397275"/>
            <a:ext cx="81369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Generation of acetaldehyde and free radicals is maximal in the centrilobular region 🡪 most susceptible to toxic injury.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Pericellular &amp; sinusoidal fibrosis develop first in this area of the lobule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unknown reasons, cirrhosis develops in only a small fraction of chronic alcoholics.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With complete abstinence, at least partial regression of scarring occurs, &amp; the micronodular liver transforms though parenchymal regeneration into a macronodular cirrhotic organ.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9781416029731-016-f014" id="441" name="Google Shape;4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6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"/>
          <p:cNvSpPr txBox="1"/>
          <p:nvPr>
            <p:ph idx="1" type="body"/>
          </p:nvPr>
        </p:nvSpPr>
        <p:spPr>
          <a:xfrm>
            <a:off x="431515" y="1093925"/>
            <a:ext cx="83631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/>
              <a:t>The manifestations of alcoholic cirrhosis are similar to those of other forms of cirrhosis</a:t>
            </a:r>
            <a:endParaRPr sz="2100"/>
          </a:p>
          <a:p>
            <a:pPr indent="-34925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/>
              <a:t>The long-term outlook for alcoholic liver disease is variable. </a:t>
            </a:r>
            <a:endParaRPr sz="2100"/>
          </a:p>
          <a:p>
            <a:pPr indent="-34925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/>
              <a:t>The most important aspect of treatment is abstinence from alcohol. </a:t>
            </a:r>
            <a:endParaRPr sz="2100"/>
          </a:p>
          <a:p>
            <a:pPr indent="-34925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/>
              <a:t>the immediate causes of death are as follows: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AutoNum type="arabicPeriod"/>
            </a:pPr>
            <a:r>
              <a:rPr lang="en-US" sz="2100"/>
              <a:t>Hepatic failure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AutoNum type="arabicPeriod"/>
            </a:pPr>
            <a:r>
              <a:rPr lang="en-US" sz="2100"/>
              <a:t>Massive gastrointestinal hemorrhage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AutoNum type="arabicPeriod"/>
            </a:pPr>
            <a:r>
              <a:rPr lang="en-US" sz="2100"/>
              <a:t>Intercurrent infection (to which affected individuals are predisposed)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AutoNum type="arabicPeriod"/>
            </a:pPr>
            <a:r>
              <a:rPr lang="en-US" sz="2100"/>
              <a:t>Hepatorenal syndrome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AutoNum type="arabicPeriod"/>
            </a:pPr>
            <a:r>
              <a:rPr lang="en-US" sz="2100"/>
              <a:t>Hepatocellular carcinoma (3%–6% of cases)</a:t>
            </a:r>
            <a:endParaRPr sz="2100"/>
          </a:p>
        </p:txBody>
      </p:sp>
      <p:sp>
        <p:nvSpPr>
          <p:cNvPr id="626" name="Google Shape;626;p8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Alcoholic liver disease - </a:t>
            </a:r>
            <a:r>
              <a:rPr lang="en-US">
                <a:solidFill>
                  <a:srgbClr val="E0C30E"/>
                </a:solidFill>
              </a:rPr>
              <a:t>Clinical</a:t>
            </a:r>
            <a:endParaRPr>
              <a:solidFill>
                <a:srgbClr val="E0C30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"/>
          <p:cNvSpPr txBox="1"/>
          <p:nvPr>
            <p:ph idx="1" type="body"/>
          </p:nvPr>
        </p:nvSpPr>
        <p:spPr>
          <a:xfrm>
            <a:off x="0" y="747748"/>
            <a:ext cx="3189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A spectrum of disorders that have in common the presence of hepatic steatosis in individuals </a:t>
            </a:r>
            <a:r>
              <a:rPr lang="en-US" sz="2100" u="sng"/>
              <a:t>who do not consume alcohol or do so in very small quantities.</a:t>
            </a:r>
            <a:endParaRPr sz="2100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NAFLD is consistently associated with insulin resistance and the </a:t>
            </a:r>
            <a:r>
              <a:rPr b="1" lang="en-US" sz="2100"/>
              <a:t>metabolic syndrome:</a:t>
            </a:r>
            <a:endParaRPr sz="2100"/>
          </a:p>
        </p:txBody>
      </p:sp>
      <p:sp>
        <p:nvSpPr>
          <p:cNvPr id="629" name="Google Shape;629;p9"/>
          <p:cNvSpPr txBox="1"/>
          <p:nvPr>
            <p:ph type="title"/>
          </p:nvPr>
        </p:nvSpPr>
        <p:spPr>
          <a:xfrm>
            <a:off x="327124" y="319206"/>
            <a:ext cx="739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Nonalcoholic Fatty Liver Disease (NAFLD)</a:t>
            </a:r>
            <a:endParaRPr/>
          </a:p>
        </p:txBody>
      </p:sp>
      <p:pic>
        <p:nvPicPr>
          <p:cNvPr descr="Diagnostic criteria for metabolic syndrome. | Download Table" id="630" name="Google Shape;6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924" y="1136760"/>
            <a:ext cx="5553076" cy="364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"/>
          <p:cNvSpPr txBox="1"/>
          <p:nvPr>
            <p:ph type="title"/>
          </p:nvPr>
        </p:nvSpPr>
        <p:spPr>
          <a:xfrm>
            <a:off x="390920" y="340471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Pathogenesis:  Two hit model for NAFLD</a:t>
            </a:r>
            <a:endParaRPr/>
          </a:p>
        </p:txBody>
      </p:sp>
      <p:sp>
        <p:nvSpPr>
          <p:cNvPr id="633" name="Google Shape;633;p10"/>
          <p:cNvSpPr txBox="1"/>
          <p:nvPr/>
        </p:nvSpPr>
        <p:spPr>
          <a:xfrm>
            <a:off x="510363" y="1105786"/>
            <a:ext cx="73365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b="1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Insulin resistance gives rise to hepatic steatosis.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b="1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Hepatocellular oxidative injury resulting in liver cell necrosis and the inflammatory reactions to it.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liver can show any of the three types of changes discussed earlier (steatosis, steatohepatitis, and cirrhosis),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Inflammation is less prominent than in alcoholic liver disease.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term nonalcoholic steatohepatitis (NASH) is used to describe overt clinical features of liver injury, such as elevated transaminases, and the histologic features of hepatitis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"/>
          <p:cNvSpPr txBox="1"/>
          <p:nvPr>
            <p:ph idx="1" type="body"/>
          </p:nvPr>
        </p:nvSpPr>
        <p:spPr>
          <a:xfrm>
            <a:off x="263225" y="1164450"/>
            <a:ext cx="6893400" cy="3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NASH almost completely overlaps in its histologic features with alcoholic hepatitis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goal of treating individuals with NASH is to reverse the steatosis and prevent cirrhosis by correcting the underlying risk factors, such as obesity , hyperlipidemia, and to treat insulin resistance.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Lifestyle modifications that lead to weight loss (diet and exercise) appear to be the most effective form of treatment.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NASH also increases the risk of hepatocellular carcinoma as do other metabolic diseases</a:t>
            </a:r>
            <a:endParaRPr sz="2000"/>
          </a:p>
        </p:txBody>
      </p:sp>
      <p:sp>
        <p:nvSpPr>
          <p:cNvPr id="636" name="Google Shape;636;p11"/>
          <p:cNvSpPr txBox="1"/>
          <p:nvPr>
            <p:ph type="title"/>
          </p:nvPr>
        </p:nvSpPr>
        <p:spPr>
          <a:xfrm>
            <a:off x="1003475" y="0"/>
            <a:ext cx="71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Nonalcoholic Fatty Liver Disease (NAFLD)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/>
          <p:nvPr>
            <p:ph idx="2" type="title"/>
          </p:nvPr>
        </p:nvSpPr>
        <p:spPr>
          <a:xfrm>
            <a:off x="5098613" y="557210"/>
            <a:ext cx="33516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293" name="Google Shape;293;p2"/>
          <p:cNvSpPr txBox="1"/>
          <p:nvPr>
            <p:ph type="title"/>
          </p:nvPr>
        </p:nvSpPr>
        <p:spPr>
          <a:xfrm>
            <a:off x="4853353" y="1857105"/>
            <a:ext cx="4903145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800"/>
              <a:t>ALCOHOLIC AND NONALCOHOLIC</a:t>
            </a:r>
            <a:br>
              <a:rPr lang="en-US" sz="2800"/>
            </a:br>
            <a:r>
              <a:rPr lang="en-US" sz="2800"/>
              <a:t>FATTY LIVER DISEASE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2"/>
          <p:cNvSpPr txBox="1"/>
          <p:nvPr>
            <p:ph idx="2" type="title"/>
          </p:nvPr>
        </p:nvSpPr>
        <p:spPr>
          <a:xfrm>
            <a:off x="5150841" y="564337"/>
            <a:ext cx="33516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sp>
        <p:nvSpPr>
          <p:cNvPr id="639" name="Google Shape;639;p12"/>
          <p:cNvSpPr txBox="1"/>
          <p:nvPr>
            <p:ph type="title"/>
          </p:nvPr>
        </p:nvSpPr>
        <p:spPr>
          <a:xfrm>
            <a:off x="4954772" y="1575750"/>
            <a:ext cx="3877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CHOLESTATIC SYNDROMES</a:t>
            </a:r>
            <a:endParaRPr/>
          </a:p>
        </p:txBody>
      </p:sp>
      <p:sp>
        <p:nvSpPr>
          <p:cNvPr id="640" name="Google Shape;640;p12"/>
          <p:cNvSpPr txBox="1"/>
          <p:nvPr>
            <p:ph idx="1" type="subTitle"/>
          </p:nvPr>
        </p:nvSpPr>
        <p:spPr>
          <a:xfrm>
            <a:off x="6145500" y="2571745"/>
            <a:ext cx="29985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a condition caused by extrahepatic or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intrahepatic obstruction of bile channels or by defects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in hepatocyte bile secretion.</a:t>
            </a:r>
            <a:endParaRPr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3"/>
          <p:cNvSpPr txBox="1"/>
          <p:nvPr>
            <p:ph idx="1" type="body"/>
          </p:nvPr>
        </p:nvSpPr>
        <p:spPr>
          <a:xfrm>
            <a:off x="155575" y="1164450"/>
            <a:ext cx="69147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Patients may have jaundice, pruritus, skin xanthomas (focal accumulation of cholesterol), or symptoms related to intestinal malabsorption, including nutritional deficiencies of the fat-soluble vitamins A, D, or K. A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Laboratory finding is elevated serum alkaline phosphatase and γ-glutamyl transpeptidase (GGT), enzymes that are present on the apical membranes of hepatocytes &amp; cholangiocytes.</a:t>
            </a:r>
            <a:endParaRPr sz="2300"/>
          </a:p>
        </p:txBody>
      </p:sp>
      <p:sp>
        <p:nvSpPr>
          <p:cNvPr id="643" name="Google Shape;643;p13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CHOLESTASIS - </a:t>
            </a:r>
            <a:r>
              <a:rPr lang="en-US">
                <a:solidFill>
                  <a:srgbClr val="B28600"/>
                </a:solidFill>
              </a:rPr>
              <a:t>Clinically</a:t>
            </a:r>
            <a:endParaRPr/>
          </a:p>
        </p:txBody>
      </p:sp>
      <p:sp>
        <p:nvSpPr>
          <p:cNvPr descr="Jaundice - Hepatic and Biliary Disorders - MSD Manual Professional Edition" id="644" name="Google Shape;644;p1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387" y="928527"/>
            <a:ext cx="17430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4"/>
          <p:cNvSpPr txBox="1"/>
          <p:nvPr>
            <p:ph idx="1" type="body"/>
          </p:nvPr>
        </p:nvSpPr>
        <p:spPr>
          <a:xfrm>
            <a:off x="0" y="793225"/>
            <a:ext cx="4153200" cy="4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Depend on its severity, duration, and underlying cause 🡪 accumulation of bile pigment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Elongated green-brown plugs of bile are visible in dilated bile canaliculi.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Rupture of canaliculi leads to extravasation of bile, 🡪 quickly phagocytosed by Kupffer cells.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Apoptotic hepatocytes also may be seen.</a:t>
            </a:r>
            <a:endParaRPr sz="2000"/>
          </a:p>
        </p:txBody>
      </p:sp>
      <p:sp>
        <p:nvSpPr>
          <p:cNvPr id="648" name="Google Shape;648;p14"/>
          <p:cNvSpPr txBox="1"/>
          <p:nvPr>
            <p:ph type="title"/>
          </p:nvPr>
        </p:nvSpPr>
        <p:spPr>
          <a:xfrm>
            <a:off x="361850" y="220532"/>
            <a:ext cx="613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CHOLESTASIS - Morphology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9" name="Google Shape;6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3343" y="1184313"/>
            <a:ext cx="46863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"/>
          <p:cNvSpPr txBox="1"/>
          <p:nvPr>
            <p:ph idx="1" type="body"/>
          </p:nvPr>
        </p:nvSpPr>
        <p:spPr>
          <a:xfrm>
            <a:off x="311700" y="572700"/>
            <a:ext cx="8520600" cy="4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most common cause of bile duct obstruction in adults is extrahepatic cholelithiasis (gallstones)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Followed by malignant obstructions, &amp; postsurgical strictures.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Obstructive conditions in children include biliary atresia, cystic fibrosis, choledochal cysts (a cystic anomaly of the extrahepatic biliary tree.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Prolonged obstruction can lead to biliary cirrhosis,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Subtotal or intermittent obstruction may promote </a:t>
            </a:r>
            <a:r>
              <a:rPr i="1" lang="en-US" sz="2400"/>
              <a:t>ascending cholangitis</a:t>
            </a:r>
            <a:r>
              <a:rPr lang="en-US" sz="2400"/>
              <a:t>, a secondary bacterial infection of the biliary tree that aggravates the inflammatory injury.</a:t>
            </a:r>
            <a:endParaRPr sz="2400"/>
          </a:p>
        </p:txBody>
      </p:sp>
      <p:sp>
        <p:nvSpPr>
          <p:cNvPr id="652" name="Google Shape;652;p15"/>
          <p:cNvSpPr txBox="1"/>
          <p:nvPr>
            <p:ph type="title"/>
          </p:nvPr>
        </p:nvSpPr>
        <p:spPr>
          <a:xfrm>
            <a:off x="5994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CHOLESTASIS - Pathogenesis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6"/>
          <p:cNvSpPr txBox="1"/>
          <p:nvPr>
            <p:ph idx="1" type="body"/>
          </p:nvPr>
        </p:nvSpPr>
        <p:spPr>
          <a:xfrm>
            <a:off x="276300" y="997773"/>
            <a:ext cx="3798300" cy="3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Biliary obstruction, (intrahepatic or extrahepatic) causes distention of upstream bile ducts (dilated). 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Bile ductules proliferate at the portal parenchymal interface, accompanied by stromal edema &amp; infiltrating neutrophils</a:t>
            </a:r>
            <a:endParaRPr sz="2300"/>
          </a:p>
        </p:txBody>
      </p:sp>
      <p:sp>
        <p:nvSpPr>
          <p:cNvPr id="655" name="Google Shape;655;p16"/>
          <p:cNvSpPr txBox="1"/>
          <p:nvPr>
            <p:ph type="title"/>
          </p:nvPr>
        </p:nvSpPr>
        <p:spPr>
          <a:xfrm>
            <a:off x="784325" y="521225"/>
            <a:ext cx="658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Biliary obstruction - </a:t>
            </a:r>
            <a:r>
              <a:rPr lang="en-US">
                <a:solidFill>
                  <a:srgbClr val="E0C30E"/>
                </a:solidFill>
              </a:rPr>
              <a:t>Morphology</a:t>
            </a:r>
            <a:endParaRPr/>
          </a:p>
        </p:txBody>
      </p:sp>
      <p:pic>
        <p:nvPicPr>
          <p:cNvPr id="656" name="Google Shape;6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596" y="1184756"/>
            <a:ext cx="48863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7"/>
          <p:cNvSpPr txBox="1"/>
          <p:nvPr>
            <p:ph idx="1" type="body"/>
          </p:nvPr>
        </p:nvSpPr>
        <p:spPr>
          <a:xfrm>
            <a:off x="0" y="1289250"/>
            <a:ext cx="4074600" cy="3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Left uncorrected, the inflammation and ductular reactions resulting </a:t>
            </a:r>
            <a:r>
              <a:rPr b="1" lang="en-US" sz="2300"/>
              <a:t>from chronic biliary obstruction </a:t>
            </a:r>
            <a:r>
              <a:rPr lang="en-US" sz="2300"/>
              <a:t>initiate periportal fibrosis, eventually generating </a:t>
            </a:r>
            <a:r>
              <a:rPr b="1" lang="en-US" sz="2300"/>
              <a:t>secondary or obstructive biliary cirrhosis</a:t>
            </a:r>
            <a:endParaRPr sz="2300"/>
          </a:p>
        </p:txBody>
      </p:sp>
      <p:sp>
        <p:nvSpPr>
          <p:cNvPr id="659" name="Google Shape;659;p17"/>
          <p:cNvSpPr txBox="1"/>
          <p:nvPr>
            <p:ph type="title"/>
          </p:nvPr>
        </p:nvSpPr>
        <p:spPr>
          <a:xfrm>
            <a:off x="702130" y="475604"/>
            <a:ext cx="606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Biliary obstruction - </a:t>
            </a:r>
            <a:r>
              <a:rPr lang="en-US">
                <a:solidFill>
                  <a:srgbClr val="E0C30E"/>
                </a:solidFill>
              </a:rPr>
              <a:t>Morphology</a:t>
            </a:r>
            <a:endParaRPr/>
          </a:p>
        </p:txBody>
      </p:sp>
      <p:pic>
        <p:nvPicPr>
          <p:cNvPr id="660" name="Google Shape;6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2647" y="1294883"/>
            <a:ext cx="46863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8"/>
          <p:cNvSpPr txBox="1"/>
          <p:nvPr>
            <p:ph idx="2" type="title"/>
          </p:nvPr>
        </p:nvSpPr>
        <p:spPr>
          <a:xfrm>
            <a:off x="5480450" y="617500"/>
            <a:ext cx="3351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663" name="Google Shape;663;p18"/>
          <p:cNvSpPr txBox="1"/>
          <p:nvPr>
            <p:ph type="title"/>
          </p:nvPr>
        </p:nvSpPr>
        <p:spPr>
          <a:xfrm flipH="1">
            <a:off x="4051000" y="1467385"/>
            <a:ext cx="48024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Autoimmune Cholangiopathies</a:t>
            </a:r>
            <a:endParaRPr/>
          </a:p>
        </p:txBody>
      </p:sp>
      <p:sp>
        <p:nvSpPr>
          <p:cNvPr id="664" name="Google Shape;664;p18"/>
          <p:cNvSpPr txBox="1"/>
          <p:nvPr>
            <p:ph idx="1" type="subTitle"/>
          </p:nvPr>
        </p:nvSpPr>
        <p:spPr>
          <a:xfrm>
            <a:off x="5858400" y="2001434"/>
            <a:ext cx="32856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Two distinct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immunologically-mediated disorders that involve intrahepatic bile ducts: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Primary biliary cholangitis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Primary sclerosing cholangitis.</a:t>
            </a:r>
            <a:endParaRPr sz="2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9"/>
          <p:cNvSpPr txBox="1"/>
          <p:nvPr>
            <p:ph type="title"/>
          </p:nvPr>
        </p:nvSpPr>
        <p:spPr>
          <a:xfrm>
            <a:off x="784325" y="521225"/>
            <a:ext cx="671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Primary biliary cholangitis (PBC)</a:t>
            </a:r>
            <a:endParaRPr/>
          </a:p>
        </p:txBody>
      </p:sp>
      <p:sp>
        <p:nvSpPr>
          <p:cNvPr id="667" name="Google Shape;667;p19"/>
          <p:cNvSpPr txBox="1"/>
          <p:nvPr/>
        </p:nvSpPr>
        <p:spPr>
          <a:xfrm>
            <a:off x="1239061" y="1093928"/>
            <a:ext cx="70599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 autoimmune disease whose primary feature is nonsuppurative, inflammatory destruction of </a:t>
            </a:r>
            <a:r>
              <a:rPr b="0" i="0" lang="en-US" sz="2400" u="sng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small- &amp; medium-sized intrahepatic bile ducts.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Large intrahepatic ducts &amp; extrahepatic biliary tree are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involved.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Gender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A disease of middle-age women, F:M  6:1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Peak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incidence: 40 and 50 years of age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0"/>
          <p:cNvSpPr txBox="1"/>
          <p:nvPr>
            <p:ph type="title"/>
          </p:nvPr>
        </p:nvSpPr>
        <p:spPr>
          <a:xfrm>
            <a:off x="691976" y="336068"/>
            <a:ext cx="622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Primary biliary cholangitis (PBC)</a:t>
            </a:r>
            <a:endParaRPr/>
          </a:p>
        </p:txBody>
      </p:sp>
      <p:sp>
        <p:nvSpPr>
          <p:cNvPr id="670" name="Google Shape;670;p20"/>
          <p:cNvSpPr txBox="1"/>
          <p:nvPr/>
        </p:nvSpPr>
        <p:spPr>
          <a:xfrm>
            <a:off x="528750" y="1444484"/>
            <a:ext cx="8086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Antibodies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Anti-mitochondrial antibodies are the most characteristic (&gt;90%)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insidious, with patients typically complaining of slowly increasing fatigue and pruritus.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Associated conditions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the sicca complex of dry eyes &amp; mouth (Sjögren syndrome), systemic sclerosis, thyroiditis, rheumatoid arthritis, Raynaud phenomenon, and celiac disease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1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/>
              <a:t>PBC – </a:t>
            </a:r>
            <a:r>
              <a:rPr lang="en-US" sz="2800">
                <a:solidFill>
                  <a:srgbClr val="E0C30E"/>
                </a:solidFill>
              </a:rPr>
              <a:t>Morphology </a:t>
            </a:r>
            <a:endParaRPr/>
          </a:p>
        </p:txBody>
      </p:sp>
      <p:pic>
        <p:nvPicPr>
          <p:cNvPr id="673" name="Google Shape;6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33" y="1301492"/>
            <a:ext cx="4926862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1"/>
          <p:cNvSpPr txBox="1"/>
          <p:nvPr/>
        </p:nvSpPr>
        <p:spPr>
          <a:xfrm>
            <a:off x="5628598" y="1704677"/>
            <a:ext cx="3515400" cy="3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8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Interlobular bile ducts are actively destroyed by lymphoplasmacytic inflammation with or without granulomas </a:t>
            </a:r>
            <a:r>
              <a:rPr b="1" i="0" lang="en-US" sz="2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(the florid duct lesion)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FATTY LIVER DISEASES:</a:t>
            </a:r>
            <a:endParaRPr/>
          </a:p>
        </p:txBody>
      </p:sp>
      <p:sp>
        <p:nvSpPr>
          <p:cNvPr id="563" name="Google Shape;563;p1"/>
          <p:cNvSpPr txBox="1"/>
          <p:nvPr>
            <p:ph idx="2" type="title"/>
          </p:nvPr>
        </p:nvSpPr>
        <p:spPr>
          <a:xfrm>
            <a:off x="893449" y="3048978"/>
            <a:ext cx="22950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Alcohol (Ethanol)</a:t>
            </a:r>
            <a:endParaRPr sz="1800"/>
          </a:p>
        </p:txBody>
      </p:sp>
      <p:sp>
        <p:nvSpPr>
          <p:cNvPr id="564" name="Google Shape;564;p1"/>
          <p:cNvSpPr txBox="1"/>
          <p:nvPr>
            <p:ph idx="1" type="subTitle"/>
          </p:nvPr>
        </p:nvSpPr>
        <p:spPr>
          <a:xfrm>
            <a:off x="893450" y="3431978"/>
            <a:ext cx="2210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/>
              <a:t>is a well-known cause of fatty liver disease in adults in most western countries </a:t>
            </a:r>
            <a:endParaRPr sz="1900"/>
          </a:p>
        </p:txBody>
      </p:sp>
      <p:sp>
        <p:nvSpPr>
          <p:cNvPr id="565" name="Google Shape;565;p1"/>
          <p:cNvSpPr txBox="1"/>
          <p:nvPr>
            <p:ph idx="3" type="title"/>
          </p:nvPr>
        </p:nvSpPr>
        <p:spPr>
          <a:xfrm>
            <a:off x="3466940" y="3048978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NAFLD</a:t>
            </a:r>
            <a:endParaRPr sz="1800"/>
          </a:p>
        </p:txBody>
      </p:sp>
      <p:sp>
        <p:nvSpPr>
          <p:cNvPr id="566" name="Google Shape;566;p1"/>
          <p:cNvSpPr txBox="1"/>
          <p:nvPr>
            <p:ph idx="4" type="subTitle"/>
          </p:nvPr>
        </p:nvSpPr>
        <p:spPr>
          <a:xfrm>
            <a:off x="3466940" y="3431973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In recent years, it has become evident that it is the most common cause of chronic liver disease</a:t>
            </a:r>
            <a:endParaRPr sz="1800"/>
          </a:p>
        </p:txBody>
      </p:sp>
      <p:sp>
        <p:nvSpPr>
          <p:cNvPr id="567" name="Google Shape;567;p1"/>
          <p:cNvSpPr txBox="1"/>
          <p:nvPr>
            <p:ph idx="5" type="title"/>
          </p:nvPr>
        </p:nvSpPr>
        <p:spPr>
          <a:xfrm>
            <a:off x="5981029" y="3069075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Histologically</a:t>
            </a:r>
            <a:endParaRPr sz="1800"/>
          </a:p>
        </p:txBody>
      </p:sp>
      <p:sp>
        <p:nvSpPr>
          <p:cNvPr id="568" name="Google Shape;568;p1"/>
          <p:cNvSpPr txBox="1"/>
          <p:nvPr>
            <p:ph idx="6" type="subTitle"/>
          </p:nvPr>
        </p:nvSpPr>
        <p:spPr>
          <a:xfrm>
            <a:off x="5928527" y="3431973"/>
            <a:ext cx="2472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Both manifest as Steatosis 🡪 Steatohepatitis,🡪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Cirrhosis.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/>
          </a:p>
        </p:txBody>
      </p:sp>
      <p:sp>
        <p:nvSpPr>
          <p:cNvPr id="569" name="Google Shape;569;p1"/>
          <p:cNvSpPr/>
          <p:nvPr/>
        </p:nvSpPr>
        <p:spPr>
          <a:xfrm>
            <a:off x="1581050" y="1901238"/>
            <a:ext cx="834900" cy="83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"/>
          <p:cNvSpPr/>
          <p:nvPr/>
        </p:nvSpPr>
        <p:spPr>
          <a:xfrm>
            <a:off x="4154540" y="1901238"/>
            <a:ext cx="834900" cy="83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"/>
          <p:cNvSpPr/>
          <p:nvPr/>
        </p:nvSpPr>
        <p:spPr>
          <a:xfrm>
            <a:off x="6728030" y="1901238"/>
            <a:ext cx="834900" cy="83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"/>
          <p:cNvSpPr/>
          <p:nvPr/>
        </p:nvSpPr>
        <p:spPr>
          <a:xfrm>
            <a:off x="1778557" y="2114504"/>
            <a:ext cx="484811" cy="416530"/>
          </a:xfrm>
          <a:custGeom>
            <a:rect b="b" l="l" r="r" t="t"/>
            <a:pathLst>
              <a:path extrusionOk="0" h="56690" w="49559">
                <a:moveTo>
                  <a:pt x="20745" y="3024"/>
                </a:moveTo>
                <a:cubicBezTo>
                  <a:pt x="22272" y="3024"/>
                  <a:pt x="23641" y="3905"/>
                  <a:pt x="24315" y="5304"/>
                </a:cubicBezTo>
                <a:lnTo>
                  <a:pt x="24821" y="6369"/>
                </a:lnTo>
                <a:lnTo>
                  <a:pt x="25989" y="6136"/>
                </a:lnTo>
                <a:cubicBezTo>
                  <a:pt x="26250" y="6083"/>
                  <a:pt x="26513" y="6058"/>
                  <a:pt x="26773" y="6058"/>
                </a:cubicBezTo>
                <a:cubicBezTo>
                  <a:pt x="28075" y="6058"/>
                  <a:pt x="29322" y="6698"/>
                  <a:pt x="30065" y="7776"/>
                </a:cubicBezTo>
                <a:lnTo>
                  <a:pt x="30728" y="8758"/>
                </a:lnTo>
                <a:lnTo>
                  <a:pt x="31840" y="8357"/>
                </a:lnTo>
                <a:cubicBezTo>
                  <a:pt x="32285" y="8197"/>
                  <a:pt x="32702" y="8110"/>
                  <a:pt x="33119" y="8110"/>
                </a:cubicBezTo>
                <a:cubicBezTo>
                  <a:pt x="35151" y="8110"/>
                  <a:pt x="36823" y="9765"/>
                  <a:pt x="36823" y="11812"/>
                </a:cubicBezTo>
                <a:cubicBezTo>
                  <a:pt x="36823" y="12936"/>
                  <a:pt x="36302" y="13929"/>
                  <a:pt x="35512" y="14609"/>
                </a:cubicBezTo>
                <a:cubicBezTo>
                  <a:pt x="34734" y="13959"/>
                  <a:pt x="33739" y="13558"/>
                  <a:pt x="32642" y="13558"/>
                </a:cubicBezTo>
                <a:lnTo>
                  <a:pt x="7174" y="13558"/>
                </a:lnTo>
                <a:cubicBezTo>
                  <a:pt x="6023" y="13558"/>
                  <a:pt x="4982" y="14003"/>
                  <a:pt x="4191" y="14707"/>
                </a:cubicBezTo>
                <a:cubicBezTo>
                  <a:pt x="3448" y="14100"/>
                  <a:pt x="3021" y="13190"/>
                  <a:pt x="3025" y="12231"/>
                </a:cubicBezTo>
                <a:cubicBezTo>
                  <a:pt x="3025" y="10430"/>
                  <a:pt x="4481" y="8963"/>
                  <a:pt x="6280" y="8963"/>
                </a:cubicBezTo>
                <a:lnTo>
                  <a:pt x="7520" y="8948"/>
                </a:lnTo>
                <a:lnTo>
                  <a:pt x="7764" y="7737"/>
                </a:lnTo>
                <a:cubicBezTo>
                  <a:pt x="8051" y="6309"/>
                  <a:pt x="9522" y="4812"/>
                  <a:pt x="11783" y="4551"/>
                </a:cubicBezTo>
                <a:lnTo>
                  <a:pt x="13455" y="4551"/>
                </a:lnTo>
                <a:cubicBezTo>
                  <a:pt x="14135" y="4594"/>
                  <a:pt x="14792" y="4818"/>
                  <a:pt x="15356" y="5199"/>
                </a:cubicBezTo>
                <a:lnTo>
                  <a:pt x="16611" y="6022"/>
                </a:lnTo>
                <a:lnTo>
                  <a:pt x="17445" y="4782"/>
                </a:lnTo>
                <a:cubicBezTo>
                  <a:pt x="18183" y="3684"/>
                  <a:pt x="19421" y="3024"/>
                  <a:pt x="20745" y="3024"/>
                </a:cubicBezTo>
                <a:close/>
                <a:moveTo>
                  <a:pt x="41229" y="28195"/>
                </a:moveTo>
                <a:cubicBezTo>
                  <a:pt x="43320" y="28195"/>
                  <a:pt x="45005" y="29891"/>
                  <a:pt x="45005" y="31982"/>
                </a:cubicBezTo>
                <a:lnTo>
                  <a:pt x="45005" y="37025"/>
                </a:lnTo>
                <a:cubicBezTo>
                  <a:pt x="45005" y="39101"/>
                  <a:pt x="43320" y="40796"/>
                  <a:pt x="41229" y="40796"/>
                </a:cubicBezTo>
                <a:lnTo>
                  <a:pt x="38709" y="40796"/>
                </a:lnTo>
                <a:cubicBezTo>
                  <a:pt x="38705" y="40796"/>
                  <a:pt x="38700" y="40796"/>
                  <a:pt x="38696" y="40796"/>
                </a:cubicBezTo>
                <a:cubicBezTo>
                  <a:pt x="38181" y="40796"/>
                  <a:pt x="37670" y="40690"/>
                  <a:pt x="37197" y="40483"/>
                </a:cubicBezTo>
                <a:lnTo>
                  <a:pt x="37197" y="28510"/>
                </a:lnTo>
                <a:cubicBezTo>
                  <a:pt x="37674" y="28301"/>
                  <a:pt x="38190" y="28195"/>
                  <a:pt x="38709" y="28195"/>
                </a:cubicBezTo>
                <a:close/>
                <a:moveTo>
                  <a:pt x="32656" y="16597"/>
                </a:moveTo>
                <a:cubicBezTo>
                  <a:pt x="33488" y="16597"/>
                  <a:pt x="34162" y="17276"/>
                  <a:pt x="34156" y="18109"/>
                </a:cubicBezTo>
                <a:lnTo>
                  <a:pt x="34155" y="52153"/>
                </a:lnTo>
                <a:cubicBezTo>
                  <a:pt x="34162" y="52988"/>
                  <a:pt x="33486" y="53665"/>
                  <a:pt x="32653" y="53665"/>
                </a:cubicBezTo>
                <a:cubicBezTo>
                  <a:pt x="32649" y="53665"/>
                  <a:pt x="32646" y="53665"/>
                  <a:pt x="32642" y="53665"/>
                </a:cubicBezTo>
                <a:lnTo>
                  <a:pt x="7174" y="53665"/>
                </a:lnTo>
                <a:cubicBezTo>
                  <a:pt x="6351" y="53665"/>
                  <a:pt x="5660" y="52987"/>
                  <a:pt x="5660" y="52153"/>
                </a:cubicBezTo>
                <a:lnTo>
                  <a:pt x="5660" y="18109"/>
                </a:lnTo>
                <a:cubicBezTo>
                  <a:pt x="5660" y="17275"/>
                  <a:pt x="6351" y="16597"/>
                  <a:pt x="7174" y="16597"/>
                </a:cubicBezTo>
                <a:lnTo>
                  <a:pt x="32642" y="16597"/>
                </a:lnTo>
                <a:cubicBezTo>
                  <a:pt x="32647" y="16597"/>
                  <a:pt x="32652" y="16597"/>
                  <a:pt x="32656" y="16597"/>
                </a:cubicBezTo>
                <a:close/>
                <a:moveTo>
                  <a:pt x="20730" y="0"/>
                </a:moveTo>
                <a:cubicBezTo>
                  <a:pt x="18872" y="0"/>
                  <a:pt x="17097" y="734"/>
                  <a:pt x="15803" y="2032"/>
                </a:cubicBezTo>
                <a:cubicBezTo>
                  <a:pt x="15457" y="1888"/>
                  <a:pt x="15110" y="1771"/>
                  <a:pt x="14753" y="1700"/>
                </a:cubicBezTo>
                <a:lnTo>
                  <a:pt x="14291" y="1602"/>
                </a:lnTo>
                <a:cubicBezTo>
                  <a:pt x="13945" y="1557"/>
                  <a:pt x="13598" y="1512"/>
                  <a:pt x="13241" y="1512"/>
                </a:cubicBezTo>
                <a:cubicBezTo>
                  <a:pt x="12987" y="1490"/>
                  <a:pt x="12732" y="1479"/>
                  <a:pt x="12477" y="1479"/>
                </a:cubicBezTo>
                <a:cubicBezTo>
                  <a:pt x="12223" y="1479"/>
                  <a:pt x="11968" y="1490"/>
                  <a:pt x="11714" y="1512"/>
                </a:cubicBezTo>
                <a:lnTo>
                  <a:pt x="11580" y="1512"/>
                </a:lnTo>
                <a:lnTo>
                  <a:pt x="11580" y="1527"/>
                </a:lnTo>
                <a:cubicBezTo>
                  <a:pt x="8615" y="1831"/>
                  <a:pt x="6109" y="3589"/>
                  <a:pt x="5127" y="6037"/>
                </a:cubicBezTo>
                <a:cubicBezTo>
                  <a:pt x="2202" y="6598"/>
                  <a:pt x="1" y="9162"/>
                  <a:pt x="1" y="12229"/>
                </a:cubicBezTo>
                <a:cubicBezTo>
                  <a:pt x="1" y="14376"/>
                  <a:pt x="1081" y="16264"/>
                  <a:pt x="2707" y="17404"/>
                </a:cubicBezTo>
                <a:cubicBezTo>
                  <a:pt x="2679" y="17633"/>
                  <a:pt x="2638" y="17864"/>
                  <a:pt x="2638" y="18108"/>
                </a:cubicBezTo>
                <a:lnTo>
                  <a:pt x="2638" y="52153"/>
                </a:lnTo>
                <a:cubicBezTo>
                  <a:pt x="2638" y="54658"/>
                  <a:pt x="4680" y="56689"/>
                  <a:pt x="7174" y="56689"/>
                </a:cubicBezTo>
                <a:lnTo>
                  <a:pt x="32642" y="56689"/>
                </a:lnTo>
                <a:cubicBezTo>
                  <a:pt x="35151" y="56689"/>
                  <a:pt x="37197" y="54658"/>
                  <a:pt x="37197" y="52153"/>
                </a:cubicBezTo>
                <a:lnTo>
                  <a:pt x="37197" y="45192"/>
                </a:lnTo>
                <a:cubicBezTo>
                  <a:pt x="37687" y="45289"/>
                  <a:pt x="38184" y="45338"/>
                  <a:pt x="38683" y="45338"/>
                </a:cubicBezTo>
                <a:cubicBezTo>
                  <a:pt x="38692" y="45338"/>
                  <a:pt x="38702" y="45338"/>
                  <a:pt x="38711" y="45338"/>
                </a:cubicBezTo>
                <a:lnTo>
                  <a:pt x="41231" y="45338"/>
                </a:lnTo>
                <a:cubicBezTo>
                  <a:pt x="45813" y="45338"/>
                  <a:pt x="49558" y="41604"/>
                  <a:pt x="49558" y="37025"/>
                </a:cubicBezTo>
                <a:lnTo>
                  <a:pt x="49558" y="31982"/>
                </a:lnTo>
                <a:cubicBezTo>
                  <a:pt x="49558" y="27387"/>
                  <a:pt x="45813" y="23655"/>
                  <a:pt x="41231" y="23655"/>
                </a:cubicBezTo>
                <a:lnTo>
                  <a:pt x="38709" y="23655"/>
                </a:lnTo>
                <a:cubicBezTo>
                  <a:pt x="38700" y="23655"/>
                  <a:pt x="38691" y="23655"/>
                  <a:pt x="38681" y="23655"/>
                </a:cubicBezTo>
                <a:cubicBezTo>
                  <a:pt x="38184" y="23655"/>
                  <a:pt x="37685" y="23703"/>
                  <a:pt x="37197" y="23800"/>
                </a:cubicBezTo>
                <a:lnTo>
                  <a:pt x="37197" y="18109"/>
                </a:lnTo>
                <a:cubicBezTo>
                  <a:pt x="37194" y="17804"/>
                  <a:pt x="37158" y="17501"/>
                  <a:pt x="37093" y="17203"/>
                </a:cubicBezTo>
                <a:cubicBezTo>
                  <a:pt x="38754" y="15977"/>
                  <a:pt x="39845" y="14018"/>
                  <a:pt x="39845" y="11814"/>
                </a:cubicBezTo>
                <a:cubicBezTo>
                  <a:pt x="39845" y="8127"/>
                  <a:pt x="36800" y="5087"/>
                  <a:pt x="33164" y="5087"/>
                </a:cubicBezTo>
                <a:cubicBezTo>
                  <a:pt x="32738" y="5087"/>
                  <a:pt x="32303" y="5128"/>
                  <a:pt x="31864" y="5216"/>
                </a:cubicBezTo>
                <a:cubicBezTo>
                  <a:pt x="30555" y="3840"/>
                  <a:pt x="28720" y="3031"/>
                  <a:pt x="26804" y="3031"/>
                </a:cubicBezTo>
                <a:cubicBezTo>
                  <a:pt x="26695" y="3031"/>
                  <a:pt x="26585" y="3034"/>
                  <a:pt x="26475" y="3039"/>
                </a:cubicBezTo>
                <a:cubicBezTo>
                  <a:pt x="25198" y="1166"/>
                  <a:pt x="23036" y="0"/>
                  <a:pt x="20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"/>
          <p:cNvSpPr/>
          <p:nvPr/>
        </p:nvSpPr>
        <p:spPr>
          <a:xfrm>
            <a:off x="1836479" y="2279362"/>
            <a:ext cx="305565" cy="242047"/>
          </a:xfrm>
          <a:custGeom>
            <a:rect b="b" l="l" r="r" t="t"/>
            <a:pathLst>
              <a:path extrusionOk="0" h="30012" w="25485">
                <a:moveTo>
                  <a:pt x="1" y="1"/>
                </a:moveTo>
                <a:lnTo>
                  <a:pt x="1" y="30011"/>
                </a:lnTo>
                <a:lnTo>
                  <a:pt x="25484" y="30011"/>
                </a:lnTo>
                <a:lnTo>
                  <a:pt x="254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"/>
          <p:cNvSpPr/>
          <p:nvPr/>
        </p:nvSpPr>
        <p:spPr>
          <a:xfrm>
            <a:off x="4424226" y="2143788"/>
            <a:ext cx="295525" cy="358029"/>
          </a:xfrm>
          <a:custGeom>
            <a:rect b="b" l="l" r="r" t="t"/>
            <a:pathLst>
              <a:path extrusionOk="0" h="12424" w="11821">
                <a:moveTo>
                  <a:pt x="7013" y="2038"/>
                </a:moveTo>
                <a:lnTo>
                  <a:pt x="7013" y="3064"/>
                </a:lnTo>
                <a:lnTo>
                  <a:pt x="6681" y="3064"/>
                </a:lnTo>
                <a:lnTo>
                  <a:pt x="6681" y="2038"/>
                </a:lnTo>
                <a:close/>
                <a:moveTo>
                  <a:pt x="4564" y="1426"/>
                </a:moveTo>
                <a:cubicBezTo>
                  <a:pt x="4395" y="1426"/>
                  <a:pt x="4257" y="1564"/>
                  <a:pt x="4257" y="1733"/>
                </a:cubicBezTo>
                <a:lnTo>
                  <a:pt x="4257" y="2551"/>
                </a:lnTo>
                <a:cubicBezTo>
                  <a:pt x="4257" y="2720"/>
                  <a:pt x="4395" y="2858"/>
                  <a:pt x="4564" y="2858"/>
                </a:cubicBezTo>
                <a:lnTo>
                  <a:pt x="5191" y="2858"/>
                </a:lnTo>
                <a:lnTo>
                  <a:pt x="5191" y="3369"/>
                </a:lnTo>
                <a:cubicBezTo>
                  <a:pt x="5195" y="3536"/>
                  <a:pt x="5330" y="3669"/>
                  <a:pt x="5497" y="3669"/>
                </a:cubicBezTo>
                <a:cubicBezTo>
                  <a:pt x="5664" y="3669"/>
                  <a:pt x="5799" y="3536"/>
                  <a:pt x="5804" y="3369"/>
                </a:cubicBezTo>
                <a:lnTo>
                  <a:pt x="5804" y="1731"/>
                </a:lnTo>
                <a:lnTo>
                  <a:pt x="5803" y="1733"/>
                </a:lnTo>
                <a:cubicBezTo>
                  <a:pt x="5799" y="1566"/>
                  <a:pt x="5664" y="1433"/>
                  <a:pt x="5497" y="1433"/>
                </a:cubicBezTo>
                <a:cubicBezTo>
                  <a:pt x="5330" y="1433"/>
                  <a:pt x="5195" y="1566"/>
                  <a:pt x="5191" y="1733"/>
                </a:cubicBezTo>
                <a:lnTo>
                  <a:pt x="5191" y="2245"/>
                </a:lnTo>
                <a:lnTo>
                  <a:pt x="4869" y="2245"/>
                </a:lnTo>
                <a:lnTo>
                  <a:pt x="4869" y="1733"/>
                </a:lnTo>
                <a:cubicBezTo>
                  <a:pt x="4869" y="1564"/>
                  <a:pt x="4733" y="1426"/>
                  <a:pt x="4564" y="1426"/>
                </a:cubicBezTo>
                <a:close/>
                <a:moveTo>
                  <a:pt x="6599" y="1426"/>
                </a:moveTo>
                <a:cubicBezTo>
                  <a:pt x="6306" y="1427"/>
                  <a:pt x="6068" y="1664"/>
                  <a:pt x="6068" y="1958"/>
                </a:cubicBezTo>
                <a:lnTo>
                  <a:pt x="6068" y="3146"/>
                </a:lnTo>
                <a:cubicBezTo>
                  <a:pt x="6069" y="3439"/>
                  <a:pt x="6306" y="3676"/>
                  <a:pt x="6599" y="3677"/>
                </a:cubicBezTo>
                <a:lnTo>
                  <a:pt x="7095" y="3677"/>
                </a:lnTo>
                <a:cubicBezTo>
                  <a:pt x="7388" y="3676"/>
                  <a:pt x="7624" y="3439"/>
                  <a:pt x="7624" y="3146"/>
                </a:cubicBezTo>
                <a:lnTo>
                  <a:pt x="7624" y="1957"/>
                </a:lnTo>
                <a:cubicBezTo>
                  <a:pt x="7624" y="1664"/>
                  <a:pt x="7388" y="1426"/>
                  <a:pt x="7095" y="1426"/>
                </a:cubicBezTo>
                <a:close/>
                <a:moveTo>
                  <a:pt x="7226" y="842"/>
                </a:moveTo>
                <a:cubicBezTo>
                  <a:pt x="8170" y="842"/>
                  <a:pt x="8936" y="1607"/>
                  <a:pt x="8936" y="2551"/>
                </a:cubicBezTo>
                <a:cubicBezTo>
                  <a:pt x="8936" y="3496"/>
                  <a:pt x="8170" y="4261"/>
                  <a:pt x="7226" y="4261"/>
                </a:cubicBezTo>
                <a:lnTo>
                  <a:pt x="4593" y="4261"/>
                </a:lnTo>
                <a:cubicBezTo>
                  <a:pt x="3649" y="4261"/>
                  <a:pt x="2883" y="3496"/>
                  <a:pt x="2883" y="2551"/>
                </a:cubicBezTo>
                <a:cubicBezTo>
                  <a:pt x="2883" y="1607"/>
                  <a:pt x="3649" y="842"/>
                  <a:pt x="4593" y="842"/>
                </a:cubicBezTo>
                <a:close/>
                <a:moveTo>
                  <a:pt x="1502" y="1"/>
                </a:moveTo>
                <a:cubicBezTo>
                  <a:pt x="673" y="1"/>
                  <a:pt x="0" y="672"/>
                  <a:pt x="0" y="1500"/>
                </a:cubicBezTo>
                <a:lnTo>
                  <a:pt x="0" y="10923"/>
                </a:lnTo>
                <a:cubicBezTo>
                  <a:pt x="0" y="11752"/>
                  <a:pt x="673" y="12423"/>
                  <a:pt x="1502" y="12423"/>
                </a:cubicBezTo>
                <a:lnTo>
                  <a:pt x="10320" y="12423"/>
                </a:lnTo>
                <a:cubicBezTo>
                  <a:pt x="10320" y="12423"/>
                  <a:pt x="10321" y="12423"/>
                  <a:pt x="10322" y="12423"/>
                </a:cubicBezTo>
                <a:cubicBezTo>
                  <a:pt x="11150" y="12423"/>
                  <a:pt x="11820" y="11751"/>
                  <a:pt x="11820" y="10923"/>
                </a:cubicBezTo>
                <a:lnTo>
                  <a:pt x="11820" y="1500"/>
                </a:lnTo>
                <a:cubicBezTo>
                  <a:pt x="11821" y="672"/>
                  <a:pt x="11148" y="1"/>
                  <a:pt x="10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1"/>
          <p:cNvGrpSpPr/>
          <p:nvPr/>
        </p:nvGrpSpPr>
        <p:grpSpPr>
          <a:xfrm>
            <a:off x="6902758" y="2104866"/>
            <a:ext cx="425268" cy="426285"/>
            <a:chOff x="-24709100" y="3888875"/>
            <a:chExt cx="243400" cy="296175"/>
          </a:xfrm>
        </p:grpSpPr>
        <p:sp>
          <p:nvSpPr>
            <p:cNvPr id="576" name="Google Shape;576;p1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2"/>
          <p:cNvSpPr txBox="1"/>
          <p:nvPr>
            <p:ph type="title"/>
          </p:nvPr>
        </p:nvSpPr>
        <p:spPr>
          <a:xfrm>
            <a:off x="784325" y="521225"/>
            <a:ext cx="671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Primary sclerosing cholangitis (PSC)</a:t>
            </a:r>
            <a:endParaRPr/>
          </a:p>
        </p:txBody>
      </p:sp>
      <p:sp>
        <p:nvSpPr>
          <p:cNvPr id="677" name="Google Shape;677;p22"/>
          <p:cNvSpPr txBox="1"/>
          <p:nvPr/>
        </p:nvSpPr>
        <p:spPr>
          <a:xfrm>
            <a:off x="925024" y="1322303"/>
            <a:ext cx="76095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Inflammation &amp; obliterative fibrosis of intrahepatic &amp; extrahepatic bile ducts, leading to dilation of preserved segments.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Irregular biliary strictures &amp; dilations cause the characteristic “beading” of the intrahepatic and extrahepatic biliary tree seen by MRI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Inflammatory bowel disease (commonly ulcerative colitis) coexists in ~70% of individuals with PSC. Conversely, PSC in 4% of ulcerative colitis patients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3"/>
          <p:cNvSpPr txBox="1"/>
          <p:nvPr>
            <p:ph type="title"/>
          </p:nvPr>
        </p:nvSpPr>
        <p:spPr>
          <a:xfrm>
            <a:off x="388533" y="866848"/>
            <a:ext cx="29589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MRCP:  multiple strictures and a </a:t>
            </a:r>
            <a:r>
              <a:rPr b="1" lang="en-US" sz="2500">
                <a:latin typeface="Poppins"/>
                <a:ea typeface="Poppins"/>
                <a:cs typeface="Poppins"/>
                <a:sym typeface="Poppins"/>
              </a:rPr>
              <a:t>“string of beads” </a:t>
            </a: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appearance of the intrahepatic bile ducts</a:t>
            </a:r>
            <a:endParaRPr sz="2500"/>
          </a:p>
        </p:txBody>
      </p:sp>
      <p:pic>
        <p:nvPicPr>
          <p:cNvPr descr="http://mirc.luriechildrens.org/storage/ss12/docs/20130808181112234/FIGA_full.jpeg" id="680" name="Google Shape;6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347" y="595900"/>
            <a:ext cx="4027821" cy="446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4"/>
          <p:cNvSpPr txBox="1"/>
          <p:nvPr>
            <p:ph type="title"/>
          </p:nvPr>
        </p:nvSpPr>
        <p:spPr>
          <a:xfrm>
            <a:off x="784325" y="521225"/>
            <a:ext cx="671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Primary sclerosing cholangitis (PSC)</a:t>
            </a:r>
            <a:endParaRPr/>
          </a:p>
        </p:txBody>
      </p:sp>
      <p:sp>
        <p:nvSpPr>
          <p:cNvPr id="683" name="Google Shape;683;p24"/>
          <p:cNvSpPr txBox="1"/>
          <p:nvPr/>
        </p:nvSpPr>
        <p:spPr>
          <a:xfrm>
            <a:off x="784325" y="1093925"/>
            <a:ext cx="79770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Peak</a:t>
            </a:r>
            <a:r>
              <a:rPr b="0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third through fifth decades of life 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Gender</a:t>
            </a:r>
            <a:r>
              <a:rPr b="0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2:1 , male predominance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Antibodies</a:t>
            </a:r>
            <a:r>
              <a:rPr b="0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perinuclear anti-neutrophil cytoplasmic antibodies (pANCA) ~ 80%.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Presentation</a:t>
            </a:r>
            <a:r>
              <a:rPr b="0" i="0" lang="en-US" sz="2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persistent ↑ serum alkaline phosphatase, fatigue, pruritis, &amp;  jaundice.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5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/>
              <a:t>PSC – </a:t>
            </a:r>
            <a:r>
              <a:rPr lang="en-US" sz="2800">
                <a:solidFill>
                  <a:srgbClr val="E0C30E"/>
                </a:solidFill>
              </a:rPr>
              <a:t>Morphology </a:t>
            </a:r>
            <a:endParaRPr/>
          </a:p>
        </p:txBody>
      </p:sp>
      <p:sp>
        <p:nvSpPr>
          <p:cNvPr id="686" name="Google Shape;686;p25"/>
          <p:cNvSpPr txBox="1"/>
          <p:nvPr/>
        </p:nvSpPr>
        <p:spPr>
          <a:xfrm>
            <a:off x="410950" y="1093925"/>
            <a:ext cx="44178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Large duct Inflammation: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neutrophils infiltrating into the epithelium superimposed on a chronic inflammatory background.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Inflamed areas develop strictures as scarring narrows the lumen.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Smaller Ducts: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little inflammation &amp; show a striking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circumferential, “onion skin” fibrosis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around an atrophic duct lumen.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7" name="Google Shape;6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854" y="1621551"/>
            <a:ext cx="4176446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Fatty liver disease: Steatosis</a:t>
            </a:r>
            <a:endParaRPr/>
          </a:p>
        </p:txBody>
      </p:sp>
      <p:sp>
        <p:nvSpPr>
          <p:cNvPr id="581" name="Google Shape;581;p2"/>
          <p:cNvSpPr txBox="1"/>
          <p:nvPr>
            <p:ph idx="2" type="title"/>
          </p:nvPr>
        </p:nvSpPr>
        <p:spPr>
          <a:xfrm>
            <a:off x="2003400" y="2908918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Zones</a:t>
            </a:r>
            <a:endParaRPr/>
          </a:p>
        </p:txBody>
      </p:sp>
      <p:sp>
        <p:nvSpPr>
          <p:cNvPr id="582" name="Google Shape;582;p2"/>
          <p:cNvSpPr txBox="1"/>
          <p:nvPr>
            <p:ph idx="1" type="subTitle"/>
          </p:nvPr>
        </p:nvSpPr>
        <p:spPr>
          <a:xfrm>
            <a:off x="1135464" y="3269503"/>
            <a:ext cx="35169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/>
              <a:t>begins in centrilobular hepatocytes 🡪 extensive 🡪 spreads outward to hepatocytes in the midlobule 🡪 periportal regions </a:t>
            </a:r>
            <a:endParaRPr sz="1900"/>
          </a:p>
        </p:txBody>
      </p:sp>
      <p:sp>
        <p:nvSpPr>
          <p:cNvPr id="583" name="Google Shape;583;p2"/>
          <p:cNvSpPr txBox="1"/>
          <p:nvPr>
            <p:ph idx="3" type="title"/>
          </p:nvPr>
        </p:nvSpPr>
        <p:spPr>
          <a:xfrm>
            <a:off x="4982295" y="2977909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Macroscopically</a:t>
            </a:r>
            <a:endParaRPr/>
          </a:p>
        </p:txBody>
      </p:sp>
      <p:sp>
        <p:nvSpPr>
          <p:cNvPr id="584" name="Google Shape;584;p2"/>
          <p:cNvSpPr txBox="1"/>
          <p:nvPr>
            <p:ph idx="4" type="subTitle"/>
          </p:nvPr>
        </p:nvSpPr>
        <p:spPr>
          <a:xfrm>
            <a:off x="4652387" y="3450372"/>
            <a:ext cx="2904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Livers are large</a:t>
            </a:r>
            <a:endParaRPr sz="2100"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(4–6 kg or more), soft, yellow, and greasy.</a:t>
            </a:r>
            <a:endParaRPr sz="2100"/>
          </a:p>
        </p:txBody>
      </p:sp>
      <p:sp>
        <p:nvSpPr>
          <p:cNvPr id="585" name="Google Shape;585;p2"/>
          <p:cNvSpPr txBox="1"/>
          <p:nvPr>
            <p:ph idx="5" type="title"/>
          </p:nvPr>
        </p:nvSpPr>
        <p:spPr>
          <a:xfrm>
            <a:off x="2003400" y="1025325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/>
              <a:t>Fatty change</a:t>
            </a:r>
            <a:endParaRPr sz="2100"/>
          </a:p>
        </p:txBody>
      </p:sp>
      <p:sp>
        <p:nvSpPr>
          <p:cNvPr id="586" name="Google Shape;586;p2"/>
          <p:cNvSpPr txBox="1"/>
          <p:nvPr>
            <p:ph idx="6" type="subTitle"/>
          </p:nvPr>
        </p:nvSpPr>
        <p:spPr>
          <a:xfrm>
            <a:off x="1951605" y="1978654"/>
            <a:ext cx="2210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Hepatocellular fat accumulation</a:t>
            </a:r>
            <a:endParaRPr sz="2100"/>
          </a:p>
        </p:txBody>
      </p:sp>
      <p:sp>
        <p:nvSpPr>
          <p:cNvPr id="587" name="Google Shape;587;p2"/>
          <p:cNvSpPr txBox="1"/>
          <p:nvPr>
            <p:ph idx="7" type="title"/>
          </p:nvPr>
        </p:nvSpPr>
        <p:spPr>
          <a:xfrm flipH="1">
            <a:off x="4930500" y="1025330"/>
            <a:ext cx="2006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900"/>
              <a:t>Lipid droplets</a:t>
            </a:r>
            <a:endParaRPr sz="1900"/>
          </a:p>
        </p:txBody>
      </p:sp>
      <p:sp>
        <p:nvSpPr>
          <p:cNvPr id="588" name="Google Shape;588;p2"/>
          <p:cNvSpPr txBox="1"/>
          <p:nvPr>
            <p:ph idx="8" type="subTitle"/>
          </p:nvPr>
        </p:nvSpPr>
        <p:spPr>
          <a:xfrm>
            <a:off x="4652387" y="1848027"/>
            <a:ext cx="34968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700"/>
              <a:t>range from small (microvesicular) to large (macrovesicular), displacing the nucleus</a:t>
            </a:r>
            <a:endParaRPr sz="1700"/>
          </a:p>
        </p:txBody>
      </p:sp>
      <p:cxnSp>
        <p:nvCxnSpPr>
          <p:cNvPr id="589" name="Google Shape;589;p2"/>
          <p:cNvCxnSpPr/>
          <p:nvPr/>
        </p:nvCxnSpPr>
        <p:spPr>
          <a:xfrm>
            <a:off x="4572000" y="1595659"/>
            <a:ext cx="0" cy="2764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0" name="Google Shape;590;p2"/>
          <p:cNvCxnSpPr/>
          <p:nvPr/>
        </p:nvCxnSpPr>
        <p:spPr>
          <a:xfrm rot="10800000">
            <a:off x="1236026" y="2908918"/>
            <a:ext cx="6832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"/>
          <p:cNvSpPr txBox="1"/>
          <p:nvPr>
            <p:ph type="title"/>
          </p:nvPr>
        </p:nvSpPr>
        <p:spPr>
          <a:xfrm>
            <a:off x="784325" y="521225"/>
            <a:ext cx="592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Fatty liver disease: </a:t>
            </a:r>
            <a:r>
              <a:rPr b="1" lang="en-US"/>
              <a:t>Steatohepatitis.</a:t>
            </a:r>
            <a:endParaRPr/>
          </a:p>
        </p:txBody>
      </p:sp>
      <p:sp>
        <p:nvSpPr>
          <p:cNvPr id="593" name="Google Shape;593;p3"/>
          <p:cNvSpPr txBox="1"/>
          <p:nvPr>
            <p:ph idx="2" type="title"/>
          </p:nvPr>
        </p:nvSpPr>
        <p:spPr>
          <a:xfrm>
            <a:off x="1477108" y="2908918"/>
            <a:ext cx="27363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/>
              <a:t>Mallory-Denk bodies</a:t>
            </a:r>
            <a:endParaRPr/>
          </a:p>
        </p:txBody>
      </p:sp>
      <p:sp>
        <p:nvSpPr>
          <p:cNvPr id="594" name="Google Shape;594;p3"/>
          <p:cNvSpPr txBox="1"/>
          <p:nvPr>
            <p:ph idx="1" type="subTitle"/>
          </p:nvPr>
        </p:nvSpPr>
        <p:spPr>
          <a:xfrm>
            <a:off x="1085223" y="3269503"/>
            <a:ext cx="4140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/>
              <a:t>T</a:t>
            </a:r>
            <a:r>
              <a:rPr lang="en-US" sz="1800"/>
              <a:t>angled skeins of intermediate filaments.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/>
              <a:t>V</a:t>
            </a:r>
            <a:r>
              <a:rPr lang="en-US" sz="1800"/>
              <a:t>isible eosinophilic cytoplasmic inclusions in degenerating hepatocytes</a:t>
            </a:r>
            <a:endParaRPr sz="1800"/>
          </a:p>
        </p:txBody>
      </p:sp>
      <p:sp>
        <p:nvSpPr>
          <p:cNvPr id="595" name="Google Shape;595;p3"/>
          <p:cNvSpPr txBox="1"/>
          <p:nvPr>
            <p:ph idx="3" type="title"/>
          </p:nvPr>
        </p:nvSpPr>
        <p:spPr>
          <a:xfrm>
            <a:off x="4982295" y="2977909"/>
            <a:ext cx="32070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/>
              <a:t>Neutrophil infiltration</a:t>
            </a:r>
            <a:endParaRPr/>
          </a:p>
        </p:txBody>
      </p:sp>
      <p:sp>
        <p:nvSpPr>
          <p:cNvPr id="596" name="Google Shape;596;p3"/>
          <p:cNvSpPr txBox="1"/>
          <p:nvPr>
            <p:ph idx="4" type="subTitle"/>
          </p:nvPr>
        </p:nvSpPr>
        <p:spPr>
          <a:xfrm>
            <a:off x="4883499" y="3430275"/>
            <a:ext cx="2904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100"/>
              <a:t>M</a:t>
            </a:r>
            <a:r>
              <a:rPr lang="en-US" sz="2100"/>
              <a:t>ay permeate the lobule and accumulate around degenerating hepatocytes</a:t>
            </a:r>
            <a:endParaRPr sz="2100"/>
          </a:p>
        </p:txBody>
      </p:sp>
      <p:sp>
        <p:nvSpPr>
          <p:cNvPr id="597" name="Google Shape;597;p3"/>
          <p:cNvSpPr txBox="1"/>
          <p:nvPr>
            <p:ph idx="5" type="title"/>
          </p:nvPr>
        </p:nvSpPr>
        <p:spPr>
          <a:xfrm>
            <a:off x="1812481" y="1525321"/>
            <a:ext cx="22101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Alcohol vs NAFLD</a:t>
            </a:r>
            <a:endParaRPr/>
          </a:p>
        </p:txBody>
      </p:sp>
      <p:sp>
        <p:nvSpPr>
          <p:cNvPr id="598" name="Google Shape;598;p3"/>
          <p:cNvSpPr txBox="1"/>
          <p:nvPr>
            <p:ph idx="6" type="subTitle"/>
          </p:nvPr>
        </p:nvSpPr>
        <p:spPr>
          <a:xfrm>
            <a:off x="1436915" y="1918364"/>
            <a:ext cx="3336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/>
              <a:t>M</a:t>
            </a:r>
            <a:r>
              <a:rPr lang="en-US" sz="1800"/>
              <a:t>ore pronounced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with alcohol use than in NAFLD, seen in either</a:t>
            </a:r>
            <a:endParaRPr sz="1800"/>
          </a:p>
        </p:txBody>
      </p:sp>
      <p:sp>
        <p:nvSpPr>
          <p:cNvPr id="599" name="Google Shape;599;p3"/>
          <p:cNvSpPr txBox="1"/>
          <p:nvPr>
            <p:ph idx="7" type="title"/>
          </p:nvPr>
        </p:nvSpPr>
        <p:spPr>
          <a:xfrm>
            <a:off x="4930499" y="1475078"/>
            <a:ext cx="28167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/>
              <a:t>Hepatocyte ballooning</a:t>
            </a:r>
            <a:endParaRPr/>
          </a:p>
        </p:txBody>
      </p:sp>
      <p:sp>
        <p:nvSpPr>
          <p:cNvPr id="600" name="Google Shape;600;p3"/>
          <p:cNvSpPr txBox="1"/>
          <p:nvPr>
            <p:ph idx="8" type="subTitle"/>
          </p:nvPr>
        </p:nvSpPr>
        <p:spPr>
          <a:xfrm>
            <a:off x="4652387" y="1777689"/>
            <a:ext cx="34968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700"/>
              <a:t>S</a:t>
            </a:r>
            <a:r>
              <a:rPr lang="en-US" sz="1700"/>
              <a:t>ingle or scattered foci of cells</a:t>
            </a:r>
            <a:endParaRPr sz="17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700"/>
              <a:t>undergo swelling &amp; necrosis.</a:t>
            </a:r>
            <a:endParaRPr sz="17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700"/>
              <a:t>M</a:t>
            </a:r>
            <a:r>
              <a:rPr lang="en-US" sz="1700"/>
              <a:t>ost prominent in the centrilobular region</a:t>
            </a:r>
            <a:endParaRPr sz="1700"/>
          </a:p>
        </p:txBody>
      </p:sp>
      <p:cxnSp>
        <p:nvCxnSpPr>
          <p:cNvPr id="601" name="Google Shape;601;p3"/>
          <p:cNvCxnSpPr/>
          <p:nvPr/>
        </p:nvCxnSpPr>
        <p:spPr>
          <a:xfrm>
            <a:off x="4572000" y="1316334"/>
            <a:ext cx="0" cy="3436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02" name="Google Shape;602;p3"/>
          <p:cNvCxnSpPr/>
          <p:nvPr/>
        </p:nvCxnSpPr>
        <p:spPr>
          <a:xfrm rot="10800000">
            <a:off x="1236026" y="2908918"/>
            <a:ext cx="6832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" id="349" name="Google Shape;349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1952" y="979399"/>
            <a:ext cx="4425986" cy="3683036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" id="351" name="Google Shape;351;p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976" y="979400"/>
            <a:ext cx="4253976" cy="368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"/>
          <p:cNvSpPr txBox="1"/>
          <p:nvPr>
            <p:ph type="title"/>
          </p:nvPr>
        </p:nvSpPr>
        <p:spPr>
          <a:xfrm>
            <a:off x="784324" y="521225"/>
            <a:ext cx="558633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Fatty liver disease: </a:t>
            </a:r>
            <a:r>
              <a:rPr b="1" lang="en-US"/>
              <a:t>Steatofibrosis</a:t>
            </a:r>
            <a:endParaRPr/>
          </a:p>
        </p:txBody>
      </p:sp>
      <p:sp>
        <p:nvSpPr>
          <p:cNvPr id="358" name="Google Shape;358;p7"/>
          <p:cNvSpPr txBox="1"/>
          <p:nvPr>
            <p:ph idx="4294967295" type="subTitle"/>
          </p:nvPr>
        </p:nvSpPr>
        <p:spPr>
          <a:xfrm>
            <a:off x="834425" y="3559794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fibrosis appears first in the centrilobular region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7"/>
          <p:cNvSpPr txBox="1"/>
          <p:nvPr>
            <p:ph idx="4294967295" type="subTitle"/>
          </p:nvPr>
        </p:nvSpPr>
        <p:spPr>
          <a:xfrm>
            <a:off x="2744843" y="3559794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encircling individual or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small clusters of hepatocytes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7"/>
          <p:cNvSpPr txBox="1"/>
          <p:nvPr>
            <p:ph idx="4294967295" type="subTitle"/>
          </p:nvPr>
        </p:nvSpPr>
        <p:spPr>
          <a:xfrm>
            <a:off x="4655262" y="3388972"/>
            <a:ext cx="17439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portal tracts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&amp; then condense to create central portal fibrous septa.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7"/>
          <p:cNvSpPr txBox="1"/>
          <p:nvPr>
            <p:ph idx="4294967295" type="subTitle"/>
          </p:nvPr>
        </p:nvSpPr>
        <p:spPr>
          <a:xfrm>
            <a:off x="6565678" y="3368875"/>
            <a:ext cx="2176388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Septa become more prominent 🡪liver takes on a nodular, cirrhotic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appearance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7"/>
          <p:cNvSpPr txBox="1"/>
          <p:nvPr>
            <p:ph idx="4294967295" type="title"/>
          </p:nvPr>
        </p:nvSpPr>
        <p:spPr>
          <a:xfrm>
            <a:off x="764806" y="1703457"/>
            <a:ext cx="1587638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chemeClr val="accent4"/>
                </a:solidFill>
              </a:rPr>
              <a:t>central vein sclerosis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363" name="Google Shape;363;p7"/>
          <p:cNvSpPr txBox="1"/>
          <p:nvPr>
            <p:ph idx="4294967295" type="title"/>
          </p:nvPr>
        </p:nvSpPr>
        <p:spPr>
          <a:xfrm>
            <a:off x="2643931" y="1757898"/>
            <a:ext cx="1780294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chemeClr val="accent4"/>
                </a:solidFill>
              </a:rPr>
              <a:t>chicken wire fence pattern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364" name="Google Shape;364;p7"/>
          <p:cNvSpPr txBox="1"/>
          <p:nvPr>
            <p:ph idx="4294967295" type="title"/>
          </p:nvPr>
        </p:nvSpPr>
        <p:spPr>
          <a:xfrm>
            <a:off x="4579047" y="1894375"/>
            <a:ext cx="1769013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chemeClr val="accent4"/>
                </a:solidFill>
              </a:rPr>
              <a:t>Fibrous septa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365" name="Google Shape;365;p7"/>
          <p:cNvSpPr txBox="1"/>
          <p:nvPr>
            <p:ph idx="4294967295" type="title"/>
          </p:nvPr>
        </p:nvSpPr>
        <p:spPr>
          <a:xfrm>
            <a:off x="6542203" y="1971111"/>
            <a:ext cx="2149622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</a:pPr>
            <a:r>
              <a:rPr lang="en-US" sz="1600">
                <a:solidFill>
                  <a:schemeClr val="accent4"/>
                </a:solidFill>
              </a:rPr>
              <a:t>Cirrhosis</a:t>
            </a:r>
            <a:endParaRPr sz="1600">
              <a:solidFill>
                <a:schemeClr val="accent4"/>
              </a:solidFill>
            </a:endParaRPr>
          </a:p>
        </p:txBody>
      </p:sp>
      <p:grpSp>
        <p:nvGrpSpPr>
          <p:cNvPr id="366" name="Google Shape;366;p7"/>
          <p:cNvGrpSpPr/>
          <p:nvPr/>
        </p:nvGrpSpPr>
        <p:grpSpPr>
          <a:xfrm>
            <a:off x="1263125" y="2344011"/>
            <a:ext cx="6026750" cy="648600"/>
            <a:chOff x="1558625" y="2729500"/>
            <a:chExt cx="6026750" cy="648600"/>
          </a:xfrm>
        </p:grpSpPr>
        <p:cxnSp>
          <p:nvCxnSpPr>
            <p:cNvPr id="367" name="Google Shape;367;p7"/>
            <p:cNvCxnSpPr>
              <a:stCxn id="368" idx="6"/>
              <a:endCxn id="369" idx="6"/>
            </p:cNvCxnSpPr>
            <p:nvPr/>
          </p:nvCxnSpPr>
          <p:spPr>
            <a:xfrm>
              <a:off x="1854125" y="3053800"/>
              <a:ext cx="57312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8" name="Google Shape;368;p7"/>
            <p:cNvSpPr/>
            <p:nvPr/>
          </p:nvSpPr>
          <p:spPr>
            <a:xfrm>
              <a:off x="1558625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469050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379463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289875" y="2906050"/>
              <a:ext cx="295500" cy="29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7"/>
            <p:cNvCxnSpPr/>
            <p:nvPr/>
          </p:nvCxnSpPr>
          <p:spPr>
            <a:xfrm>
              <a:off x="1706375" y="2729500"/>
              <a:ext cx="0" cy="6486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3" name="Google Shape;373;p7"/>
            <p:cNvCxnSpPr/>
            <p:nvPr/>
          </p:nvCxnSpPr>
          <p:spPr>
            <a:xfrm>
              <a:off x="3616800" y="2729500"/>
              <a:ext cx="0" cy="6486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7"/>
            <p:cNvCxnSpPr/>
            <p:nvPr/>
          </p:nvCxnSpPr>
          <p:spPr>
            <a:xfrm>
              <a:off x="5527225" y="2729500"/>
              <a:ext cx="0" cy="6486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7"/>
            <p:cNvCxnSpPr/>
            <p:nvPr/>
          </p:nvCxnSpPr>
          <p:spPr>
            <a:xfrm>
              <a:off x="7437625" y="2729500"/>
              <a:ext cx="0" cy="6486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70" y="432079"/>
            <a:ext cx="4220308" cy="4352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81" name="Google Shape;3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9019" y="432080"/>
            <a:ext cx="5452869" cy="435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"/>
          <p:cNvSpPr/>
          <p:nvPr/>
        </p:nvSpPr>
        <p:spPr>
          <a:xfrm>
            <a:off x="7003701" y="-7406"/>
            <a:ext cx="2002271" cy="1836205"/>
          </a:xfrm>
          <a:custGeom>
            <a:rect b="b" l="l" r="r" t="t"/>
            <a:pathLst>
              <a:path extrusionOk="0" h="8066" w="10238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"/>
          <p:cNvSpPr txBox="1"/>
          <p:nvPr>
            <p:ph type="title"/>
          </p:nvPr>
        </p:nvSpPr>
        <p:spPr>
          <a:xfrm>
            <a:off x="4802181" y="1135734"/>
            <a:ext cx="28080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GROSSLY:</a:t>
            </a:r>
            <a:endParaRPr/>
          </a:p>
        </p:txBody>
      </p:sp>
      <p:sp>
        <p:nvSpPr>
          <p:cNvPr id="606" name="Google Shape;606;p4"/>
          <p:cNvSpPr txBox="1"/>
          <p:nvPr>
            <p:ph idx="1" type="body"/>
          </p:nvPr>
        </p:nvSpPr>
        <p:spPr>
          <a:xfrm>
            <a:off x="4699974" y="1769041"/>
            <a:ext cx="44439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Early: liver is yellow, fatty, &amp; enlarged. 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Persistent damage (years)🡪 brown, shrunken, nonfatty organ composed of cirrhotic nodules &lt; 0.3 cm in diameter (smaller than is typical for most chronic viral hepatitis</a:t>
            </a:r>
            <a:endParaRPr sz="2200"/>
          </a:p>
        </p:txBody>
      </p:sp>
      <p:grpSp>
        <p:nvGrpSpPr>
          <p:cNvPr id="607" name="Google Shape;607;p4"/>
          <p:cNvGrpSpPr/>
          <p:nvPr/>
        </p:nvGrpSpPr>
        <p:grpSpPr>
          <a:xfrm>
            <a:off x="7208059" y="524665"/>
            <a:ext cx="1935942" cy="1156917"/>
            <a:chOff x="8086850" y="3763788"/>
            <a:chExt cx="2404300" cy="1437700"/>
          </a:xfrm>
        </p:grpSpPr>
        <p:sp>
          <p:nvSpPr>
            <p:cNvPr id="608" name="Google Shape;608;p4"/>
            <p:cNvSpPr/>
            <p:nvPr/>
          </p:nvSpPr>
          <p:spPr>
            <a:xfrm>
              <a:off x="8740275" y="5020063"/>
              <a:ext cx="228875" cy="131425"/>
            </a:xfrm>
            <a:custGeom>
              <a:rect b="b" l="l" r="r" t="t"/>
              <a:pathLst>
                <a:path extrusionOk="0" h="5257" w="9155">
                  <a:moveTo>
                    <a:pt x="9154" y="0"/>
                  </a:moveTo>
                  <a:lnTo>
                    <a:pt x="9154" y="0"/>
                  </a:lnTo>
                  <a:cubicBezTo>
                    <a:pt x="5746" y="1218"/>
                    <a:pt x="2619" y="2283"/>
                    <a:pt x="0" y="3152"/>
                  </a:cubicBezTo>
                  <a:cubicBezTo>
                    <a:pt x="1405" y="4517"/>
                    <a:pt x="2874" y="5256"/>
                    <a:pt x="4249" y="5256"/>
                  </a:cubicBezTo>
                  <a:cubicBezTo>
                    <a:pt x="4646" y="5256"/>
                    <a:pt x="5036" y="5194"/>
                    <a:pt x="5414" y="5069"/>
                  </a:cubicBezTo>
                  <a:cubicBezTo>
                    <a:pt x="6974" y="4549"/>
                    <a:pt x="8451" y="2825"/>
                    <a:pt x="9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9820150" y="3765738"/>
              <a:ext cx="671000" cy="757425"/>
            </a:xfrm>
            <a:custGeom>
              <a:rect b="b" l="l" r="r" t="t"/>
              <a:pathLst>
                <a:path extrusionOk="0" h="30297" w="26840">
                  <a:moveTo>
                    <a:pt x="4963" y="1"/>
                  </a:moveTo>
                  <a:cubicBezTo>
                    <a:pt x="2337" y="7853"/>
                    <a:pt x="302" y="15584"/>
                    <a:pt x="57" y="23995"/>
                  </a:cubicBezTo>
                  <a:cubicBezTo>
                    <a:pt x="0" y="26001"/>
                    <a:pt x="161" y="28131"/>
                    <a:pt x="348" y="30296"/>
                  </a:cubicBezTo>
                  <a:cubicBezTo>
                    <a:pt x="6110" y="28701"/>
                    <a:pt x="13486" y="25436"/>
                    <a:pt x="18301" y="18754"/>
                  </a:cubicBezTo>
                  <a:cubicBezTo>
                    <a:pt x="18872" y="17963"/>
                    <a:pt x="19446" y="17184"/>
                    <a:pt x="20010" y="16414"/>
                  </a:cubicBezTo>
                  <a:cubicBezTo>
                    <a:pt x="23522" y="11647"/>
                    <a:pt x="26839" y="7145"/>
                    <a:pt x="25535" y="4566"/>
                  </a:cubicBezTo>
                  <a:cubicBezTo>
                    <a:pt x="24117" y="1761"/>
                    <a:pt x="17191" y="230"/>
                    <a:pt x="4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9587850" y="3765738"/>
              <a:ext cx="180125" cy="147275"/>
            </a:xfrm>
            <a:custGeom>
              <a:rect b="b" l="l" r="r" t="t"/>
              <a:pathLst>
                <a:path extrusionOk="0" h="5891" w="7205">
                  <a:moveTo>
                    <a:pt x="7204" y="1"/>
                  </a:moveTo>
                  <a:lnTo>
                    <a:pt x="7204" y="1"/>
                  </a:lnTo>
                  <a:cubicBezTo>
                    <a:pt x="4959" y="38"/>
                    <a:pt x="2524" y="114"/>
                    <a:pt x="1" y="213"/>
                  </a:cubicBezTo>
                  <a:cubicBezTo>
                    <a:pt x="1822" y="1678"/>
                    <a:pt x="3356" y="3719"/>
                    <a:pt x="4525" y="5890"/>
                  </a:cubicBezTo>
                  <a:cubicBezTo>
                    <a:pt x="5251" y="3769"/>
                    <a:pt x="6134" y="1789"/>
                    <a:pt x="7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8086850" y="3763788"/>
              <a:ext cx="1546350" cy="1437700"/>
            </a:xfrm>
            <a:custGeom>
              <a:rect b="b" l="l" r="r" t="t"/>
              <a:pathLst>
                <a:path extrusionOk="0" h="57508" w="61854">
                  <a:moveTo>
                    <a:pt x="31784" y="0"/>
                  </a:moveTo>
                  <a:cubicBezTo>
                    <a:pt x="21607" y="0"/>
                    <a:pt x="11532" y="1045"/>
                    <a:pt x="6770" y="8611"/>
                  </a:cubicBezTo>
                  <a:cubicBezTo>
                    <a:pt x="0" y="19368"/>
                    <a:pt x="1445" y="30314"/>
                    <a:pt x="2723" y="39967"/>
                  </a:cubicBezTo>
                  <a:cubicBezTo>
                    <a:pt x="2998" y="42063"/>
                    <a:pt x="3261" y="44039"/>
                    <a:pt x="3438" y="45981"/>
                  </a:cubicBezTo>
                  <a:cubicBezTo>
                    <a:pt x="4070" y="52898"/>
                    <a:pt x="5145" y="57507"/>
                    <a:pt x="8335" y="57507"/>
                  </a:cubicBezTo>
                  <a:cubicBezTo>
                    <a:pt x="10916" y="57507"/>
                    <a:pt x="14917" y="55018"/>
                    <a:pt x="20227" y="50105"/>
                  </a:cubicBezTo>
                  <a:cubicBezTo>
                    <a:pt x="20379" y="49963"/>
                    <a:pt x="20561" y="49858"/>
                    <a:pt x="20760" y="49799"/>
                  </a:cubicBezTo>
                  <a:cubicBezTo>
                    <a:pt x="21064" y="49709"/>
                    <a:pt x="49400" y="41077"/>
                    <a:pt x="58665" y="33621"/>
                  </a:cubicBezTo>
                  <a:cubicBezTo>
                    <a:pt x="60085" y="27097"/>
                    <a:pt x="61853" y="20414"/>
                    <a:pt x="60020" y="13810"/>
                  </a:cubicBezTo>
                  <a:cubicBezTo>
                    <a:pt x="58587" y="8647"/>
                    <a:pt x="55012" y="5168"/>
                    <a:pt x="52984" y="486"/>
                  </a:cubicBezTo>
                  <a:cubicBezTo>
                    <a:pt x="52830" y="487"/>
                    <a:pt x="52675" y="489"/>
                    <a:pt x="52515" y="489"/>
                  </a:cubicBezTo>
                  <a:cubicBezTo>
                    <a:pt x="48963" y="489"/>
                    <a:pt x="45341" y="362"/>
                    <a:pt x="41841" y="239"/>
                  </a:cubicBezTo>
                  <a:cubicBezTo>
                    <a:pt x="38341" y="115"/>
                    <a:pt x="35031" y="0"/>
                    <a:pt x="3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2" name="Google Shape;6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532" y="733529"/>
            <a:ext cx="4691650" cy="385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