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56" r:id="rId4"/>
    <p:sldId id="260" r:id="rId5"/>
    <p:sldId id="265" r:id="rId6"/>
    <p:sldId id="274" r:id="rId7"/>
    <p:sldId id="275" r:id="rId8"/>
    <p:sldId id="261" r:id="rId9"/>
    <p:sldId id="270" r:id="rId10"/>
    <p:sldId id="271" r:id="rId11"/>
    <p:sldId id="272" r:id="rId12"/>
    <p:sldId id="267" r:id="rId13"/>
    <p:sldId id="268" r:id="rId14"/>
    <p:sldId id="269" r:id="rId15"/>
    <p:sldId id="266" r:id="rId16"/>
    <p:sldId id="259" r:id="rId17"/>
  </p:sldIdLst>
  <p:sldSz cx="12192000" cy="6858000"/>
  <p:notesSz cx="6858000" cy="9144000"/>
  <p:defaultTextStyle>
    <a:defPPr>
      <a:defRPr lang="en-US"/>
    </a:defPPr>
    <a:lvl1pPr algn="r" defTabSz="457200"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defTabSz="457200"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defTabSz="457200"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defTabSz="457200"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defTabSz="457200"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944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7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presProps" Target="presProps.xml" /><Relationship Id="rId3" Type="http://schemas.openxmlformats.org/officeDocument/2006/relationships/slideMaster" Target="slideMasters/slideMaster1.xml" /><Relationship Id="rId21" Type="http://schemas.openxmlformats.org/officeDocument/2006/relationships/tableStyles" Target="tableStyles.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5" Type="http://schemas.openxmlformats.org/officeDocument/2006/relationships/slide" Target="slides/slide2.xml" /><Relationship Id="rId15" Type="http://schemas.openxmlformats.org/officeDocument/2006/relationships/slide" Target="slides/slide12.xml" /><Relationship Id="rId10" Type="http://schemas.openxmlformats.org/officeDocument/2006/relationships/slide" Target="slides/slide7.xml" /><Relationship Id="rId19" Type="http://schemas.openxmlformats.org/officeDocument/2006/relationships/viewProps" Target="viewProps.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BEDCA317-D78A-414E-A78B-B260E8C56817}"/>
              </a:ext>
            </a:extLst>
          </p:cNvPr>
          <p:cNvGrpSpPr>
            <a:grpSpLocks/>
          </p:cNvGrpSpPr>
          <p:nvPr/>
        </p:nvGrpSpPr>
        <p:grpSpPr bwMode="auto">
          <a:xfrm>
            <a:off x="-17463" y="0"/>
            <a:ext cx="12231688" cy="6856413"/>
            <a:chOff x="-16934" y="0"/>
            <a:chExt cx="12231160" cy="6856214"/>
          </a:xfrm>
        </p:grpSpPr>
        <p:pic>
          <p:nvPicPr>
            <p:cNvPr id="5" name="Picture 12" descr="HD-PanelTitleR1.png">
              <a:extLst>
                <a:ext uri="{FF2B5EF4-FFF2-40B4-BE49-F238E27FC236}">
                  <a16:creationId xmlns:a16="http://schemas.microsoft.com/office/drawing/2014/main" id="{FBB0F8B5-FB11-4674-A2D5-438A8A4904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40DA5F9-7AFF-47FD-A82A-2744ABBC17B3}"/>
                </a:ext>
              </a:extLst>
            </p:cNvPr>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a:extLst>
                <a:ext uri="{FF2B5EF4-FFF2-40B4-BE49-F238E27FC236}">
                  <a16:creationId xmlns:a16="http://schemas.microsoft.com/office/drawing/2014/main" id="{595BA637-88AD-476C-B20A-E755349C9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a:extLst>
                <a:ext uri="{FF2B5EF4-FFF2-40B4-BE49-F238E27FC236}">
                  <a16:creationId xmlns:a16="http://schemas.microsoft.com/office/drawing/2014/main" id="{E0F4CE3E-6678-48EE-BD78-73C98AA51E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79B4EA41-5E45-485B-A301-157BAE7B56D4}"/>
              </a:ext>
            </a:extLst>
          </p:cNvPr>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10" name="Date Placeholder 3">
            <a:extLst>
              <a:ext uri="{FF2B5EF4-FFF2-40B4-BE49-F238E27FC236}">
                <a16:creationId xmlns:a16="http://schemas.microsoft.com/office/drawing/2014/main" id="{61C11C61-31D2-444E-BE06-61A6BA0A4946}"/>
              </a:ext>
            </a:extLst>
          </p:cNvPr>
          <p:cNvSpPr>
            <a:spLocks noGrp="1"/>
          </p:cNvSpPr>
          <p:nvPr>
            <p:ph type="dt" sz="half" idx="10"/>
          </p:nvPr>
        </p:nvSpPr>
        <p:spPr>
          <a:xfrm>
            <a:off x="7983538" y="5037138"/>
            <a:ext cx="896937" cy="279400"/>
          </a:xfrm>
        </p:spPr>
        <p:txBody>
          <a:bodyPr/>
          <a:lstStyle>
            <a:lvl1pPr>
              <a:defRPr/>
            </a:lvl1pPr>
          </a:lstStyle>
          <a:p>
            <a:pPr>
              <a:defRPr/>
            </a:pPr>
            <a:fld id="{90BF5207-4FE1-48AE-8C46-7E2305860E91}" type="datetimeFigureOut">
              <a:rPr lang="en-US"/>
              <a:pPr>
                <a:defRPr/>
              </a:pPr>
              <a:t>3/7/2022</a:t>
            </a:fld>
            <a:endParaRPr lang="en-US"/>
          </a:p>
        </p:txBody>
      </p:sp>
      <p:sp>
        <p:nvSpPr>
          <p:cNvPr id="11" name="Footer Placeholder 4">
            <a:extLst>
              <a:ext uri="{FF2B5EF4-FFF2-40B4-BE49-F238E27FC236}">
                <a16:creationId xmlns:a16="http://schemas.microsoft.com/office/drawing/2014/main" id="{9EB6376F-4E93-40CC-9573-D1B12BD5CE99}"/>
              </a:ext>
            </a:extLst>
          </p:cNvPr>
          <p:cNvSpPr>
            <a:spLocks noGrp="1"/>
          </p:cNvSpPr>
          <p:nvPr>
            <p:ph type="ftr" sz="quarter" idx="11"/>
          </p:nvPr>
        </p:nvSpPr>
        <p:spPr>
          <a:xfrm>
            <a:off x="2692400" y="5037138"/>
            <a:ext cx="5214938" cy="2794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685F3F84-99F2-4D1E-A3C8-1DDC286413E6}"/>
              </a:ext>
            </a:extLst>
          </p:cNvPr>
          <p:cNvSpPr>
            <a:spLocks noGrp="1"/>
          </p:cNvSpPr>
          <p:nvPr>
            <p:ph type="sldNum" sz="quarter" idx="12"/>
          </p:nvPr>
        </p:nvSpPr>
        <p:spPr>
          <a:xfrm>
            <a:off x="8956675" y="5037138"/>
            <a:ext cx="550863" cy="279400"/>
          </a:xfrm>
        </p:spPr>
        <p:txBody>
          <a:bodyPr/>
          <a:lstStyle>
            <a:lvl1pPr>
              <a:defRPr/>
            </a:lvl1pPr>
          </a:lstStyle>
          <a:p>
            <a:fld id="{10493286-6E9F-4BC4-A4F4-C7306F8C728C}" type="slidenum">
              <a:rPr lang="en-US" altLang="en-US"/>
              <a:pPr/>
              <a:t>‹#›</a:t>
            </a:fld>
            <a:endParaRPr lang="en-US" altLang="en-US"/>
          </a:p>
        </p:txBody>
      </p:sp>
    </p:spTree>
    <p:extLst>
      <p:ext uri="{BB962C8B-B14F-4D97-AF65-F5344CB8AC3E}">
        <p14:creationId xmlns:p14="http://schemas.microsoft.com/office/powerpoint/2010/main" val="2389536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noProof="0"/>
              <a:t>انقر فوق الأيقونة لإضافة صورة</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3">
            <a:extLst>
              <a:ext uri="{FF2B5EF4-FFF2-40B4-BE49-F238E27FC236}">
                <a16:creationId xmlns:a16="http://schemas.microsoft.com/office/drawing/2014/main" id="{F85220B1-ED69-4E8A-8855-F03430F77F6C}"/>
              </a:ext>
            </a:extLst>
          </p:cNvPr>
          <p:cNvSpPr>
            <a:spLocks noGrp="1"/>
          </p:cNvSpPr>
          <p:nvPr>
            <p:ph type="dt" sz="half" idx="10"/>
          </p:nvPr>
        </p:nvSpPr>
        <p:spPr/>
        <p:txBody>
          <a:bodyPr/>
          <a:lstStyle>
            <a:lvl1pPr>
              <a:defRPr/>
            </a:lvl1pPr>
          </a:lstStyle>
          <a:p>
            <a:pPr>
              <a:defRPr/>
            </a:pPr>
            <a:fld id="{2028E898-A674-4463-BF11-4775A5C2C6CB}" type="datetimeFigureOut">
              <a:rPr lang="en-US"/>
              <a:pPr>
                <a:defRPr/>
              </a:pPr>
              <a:t>3/7/2022</a:t>
            </a:fld>
            <a:endParaRPr lang="en-US"/>
          </a:p>
        </p:txBody>
      </p:sp>
      <p:sp>
        <p:nvSpPr>
          <p:cNvPr id="6" name="Footer Placeholder 4">
            <a:extLst>
              <a:ext uri="{FF2B5EF4-FFF2-40B4-BE49-F238E27FC236}">
                <a16:creationId xmlns:a16="http://schemas.microsoft.com/office/drawing/2014/main" id="{854F56EA-CAB0-419D-80B0-3564C4608F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2CEBE6-74A5-43C8-AA3B-A138B0B527C8}"/>
              </a:ext>
            </a:extLst>
          </p:cNvPr>
          <p:cNvSpPr>
            <a:spLocks noGrp="1"/>
          </p:cNvSpPr>
          <p:nvPr>
            <p:ph type="sldNum" sz="quarter" idx="12"/>
          </p:nvPr>
        </p:nvSpPr>
        <p:spPr/>
        <p:txBody>
          <a:bodyPr/>
          <a:lstStyle>
            <a:lvl1pPr>
              <a:defRPr/>
            </a:lvl1pPr>
          </a:lstStyle>
          <a:p>
            <a:fld id="{93878CD5-B040-4A17-86CC-70DE537C783D}" type="slidenum">
              <a:rPr lang="en-US" altLang="en-US"/>
              <a:pPr/>
              <a:t>‹#›</a:t>
            </a:fld>
            <a:endParaRPr lang="en-US" altLang="en-US"/>
          </a:p>
        </p:txBody>
      </p:sp>
    </p:spTree>
    <p:extLst>
      <p:ext uri="{BB962C8B-B14F-4D97-AF65-F5344CB8AC3E}">
        <p14:creationId xmlns:p14="http://schemas.microsoft.com/office/powerpoint/2010/main" val="388033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6EF1F8F-468B-436F-A42C-4DF48812F80E}"/>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5" name="Date Placeholder 3">
            <a:extLst>
              <a:ext uri="{FF2B5EF4-FFF2-40B4-BE49-F238E27FC236}">
                <a16:creationId xmlns:a16="http://schemas.microsoft.com/office/drawing/2014/main" id="{192ED54F-8E50-461A-A165-24E782454000}"/>
              </a:ext>
            </a:extLst>
          </p:cNvPr>
          <p:cNvSpPr>
            <a:spLocks noGrp="1"/>
          </p:cNvSpPr>
          <p:nvPr>
            <p:ph type="dt" sz="half" idx="10"/>
          </p:nvPr>
        </p:nvSpPr>
        <p:spPr/>
        <p:txBody>
          <a:bodyPr/>
          <a:lstStyle>
            <a:lvl1pPr>
              <a:defRPr/>
            </a:lvl1pPr>
          </a:lstStyle>
          <a:p>
            <a:pPr>
              <a:defRPr/>
            </a:pPr>
            <a:fld id="{4601AE71-D2A4-42CB-99C5-587FCB576875}" type="datetimeFigureOut">
              <a:rPr lang="en-US"/>
              <a:pPr>
                <a:defRPr/>
              </a:pPr>
              <a:t>3/7/2022</a:t>
            </a:fld>
            <a:endParaRPr lang="en-US"/>
          </a:p>
        </p:txBody>
      </p:sp>
      <p:sp>
        <p:nvSpPr>
          <p:cNvPr id="6" name="Footer Placeholder 4">
            <a:extLst>
              <a:ext uri="{FF2B5EF4-FFF2-40B4-BE49-F238E27FC236}">
                <a16:creationId xmlns:a16="http://schemas.microsoft.com/office/drawing/2014/main" id="{44B3C180-4065-4966-B479-FBBEA68F3B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9FA5426-43ED-405B-9FAF-89391AF0E8C9}"/>
              </a:ext>
            </a:extLst>
          </p:cNvPr>
          <p:cNvSpPr>
            <a:spLocks noGrp="1"/>
          </p:cNvSpPr>
          <p:nvPr>
            <p:ph type="sldNum" sz="quarter" idx="12"/>
          </p:nvPr>
        </p:nvSpPr>
        <p:spPr/>
        <p:txBody>
          <a:bodyPr/>
          <a:lstStyle>
            <a:lvl1pPr>
              <a:defRPr/>
            </a:lvl1pPr>
          </a:lstStyle>
          <a:p>
            <a:fld id="{542BF625-A340-481C-AECE-37E23CE184B3}" type="slidenum">
              <a:rPr lang="en-US" altLang="en-US"/>
              <a:pPr/>
              <a:t>‹#›</a:t>
            </a:fld>
            <a:endParaRPr lang="en-US" altLang="en-US"/>
          </a:p>
        </p:txBody>
      </p:sp>
    </p:spTree>
    <p:extLst>
      <p:ext uri="{BB962C8B-B14F-4D97-AF65-F5344CB8AC3E}">
        <p14:creationId xmlns:p14="http://schemas.microsoft.com/office/powerpoint/2010/main" val="1245269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D3B953-87DF-432A-87A2-A211980AF31C}"/>
              </a:ext>
            </a:extLst>
          </p:cNvPr>
          <p:cNvSpPr txBox="1"/>
          <p:nvPr/>
        </p:nvSpPr>
        <p:spPr>
          <a:xfrm>
            <a:off x="862013" y="879475"/>
            <a:ext cx="609600" cy="585788"/>
          </a:xfrm>
          <a:prstGeom prst="rect">
            <a:avLst/>
          </a:prstGeom>
        </p:spPr>
        <p:txBody>
          <a:bodyPr anchor="ctr"/>
          <a:lstStyle/>
          <a:p>
            <a:pPr algn="l" rtl="0" fontAlgn="auto">
              <a:spcBef>
                <a:spcPts val="0"/>
              </a:spcBef>
              <a:spcAft>
                <a:spcPts val="0"/>
              </a:spcAft>
              <a:defRPr/>
            </a:pPr>
            <a:r>
              <a:rPr lang="en-US" sz="8000" dirty="0">
                <a:latin typeface="+mn-lt"/>
                <a:cs typeface="+mn-cs"/>
              </a:rPr>
              <a:t>“</a:t>
            </a:r>
          </a:p>
        </p:txBody>
      </p:sp>
      <p:sp>
        <p:nvSpPr>
          <p:cNvPr id="6" name="TextBox 5">
            <a:extLst>
              <a:ext uri="{FF2B5EF4-FFF2-40B4-BE49-F238E27FC236}">
                <a16:creationId xmlns:a16="http://schemas.microsoft.com/office/drawing/2014/main" id="{9A07C563-D0C0-4FA9-BA86-598F244F76AB}"/>
              </a:ext>
            </a:extLst>
          </p:cNvPr>
          <p:cNvSpPr txBox="1"/>
          <p:nvPr/>
        </p:nvSpPr>
        <p:spPr>
          <a:xfrm>
            <a:off x="10599738" y="2827338"/>
            <a:ext cx="609600" cy="585787"/>
          </a:xfrm>
          <a:prstGeom prst="rect">
            <a:avLst/>
          </a:prstGeom>
        </p:spPr>
        <p:txBody>
          <a:bodyPr anchor="ctr"/>
          <a:lstStyle/>
          <a:p>
            <a:pPr rtl="0" fontAlgn="auto">
              <a:spcBef>
                <a:spcPts val="0"/>
              </a:spcBef>
              <a:spcAft>
                <a:spcPts val="0"/>
              </a:spcAft>
              <a:defRPr/>
            </a:pPr>
            <a:r>
              <a:rPr lang="en-US" sz="8000" dirty="0">
                <a:latin typeface="+mn-lt"/>
                <a:cs typeface="+mn-cs"/>
              </a:rPr>
              <a:t>”</a:t>
            </a:r>
          </a:p>
        </p:txBody>
      </p:sp>
      <p:cxnSp>
        <p:nvCxnSpPr>
          <p:cNvPr id="7" name="Straight Connector 6">
            <a:extLst>
              <a:ext uri="{FF2B5EF4-FFF2-40B4-BE49-F238E27FC236}">
                <a16:creationId xmlns:a16="http://schemas.microsoft.com/office/drawing/2014/main" id="{9150CAA2-5875-4C92-B07E-38E1306B5ADC}"/>
              </a:ext>
            </a:extLst>
          </p:cNvPr>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8" name="Date Placeholder 3">
            <a:extLst>
              <a:ext uri="{FF2B5EF4-FFF2-40B4-BE49-F238E27FC236}">
                <a16:creationId xmlns:a16="http://schemas.microsoft.com/office/drawing/2014/main" id="{B3152A6B-498A-44EC-ABE8-B36B094939C5}"/>
              </a:ext>
            </a:extLst>
          </p:cNvPr>
          <p:cNvSpPr>
            <a:spLocks noGrp="1"/>
          </p:cNvSpPr>
          <p:nvPr>
            <p:ph type="dt" sz="half" idx="14"/>
          </p:nvPr>
        </p:nvSpPr>
        <p:spPr/>
        <p:txBody>
          <a:bodyPr/>
          <a:lstStyle>
            <a:lvl1pPr>
              <a:defRPr/>
            </a:lvl1pPr>
          </a:lstStyle>
          <a:p>
            <a:pPr>
              <a:defRPr/>
            </a:pPr>
            <a:fld id="{E09D11FE-5F1F-4029-9F32-7F46D5192734}" type="datetimeFigureOut">
              <a:rPr lang="en-US"/>
              <a:pPr>
                <a:defRPr/>
              </a:pPr>
              <a:t>3/7/2022</a:t>
            </a:fld>
            <a:endParaRPr lang="en-US"/>
          </a:p>
        </p:txBody>
      </p:sp>
      <p:sp>
        <p:nvSpPr>
          <p:cNvPr id="9" name="Footer Placeholder 4">
            <a:extLst>
              <a:ext uri="{FF2B5EF4-FFF2-40B4-BE49-F238E27FC236}">
                <a16:creationId xmlns:a16="http://schemas.microsoft.com/office/drawing/2014/main" id="{562C6A67-C270-47EB-9115-A881C53E9CA8}"/>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30169096-8450-4D39-8F35-905643E6B71F}"/>
              </a:ext>
            </a:extLst>
          </p:cNvPr>
          <p:cNvSpPr>
            <a:spLocks noGrp="1"/>
          </p:cNvSpPr>
          <p:nvPr>
            <p:ph type="sldNum" sz="quarter" idx="16"/>
          </p:nvPr>
        </p:nvSpPr>
        <p:spPr/>
        <p:txBody>
          <a:bodyPr/>
          <a:lstStyle>
            <a:lvl1pPr>
              <a:defRPr/>
            </a:lvl1pPr>
          </a:lstStyle>
          <a:p>
            <a:fld id="{0C2A1DE0-F8CA-4ACF-8C4F-4B37E0E50B8D}" type="slidenum">
              <a:rPr lang="en-US" altLang="en-US"/>
              <a:pPr/>
              <a:t>‹#›</a:t>
            </a:fld>
            <a:endParaRPr lang="en-US" altLang="en-US"/>
          </a:p>
        </p:txBody>
      </p:sp>
    </p:spTree>
    <p:extLst>
      <p:ext uri="{BB962C8B-B14F-4D97-AF65-F5344CB8AC3E}">
        <p14:creationId xmlns:p14="http://schemas.microsoft.com/office/powerpoint/2010/main" val="1841973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a:extLst>
              <a:ext uri="{FF2B5EF4-FFF2-40B4-BE49-F238E27FC236}">
                <a16:creationId xmlns:a16="http://schemas.microsoft.com/office/drawing/2014/main" id="{7AA9ACD6-5713-49DC-845A-4E871826A4A3}"/>
              </a:ext>
            </a:extLst>
          </p:cNvPr>
          <p:cNvSpPr>
            <a:spLocks noGrp="1"/>
          </p:cNvSpPr>
          <p:nvPr>
            <p:ph type="dt" sz="half" idx="10"/>
          </p:nvPr>
        </p:nvSpPr>
        <p:spPr/>
        <p:txBody>
          <a:bodyPr/>
          <a:lstStyle>
            <a:lvl1pPr>
              <a:defRPr/>
            </a:lvl1pPr>
          </a:lstStyle>
          <a:p>
            <a:pPr>
              <a:defRPr/>
            </a:pPr>
            <a:fld id="{B11F6CCD-5330-4CB0-8247-1AB0BCAEF293}" type="datetimeFigureOut">
              <a:rPr lang="en-US"/>
              <a:pPr>
                <a:defRPr/>
              </a:pPr>
              <a:t>3/7/2022</a:t>
            </a:fld>
            <a:endParaRPr lang="en-US"/>
          </a:p>
        </p:txBody>
      </p:sp>
      <p:sp>
        <p:nvSpPr>
          <p:cNvPr id="5" name="Footer Placeholder 4">
            <a:extLst>
              <a:ext uri="{FF2B5EF4-FFF2-40B4-BE49-F238E27FC236}">
                <a16:creationId xmlns:a16="http://schemas.microsoft.com/office/drawing/2014/main" id="{7281F1FD-137B-4E92-9C9D-1FF97D845B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5AD6B4-FEE7-4E4C-9BCF-04A0242BDADC}"/>
              </a:ext>
            </a:extLst>
          </p:cNvPr>
          <p:cNvSpPr>
            <a:spLocks noGrp="1"/>
          </p:cNvSpPr>
          <p:nvPr>
            <p:ph type="sldNum" sz="quarter" idx="12"/>
          </p:nvPr>
        </p:nvSpPr>
        <p:spPr/>
        <p:txBody>
          <a:bodyPr/>
          <a:lstStyle>
            <a:lvl1pPr>
              <a:defRPr/>
            </a:lvl1pPr>
          </a:lstStyle>
          <a:p>
            <a:fld id="{261D065B-9811-477F-B1CF-66946100DE92}" type="slidenum">
              <a:rPr lang="en-US" altLang="en-US"/>
              <a:pPr/>
              <a:t>‹#›</a:t>
            </a:fld>
            <a:endParaRPr lang="en-US" altLang="en-US"/>
          </a:p>
        </p:txBody>
      </p:sp>
    </p:spTree>
    <p:extLst>
      <p:ext uri="{BB962C8B-B14F-4D97-AF65-F5344CB8AC3E}">
        <p14:creationId xmlns:p14="http://schemas.microsoft.com/office/powerpoint/2010/main" val="98692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694D6-764A-4A1C-9EBE-8F4D5DDA8DFC}"/>
              </a:ext>
            </a:extLst>
          </p:cNvPr>
          <p:cNvSpPr txBox="1"/>
          <p:nvPr/>
        </p:nvSpPr>
        <p:spPr>
          <a:xfrm>
            <a:off x="862013" y="879475"/>
            <a:ext cx="609600" cy="585788"/>
          </a:xfrm>
          <a:prstGeom prst="rect">
            <a:avLst/>
          </a:prstGeom>
        </p:spPr>
        <p:txBody>
          <a:bodyPr anchor="ctr"/>
          <a:lstStyle/>
          <a:p>
            <a:pPr algn="l" rtl="0" fontAlgn="auto">
              <a:spcBef>
                <a:spcPts val="0"/>
              </a:spcBef>
              <a:spcAft>
                <a:spcPts val="0"/>
              </a:spcAft>
              <a:defRPr/>
            </a:pPr>
            <a:r>
              <a:rPr lang="en-US" sz="8000" dirty="0">
                <a:latin typeface="+mn-lt"/>
                <a:cs typeface="+mn-cs"/>
              </a:rPr>
              <a:t>“</a:t>
            </a:r>
          </a:p>
        </p:txBody>
      </p:sp>
      <p:sp>
        <p:nvSpPr>
          <p:cNvPr id="6" name="TextBox 5">
            <a:extLst>
              <a:ext uri="{FF2B5EF4-FFF2-40B4-BE49-F238E27FC236}">
                <a16:creationId xmlns:a16="http://schemas.microsoft.com/office/drawing/2014/main" id="{A0F1A6E0-37DA-43D7-BFC4-906AD4245E22}"/>
              </a:ext>
            </a:extLst>
          </p:cNvPr>
          <p:cNvSpPr txBox="1"/>
          <p:nvPr/>
        </p:nvSpPr>
        <p:spPr>
          <a:xfrm>
            <a:off x="10599738" y="2598738"/>
            <a:ext cx="609600" cy="585787"/>
          </a:xfrm>
          <a:prstGeom prst="rect">
            <a:avLst/>
          </a:prstGeom>
        </p:spPr>
        <p:txBody>
          <a:bodyPr anchor="ctr"/>
          <a:lstStyle/>
          <a:p>
            <a:pPr rtl="0" fontAlgn="auto">
              <a:spcBef>
                <a:spcPts val="0"/>
              </a:spcBef>
              <a:spcAft>
                <a:spcPts val="0"/>
              </a:spcAft>
              <a:defRPr/>
            </a:pPr>
            <a:r>
              <a:rPr lang="en-US" sz="8000" dirty="0">
                <a:latin typeface="+mn-lt"/>
                <a:cs typeface="+mn-cs"/>
              </a:rPr>
              <a:t>”</a:t>
            </a:r>
          </a:p>
        </p:txBody>
      </p:sp>
      <p:cxnSp>
        <p:nvCxnSpPr>
          <p:cNvPr id="7" name="Straight Connector 6">
            <a:extLst>
              <a:ext uri="{FF2B5EF4-FFF2-40B4-BE49-F238E27FC236}">
                <a16:creationId xmlns:a16="http://schemas.microsoft.com/office/drawing/2014/main" id="{A99187E2-E506-41DC-81C9-0FAC540E107A}"/>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ar-SA"/>
              <a:t>انقر لتحرير نمط عنوان الشكل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8" name="Date Placeholder 3">
            <a:extLst>
              <a:ext uri="{FF2B5EF4-FFF2-40B4-BE49-F238E27FC236}">
                <a16:creationId xmlns:a16="http://schemas.microsoft.com/office/drawing/2014/main" id="{B0153A1B-3B40-4D6E-A985-D00FC0AF5F25}"/>
              </a:ext>
            </a:extLst>
          </p:cNvPr>
          <p:cNvSpPr>
            <a:spLocks noGrp="1"/>
          </p:cNvSpPr>
          <p:nvPr>
            <p:ph type="dt" sz="half" idx="14"/>
          </p:nvPr>
        </p:nvSpPr>
        <p:spPr/>
        <p:txBody>
          <a:bodyPr/>
          <a:lstStyle>
            <a:lvl1pPr>
              <a:defRPr/>
            </a:lvl1pPr>
          </a:lstStyle>
          <a:p>
            <a:pPr>
              <a:defRPr/>
            </a:pPr>
            <a:fld id="{7A64886F-14AB-47E0-AE0A-9BA9971617D8}" type="datetimeFigureOut">
              <a:rPr lang="en-US"/>
              <a:pPr>
                <a:defRPr/>
              </a:pPr>
              <a:t>3/7/2022</a:t>
            </a:fld>
            <a:endParaRPr lang="en-US"/>
          </a:p>
        </p:txBody>
      </p:sp>
      <p:sp>
        <p:nvSpPr>
          <p:cNvPr id="9" name="Footer Placeholder 4">
            <a:extLst>
              <a:ext uri="{FF2B5EF4-FFF2-40B4-BE49-F238E27FC236}">
                <a16:creationId xmlns:a16="http://schemas.microsoft.com/office/drawing/2014/main" id="{73ABA3D1-B525-44F5-8276-10F2A6C3BFA8}"/>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2D2E1E89-DBCC-4F98-A732-119F991007EA}"/>
              </a:ext>
            </a:extLst>
          </p:cNvPr>
          <p:cNvSpPr>
            <a:spLocks noGrp="1"/>
          </p:cNvSpPr>
          <p:nvPr>
            <p:ph type="sldNum" sz="quarter" idx="16"/>
          </p:nvPr>
        </p:nvSpPr>
        <p:spPr/>
        <p:txBody>
          <a:bodyPr/>
          <a:lstStyle>
            <a:lvl1pPr>
              <a:defRPr/>
            </a:lvl1pPr>
          </a:lstStyle>
          <a:p>
            <a:fld id="{091EA0DE-ABE5-44F8-8B93-5D414B274BA5}" type="slidenum">
              <a:rPr lang="en-US" altLang="en-US"/>
              <a:pPr/>
              <a:t>‹#›</a:t>
            </a:fld>
            <a:endParaRPr lang="en-US" altLang="en-US"/>
          </a:p>
        </p:txBody>
      </p:sp>
    </p:spTree>
    <p:extLst>
      <p:ext uri="{BB962C8B-B14F-4D97-AF65-F5344CB8AC3E}">
        <p14:creationId xmlns:p14="http://schemas.microsoft.com/office/powerpoint/2010/main" val="1842883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DEA0446-9786-4995-97E8-5EF536D3E021}"/>
              </a:ext>
            </a:extLst>
          </p:cNvPr>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ar-SA"/>
              <a:t>انقر لتحرير نمط عنوان الشكل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6" name="Date Placeholder 3">
            <a:extLst>
              <a:ext uri="{FF2B5EF4-FFF2-40B4-BE49-F238E27FC236}">
                <a16:creationId xmlns:a16="http://schemas.microsoft.com/office/drawing/2014/main" id="{36292324-3EAD-4BFB-828A-6273A6DC5E6F}"/>
              </a:ext>
            </a:extLst>
          </p:cNvPr>
          <p:cNvSpPr>
            <a:spLocks noGrp="1"/>
          </p:cNvSpPr>
          <p:nvPr>
            <p:ph type="dt" sz="half" idx="14"/>
          </p:nvPr>
        </p:nvSpPr>
        <p:spPr/>
        <p:txBody>
          <a:bodyPr/>
          <a:lstStyle>
            <a:lvl1pPr>
              <a:defRPr/>
            </a:lvl1pPr>
          </a:lstStyle>
          <a:p>
            <a:pPr>
              <a:defRPr/>
            </a:pPr>
            <a:fld id="{1216EFA6-D0DA-4E5A-B428-F409429BEBEA}" type="datetimeFigureOut">
              <a:rPr lang="en-US"/>
              <a:pPr>
                <a:defRPr/>
              </a:pPr>
              <a:t>3/7/2022</a:t>
            </a:fld>
            <a:endParaRPr lang="en-US"/>
          </a:p>
        </p:txBody>
      </p:sp>
      <p:sp>
        <p:nvSpPr>
          <p:cNvPr id="7" name="Footer Placeholder 4">
            <a:extLst>
              <a:ext uri="{FF2B5EF4-FFF2-40B4-BE49-F238E27FC236}">
                <a16:creationId xmlns:a16="http://schemas.microsoft.com/office/drawing/2014/main" id="{2AC2B099-42B5-425B-B40E-4CF80A4A3F0F}"/>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0646573-9220-42E4-9A54-C6E023CCD22D}"/>
              </a:ext>
            </a:extLst>
          </p:cNvPr>
          <p:cNvSpPr>
            <a:spLocks noGrp="1"/>
          </p:cNvSpPr>
          <p:nvPr>
            <p:ph type="sldNum" sz="quarter" idx="16"/>
          </p:nvPr>
        </p:nvSpPr>
        <p:spPr/>
        <p:txBody>
          <a:bodyPr/>
          <a:lstStyle>
            <a:lvl1pPr>
              <a:defRPr/>
            </a:lvl1pPr>
          </a:lstStyle>
          <a:p>
            <a:fld id="{BD61B1AE-3388-4C5F-A3CC-BBE05AD2318B}" type="slidenum">
              <a:rPr lang="en-US" altLang="en-US"/>
              <a:pPr/>
              <a:t>‹#›</a:t>
            </a:fld>
            <a:endParaRPr lang="en-US" altLang="en-US"/>
          </a:p>
        </p:txBody>
      </p:sp>
    </p:spTree>
    <p:extLst>
      <p:ext uri="{BB962C8B-B14F-4D97-AF65-F5344CB8AC3E}">
        <p14:creationId xmlns:p14="http://schemas.microsoft.com/office/powerpoint/2010/main" val="3204278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DF5D288-0E78-4EF4-A13A-0EEBCD3A582D}"/>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3">
            <a:extLst>
              <a:ext uri="{FF2B5EF4-FFF2-40B4-BE49-F238E27FC236}">
                <a16:creationId xmlns:a16="http://schemas.microsoft.com/office/drawing/2014/main" id="{2409BD92-94A0-4657-A268-FD6C39AAF981}"/>
              </a:ext>
            </a:extLst>
          </p:cNvPr>
          <p:cNvSpPr>
            <a:spLocks noGrp="1"/>
          </p:cNvSpPr>
          <p:nvPr>
            <p:ph type="dt" sz="half" idx="10"/>
          </p:nvPr>
        </p:nvSpPr>
        <p:spPr/>
        <p:txBody>
          <a:bodyPr/>
          <a:lstStyle>
            <a:lvl1pPr>
              <a:defRPr/>
            </a:lvl1pPr>
          </a:lstStyle>
          <a:p>
            <a:pPr>
              <a:defRPr/>
            </a:pPr>
            <a:fld id="{7E78A8D6-4986-4158-AB43-EEFCBB3B1B2F}" type="datetimeFigureOut">
              <a:rPr lang="en-US"/>
              <a:pPr>
                <a:defRPr/>
              </a:pPr>
              <a:t>3/7/2022</a:t>
            </a:fld>
            <a:endParaRPr lang="en-US"/>
          </a:p>
        </p:txBody>
      </p:sp>
      <p:sp>
        <p:nvSpPr>
          <p:cNvPr id="6" name="Footer Placeholder 4">
            <a:extLst>
              <a:ext uri="{FF2B5EF4-FFF2-40B4-BE49-F238E27FC236}">
                <a16:creationId xmlns:a16="http://schemas.microsoft.com/office/drawing/2014/main" id="{438B304E-7A45-41E1-9302-7698F086DE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CAABE98-F000-4EDF-9DC9-800D659996F0}"/>
              </a:ext>
            </a:extLst>
          </p:cNvPr>
          <p:cNvSpPr>
            <a:spLocks noGrp="1"/>
          </p:cNvSpPr>
          <p:nvPr>
            <p:ph type="sldNum" sz="quarter" idx="12"/>
          </p:nvPr>
        </p:nvSpPr>
        <p:spPr/>
        <p:txBody>
          <a:bodyPr/>
          <a:lstStyle>
            <a:lvl1pPr>
              <a:defRPr/>
            </a:lvl1pPr>
          </a:lstStyle>
          <a:p>
            <a:fld id="{CC962C57-45BE-4928-B5F4-38B74EB5105F}" type="slidenum">
              <a:rPr lang="en-US" altLang="en-US"/>
              <a:pPr/>
              <a:t>‹#›</a:t>
            </a:fld>
            <a:endParaRPr lang="en-US" altLang="en-US"/>
          </a:p>
        </p:txBody>
      </p:sp>
    </p:spTree>
    <p:extLst>
      <p:ext uri="{BB962C8B-B14F-4D97-AF65-F5344CB8AC3E}">
        <p14:creationId xmlns:p14="http://schemas.microsoft.com/office/powerpoint/2010/main" val="303717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C87FF44-BB70-42DA-B52C-3BE2376B9B4C}"/>
              </a:ext>
            </a:extLst>
          </p:cNvPr>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3">
            <a:extLst>
              <a:ext uri="{FF2B5EF4-FFF2-40B4-BE49-F238E27FC236}">
                <a16:creationId xmlns:a16="http://schemas.microsoft.com/office/drawing/2014/main" id="{E39993F7-3E09-4377-9EE6-3B8A2B0F8EDA}"/>
              </a:ext>
            </a:extLst>
          </p:cNvPr>
          <p:cNvSpPr>
            <a:spLocks noGrp="1"/>
          </p:cNvSpPr>
          <p:nvPr>
            <p:ph type="dt" sz="half" idx="10"/>
          </p:nvPr>
        </p:nvSpPr>
        <p:spPr/>
        <p:txBody>
          <a:bodyPr/>
          <a:lstStyle>
            <a:lvl1pPr>
              <a:defRPr/>
            </a:lvl1pPr>
          </a:lstStyle>
          <a:p>
            <a:pPr>
              <a:defRPr/>
            </a:pPr>
            <a:fld id="{91CD1697-FB44-4E5E-B488-3D51471A9129}" type="datetimeFigureOut">
              <a:rPr lang="en-US"/>
              <a:pPr>
                <a:defRPr/>
              </a:pPr>
              <a:t>3/7/2022</a:t>
            </a:fld>
            <a:endParaRPr lang="en-US"/>
          </a:p>
        </p:txBody>
      </p:sp>
      <p:sp>
        <p:nvSpPr>
          <p:cNvPr id="6" name="Footer Placeholder 4">
            <a:extLst>
              <a:ext uri="{FF2B5EF4-FFF2-40B4-BE49-F238E27FC236}">
                <a16:creationId xmlns:a16="http://schemas.microsoft.com/office/drawing/2014/main" id="{44CEC866-F9AB-4D3D-A3B0-C7633CF79A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527C39-5124-4DB9-8E0F-20E56C0D3190}"/>
              </a:ext>
            </a:extLst>
          </p:cNvPr>
          <p:cNvSpPr>
            <a:spLocks noGrp="1"/>
          </p:cNvSpPr>
          <p:nvPr>
            <p:ph type="sldNum" sz="quarter" idx="12"/>
          </p:nvPr>
        </p:nvSpPr>
        <p:spPr/>
        <p:txBody>
          <a:bodyPr/>
          <a:lstStyle>
            <a:lvl1pPr>
              <a:defRPr/>
            </a:lvl1pPr>
          </a:lstStyle>
          <a:p>
            <a:fld id="{CA05EEF0-F12F-4F5F-BE7C-733B56625CB2}" type="slidenum">
              <a:rPr lang="en-US" altLang="en-US"/>
              <a:pPr/>
              <a:t>‹#›</a:t>
            </a:fld>
            <a:endParaRPr lang="en-US" altLang="en-US"/>
          </a:p>
        </p:txBody>
      </p:sp>
    </p:spTree>
    <p:extLst>
      <p:ext uri="{BB962C8B-B14F-4D97-AF65-F5344CB8AC3E}">
        <p14:creationId xmlns:p14="http://schemas.microsoft.com/office/powerpoint/2010/main" val="227439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60FBA9F-3261-4F08-8D02-0F9A3B1AD3E2}"/>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3">
            <a:extLst>
              <a:ext uri="{FF2B5EF4-FFF2-40B4-BE49-F238E27FC236}">
                <a16:creationId xmlns:a16="http://schemas.microsoft.com/office/drawing/2014/main" id="{EBAC9467-A761-4D09-BE5E-729B5833D940}"/>
              </a:ext>
            </a:extLst>
          </p:cNvPr>
          <p:cNvSpPr>
            <a:spLocks noGrp="1"/>
          </p:cNvSpPr>
          <p:nvPr>
            <p:ph type="dt" sz="half" idx="10"/>
          </p:nvPr>
        </p:nvSpPr>
        <p:spPr/>
        <p:txBody>
          <a:bodyPr/>
          <a:lstStyle>
            <a:lvl1pPr>
              <a:defRPr/>
            </a:lvl1pPr>
          </a:lstStyle>
          <a:p>
            <a:pPr>
              <a:defRPr/>
            </a:pPr>
            <a:fld id="{529410EE-68BF-4207-A3AA-8EA042A2277A}" type="datetimeFigureOut">
              <a:rPr lang="en-US"/>
              <a:pPr>
                <a:defRPr/>
              </a:pPr>
              <a:t>3/7/2022</a:t>
            </a:fld>
            <a:endParaRPr lang="en-US"/>
          </a:p>
        </p:txBody>
      </p:sp>
      <p:sp>
        <p:nvSpPr>
          <p:cNvPr id="6" name="Footer Placeholder 4">
            <a:extLst>
              <a:ext uri="{FF2B5EF4-FFF2-40B4-BE49-F238E27FC236}">
                <a16:creationId xmlns:a16="http://schemas.microsoft.com/office/drawing/2014/main" id="{CDF626BD-B784-45B9-9A5F-63F2CA6F4F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E4CB1A4-0726-42FE-BB92-B1A7105034B7}"/>
              </a:ext>
            </a:extLst>
          </p:cNvPr>
          <p:cNvSpPr>
            <a:spLocks noGrp="1"/>
          </p:cNvSpPr>
          <p:nvPr>
            <p:ph type="sldNum" sz="quarter" idx="12"/>
          </p:nvPr>
        </p:nvSpPr>
        <p:spPr/>
        <p:txBody>
          <a:bodyPr/>
          <a:lstStyle>
            <a:lvl1pPr>
              <a:defRPr/>
            </a:lvl1pPr>
          </a:lstStyle>
          <a:p>
            <a:fld id="{3A7DB8D2-958A-470F-A5A5-1B18FBE42466}" type="slidenum">
              <a:rPr lang="en-US" altLang="en-US"/>
              <a:pPr/>
              <a:t>‹#›</a:t>
            </a:fld>
            <a:endParaRPr lang="en-US" altLang="en-US"/>
          </a:p>
        </p:txBody>
      </p:sp>
    </p:spTree>
    <p:extLst>
      <p:ext uri="{BB962C8B-B14F-4D97-AF65-F5344CB8AC3E}">
        <p14:creationId xmlns:p14="http://schemas.microsoft.com/office/powerpoint/2010/main" val="374246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1EBC542-0942-47B3-B938-4D0E51014543}"/>
              </a:ext>
            </a:extLst>
          </p:cNvPr>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5" name="Date Placeholder 3">
            <a:extLst>
              <a:ext uri="{FF2B5EF4-FFF2-40B4-BE49-F238E27FC236}">
                <a16:creationId xmlns:a16="http://schemas.microsoft.com/office/drawing/2014/main" id="{4080F3F8-DCCC-4C1E-91FF-C0FCC0D79297}"/>
              </a:ext>
            </a:extLst>
          </p:cNvPr>
          <p:cNvSpPr>
            <a:spLocks noGrp="1"/>
          </p:cNvSpPr>
          <p:nvPr>
            <p:ph type="dt" sz="half" idx="10"/>
          </p:nvPr>
        </p:nvSpPr>
        <p:spPr/>
        <p:txBody>
          <a:bodyPr/>
          <a:lstStyle>
            <a:lvl1pPr>
              <a:defRPr/>
            </a:lvl1pPr>
          </a:lstStyle>
          <a:p>
            <a:pPr>
              <a:defRPr/>
            </a:pPr>
            <a:fld id="{8263C94F-01AF-4533-B9B9-1C70DE063114}" type="datetimeFigureOut">
              <a:rPr lang="en-US"/>
              <a:pPr>
                <a:defRPr/>
              </a:pPr>
              <a:t>3/7/2022</a:t>
            </a:fld>
            <a:endParaRPr lang="en-US"/>
          </a:p>
        </p:txBody>
      </p:sp>
      <p:sp>
        <p:nvSpPr>
          <p:cNvPr id="6" name="Footer Placeholder 4">
            <a:extLst>
              <a:ext uri="{FF2B5EF4-FFF2-40B4-BE49-F238E27FC236}">
                <a16:creationId xmlns:a16="http://schemas.microsoft.com/office/drawing/2014/main" id="{3E6828C0-0F99-4F79-970E-4EE88CE22F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77E600-7305-4BF1-9A22-651CC31B53F9}"/>
              </a:ext>
            </a:extLst>
          </p:cNvPr>
          <p:cNvSpPr>
            <a:spLocks noGrp="1"/>
          </p:cNvSpPr>
          <p:nvPr>
            <p:ph type="sldNum" sz="quarter" idx="12"/>
          </p:nvPr>
        </p:nvSpPr>
        <p:spPr/>
        <p:txBody>
          <a:bodyPr/>
          <a:lstStyle>
            <a:lvl1pPr>
              <a:defRPr/>
            </a:lvl1pPr>
          </a:lstStyle>
          <a:p>
            <a:fld id="{EA93C343-BA6D-4D02-B0B2-98EDD4D6286C}" type="slidenum">
              <a:rPr lang="en-US" altLang="en-US"/>
              <a:pPr/>
              <a:t>‹#›</a:t>
            </a:fld>
            <a:endParaRPr lang="en-US" altLang="en-US"/>
          </a:p>
        </p:txBody>
      </p:sp>
    </p:spTree>
    <p:extLst>
      <p:ext uri="{BB962C8B-B14F-4D97-AF65-F5344CB8AC3E}">
        <p14:creationId xmlns:p14="http://schemas.microsoft.com/office/powerpoint/2010/main" val="228047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8A253BB-8042-4EB7-8C71-9CDF5C5AD62B}"/>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6" name="Date Placeholder 4">
            <a:extLst>
              <a:ext uri="{FF2B5EF4-FFF2-40B4-BE49-F238E27FC236}">
                <a16:creationId xmlns:a16="http://schemas.microsoft.com/office/drawing/2014/main" id="{92ACF327-D431-4355-AC4F-E8EAA2C4A2C5}"/>
              </a:ext>
            </a:extLst>
          </p:cNvPr>
          <p:cNvSpPr>
            <a:spLocks noGrp="1"/>
          </p:cNvSpPr>
          <p:nvPr>
            <p:ph type="dt" sz="half" idx="10"/>
          </p:nvPr>
        </p:nvSpPr>
        <p:spPr/>
        <p:txBody>
          <a:bodyPr/>
          <a:lstStyle>
            <a:lvl1pPr>
              <a:defRPr/>
            </a:lvl1pPr>
          </a:lstStyle>
          <a:p>
            <a:pPr>
              <a:defRPr/>
            </a:pPr>
            <a:fld id="{C70194B7-15C1-4EF0-8ED3-83956ED54641}" type="datetimeFigureOut">
              <a:rPr lang="en-US"/>
              <a:pPr>
                <a:defRPr/>
              </a:pPr>
              <a:t>3/7/2022</a:t>
            </a:fld>
            <a:endParaRPr lang="en-US"/>
          </a:p>
        </p:txBody>
      </p:sp>
      <p:sp>
        <p:nvSpPr>
          <p:cNvPr id="7" name="Footer Placeholder 5">
            <a:extLst>
              <a:ext uri="{FF2B5EF4-FFF2-40B4-BE49-F238E27FC236}">
                <a16:creationId xmlns:a16="http://schemas.microsoft.com/office/drawing/2014/main" id="{68D74D76-F7E2-4612-8956-7363DE89EA9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FDE190D-CA92-4E1D-92AD-77E08C95BA1B}"/>
              </a:ext>
            </a:extLst>
          </p:cNvPr>
          <p:cNvSpPr>
            <a:spLocks noGrp="1"/>
          </p:cNvSpPr>
          <p:nvPr>
            <p:ph type="sldNum" sz="quarter" idx="12"/>
          </p:nvPr>
        </p:nvSpPr>
        <p:spPr/>
        <p:txBody>
          <a:bodyPr/>
          <a:lstStyle>
            <a:lvl1pPr>
              <a:defRPr/>
            </a:lvl1pPr>
          </a:lstStyle>
          <a:p>
            <a:fld id="{DEE9AF64-2D2A-4A69-AC73-9AB95B9BA943}" type="slidenum">
              <a:rPr lang="en-US" altLang="en-US"/>
              <a:pPr/>
              <a:t>‹#›</a:t>
            </a:fld>
            <a:endParaRPr lang="en-US" altLang="en-US"/>
          </a:p>
        </p:txBody>
      </p:sp>
    </p:spTree>
    <p:extLst>
      <p:ext uri="{BB962C8B-B14F-4D97-AF65-F5344CB8AC3E}">
        <p14:creationId xmlns:p14="http://schemas.microsoft.com/office/powerpoint/2010/main" val="174512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09B9FA-E853-4911-94EA-0B4BBF1B05A1}"/>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8" name="Date Placeholder 6">
            <a:extLst>
              <a:ext uri="{FF2B5EF4-FFF2-40B4-BE49-F238E27FC236}">
                <a16:creationId xmlns:a16="http://schemas.microsoft.com/office/drawing/2014/main" id="{352ABA00-18AC-46AB-B1BD-73AFA94722EE}"/>
              </a:ext>
            </a:extLst>
          </p:cNvPr>
          <p:cNvSpPr>
            <a:spLocks noGrp="1"/>
          </p:cNvSpPr>
          <p:nvPr>
            <p:ph type="dt" sz="half" idx="10"/>
          </p:nvPr>
        </p:nvSpPr>
        <p:spPr/>
        <p:txBody>
          <a:bodyPr/>
          <a:lstStyle>
            <a:lvl1pPr>
              <a:defRPr/>
            </a:lvl1pPr>
          </a:lstStyle>
          <a:p>
            <a:pPr>
              <a:defRPr/>
            </a:pPr>
            <a:fld id="{9A9E2E05-964B-439C-8988-4F29CD5DCE5B}" type="datetimeFigureOut">
              <a:rPr lang="en-US"/>
              <a:pPr>
                <a:defRPr/>
              </a:pPr>
              <a:t>3/7/2022</a:t>
            </a:fld>
            <a:endParaRPr lang="en-US"/>
          </a:p>
        </p:txBody>
      </p:sp>
      <p:sp>
        <p:nvSpPr>
          <p:cNvPr id="9" name="Footer Placeholder 7">
            <a:extLst>
              <a:ext uri="{FF2B5EF4-FFF2-40B4-BE49-F238E27FC236}">
                <a16:creationId xmlns:a16="http://schemas.microsoft.com/office/drawing/2014/main" id="{A8152DD3-6E49-4D13-BA29-7DA788579EB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EAB60A7C-5BF6-4DF6-A22A-FD7326A509E3}"/>
              </a:ext>
            </a:extLst>
          </p:cNvPr>
          <p:cNvSpPr>
            <a:spLocks noGrp="1"/>
          </p:cNvSpPr>
          <p:nvPr>
            <p:ph type="sldNum" sz="quarter" idx="12"/>
          </p:nvPr>
        </p:nvSpPr>
        <p:spPr/>
        <p:txBody>
          <a:bodyPr/>
          <a:lstStyle>
            <a:lvl1pPr>
              <a:defRPr/>
            </a:lvl1pPr>
          </a:lstStyle>
          <a:p>
            <a:fld id="{BFDEEE9D-4999-4480-BAA8-7C55B37061FB}" type="slidenum">
              <a:rPr lang="en-US" altLang="en-US"/>
              <a:pPr/>
              <a:t>‹#›</a:t>
            </a:fld>
            <a:endParaRPr lang="en-US" altLang="en-US"/>
          </a:p>
        </p:txBody>
      </p:sp>
    </p:spTree>
    <p:extLst>
      <p:ext uri="{BB962C8B-B14F-4D97-AF65-F5344CB8AC3E}">
        <p14:creationId xmlns:p14="http://schemas.microsoft.com/office/powerpoint/2010/main" val="48887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5EC276C-1DDD-4E72-8BEF-D0F7ACB12CAA}"/>
              </a:ext>
            </a:extLst>
          </p:cNvPr>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4" name="Date Placeholder 2">
            <a:extLst>
              <a:ext uri="{FF2B5EF4-FFF2-40B4-BE49-F238E27FC236}">
                <a16:creationId xmlns:a16="http://schemas.microsoft.com/office/drawing/2014/main" id="{D7C302E0-3ED8-42CA-B393-A5895AFD6DF5}"/>
              </a:ext>
            </a:extLst>
          </p:cNvPr>
          <p:cNvSpPr>
            <a:spLocks noGrp="1"/>
          </p:cNvSpPr>
          <p:nvPr>
            <p:ph type="dt" sz="half" idx="10"/>
          </p:nvPr>
        </p:nvSpPr>
        <p:spPr/>
        <p:txBody>
          <a:bodyPr/>
          <a:lstStyle>
            <a:lvl1pPr>
              <a:defRPr/>
            </a:lvl1pPr>
          </a:lstStyle>
          <a:p>
            <a:pPr>
              <a:defRPr/>
            </a:pPr>
            <a:fld id="{1F95467D-9BE7-4214-B15C-0ACF057BCFA5}" type="datetimeFigureOut">
              <a:rPr lang="en-US"/>
              <a:pPr>
                <a:defRPr/>
              </a:pPr>
              <a:t>3/7/2022</a:t>
            </a:fld>
            <a:endParaRPr lang="en-US"/>
          </a:p>
        </p:txBody>
      </p:sp>
      <p:sp>
        <p:nvSpPr>
          <p:cNvPr id="5" name="Footer Placeholder 3">
            <a:extLst>
              <a:ext uri="{FF2B5EF4-FFF2-40B4-BE49-F238E27FC236}">
                <a16:creationId xmlns:a16="http://schemas.microsoft.com/office/drawing/2014/main" id="{18CDC6E5-E1F2-43C8-A2CF-526D71FCA0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9E5F4A00-0D1F-489F-AC77-12293F447DB1}"/>
              </a:ext>
            </a:extLst>
          </p:cNvPr>
          <p:cNvSpPr>
            <a:spLocks noGrp="1"/>
          </p:cNvSpPr>
          <p:nvPr>
            <p:ph type="sldNum" sz="quarter" idx="12"/>
          </p:nvPr>
        </p:nvSpPr>
        <p:spPr/>
        <p:txBody>
          <a:bodyPr/>
          <a:lstStyle>
            <a:lvl1pPr>
              <a:defRPr/>
            </a:lvl1pPr>
          </a:lstStyle>
          <a:p>
            <a:fld id="{FB053C4B-A399-494D-8E4F-25F1105B6151}" type="slidenum">
              <a:rPr lang="en-US" altLang="en-US"/>
              <a:pPr/>
              <a:t>‹#›</a:t>
            </a:fld>
            <a:endParaRPr lang="en-US" altLang="en-US"/>
          </a:p>
        </p:txBody>
      </p:sp>
    </p:spTree>
    <p:extLst>
      <p:ext uri="{BB962C8B-B14F-4D97-AF65-F5344CB8AC3E}">
        <p14:creationId xmlns:p14="http://schemas.microsoft.com/office/powerpoint/2010/main" val="198043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847F8B-0243-4102-897F-D3BB5C66961A}"/>
              </a:ext>
            </a:extLst>
          </p:cNvPr>
          <p:cNvSpPr>
            <a:spLocks noGrp="1"/>
          </p:cNvSpPr>
          <p:nvPr>
            <p:ph type="dt" sz="half" idx="10"/>
          </p:nvPr>
        </p:nvSpPr>
        <p:spPr/>
        <p:txBody>
          <a:bodyPr/>
          <a:lstStyle>
            <a:lvl1pPr>
              <a:defRPr/>
            </a:lvl1pPr>
          </a:lstStyle>
          <a:p>
            <a:pPr>
              <a:defRPr/>
            </a:pPr>
            <a:fld id="{3C8EB94A-6F34-4701-B2D1-4DAE38B936A0}" type="datetimeFigureOut">
              <a:rPr lang="en-US"/>
              <a:pPr>
                <a:defRPr/>
              </a:pPr>
              <a:t>3/7/2022</a:t>
            </a:fld>
            <a:endParaRPr lang="en-US"/>
          </a:p>
        </p:txBody>
      </p:sp>
      <p:sp>
        <p:nvSpPr>
          <p:cNvPr id="3" name="Footer Placeholder 4">
            <a:extLst>
              <a:ext uri="{FF2B5EF4-FFF2-40B4-BE49-F238E27FC236}">
                <a16:creationId xmlns:a16="http://schemas.microsoft.com/office/drawing/2014/main" id="{A12A7CFD-DD77-433D-AC66-D23648F9446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78D5A5A-3E34-4192-A525-69E99DB29F97}"/>
              </a:ext>
            </a:extLst>
          </p:cNvPr>
          <p:cNvSpPr>
            <a:spLocks noGrp="1"/>
          </p:cNvSpPr>
          <p:nvPr>
            <p:ph type="sldNum" sz="quarter" idx="12"/>
          </p:nvPr>
        </p:nvSpPr>
        <p:spPr/>
        <p:txBody>
          <a:bodyPr/>
          <a:lstStyle>
            <a:lvl1pPr>
              <a:defRPr/>
            </a:lvl1pPr>
          </a:lstStyle>
          <a:p>
            <a:fld id="{68745029-D17E-4690-90FC-F7B6936CD46A}" type="slidenum">
              <a:rPr lang="en-US" altLang="en-US"/>
              <a:pPr/>
              <a:t>‹#›</a:t>
            </a:fld>
            <a:endParaRPr lang="en-US" altLang="en-US"/>
          </a:p>
        </p:txBody>
      </p:sp>
    </p:spTree>
    <p:extLst>
      <p:ext uri="{BB962C8B-B14F-4D97-AF65-F5344CB8AC3E}">
        <p14:creationId xmlns:p14="http://schemas.microsoft.com/office/powerpoint/2010/main" val="222471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6DF2DC2-1468-4C92-9393-A5C88A9EB09A}"/>
              </a:ext>
            </a:extLst>
          </p:cNvPr>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6" name="Date Placeholder 4">
            <a:extLst>
              <a:ext uri="{FF2B5EF4-FFF2-40B4-BE49-F238E27FC236}">
                <a16:creationId xmlns:a16="http://schemas.microsoft.com/office/drawing/2014/main" id="{09B8992A-D16D-45A9-9E13-F05F3A587020}"/>
              </a:ext>
            </a:extLst>
          </p:cNvPr>
          <p:cNvSpPr>
            <a:spLocks noGrp="1"/>
          </p:cNvSpPr>
          <p:nvPr>
            <p:ph type="dt" sz="half" idx="10"/>
          </p:nvPr>
        </p:nvSpPr>
        <p:spPr/>
        <p:txBody>
          <a:bodyPr/>
          <a:lstStyle>
            <a:lvl1pPr>
              <a:defRPr/>
            </a:lvl1pPr>
          </a:lstStyle>
          <a:p>
            <a:pPr>
              <a:defRPr/>
            </a:pPr>
            <a:fld id="{BFD69906-60F7-41D1-BC2C-1B144AC5DF0C}" type="datetimeFigureOut">
              <a:rPr lang="en-US"/>
              <a:pPr>
                <a:defRPr/>
              </a:pPr>
              <a:t>3/7/2022</a:t>
            </a:fld>
            <a:endParaRPr lang="en-US"/>
          </a:p>
        </p:txBody>
      </p:sp>
      <p:sp>
        <p:nvSpPr>
          <p:cNvPr id="7" name="Footer Placeholder 5">
            <a:extLst>
              <a:ext uri="{FF2B5EF4-FFF2-40B4-BE49-F238E27FC236}">
                <a16:creationId xmlns:a16="http://schemas.microsoft.com/office/drawing/2014/main" id="{ABAC549A-0286-4A3F-AA11-92C54C06822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401319D-539F-4E8A-B7CA-93220DE350A5}"/>
              </a:ext>
            </a:extLst>
          </p:cNvPr>
          <p:cNvSpPr>
            <a:spLocks noGrp="1"/>
          </p:cNvSpPr>
          <p:nvPr>
            <p:ph type="sldNum" sz="quarter" idx="12"/>
          </p:nvPr>
        </p:nvSpPr>
        <p:spPr/>
        <p:txBody>
          <a:bodyPr/>
          <a:lstStyle>
            <a:lvl1pPr>
              <a:defRPr/>
            </a:lvl1pPr>
          </a:lstStyle>
          <a:p>
            <a:fld id="{D7119459-2D2C-4512-8A0B-DDA5184904D4}" type="slidenum">
              <a:rPr lang="en-US" altLang="en-US"/>
              <a:pPr/>
              <a:t>‹#›</a:t>
            </a:fld>
            <a:endParaRPr lang="en-US" altLang="en-US"/>
          </a:p>
        </p:txBody>
      </p:sp>
    </p:spTree>
    <p:extLst>
      <p:ext uri="{BB962C8B-B14F-4D97-AF65-F5344CB8AC3E}">
        <p14:creationId xmlns:p14="http://schemas.microsoft.com/office/powerpoint/2010/main" val="248348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a:t>انقر لتحرير نمط عنوان الشكل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ar-SA" noProof="0"/>
              <a:t>انقر فوق الأيقونة لإضافة صورة</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3">
            <a:extLst>
              <a:ext uri="{FF2B5EF4-FFF2-40B4-BE49-F238E27FC236}">
                <a16:creationId xmlns:a16="http://schemas.microsoft.com/office/drawing/2014/main" id="{9C307D1D-A112-48B0-BBD4-7AA748D8384A}"/>
              </a:ext>
            </a:extLst>
          </p:cNvPr>
          <p:cNvSpPr>
            <a:spLocks noGrp="1"/>
          </p:cNvSpPr>
          <p:nvPr>
            <p:ph type="dt" sz="half" idx="10"/>
          </p:nvPr>
        </p:nvSpPr>
        <p:spPr/>
        <p:txBody>
          <a:bodyPr/>
          <a:lstStyle>
            <a:lvl1pPr>
              <a:defRPr/>
            </a:lvl1pPr>
          </a:lstStyle>
          <a:p>
            <a:pPr>
              <a:defRPr/>
            </a:pPr>
            <a:fld id="{DA5349B5-42F0-4B4A-8FBF-D8FE3BC94EC9}" type="datetimeFigureOut">
              <a:rPr lang="en-US"/>
              <a:pPr>
                <a:defRPr/>
              </a:pPr>
              <a:t>3/7/2022</a:t>
            </a:fld>
            <a:endParaRPr lang="en-US"/>
          </a:p>
        </p:txBody>
      </p:sp>
      <p:sp>
        <p:nvSpPr>
          <p:cNvPr id="6" name="Footer Placeholder 4">
            <a:extLst>
              <a:ext uri="{FF2B5EF4-FFF2-40B4-BE49-F238E27FC236}">
                <a16:creationId xmlns:a16="http://schemas.microsoft.com/office/drawing/2014/main" id="{8F758353-AE9F-4C32-924B-CF66D647532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15FBA2-53E3-45E2-9D46-1786A386DEA4}"/>
              </a:ext>
            </a:extLst>
          </p:cNvPr>
          <p:cNvSpPr>
            <a:spLocks noGrp="1"/>
          </p:cNvSpPr>
          <p:nvPr>
            <p:ph type="sldNum" sz="quarter" idx="12"/>
          </p:nvPr>
        </p:nvSpPr>
        <p:spPr/>
        <p:txBody>
          <a:bodyPr/>
          <a:lstStyle>
            <a:lvl1pPr>
              <a:defRPr/>
            </a:lvl1pPr>
          </a:lstStyle>
          <a:p>
            <a:fld id="{74F82558-4169-49B2-99F8-03F56D3D09AD}" type="slidenum">
              <a:rPr lang="en-US" altLang="en-US"/>
              <a:pPr/>
              <a:t>‹#›</a:t>
            </a:fld>
            <a:endParaRPr lang="en-US" altLang="en-US"/>
          </a:p>
        </p:txBody>
      </p:sp>
    </p:spTree>
    <p:extLst>
      <p:ext uri="{BB962C8B-B14F-4D97-AF65-F5344CB8AC3E}">
        <p14:creationId xmlns:p14="http://schemas.microsoft.com/office/powerpoint/2010/main" val="134666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49ED02AD-5B65-4774-89A4-0D3AB5AAD1CC}"/>
              </a:ext>
            </a:extLst>
          </p:cNvPr>
          <p:cNvGrpSpPr>
            <a:grpSpLocks/>
          </p:cNvGrpSpPr>
          <p:nvPr/>
        </p:nvGrpSpPr>
        <p:grpSpPr bwMode="auto">
          <a:xfrm>
            <a:off x="-15875" y="0"/>
            <a:ext cx="12230100" cy="6856413"/>
            <a:chOff x="-15736" y="0"/>
            <a:chExt cx="12229962" cy="6856214"/>
          </a:xfrm>
        </p:grpSpPr>
        <p:pic>
          <p:nvPicPr>
            <p:cNvPr id="1032" name="Picture 7" descr="HD-PanelContent.png">
              <a:extLst>
                <a:ext uri="{FF2B5EF4-FFF2-40B4-BE49-F238E27FC236}">
                  <a16:creationId xmlns:a16="http://schemas.microsoft.com/office/drawing/2014/main" id="{3CAB4851-6CAA-408A-BB06-E3AB838B7450}"/>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9EBAB56E-64BD-4AA8-9EC2-4530C3F45F60}"/>
                </a:ext>
              </a:extLst>
            </p:cNvPr>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a:extLst>
                <a:ext uri="{FF2B5EF4-FFF2-40B4-BE49-F238E27FC236}">
                  <a16:creationId xmlns:a16="http://schemas.microsoft.com/office/drawing/2014/main" id="{A092D2E6-BDA7-40E5-9E18-7D255D44B098}"/>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a:extLst>
                <a:ext uri="{FF2B5EF4-FFF2-40B4-BE49-F238E27FC236}">
                  <a16:creationId xmlns:a16="http://schemas.microsoft.com/office/drawing/2014/main" id="{B2FEB6BC-4417-443E-ACF5-3258E7D1FF0F}"/>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a:extLst>
              <a:ext uri="{FF2B5EF4-FFF2-40B4-BE49-F238E27FC236}">
                <a16:creationId xmlns:a16="http://schemas.microsoft.com/office/drawing/2014/main" id="{DDC73FF2-6813-4E43-90AB-2465C1837015}"/>
              </a:ext>
            </a:extLst>
          </p:cNvPr>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عنوان الشكل الرئيسي</a:t>
            </a:r>
            <a:endParaRPr lang="en-US" altLang="en-US"/>
          </a:p>
        </p:txBody>
      </p:sp>
      <p:sp>
        <p:nvSpPr>
          <p:cNvPr id="1028" name="Text Placeholder 2">
            <a:extLst>
              <a:ext uri="{FF2B5EF4-FFF2-40B4-BE49-F238E27FC236}">
                <a16:creationId xmlns:a16="http://schemas.microsoft.com/office/drawing/2014/main" id="{E305C9EA-E94A-49C5-87C5-5595A43972D0}"/>
              </a:ext>
            </a:extLst>
          </p:cNvPr>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نص الشكل الرئيسي</a:t>
            </a:r>
            <a:endParaRPr lang="en-US" altLang="en-US"/>
          </a:p>
          <a:p>
            <a:pPr lvl="1"/>
            <a:r>
              <a:rPr lang="ar-SA" altLang="en-US"/>
              <a:t>المستوى الثاني</a:t>
            </a:r>
            <a:endParaRPr lang="en-US" altLang="en-US"/>
          </a:p>
          <a:p>
            <a:pPr lvl="2"/>
            <a:r>
              <a:rPr lang="ar-SA" altLang="en-US"/>
              <a:t>المستوى الثالث</a:t>
            </a:r>
            <a:endParaRPr lang="en-US" altLang="en-US"/>
          </a:p>
          <a:p>
            <a:pPr lvl="3"/>
            <a:r>
              <a:rPr lang="ar-SA" altLang="en-US"/>
              <a:t>المستوى الرابع</a:t>
            </a:r>
            <a:endParaRPr lang="en-US" altLang="en-US"/>
          </a:p>
          <a:p>
            <a:pPr lvl="4"/>
            <a:r>
              <a:rPr lang="ar-SA" altLang="en-US"/>
              <a:t>المستوى الخامس</a:t>
            </a:r>
            <a:endParaRPr lang="en-US" altLang="en-US"/>
          </a:p>
        </p:txBody>
      </p:sp>
      <p:sp>
        <p:nvSpPr>
          <p:cNvPr id="4" name="Date Placeholder 3">
            <a:extLst>
              <a:ext uri="{FF2B5EF4-FFF2-40B4-BE49-F238E27FC236}">
                <a16:creationId xmlns:a16="http://schemas.microsoft.com/office/drawing/2014/main" id="{12B76F5A-FFEF-4F89-A9E4-0DF838783FC9}"/>
              </a:ext>
            </a:extLst>
          </p:cNvPr>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rtl="0" fontAlgn="auto">
              <a:spcBef>
                <a:spcPts val="0"/>
              </a:spcBef>
              <a:spcAft>
                <a:spcPts val="0"/>
              </a:spcAft>
              <a:defRPr sz="1000" b="0" i="0" smtClean="0">
                <a:solidFill>
                  <a:schemeClr val="tx1"/>
                </a:solidFill>
                <a:effectLst/>
                <a:latin typeface="+mn-lt"/>
                <a:cs typeface="+mn-cs"/>
              </a:defRPr>
            </a:lvl1pPr>
          </a:lstStyle>
          <a:p>
            <a:pPr>
              <a:defRPr/>
            </a:pPr>
            <a:fld id="{0E7DD7F5-EB9A-4F4D-A306-18195E1C28BC}" type="datetimeFigureOut">
              <a:rPr lang="en-US"/>
              <a:pPr>
                <a:defRPr/>
              </a:pPr>
              <a:t>3/7/2022</a:t>
            </a:fld>
            <a:endParaRPr lang="en-US"/>
          </a:p>
        </p:txBody>
      </p:sp>
      <p:sp>
        <p:nvSpPr>
          <p:cNvPr id="5" name="Footer Placeholder 4">
            <a:extLst>
              <a:ext uri="{FF2B5EF4-FFF2-40B4-BE49-F238E27FC236}">
                <a16:creationId xmlns:a16="http://schemas.microsoft.com/office/drawing/2014/main" id="{ECCFF8D7-8256-433E-A5F2-6777E6F1DF02}"/>
              </a:ext>
            </a:extLst>
          </p:cNvPr>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rtl="0" fontAlgn="auto">
              <a:spcBef>
                <a:spcPts val="0"/>
              </a:spcBef>
              <a:spcAft>
                <a:spcPts val="0"/>
              </a:spcAft>
              <a:defRPr sz="1000" b="0" i="0">
                <a:solidFill>
                  <a:schemeClr val="tx1"/>
                </a:solidFill>
                <a:effectLst/>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07FEA74-4DB6-457E-A9C3-847E6452C338}"/>
              </a:ext>
            </a:extLst>
          </p:cNvPr>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rtl="0">
              <a:defRPr sz="1000">
                <a:latin typeface="Garamond" panose="02020404030301010803" pitchFamily="18" charset="0"/>
              </a:defRPr>
            </a:lvl1pPr>
          </a:lstStyle>
          <a:p>
            <a:fld id="{C8D105A5-7E16-4BD1-A477-BCB2FC5DF73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691" r:id="rId7"/>
    <p:sldLayoutId id="2147483701" r:id="rId8"/>
    <p:sldLayoutId id="2147483692" r:id="rId9"/>
    <p:sldLayoutId id="2147483693" r:id="rId10"/>
    <p:sldLayoutId id="2147483702" r:id="rId11"/>
    <p:sldLayoutId id="2147483703" r:id="rId12"/>
    <p:sldLayoutId id="2147483694" r:id="rId13"/>
    <p:sldLayoutId id="2147483704" r:id="rId14"/>
    <p:sldLayoutId id="2147483705" r:id="rId15"/>
    <p:sldLayoutId id="2147483706" r:id="rId16"/>
    <p:sldLayoutId id="2147483707" r:id="rId17"/>
  </p:sldLayoutIdLst>
  <p:txStyles>
    <p:titleStyle>
      <a:lvl1pPr algn="ctr" defTabSz="457200" rtl="0" fontAlgn="base">
        <a:spcBef>
          <a:spcPct val="0"/>
        </a:spcBef>
        <a:spcAft>
          <a:spcPct val="0"/>
        </a:spcAft>
        <a:defRPr sz="4400" kern="1200">
          <a:ln w="3175" cmpd="sng">
            <a:noFill/>
          </a:ln>
          <a:solidFill>
            <a:srgbClr val="262626"/>
          </a:solidFill>
          <a:latin typeface="+mj-lt"/>
          <a:ea typeface="+mj-ea"/>
          <a:cs typeface="Arial" panose="020B0604020202020204" pitchFamily="34" charset="0"/>
        </a:defRPr>
      </a:lvl1pPr>
      <a:lvl2pPr algn="ctr" defTabSz="457200" rtl="0" fontAlgn="base">
        <a:spcBef>
          <a:spcPct val="0"/>
        </a:spcBef>
        <a:spcAft>
          <a:spcPct val="0"/>
        </a:spcAft>
        <a:defRPr sz="4400">
          <a:solidFill>
            <a:srgbClr val="262626"/>
          </a:solidFill>
          <a:latin typeface="Garamond" panose="02020404030301010803" pitchFamily="18" charset="0"/>
          <a:cs typeface="Arial" panose="020B0604020202020204" pitchFamily="34" charset="0"/>
        </a:defRPr>
      </a:lvl2pPr>
      <a:lvl3pPr algn="ctr" defTabSz="457200" rtl="0" fontAlgn="base">
        <a:spcBef>
          <a:spcPct val="0"/>
        </a:spcBef>
        <a:spcAft>
          <a:spcPct val="0"/>
        </a:spcAft>
        <a:defRPr sz="4400">
          <a:solidFill>
            <a:srgbClr val="262626"/>
          </a:solidFill>
          <a:latin typeface="Garamond" panose="02020404030301010803" pitchFamily="18" charset="0"/>
          <a:cs typeface="Arial" panose="020B0604020202020204" pitchFamily="34" charset="0"/>
        </a:defRPr>
      </a:lvl3pPr>
      <a:lvl4pPr algn="ctr" defTabSz="457200" rtl="0" fontAlgn="base">
        <a:spcBef>
          <a:spcPct val="0"/>
        </a:spcBef>
        <a:spcAft>
          <a:spcPct val="0"/>
        </a:spcAft>
        <a:defRPr sz="4400">
          <a:solidFill>
            <a:srgbClr val="262626"/>
          </a:solidFill>
          <a:latin typeface="Garamond" panose="02020404030301010803" pitchFamily="18" charset="0"/>
          <a:cs typeface="Arial" panose="020B0604020202020204" pitchFamily="34" charset="0"/>
        </a:defRPr>
      </a:lvl4pPr>
      <a:lvl5pPr algn="ctr" defTabSz="457200" rtl="0" fontAlgn="base">
        <a:spcBef>
          <a:spcPct val="0"/>
        </a:spcBef>
        <a:spcAft>
          <a:spcPct val="0"/>
        </a:spcAft>
        <a:defRPr sz="4400">
          <a:solidFill>
            <a:srgbClr val="262626"/>
          </a:solidFill>
          <a:latin typeface="Garamond" panose="02020404030301010803" pitchFamily="18" charset="0"/>
          <a:cs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Arial" panose="020B0604020202020204" pitchFamily="34" charset="0"/>
        </a:defRPr>
      </a:lvl1pPr>
      <a:lvl2pPr marL="742950" indent="-285750" algn="l" defTabSz="457200" rtl="0" fontAlgn="base">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872232B-0156-4C42-A8E4-3E815715F985}"/>
              </a:ext>
            </a:extLst>
          </p:cNvPr>
          <p:cNvSpPr>
            <a:spLocks noGrp="1"/>
          </p:cNvSpPr>
          <p:nvPr>
            <p:ph type="ctrTitle"/>
          </p:nvPr>
        </p:nvSpPr>
        <p:spPr>
          <a:xfrm>
            <a:off x="1058863" y="2032000"/>
            <a:ext cx="10526712" cy="2387600"/>
          </a:xfrm>
        </p:spPr>
        <p:txBody>
          <a:bodyPr/>
          <a:lstStyle/>
          <a:p>
            <a:r>
              <a:rPr lang="en-US" altLang="en-US" b="1">
                <a:ln>
                  <a:noFill/>
                </a:ln>
              </a:rPr>
              <a:t>PNS module</a:t>
            </a:r>
            <a:br>
              <a:rPr lang="en-US" altLang="en-US" b="1">
                <a:ln>
                  <a:noFill/>
                </a:ln>
              </a:rPr>
            </a:br>
            <a:r>
              <a:rPr lang="en-US" altLang="en-US" b="1">
                <a:ln>
                  <a:noFill/>
                </a:ln>
              </a:rPr>
              <a:t>Lab. 1</a:t>
            </a:r>
            <a:br>
              <a:rPr lang="en-US" altLang="en-US" b="1">
                <a:ln>
                  <a:noFill/>
                </a:ln>
              </a:rPr>
            </a:br>
            <a:r>
              <a:rPr lang="en-US" altLang="en-US" b="1">
                <a:ln>
                  <a:noFill/>
                </a:ln>
              </a:rPr>
              <a:t>Vision</a:t>
            </a:r>
            <a:endParaRPr lang="en-US" altLang="en-US">
              <a:ln>
                <a:noFill/>
              </a:ln>
              <a:solidFill>
                <a:srgbClr val="FF0000"/>
              </a:solidFill>
            </a:endParaRPr>
          </a:p>
        </p:txBody>
      </p:sp>
      <p:sp>
        <p:nvSpPr>
          <p:cNvPr id="3" name="TextBox 2">
            <a:extLst>
              <a:ext uri="{FF2B5EF4-FFF2-40B4-BE49-F238E27FC236}">
                <a16:creationId xmlns:a16="http://schemas.microsoft.com/office/drawing/2014/main" id="{A94B2949-FF2D-4127-9CD6-375C6E780B24}"/>
              </a:ext>
            </a:extLst>
          </p:cNvPr>
          <p:cNvSpPr txBox="1"/>
          <p:nvPr/>
        </p:nvSpPr>
        <p:spPr>
          <a:xfrm>
            <a:off x="2978150" y="5519738"/>
            <a:ext cx="5611813" cy="830262"/>
          </a:xfrm>
          <a:prstGeom prst="rect">
            <a:avLst/>
          </a:prstGeom>
          <a:noFill/>
        </p:spPr>
        <p:txBody>
          <a:bodyPr>
            <a:spAutoFit/>
          </a:bodyPr>
          <a:lstStyle/>
          <a:p>
            <a:pPr algn="ctr" rtl="0" fontAlgn="auto">
              <a:spcBef>
                <a:spcPts val="0"/>
              </a:spcBef>
              <a:spcAft>
                <a:spcPts val="0"/>
              </a:spcAft>
              <a:defRPr/>
            </a:pPr>
            <a:r>
              <a:rPr lang="en-US" sz="2400" b="1" dirty="0">
                <a:solidFill>
                  <a:schemeClr val="tx2">
                    <a:lumMod val="90000"/>
                    <a:lumOff val="10000"/>
                  </a:schemeClr>
                </a:solidFill>
                <a:latin typeface="Times New Roman" pitchFamily="18" charset="0"/>
                <a:cs typeface="Times New Roman" pitchFamily="18" charset="0"/>
              </a:rPr>
              <a:t>Prof. Dr./ Sherif Wagih Mansour</a:t>
            </a:r>
          </a:p>
          <a:p>
            <a:pPr algn="ctr" rtl="0" fontAlgn="auto">
              <a:spcBef>
                <a:spcPts val="0"/>
              </a:spcBef>
              <a:spcAft>
                <a:spcPts val="0"/>
              </a:spcAft>
              <a:defRPr/>
            </a:pPr>
            <a:r>
              <a:rPr lang="en-US" sz="2400" b="1" dirty="0">
                <a:solidFill>
                  <a:schemeClr val="tx2">
                    <a:lumMod val="90000"/>
                    <a:lumOff val="10000"/>
                  </a:schemeClr>
                </a:solidFill>
                <a:latin typeface="Times New Roman" pitchFamily="18" charset="0"/>
                <a:cs typeface="Times New Roman" pitchFamily="18" charset="0"/>
              </a:rPr>
              <a:t>Prof. of  Physiology dpt.</a:t>
            </a:r>
          </a:p>
        </p:txBody>
      </p:sp>
      <p:pic>
        <p:nvPicPr>
          <p:cNvPr id="15364" name="Picture 2" descr="C:\Users\stars\Desktop\download.jpg">
            <a:extLst>
              <a:ext uri="{FF2B5EF4-FFF2-40B4-BE49-F238E27FC236}">
                <a16:creationId xmlns:a16="http://schemas.microsoft.com/office/drawing/2014/main" id="{995774A3-682E-48F5-BEC1-D942816B6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88913"/>
            <a:ext cx="147161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0B7D-1B33-434E-90AA-59D01BB45D7C}"/>
              </a:ext>
            </a:extLst>
          </p:cNvPr>
          <p:cNvSpPr>
            <a:spLocks noGrp="1"/>
          </p:cNvSpPr>
          <p:nvPr>
            <p:ph type="title"/>
          </p:nvPr>
        </p:nvSpPr>
        <p:spPr>
          <a:xfrm>
            <a:off x="1309688" y="517525"/>
            <a:ext cx="9601200" cy="1303338"/>
          </a:xfrm>
        </p:spPr>
        <p:txBody>
          <a:bodyPr rtlCol="0">
            <a:normAutofit fontScale="90000"/>
          </a:bodyPr>
          <a:lstStyle/>
          <a:p>
            <a:pPr fontAlgn="auto">
              <a:spcAft>
                <a:spcPts val="0"/>
              </a:spcAft>
              <a:defRPr/>
            </a:pPr>
            <a:r>
              <a:rPr lang="en-US" b="1" dirty="0">
                <a:solidFill>
                  <a:schemeClr val="tx1">
                    <a:lumMod val="85000"/>
                    <a:lumOff val="15000"/>
                  </a:schemeClr>
                </a:solidFill>
                <a:cs typeface="+mj-cs"/>
              </a:rPr>
              <a:t>Color Blindness</a:t>
            </a:r>
            <a:br>
              <a:rPr lang="en-US" dirty="0">
                <a:solidFill>
                  <a:schemeClr val="tx1">
                    <a:lumMod val="85000"/>
                    <a:lumOff val="15000"/>
                  </a:schemeClr>
                </a:solidFill>
                <a:cs typeface="+mj-cs"/>
              </a:rPr>
            </a:br>
            <a:endParaRPr lang="en-US" dirty="0">
              <a:solidFill>
                <a:schemeClr val="tx1">
                  <a:lumMod val="85000"/>
                  <a:lumOff val="15000"/>
                </a:schemeClr>
              </a:solidFill>
              <a:cs typeface="+mj-cs"/>
            </a:endParaRPr>
          </a:p>
        </p:txBody>
      </p:sp>
      <p:sp>
        <p:nvSpPr>
          <p:cNvPr id="24579" name="Content Placeholder 3">
            <a:extLst>
              <a:ext uri="{FF2B5EF4-FFF2-40B4-BE49-F238E27FC236}">
                <a16:creationId xmlns:a16="http://schemas.microsoft.com/office/drawing/2014/main" id="{5C10FB64-803E-49D7-B277-FE649C86A7F3}"/>
              </a:ext>
            </a:extLst>
          </p:cNvPr>
          <p:cNvSpPr>
            <a:spLocks noGrp="1"/>
          </p:cNvSpPr>
          <p:nvPr>
            <p:ph idx="1"/>
          </p:nvPr>
        </p:nvSpPr>
        <p:spPr>
          <a:xfrm>
            <a:off x="928688" y="1482725"/>
            <a:ext cx="10421937" cy="3319463"/>
          </a:xfrm>
        </p:spPr>
        <p:txBody>
          <a:bodyPr/>
          <a:lstStyle/>
          <a:p>
            <a:r>
              <a:rPr lang="en-US" altLang="en-US"/>
              <a:t>Color blindness is most commonly hereditary disorder (recessive sex - linked triat) and very rarely acquired affecting </a:t>
            </a:r>
            <a:r>
              <a:rPr lang="en-US" altLang="en-US" b="1"/>
              <a:t>males</a:t>
            </a:r>
            <a:r>
              <a:rPr lang="en-US" altLang="en-US"/>
              <a:t> (8%) more than females (0.4 %).</a:t>
            </a:r>
          </a:p>
          <a:p>
            <a:r>
              <a:rPr lang="en-US" altLang="en-US"/>
              <a:t>According to </a:t>
            </a:r>
            <a:r>
              <a:rPr lang="en-US" altLang="en-US" b="1"/>
              <a:t>Young - Helmholtz theory </a:t>
            </a:r>
            <a:r>
              <a:rPr lang="en-US" altLang="en-US"/>
              <a:t>Color blindness is classified to: - </a:t>
            </a:r>
          </a:p>
          <a:p>
            <a:r>
              <a:rPr lang="en-US" altLang="en-US" b="1"/>
              <a:t>A-    Trichromate:-</a:t>
            </a:r>
            <a:r>
              <a:rPr lang="en-US" altLang="en-US"/>
              <a:t> in this condition the patient has the </a:t>
            </a:r>
            <a:r>
              <a:rPr lang="en-US" altLang="en-US" b="1"/>
              <a:t>3 cones but one of them is weak.  </a:t>
            </a:r>
            <a:r>
              <a:rPr lang="en-US" altLang="en-US"/>
              <a:t>	</a:t>
            </a:r>
          </a:p>
          <a:p>
            <a:r>
              <a:rPr lang="en-US" altLang="en-US" b="1"/>
              <a:t>B-  Dichromate :-</a:t>
            </a:r>
            <a:r>
              <a:rPr lang="en-US" altLang="en-US"/>
              <a:t> in  this condition </a:t>
            </a:r>
            <a:r>
              <a:rPr lang="en-US" altLang="en-US" b="1"/>
              <a:t>one cone is totally absent </a:t>
            </a:r>
            <a:r>
              <a:rPr lang="en-US" altLang="en-US"/>
              <a:t>and the </a:t>
            </a:r>
            <a:r>
              <a:rPr lang="en-US" altLang="en-US" b="1"/>
              <a:t>other two are present</a:t>
            </a:r>
            <a:r>
              <a:rPr lang="en-US" altLang="en-US"/>
              <a:t>. Thus patient cannot perceive a certain color. </a:t>
            </a:r>
          </a:p>
          <a:p>
            <a:r>
              <a:rPr lang="en-US" altLang="en-US" b="1"/>
              <a:t>C-  Monchromate :- </a:t>
            </a:r>
            <a:r>
              <a:rPr lang="en-US" altLang="en-US"/>
              <a:t>here the patient have </a:t>
            </a:r>
            <a:r>
              <a:rPr lang="en-US" altLang="en-US" b="1"/>
              <a:t>only one cone  </a:t>
            </a:r>
            <a:r>
              <a:rPr lang="en-US" altLang="en-US"/>
              <a:t>system and matches the different colors as various degrees of grey color.</a:t>
            </a:r>
          </a:p>
          <a:p>
            <a:endParaRPr lang="ar-EG" altLang="en-US" sz="160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B395-A38E-499B-919E-877DD8E02AF1}"/>
              </a:ext>
            </a:extLst>
          </p:cNvPr>
          <p:cNvSpPr>
            <a:spLocks noGrp="1"/>
          </p:cNvSpPr>
          <p:nvPr>
            <p:ph type="title"/>
          </p:nvPr>
        </p:nvSpPr>
        <p:spPr>
          <a:xfrm>
            <a:off x="1295400" y="982663"/>
            <a:ext cx="9601200" cy="990600"/>
          </a:xfrm>
        </p:spPr>
        <p:txBody>
          <a:bodyPr rtlCol="0">
            <a:normAutofit fontScale="90000"/>
          </a:bodyPr>
          <a:lstStyle/>
          <a:p>
            <a:pPr fontAlgn="auto">
              <a:spcAft>
                <a:spcPts val="0"/>
              </a:spcAft>
              <a:defRPr/>
            </a:pPr>
            <a:r>
              <a:rPr lang="en-US" b="1" dirty="0">
                <a:solidFill>
                  <a:schemeClr val="tx1">
                    <a:lumMod val="85000"/>
                    <a:lumOff val="15000"/>
                  </a:schemeClr>
                </a:solidFill>
                <a:cs typeface="+mj-cs"/>
              </a:rPr>
              <a:t>3- </a:t>
            </a:r>
            <a:r>
              <a:rPr lang="en-US" b="1" dirty="0" err="1">
                <a:solidFill>
                  <a:schemeClr val="tx1">
                    <a:lumMod val="85000"/>
                    <a:lumOff val="15000"/>
                  </a:schemeClr>
                </a:solidFill>
                <a:cs typeface="+mj-cs"/>
              </a:rPr>
              <a:t>Ophthalmoscopy</a:t>
            </a:r>
            <a:br>
              <a:rPr lang="en-US" dirty="0">
                <a:solidFill>
                  <a:schemeClr val="tx1">
                    <a:lumMod val="85000"/>
                    <a:lumOff val="15000"/>
                  </a:schemeClr>
                </a:solidFill>
                <a:cs typeface="+mj-cs"/>
              </a:rPr>
            </a:br>
            <a:endParaRPr lang="en-US" dirty="0">
              <a:solidFill>
                <a:schemeClr val="tx1">
                  <a:lumMod val="85000"/>
                  <a:lumOff val="15000"/>
                </a:schemeClr>
              </a:solidFill>
              <a:cs typeface="+mj-cs"/>
            </a:endParaRPr>
          </a:p>
        </p:txBody>
      </p:sp>
      <p:pic>
        <p:nvPicPr>
          <p:cNvPr id="25603" name="Picture 2" descr="0">
            <a:extLst>
              <a:ext uri="{FF2B5EF4-FFF2-40B4-BE49-F238E27FC236}">
                <a16:creationId xmlns:a16="http://schemas.microsoft.com/office/drawing/2014/main" id="{F8C84C16-1AD8-4A36-A5BC-4E6FD59D7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13" y="1973263"/>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AO_Ophthalmoscope">
            <a:extLst>
              <a:ext uri="{FF2B5EF4-FFF2-40B4-BE49-F238E27FC236}">
                <a16:creationId xmlns:a16="http://schemas.microsoft.com/office/drawing/2014/main" id="{436DB0A9-A7A2-437B-8007-CF45170AF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713" y="1552575"/>
            <a:ext cx="4724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3">
            <a:extLst>
              <a:ext uri="{FF2B5EF4-FFF2-40B4-BE49-F238E27FC236}">
                <a16:creationId xmlns:a16="http://schemas.microsoft.com/office/drawing/2014/main" id="{D2104955-97C6-4EC9-A47B-1B2A66AC8891}"/>
              </a:ext>
            </a:extLst>
          </p:cNvPr>
          <p:cNvSpPr>
            <a:spLocks noGrp="1"/>
          </p:cNvSpPr>
          <p:nvPr>
            <p:ph idx="1"/>
          </p:nvPr>
        </p:nvSpPr>
        <p:spPr>
          <a:xfrm>
            <a:off x="885825" y="627063"/>
            <a:ext cx="10434638" cy="3317875"/>
          </a:xfrm>
        </p:spPr>
        <p:txBody>
          <a:bodyPr/>
          <a:lstStyle/>
          <a:p>
            <a:r>
              <a:rPr lang="en-US" altLang="en-US" b="1"/>
              <a:t>Ophthalmoscopy</a:t>
            </a:r>
            <a:r>
              <a:rPr lang="en-US" altLang="en-US"/>
              <a:t>, also called </a:t>
            </a:r>
            <a:r>
              <a:rPr lang="en-US" altLang="en-US" b="1"/>
              <a:t>funduscopy</a:t>
            </a:r>
            <a:r>
              <a:rPr lang="en-US" altLang="en-US"/>
              <a:t>, is a test that allows a health professional to see inside the fundus of the eye and other structures using an </a:t>
            </a:r>
            <a:r>
              <a:rPr lang="en-US" altLang="en-US" b="1"/>
              <a:t>ophthalmoscope</a:t>
            </a:r>
            <a:r>
              <a:rPr lang="en-US" altLang="en-US"/>
              <a:t> . It is done as part of an eye examination . It is crucial in determining the health of the retina, optic disc and vitreous humor.</a:t>
            </a:r>
          </a:p>
          <a:p>
            <a:endParaRPr lang="ar-EG" altLang="en-US">
              <a:cs typeface="Times New Roman" panose="02020603050405020304" pitchFamily="18" charset="0"/>
            </a:endParaRPr>
          </a:p>
        </p:txBody>
      </p:sp>
      <p:pic>
        <p:nvPicPr>
          <p:cNvPr id="26627" name="Picture 2" descr="X2604-O-08">
            <a:extLst>
              <a:ext uri="{FF2B5EF4-FFF2-40B4-BE49-F238E27FC236}">
                <a16:creationId xmlns:a16="http://schemas.microsoft.com/office/drawing/2014/main" id="{8356D5A0-2CF3-453C-936E-B4DA64EA08E2}"/>
              </a:ext>
            </a:extLst>
          </p:cNvPr>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2220913" y="2424113"/>
            <a:ext cx="72278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5919-EAE9-4790-9F2B-0E1B546BF1B7}"/>
              </a:ext>
            </a:extLst>
          </p:cNvPr>
          <p:cNvSpPr>
            <a:spLocks noGrp="1"/>
          </p:cNvSpPr>
          <p:nvPr>
            <p:ph type="title"/>
          </p:nvPr>
        </p:nvSpPr>
        <p:spPr>
          <a:xfrm>
            <a:off x="1266825" y="0"/>
            <a:ext cx="9601200" cy="1204913"/>
          </a:xfrm>
        </p:spPr>
        <p:txBody>
          <a:bodyPr rtlCol="0">
            <a:normAutofit fontScale="90000"/>
          </a:bodyPr>
          <a:lstStyle/>
          <a:p>
            <a:pPr fontAlgn="auto">
              <a:spcAft>
                <a:spcPts val="0"/>
              </a:spcAft>
              <a:defRPr/>
            </a:pPr>
            <a:br>
              <a:rPr lang="en-US" dirty="0">
                <a:solidFill>
                  <a:schemeClr val="tx1">
                    <a:lumMod val="85000"/>
                    <a:lumOff val="15000"/>
                  </a:schemeClr>
                </a:solidFill>
                <a:cs typeface="+mj-cs"/>
              </a:rPr>
            </a:br>
            <a:r>
              <a:rPr lang="en-US" b="1" dirty="0">
                <a:solidFill>
                  <a:schemeClr val="tx1">
                    <a:lumMod val="85000"/>
                    <a:lumOff val="15000"/>
                  </a:schemeClr>
                </a:solidFill>
                <a:cs typeface="+mj-cs"/>
              </a:rPr>
              <a:t>Medical uses</a:t>
            </a:r>
            <a:endParaRPr lang="en-US" dirty="0">
              <a:solidFill>
                <a:schemeClr val="tx1">
                  <a:lumMod val="85000"/>
                  <a:lumOff val="15000"/>
                </a:schemeClr>
              </a:solidFill>
              <a:cs typeface="+mj-cs"/>
            </a:endParaRPr>
          </a:p>
        </p:txBody>
      </p:sp>
      <p:sp>
        <p:nvSpPr>
          <p:cNvPr id="27651" name="Content Placeholder 3">
            <a:extLst>
              <a:ext uri="{FF2B5EF4-FFF2-40B4-BE49-F238E27FC236}">
                <a16:creationId xmlns:a16="http://schemas.microsoft.com/office/drawing/2014/main" id="{321AFFA1-AFAB-4CCB-8B45-6B8665006D06}"/>
              </a:ext>
            </a:extLst>
          </p:cNvPr>
          <p:cNvSpPr>
            <a:spLocks noGrp="1"/>
          </p:cNvSpPr>
          <p:nvPr>
            <p:ph idx="1"/>
          </p:nvPr>
        </p:nvSpPr>
        <p:spPr>
          <a:xfrm>
            <a:off x="841375" y="1131888"/>
            <a:ext cx="10580688" cy="3481387"/>
          </a:xfrm>
        </p:spPr>
        <p:txBody>
          <a:bodyPr/>
          <a:lstStyle/>
          <a:p>
            <a:r>
              <a:rPr lang="en-US" altLang="en-US" b="1"/>
              <a:t>Ophthalmoscopy</a:t>
            </a:r>
            <a:r>
              <a:rPr lang="en-US" altLang="en-US"/>
              <a:t> is done as part of a routine physical or complete eye examination. </a:t>
            </a:r>
          </a:p>
          <a:p>
            <a:r>
              <a:rPr lang="en-US" altLang="en-US"/>
              <a:t>It is used to detect and evaluate symptoms of various </a:t>
            </a:r>
            <a:r>
              <a:rPr lang="en-US" altLang="en-US" b="1"/>
              <a:t>retinal vascular diseases</a:t>
            </a:r>
            <a:r>
              <a:rPr lang="en-US" altLang="en-US"/>
              <a:t> or eye diseases such as </a:t>
            </a:r>
            <a:r>
              <a:rPr lang="en-US" altLang="en-US" b="1"/>
              <a:t>glucoma</a:t>
            </a:r>
            <a:r>
              <a:rPr lang="en-US" altLang="en-US"/>
              <a:t> .</a:t>
            </a:r>
          </a:p>
          <a:p>
            <a:r>
              <a:rPr lang="en-US" altLang="en-US"/>
              <a:t>In patients with </a:t>
            </a:r>
            <a:r>
              <a:rPr lang="en-US" altLang="en-US" b="1"/>
              <a:t>headaches</a:t>
            </a:r>
            <a:r>
              <a:rPr lang="en-US" altLang="en-US"/>
              <a:t>, the finding of swollen optic disc, or  papilledema, on ophthalmoscopy is a key sign, as this indicates raised intra-cranial pressure (ICP) which could be due to hydrocephalus  or brain tumour, amongst other conditions. </a:t>
            </a:r>
          </a:p>
          <a:p>
            <a:r>
              <a:rPr lang="en-US" altLang="en-US"/>
              <a:t>Cupped optic discs are seen in </a:t>
            </a:r>
            <a:r>
              <a:rPr lang="en-US" altLang="en-US" b="1"/>
              <a:t>glucoma</a:t>
            </a:r>
            <a:r>
              <a:rPr lang="en-US" altLang="en-US"/>
              <a:t>..</a:t>
            </a:r>
          </a:p>
          <a:p>
            <a:r>
              <a:rPr lang="en-US" altLang="en-US"/>
              <a:t>In patients with  </a:t>
            </a:r>
            <a:r>
              <a:rPr lang="en-US" altLang="en-US" b="1"/>
              <a:t>diabetes mellitus</a:t>
            </a:r>
            <a:r>
              <a:rPr lang="en-US" altLang="en-US"/>
              <a:t>, regular ophthalmoscopic eye examinations (once every 6 months to 1 year) are important to screen for diabetic retinopathy.</a:t>
            </a:r>
          </a:p>
          <a:p>
            <a:r>
              <a:rPr lang="en-US" altLang="en-US"/>
              <a:t>  In  </a:t>
            </a:r>
            <a:r>
              <a:rPr lang="en-US" altLang="en-US" b="1"/>
              <a:t>arterial hypertension</a:t>
            </a:r>
            <a:r>
              <a:rPr lang="en-US" altLang="en-US"/>
              <a:t>, hypertensive changes of the retina closely mimic those in the brain and may predict </a:t>
            </a:r>
            <a:r>
              <a:rPr lang="en-US" altLang="en-US" b="1"/>
              <a:t>cerebro-vascular accidents (strokes</a:t>
            </a:r>
            <a:r>
              <a:rPr lang="en-US" altLang="en-US"/>
              <a:t>).</a:t>
            </a:r>
          </a:p>
          <a:p>
            <a:endParaRPr lang="ar-EG" altLang="en-US">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6B73C-C821-48A7-B957-E6544B2CF850}"/>
              </a:ext>
            </a:extLst>
          </p:cNvPr>
          <p:cNvSpPr>
            <a:spLocks noGrp="1"/>
          </p:cNvSpPr>
          <p:nvPr>
            <p:ph type="title"/>
          </p:nvPr>
        </p:nvSpPr>
        <p:spPr>
          <a:xfrm>
            <a:off x="838200" y="1011238"/>
            <a:ext cx="10515600" cy="661987"/>
          </a:xfrm>
        </p:spPr>
        <p:txBody>
          <a:bodyPr rtlCol="0">
            <a:noAutofit/>
          </a:bodyPr>
          <a:lstStyle/>
          <a:p>
            <a:pPr fontAlgn="auto">
              <a:spcAft>
                <a:spcPts val="0"/>
              </a:spcAft>
              <a:defRPr/>
            </a:pPr>
            <a:r>
              <a:rPr lang="en-US" sz="6600" b="1" i="1" dirty="0">
                <a:solidFill>
                  <a:schemeClr val="accent1"/>
                </a:solidFill>
                <a:effectLst>
                  <a:outerShdw blurRad="38100" dist="38100" dir="2700000" algn="tl">
                    <a:srgbClr val="000000">
                      <a:alpha val="43137"/>
                    </a:srgbClr>
                  </a:outerShdw>
                </a:effectLst>
                <a:cs typeface="+mj-cs"/>
              </a:rPr>
              <a:t>Thank You</a:t>
            </a:r>
            <a:endParaRPr lang="en-US" sz="6600" dirty="0">
              <a:solidFill>
                <a:schemeClr val="accent1"/>
              </a:solidFill>
              <a:cs typeface="+mj-cs"/>
            </a:endParaRPr>
          </a:p>
        </p:txBody>
      </p:sp>
      <p:sp>
        <p:nvSpPr>
          <p:cNvPr id="28675" name="Content Placeholder 2">
            <a:extLst>
              <a:ext uri="{FF2B5EF4-FFF2-40B4-BE49-F238E27FC236}">
                <a16:creationId xmlns:a16="http://schemas.microsoft.com/office/drawing/2014/main" id="{3C7418EE-8947-4C3A-90E5-5D56221A09B9}"/>
              </a:ext>
            </a:extLst>
          </p:cNvPr>
          <p:cNvSpPr>
            <a:spLocks noGrp="1"/>
          </p:cNvSpPr>
          <p:nvPr>
            <p:ph idx="1"/>
          </p:nvPr>
        </p:nvSpPr>
        <p:spPr>
          <a:xfrm>
            <a:off x="838200" y="3086100"/>
            <a:ext cx="10515600" cy="4351338"/>
          </a:xfrm>
        </p:spPr>
        <p:txBody>
          <a:body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8D092-C06B-49B3-B350-BAE2DA3F9E4C}"/>
              </a:ext>
            </a:extLst>
          </p:cNvPr>
          <p:cNvSpPr>
            <a:spLocks noGrp="1"/>
          </p:cNvSpPr>
          <p:nvPr>
            <p:ph type="title"/>
          </p:nvPr>
        </p:nvSpPr>
        <p:spPr>
          <a:xfrm>
            <a:off x="1266825" y="808038"/>
            <a:ext cx="9601200" cy="788987"/>
          </a:xfrm>
        </p:spPr>
        <p:txBody>
          <a:bodyPr rtlCol="0">
            <a:normAutofit fontScale="90000"/>
          </a:bodyPr>
          <a:lstStyle/>
          <a:p>
            <a:pPr fontAlgn="auto">
              <a:spcAft>
                <a:spcPts val="0"/>
              </a:spcAft>
              <a:defRPr/>
            </a:pPr>
            <a:r>
              <a:rPr lang="en-US" b="1" dirty="0">
                <a:solidFill>
                  <a:schemeClr val="tx1">
                    <a:lumMod val="85000"/>
                    <a:lumOff val="15000"/>
                  </a:schemeClr>
                </a:solidFill>
                <a:cs typeface="+mj-cs"/>
              </a:rPr>
              <a:t>1-Visual acuity</a:t>
            </a:r>
            <a:br>
              <a:rPr lang="en-US" dirty="0">
                <a:solidFill>
                  <a:schemeClr val="tx1">
                    <a:lumMod val="85000"/>
                    <a:lumOff val="15000"/>
                  </a:schemeClr>
                </a:solidFill>
                <a:cs typeface="+mj-cs"/>
              </a:rPr>
            </a:br>
            <a:endParaRPr lang="en-US" dirty="0">
              <a:solidFill>
                <a:schemeClr val="tx1">
                  <a:lumMod val="85000"/>
                  <a:lumOff val="15000"/>
                </a:schemeClr>
              </a:solidFill>
              <a:cs typeface="+mj-cs"/>
            </a:endParaRPr>
          </a:p>
        </p:txBody>
      </p:sp>
      <p:sp>
        <p:nvSpPr>
          <p:cNvPr id="16387" name="Content Placeholder 2">
            <a:extLst>
              <a:ext uri="{FF2B5EF4-FFF2-40B4-BE49-F238E27FC236}">
                <a16:creationId xmlns:a16="http://schemas.microsoft.com/office/drawing/2014/main" id="{3B702CE2-29B3-4417-A345-21C9C04A6B91}"/>
              </a:ext>
            </a:extLst>
          </p:cNvPr>
          <p:cNvSpPr>
            <a:spLocks noGrp="1"/>
          </p:cNvSpPr>
          <p:nvPr>
            <p:ph idx="1"/>
          </p:nvPr>
        </p:nvSpPr>
        <p:spPr>
          <a:xfrm>
            <a:off x="871538" y="1044575"/>
            <a:ext cx="7197725" cy="4395788"/>
          </a:xfrm>
        </p:spPr>
        <p:txBody>
          <a:bodyPr/>
          <a:lstStyle/>
          <a:p>
            <a:r>
              <a:rPr lang="en-US" altLang="en-US" sz="1600" b="1"/>
              <a:t>Definition:-</a:t>
            </a:r>
          </a:p>
          <a:p>
            <a:pPr>
              <a:buFont typeface="Arial" panose="020B0604020202020204" pitchFamily="34" charset="0"/>
              <a:buNone/>
            </a:pPr>
            <a:r>
              <a:rPr lang="en-US" altLang="en-US" sz="1600"/>
              <a:t>It is the ability of the eye to see details. It depends on the ability of retina to perceive the separation between two points.</a:t>
            </a:r>
          </a:p>
          <a:p>
            <a:r>
              <a:rPr lang="en-US" altLang="en-US" sz="1600" b="1"/>
              <a:t>Procedure :-</a:t>
            </a:r>
            <a:endParaRPr lang="en-US" altLang="en-US" sz="1600"/>
          </a:p>
          <a:p>
            <a:r>
              <a:rPr lang="en-US" altLang="en-US" sz="1600" b="1" u="sng"/>
              <a:t>Landolt's broken rings</a:t>
            </a:r>
            <a:r>
              <a:rPr lang="en-US" altLang="en-US" sz="1600"/>
              <a:t>: </a:t>
            </a:r>
          </a:p>
          <a:p>
            <a:r>
              <a:rPr lang="en-US" altLang="en-US" sz="1600"/>
              <a:t>is a white board containing 7 rows of broken circles resemble  letter (C) </a:t>
            </a:r>
          </a:p>
          <a:p>
            <a:r>
              <a:rPr lang="en-US" altLang="en-US" sz="1600"/>
              <a:t>These 7 rows are graduated in size , so that each rows form angle of vision which can differentiated by normal eye at particular distance e.g :-</a:t>
            </a:r>
          </a:p>
          <a:p>
            <a:r>
              <a:rPr lang="en-US" altLang="en-US" sz="1600"/>
              <a:t>the first line (biggest circle) can be seen at a distance of 60 meter .</a:t>
            </a:r>
          </a:p>
          <a:p>
            <a:r>
              <a:rPr lang="en-US" altLang="en-US" sz="1600"/>
              <a:t>the second line can be seen at 36 meter .</a:t>
            </a:r>
          </a:p>
          <a:p>
            <a:r>
              <a:rPr lang="en-US" altLang="en-US" sz="1600"/>
              <a:t>the third line can be seen at 24 .</a:t>
            </a:r>
          </a:p>
          <a:p>
            <a:r>
              <a:rPr lang="en-US" altLang="en-US" sz="1600"/>
              <a:t>the forth line can be seen at 18 .</a:t>
            </a:r>
          </a:p>
          <a:p>
            <a:r>
              <a:rPr lang="en-US" altLang="en-US" sz="1600"/>
              <a:t>the fifth line can be seen at 12 .</a:t>
            </a:r>
          </a:p>
          <a:p>
            <a:r>
              <a:rPr lang="en-US" altLang="en-US" sz="1600"/>
              <a:t>the sixth line can be seen at 9 .</a:t>
            </a:r>
          </a:p>
          <a:p>
            <a:r>
              <a:rPr lang="en-US" altLang="en-US" sz="1600"/>
              <a:t>the seventh line can be seen at 6 .</a:t>
            </a:r>
          </a:p>
          <a:p>
            <a:endParaRPr lang="en-US" altLang="en-US" sz="1600"/>
          </a:p>
        </p:txBody>
      </p:sp>
      <p:pic>
        <p:nvPicPr>
          <p:cNvPr id="16388" name="Picture 2" descr="standard-snellen-charts_c-chart_e-chart">
            <a:extLst>
              <a:ext uri="{FF2B5EF4-FFF2-40B4-BE49-F238E27FC236}">
                <a16:creationId xmlns:a16="http://schemas.microsoft.com/office/drawing/2014/main" id="{7DF3088F-AC55-408B-AE0D-AC2F8503F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231"/>
          <a:stretch>
            <a:fillRect/>
          </a:stretch>
        </p:blipFill>
        <p:spPr bwMode="auto">
          <a:xfrm>
            <a:off x="8243888" y="1524000"/>
            <a:ext cx="31210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0356B6CD-2163-432B-84DB-DBAF1EF367DF}"/>
              </a:ext>
            </a:extLst>
          </p:cNvPr>
          <p:cNvSpPr>
            <a:spLocks noGrp="1"/>
          </p:cNvSpPr>
          <p:nvPr>
            <p:ph idx="1"/>
          </p:nvPr>
        </p:nvSpPr>
        <p:spPr>
          <a:xfrm>
            <a:off x="827088" y="784225"/>
            <a:ext cx="10479087" cy="3422650"/>
          </a:xfrm>
        </p:spPr>
        <p:txBody>
          <a:bodyPr/>
          <a:lstStyle/>
          <a:p>
            <a:r>
              <a:rPr lang="en-US" altLang="en-US" sz="2800"/>
              <a:t>The subject must be at the same level with the charts, with a good source of light</a:t>
            </a:r>
          </a:p>
          <a:p>
            <a:r>
              <a:rPr lang="en-US" altLang="en-US" sz="2800"/>
              <a:t>Each eye must be tested separately </a:t>
            </a:r>
          </a:p>
          <a:p>
            <a:r>
              <a:rPr lang="en-US" altLang="en-US" sz="2800"/>
              <a:t>The subject must be at a distance of </a:t>
            </a:r>
            <a:r>
              <a:rPr lang="en-US" altLang="en-US" sz="2800" b="1"/>
              <a:t>6 meter </a:t>
            </a:r>
            <a:r>
              <a:rPr lang="en-US" altLang="en-US" sz="2800"/>
              <a:t>to avoid accommodation . and is asked to identify the direction of the gap .</a:t>
            </a:r>
          </a:p>
          <a:p>
            <a:r>
              <a:rPr lang="en-US" altLang="en-US" sz="2800" b="1" u="sng"/>
              <a:t>Snellen's letters : </a:t>
            </a:r>
            <a:r>
              <a:rPr lang="en-US" altLang="en-US" sz="2800"/>
              <a:t>Series of letters with varying sizes so constructed that the largest letter is visible by the normal eye at </a:t>
            </a:r>
            <a:r>
              <a:rPr lang="en-US" altLang="en-US" sz="2800" b="1"/>
              <a:t>60 meter </a:t>
            </a:r>
            <a:r>
              <a:rPr lang="en-US" altLang="en-US" sz="2800"/>
              <a:t>and the smallest at only 6 meter .</a:t>
            </a:r>
          </a:p>
          <a:p>
            <a:r>
              <a:rPr lang="en-US" altLang="en-US" sz="2800"/>
              <a:t>Examine the visual acuity of your partner by the use landot's brocken rings .</a:t>
            </a:r>
          </a:p>
          <a:p>
            <a:endParaRPr lang="en-US" altLang="en-US" sz="2800"/>
          </a:p>
          <a:p>
            <a:endParaRPr lang="en-US"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63C96508-B921-42CF-9612-BA34E6E94640}"/>
              </a:ext>
            </a:extLst>
          </p:cNvPr>
          <p:cNvSpPr>
            <a:spLocks noGrp="1"/>
          </p:cNvSpPr>
          <p:nvPr>
            <p:ph idx="1"/>
          </p:nvPr>
        </p:nvSpPr>
        <p:spPr>
          <a:xfrm>
            <a:off x="1295400" y="900113"/>
            <a:ext cx="9601200" cy="4975225"/>
          </a:xfrm>
        </p:spPr>
        <p:txBody>
          <a:bodyPr/>
          <a:lstStyle/>
          <a:p>
            <a:r>
              <a:rPr lang="en-US" altLang="en-US"/>
              <a:t>In the </a:t>
            </a:r>
            <a:r>
              <a:rPr lang="en-US" altLang="en-US" b="1"/>
              <a:t>emmetropic eye</a:t>
            </a:r>
            <a:r>
              <a:rPr lang="en-US" altLang="en-US"/>
              <a:t>, the brain can differentiate between two separate points if these two points stimulate two separate cones and in between them un-stimulated cone (which having a diameter of </a:t>
            </a:r>
            <a:r>
              <a:rPr lang="en-US" altLang="en-US" b="1"/>
              <a:t>4 micron</a:t>
            </a:r>
            <a:r>
              <a:rPr lang="en-US" altLang="en-US"/>
              <a:t>).</a:t>
            </a:r>
          </a:p>
          <a:p>
            <a:pPr>
              <a:buFont typeface="Arial" panose="020B0604020202020204" pitchFamily="34" charset="0"/>
              <a:buNone/>
            </a:pPr>
            <a:r>
              <a:rPr lang="en-US" altLang="en-US"/>
              <a:t> </a:t>
            </a:r>
          </a:p>
          <a:p>
            <a:r>
              <a:rPr lang="en-US" altLang="en-US"/>
              <a:t>This occurs when the two rays from the two separate points intersect with each other at </a:t>
            </a:r>
            <a:r>
              <a:rPr lang="en-US" altLang="en-US" b="1"/>
              <a:t>nodal point of the lens </a:t>
            </a:r>
            <a:r>
              <a:rPr lang="en-US" altLang="en-US"/>
              <a:t>(15 mm in front of the retina) forming </a:t>
            </a:r>
            <a:r>
              <a:rPr lang="en-US" altLang="en-US" b="1"/>
              <a:t>a visual angle =1 minute</a:t>
            </a:r>
            <a:r>
              <a:rPr lang="en-US" altLang="en-US"/>
              <a:t>, thus the minimum separation between any two points that can be detected as separate is a visual angle at nodal point = </a:t>
            </a:r>
            <a:r>
              <a:rPr lang="en-US" altLang="en-US" b="1"/>
              <a:t>I minute</a:t>
            </a:r>
            <a:r>
              <a:rPr lang="en-US" altLang="en-US"/>
              <a:t>. Stimulation of two adjacent cones perceived by the visual cortex as one point.</a:t>
            </a:r>
          </a:p>
          <a:p>
            <a:endParaRPr lang="ar-EG" altLang="en-US">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A0B04076-DC59-458A-B775-DA42D7F32D7C}"/>
              </a:ext>
            </a:extLst>
          </p:cNvPr>
          <p:cNvSpPr>
            <a:spLocks noGrp="1"/>
          </p:cNvSpPr>
          <p:nvPr>
            <p:ph idx="1"/>
          </p:nvPr>
        </p:nvSpPr>
        <p:spPr>
          <a:xfrm>
            <a:off x="1295400" y="725488"/>
            <a:ext cx="9601200" cy="5149850"/>
          </a:xfrm>
        </p:spPr>
        <p:txBody>
          <a:bodyPr/>
          <a:lstStyle/>
          <a:p>
            <a:r>
              <a:rPr lang="en-US" altLang="en-US"/>
              <a:t>Each eye must be tested separately and the patient is tested from above downward at distance of 6 meter to avoid any accommodation.</a:t>
            </a:r>
          </a:p>
          <a:p>
            <a:r>
              <a:rPr lang="en-US" altLang="en-US"/>
              <a:t>The visual acuity is expressed as a fraction the numerator represents</a:t>
            </a:r>
            <a:br>
              <a:rPr lang="en-US" altLang="en-US"/>
            </a:br>
            <a:r>
              <a:rPr lang="en-US" altLang="en-US"/>
              <a:t>the distance between the patient and the chart while the dominator</a:t>
            </a:r>
            <a:br>
              <a:rPr lang="en-US" altLang="en-US"/>
            </a:br>
            <a:r>
              <a:rPr lang="en-US" altLang="en-US"/>
              <a:t>represents the maximum distance at which normal person can see the</a:t>
            </a:r>
            <a:br>
              <a:rPr lang="en-US" altLang="en-US"/>
            </a:br>
            <a:r>
              <a:rPr lang="en-US" altLang="en-US"/>
              <a:t>broken circles. The normal visual acuity is </a:t>
            </a:r>
            <a:r>
              <a:rPr lang="en-US" altLang="en-US" b="1"/>
              <a:t>6/6</a:t>
            </a:r>
            <a:r>
              <a:rPr lang="en-US" altLang="en-US"/>
              <a:t>. The visual acuity is maximal at the fovea.</a:t>
            </a:r>
          </a:p>
          <a:p>
            <a:r>
              <a:rPr lang="en-US" altLang="en-US"/>
              <a:t>If the patient cannot see the largest row at 6 meters he is moved at 5 meters, then 4 meters till 1 meter.</a:t>
            </a:r>
          </a:p>
          <a:p>
            <a:r>
              <a:rPr lang="en-US" altLang="en-US"/>
              <a:t>If patient is unable to see at 1 meter he is tested by counting finger "CF". If he is unable to count finger he is tested by hand movement and lastly by perception of light "PL".</a:t>
            </a:r>
          </a:p>
          <a:p>
            <a:endParaRPr lang="en-US" altLang="en-US"/>
          </a:p>
          <a:p>
            <a:endParaRPr lang="ar-EG" altLang="en-US">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038B2-F31B-49BB-96B0-FE889FD5F285}"/>
              </a:ext>
            </a:extLst>
          </p:cNvPr>
          <p:cNvSpPr>
            <a:spLocks noGrp="1"/>
          </p:cNvSpPr>
          <p:nvPr>
            <p:ph type="title"/>
          </p:nvPr>
        </p:nvSpPr>
        <p:spPr>
          <a:xfrm>
            <a:off x="2968625" y="1258888"/>
            <a:ext cx="5964238" cy="763587"/>
          </a:xfrm>
        </p:spPr>
        <p:txBody>
          <a:bodyPr rtlCol="0">
            <a:normAutofit fontScale="90000"/>
          </a:bodyPr>
          <a:lstStyle/>
          <a:p>
            <a:pPr fontAlgn="auto">
              <a:spcAft>
                <a:spcPts val="0"/>
              </a:spcAft>
              <a:defRPr/>
            </a:pPr>
            <a:r>
              <a:rPr lang="en-US" b="1" dirty="0">
                <a:solidFill>
                  <a:schemeClr val="tx1">
                    <a:lumMod val="85000"/>
                    <a:lumOff val="15000"/>
                  </a:schemeClr>
                </a:solidFill>
                <a:cs typeface="+mj-cs"/>
              </a:rPr>
              <a:t>2- Color vision</a:t>
            </a:r>
            <a:br>
              <a:rPr lang="en-US" dirty="0">
                <a:solidFill>
                  <a:schemeClr val="tx1">
                    <a:lumMod val="85000"/>
                    <a:lumOff val="15000"/>
                  </a:schemeClr>
                </a:solidFill>
                <a:cs typeface="+mj-cs"/>
              </a:rPr>
            </a:br>
            <a:r>
              <a:rPr lang="en-US" b="1" dirty="0">
                <a:solidFill>
                  <a:schemeClr val="tx1">
                    <a:lumMod val="85000"/>
                    <a:lumOff val="15000"/>
                  </a:schemeClr>
                </a:solidFill>
                <a:cs typeface="+mj-cs"/>
              </a:rPr>
              <a:t> </a:t>
            </a:r>
            <a:br>
              <a:rPr lang="en-US" dirty="0">
                <a:solidFill>
                  <a:schemeClr val="tx1">
                    <a:lumMod val="85000"/>
                    <a:lumOff val="15000"/>
                  </a:schemeClr>
                </a:solidFill>
                <a:cs typeface="+mj-cs"/>
              </a:rPr>
            </a:br>
            <a:endParaRPr lang="en-US" dirty="0">
              <a:solidFill>
                <a:schemeClr val="tx1">
                  <a:lumMod val="85000"/>
                  <a:lumOff val="15000"/>
                </a:schemeClr>
              </a:solidFill>
              <a:cs typeface="+mj-cs"/>
            </a:endParaRPr>
          </a:p>
        </p:txBody>
      </p:sp>
      <p:sp>
        <p:nvSpPr>
          <p:cNvPr id="20483" name="Text Placeholder 2">
            <a:extLst>
              <a:ext uri="{FF2B5EF4-FFF2-40B4-BE49-F238E27FC236}">
                <a16:creationId xmlns:a16="http://schemas.microsoft.com/office/drawing/2014/main" id="{580FF413-8A8B-4D80-93D0-F55B9482734C}"/>
              </a:ext>
            </a:extLst>
          </p:cNvPr>
          <p:cNvSpPr>
            <a:spLocks noGrp="1"/>
          </p:cNvSpPr>
          <p:nvPr>
            <p:ph type="body" idx="1"/>
          </p:nvPr>
        </p:nvSpPr>
        <p:spPr>
          <a:xfrm>
            <a:off x="3733800" y="5575300"/>
            <a:ext cx="4718050" cy="576263"/>
          </a:xfrm>
        </p:spPr>
        <p:txBody>
          <a:bodyPr/>
          <a:lstStyle/>
          <a:p>
            <a:pPr algn="ctr">
              <a:spcBef>
                <a:spcPts val="675"/>
              </a:spcBef>
            </a:pPr>
            <a:r>
              <a:rPr lang="en-US" altLang="en-US" b="1">
                <a:solidFill>
                  <a:schemeClr val="tx1"/>
                </a:solidFill>
              </a:rPr>
              <a:t>Ishihara test Chart</a:t>
            </a:r>
            <a:endParaRPr lang="en-US" altLang="en-US">
              <a:solidFill>
                <a:schemeClr val="tx1"/>
              </a:solidFill>
            </a:endParaRPr>
          </a:p>
          <a:p>
            <a:pPr>
              <a:spcBef>
                <a:spcPts val="675"/>
              </a:spcBef>
            </a:pPr>
            <a:endParaRPr lang="en-US" altLang="en-US"/>
          </a:p>
        </p:txBody>
      </p:sp>
      <p:pic>
        <p:nvPicPr>
          <p:cNvPr id="20484" name="Picture 2" descr="41HFCXKFS2L">
            <a:extLst>
              <a:ext uri="{FF2B5EF4-FFF2-40B4-BE49-F238E27FC236}">
                <a16:creationId xmlns:a16="http://schemas.microsoft.com/office/drawing/2014/main" id="{EFCD8487-4A79-4292-9009-53F3BFDDE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1566863"/>
            <a:ext cx="6835775"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156C48-6425-4105-A2D9-2C879812D95F}"/>
              </a:ext>
            </a:extLst>
          </p:cNvPr>
          <p:cNvSpPr>
            <a:spLocks noGrp="1"/>
          </p:cNvSpPr>
          <p:nvPr>
            <p:ph idx="1"/>
          </p:nvPr>
        </p:nvSpPr>
        <p:spPr>
          <a:xfrm>
            <a:off x="928688" y="735013"/>
            <a:ext cx="9967912" cy="5375275"/>
          </a:xfrm>
        </p:spPr>
        <p:txBody>
          <a:bodyPr rtlCol="0">
            <a:normAutofit fontScale="92500" lnSpcReduction="10000"/>
          </a:bodyPr>
          <a:lstStyle/>
          <a:p>
            <a:pPr fontAlgn="auto">
              <a:buFont typeface="Arial"/>
              <a:buChar char="•"/>
              <a:defRPr/>
            </a:pPr>
            <a:r>
              <a:rPr lang="en-US" b="1" dirty="0">
                <a:solidFill>
                  <a:schemeClr val="tx1"/>
                </a:solidFill>
                <a:cs typeface="+mn-cs"/>
              </a:rPr>
              <a:t>I. The Ishihara test</a:t>
            </a:r>
            <a:r>
              <a:rPr lang="en-US" dirty="0">
                <a:solidFill>
                  <a:schemeClr val="tx1"/>
                </a:solidFill>
                <a:cs typeface="+mn-cs"/>
              </a:rPr>
              <a:t>:  is a color perception test for red-green color </a:t>
            </a:r>
            <a:r>
              <a:rPr lang="en-US" dirty="0" err="1">
                <a:solidFill>
                  <a:schemeClr val="tx1"/>
                </a:solidFill>
                <a:cs typeface="+mn-cs"/>
              </a:rPr>
              <a:t>deficiences</a:t>
            </a:r>
            <a:r>
              <a:rPr lang="en-US" dirty="0">
                <a:solidFill>
                  <a:schemeClr val="tx1"/>
                </a:solidFill>
                <a:cs typeface="+mn-cs"/>
              </a:rPr>
              <a:t>. </a:t>
            </a:r>
          </a:p>
          <a:p>
            <a:pPr fontAlgn="auto">
              <a:buFont typeface="Arial"/>
              <a:buChar char="•"/>
              <a:defRPr/>
            </a:pPr>
            <a:r>
              <a:rPr lang="en-US" dirty="0">
                <a:solidFill>
                  <a:schemeClr val="tx1"/>
                </a:solidFill>
                <a:cs typeface="+mn-cs"/>
              </a:rPr>
              <a:t>The test consists of a number of colored plates, called </a:t>
            </a:r>
            <a:r>
              <a:rPr lang="en-US" b="1" dirty="0">
                <a:solidFill>
                  <a:schemeClr val="tx1"/>
                </a:solidFill>
                <a:cs typeface="+mn-cs"/>
              </a:rPr>
              <a:t>Ishihara plates</a:t>
            </a:r>
            <a:r>
              <a:rPr lang="en-US" dirty="0">
                <a:solidFill>
                  <a:schemeClr val="tx1"/>
                </a:solidFill>
                <a:cs typeface="+mn-cs"/>
              </a:rPr>
              <a:t>, each of which contains a circle of dots appearing randomized in color and size. Within the pattern are dots which form a number or shape clearly visible to those with normal color vision, and invisible, or difficult to see, to those with a red-green color vision defect, or the other way around. The full test consists of </a:t>
            </a:r>
            <a:r>
              <a:rPr lang="en-US" b="1" dirty="0">
                <a:solidFill>
                  <a:schemeClr val="tx1"/>
                </a:solidFill>
                <a:cs typeface="+mn-cs"/>
              </a:rPr>
              <a:t>38</a:t>
            </a:r>
            <a:r>
              <a:rPr lang="en-US" dirty="0">
                <a:solidFill>
                  <a:schemeClr val="tx1"/>
                </a:solidFill>
                <a:cs typeface="+mn-cs"/>
              </a:rPr>
              <a:t> plates. The plates make up several different test designs: </a:t>
            </a:r>
          </a:p>
          <a:p>
            <a:pPr fontAlgn="auto">
              <a:buFont typeface="Arial"/>
              <a:buChar char="•"/>
              <a:defRPr/>
            </a:pPr>
            <a:r>
              <a:rPr lang="en-US" dirty="0">
                <a:solidFill>
                  <a:schemeClr val="tx1"/>
                </a:solidFill>
                <a:cs typeface="+mn-cs"/>
              </a:rPr>
              <a:t>1-Transformation plates: individuals with color vision defect should see a different figure from individuals with normal color vision.</a:t>
            </a:r>
          </a:p>
          <a:p>
            <a:pPr fontAlgn="auto">
              <a:buFont typeface="Arial"/>
              <a:buChar char="•"/>
              <a:defRPr/>
            </a:pPr>
            <a:r>
              <a:rPr lang="en-US" dirty="0">
                <a:solidFill>
                  <a:schemeClr val="tx1"/>
                </a:solidFill>
                <a:cs typeface="+mn-cs"/>
              </a:rPr>
              <a:t>2-Vanishing plates: only individuals with normal color vision could recognize the figure.</a:t>
            </a:r>
          </a:p>
          <a:p>
            <a:pPr fontAlgn="auto">
              <a:buFont typeface="Arial"/>
              <a:buChar char="•"/>
              <a:defRPr/>
            </a:pPr>
            <a:r>
              <a:rPr lang="en-US" dirty="0">
                <a:solidFill>
                  <a:schemeClr val="tx1"/>
                </a:solidFill>
                <a:cs typeface="+mn-cs"/>
              </a:rPr>
              <a:t>3-Hidden digit plates: only individuals with color vision defect could recognize the figure.</a:t>
            </a:r>
          </a:p>
          <a:p>
            <a:pPr fontAlgn="auto">
              <a:buFont typeface="Arial"/>
              <a:buChar char="•"/>
              <a:defRPr/>
            </a:pPr>
            <a:r>
              <a:rPr lang="en-US" dirty="0">
                <a:solidFill>
                  <a:schemeClr val="tx1"/>
                </a:solidFill>
                <a:cs typeface="+mn-cs"/>
              </a:rPr>
              <a:t>4-Diagnostic plates: intended to determine the type of color vision defect and the severity of it.</a:t>
            </a:r>
          </a:p>
          <a:p>
            <a:pPr marL="0" indent="0" fontAlgn="auto">
              <a:buFont typeface="Arial"/>
              <a:buNone/>
              <a:defRPr/>
            </a:pPr>
            <a:endParaRPr lang="en-US" dirty="0">
              <a:solidFill>
                <a:schemeClr val="tx1"/>
              </a:solidFill>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7F692A-AE62-456D-9361-EAFD9126D25E}"/>
              </a:ext>
            </a:extLst>
          </p:cNvPr>
          <p:cNvSpPr>
            <a:spLocks noGrp="1"/>
          </p:cNvSpPr>
          <p:nvPr>
            <p:ph idx="1"/>
          </p:nvPr>
        </p:nvSpPr>
        <p:spPr>
          <a:xfrm>
            <a:off x="754063" y="611188"/>
            <a:ext cx="10648950" cy="5457825"/>
          </a:xfrm>
        </p:spPr>
        <p:txBody>
          <a:bodyPr rtlCol="0">
            <a:noAutofit/>
          </a:bodyPr>
          <a:lstStyle/>
          <a:p>
            <a:pPr marL="0" indent="0" fontAlgn="auto">
              <a:buFont typeface="Arial"/>
              <a:buNone/>
              <a:defRPr/>
            </a:pPr>
            <a:r>
              <a:rPr lang="en-US" b="1" dirty="0">
                <a:solidFill>
                  <a:schemeClr val="tx1">
                    <a:lumMod val="85000"/>
                    <a:lumOff val="15000"/>
                  </a:schemeClr>
                </a:solidFill>
                <a:cs typeface="+mn-cs"/>
              </a:rPr>
              <a:t>Theories of color vision:-</a:t>
            </a:r>
            <a:endParaRPr lang="en-US" dirty="0">
              <a:solidFill>
                <a:schemeClr val="tx1">
                  <a:lumMod val="85000"/>
                  <a:lumOff val="15000"/>
                </a:schemeClr>
              </a:solidFill>
              <a:cs typeface="+mn-cs"/>
            </a:endParaRPr>
          </a:p>
          <a:p>
            <a:pPr fontAlgn="auto">
              <a:buFont typeface="Arial"/>
              <a:buChar char="•"/>
              <a:defRPr/>
            </a:pPr>
            <a:r>
              <a:rPr lang="en-US" b="1" dirty="0">
                <a:solidFill>
                  <a:schemeClr val="tx1">
                    <a:lumMod val="85000"/>
                    <a:lumOff val="15000"/>
                  </a:schemeClr>
                </a:solidFill>
                <a:cs typeface="+mn-cs"/>
              </a:rPr>
              <a:t>A-</a:t>
            </a:r>
            <a:r>
              <a:rPr lang="en-US" b="1" dirty="0" err="1">
                <a:solidFill>
                  <a:schemeClr val="tx1">
                    <a:lumMod val="85000"/>
                    <a:lumOff val="15000"/>
                  </a:schemeClr>
                </a:solidFill>
                <a:cs typeface="+mn-cs"/>
              </a:rPr>
              <a:t>Trichromatic</a:t>
            </a:r>
            <a:r>
              <a:rPr lang="en-US" b="1" dirty="0">
                <a:solidFill>
                  <a:schemeClr val="tx1">
                    <a:lumMod val="85000"/>
                    <a:lumOff val="15000"/>
                  </a:schemeClr>
                </a:solidFill>
                <a:cs typeface="+mn-cs"/>
              </a:rPr>
              <a:t> theory or young - Helmholtz theory</a:t>
            </a:r>
            <a:r>
              <a:rPr lang="en-US" dirty="0">
                <a:solidFill>
                  <a:schemeClr val="tx1">
                    <a:lumMod val="85000"/>
                    <a:lumOff val="15000"/>
                  </a:schemeClr>
                </a:solidFill>
                <a:cs typeface="+mn-cs"/>
              </a:rPr>
              <a:t> which suggests the presence  of </a:t>
            </a:r>
            <a:r>
              <a:rPr lang="en-US" b="1" dirty="0">
                <a:solidFill>
                  <a:schemeClr val="tx1">
                    <a:lumMod val="85000"/>
                    <a:lumOff val="15000"/>
                  </a:schemeClr>
                </a:solidFill>
                <a:cs typeface="+mn-cs"/>
              </a:rPr>
              <a:t>3 types of cones</a:t>
            </a:r>
            <a:r>
              <a:rPr lang="en-US" dirty="0">
                <a:solidFill>
                  <a:schemeClr val="tx1">
                    <a:lumMod val="85000"/>
                    <a:lumOff val="15000"/>
                  </a:schemeClr>
                </a:solidFill>
                <a:cs typeface="+mn-cs"/>
              </a:rPr>
              <a:t> each one is maximally stimulated or maximally sensitive to one of the primary color. </a:t>
            </a:r>
          </a:p>
          <a:p>
            <a:pPr fontAlgn="auto">
              <a:buFont typeface="Arial"/>
              <a:buChar char="•"/>
              <a:defRPr/>
            </a:pPr>
            <a:r>
              <a:rPr lang="en-US" b="1" dirty="0">
                <a:solidFill>
                  <a:schemeClr val="tx1">
                    <a:lumMod val="85000"/>
                    <a:lumOff val="15000"/>
                  </a:schemeClr>
                </a:solidFill>
                <a:cs typeface="+mn-cs"/>
              </a:rPr>
              <a:t>First </a:t>
            </a:r>
            <a:r>
              <a:rPr lang="en-US" dirty="0">
                <a:solidFill>
                  <a:schemeClr val="tx1">
                    <a:lumMod val="85000"/>
                    <a:lumOff val="15000"/>
                  </a:schemeClr>
                </a:solidFill>
                <a:cs typeface="+mn-cs"/>
              </a:rPr>
              <a:t>cone contains pigment that is maximally sensitive to </a:t>
            </a:r>
            <a:r>
              <a:rPr lang="en-US" b="1" dirty="0">
                <a:solidFill>
                  <a:schemeClr val="tx1">
                    <a:lumMod val="85000"/>
                    <a:lumOff val="15000"/>
                  </a:schemeClr>
                </a:solidFill>
                <a:cs typeface="+mn-cs"/>
              </a:rPr>
              <a:t>blue</a:t>
            </a:r>
            <a:r>
              <a:rPr lang="en-US" dirty="0">
                <a:solidFill>
                  <a:schemeClr val="tx1">
                    <a:lumMod val="85000"/>
                    <a:lumOff val="15000"/>
                  </a:schemeClr>
                </a:solidFill>
                <a:cs typeface="+mn-cs"/>
              </a:rPr>
              <a:t> part of the spectrum </a:t>
            </a:r>
          </a:p>
          <a:p>
            <a:pPr fontAlgn="auto">
              <a:buFont typeface="Arial"/>
              <a:buChar char="•"/>
              <a:defRPr/>
            </a:pPr>
            <a:r>
              <a:rPr lang="en-US" b="1" dirty="0">
                <a:solidFill>
                  <a:schemeClr val="tx1">
                    <a:lumMod val="85000"/>
                    <a:lumOff val="15000"/>
                  </a:schemeClr>
                </a:solidFill>
                <a:cs typeface="+mn-cs"/>
              </a:rPr>
              <a:t>Second</a:t>
            </a:r>
            <a:r>
              <a:rPr lang="en-US" dirty="0">
                <a:solidFill>
                  <a:schemeClr val="tx1">
                    <a:lumMod val="85000"/>
                    <a:lumOff val="15000"/>
                  </a:schemeClr>
                </a:solidFill>
                <a:cs typeface="+mn-cs"/>
              </a:rPr>
              <a:t> cone contains pigment that is maximally sensitive to </a:t>
            </a:r>
            <a:r>
              <a:rPr lang="en-US" b="1" dirty="0">
                <a:solidFill>
                  <a:schemeClr val="tx1">
                    <a:lumMod val="85000"/>
                    <a:lumOff val="15000"/>
                  </a:schemeClr>
                </a:solidFill>
                <a:cs typeface="+mn-cs"/>
              </a:rPr>
              <a:t>green</a:t>
            </a:r>
            <a:r>
              <a:rPr lang="en-US" dirty="0">
                <a:solidFill>
                  <a:schemeClr val="tx1">
                    <a:lumMod val="85000"/>
                    <a:lumOff val="15000"/>
                  </a:schemeClr>
                </a:solidFill>
                <a:cs typeface="+mn-cs"/>
              </a:rPr>
              <a:t> part of spectrum, </a:t>
            </a:r>
          </a:p>
          <a:p>
            <a:pPr fontAlgn="auto">
              <a:buFont typeface="Arial"/>
              <a:buChar char="•"/>
              <a:defRPr/>
            </a:pPr>
            <a:r>
              <a:rPr lang="en-US" b="1" dirty="0">
                <a:solidFill>
                  <a:schemeClr val="tx1">
                    <a:lumMod val="85000"/>
                    <a:lumOff val="15000"/>
                  </a:schemeClr>
                </a:solidFill>
                <a:cs typeface="+mn-cs"/>
              </a:rPr>
              <a:t>Third</a:t>
            </a:r>
            <a:r>
              <a:rPr lang="en-US" dirty="0">
                <a:solidFill>
                  <a:schemeClr val="tx1">
                    <a:lumMod val="85000"/>
                    <a:lumOff val="15000"/>
                  </a:schemeClr>
                </a:solidFill>
                <a:cs typeface="+mn-cs"/>
              </a:rPr>
              <a:t> cone contains pigment that is maximally sensitive to the </a:t>
            </a:r>
            <a:r>
              <a:rPr lang="en-US" b="1" dirty="0">
                <a:solidFill>
                  <a:schemeClr val="tx1">
                    <a:lumMod val="85000"/>
                    <a:lumOff val="15000"/>
                  </a:schemeClr>
                </a:solidFill>
                <a:cs typeface="+mn-cs"/>
              </a:rPr>
              <a:t>red</a:t>
            </a:r>
            <a:r>
              <a:rPr lang="en-US" dirty="0">
                <a:solidFill>
                  <a:schemeClr val="tx1">
                    <a:lumMod val="85000"/>
                    <a:lumOff val="15000"/>
                  </a:schemeClr>
                </a:solidFill>
                <a:cs typeface="+mn-cs"/>
              </a:rPr>
              <a:t> part of the spectrum. </a:t>
            </a:r>
          </a:p>
          <a:p>
            <a:pPr fontAlgn="auto">
              <a:buFont typeface="Arial"/>
              <a:buChar char="•"/>
              <a:defRPr/>
            </a:pPr>
            <a:r>
              <a:rPr lang="en-US" dirty="0">
                <a:solidFill>
                  <a:schemeClr val="tx1">
                    <a:lumMod val="85000"/>
                    <a:lumOff val="15000"/>
                  </a:schemeClr>
                </a:solidFill>
                <a:cs typeface="+mn-cs"/>
              </a:rPr>
              <a:t>Any different colored object stimulates the 3 cones but in an </a:t>
            </a:r>
            <a:r>
              <a:rPr lang="en-US" b="1" dirty="0">
                <a:solidFill>
                  <a:schemeClr val="tx1">
                    <a:lumMod val="85000"/>
                    <a:lumOff val="15000"/>
                  </a:schemeClr>
                </a:solidFill>
                <a:cs typeface="+mn-cs"/>
              </a:rPr>
              <a:t>unequal </a:t>
            </a:r>
            <a:r>
              <a:rPr lang="en-US" dirty="0">
                <a:solidFill>
                  <a:schemeClr val="tx1">
                    <a:lumMod val="85000"/>
                    <a:lumOff val="15000"/>
                  </a:schemeClr>
                </a:solidFill>
                <a:cs typeface="+mn-cs"/>
              </a:rPr>
              <a:t>manner and thus number of impulses that are emitted from these cone to the visual cortex differ in frequency and number and this difference gives the specific sensation by that color.</a:t>
            </a:r>
          </a:p>
          <a:p>
            <a:pPr fontAlgn="auto">
              <a:buFont typeface="Arial"/>
              <a:buChar char="•"/>
              <a:defRPr/>
            </a:pPr>
            <a:r>
              <a:rPr lang="en-US" dirty="0">
                <a:solidFill>
                  <a:schemeClr val="tx1">
                    <a:lumMod val="85000"/>
                    <a:lumOff val="15000"/>
                  </a:schemeClr>
                </a:solidFill>
                <a:cs typeface="+mn-cs"/>
              </a:rPr>
              <a:t>On the other hand equal stimulation of all the three cones gives the sensation of white color.</a:t>
            </a:r>
          </a:p>
          <a:p>
            <a:pPr fontAlgn="auto">
              <a:buFont typeface="Arial"/>
              <a:buChar char="•"/>
              <a:defRPr/>
            </a:pPr>
            <a:r>
              <a:rPr lang="en-US" dirty="0">
                <a:solidFill>
                  <a:schemeClr val="tx1">
                    <a:lumMod val="85000"/>
                    <a:lumOff val="15000"/>
                  </a:schemeClr>
                </a:solidFill>
                <a:cs typeface="+mn-cs"/>
              </a:rPr>
              <a:t>	</a:t>
            </a:r>
          </a:p>
          <a:p>
            <a:pPr marL="0" indent="0" fontAlgn="auto">
              <a:buFont typeface="Arial"/>
              <a:buNone/>
              <a:defRPr/>
            </a:pPr>
            <a:endParaRPr lang="en-US" b="1" dirty="0">
              <a:solidFill>
                <a:schemeClr val="tx1">
                  <a:lumMod val="85000"/>
                  <a:lumOff val="15000"/>
                </a:schemeClr>
              </a:solidFill>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BBDC66-D7BB-4516-BB98-F55E303C0D12}"/>
              </a:ext>
            </a:extLst>
          </p:cNvPr>
          <p:cNvSpPr>
            <a:spLocks noGrp="1"/>
          </p:cNvSpPr>
          <p:nvPr>
            <p:ph idx="1"/>
          </p:nvPr>
        </p:nvSpPr>
        <p:spPr>
          <a:xfrm>
            <a:off x="844550" y="696913"/>
            <a:ext cx="10585450" cy="5730875"/>
          </a:xfrm>
        </p:spPr>
        <p:txBody>
          <a:bodyPr rtlCol="0">
            <a:normAutofit/>
          </a:bodyPr>
          <a:lstStyle/>
          <a:p>
            <a:pPr fontAlgn="auto">
              <a:buFont typeface="Arial"/>
              <a:buNone/>
              <a:defRPr/>
            </a:pPr>
            <a:r>
              <a:rPr lang="en-US" sz="2800" b="1" dirty="0">
                <a:solidFill>
                  <a:schemeClr val="tx1">
                    <a:lumMod val="85000"/>
                    <a:lumOff val="15000"/>
                  </a:schemeClr>
                </a:solidFill>
                <a:cs typeface="+mn-cs"/>
              </a:rPr>
              <a:t>B-Neural theory of color vision:</a:t>
            </a:r>
            <a:endParaRPr lang="en-US" sz="2800" dirty="0">
              <a:solidFill>
                <a:schemeClr val="tx1">
                  <a:lumMod val="85000"/>
                  <a:lumOff val="15000"/>
                </a:schemeClr>
              </a:solidFill>
              <a:cs typeface="+mn-cs"/>
            </a:endParaRPr>
          </a:p>
          <a:p>
            <a:pPr fontAlgn="auto">
              <a:buFont typeface="Arial"/>
              <a:buChar char="•"/>
              <a:defRPr/>
            </a:pPr>
            <a:r>
              <a:rPr lang="en-US" sz="2800" dirty="0">
                <a:solidFill>
                  <a:schemeClr val="tx1">
                    <a:lumMod val="85000"/>
                    <a:lumOff val="15000"/>
                  </a:schemeClr>
                </a:solidFill>
                <a:cs typeface="+mn-cs"/>
              </a:rPr>
              <a:t>There are </a:t>
            </a:r>
            <a:r>
              <a:rPr lang="en-US" sz="2800" b="1" dirty="0">
                <a:solidFill>
                  <a:schemeClr val="tx1">
                    <a:lumMod val="85000"/>
                    <a:lumOff val="15000"/>
                  </a:schemeClr>
                </a:solidFill>
                <a:cs typeface="+mn-cs"/>
              </a:rPr>
              <a:t>3 types </a:t>
            </a:r>
            <a:r>
              <a:rPr lang="en-US" sz="2800" dirty="0">
                <a:solidFill>
                  <a:schemeClr val="tx1">
                    <a:lumMod val="85000"/>
                    <a:lumOff val="15000"/>
                  </a:schemeClr>
                </a:solidFill>
                <a:cs typeface="+mn-cs"/>
              </a:rPr>
              <a:t>of the ganglion cells:</a:t>
            </a:r>
          </a:p>
          <a:p>
            <a:pPr fontAlgn="auto">
              <a:buFont typeface="Arial"/>
              <a:buChar char="•"/>
              <a:defRPr/>
            </a:pPr>
            <a:r>
              <a:rPr lang="en-US" sz="2800" b="1" dirty="0">
                <a:solidFill>
                  <a:schemeClr val="tx1">
                    <a:lumMod val="85000"/>
                    <a:lumOff val="15000"/>
                  </a:schemeClr>
                </a:solidFill>
                <a:cs typeface="+mn-cs"/>
              </a:rPr>
              <a:t>W</a:t>
            </a:r>
            <a:r>
              <a:rPr lang="en-US" sz="2800" dirty="0">
                <a:solidFill>
                  <a:schemeClr val="tx1">
                    <a:lumMod val="85000"/>
                    <a:lumOff val="15000"/>
                  </a:schemeClr>
                </a:solidFill>
                <a:cs typeface="+mn-cs"/>
              </a:rPr>
              <a:t> cells </a:t>
            </a:r>
            <a:r>
              <a:rPr lang="en-US" sz="2800" b="1" dirty="0">
                <a:solidFill>
                  <a:schemeClr val="tx1">
                    <a:lumMod val="85000"/>
                    <a:lumOff val="15000"/>
                  </a:schemeClr>
                </a:solidFill>
                <a:cs typeface="+mn-cs"/>
              </a:rPr>
              <a:t>(40%): </a:t>
            </a:r>
            <a:r>
              <a:rPr lang="en-US" sz="2800" dirty="0">
                <a:solidFill>
                  <a:schemeClr val="tx1">
                    <a:lumMod val="85000"/>
                    <a:lumOff val="15000"/>
                  </a:schemeClr>
                </a:solidFill>
                <a:cs typeface="+mn-cs"/>
              </a:rPr>
              <a:t>these cells are small.</a:t>
            </a:r>
          </a:p>
          <a:p>
            <a:pPr fontAlgn="auto">
              <a:buFont typeface="Arial"/>
              <a:buChar char="•"/>
              <a:defRPr/>
            </a:pPr>
            <a:r>
              <a:rPr lang="en-US" sz="2800" b="1" dirty="0">
                <a:solidFill>
                  <a:schemeClr val="tx1">
                    <a:lumMod val="85000"/>
                    <a:lumOff val="15000"/>
                  </a:schemeClr>
                </a:solidFill>
                <a:cs typeface="+mn-cs"/>
              </a:rPr>
              <a:t>X  </a:t>
            </a:r>
            <a:r>
              <a:rPr lang="en-US" sz="2800" dirty="0">
                <a:solidFill>
                  <a:schemeClr val="tx1">
                    <a:lumMod val="85000"/>
                    <a:lumOff val="15000"/>
                  </a:schemeClr>
                </a:solidFill>
                <a:cs typeface="+mn-cs"/>
              </a:rPr>
              <a:t>cells </a:t>
            </a:r>
            <a:r>
              <a:rPr lang="en-US" sz="2800" b="1" dirty="0">
                <a:solidFill>
                  <a:schemeClr val="tx1">
                    <a:lumMod val="85000"/>
                    <a:lumOff val="15000"/>
                  </a:schemeClr>
                </a:solidFill>
                <a:cs typeface="+mn-cs"/>
              </a:rPr>
              <a:t>(55%): </a:t>
            </a:r>
            <a:r>
              <a:rPr lang="en-US" sz="2800" dirty="0">
                <a:solidFill>
                  <a:schemeClr val="tx1">
                    <a:lumMod val="85000"/>
                    <a:lumOff val="15000"/>
                  </a:schemeClr>
                </a:solidFill>
                <a:cs typeface="+mn-cs"/>
              </a:rPr>
              <a:t>these cells have a medium diameter. Also called the </a:t>
            </a:r>
            <a:r>
              <a:rPr lang="en-US" sz="2800" b="1" dirty="0">
                <a:solidFill>
                  <a:schemeClr val="tx1">
                    <a:lumMod val="85000"/>
                    <a:lumOff val="15000"/>
                  </a:schemeClr>
                </a:solidFill>
                <a:cs typeface="+mn-cs"/>
              </a:rPr>
              <a:t>P</a:t>
            </a:r>
            <a:r>
              <a:rPr lang="en-US" sz="2800" dirty="0">
                <a:solidFill>
                  <a:schemeClr val="tx1">
                    <a:lumMod val="85000"/>
                    <a:lumOff val="15000"/>
                  </a:schemeClr>
                </a:solidFill>
                <a:cs typeface="+mn-cs"/>
              </a:rPr>
              <a:t> </a:t>
            </a:r>
            <a:r>
              <a:rPr lang="en-US" sz="2800" b="1" dirty="0">
                <a:solidFill>
                  <a:schemeClr val="tx1">
                    <a:lumMod val="85000"/>
                    <a:lumOff val="15000"/>
                  </a:schemeClr>
                </a:solidFill>
                <a:cs typeface="+mn-cs"/>
              </a:rPr>
              <a:t>cells.</a:t>
            </a:r>
            <a:r>
              <a:rPr lang="en-US" sz="2800" dirty="0">
                <a:solidFill>
                  <a:schemeClr val="tx1">
                    <a:lumMod val="85000"/>
                    <a:lumOff val="15000"/>
                  </a:schemeClr>
                </a:solidFill>
                <a:cs typeface="+mn-cs"/>
              </a:rPr>
              <a:t> </a:t>
            </a:r>
          </a:p>
          <a:p>
            <a:pPr fontAlgn="auto">
              <a:buFont typeface="Arial"/>
              <a:buChar char="•"/>
              <a:defRPr/>
            </a:pPr>
            <a:r>
              <a:rPr lang="en-US" sz="2800" b="1" dirty="0">
                <a:solidFill>
                  <a:schemeClr val="tx1">
                    <a:lumMod val="85000"/>
                    <a:lumOff val="15000"/>
                  </a:schemeClr>
                </a:solidFill>
                <a:cs typeface="+mn-cs"/>
              </a:rPr>
              <a:t>Y</a:t>
            </a:r>
            <a:r>
              <a:rPr lang="en-US" sz="2800" dirty="0">
                <a:solidFill>
                  <a:schemeClr val="tx1">
                    <a:lumMod val="85000"/>
                    <a:lumOff val="15000"/>
                  </a:schemeClr>
                </a:solidFill>
                <a:cs typeface="+mn-cs"/>
              </a:rPr>
              <a:t> cells </a:t>
            </a:r>
            <a:r>
              <a:rPr lang="en-US" sz="2800" b="1" dirty="0">
                <a:solidFill>
                  <a:schemeClr val="tx1">
                    <a:lumMod val="85000"/>
                    <a:lumOff val="15000"/>
                  </a:schemeClr>
                </a:solidFill>
                <a:cs typeface="+mn-cs"/>
              </a:rPr>
              <a:t>(5%): </a:t>
            </a:r>
            <a:r>
              <a:rPr lang="en-US" sz="2800" dirty="0">
                <a:solidFill>
                  <a:schemeClr val="tx1">
                    <a:lumMod val="85000"/>
                    <a:lumOff val="15000"/>
                  </a:schemeClr>
                </a:solidFill>
                <a:cs typeface="+mn-cs"/>
              </a:rPr>
              <a:t>these cells are large also they are also called </a:t>
            </a:r>
            <a:r>
              <a:rPr lang="en-US" sz="2800" b="1" dirty="0">
                <a:solidFill>
                  <a:schemeClr val="tx1">
                    <a:lumMod val="85000"/>
                    <a:lumOff val="15000"/>
                  </a:schemeClr>
                </a:solidFill>
                <a:cs typeface="+mn-cs"/>
              </a:rPr>
              <a:t>M cells.</a:t>
            </a:r>
            <a:r>
              <a:rPr lang="en-US" sz="2800" dirty="0">
                <a:solidFill>
                  <a:schemeClr val="tx1">
                    <a:lumMod val="85000"/>
                    <a:lumOff val="15000"/>
                  </a:schemeClr>
                </a:solidFill>
                <a:cs typeface="+mn-cs"/>
              </a:rPr>
              <a:t> </a:t>
            </a:r>
          </a:p>
          <a:p>
            <a:pPr fontAlgn="auto">
              <a:buFont typeface="Arial"/>
              <a:buChar char="•"/>
              <a:defRPr/>
            </a:pPr>
            <a:r>
              <a:rPr lang="en-US" sz="2800" dirty="0">
                <a:solidFill>
                  <a:schemeClr val="tx1">
                    <a:lumMod val="85000"/>
                    <a:lumOff val="15000"/>
                  </a:schemeClr>
                </a:solidFill>
                <a:cs typeface="+mn-cs"/>
              </a:rPr>
              <a:t>Then from theses </a:t>
            </a:r>
            <a:r>
              <a:rPr lang="en-US" sz="2800" b="1" dirty="0">
                <a:solidFill>
                  <a:schemeClr val="tx1">
                    <a:lumMod val="85000"/>
                    <a:lumOff val="15000"/>
                  </a:schemeClr>
                </a:solidFill>
                <a:cs typeface="+mn-cs"/>
              </a:rPr>
              <a:t>X</a:t>
            </a:r>
            <a:r>
              <a:rPr lang="en-US" sz="2800" dirty="0">
                <a:solidFill>
                  <a:schemeClr val="tx1">
                    <a:lumMod val="85000"/>
                    <a:lumOff val="15000"/>
                  </a:schemeClr>
                </a:solidFill>
                <a:cs typeface="+mn-cs"/>
              </a:rPr>
              <a:t> ganglion cells to another group of cells in the </a:t>
            </a:r>
            <a:r>
              <a:rPr lang="en-US" sz="2800" b="1" dirty="0">
                <a:solidFill>
                  <a:schemeClr val="tx1">
                    <a:lumMod val="85000"/>
                    <a:lumOff val="15000"/>
                  </a:schemeClr>
                </a:solidFill>
                <a:cs typeface="+mn-cs"/>
              </a:rPr>
              <a:t>lateral </a:t>
            </a:r>
            <a:r>
              <a:rPr lang="en-US" sz="2800" b="1" dirty="0" err="1">
                <a:solidFill>
                  <a:schemeClr val="tx1">
                    <a:lumMod val="85000"/>
                    <a:lumOff val="15000"/>
                  </a:schemeClr>
                </a:solidFill>
                <a:cs typeface="+mn-cs"/>
              </a:rPr>
              <a:t>geniculate</a:t>
            </a:r>
            <a:r>
              <a:rPr lang="en-US" sz="2800" b="1" dirty="0">
                <a:solidFill>
                  <a:schemeClr val="tx1">
                    <a:lumMod val="85000"/>
                    <a:lumOff val="15000"/>
                  </a:schemeClr>
                </a:solidFill>
                <a:cs typeface="+mn-cs"/>
              </a:rPr>
              <a:t> body in the thalamus</a:t>
            </a:r>
            <a:r>
              <a:rPr lang="en-US" sz="2800" dirty="0">
                <a:solidFill>
                  <a:schemeClr val="tx1">
                    <a:lumMod val="85000"/>
                    <a:lumOff val="15000"/>
                  </a:schemeClr>
                </a:solidFill>
                <a:cs typeface="+mn-cs"/>
              </a:rPr>
              <a:t> . Finally impulses reach color sensitive neurons in </a:t>
            </a:r>
            <a:r>
              <a:rPr lang="en-US" sz="2800" b="1" dirty="0">
                <a:solidFill>
                  <a:schemeClr val="tx1">
                    <a:lumMod val="85000"/>
                    <a:lumOff val="15000"/>
                  </a:schemeClr>
                </a:solidFill>
                <a:cs typeface="+mn-cs"/>
              </a:rPr>
              <a:t>visual cortex </a:t>
            </a:r>
            <a:r>
              <a:rPr lang="en-US" sz="2800" dirty="0">
                <a:solidFill>
                  <a:schemeClr val="tx1">
                    <a:lumMod val="85000"/>
                    <a:lumOff val="15000"/>
                  </a:schemeClr>
                </a:solidFill>
                <a:cs typeface="+mn-cs"/>
              </a:rPr>
              <a:t>called neurons of </a:t>
            </a:r>
            <a:r>
              <a:rPr lang="en-US" sz="2800" b="1" dirty="0">
                <a:solidFill>
                  <a:schemeClr val="tx1">
                    <a:lumMod val="85000"/>
                    <a:lumOff val="15000"/>
                  </a:schemeClr>
                </a:solidFill>
                <a:cs typeface="+mn-cs"/>
              </a:rPr>
              <a:t>"blobs" </a:t>
            </a:r>
            <a:r>
              <a:rPr lang="en-US" sz="2800" dirty="0">
                <a:solidFill>
                  <a:schemeClr val="tx1">
                    <a:lumMod val="85000"/>
                    <a:lumOff val="15000"/>
                  </a:schemeClr>
                </a:solidFill>
                <a:cs typeface="+mn-cs"/>
              </a:rPr>
              <a:t>to relay in lingual and </a:t>
            </a:r>
            <a:r>
              <a:rPr lang="en-US" sz="2800" dirty="0" err="1">
                <a:solidFill>
                  <a:schemeClr val="tx1">
                    <a:lumMod val="85000"/>
                    <a:lumOff val="15000"/>
                  </a:schemeClr>
                </a:solidFill>
                <a:cs typeface="+mn-cs"/>
              </a:rPr>
              <a:t>fusiform</a:t>
            </a:r>
            <a:r>
              <a:rPr lang="en-US" sz="2800" dirty="0">
                <a:solidFill>
                  <a:schemeClr val="tx1">
                    <a:lumMod val="85000"/>
                    <a:lumOff val="15000"/>
                  </a:schemeClr>
                </a:solidFill>
                <a:cs typeface="+mn-cs"/>
              </a:rPr>
              <a:t> </a:t>
            </a:r>
            <a:r>
              <a:rPr lang="en-US" sz="2800" dirty="0" err="1">
                <a:solidFill>
                  <a:schemeClr val="tx1">
                    <a:lumMod val="85000"/>
                    <a:lumOff val="15000"/>
                  </a:schemeClr>
                </a:solidFill>
                <a:cs typeface="+mn-cs"/>
              </a:rPr>
              <a:t>gyri</a:t>
            </a:r>
            <a:r>
              <a:rPr lang="en-US" sz="2800" dirty="0">
                <a:solidFill>
                  <a:schemeClr val="tx1">
                    <a:lumMod val="85000"/>
                    <a:lumOff val="15000"/>
                  </a:schemeClr>
                </a:solidFill>
                <a:cs typeface="+mn-cs"/>
              </a:rPr>
              <a:t> of the occipital cortex which were proved to be concerned with </a:t>
            </a:r>
            <a:r>
              <a:rPr lang="en-US" sz="2800" b="1" dirty="0">
                <a:solidFill>
                  <a:schemeClr val="tx1">
                    <a:lumMod val="85000"/>
                    <a:lumOff val="15000"/>
                  </a:schemeClr>
                </a:solidFill>
                <a:cs typeface="+mn-cs"/>
              </a:rPr>
              <a:t>color vision</a:t>
            </a:r>
            <a:r>
              <a:rPr lang="en-US" sz="2800" dirty="0">
                <a:solidFill>
                  <a:schemeClr val="tx1">
                    <a:lumMod val="85000"/>
                    <a:lumOff val="15000"/>
                  </a:schemeClr>
                </a:solidFill>
                <a:cs typeface="+mn-cs"/>
              </a:rPr>
              <a:t>.</a:t>
            </a:r>
          </a:p>
          <a:p>
            <a:pPr marL="0" indent="0" fontAlgn="auto">
              <a:buFont typeface="Arial"/>
              <a:buNone/>
              <a:defRPr/>
            </a:pPr>
            <a:endParaRPr lang="en-US" sz="2800" dirty="0">
              <a:solidFill>
                <a:schemeClr val="tx1">
                  <a:lumMod val="85000"/>
                  <a:lumOff val="15000"/>
                </a:schemeClr>
              </a:solidFill>
              <a:cs typeface="+mn-cs"/>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9FDA0A8AA65748AF39C6EE0B55E26F" ma:contentTypeVersion="2" ma:contentTypeDescription="Create a new document." ma:contentTypeScope="" ma:versionID="6335f2826179c461b930a5bc9a57e83d">
  <xsd:schema xmlns:xsd="http://www.w3.org/2001/XMLSchema" xmlns:xs="http://www.w3.org/2001/XMLSchema" xmlns:p="http://schemas.microsoft.com/office/2006/metadata/properties" xmlns:ns2="f82c8722-5a2a-4863-8044-224719d25890" targetNamespace="http://schemas.microsoft.com/office/2006/metadata/properties" ma:root="true" ma:fieldsID="2bcef14d1f273e49fb246cc1929ff1d1" ns2:_="">
    <xsd:import namespace="f82c8722-5a2a-4863-8044-224719d2589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2c8722-5a2a-4863-8044-224719d258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CA39E0-DD50-4D1F-B067-8A1A943C97EA}">
  <ds:schemaRefs>
    <ds:schemaRef ds:uri="http://schemas.microsoft.com/sharepoint/v3/contenttype/forms"/>
  </ds:schemaRefs>
</ds:datastoreItem>
</file>

<file path=customXml/itemProps2.xml><?xml version="1.0" encoding="utf-8"?>
<ds:datastoreItem xmlns:ds="http://schemas.openxmlformats.org/officeDocument/2006/customXml" ds:itemID="{7219756D-EC12-4F2C-9C65-A15FC1A350FA}">
  <ds:schemaRefs>
    <ds:schemaRef ds:uri="http://schemas.microsoft.com/office/2006/metadata/contentType"/>
    <ds:schemaRef ds:uri="http://schemas.microsoft.com/office/2006/metadata/properties/metaAttributes"/>
    <ds:schemaRef ds:uri="http://www.w3.org/2000/xmlns/"/>
    <ds:schemaRef ds:uri="http://www.w3.org/2001/XMLSchema"/>
    <ds:schemaRef ds:uri="f82c8722-5a2a-4863-8044-224719d25890"/>
  </ds:schemaRefs>
</ds:datastoreItem>
</file>

<file path=docProps/app.xml><?xml version="1.0" encoding="utf-8"?>
<Properties xmlns="http://schemas.openxmlformats.org/officeDocument/2006/extended-properties" xmlns:vt="http://schemas.openxmlformats.org/officeDocument/2006/docPropsVTypes">
  <Template>Organic</Template>
  <TotalTime>3581</TotalTime>
  <Words>774</Words>
  <Application>Microsoft Office PowerPoint</Application>
  <PresentationFormat>Widescreen</PresentationFormat>
  <Paragraphs>67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عضوي</vt:lpstr>
      <vt:lpstr>PNS module Lab. 1 Vision</vt:lpstr>
      <vt:lpstr>1-Visual acuity </vt:lpstr>
      <vt:lpstr>PowerPoint Presentation</vt:lpstr>
      <vt:lpstr>PowerPoint Presentation</vt:lpstr>
      <vt:lpstr>PowerPoint Presentation</vt:lpstr>
      <vt:lpstr>2- Color vision   </vt:lpstr>
      <vt:lpstr>PowerPoint Presentation</vt:lpstr>
      <vt:lpstr>PowerPoint Presentation</vt:lpstr>
      <vt:lpstr>PowerPoint Presentation</vt:lpstr>
      <vt:lpstr>Color Blindness </vt:lpstr>
      <vt:lpstr>3- Ophthalmoscopy </vt:lpstr>
      <vt:lpstr>PowerPoint Presentation</vt:lpstr>
      <vt:lpstr> Medical uses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Treatments and drug therapies for arrhythmias</dc:title>
  <dc:creator>HP</dc:creator>
  <cp:lastModifiedBy>Sanabil Hassanat</cp:lastModifiedBy>
  <cp:revision>31</cp:revision>
  <dcterms:created xsi:type="dcterms:W3CDTF">2019-08-24T19:53:55Z</dcterms:created>
  <dcterms:modified xsi:type="dcterms:W3CDTF">2022-03-07T04:42:22Z</dcterms:modified>
</cp:coreProperties>
</file>