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2.xml" ContentType="application/vnd.openxmlformats-officedocument.presentationml.tags+xml"/>
  <Override PartName="/ppt/tags/tag5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6.xml" ContentType="application/vnd.openxmlformats-officedocument.presentationml.tags+xml"/>
  <Override PartName="/ppt/tags/tag15.xml" ContentType="application/vnd.openxmlformats-officedocument.presentationml.tags+xml"/>
  <Override PartName="/ppt/tags/tag10.xml" ContentType="application/vnd.openxmlformats-officedocument.presentationml.tags+xml"/>
  <Override PartName="/ppt/tags/tag16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1.xml" ContentType="application/vnd.openxmlformats-officedocument.presentationml.tags+xml"/>
  <Override PartName="/ppt/tags/tag9.xml" ContentType="application/vnd.openxmlformats-officedocument.presentationml.tags+xml"/>
  <Override PartName="/ppt/tags/tag17.xml" ContentType="application/vnd.openxmlformats-officedocument.presentationml.tag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docProps/core.xml" ContentType="application/vnd.openxmlformats-package.core-properties+xml"/>
  <Override PartName="/ppt/tags/tag8.xml" ContentType="application/vnd.openxmlformats-officedocument.presentationml.tags+xml"/>
  <Override PartName="/ppt/tags/tag18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6" r:id="rId4"/>
    <p:sldId id="267" r:id="rId5"/>
    <p:sldId id="259" r:id="rId6"/>
    <p:sldId id="261" r:id="rId7"/>
    <p:sldId id="260" r:id="rId8"/>
    <p:sldId id="263" r:id="rId9"/>
    <p:sldId id="264" r:id="rId10"/>
    <p:sldId id="269" r:id="rId11"/>
    <p:sldId id="281" r:id="rId12"/>
    <p:sldId id="265" r:id="rId13"/>
    <p:sldId id="271" r:id="rId14"/>
    <p:sldId id="273" r:id="rId15"/>
    <p:sldId id="272" r:id="rId16"/>
    <p:sldId id="274" r:id="rId17"/>
    <p:sldId id="275" r:id="rId18"/>
    <p:sldId id="277" r:id="rId19"/>
    <p:sldId id="279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4A86"/>
    <a:srgbClr val="9D3389"/>
    <a:srgbClr val="AA78B4"/>
    <a:srgbClr val="A46DAF"/>
    <a:srgbClr val="804C8A"/>
    <a:srgbClr val="FBAFD5"/>
    <a:srgbClr val="FBABD3"/>
    <a:srgbClr val="E3CDEF"/>
    <a:srgbClr val="D4B4E6"/>
    <a:srgbClr val="8E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B83BB-7047-476D-868F-2EE6607D475D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2267B-605F-4AA2-A021-74B7EDDE2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4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2267B-605F-4AA2-A021-74B7EDDE25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43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2267B-605F-4AA2-A021-74B7EDDE25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8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40D9-E652-463B-BD4F-0CA84E32D180}" type="datetime1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3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3D28-1116-4968-8526-678FD3EDCEFA}" type="datetime1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0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3208-FD32-4D51-A8F0-91D22835B912}" type="datetime1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4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522-E4AD-4242-87EA-D03024BD3307}" type="datetime1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5D91-00E6-4799-841E-D1110BDEAEEC}" type="datetime1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2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A3B5-7311-4398-A069-22715DD0A6B8}" type="datetime1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4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2B5A-E7F3-43FF-AB2D-3C2CA7D81ED3}" type="datetime1">
              <a:rPr lang="en-US" smtClean="0"/>
              <a:t>5/14/2023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75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B2AB-B639-4593-AD22-41BCE2E29E97}" type="datetime1">
              <a:rPr lang="en-US" smtClean="0"/>
              <a:t>5/14/2023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2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F950-F3BA-4258-97EE-A874C2B501F4}" type="datetime1">
              <a:rPr lang="en-US" smtClean="0"/>
              <a:t>5/14/2023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65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BDD1-977B-421C-A9EB-B4ADC76D60AE}" type="datetime1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0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CCB6-A313-4D66-828B-FB05F7BC551E}" type="datetime1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9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27E3E-75CC-4207-8D70-8E9FE114D06D}" type="datetime1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9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microsoft.com/office/2007/relationships/hdphoto" Target="../media/hdphoto11.wdp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media13.m4a"/><Relationship Id="rId7" Type="http://schemas.openxmlformats.org/officeDocument/2006/relationships/image" Target="../media/image18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microsoft.com/office/2007/relationships/hdphoto" Target="../media/hdphoto12.wdp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microsoft.com/office/2007/relationships/hdphoto" Target="../media/hdphoto14.wdp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microsoft.com/office/2007/relationships/hdphoto" Target="../media/hdphoto15.wdp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17.m4a"/><Relationship Id="rId7" Type="http://schemas.openxmlformats.org/officeDocument/2006/relationships/image" Target="../media/image23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microsoft.com/office/2007/relationships/hdphoto" Target="../media/hdphoto17.wdp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microsoft.com/office/2007/relationships/hdphoto" Target="../media/hdphoto19.wdp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microsoft.com/office/2007/relationships/hdphoto" Target="../media/hdphoto20.wdp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microsoft.com/office/2007/relationships/hdphoto" Target="../media/hdphoto2.wdp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microsoft.com/office/2007/relationships/hdphoto" Target="../media/hdphoto9.wdp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Lymphatic system practical slides</a:t>
            </a:r>
            <a:br>
              <a:rPr lang="en-US" sz="4000" b="1" dirty="0"/>
            </a:br>
            <a:r>
              <a:rPr lang="en-US" sz="3600" b="1" dirty="0"/>
              <a:t>Professor Dr. Hala El-</a:t>
            </a:r>
            <a:r>
              <a:rPr lang="en-US" sz="3600" b="1" dirty="0" err="1"/>
              <a:t>mazar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2023</a:t>
            </a:r>
            <a:endParaRPr lang="en-US" sz="3600" b="1" dirty="0"/>
          </a:p>
        </p:txBody>
      </p:sp>
      <p:pic>
        <p:nvPicPr>
          <p:cNvPr id="4" name="Picture 2" descr="http://lymphaticsystem.organsofthebody.com/images/lymphatic-system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44824"/>
            <a:ext cx="4876800" cy="44881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26" y="416384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u="sng" dirty="0"/>
              <a:t>Section in Lymph node showing medullary cords &amp; sinuses 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1828800" y="4724400"/>
            <a:ext cx="762000" cy="533400"/>
          </a:xfrm>
          <a:prstGeom prst="cloudCallout">
            <a:avLst/>
          </a:prstGeom>
          <a:solidFill>
            <a:srgbClr val="AA7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34200" y="2209800"/>
            <a:ext cx="2114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Medullary sinuses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61727" y="1700808"/>
            <a:ext cx="7009023" cy="4724400"/>
            <a:chOff x="556320" y="1814512"/>
            <a:chExt cx="7009023" cy="4724400"/>
          </a:xfrm>
        </p:grpSpPr>
        <p:grpSp>
          <p:nvGrpSpPr>
            <p:cNvPr id="9" name="Group 8"/>
            <p:cNvGrpSpPr/>
            <p:nvPr/>
          </p:nvGrpSpPr>
          <p:grpSpPr>
            <a:xfrm>
              <a:off x="556320" y="1814512"/>
              <a:ext cx="6172200" cy="4724400"/>
              <a:chOff x="937320" y="1738312"/>
              <a:chExt cx="6172200" cy="4724400"/>
            </a:xfrm>
            <a:solidFill>
              <a:srgbClr val="AA78B4"/>
            </a:solidFill>
          </p:grpSpPr>
          <p:grpSp>
            <p:nvGrpSpPr>
              <p:cNvPr id="7" name="Group 6"/>
              <p:cNvGrpSpPr/>
              <p:nvPr/>
            </p:nvGrpSpPr>
            <p:grpSpPr>
              <a:xfrm>
                <a:off x="937320" y="1738312"/>
                <a:ext cx="6172200" cy="4724400"/>
                <a:chOff x="708720" y="1814512"/>
                <a:chExt cx="6172200" cy="4724400"/>
              </a:xfrm>
              <a:grpFill/>
            </p:grpSpPr>
            <p:pic>
              <p:nvPicPr>
                <p:cNvPr id="11266" name="Picture 2" descr="http://image.slidesharecdn.com/lymphatic-140409031914-phpapp02/95/lymphatic-prac-histology-3-638.jpg?cb=1397013574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07" t="9877" r="3754" b="4626"/>
                <a:stretch/>
              </p:blipFill>
              <p:spPr bwMode="auto">
                <a:xfrm>
                  <a:off x="708720" y="1814512"/>
                  <a:ext cx="6172200" cy="47244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</p:pic>
            <p:sp>
              <p:nvSpPr>
                <p:cNvPr id="8" name="Cloud Callout 7"/>
                <p:cNvSpPr/>
                <p:nvPr/>
              </p:nvSpPr>
              <p:spPr>
                <a:xfrm>
                  <a:off x="4514937" y="3369344"/>
                  <a:ext cx="762000" cy="533400"/>
                </a:xfrm>
                <a:prstGeom prst="cloudCallout">
                  <a:avLst/>
                </a:prstGeom>
                <a:solidFill>
                  <a:srgbClr val="7C4A8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Cloud Callout 9"/>
              <p:cNvSpPr/>
              <p:nvPr/>
            </p:nvSpPr>
            <p:spPr>
              <a:xfrm>
                <a:off x="1863217" y="4834656"/>
                <a:ext cx="762000" cy="533400"/>
              </a:xfrm>
              <a:prstGeom prst="cloudCallo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Arrow Connector 11"/>
            <p:cNvCxnSpPr>
              <a:stCxn id="16" idx="1"/>
            </p:cNvCxnSpPr>
            <p:nvPr/>
          </p:nvCxnSpPr>
          <p:spPr>
            <a:xfrm flipH="1">
              <a:off x="2994385" y="2523559"/>
              <a:ext cx="4234408" cy="195524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3831543" y="5292755"/>
              <a:ext cx="3733800" cy="381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7239000" y="4876800"/>
            <a:ext cx="164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Medullary cord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91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  <p:bldP spid="23" grpId="0"/>
    </p:bldLst>
  </p:timing>
  <p:extLst mod="1">
    <p:ext uri="{3A86A75C-4F4B-4683-9AE1-C65F6400EC91}">
      <p14:laserTraceLst xmlns:p14="http://schemas.microsoft.com/office/powerpoint/2010/main">
        <p14:tracePtLst>
          <p14:tracePt t="2194" x="647700" y="4991100"/>
          <p14:tracePt t="3164" x="647700" y="4978400"/>
          <p14:tracePt t="3175" x="647700" y="4972050"/>
          <p14:tracePt t="3197" x="647700" y="4927600"/>
          <p14:tracePt t="3216" x="647700" y="4889500"/>
          <p14:tracePt t="3242" x="647700" y="4794250"/>
          <p14:tracePt t="3252" x="660400" y="4762500"/>
          <p14:tracePt t="3261" x="660400" y="4718050"/>
          <p14:tracePt t="3277" x="673100" y="4622800"/>
          <p14:tracePt t="3294" x="685800" y="4514850"/>
          <p14:tracePt t="3310" x="698500" y="4387850"/>
          <p14:tracePt t="3327" x="698500" y="4241800"/>
          <p14:tracePt t="3347" x="711200" y="4032250"/>
          <p14:tracePt t="3362" x="742950" y="3879850"/>
          <p14:tracePt t="3380" x="768350" y="3746500"/>
          <p14:tracePt t="3395" x="812800" y="3575050"/>
          <p14:tracePt t="3413" x="850900" y="3397250"/>
          <p14:tracePt t="3428" x="895350" y="3225800"/>
          <p14:tracePt t="3446" x="958850" y="3028950"/>
          <p14:tracePt t="3463" x="1016000" y="2857500"/>
          <p14:tracePt t="3479" x="1092200" y="2660650"/>
          <p14:tracePt t="3496" x="1187450" y="2438400"/>
          <p14:tracePt t="3515" x="1270000" y="2197100"/>
          <p14:tracePt t="3528" x="1301750" y="2127250"/>
          <p14:tracePt t="3547" x="1384300" y="1905000"/>
          <p14:tracePt t="3564" x="1422400" y="1784350"/>
          <p14:tracePt t="3580" x="1479550" y="1651000"/>
          <p14:tracePt t="3587" x="1504950" y="1600200"/>
          <p14:tracePt t="3599" x="1530350" y="1549400"/>
          <p14:tracePt t="3613" x="1593850" y="1447800"/>
          <p14:tracePt t="3629" x="1670050" y="1339850"/>
          <p14:tracePt t="3645" x="1771650" y="1212850"/>
          <p14:tracePt t="3662" x="1847850" y="1104900"/>
          <p14:tracePt t="3678" x="1930400" y="1003300"/>
          <p14:tracePt t="3697" x="2025650" y="895350"/>
          <p14:tracePt t="3712" x="2095500" y="825500"/>
          <p14:tracePt t="3728" x="2165350" y="774700"/>
          <p14:tracePt t="3749" x="2266950" y="730250"/>
          <p14:tracePt t="3764" x="2374900" y="704850"/>
          <p14:tracePt t="3781" x="2482850" y="704850"/>
          <p14:tracePt t="3797" x="2571750" y="704850"/>
          <p14:tracePt t="3812" x="2667000" y="704850"/>
          <p14:tracePt t="3828" x="2755900" y="704850"/>
          <p14:tracePt t="3846" x="2863850" y="704850"/>
          <p14:tracePt t="3862" x="2971800" y="711200"/>
          <p14:tracePt t="3878" x="3098800" y="723900"/>
          <p14:tracePt t="3895" x="3213100" y="736600"/>
          <p14:tracePt t="3912" x="3289300" y="736600"/>
          <p14:tracePt t="3928" x="3340100" y="749300"/>
          <p14:tracePt t="3947" x="3390900" y="762000"/>
          <p14:tracePt t="3964" x="3416300" y="762000"/>
          <p14:tracePt t="3981" x="3448050" y="768350"/>
          <p14:tracePt t="3996" x="3486150" y="768350"/>
          <p14:tracePt t="4014" x="3549650" y="768350"/>
          <p14:tracePt t="4028" x="3625850" y="768350"/>
          <p14:tracePt t="4045" x="3708400" y="768350"/>
          <p14:tracePt t="4063" x="3771900" y="768350"/>
          <p14:tracePt t="4078" x="3835400" y="768350"/>
          <p14:tracePt t="4085" x="3854450" y="768350"/>
          <p14:tracePt t="4095" x="3873500" y="768350"/>
          <p14:tracePt t="4112" x="3886200" y="768350"/>
          <p14:tracePt t="4268" x="3892550" y="774700"/>
          <p14:tracePt t="4279" x="3892550" y="787400"/>
          <p14:tracePt t="4300" x="3892550" y="800100"/>
          <p14:tracePt t="4327" x="3892550" y="819150"/>
          <p14:tracePt t="4346" x="3892550" y="838200"/>
          <p14:tracePt t="4364" x="3892550" y="857250"/>
          <p14:tracePt t="4379" x="3892550" y="863600"/>
          <p14:tracePt t="4397" x="3892550" y="869950"/>
          <p14:tracePt t="4542" x="3892550" y="882650"/>
          <p14:tracePt t="4558" x="3937000" y="933450"/>
          <p14:tracePt t="4581" x="4159250" y="1250950"/>
          <p14:tracePt t="4614" x="4267200" y="1752600"/>
          <p14:tracePt t="4622" x="4241800" y="1879600"/>
          <p14:tracePt t="4635" x="4197350" y="1987550"/>
          <p14:tracePt t="4646" x="4076700" y="2171700"/>
          <p14:tracePt t="4663" x="3924300" y="2324100"/>
          <p14:tracePt t="4681" x="3721100" y="2444750"/>
          <p14:tracePt t="4695" x="3479800" y="2559050"/>
          <p14:tracePt t="4715" x="3073400" y="2736850"/>
          <p14:tracePt t="4731" x="2819400" y="2851150"/>
          <p14:tracePt t="4748" x="2597150" y="2990850"/>
          <p14:tracePt t="4763" x="2425700" y="3143250"/>
          <p14:tracePt t="4780" x="2298700" y="3276600"/>
          <p14:tracePt t="4796" x="2190750" y="3371850"/>
          <p14:tracePt t="4812" x="2070100" y="3422650"/>
          <p14:tracePt t="4829" x="1974850" y="3448050"/>
          <p14:tracePt t="4845" x="1885950" y="3448050"/>
          <p14:tracePt t="4863" x="1835150" y="3460750"/>
          <p14:tracePt t="4878" x="1803400" y="3479800"/>
          <p14:tracePt t="4895" x="1771650" y="3517900"/>
          <p14:tracePt t="4912" x="1739900" y="3600450"/>
          <p14:tracePt t="4928" x="1695450" y="3746500"/>
          <p14:tracePt t="4948" x="1638300" y="4064000"/>
          <p14:tracePt t="4964" x="1574800" y="4318000"/>
          <p14:tracePt t="4980" x="1555750" y="4565650"/>
          <p14:tracePt t="4995" x="1581150" y="4794250"/>
          <p14:tracePt t="5012" x="1708150" y="5035550"/>
          <p14:tracePt t="5029" x="1905000" y="5238750"/>
          <p14:tracePt t="5045" x="2120900" y="5365750"/>
          <p14:tracePt t="5062" x="2374900" y="5416550"/>
          <p14:tracePt t="5079" x="2622550" y="5416550"/>
          <p14:tracePt t="5095" x="2832100" y="5378450"/>
          <p14:tracePt t="5114" x="2952750" y="5308600"/>
          <p14:tracePt t="5119" x="2978150" y="5276850"/>
          <p14:tracePt t="5132" x="3009900" y="5181600"/>
          <p14:tracePt t="5147" x="3009900" y="5086350"/>
          <p14:tracePt t="5164" x="2978150" y="4953000"/>
          <p14:tracePt t="5180" x="2895600" y="4813300"/>
          <p14:tracePt t="5197" x="2774950" y="4667250"/>
          <p14:tracePt t="5214" x="2686050" y="4591050"/>
          <p14:tracePt t="5229" x="2622550" y="4572000"/>
          <p14:tracePt t="5245" x="2540000" y="4559300"/>
          <p14:tracePt t="5264" x="2476500" y="4559300"/>
          <p14:tracePt t="5279" x="2406650" y="4572000"/>
          <p14:tracePt t="5295" x="2343150" y="4629150"/>
          <p14:tracePt t="5315" x="2273300" y="4737100"/>
          <p14:tracePt t="5328" x="2247900" y="4768850"/>
          <p14:tracePt t="5345" x="2228850" y="4851400"/>
          <p14:tracePt t="5364" x="2228850" y="4946650"/>
          <p14:tracePt t="5380" x="2228850" y="5010150"/>
          <p14:tracePt t="5396" x="2254250" y="5067300"/>
          <p14:tracePt t="5412" x="2286000" y="5111750"/>
          <p14:tracePt t="5428" x="2324100" y="5143500"/>
          <p14:tracePt t="5445" x="2381250" y="5162550"/>
          <p14:tracePt t="5462" x="2438400" y="5181600"/>
          <p14:tracePt t="5478" x="2476500" y="5194300"/>
          <p14:tracePt t="5496" x="2508250" y="5207000"/>
          <p14:tracePt t="5677" x="2514600" y="5207000"/>
          <p14:tracePt t="5696" x="2520950" y="5207000"/>
          <p14:tracePt t="6837" x="2520950" y="5200650"/>
          <p14:tracePt t="6848" x="2533650" y="5200650"/>
          <p14:tracePt t="6872" x="2559050" y="5175250"/>
          <p14:tracePt t="7021" x="2559050" y="5168900"/>
          <p14:tracePt t="7033" x="2559050" y="5162550"/>
          <p14:tracePt t="7055" x="2559050" y="5124450"/>
          <p14:tracePt t="7057" x="2559050" y="5105400"/>
          <p14:tracePt t="7068" x="2559050" y="5086350"/>
          <p14:tracePt t="7078" x="2559050" y="5067300"/>
          <p14:tracePt t="7096" x="2559050" y="5029200"/>
          <p14:tracePt t="7112" x="2559050" y="4978400"/>
          <p14:tracePt t="7131" x="2559050" y="4889500"/>
          <p14:tracePt t="7147" x="2552700" y="4826000"/>
          <p14:tracePt t="7165" x="2540000" y="4756150"/>
          <p14:tracePt t="7180" x="2540000" y="4705350"/>
          <p14:tracePt t="7196" x="2540000" y="4667250"/>
          <p14:tracePt t="7213" x="2540000" y="4641850"/>
          <p14:tracePt t="7229" x="2540000" y="4603750"/>
          <p14:tracePt t="7245" x="2546350" y="4572000"/>
          <p14:tracePt t="7262" x="2546350" y="4533900"/>
          <p14:tracePt t="7279" x="2565400" y="4508500"/>
          <p14:tracePt t="7296" x="2584450" y="4464050"/>
          <p14:tracePt t="7315" x="2628900" y="4400550"/>
          <p14:tracePt t="7330" x="2667000" y="4368800"/>
          <p14:tracePt t="7347" x="2711450" y="4349750"/>
          <p14:tracePt t="7366" x="2755900" y="4330700"/>
          <p14:tracePt t="7380" x="2794000" y="4305300"/>
          <p14:tracePt t="7396" x="2832100" y="4298950"/>
          <p14:tracePt t="7413" x="2876550" y="4286250"/>
          <p14:tracePt t="7429" x="2901950" y="4286250"/>
          <p14:tracePt t="7446" x="2921000" y="4286250"/>
          <p14:tracePt t="7463" x="2946400" y="4286250"/>
          <p14:tracePt t="7479" x="2965450" y="4286250"/>
          <p14:tracePt t="7500" x="2990850" y="4286250"/>
          <p14:tracePt t="7515" x="2997200" y="4286250"/>
          <p14:tracePt t="7529" x="3009900" y="4286250"/>
          <p14:tracePt t="7677" x="3016250" y="4279900"/>
          <p14:tracePt t="7701" x="3016250" y="4260850"/>
          <p14:tracePt t="7718" x="3016250" y="4248150"/>
          <p14:tracePt t="7732" x="3016250" y="4235450"/>
          <p14:tracePt t="7748" x="2997200" y="4216400"/>
          <p14:tracePt t="7764" x="2997200" y="4191000"/>
          <p14:tracePt t="7780" x="2990850" y="4171950"/>
          <p14:tracePt t="7797" x="2978150" y="4152900"/>
          <p14:tracePt t="7814" x="2959100" y="4140200"/>
          <p14:tracePt t="7829" x="2946400" y="4108450"/>
          <p14:tracePt t="7845" x="2927350" y="4089400"/>
          <p14:tracePt t="7863" x="2908300" y="4076700"/>
          <p14:tracePt t="7879" x="2901950" y="4076700"/>
          <p14:tracePt t="7901" x="2889250" y="4076700"/>
          <p14:tracePt t="7918" x="2882900" y="4076700"/>
          <p14:tracePt t="7934" x="2876550" y="4076700"/>
          <p14:tracePt t="7948" x="2863850" y="4102100"/>
          <p14:tracePt t="7965" x="2844800" y="4171950"/>
          <p14:tracePt t="7980" x="2832100" y="4235450"/>
          <p14:tracePt t="7998" x="2819400" y="4279900"/>
          <p14:tracePt t="8013" x="2813050" y="4318000"/>
          <p14:tracePt t="8029" x="2813050" y="4343400"/>
          <p14:tracePt t="8047" x="2813050" y="4375150"/>
          <p14:tracePt t="8063" x="2813050" y="4387850"/>
          <p14:tracePt t="8080" x="2813050" y="4406900"/>
          <p14:tracePt t="8189" x="2813050" y="4394200"/>
          <p14:tracePt t="8205" x="2813050" y="4381500"/>
          <p14:tracePt t="8231" x="2800350" y="4362450"/>
          <p14:tracePt t="8247" x="2794000" y="4343400"/>
          <p14:tracePt t="8263" x="2774950" y="4330700"/>
          <p14:tracePt t="8279" x="2762250" y="4311650"/>
          <p14:tracePt t="8296" x="2749550" y="4292600"/>
          <p14:tracePt t="8312" x="2743200" y="4286250"/>
          <p14:tracePt t="8329" x="2730500" y="4273550"/>
          <p14:tracePt t="8348" x="2724150" y="4267200"/>
          <p14:tracePt t="8364" x="2717800" y="4248150"/>
          <p14:tracePt t="8381" x="2717800" y="4241800"/>
          <p14:tracePt t="8398" x="2705100" y="4235450"/>
          <p14:tracePt t="8493" x="2705100" y="4222750"/>
          <p14:tracePt t="8512" x="2711450" y="4216400"/>
          <p14:tracePt t="8531" x="2743200" y="4191000"/>
          <p14:tracePt t="8549" x="2787650" y="4133850"/>
          <p14:tracePt t="8564" x="2838450" y="4051300"/>
          <p14:tracePt t="8580" x="2908300" y="3930650"/>
          <p14:tracePt t="8596" x="2965450" y="3771900"/>
          <p14:tracePt t="8613" x="3003550" y="3600450"/>
          <p14:tracePt t="8629" x="3022600" y="3390900"/>
          <p14:tracePt t="8646" x="3022600" y="3168650"/>
          <p14:tracePt t="8663" x="3022600" y="2921000"/>
          <p14:tracePt t="8671" x="3022600" y="2819400"/>
          <p14:tracePt t="8684" x="3022600" y="2616200"/>
          <p14:tracePt t="8695" x="3022600" y="2508250"/>
          <p14:tracePt t="8716" x="3067050" y="2216150"/>
          <p14:tracePt t="8732" x="3092450" y="2063750"/>
          <p14:tracePt t="8749" x="3130550" y="1949450"/>
          <p14:tracePt t="8764" x="3155950" y="1866900"/>
          <p14:tracePt t="8780" x="3175000" y="1803400"/>
          <p14:tracePt t="8795" x="3200400" y="1758950"/>
          <p14:tracePt t="8813" x="3219450" y="1727200"/>
          <p14:tracePt t="8828" x="3225800" y="1714500"/>
          <p14:tracePt t="8845" x="3225800" y="1701800"/>
          <p14:tracePt t="8892" x="3225800" y="1695450"/>
          <p14:tracePt t="8901" x="3232150" y="1689100"/>
          <p14:tracePt t="8917" x="3232150" y="1676400"/>
          <p14:tracePt t="8930" x="3244850" y="1670050"/>
          <p14:tracePt t="8949" x="3289300" y="1638300"/>
          <p14:tracePt t="8964" x="3371850" y="1619250"/>
          <p14:tracePt t="8980" x="3511550" y="1562100"/>
          <p14:tracePt t="8997" x="3663950" y="1536700"/>
          <p14:tracePt t="9013" x="3892550" y="1504950"/>
          <p14:tracePt t="9029" x="4197350" y="1473200"/>
          <p14:tracePt t="9046" x="4483100" y="1454150"/>
          <p14:tracePt t="9062" x="4711700" y="1441450"/>
          <p14:tracePt t="9079" x="4895850" y="1441450"/>
          <p14:tracePt t="9096" x="5003800" y="1441450"/>
          <p14:tracePt t="9113" x="5054600" y="1441450"/>
          <p14:tracePt t="9165" x="5067300" y="1441450"/>
          <p14:tracePt t="9182" x="5060950" y="1441450"/>
          <p14:tracePt t="9197" x="5022850" y="1441450"/>
          <p14:tracePt t="9214" x="4972050" y="1441450"/>
          <p14:tracePt t="9229" x="4953000" y="1441450"/>
          <p14:tracePt t="9261" x="4959350" y="1441450"/>
          <p14:tracePt t="9270" x="4965700" y="1441450"/>
          <p14:tracePt t="9284" x="5003800" y="1441450"/>
          <p14:tracePt t="9300" x="5022850" y="1441450"/>
          <p14:tracePt t="9421" x="5022850" y="1454150"/>
          <p14:tracePt t="9432" x="5016500" y="1460500"/>
          <p14:tracePt t="9451" x="5010150" y="1485900"/>
          <p14:tracePt t="9478" x="5010150" y="1504950"/>
          <p14:tracePt t="9495" x="5010150" y="1511300"/>
          <p14:tracePt t="10066" x="5003800" y="1511300"/>
          <p14:tracePt t="10167" x="5003800" y="1530350"/>
          <p14:tracePt t="10186" x="5035550" y="1593850"/>
          <p14:tracePt t="10200" x="5060950" y="1625600"/>
          <p14:tracePt t="10206" x="5092700" y="1663700"/>
          <p14:tracePt t="10222" x="5137150" y="1714500"/>
          <p14:tracePt t="10235" x="5181600" y="1758950"/>
          <p14:tracePt t="10247" x="5213350" y="1784350"/>
          <p14:tracePt t="10267" x="5295900" y="1847850"/>
          <p14:tracePt t="10282" x="5378450" y="1924050"/>
          <p14:tracePt t="10298" x="5486400" y="2006600"/>
          <p14:tracePt t="10315" x="5613400" y="2089150"/>
          <p14:tracePt t="10332" x="5772150" y="2171700"/>
          <p14:tracePt t="10349" x="5930900" y="2228850"/>
          <p14:tracePt t="10366" x="6064250" y="2286000"/>
          <p14:tracePt t="10383" x="6235700" y="2311400"/>
          <p14:tracePt t="10398" x="6388100" y="2330450"/>
          <p14:tracePt t="10415" x="6508750" y="2330450"/>
          <p14:tracePt t="10428" x="6680200" y="2343150"/>
          <p14:tracePt t="10446" x="6864350" y="2343150"/>
          <p14:tracePt t="10462" x="7092950" y="2374900"/>
          <p14:tracePt t="10479" x="7404100" y="2438400"/>
          <p14:tracePt t="10496" x="7696200" y="2501900"/>
          <p14:tracePt t="10512" x="7969250" y="2565400"/>
          <p14:tracePt t="10531" x="8312150" y="2673350"/>
          <p14:tracePt t="10549" x="8464550" y="2717800"/>
          <p14:tracePt t="10565" x="8547100" y="2743200"/>
          <p14:tracePt t="10580" x="8566150" y="2743200"/>
          <p14:tracePt t="10628" x="8585200" y="2743200"/>
          <p14:tracePt t="10645" x="8591550" y="2743200"/>
          <p14:tracePt t="10654" x="8591550" y="2736850"/>
          <p14:tracePt t="10668" x="8578850" y="2711450"/>
          <p14:tracePt t="10683" x="8559800" y="2686050"/>
          <p14:tracePt t="10700" x="8547100" y="2654300"/>
          <p14:tracePt t="10710" x="8521700" y="2647950"/>
          <p14:tracePt t="10719" x="8515350" y="2635250"/>
          <p14:tracePt t="10732" x="8496300" y="2622550"/>
          <p14:tracePt t="10748" x="8477250" y="2609850"/>
          <p14:tracePt t="10763" x="8470900" y="2609850"/>
          <p14:tracePt t="10780" x="8451850" y="2609850"/>
          <p14:tracePt t="10796" x="8439150" y="2603500"/>
          <p14:tracePt t="10813" x="8407400" y="2603500"/>
          <p14:tracePt t="10829" x="8369300" y="2590800"/>
          <p14:tracePt t="10846" x="8331200" y="2590800"/>
          <p14:tracePt t="10863" x="8293100" y="2590800"/>
          <p14:tracePt t="10879" x="8274050" y="2590800"/>
          <p14:tracePt t="10895" x="8255000" y="2590800"/>
          <p14:tracePt t="10914" x="8248650" y="2590800"/>
          <p14:tracePt t="10930" x="8242300" y="2590800"/>
          <p14:tracePt t="10950" x="8223250" y="2590800"/>
          <p14:tracePt t="10965" x="8204200" y="2590800"/>
          <p14:tracePt t="10980" x="8197850" y="2590800"/>
          <p14:tracePt t="10997" x="8185150" y="2590800"/>
          <p14:tracePt t="11013" x="8178800" y="2590800"/>
          <p14:tracePt t="11029" x="8172450" y="2590800"/>
          <p14:tracePt t="11047" x="8153400" y="2590800"/>
          <p14:tracePt t="11063" x="8128000" y="2590800"/>
          <p14:tracePt t="11080" x="8089900" y="2590800"/>
          <p14:tracePt t="11099" x="8026400" y="2590800"/>
          <p14:tracePt t="11116" x="7962900" y="2590800"/>
          <p14:tracePt t="11133" x="7899400" y="2590800"/>
          <p14:tracePt t="11149" x="7835900" y="2590800"/>
          <p14:tracePt t="11165" x="7753350" y="2590800"/>
          <p14:tracePt t="11181" x="7677150" y="2590800"/>
          <p14:tracePt t="11197" x="7613650" y="2590800"/>
          <p14:tracePt t="11215" x="7543800" y="2597150"/>
          <p14:tracePt t="11223" x="7524750" y="2597150"/>
          <p14:tracePt t="11237" x="7486650" y="2597150"/>
          <p14:tracePt t="11269" x="7480300" y="2597150"/>
          <p14:tracePt t="11285" x="7467600" y="2597150"/>
          <p14:tracePt t="11296" x="7461250" y="2597150"/>
          <p14:tracePt t="11316" x="7416800" y="2597150"/>
          <p14:tracePt t="11332" x="7334250" y="2609850"/>
          <p14:tracePt t="11347" x="7245350" y="2622550"/>
          <p14:tracePt t="11364" x="7118350" y="2635250"/>
          <p14:tracePt t="11381" x="6946900" y="2660650"/>
          <p14:tracePt t="11396" x="6775450" y="2686050"/>
          <p14:tracePt t="11414" x="6642100" y="2730500"/>
          <p14:tracePt t="11431" x="6502400" y="2787650"/>
          <p14:tracePt t="11448" x="6362700" y="2870200"/>
          <p14:tracePt t="11464" x="6235700" y="2965450"/>
          <p14:tracePt t="11480" x="6089650" y="3086100"/>
          <p14:tracePt t="11499" x="5873750" y="3232150"/>
          <p14:tracePt t="11516" x="5689600" y="3333750"/>
          <p14:tracePt t="11532" x="5511800" y="3441700"/>
          <p14:tracePt t="11549" x="5346700" y="3530600"/>
          <p14:tracePt t="11564" x="5207000" y="3632200"/>
          <p14:tracePt t="11579" x="5022850" y="3752850"/>
          <p14:tracePt t="11596" x="4876800" y="3867150"/>
          <p14:tracePt t="11613" x="4749800" y="3968750"/>
          <p14:tracePt t="11629" x="4622800" y="4051300"/>
          <p14:tracePt t="11646" x="4483100" y="4121150"/>
          <p14:tracePt t="11664" x="4343400" y="4178300"/>
          <p14:tracePt t="11680" x="4184650" y="4248150"/>
          <p14:tracePt t="11697" x="4051300" y="4286250"/>
          <p14:tracePt t="11716" x="3854450" y="4330700"/>
          <p14:tracePt t="11724" x="3803650" y="4337050"/>
          <p14:tracePt t="11735" x="3752850" y="4362450"/>
          <p14:tracePt t="11748" x="3663950" y="4387850"/>
          <p14:tracePt t="11763" x="3543300" y="4425950"/>
          <p14:tracePt t="11780" x="3454400" y="4451350"/>
          <p14:tracePt t="11795" x="3352800" y="4489450"/>
          <p14:tracePt t="11812" x="3257550" y="4514850"/>
          <p14:tracePt t="11828" x="3149600" y="4521200"/>
          <p14:tracePt t="11844" x="3041650" y="4533900"/>
          <p14:tracePt t="11861" x="2946400" y="4533900"/>
          <p14:tracePt t="11877" x="2882900" y="4533900"/>
          <p14:tracePt t="11895" x="2819400" y="4546600"/>
          <p14:tracePt t="11912" x="2755900" y="4546600"/>
          <p14:tracePt t="11928" x="2711450" y="4559300"/>
          <p14:tracePt t="11948" x="2654300" y="4559300"/>
          <p14:tracePt t="11964" x="2616200" y="4559300"/>
          <p14:tracePt t="11980" x="2578100" y="4559300"/>
          <p14:tracePt t="11998" x="2559050" y="4559300"/>
          <p14:tracePt t="12014" x="2540000" y="4565650"/>
          <p14:tracePt t="12029" x="2520950" y="4565650"/>
          <p14:tracePt t="12046" x="2508250" y="4565650"/>
          <p14:tracePt t="12063" x="2489200" y="4565650"/>
          <p14:tracePt t="12079" x="2451100" y="4565650"/>
          <p14:tracePt t="12099" x="2413000" y="4552950"/>
          <p14:tracePt t="12115" x="2406650" y="4552950"/>
          <p14:tracePt t="12131" x="2393950" y="4533900"/>
          <p14:tracePt t="12149" x="2393950" y="4521200"/>
          <p14:tracePt t="12164" x="2393950" y="4502150"/>
          <p14:tracePt t="12181" x="2400300" y="4489450"/>
          <p14:tracePt t="12196" x="2413000" y="4483100"/>
          <p14:tracePt t="12213" x="2444750" y="4464050"/>
          <p14:tracePt t="12229" x="2470150" y="4445000"/>
          <p14:tracePt t="12234" x="2482850" y="4445000"/>
          <p14:tracePt t="12245" x="2489200" y="4445000"/>
          <p14:tracePt t="12263" x="2508250" y="4438650"/>
          <p14:tracePt t="12278" x="2527300" y="4425950"/>
          <p14:tracePt t="12295" x="2527300" y="4419600"/>
          <p14:tracePt t="12314" x="2527300" y="4413250"/>
          <p14:tracePt t="12334" x="2527300" y="4400550"/>
          <p14:tracePt t="12352" x="2527300" y="4394200"/>
          <p14:tracePt t="12368" x="2527300" y="4387850"/>
          <p14:tracePt t="12388" x="2527300" y="4375150"/>
          <p14:tracePt t="12403" x="2527300" y="4368800"/>
          <p14:tracePt t="12415" x="2527300" y="4362450"/>
          <p14:tracePt t="12430" x="2520950" y="4343400"/>
          <p14:tracePt t="12447" x="2508250" y="4330700"/>
          <p14:tracePt t="12463" x="2495550" y="4324350"/>
          <p14:tracePt t="12479" x="2489200" y="4318000"/>
          <p14:tracePt t="12509" x="2476500" y="4318000"/>
          <p14:tracePt t="12533" x="2470150" y="4318000"/>
          <p14:tracePt t="12557" x="2463800" y="4318000"/>
          <p14:tracePt t="12568" x="2451100" y="4318000"/>
          <p14:tracePt t="12589" x="2444750" y="4318000"/>
          <p14:tracePt t="12605" x="2444750" y="4324350"/>
          <p14:tracePt t="12615" x="2438400" y="4337050"/>
          <p14:tracePt t="12632" x="2438400" y="4343400"/>
          <p14:tracePt t="12647" x="2438400" y="4362450"/>
          <p14:tracePt t="12665" x="2438400" y="4381500"/>
          <p14:tracePt t="12680" x="2438400" y="4394200"/>
          <p14:tracePt t="12700" x="2438400" y="4432300"/>
          <p14:tracePt t="12717" x="2438400" y="4457700"/>
          <p14:tracePt t="12733" x="2451100" y="4489450"/>
          <p14:tracePt t="12741" x="2457450" y="4495800"/>
          <p14:tracePt t="12752" x="2457450" y="4502150"/>
          <p14:tracePt t="12767" x="2463800" y="4521200"/>
          <p14:tracePt t="12780" x="2482850" y="4540250"/>
          <p14:tracePt t="12796" x="2501900" y="4559300"/>
          <p14:tracePt t="12813" x="2508250" y="4565650"/>
          <p14:tracePt t="12868" x="2520950" y="4572000"/>
          <p14:tracePt t="12884" x="2527300" y="4584700"/>
          <p14:tracePt t="12896" x="2527300" y="4591050"/>
          <p14:tracePt t="12914" x="2552700" y="4597400"/>
          <p14:tracePt t="12929" x="2559050" y="4610100"/>
          <p14:tracePt t="12946" x="2578100" y="4629150"/>
          <p14:tracePt t="12964" x="2584450" y="4635500"/>
          <p14:tracePt t="12979" x="2597150" y="4641850"/>
          <p14:tracePt t="12998" x="2616200" y="4641850"/>
          <p14:tracePt t="13029" x="2622550" y="4641850"/>
          <p14:tracePt t="13047" x="2622550" y="4654550"/>
          <p14:tracePt t="13064" x="2641600" y="4654550"/>
          <p14:tracePt t="13079" x="2654300" y="4654550"/>
          <p14:tracePt t="13099" x="2679700" y="4654550"/>
          <p14:tracePt t="13115" x="2698750" y="4654550"/>
          <p14:tracePt t="13129" x="2711450" y="4648200"/>
          <p14:tracePt t="13149" x="2717800" y="4641850"/>
          <p14:tracePt t="13164" x="2724150" y="4635500"/>
          <p14:tracePt t="13182" x="2736850" y="4622800"/>
          <p14:tracePt t="13196" x="2749550" y="4616450"/>
          <p14:tracePt t="13214" x="2749550" y="4597400"/>
          <p14:tracePt t="13230" x="2762250" y="4578350"/>
          <p14:tracePt t="13246" x="2768600" y="4565650"/>
          <p14:tracePt t="13254" x="2774950" y="4565650"/>
          <p14:tracePt t="13264" x="2774950" y="4552950"/>
          <p14:tracePt t="13280" x="2774950" y="4540250"/>
          <p14:tracePt t="13296" x="2774950" y="4508500"/>
          <p14:tracePt t="13316" x="2774950" y="4483100"/>
          <p14:tracePt t="13331" x="2774950" y="4464050"/>
          <p14:tracePt t="13348" x="2774950" y="4438650"/>
          <p14:tracePt t="13364" x="2774950" y="4419600"/>
          <p14:tracePt t="13379" x="2768600" y="4406900"/>
          <p14:tracePt t="13396" x="2749550" y="4387850"/>
          <p14:tracePt t="13414" x="2743200" y="4381500"/>
          <p14:tracePt t="13430" x="2730500" y="4362450"/>
          <p14:tracePt t="13447" x="2730500" y="4356100"/>
          <p14:tracePt t="13465" x="2724150" y="4343400"/>
          <p14:tracePt t="13480" x="2717800" y="4343400"/>
          <p14:tracePt t="13508" x="2705100" y="4343400"/>
          <p14:tracePt t="13597" x="2698750" y="4343400"/>
          <p14:tracePt t="13812" x="2698750" y="4349750"/>
          <p14:tracePt t="13823" x="2698750" y="4356100"/>
          <p14:tracePt t="13833" x="2698750" y="4362450"/>
          <p14:tracePt t="13847" x="2698750" y="4375150"/>
          <p14:tracePt t="13863" x="2698750" y="4387850"/>
          <p14:tracePt t="13879" x="2698750" y="4406900"/>
          <p14:tracePt t="13896" x="2711450" y="4425950"/>
          <p14:tracePt t="13917" x="2717800" y="4445000"/>
          <p14:tracePt t="13930" x="2717800" y="4451350"/>
          <p14:tracePt t="14061" x="2717800" y="4457700"/>
          <p14:tracePt t="14094" x="2717800" y="4470400"/>
          <p14:tracePt t="14118" x="2711450" y="4502150"/>
          <p14:tracePt t="14133" x="2679700" y="4546600"/>
          <p14:tracePt t="14148" x="2609850" y="4635500"/>
          <p14:tracePt t="14166" x="2540000" y="4756150"/>
          <p14:tracePt t="14182" x="2482850" y="4895850"/>
          <p14:tracePt t="14198" x="2432050" y="5016500"/>
          <p14:tracePt t="14215" x="2393950" y="5111750"/>
          <p14:tracePt t="14231" x="2343150" y="5213350"/>
          <p14:tracePt t="14247" x="2311400" y="5270500"/>
          <p14:tracePt t="14267" x="2260600" y="5334000"/>
          <p14:tracePt t="14286" x="2216150" y="5365750"/>
          <p14:tracePt t="14299" x="2159000" y="5397500"/>
          <p14:tracePt t="14316" x="2108200" y="5410200"/>
          <p14:tracePt t="14331" x="2070100" y="5410200"/>
          <p14:tracePt t="14348" x="2038350" y="5410200"/>
          <p14:tracePt t="14420" x="2032000" y="5410200"/>
          <p14:tracePt t="14430" x="2032000" y="5403850"/>
          <p14:tracePt t="14448" x="2032000" y="5397500"/>
          <p14:tracePt t="14469" x="2032000" y="5378450"/>
          <p14:tracePt t="14573" x="2032000" y="5384800"/>
          <p14:tracePt t="14584" x="2032000" y="5391150"/>
          <p14:tracePt t="14604" x="2032000" y="5410200"/>
          <p14:tracePt t="14615" x="2025650" y="5416550"/>
          <p14:tracePt t="14629" x="2006600" y="5435600"/>
          <p14:tracePt t="14646" x="1974850" y="5454650"/>
          <p14:tracePt t="14663" x="1949450" y="5473700"/>
          <p14:tracePt t="14681" x="1911350" y="5480050"/>
          <p14:tracePt t="14699" x="1822450" y="5480050"/>
          <p14:tracePt t="14716" x="1758950" y="5480050"/>
          <p14:tracePt t="14733" x="1682750" y="5480050"/>
          <p14:tracePt t="14748" x="1587500" y="5480050"/>
          <p14:tracePt t="14765" x="1511300" y="5480050"/>
          <p14:tracePt t="14773" x="1479550" y="5480050"/>
          <p14:tracePt t="14783" x="1447800" y="5480050"/>
          <p14:tracePt t="14797" x="1397000" y="5480050"/>
          <p14:tracePt t="14814" x="1352550" y="5492750"/>
          <p14:tracePt t="14830" x="1327150" y="5492750"/>
          <p14:tracePt t="14846" x="1320800" y="5499100"/>
          <p14:tracePt t="14864" x="1301750" y="5511800"/>
          <p14:tracePt t="14879" x="1282700" y="5518150"/>
          <p14:tracePt t="14896" x="1263650" y="5518150"/>
          <p14:tracePt t="14917" x="1219200" y="5518150"/>
          <p14:tracePt t="14932" x="1181100" y="5518150"/>
          <p14:tracePt t="14948" x="1149350" y="5518150"/>
          <p14:tracePt t="14964" x="1136650" y="5518150"/>
          <p14:tracePt t="15125" x="1123950" y="5518150"/>
          <p14:tracePt t="15148" x="1117600" y="5524500"/>
          <p14:tracePt t="15166" x="1104900" y="5556250"/>
          <p14:tracePt t="15182" x="1098550" y="5594350"/>
          <p14:tracePt t="15196" x="1085850" y="5632450"/>
          <p14:tracePt t="15214" x="1085850" y="5702300"/>
          <p14:tracePt t="15230" x="1085850" y="5765800"/>
          <p14:tracePt t="15247" x="1085850" y="5816600"/>
          <p14:tracePt t="15264" x="1085850" y="5854700"/>
          <p14:tracePt t="15279" x="1085850" y="5873750"/>
          <p14:tracePt t="15286" x="1085850" y="5880100"/>
          <p14:tracePt t="15296" x="1079500" y="5892800"/>
          <p14:tracePt t="15315" x="1060450" y="5911850"/>
          <p14:tracePt t="15329" x="1054100" y="5911850"/>
          <p14:tracePt t="15348" x="1041400" y="5918200"/>
          <p14:tracePt t="15549" x="1035050" y="5918200"/>
          <p14:tracePt t="15565" x="1035050" y="5924550"/>
          <p14:tracePt t="15636" x="1035050" y="5937250"/>
          <p14:tracePt t="15700" x="1047750" y="5937250"/>
          <p14:tracePt t="15711" x="1047750" y="5930900"/>
          <p14:tracePt t="15734" x="1054100" y="5918200"/>
          <p14:tracePt t="15765" x="1054100" y="5835650"/>
          <p14:tracePt t="15781" x="1054100" y="5772150"/>
          <p14:tracePt t="15789" x="1047750" y="5753100"/>
          <p14:tracePt t="15799" x="1041400" y="5734050"/>
          <p14:tracePt t="15815" x="1022350" y="5702300"/>
          <p14:tracePt t="15830" x="1003300" y="5676900"/>
          <p14:tracePt t="15847" x="977900" y="5664200"/>
          <p14:tracePt t="15864" x="939800" y="5657850"/>
          <p14:tracePt t="15880" x="895350" y="5657850"/>
          <p14:tracePt t="15896" x="857250" y="5657850"/>
          <p14:tracePt t="15916" x="800100" y="5657850"/>
          <p14:tracePt t="15933" x="749300" y="5657850"/>
          <p14:tracePt t="15948" x="698500" y="5657850"/>
          <p14:tracePt t="15964" x="654050" y="5657850"/>
          <p14:tracePt t="15980" x="615950" y="5670550"/>
          <p14:tracePt t="15998" x="596900" y="5670550"/>
          <p14:tracePt t="16014" x="577850" y="5676900"/>
          <p14:tracePt t="16030" x="571500" y="5676900"/>
          <p14:tracePt t="16053" x="565150" y="5676900"/>
          <p14:tracePt t="16069" x="552450" y="5676900"/>
          <p14:tracePt t="16085" x="546100" y="5676900"/>
          <p14:tracePt t="16099" x="539750" y="5657850"/>
          <p14:tracePt t="16116" x="539750" y="5638800"/>
          <p14:tracePt t="16131" x="520700" y="5613400"/>
          <p14:tracePt t="16149" x="495300" y="5556250"/>
          <p14:tracePt t="16164" x="488950" y="5492750"/>
          <p14:tracePt t="16181" x="476250" y="5429250"/>
          <p14:tracePt t="16196" x="463550" y="5334000"/>
          <p14:tracePt t="16214" x="438150" y="5238750"/>
          <p14:tracePt t="16231" x="412750" y="5124450"/>
          <p14:tracePt t="16247" x="393700" y="5035550"/>
          <p14:tracePt t="16268" x="368300" y="4908550"/>
          <p14:tracePt t="16280" x="368300" y="4876800"/>
          <p14:tracePt t="16300" x="355600" y="4775200"/>
          <p14:tracePt t="16316" x="355600" y="4749800"/>
          <p14:tracePt t="16330" x="355600" y="4737100"/>
          <p14:tracePt t="16388" x="355600" y="4730750"/>
          <p14:tracePt t="16400" x="361950" y="4730750"/>
          <p14:tracePt t="16415" x="374650" y="4730750"/>
          <p14:tracePt t="16431" x="406400" y="4743450"/>
          <p14:tracePt t="16448" x="444500" y="4756150"/>
          <p14:tracePt t="16465" x="508000" y="4756150"/>
          <p14:tracePt t="16480" x="590550" y="4756150"/>
          <p14:tracePt t="16500" x="673100" y="4737100"/>
          <p14:tracePt t="16517" x="717550" y="4718050"/>
          <p14:tracePt t="16532" x="749300" y="4673600"/>
          <p14:tracePt t="16548" x="781050" y="4629150"/>
          <p14:tracePt t="16564" x="800100" y="4591050"/>
          <p14:tracePt t="16580" x="812800" y="4540250"/>
          <p14:tracePt t="16597" x="825500" y="4495800"/>
          <p14:tracePt t="16614" x="831850" y="4457700"/>
          <p14:tracePt t="16631" x="831850" y="4419600"/>
          <p14:tracePt t="16647" x="844550" y="4387850"/>
          <p14:tracePt t="16665" x="850900" y="4368800"/>
          <p14:tracePt t="16682" x="876300" y="4362450"/>
          <p14:tracePt t="16700" x="908050" y="4356100"/>
          <p14:tracePt t="16715" x="971550" y="4356100"/>
          <p14:tracePt t="16732" x="1066800" y="4356100"/>
          <p14:tracePt t="16748" x="1155700" y="4368800"/>
          <p14:tracePt t="16763" x="1219200" y="4368800"/>
          <p14:tracePt t="16781" x="1289050" y="4368800"/>
          <p14:tracePt t="16797" x="1308100" y="4368800"/>
          <p14:tracePt t="16813" x="1320800" y="4368800"/>
          <p14:tracePt t="16820" x="1320800" y="4362450"/>
          <p14:tracePt t="16830" x="1333500" y="4349750"/>
          <p14:tracePt t="16846" x="1346200" y="4330700"/>
          <p14:tracePt t="16863" x="1377950" y="4305300"/>
          <p14:tracePt t="16879" x="1422400" y="4260850"/>
          <p14:tracePt t="16896" x="1454150" y="4222750"/>
          <p14:tracePt t="16915" x="1498600" y="4159250"/>
          <p14:tracePt t="16932" x="1511300" y="4127500"/>
          <p14:tracePt t="16948" x="1543050" y="4083050"/>
          <p14:tracePt t="16965" x="1587500" y="4044950"/>
          <p14:tracePt t="16980" x="1644650" y="4006850"/>
          <p14:tracePt t="16998" x="1708150" y="3987800"/>
          <p14:tracePt t="17013" x="1752600" y="3975100"/>
          <p14:tracePt t="17203" x="1771650" y="3975100"/>
          <p14:tracePt t="17219" x="1778000" y="3975100"/>
          <p14:tracePt t="17229" x="1790700" y="3975100"/>
          <p14:tracePt t="17244" x="1816100" y="3981450"/>
          <p14:tracePt t="17261" x="1873250" y="4013200"/>
          <p14:tracePt t="17277" x="1987550" y="4064000"/>
          <p14:tracePt t="17295" x="2127250" y="4121150"/>
          <p14:tracePt t="17312" x="2279650" y="4146550"/>
          <p14:tracePt t="17329" x="2514600" y="4171950"/>
          <p14:tracePt t="17347" x="2635250" y="4171950"/>
          <p14:tracePt t="17363" x="2787650" y="4191000"/>
          <p14:tracePt t="17378" x="2914650" y="4191000"/>
          <p14:tracePt t="17396" x="3035300" y="4191000"/>
          <p14:tracePt t="17413" x="3143250" y="4191000"/>
          <p14:tracePt t="17429" x="3238500" y="4191000"/>
          <p14:tracePt t="17447" x="3346450" y="4216400"/>
          <p14:tracePt t="17463" x="3441700" y="4235450"/>
          <p14:tracePt t="17479" x="3575050" y="4279900"/>
          <p14:tracePt t="17499" x="3816350" y="4349750"/>
          <p14:tracePt t="17516" x="3975100" y="4438650"/>
          <p14:tracePt t="17531" x="4114800" y="4489450"/>
          <p14:tracePt t="17548" x="4229100" y="4533900"/>
          <p14:tracePt t="17564" x="4330700" y="4565650"/>
          <p14:tracePt t="17580" x="4394200" y="4591050"/>
          <p14:tracePt t="17597" x="4425950" y="4610100"/>
          <p14:tracePt t="17614" x="4451350" y="4622800"/>
          <p14:tracePt t="17724" x="4464050" y="4622800"/>
          <p14:tracePt t="17741" x="4476750" y="4629150"/>
          <p14:tracePt t="17766" x="4527550" y="4635500"/>
          <p14:tracePt t="17781" x="4591050" y="4660900"/>
          <p14:tracePt t="17796" x="4660900" y="4673600"/>
          <p14:tracePt t="17813" x="4743450" y="4705350"/>
          <p14:tracePt t="17829" x="4826000" y="4756150"/>
          <p14:tracePt t="17846" x="4908550" y="4787900"/>
          <p14:tracePt t="17863" x="4972050" y="4813300"/>
          <p14:tracePt t="17879" x="5029200" y="4845050"/>
          <p14:tracePt t="17899" x="5067300" y="4870450"/>
          <p14:tracePt t="17914" x="5073650" y="4889500"/>
          <p14:tracePt t="17932" x="5086350" y="4908550"/>
          <p14:tracePt t="17951" x="5086350" y="4933950"/>
          <p14:tracePt t="17966" x="5092700" y="4959350"/>
          <p14:tracePt t="17982" x="5092700" y="5003800"/>
          <p14:tracePt t="18000" x="5092700" y="5041900"/>
          <p14:tracePt t="18015" x="5092700" y="5092700"/>
          <p14:tracePt t="18033" x="5092700" y="5213350"/>
          <p14:tracePt t="18049" x="5092700" y="5264150"/>
          <p14:tracePt t="18066" x="5092700" y="5397500"/>
          <p14:tracePt t="18083" x="5092700" y="5505450"/>
          <p14:tracePt t="18099" x="5092700" y="5626100"/>
          <p14:tracePt t="18116" x="5086350" y="5708650"/>
          <p14:tracePt t="18136" x="5054600" y="5778500"/>
          <p14:tracePt t="18151" x="4997450" y="5829300"/>
          <p14:tracePt t="18165" x="4914900" y="5867400"/>
          <p14:tracePt t="18184" x="4806950" y="5892800"/>
          <p14:tracePt t="18199" x="4699000" y="5892800"/>
          <p14:tracePt t="18217" x="4527550" y="5892800"/>
          <p14:tracePt t="18233" x="4438650" y="5892800"/>
          <p14:tracePt t="18249" x="4400550" y="5886450"/>
          <p14:tracePt t="18267" x="4305300" y="5854700"/>
          <p14:tracePt t="18283" x="4260850" y="5835650"/>
          <p14:tracePt t="18296" x="4241800" y="5822950"/>
          <p14:tracePt t="18315" x="4203700" y="5797550"/>
          <p14:tracePt t="18330" x="4184650" y="5778500"/>
          <p14:tracePt t="18347" x="4159250" y="5759450"/>
          <p14:tracePt t="18363" x="4114800" y="5727700"/>
          <p14:tracePt t="18379" x="4076700" y="5708650"/>
          <p14:tracePt t="18396" x="4006850" y="5670550"/>
          <p14:tracePt t="18413" x="3949700" y="5651500"/>
          <p14:tracePt t="18430" x="3911600" y="5632450"/>
          <p14:tracePt t="18448" x="3867150" y="5607050"/>
          <p14:tracePt t="18463" x="3848100" y="5600700"/>
          <p14:tracePt t="18480" x="3841750" y="5588000"/>
          <p14:tracePt t="18533" x="3841750" y="5581650"/>
          <p14:tracePt t="18548" x="3841750" y="5575300"/>
          <p14:tracePt t="18567" x="3841750" y="5562600"/>
          <p14:tracePt t="18581" x="3829050" y="5556250"/>
          <p14:tracePt t="18598" x="3810000" y="5530850"/>
          <p14:tracePt t="18614" x="3784600" y="5499100"/>
          <p14:tracePt t="18630" x="3740150" y="5454650"/>
          <p14:tracePt t="18647" x="3708400" y="5410200"/>
          <p14:tracePt t="18664" x="3676650" y="5365750"/>
          <p14:tracePt t="18684" x="3644900" y="5321300"/>
          <p14:tracePt t="18700" x="3625850" y="5302250"/>
          <p14:tracePt t="18717" x="3619500" y="5283200"/>
          <p14:tracePt t="18732" x="3619500" y="5276850"/>
          <p14:tracePt t="18766" x="3606800" y="5264150"/>
          <p14:tracePt t="18806" x="3606800" y="5257800"/>
          <p14:tracePt t="18815" x="3600450" y="5251450"/>
          <p14:tracePt t="18831" x="3594100" y="5251450"/>
          <p14:tracePt t="18847" x="3581400" y="5251450"/>
          <p14:tracePt t="18885" x="3575050" y="5251450"/>
          <p14:tracePt t="18908" x="3568700" y="5251450"/>
          <p14:tracePt t="18925" x="3556000" y="5251450"/>
          <p14:tracePt t="18941" x="3549650" y="5251450"/>
          <p14:tracePt t="18954" x="3543300" y="5251450"/>
          <p14:tracePt t="18971" x="3524250" y="5257800"/>
          <p14:tracePt t="18982" x="3511550" y="5257800"/>
          <p14:tracePt t="18998" x="3505200" y="5270500"/>
          <p14:tracePt t="19014" x="3486150" y="5270500"/>
          <p14:tracePt t="19031" x="3448050" y="5276850"/>
          <p14:tracePt t="19048" x="3422650" y="5276850"/>
          <p14:tracePt t="19064" x="3390900" y="5289550"/>
          <p14:tracePt t="19080" x="3359150" y="5289550"/>
          <p14:tracePt t="19100" x="3308350" y="5289550"/>
          <p14:tracePt t="19117" x="3270250" y="5289550"/>
          <p14:tracePt t="19133" x="3232150" y="5289550"/>
          <p14:tracePt t="19149" x="3194050" y="5289550"/>
          <p14:tracePt t="19164" x="3143250" y="5289550"/>
          <p14:tracePt t="19181" x="3098800" y="5289550"/>
          <p14:tracePt t="19197" x="3073400" y="5289550"/>
          <p14:tracePt t="19215" x="3054350" y="5289550"/>
          <p14:tracePt t="19231" x="3041650" y="5289550"/>
          <p14:tracePt t="19248" x="3022600" y="5283200"/>
          <p14:tracePt t="19267" x="3003550" y="5283200"/>
          <p14:tracePt t="19283" x="2984500" y="5283200"/>
          <p14:tracePt t="19301" x="2971800" y="5283200"/>
          <p14:tracePt t="19318" x="2952750" y="5283200"/>
          <p14:tracePt t="19332" x="2933700" y="5283200"/>
          <p14:tracePt t="19348" x="2908300" y="5283200"/>
          <p14:tracePt t="19364" x="2882900" y="5283200"/>
          <p14:tracePt t="19371" x="2870200" y="5283200"/>
          <p14:tracePt t="19381" x="2851150" y="5283200"/>
          <p14:tracePt t="19397" x="2825750" y="5283200"/>
          <p14:tracePt t="19414" x="2806700" y="5283200"/>
          <p14:tracePt t="19430" x="2794000" y="5283200"/>
          <p14:tracePt t="19450" x="2768600" y="5283200"/>
          <p14:tracePt t="19467" x="2749550" y="5289550"/>
          <p14:tracePt t="19480" x="2736850" y="5289550"/>
          <p14:tracePt t="19500" x="2692400" y="5289550"/>
          <p14:tracePt t="19515" x="2654300" y="5289550"/>
          <p14:tracePt t="19532" x="2616200" y="5289550"/>
          <p14:tracePt t="19547" x="2584450" y="5289550"/>
          <p14:tracePt t="19564" x="2571750" y="5289550"/>
          <p14:tracePt t="19596" x="2559050" y="5289550"/>
          <p14:tracePt t="19629" x="2552700" y="5289550"/>
          <p14:tracePt t="19639" x="2546350" y="5289550"/>
          <p14:tracePt t="19653" x="2533650" y="5283200"/>
          <p14:tracePt t="19663" x="2527300" y="5283200"/>
          <p14:tracePt t="19683" x="2501900" y="5270500"/>
          <p14:tracePt t="19698" x="2482850" y="5257800"/>
          <p14:tracePt t="19716" x="2463800" y="5251450"/>
          <p14:tracePt t="19732" x="2451100" y="5251450"/>
          <p14:tracePt t="19747" x="2432050" y="5245100"/>
          <p14:tracePt t="19764" x="2406650" y="5232400"/>
          <p14:tracePt t="19780" x="2387600" y="5232400"/>
          <p14:tracePt t="19797" x="2368550" y="5226050"/>
          <p14:tracePt t="19815" x="2349500" y="5226050"/>
          <p14:tracePt t="19831" x="2343150" y="5226050"/>
          <p14:tracePt t="19865" x="2336800" y="5226050"/>
          <p14:tracePt t="19882" x="2324100" y="5226050"/>
          <p14:tracePt t="19903" x="2317750" y="5226050"/>
          <p14:tracePt t="19915" x="2305050" y="5226050"/>
          <p14:tracePt t="19948" x="2305050" y="5238750"/>
          <p14:tracePt t="19959" x="2298700" y="5245100"/>
          <p14:tracePt t="19981" x="2292350" y="5270500"/>
          <p14:tracePt t="19999" x="2292350" y="5289550"/>
          <p14:tracePt t="20015" x="2279650" y="5295900"/>
          <p14:tracePt t="20031" x="2273300" y="5314950"/>
          <p14:tracePt t="20048" x="2266950" y="5334000"/>
          <p14:tracePt t="20064" x="2254250" y="5346700"/>
          <p14:tracePt t="20083" x="2247900" y="5372100"/>
          <p14:tracePt t="20101" x="2241550" y="5391150"/>
          <p14:tracePt t="20116" x="2228850" y="5410200"/>
          <p14:tracePt t="20132" x="2222500" y="5429250"/>
          <p14:tracePt t="20149" x="2222500" y="5441950"/>
          <p14:tracePt t="20165" x="2209800" y="5461000"/>
          <p14:tracePt t="20181" x="2209800" y="5467350"/>
          <p14:tracePt t="20198" x="2209800" y="5486400"/>
          <p14:tracePt t="20215" x="2209800" y="5499100"/>
          <p14:tracePt t="20230" x="2209800" y="5511800"/>
          <p14:tracePt t="20247" x="2209800" y="5524500"/>
          <p14:tracePt t="20264" x="2209800" y="5537200"/>
          <p14:tracePt t="20281" x="2216150" y="5556250"/>
          <p14:tracePt t="20300" x="2222500" y="5575300"/>
          <p14:tracePt t="20316" x="2241550" y="5581650"/>
          <p14:tracePt t="20330" x="2247900" y="5581650"/>
          <p14:tracePt t="20348" x="2266950" y="5594350"/>
          <p14:tracePt t="20365" x="2273300" y="5600700"/>
          <p14:tracePt t="20381" x="2286000" y="5600700"/>
          <p14:tracePt t="20400" x="2292350" y="5600700"/>
          <p14:tracePt t="20415" x="2298700" y="5600700"/>
          <p14:tracePt t="20432" x="2311400" y="5600700"/>
          <p14:tracePt t="20451" x="2336800" y="5600700"/>
          <p14:tracePt t="20465" x="2343150" y="5600700"/>
          <p14:tracePt t="20481" x="2355850" y="5600700"/>
          <p14:tracePt t="20509" x="2362200" y="5600700"/>
          <p14:tracePt t="20525" x="2368550" y="5600700"/>
          <p14:tracePt t="20536" x="2381250" y="5600700"/>
          <p14:tracePt t="20551" x="2387600" y="5600700"/>
          <p14:tracePt t="20567" x="2400300" y="5600700"/>
          <p14:tracePt t="20581" x="2406650" y="5600700"/>
          <p14:tracePt t="20598" x="2413000" y="5600700"/>
          <p14:tracePt t="20614" x="2425700" y="5600700"/>
          <p14:tracePt t="20631" x="2432050" y="5600700"/>
          <p14:tracePt t="20649" x="2451100" y="5600700"/>
          <p14:tracePt t="20668" x="2463800" y="5600700"/>
          <p14:tracePt t="20684" x="2482850" y="5600700"/>
          <p14:tracePt t="20701" x="2501900" y="5600700"/>
          <p14:tracePt t="20715" x="2508250" y="5600700"/>
          <p14:tracePt t="20731" x="2520950" y="5600700"/>
          <p14:tracePt t="20747" x="2527300" y="5600700"/>
          <p14:tracePt t="20765" x="2546350" y="5600700"/>
          <p14:tracePt t="20781" x="2559050" y="5600700"/>
          <p14:tracePt t="20797" x="2578100" y="5607050"/>
          <p14:tracePt t="20814" x="2590800" y="5607050"/>
          <p14:tracePt t="20949" x="2584450" y="5607050"/>
          <p14:tracePt t="20958" x="2578100" y="5619750"/>
          <p14:tracePt t="20983" x="2552700" y="5619750"/>
          <p14:tracePt t="20999" x="2533650" y="5619750"/>
          <p14:tracePt t="21014" x="2514600" y="5619750"/>
          <p14:tracePt t="21030" x="2501900" y="5619750"/>
          <p14:tracePt t="21047" x="2489200" y="5619750"/>
          <p14:tracePt t="21100" x="2482850" y="5619750"/>
          <p14:tracePt t="21110" x="2482850" y="5626100"/>
          <p14:tracePt t="21133" x="2482850" y="5651500"/>
          <p14:tracePt t="21149" x="2495550" y="5670550"/>
          <p14:tracePt t="21164" x="2508250" y="5689600"/>
          <p14:tracePt t="21181" x="2540000" y="5702300"/>
          <p14:tracePt t="21198" x="2552700" y="5721350"/>
          <p14:tracePt t="21214" x="2571750" y="5740400"/>
          <p14:tracePt t="21231" x="2590800" y="5765800"/>
          <p14:tracePt t="21248" x="2609850" y="5797550"/>
          <p14:tracePt t="21267" x="2647950" y="5842000"/>
          <p14:tracePt t="21280" x="2667000" y="5854700"/>
          <p14:tracePt t="21298" x="2711450" y="5899150"/>
          <p14:tracePt t="21317" x="2749550" y="5937250"/>
          <p14:tracePt t="21331" x="2762250" y="5956300"/>
          <p14:tracePt t="21421" x="2762250" y="5962650"/>
          <p14:tracePt t="21439" x="2755900" y="5962650"/>
          <p14:tracePt t="21465" x="2730500" y="5924550"/>
          <p14:tracePt t="21467" x="2705100" y="5899150"/>
          <p14:tracePt t="21482" x="2686050" y="5880100"/>
          <p14:tracePt t="21500" x="2616200" y="5778500"/>
          <p14:tracePt t="21514" x="2571750" y="5721350"/>
          <p14:tracePt t="21531" x="2552700" y="5676900"/>
          <p14:tracePt t="21548" x="2520950" y="5651500"/>
          <p14:tracePt t="21563" x="2514600" y="5632450"/>
          <p14:tracePt t="21797" x="2527300" y="5632450"/>
          <p14:tracePt t="21822" x="2533650" y="5632450"/>
          <p14:tracePt t="21836" x="2540000" y="5632450"/>
          <p14:tracePt t="21849" x="2552700" y="5632450"/>
          <p14:tracePt t="21864" x="2559050" y="5645150"/>
          <p14:tracePt t="21880" x="2578100" y="5645150"/>
          <p14:tracePt t="21899" x="2635250" y="5638800"/>
          <p14:tracePt t="21906" x="2667000" y="5626100"/>
          <p14:tracePt t="21916" x="2705100" y="5613400"/>
          <p14:tracePt t="21933" x="2800350" y="5568950"/>
          <p14:tracePt t="21948" x="2940050" y="5511800"/>
          <p14:tracePt t="21964" x="3079750" y="5454650"/>
          <p14:tracePt t="21981" x="3251200" y="5410200"/>
          <p14:tracePt t="21999" x="3416300" y="5397500"/>
          <p14:tracePt t="22015" x="3625850" y="5397500"/>
          <p14:tracePt t="22030" x="3829050" y="5397500"/>
          <p14:tracePt t="22047" x="4013200" y="5397500"/>
          <p14:tracePt t="22063" x="4197350" y="5397500"/>
          <p14:tracePt t="22080" x="4362450" y="5397500"/>
          <p14:tracePt t="22102" x="4610100" y="5397500"/>
          <p14:tracePt t="22117" x="4737100" y="5397500"/>
          <p14:tracePt t="22133" x="4864100" y="5397500"/>
          <p14:tracePt t="22149" x="4991100" y="5397500"/>
          <p14:tracePt t="22166" x="5137150" y="5397500"/>
          <p14:tracePt t="22183" x="5302250" y="5397500"/>
          <p14:tracePt t="22198" x="5505450" y="5410200"/>
          <p14:tracePt t="22217" x="5676900" y="5422900"/>
          <p14:tracePt t="22231" x="5803900" y="5435600"/>
          <p14:tracePt t="22247" x="5873750" y="5448300"/>
          <p14:tracePt t="22264" x="5911850" y="5454650"/>
          <p14:tracePt t="22283" x="5937250" y="5467350"/>
          <p14:tracePt t="22299" x="5943600" y="5467350"/>
          <p14:tracePt t="22316" x="5975350" y="5467350"/>
          <p14:tracePt t="22332" x="6026150" y="5467350"/>
          <p14:tracePt t="22347" x="6089650" y="5461000"/>
          <p14:tracePt t="22364" x="6127750" y="5461000"/>
          <p14:tracePt t="22381" x="6172200" y="5448300"/>
          <p14:tracePt t="22398" x="6210300" y="5448300"/>
          <p14:tracePt t="22415" x="6248400" y="5448300"/>
          <p14:tracePt t="22421" x="6280150" y="5448300"/>
          <p14:tracePt t="22431" x="6311900" y="5448300"/>
          <p14:tracePt t="22448" x="6394450" y="5448300"/>
          <p14:tracePt t="22464" x="6470650" y="5448300"/>
          <p14:tracePt t="22482" x="6553200" y="5448300"/>
          <p14:tracePt t="22500" x="6584950" y="5448300"/>
          <p14:tracePt t="22517" x="6597650" y="5448300"/>
          <p14:tracePt t="22532" x="6616700" y="5448300"/>
          <p14:tracePt t="22550" x="6635750" y="5448300"/>
          <p14:tracePt t="22565" x="6673850" y="5448300"/>
          <p14:tracePt t="22582" x="6692900" y="5448300"/>
          <p14:tracePt t="22598" x="6718300" y="5448300"/>
          <p14:tracePt t="22614" x="6737350" y="5448300"/>
          <p14:tracePt t="22629" x="6769100" y="5448300"/>
          <p14:tracePt t="22646" x="6838950" y="5448300"/>
          <p14:tracePt t="22663" x="6915150" y="5448300"/>
          <p14:tracePt t="22682" x="7010400" y="5448300"/>
          <p14:tracePt t="22701" x="7067550" y="5448300"/>
          <p14:tracePt t="22717" x="7105650" y="5448300"/>
          <p14:tracePt t="22732" x="7143750" y="5448300"/>
          <p14:tracePt t="22748" x="7194550" y="5448300"/>
          <p14:tracePt t="22764" x="7232650" y="5448300"/>
          <p14:tracePt t="22957" x="7245350" y="5441950"/>
          <p14:tracePt t="22981" x="7270750" y="5422900"/>
          <p14:tracePt t="22998" x="7283450" y="5422900"/>
          <p14:tracePt t="23015" x="7327900" y="5416550"/>
          <p14:tracePt t="23031" x="7391400" y="5403850"/>
          <p14:tracePt t="23048" x="7480300" y="5403850"/>
          <p14:tracePt t="23067" x="7670800" y="5403850"/>
          <p14:tracePt t="23082" x="7772400" y="5403850"/>
          <p14:tracePt t="23099" x="7880350" y="5403850"/>
          <p14:tracePt t="23116" x="7969250" y="5403850"/>
          <p14:tracePt t="23132" x="8039100" y="5403850"/>
          <p14:tracePt t="23148" x="8102600" y="5403850"/>
          <p14:tracePt t="23165" x="8178800" y="5403850"/>
          <p14:tracePt t="23182" x="8261350" y="5403850"/>
          <p14:tracePt t="23199" x="8324850" y="5403850"/>
          <p14:tracePt t="23215" x="8362950" y="5403850"/>
          <p14:tracePt t="23232" x="8388350" y="5403850"/>
          <p14:tracePt t="23251" x="8407400" y="5397500"/>
          <p14:tracePt t="24052" x="8394700" y="5397500"/>
          <p14:tracePt t="24067" x="8229600" y="5353050"/>
          <p14:tracePt t="24086" x="7918450" y="5289550"/>
          <p14:tracePt t="24101" x="7600950" y="5187950"/>
          <p14:tracePt t="24116" x="7321550" y="5054600"/>
          <p14:tracePt t="24133" x="7023100" y="4889500"/>
          <p14:tracePt t="24149" x="6584950" y="4641850"/>
          <p14:tracePt t="24165" x="5981700" y="4279900"/>
          <p14:tracePt t="24182" x="5403850" y="3930650"/>
          <p14:tracePt t="24199" x="4914900" y="3619500"/>
          <p14:tracePt t="24216" x="4178300" y="3181350"/>
          <p14:tracePt t="24232" x="3454400" y="2768600"/>
          <p14:tracePt t="24249" x="2730500" y="2387600"/>
          <p14:tracePt t="24267" x="1949450" y="1993900"/>
          <p14:tracePt t="24284" x="1612900" y="1828800"/>
          <p14:tracePt t="24301" x="1308100" y="1644650"/>
          <p14:tracePt t="24316" x="1066800" y="1498600"/>
          <p14:tracePt t="24331" x="920750" y="1377950"/>
          <p14:tracePt t="24349" x="819150" y="1314450"/>
          <p14:tracePt t="24365" x="749300" y="1270000"/>
          <p14:tracePt t="24382" x="666750" y="1225550"/>
          <p14:tracePt t="24399" x="584200" y="1187450"/>
          <p14:tracePt t="24415" x="463550" y="1136650"/>
          <p14:tracePt t="24434" x="342900" y="1066800"/>
          <p14:tracePt t="24448" x="222250" y="996950"/>
          <p14:tracePt t="24469" x="114300" y="914400"/>
          <p14:tracePt t="24475" x="95250" y="901700"/>
          <p14:tracePt t="24486" x="82550" y="895350"/>
          <p14:tracePt t="24500" x="63500" y="869950"/>
          <p14:tracePt t="24516" x="57150" y="850900"/>
          <p14:tracePt t="24548" x="50800" y="831850"/>
          <p14:tracePt t="24565" x="50800" y="812800"/>
          <p14:tracePt t="24582" x="38100" y="806450"/>
          <p14:tracePt t="24599" x="31750" y="768350"/>
          <p14:tracePt t="24615" x="19050" y="730250"/>
          <p14:tracePt t="24631" x="6350" y="673100"/>
          <p14:tracePt t="24647" x="6350" y="622300"/>
          <p14:tracePt t="24667" x="6350" y="539750"/>
          <p14:tracePt t="24683" x="6350" y="501650"/>
          <p14:tracePt t="24700" x="6350" y="444500"/>
          <p14:tracePt t="24716" x="6350" y="406400"/>
          <p14:tracePt t="26499" x="12700" y="3302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68" y="1295400"/>
            <a:ext cx="64008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274638"/>
            <a:ext cx="5638800" cy="715962"/>
          </a:xfrm>
        </p:spPr>
        <p:txBody>
          <a:bodyPr>
            <a:normAutofit/>
          </a:bodyPr>
          <a:lstStyle/>
          <a:p>
            <a:r>
              <a:rPr lang="en-US" sz="4000" u="sng" dirty="0"/>
              <a:t>Palatine tonsil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00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66" x="774700" y="4953000"/>
          <p14:tracePt t="3157" x="781050" y="4940300"/>
          <p14:tracePt t="3167" x="793750" y="4940300"/>
          <p14:tracePt t="3178" x="800100" y="4921250"/>
          <p14:tracePt t="3197" x="933450" y="4762500"/>
          <p14:tracePt t="3213" x="1073150" y="4578350"/>
          <p14:tracePt t="3228" x="1200150" y="4337050"/>
          <p14:tracePt t="3245" x="1346200" y="4095750"/>
          <p14:tracePt t="3261" x="1511300" y="3835400"/>
          <p14:tracePt t="3277" x="1657350" y="3575050"/>
          <p14:tracePt t="3295" x="1816100" y="3314700"/>
          <p14:tracePt t="3310" x="1930400" y="3092450"/>
          <p14:tracePt t="3327" x="2057400" y="2870200"/>
          <p14:tracePt t="3344" x="2190750" y="2686050"/>
          <p14:tracePt t="3360" x="2317750" y="2501900"/>
          <p14:tracePt t="3376" x="2438400" y="2324100"/>
          <p14:tracePt t="3396" x="2654300" y="2063750"/>
          <p14:tracePt t="3411" x="2730500" y="1955800"/>
          <p14:tracePt t="3428" x="2806700" y="1866900"/>
          <p14:tracePt t="3444" x="2851150" y="1797050"/>
          <p14:tracePt t="3461" x="2876550" y="1733550"/>
          <p14:tracePt t="3477" x="2895600" y="1663700"/>
          <p14:tracePt t="3494" x="2921000" y="1600200"/>
          <p14:tracePt t="3509" x="2933700" y="1530350"/>
          <p14:tracePt t="3527" x="2933700" y="1466850"/>
          <p14:tracePt t="3545" x="2940050" y="1428750"/>
          <p14:tracePt t="3560" x="2940050" y="1390650"/>
          <p14:tracePt t="3579" x="2952750" y="1327150"/>
          <p14:tracePt t="3596" x="2959100" y="1301750"/>
          <p14:tracePt t="3613" x="2978150" y="1257300"/>
          <p14:tracePt t="3621" x="2990850" y="1250950"/>
          <p14:tracePt t="3635" x="3009900" y="1212850"/>
          <p14:tracePt t="3644" x="3009900" y="1200150"/>
          <p14:tracePt t="3661" x="3028950" y="1187450"/>
          <p14:tracePt t="3677" x="3035300" y="1168400"/>
          <p14:tracePt t="3694" x="3041650" y="1149350"/>
          <p14:tracePt t="3710" x="3054350" y="1143000"/>
          <p14:tracePt t="3726" x="3060700" y="1123950"/>
          <p14:tracePt t="3744" x="3073400" y="1117600"/>
          <p14:tracePt t="3760" x="3073400" y="1104900"/>
          <p14:tracePt t="3853" x="3079750" y="1104900"/>
          <p14:tracePt t="3863" x="3086100" y="1104900"/>
          <p14:tracePt t="3881" x="3175000" y="1123950"/>
          <p14:tracePt t="3908" x="3409950" y="1174750"/>
          <p14:tracePt t="3925" x="3600450" y="1193800"/>
          <p14:tracePt t="3942" x="3784600" y="1193800"/>
          <p14:tracePt t="3960" x="3892550" y="1193800"/>
          <p14:tracePt t="3976" x="3924300" y="1193800"/>
          <p14:tracePt t="4094" x="3943350" y="1193800"/>
          <p14:tracePt t="4105" x="3956050" y="1193800"/>
          <p14:tracePt t="4129" x="3987800" y="1193800"/>
          <p14:tracePt t="4148" x="4089400" y="1193800"/>
          <p14:tracePt t="4160" x="4146550" y="1193800"/>
          <p14:tracePt t="4178" x="4337050" y="1193800"/>
          <p14:tracePt t="4194" x="4502150" y="1193800"/>
          <p14:tracePt t="4211" x="4648200" y="1193800"/>
          <p14:tracePt t="4228" x="4756150" y="1193800"/>
          <p14:tracePt t="4245" x="4806950" y="1206500"/>
          <p14:tracePt t="4261" x="4819650" y="1206500"/>
          <p14:tracePt t="4277" x="4826000" y="1200150"/>
          <p14:tracePt t="4310" x="4826000" y="1193800"/>
          <p14:tracePt t="27373" x="4826000" y="1212850"/>
          <p14:tracePt t="27386" x="4826000" y="1250950"/>
          <p14:tracePt t="27405" x="4826000" y="1289050"/>
          <p14:tracePt t="27413" x="4826000" y="1308100"/>
          <p14:tracePt t="27431" x="4826000" y="1352550"/>
          <p14:tracePt t="27446" x="4826000" y="1390650"/>
          <p14:tracePt t="27463" x="4826000" y="1403350"/>
          <p14:tracePt t="27480" x="4826000" y="1416050"/>
          <p14:tracePt t="27496" x="4838700" y="1435100"/>
          <p14:tracePt t="27513" x="4845050" y="1447800"/>
          <p14:tracePt t="27548" x="4845050" y="1460500"/>
          <p14:tracePt t="27558" x="4845050" y="1466850"/>
          <p14:tracePt t="27566" x="4845050" y="1473200"/>
          <p14:tracePt t="27580" x="4845050" y="1492250"/>
          <p14:tracePt t="27614" x="4845050" y="1504950"/>
          <p14:tracePt t="27632" x="4832350" y="1511300"/>
          <p14:tracePt t="27804" x="4838700" y="1511300"/>
          <p14:tracePt t="27821" x="4845050" y="1511300"/>
          <p14:tracePt t="27852" x="4851400" y="1511300"/>
          <p14:tracePt t="27862" x="4864100" y="1511300"/>
          <p14:tracePt t="27882" x="4870450" y="1492250"/>
          <p14:tracePt t="27900" x="4876800" y="1479550"/>
          <p14:tracePt t="27918" x="4889500" y="1479550"/>
          <p14:tracePt t="27933" x="4889500" y="1466850"/>
          <p14:tracePt t="27948" x="4895850" y="1454150"/>
          <p14:tracePt t="28028" x="4895850" y="1447800"/>
          <p14:tracePt t="28045" x="4902200" y="1447800"/>
          <p14:tracePt t="28061" x="4914900" y="1441450"/>
          <p14:tracePt t="28070" x="4921250" y="1441450"/>
          <p14:tracePt t="28083" x="4940300" y="1441450"/>
          <p14:tracePt t="28115" x="4959350" y="1428750"/>
          <p14:tracePt t="28131" x="4965700" y="1428750"/>
          <p14:tracePt t="28150" x="4984750" y="1428750"/>
          <p14:tracePt t="28164" x="4997450" y="1428750"/>
          <p14:tracePt t="28181" x="5035550" y="1428750"/>
          <p14:tracePt t="28198" x="5092700" y="1447800"/>
          <p14:tracePt t="28215" x="5130800" y="1454150"/>
          <p14:tracePt t="28230" x="5168900" y="1454150"/>
          <p14:tracePt t="28248" x="5181600" y="1454150"/>
          <p14:tracePt t="28301" x="5187950" y="1466850"/>
          <p14:tracePt t="28312" x="5200650" y="1466850"/>
          <p14:tracePt t="28332" x="5232400" y="1479550"/>
          <p14:tracePt t="28349" x="5264150" y="1504950"/>
          <p14:tracePt t="28365" x="5302250" y="1524000"/>
          <p14:tracePt t="28381" x="5346700" y="1530350"/>
          <p14:tracePt t="28397" x="5372100" y="1543050"/>
          <p14:tracePt t="28413" x="5378450" y="1549400"/>
          <p14:tracePt t="28431" x="5391150" y="1549400"/>
          <p14:tracePt t="28453" x="5397500" y="1555750"/>
          <p14:tracePt t="28467" x="5416550" y="1555750"/>
          <p14:tracePt t="28483" x="5441950" y="1568450"/>
          <p14:tracePt t="28496" x="5461000" y="1574800"/>
          <p14:tracePt t="28515" x="5562600" y="1612900"/>
          <p14:tracePt t="28533" x="5632450" y="1631950"/>
          <p14:tracePt t="28539" x="5664200" y="1644650"/>
          <p14:tracePt t="28548" x="5695950" y="1657350"/>
          <p14:tracePt t="28564" x="5734050" y="1657350"/>
          <p14:tracePt t="28580" x="5746750" y="1657350"/>
          <p14:tracePt t="29871" x="5740400" y="1657350"/>
          <p14:tracePt t="29889" x="5734050" y="1651000"/>
          <p14:tracePt t="29907" x="5727700" y="1644650"/>
          <p14:tracePt t="29920" x="5715000" y="1638300"/>
          <p14:tracePt t="29933" x="5695950" y="1625600"/>
          <p14:tracePt t="29947" x="5683250" y="1606550"/>
          <p14:tracePt t="29962" x="5670550" y="1606550"/>
          <p14:tracePt t="30004" x="5664200" y="1600200"/>
          <p14:tracePt t="30069" x="5657850" y="1600200"/>
          <p14:tracePt t="30095" x="5638800" y="1600200"/>
          <p14:tracePt t="30108" x="5638800" y="1593850"/>
          <p14:tracePt t="30124" x="5632450" y="1593850"/>
          <p14:tracePt t="30140" x="5632450" y="1581150"/>
          <p14:tracePt t="30156" x="5619750" y="1581150"/>
          <p14:tracePt t="30172" x="5613400" y="1581150"/>
          <p14:tracePt t="30183" x="5613400" y="1574800"/>
          <p14:tracePt t="30197" x="5594350" y="1574800"/>
          <p14:tracePt t="30213" x="5588000" y="1568450"/>
          <p14:tracePt t="30232" x="5568950" y="1568450"/>
          <p14:tracePt t="30248" x="5562600" y="1555750"/>
          <p14:tracePt t="30267" x="5537200" y="1549400"/>
          <p14:tracePt t="30283" x="5518150" y="1543050"/>
          <p14:tracePt t="30297" x="5505450" y="1543050"/>
          <p14:tracePt t="30340" x="5499100" y="1543050"/>
          <p14:tracePt t="30365" x="5492750" y="1543050"/>
          <p14:tracePt t="30373" x="5492750" y="1530350"/>
          <p14:tracePt t="30382" x="5480050" y="1530350"/>
          <p14:tracePt t="30397" x="5467350" y="1530350"/>
          <p14:tracePt t="30414" x="5448300" y="1524000"/>
          <p14:tracePt t="30430" x="5422900" y="1524000"/>
          <p14:tracePt t="30446" x="5403850" y="1511300"/>
          <p14:tracePt t="30465" x="5391150" y="1511300"/>
          <p14:tracePt t="30486" x="5384800" y="1511300"/>
          <p14:tracePt t="30503" x="5378450" y="1511300"/>
          <p14:tracePt t="30518" x="5365750" y="1511300"/>
          <p14:tracePt t="30533" x="5353050" y="1511300"/>
          <p14:tracePt t="30548" x="5334000" y="1504950"/>
          <p14:tracePt t="30564" x="5314950" y="1504950"/>
          <p14:tracePt t="30581" x="5295900" y="1504950"/>
          <p14:tracePt t="30588" x="5289550" y="1504950"/>
          <p14:tracePt t="30601" x="5270500" y="1504950"/>
          <p14:tracePt t="30615" x="5264150" y="1504950"/>
          <p14:tracePt t="30630" x="5238750" y="1504950"/>
          <p14:tracePt t="30647" x="5200650" y="1504950"/>
          <p14:tracePt t="30664" x="5168900" y="1504950"/>
          <p14:tracePt t="30680" x="5156200" y="1504950"/>
          <p14:tracePt t="30714" x="5143500" y="1504950"/>
          <p14:tracePt t="30732" x="5130800" y="1504950"/>
          <p14:tracePt t="30749" x="5111750" y="1504950"/>
          <p14:tracePt t="30764" x="5086350" y="1504950"/>
          <p14:tracePt t="30781" x="5067300" y="1504950"/>
          <p14:tracePt t="30798" x="5048250" y="1504950"/>
          <p14:tracePt t="30814" x="5041900" y="1504950"/>
          <p14:tracePt t="30831" x="5029200" y="1504950"/>
          <p14:tracePt t="30848" x="5016500" y="1504950"/>
          <p14:tracePt t="30882" x="5003800" y="1504950"/>
          <p14:tracePt t="30900" x="4984750" y="1504950"/>
          <p14:tracePt t="30916" x="4972050" y="1504950"/>
          <p14:tracePt t="30932" x="4959350" y="1504950"/>
          <p14:tracePt t="30948" x="4946650" y="1504950"/>
          <p14:tracePt t="30965" x="4933950" y="1504950"/>
          <p14:tracePt t="30981" x="4927600" y="1504950"/>
          <p14:tracePt t="30998" x="4908550" y="1504950"/>
          <p14:tracePt t="31015" x="4889500" y="1504950"/>
          <p14:tracePt t="31032" x="4876800" y="1504950"/>
          <p14:tracePt t="31047" x="4857750" y="1504950"/>
          <p14:tracePt t="31068" x="4838700" y="1504950"/>
          <p14:tracePt t="31108" x="4832350" y="1504950"/>
          <p14:tracePt t="31134" x="4826000" y="1504950"/>
          <p14:tracePt t="31172" x="4813300" y="1504950"/>
          <p14:tracePt t="31204" x="4813300" y="1517650"/>
          <p14:tracePt t="31214" x="4806950" y="1517650"/>
          <p14:tracePt t="31231" x="4787900" y="1524000"/>
          <p14:tracePt t="31248" x="4768850" y="1524000"/>
          <p14:tracePt t="31265" x="4762500" y="1536700"/>
          <p14:tracePt t="31324" x="4756150" y="1536700"/>
          <p14:tracePt t="31336" x="4743450" y="1543050"/>
          <p14:tracePt t="31349" x="4730750" y="1543050"/>
          <p14:tracePt t="31365" x="4718050" y="1549400"/>
          <p14:tracePt t="31381" x="4699000" y="1549400"/>
          <p14:tracePt t="31398" x="4686300" y="1562100"/>
          <p14:tracePt t="31414" x="4673600" y="1568450"/>
          <p14:tracePt t="31433" x="4667250" y="1568450"/>
          <p14:tracePt t="31448" x="4667250" y="1574800"/>
          <p14:tracePt t="31468" x="4641850" y="1587500"/>
          <p14:tracePt t="31483" x="4635500" y="1587500"/>
          <p14:tracePt t="31499" x="4635500" y="1593850"/>
          <p14:tracePt t="31515" x="4622800" y="1593850"/>
          <p14:tracePt t="31547" x="4616450" y="1593850"/>
          <p14:tracePt t="31568" x="4616450" y="1600200"/>
          <p14:tracePt t="31581" x="4603750" y="1600200"/>
          <p14:tracePt t="31597" x="4597400" y="1612900"/>
          <p14:tracePt t="31614" x="4591050" y="1619250"/>
          <p14:tracePt t="31631" x="4578350" y="1619250"/>
          <p14:tracePt t="31648" x="4572000" y="1631950"/>
          <p14:tracePt t="31664" x="4565650" y="1638300"/>
          <p14:tracePt t="31680" x="4552950" y="1638300"/>
          <p14:tracePt t="31699" x="4546600" y="1644650"/>
          <p14:tracePt t="31730" x="4533900" y="1644650"/>
          <p14:tracePt t="31756" x="4527550" y="1657350"/>
          <p14:tracePt t="31796" x="4521200" y="1663700"/>
          <p14:tracePt t="31821" x="4508500" y="1663700"/>
          <p14:tracePt t="31831" x="4508500" y="1670050"/>
          <p14:tracePt t="31848" x="4502150" y="1670050"/>
          <p14:tracePt t="31918" x="4495800" y="1682750"/>
          <p14:tracePt t="31932" x="4483100" y="1682750"/>
          <p14:tracePt t="31948" x="4483100" y="1689100"/>
          <p14:tracePt t="31967" x="4476750" y="1689100"/>
          <p14:tracePt t="31983" x="4476750" y="1701800"/>
          <p14:tracePt t="31997" x="4470400" y="1701800"/>
          <p14:tracePt t="32014" x="4457700" y="1701800"/>
          <p14:tracePt t="32030" x="4451350" y="1708150"/>
          <p14:tracePt t="32047" x="4438650" y="1708150"/>
          <p14:tracePt t="32066" x="4438650" y="1714500"/>
          <p14:tracePt t="32083" x="4425950" y="1714500"/>
          <p14:tracePt t="32091" x="4425950" y="1727200"/>
          <p14:tracePt t="32104" x="4413250" y="1727200"/>
          <p14:tracePt t="32115" x="4406900" y="1727200"/>
          <p14:tracePt t="32132" x="4387850" y="1733550"/>
          <p14:tracePt t="32150" x="4381500" y="1733550"/>
          <p14:tracePt t="32164" x="4375150" y="1739900"/>
          <p14:tracePt t="32181" x="4356100" y="1752600"/>
          <p14:tracePt t="32199" x="4337050" y="1758950"/>
          <p14:tracePt t="32215" x="4330700" y="1758950"/>
          <p14:tracePt t="32231" x="4318000" y="1758950"/>
          <p14:tracePt t="32264" x="4311650" y="1765300"/>
          <p14:tracePt t="32317" x="4305300" y="1765300"/>
          <p14:tracePt t="32340" x="4292600" y="1778000"/>
          <p14:tracePt t="32357" x="4286250" y="1778000"/>
          <p14:tracePt t="32372" x="4279900" y="1784350"/>
          <p14:tracePt t="32382" x="4267200" y="1784350"/>
          <p14:tracePt t="32399" x="4260850" y="1797050"/>
          <p14:tracePt t="32415" x="4241800" y="1803400"/>
          <p14:tracePt t="32432" x="4222750" y="1809750"/>
          <p14:tracePt t="32448" x="4216400" y="1822450"/>
          <p14:tracePt t="32468" x="4197350" y="1828800"/>
          <p14:tracePt t="32483" x="4184650" y="1828800"/>
          <p14:tracePt t="32499" x="4171950" y="1835150"/>
          <p14:tracePt t="32515" x="4165600" y="1835150"/>
          <p14:tracePt t="32530" x="4152900" y="1847850"/>
          <p14:tracePt t="32547" x="4146550" y="1854200"/>
          <p14:tracePt t="32564" x="4140200" y="1860550"/>
          <p14:tracePt t="32581" x="4127500" y="1860550"/>
          <p14:tracePt t="32599" x="4121150" y="1873250"/>
          <p14:tracePt t="32615" x="4114800" y="1873250"/>
          <p14:tracePt t="32631" x="4102100" y="1879600"/>
          <p14:tracePt t="32651" x="4076700" y="1898650"/>
          <p14:tracePt t="32664" x="4070350" y="1905000"/>
          <p14:tracePt t="32684" x="4057650" y="1917700"/>
          <p14:tracePt t="32701" x="4051300" y="1917700"/>
          <p14:tracePt t="32735" x="4044950" y="1924050"/>
          <p14:tracePt t="32765" x="4032250" y="1930400"/>
          <p14:tracePt t="32781" x="4025900" y="1943100"/>
          <p14:tracePt t="32790" x="4019550" y="1949450"/>
          <p14:tracePt t="32804" x="4006850" y="1949450"/>
          <p14:tracePt t="32814" x="4000500" y="1955800"/>
          <p14:tracePt t="32830" x="3981450" y="1974850"/>
          <p14:tracePt t="32847" x="3962400" y="1987550"/>
          <p14:tracePt t="32865" x="3956050" y="1993900"/>
          <p14:tracePt t="32900" x="3949700" y="1993900"/>
          <p14:tracePt t="32924" x="3949700" y="2000250"/>
          <p14:tracePt t="32933" x="3937000" y="2000250"/>
          <p14:tracePt t="32948" x="3930650" y="2012950"/>
          <p14:tracePt t="32964" x="3911600" y="2019300"/>
          <p14:tracePt t="32982" x="3905250" y="2025650"/>
          <p14:tracePt t="32998" x="3892550" y="2038350"/>
          <p14:tracePt t="33045" x="3886200" y="2038350"/>
          <p14:tracePt t="33060" x="3886200" y="2044700"/>
          <p14:tracePt t="33107" x="3879850" y="2051050"/>
          <p14:tracePt t="33132" x="3867150" y="2051050"/>
          <p14:tracePt t="33152" x="3867150" y="2063750"/>
          <p14:tracePt t="33165" x="3860800" y="2063750"/>
          <p14:tracePt t="33181" x="3841750" y="2070100"/>
          <p14:tracePt t="33199" x="3835400" y="2082800"/>
          <p14:tracePt t="33215" x="3829050" y="2089150"/>
          <p14:tracePt t="33232" x="3816350" y="2095500"/>
          <p14:tracePt t="33248" x="3810000" y="2095500"/>
          <p14:tracePt t="33309" x="3797300" y="2095500"/>
          <p14:tracePt t="33389" x="3790950" y="2095500"/>
          <p14:tracePt t="33407" x="3784600" y="2108200"/>
          <p14:tracePt t="33423" x="3771900" y="2108200"/>
          <p14:tracePt t="33436" x="3759200" y="2114550"/>
          <p14:tracePt t="33452" x="3746500" y="2114550"/>
          <p14:tracePt t="33463" x="3740150" y="2120900"/>
          <p14:tracePt t="33496" x="3733800" y="2120900"/>
          <p14:tracePt t="33517" x="3721100" y="2120900"/>
          <p14:tracePt t="33565" x="3721100" y="2133600"/>
          <p14:tracePt t="33589" x="3714750" y="2133600"/>
          <p14:tracePt t="33600" x="3702050" y="2133600"/>
          <p14:tracePt t="33616" x="3695700" y="2139950"/>
          <p14:tracePt t="33623" x="3689350" y="2139950"/>
          <p14:tracePt t="33632" x="3676650" y="2139950"/>
          <p14:tracePt t="33651" x="3663950" y="2152650"/>
          <p14:tracePt t="33667" x="3663950" y="2159000"/>
          <p14:tracePt t="33683" x="3644900" y="2159000"/>
          <p14:tracePt t="33701" x="3625850" y="2165350"/>
          <p14:tracePt t="33716" x="3619500" y="2165350"/>
          <p14:tracePt t="33749" x="3606800" y="2165350"/>
          <p14:tracePt t="33767" x="3600450" y="2165350"/>
          <p14:tracePt t="33783" x="3600450" y="2178050"/>
          <p14:tracePt t="33798" x="3594100" y="2178050"/>
          <p14:tracePt t="33853" x="3581400" y="2178050"/>
          <p14:tracePt t="33863" x="3575050" y="2178050"/>
          <p14:tracePt t="33883" x="3549650" y="2178050"/>
          <p14:tracePt t="33899" x="3536950" y="2178050"/>
          <p14:tracePt t="33915" x="3530600" y="2178050"/>
          <p14:tracePt t="33952" x="3524250" y="2178050"/>
          <p14:tracePt t="33967" x="3511550" y="2178050"/>
          <p14:tracePt t="33982" x="3498850" y="2178050"/>
          <p14:tracePt t="33998" x="3479800" y="2178050"/>
          <p14:tracePt t="34015" x="3473450" y="2178050"/>
          <p14:tracePt t="34048" x="3460750" y="2178050"/>
          <p14:tracePt t="34237" x="3454400" y="2171700"/>
          <p14:tracePt t="34248" x="3454400" y="2165350"/>
          <p14:tracePt t="34273" x="3454400" y="2159000"/>
          <p14:tracePt t="34285" x="3441700" y="2146300"/>
          <p14:tracePt t="34302" x="3441700" y="2139950"/>
          <p14:tracePt t="34317" x="3441700" y="2127250"/>
          <p14:tracePt t="34334" x="3441700" y="2120900"/>
          <p14:tracePt t="34348" x="3435350" y="2114550"/>
          <p14:tracePt t="34363" x="3429000" y="2095500"/>
          <p14:tracePt t="34380" x="3416300" y="2076450"/>
          <p14:tracePt t="34414" x="3416300" y="2070100"/>
          <p14:tracePt t="34432" x="3409950" y="2057400"/>
          <p14:tracePt t="34448" x="3409950" y="2051050"/>
          <p14:tracePt t="34464" x="3403600" y="2044700"/>
          <p14:tracePt t="34483" x="3390900" y="2032000"/>
          <p14:tracePt t="34497" x="3390900" y="2025650"/>
          <p14:tracePt t="34517" x="3390900" y="2019300"/>
          <p14:tracePt t="34552" x="3390900" y="2006600"/>
          <p14:tracePt t="34628" x="3390900" y="2000250"/>
          <p14:tracePt t="34653" x="3390900" y="1993900"/>
          <p14:tracePt t="34669" x="3384550" y="1993900"/>
          <p14:tracePt t="34708" x="3384550" y="1981200"/>
          <p14:tracePt t="34805" x="3384550" y="1974850"/>
          <p14:tracePt t="34838" x="3384550" y="1962150"/>
          <p14:tracePt t="34863" x="3384550" y="1955800"/>
          <p14:tracePt t="34894" x="3384550" y="1949450"/>
          <p14:tracePt t="34918" x="3384550" y="1936750"/>
          <p14:tracePt t="34972" x="3384550" y="1930400"/>
          <p14:tracePt t="35029" x="3384550" y="1924050"/>
          <p14:tracePt t="35084" x="3384550" y="1911350"/>
          <p14:tracePt t="35109" x="3384550" y="1905000"/>
          <p14:tracePt t="35221" x="3397250" y="1905000"/>
          <p14:tracePt t="35237" x="3403600" y="1898650"/>
          <p14:tracePt t="35249" x="3409950" y="1898650"/>
          <p14:tracePt t="35268" x="3429000" y="1885950"/>
          <p14:tracePt t="35283" x="3448050" y="1885950"/>
          <p14:tracePt t="35298" x="3454400" y="1879600"/>
          <p14:tracePt t="35315" x="3467100" y="1879600"/>
          <p14:tracePt t="35333" x="3473450" y="1879600"/>
          <p14:tracePt t="35372" x="3479800" y="1879600"/>
          <p14:tracePt t="35413" x="3492500" y="1879600"/>
          <p14:tracePt t="35429" x="3498850" y="1879600"/>
          <p14:tracePt t="35440" x="3505200" y="1879600"/>
          <p14:tracePt t="35449" x="3517900" y="1879600"/>
          <p14:tracePt t="35465" x="3524250" y="1879600"/>
          <p14:tracePt t="35533" x="3530600" y="1879600"/>
          <p14:tracePt t="35550" x="3543300" y="1866900"/>
          <p14:tracePt t="35559" x="3549650" y="1866900"/>
          <p14:tracePt t="35571" x="3568700" y="1866900"/>
          <p14:tracePt t="35582" x="3575050" y="1866900"/>
          <p14:tracePt t="35597" x="3594100" y="1866900"/>
          <p14:tracePt t="35614" x="3613150" y="1866900"/>
          <p14:tracePt t="35631" x="3632200" y="1866900"/>
          <p14:tracePt t="35648" x="3638550" y="1866900"/>
          <p14:tracePt t="35665" x="3644900" y="1866900"/>
          <p14:tracePt t="35693" x="3657600" y="1866900"/>
          <p14:tracePt t="35703" x="3663950" y="1866900"/>
          <p14:tracePt t="35716" x="3683000" y="1866900"/>
          <p14:tracePt t="35733" x="3695700" y="1866900"/>
          <p14:tracePt t="35749" x="3714750" y="1866900"/>
          <p14:tracePt t="35765" x="3727450" y="1866900"/>
          <p14:tracePt t="35812" x="3733800" y="1866900"/>
          <p14:tracePt t="35823" x="3740150" y="1866900"/>
          <p14:tracePt t="35835" x="3759200" y="1866900"/>
          <p14:tracePt t="35849" x="3765550" y="1866900"/>
          <p14:tracePt t="35868" x="3790950" y="1866900"/>
          <p14:tracePt t="35932" x="3803650" y="1866900"/>
          <p14:tracePt t="35950" x="3810000" y="1866900"/>
          <p14:tracePt t="35960" x="3822700" y="1866900"/>
          <p14:tracePt t="35980" x="3829050" y="1860550"/>
          <p14:tracePt t="36061" x="3835400" y="1860550"/>
          <p14:tracePt t="36080" x="3854450" y="1860550"/>
          <p14:tracePt t="36106" x="3879850" y="1860550"/>
          <p14:tracePt t="36132" x="3886200" y="1860550"/>
          <p14:tracePt t="36197" x="3898900" y="1860550"/>
          <p14:tracePt t="36221" x="3905250" y="1860550"/>
          <p14:tracePt t="36232" x="3917950" y="1860550"/>
          <p14:tracePt t="36252" x="3930650" y="1860550"/>
          <p14:tracePt t="36265" x="3943350" y="1860550"/>
          <p14:tracePt t="36293" x="3949700" y="1854200"/>
          <p14:tracePt t="36324" x="3956050" y="1854200"/>
          <p14:tracePt t="36340" x="3968750" y="1854200"/>
          <p14:tracePt t="36351" x="3975100" y="1854200"/>
          <p14:tracePt t="36365" x="3981450" y="1841500"/>
          <p14:tracePt t="36412" x="3994150" y="1841500"/>
          <p14:tracePt t="36436" x="4000500" y="1841500"/>
          <p14:tracePt t="36448" x="4000500" y="1835150"/>
          <p14:tracePt t="36468" x="4025900" y="1828800"/>
          <p14:tracePt t="36485" x="4044950" y="1816100"/>
          <p14:tracePt t="36501" x="4064000" y="1809750"/>
          <p14:tracePt t="36516" x="4070350" y="1803400"/>
          <p14:tracePt t="36531" x="4083050" y="1790700"/>
          <p14:tracePt t="36548" x="4089400" y="1784350"/>
          <p14:tracePt t="36565" x="4108450" y="1771650"/>
          <p14:tracePt t="36582" x="4114800" y="1771650"/>
          <p14:tracePt t="36598" x="4121150" y="1765300"/>
          <p14:tracePt t="36616" x="4140200" y="1765300"/>
          <p14:tracePt t="36632" x="4159250" y="1758950"/>
          <p14:tracePt t="36636" x="4165600" y="1758950"/>
          <p14:tracePt t="36651" x="4184650" y="1746250"/>
          <p14:tracePt t="36667" x="4203700" y="1746250"/>
          <p14:tracePt t="36685" x="4216400" y="1739900"/>
          <p14:tracePt t="36692" x="4229100" y="1739900"/>
          <p14:tracePt t="36703" x="4235450" y="1739900"/>
          <p14:tracePt t="36725" x="4241800" y="1739900"/>
          <p14:tracePt t="36749" x="4254500" y="1739900"/>
          <p14:tracePt t="36765" x="4260850" y="1739900"/>
          <p14:tracePt t="36780" x="4273550" y="1739900"/>
          <p14:tracePt t="36789" x="4279900" y="1739900"/>
          <p14:tracePt t="36800" x="4286250" y="1739900"/>
          <p14:tracePt t="36815" x="4305300" y="1739900"/>
          <p14:tracePt t="36830" x="4311650" y="1739900"/>
          <p14:tracePt t="36860" x="4324350" y="1739900"/>
          <p14:tracePt t="36876" x="4330700" y="1739900"/>
          <p14:tracePt t="36887" x="4337050" y="1739900"/>
          <p14:tracePt t="36901" x="4349750" y="1733550"/>
          <p14:tracePt t="36916" x="4356100" y="1733550"/>
          <p14:tracePt t="36933" x="4368800" y="1720850"/>
          <p14:tracePt t="36948" x="4375150" y="1714500"/>
          <p14:tracePt t="36966" x="4381500" y="1714500"/>
          <p14:tracePt t="36982" x="4394200" y="1708150"/>
          <p14:tracePt t="36998" x="4400550" y="1695450"/>
          <p14:tracePt t="37016" x="4406900" y="1676400"/>
          <p14:tracePt t="37034" x="4419600" y="1663700"/>
          <p14:tracePt t="37048" x="4425950" y="1651000"/>
          <p14:tracePt t="37069" x="4432300" y="1638300"/>
          <p14:tracePt t="37083" x="4445000" y="1619250"/>
          <p14:tracePt t="37101" x="4451350" y="1606550"/>
          <p14:tracePt t="37117" x="4464050" y="1593850"/>
          <p14:tracePt t="37132" x="4464050" y="1581150"/>
          <p14:tracePt t="37150" x="4464050" y="1574800"/>
          <p14:tracePt t="37168" x="4464050" y="1568450"/>
          <p14:tracePt t="37187" x="4464050" y="1555750"/>
          <p14:tracePt t="37200" x="4470400" y="1555750"/>
          <p14:tracePt t="37215" x="4470400" y="1543050"/>
          <p14:tracePt t="37231" x="4470400" y="1530350"/>
          <p14:tracePt t="37250" x="4470400" y="1524000"/>
          <p14:tracePt t="37269" x="4470400" y="1511300"/>
          <p14:tracePt t="37373" x="4470400" y="1504950"/>
          <p14:tracePt t="37414" x="4470400" y="1498600"/>
          <p14:tracePt t="37436" x="4470400" y="1485900"/>
          <p14:tracePt t="37447" x="4457700" y="1485900"/>
          <p14:tracePt t="37468" x="4438650" y="1479550"/>
          <p14:tracePt t="37481" x="4432300" y="1479550"/>
          <p14:tracePt t="37497" x="4425950" y="1479550"/>
          <p14:tracePt t="37514" x="4413250" y="1479550"/>
          <p14:tracePt t="37532" x="4400550" y="1479550"/>
          <p14:tracePt t="37548" x="4381500" y="1479550"/>
          <p14:tracePt t="37564" x="4356100" y="1479550"/>
          <p14:tracePt t="37582" x="4337050" y="1479550"/>
          <p14:tracePt t="37598" x="4318000" y="1479550"/>
          <p14:tracePt t="37616" x="4311650" y="1479550"/>
          <p14:tracePt t="37633" x="4292600" y="1479550"/>
          <p14:tracePt t="37653" x="4267200" y="1492250"/>
          <p14:tracePt t="37668" x="4229100" y="1498600"/>
          <p14:tracePt t="37684" x="4197350" y="1498600"/>
          <p14:tracePt t="37700" x="4171950" y="1511300"/>
          <p14:tracePt t="37708" x="4165600" y="1517650"/>
          <p14:tracePt t="37721" x="4152900" y="1517650"/>
          <p14:tracePt t="37756" x="4146550" y="1517650"/>
          <p14:tracePt t="39110" x="4140200" y="1524000"/>
          <p14:tracePt t="39127" x="4159250" y="1555750"/>
          <p14:tracePt t="39150" x="4349750" y="1676400"/>
          <p14:tracePt t="39165" x="4533900" y="1803400"/>
          <p14:tracePt t="39181" x="4718050" y="1924050"/>
          <p14:tracePt t="39201" x="4895850" y="2012950"/>
          <p14:tracePt t="39215" x="5080000" y="2101850"/>
          <p14:tracePt t="39231" x="5194300" y="2152650"/>
          <p14:tracePt t="39242" x="5321300" y="2222500"/>
          <p14:tracePt t="39254" x="5372100" y="2260600"/>
          <p14:tracePt t="39266" x="5441950" y="2311400"/>
          <p14:tracePt t="39283" x="5499100" y="2362200"/>
          <p14:tracePt t="39301" x="5530850" y="2406650"/>
          <p14:tracePt t="39316" x="5543550" y="2425700"/>
          <p14:tracePt t="39333" x="5556250" y="2444750"/>
          <p14:tracePt t="39349" x="5562600" y="2470150"/>
          <p14:tracePt t="39365" x="5575300" y="2495550"/>
          <p14:tracePt t="39382" x="5594350" y="2540000"/>
          <p14:tracePt t="39398" x="5613400" y="2578100"/>
          <p14:tracePt t="39415" x="5645150" y="2622550"/>
          <p14:tracePt t="39432" x="5676900" y="2667000"/>
          <p14:tracePt t="39452" x="5740400" y="2717800"/>
          <p14:tracePt t="39467" x="5772150" y="2736850"/>
          <p14:tracePt t="39483" x="5784850" y="2755900"/>
          <p14:tracePt t="39501" x="5803900" y="2768600"/>
          <p14:tracePt t="40404" x="5803900" y="2762250"/>
          <p14:tracePt t="40421" x="5803900" y="2743200"/>
          <p14:tracePt t="40438" x="5803900" y="2724150"/>
          <p14:tracePt t="40467" x="5803900" y="2692400"/>
          <p14:tracePt t="40484" x="5803900" y="2667000"/>
          <p14:tracePt t="40501" x="5803900" y="2647950"/>
          <p14:tracePt t="40515" x="5791200" y="2622550"/>
          <p14:tracePt t="40533" x="5791200" y="2590800"/>
          <p14:tracePt t="40548" x="5791200" y="2578100"/>
          <p14:tracePt t="40565" x="5791200" y="2546350"/>
          <p14:tracePt t="40583" x="5784850" y="2533650"/>
          <p14:tracePt t="40599" x="5784850" y="2495550"/>
          <p14:tracePt t="40616" x="5784850" y="2463800"/>
          <p14:tracePt t="40636" x="5784850" y="2419350"/>
          <p14:tracePt t="40652" x="5784850" y="2381250"/>
          <p14:tracePt t="40669" x="5791200" y="2349500"/>
          <p14:tracePt t="40685" x="5797550" y="2324100"/>
          <p14:tracePt t="40699" x="5797550" y="2311400"/>
          <p14:tracePt t="40716" x="5810250" y="2305050"/>
          <p14:tracePt t="40749" x="5810250" y="2298700"/>
          <p14:tracePt t="40764" x="5816600" y="2286000"/>
          <p14:tracePt t="40884" x="5816600" y="2279650"/>
          <p14:tracePt t="40900" x="5803900" y="2273300"/>
          <p14:tracePt t="40917" x="5765800" y="2273300"/>
          <p14:tracePt t="40932" x="5715000" y="2273300"/>
          <p14:tracePt t="40949" x="5664200" y="2260600"/>
          <p14:tracePt t="40965" x="5626100" y="2260600"/>
          <p14:tracePt t="40981" x="5581650" y="2260600"/>
          <p14:tracePt t="41000" x="5543550" y="2260600"/>
          <p14:tracePt t="41016" x="5480050" y="2260600"/>
          <p14:tracePt t="41035" x="5353050" y="2260600"/>
          <p14:tracePt t="41052" x="5264150" y="2260600"/>
          <p14:tracePt t="41069" x="5156200" y="2266950"/>
          <p14:tracePt t="41084" x="5010150" y="2266950"/>
          <p14:tracePt t="41100" x="4883150" y="2266950"/>
          <p14:tracePt t="41116" x="4737100" y="2266950"/>
          <p14:tracePt t="41133" x="4591050" y="2266950"/>
          <p14:tracePt t="41150" x="4445000" y="2266950"/>
          <p14:tracePt t="41166" x="4298950" y="2292350"/>
          <p14:tracePt t="41183" x="4184650" y="2305050"/>
          <p14:tracePt t="41199" x="4089400" y="2330450"/>
          <p14:tracePt t="41216" x="4013200" y="2349500"/>
          <p14:tracePt t="41232" x="3917950" y="2374900"/>
          <p14:tracePt t="41248" x="3822700" y="2413000"/>
          <p14:tracePt t="41258" x="3683000" y="2451100"/>
          <p14:tracePt t="41271" x="3619500" y="2463800"/>
          <p14:tracePt t="41282" x="3505200" y="2508250"/>
          <p14:tracePt t="41299" x="3390900" y="2527300"/>
          <p14:tracePt t="41315" x="3295650" y="2552700"/>
          <p14:tracePt t="41332" x="3200400" y="2578100"/>
          <p14:tracePt t="41348" x="3124200" y="2597150"/>
          <p14:tracePt t="41366" x="3054350" y="2622550"/>
          <p14:tracePt t="41383" x="2984500" y="2641600"/>
          <p14:tracePt t="41402" x="2908300" y="2667000"/>
          <p14:tracePt t="41415" x="2825750" y="2692400"/>
          <p14:tracePt t="41432" x="2762250" y="2711450"/>
          <p14:tracePt t="41449" x="2679700" y="2711450"/>
          <p14:tracePt t="41467" x="2584450" y="2724150"/>
          <p14:tracePt t="41483" x="2520950" y="2724150"/>
          <p14:tracePt t="41500" x="2463800" y="2736850"/>
          <p14:tracePt t="41516" x="2413000" y="2736850"/>
          <p14:tracePt t="41532" x="2362200" y="2743200"/>
          <p14:tracePt t="41549" x="2305050" y="2755900"/>
          <p14:tracePt t="41565" x="2266950" y="2768600"/>
          <p14:tracePt t="41583" x="2222500" y="2774950"/>
          <p14:tracePt t="41600" x="2184400" y="2794000"/>
          <p14:tracePt t="41616" x="2127250" y="2832100"/>
          <p14:tracePt t="41635" x="2051050" y="2882900"/>
          <p14:tracePt t="41651" x="2006600" y="2914650"/>
          <p14:tracePt t="41669" x="1993900" y="2933700"/>
          <p14:tracePt t="41685" x="1974850" y="2952750"/>
          <p14:tracePt t="41700" x="1974850" y="2965450"/>
          <p14:tracePt t="41716" x="1968500" y="2984500"/>
          <p14:tracePt t="41733" x="1968500" y="3003550"/>
          <p14:tracePt t="41749" x="1968500" y="3041650"/>
          <p14:tracePt t="41756" x="1968500" y="3060700"/>
          <p14:tracePt t="41767" x="1968500" y="3079750"/>
          <p14:tracePt t="41782" x="1981200" y="3124200"/>
          <p14:tracePt t="41799" x="2012950" y="3162300"/>
          <p14:tracePt t="41816" x="2038350" y="3181350"/>
          <p14:tracePt t="41833" x="2070100" y="3200400"/>
          <p14:tracePt t="41852" x="2095500" y="3225800"/>
          <p14:tracePt t="41867" x="2101850" y="3225800"/>
          <p14:tracePt t="41884" x="2108200" y="3225800"/>
          <p14:tracePt t="41902" x="2127250" y="3238500"/>
          <p14:tracePt t="41916" x="2146300" y="3238500"/>
          <p14:tracePt t="41933" x="2165350" y="3238500"/>
          <p14:tracePt t="41950" x="2178050" y="3238500"/>
          <p14:tracePt t="41966" x="2209800" y="3238500"/>
          <p14:tracePt t="41983" x="2247900" y="3238500"/>
          <p14:tracePt t="42000" x="2286000" y="3238500"/>
          <p14:tracePt t="42015" x="2324100" y="3238500"/>
          <p14:tracePt t="42032" x="2374900" y="3238500"/>
          <p14:tracePt t="42037" x="2413000" y="3232150"/>
          <p14:tracePt t="42052" x="2501900" y="3206750"/>
          <p14:tracePt t="42068" x="2584450" y="3194050"/>
          <p14:tracePt t="42084" x="2635250" y="3187700"/>
          <p14:tracePt t="42102" x="2667000" y="3187700"/>
          <p14:tracePt t="42116" x="2673350" y="3187700"/>
          <p14:tracePt t="42132" x="2679700" y="3187700"/>
          <p14:tracePt t="42149" x="2698750" y="3187700"/>
          <p14:tracePt t="42166" x="2736850" y="3168650"/>
          <p14:tracePt t="42183" x="2794000" y="3155950"/>
          <p14:tracePt t="42199" x="2857500" y="3143250"/>
          <p14:tracePt t="42217" x="2914650" y="3130550"/>
          <p14:tracePt t="42232" x="2965450" y="3124200"/>
          <p14:tracePt t="42252" x="3009900" y="3124200"/>
          <p14:tracePt t="42269" x="3041650" y="3124200"/>
          <p14:tracePt t="42277" x="3060700" y="3124200"/>
          <p14:tracePt t="42288" x="3079750" y="3124200"/>
          <p14:tracePt t="42300" x="3117850" y="3124200"/>
          <p14:tracePt t="42317" x="3168650" y="3124200"/>
          <p14:tracePt t="42333" x="3206750" y="3111500"/>
          <p14:tracePt t="42349" x="3251200" y="3111500"/>
          <p14:tracePt t="42366" x="3289300" y="3111500"/>
          <p14:tracePt t="42383" x="3314700" y="3111500"/>
          <p14:tracePt t="42400" x="3321050" y="3111500"/>
          <p14:tracePt t="42437" x="3333750" y="3111500"/>
          <p14:tracePt t="42447" x="3340100" y="3111500"/>
          <p14:tracePt t="42468" x="3365500" y="3111500"/>
          <p14:tracePt t="42486" x="3397250" y="3111500"/>
          <p14:tracePt t="42501" x="3409950" y="3111500"/>
          <p14:tracePt t="42516" x="3422650" y="3111500"/>
          <p14:tracePt t="42532" x="3429000" y="3111500"/>
          <p14:tracePt t="42550" x="3435350" y="3111500"/>
          <p14:tracePt t="42566" x="3454400" y="3111500"/>
          <p14:tracePt t="42582" x="3460750" y="3111500"/>
          <p14:tracePt t="43126" x="3473450" y="3105150"/>
          <p14:tracePt t="43143" x="3479800" y="3086100"/>
          <p14:tracePt t="43167" x="3492500" y="3067050"/>
          <p14:tracePt t="43188" x="3498850" y="3054350"/>
          <p14:tracePt t="43199" x="3498850" y="3041650"/>
          <p14:tracePt t="43216" x="3498850" y="3035300"/>
          <p14:tracePt t="43233" x="3498850" y="3022600"/>
          <p14:tracePt t="43252" x="3498850" y="3009900"/>
          <p14:tracePt t="43268" x="3498850" y="2997200"/>
          <p14:tracePt t="43285" x="3505200" y="2990850"/>
          <p14:tracePt t="43304" x="3505200" y="2984500"/>
          <p14:tracePt t="43320" x="3505200" y="2971800"/>
          <p14:tracePt t="43332" x="3505200" y="2965450"/>
          <p14:tracePt t="43349" x="3505200" y="2946400"/>
          <p14:tracePt t="43366" x="3505200" y="2940050"/>
          <p14:tracePt t="43382" x="3505200" y="2927350"/>
          <p14:tracePt t="43415" x="3505200" y="2921000"/>
          <p14:tracePt t="43432" x="3505200" y="2914650"/>
          <p14:tracePt t="43461" x="3505200" y="2901950"/>
          <p14:tracePt t="43524" x="3505200" y="2895600"/>
          <p14:tracePt t="43550" x="3505200" y="2889250"/>
          <p14:tracePt t="43572" x="3505200" y="2876550"/>
          <p14:tracePt t="43588" x="3505200" y="2870200"/>
          <p14:tracePt t="43613" x="3505200" y="2863850"/>
          <p14:tracePt t="43637" x="3505200" y="2851150"/>
          <p14:tracePt t="43661" x="3505200" y="2844800"/>
          <p14:tracePt t="43701" x="3505200" y="2832100"/>
          <p14:tracePt t="46372" x="3517900" y="2832100"/>
          <p14:tracePt t="46749" x="3517900" y="2838450"/>
          <p14:tracePt t="46761" x="3517900" y="2844800"/>
          <p14:tracePt t="46785" x="3517900" y="2857500"/>
          <p14:tracePt t="46805" x="3517900" y="2863850"/>
          <p14:tracePt t="46819" x="3517900" y="2882900"/>
          <p14:tracePt t="46832" x="3517900" y="2889250"/>
          <p14:tracePt t="46849" x="3517900" y="2895600"/>
          <p14:tracePt t="46866" x="3517900" y="2908300"/>
          <p14:tracePt t="47100" x="3517900" y="2914650"/>
          <p14:tracePt t="47111" x="3517900" y="2921000"/>
          <p14:tracePt t="47261" x="3517900" y="2914650"/>
          <p14:tracePt t="47278" x="3517900" y="2901950"/>
          <p14:tracePt t="47308" x="3517900" y="2895600"/>
          <p14:tracePt t="47333" x="3517900" y="2889250"/>
          <p14:tracePt t="47350" x="3517900" y="2876550"/>
          <p14:tracePt t="47366" x="3511550" y="2876550"/>
          <p14:tracePt t="47375" x="3511550" y="2870200"/>
          <p14:tracePt t="47390" x="3505200" y="2863850"/>
          <p14:tracePt t="47403" x="3486150" y="2851150"/>
          <p14:tracePt t="47416" x="3479800" y="2844800"/>
          <p14:tracePt t="47432" x="3441700" y="2832100"/>
          <p14:tracePt t="47452" x="3390900" y="2832100"/>
          <p14:tracePt t="47467" x="3378200" y="2832100"/>
          <p14:tracePt t="47483" x="3365500" y="2832100"/>
          <p14:tracePt t="47500" x="3359150" y="2832100"/>
          <p14:tracePt t="47515" x="3340100" y="2832100"/>
          <p14:tracePt t="47532" x="3321050" y="2838450"/>
          <p14:tracePt t="47548" x="3314700" y="2844800"/>
          <p14:tracePt t="47565" x="3295650" y="2851150"/>
          <p14:tracePt t="47600" x="3289300" y="2851150"/>
          <p14:tracePt t="47652" x="3282950" y="2851150"/>
          <p14:tracePt t="47683" x="3270250" y="2851150"/>
          <p14:tracePt t="47975" x="3270250" y="2863850"/>
          <p14:tracePt t="47994" x="3282950" y="2863850"/>
          <p14:tracePt t="48021" x="3340100" y="2889250"/>
          <p14:tracePt t="48036" x="3378200" y="2901950"/>
          <p14:tracePt t="48052" x="3416300" y="2901950"/>
          <p14:tracePt t="48068" x="3473450" y="2901950"/>
          <p14:tracePt t="48084" x="3511550" y="2901950"/>
          <p14:tracePt t="48100" x="3549650" y="2901950"/>
          <p14:tracePt t="48116" x="3575050" y="2901950"/>
          <p14:tracePt t="48135" x="3594100" y="2901950"/>
          <p14:tracePt t="48150" x="3619500" y="2901950"/>
          <p14:tracePt t="48166" x="3638550" y="2895600"/>
          <p14:tracePt t="48187" x="3676650" y="2882900"/>
          <p14:tracePt t="48199" x="3689350" y="2882900"/>
          <p14:tracePt t="48217" x="3721100" y="2870200"/>
          <p14:tracePt t="48237" x="3759200" y="2863850"/>
          <p14:tracePt t="48252" x="3784600" y="2851150"/>
          <p14:tracePt t="48269" x="3803650" y="2844800"/>
          <p14:tracePt t="48285" x="3822700" y="2844800"/>
          <p14:tracePt t="48300" x="3835400" y="2844800"/>
          <p14:tracePt t="48316" x="3848100" y="2844800"/>
          <p14:tracePt t="48334" x="3860800" y="2844800"/>
          <p14:tracePt t="48350" x="3879850" y="2844800"/>
          <p14:tracePt t="48367" x="3905250" y="2844800"/>
          <p14:tracePt t="48383" x="3924300" y="2844800"/>
          <p14:tracePt t="48402" x="3962400" y="2870200"/>
          <p14:tracePt t="48419" x="4000500" y="2889250"/>
          <p14:tracePt t="48427" x="4025900" y="2901950"/>
          <p14:tracePt t="48438" x="4032250" y="2908300"/>
          <p14:tracePt t="48452" x="4057650" y="2927350"/>
          <p14:tracePt t="48468" x="4089400" y="2927350"/>
          <p14:tracePt t="48485" x="4102100" y="2940050"/>
          <p14:tracePt t="48500" x="4121150" y="2940050"/>
          <p14:tracePt t="48516" x="4159250" y="2940050"/>
          <p14:tracePt t="48533" x="4184650" y="2940050"/>
          <p14:tracePt t="48549" x="4216400" y="2940050"/>
          <p14:tracePt t="48566" x="4229100" y="2933700"/>
          <p14:tracePt t="48583" x="4260850" y="2927350"/>
          <p14:tracePt t="48601" x="4286250" y="2908300"/>
          <p14:tracePt t="48620" x="4330700" y="2901950"/>
          <p14:tracePt t="48636" x="4362450" y="2889250"/>
          <p14:tracePt t="48653" x="4375150" y="2870200"/>
          <p14:tracePt t="48669" x="4406900" y="2870200"/>
          <p14:tracePt t="48684" x="4419600" y="2863850"/>
          <p14:tracePt t="48700" x="4451350" y="2863850"/>
          <p14:tracePt t="48717" x="4464050" y="2863850"/>
          <p14:tracePt t="48734" x="4495800" y="2857500"/>
          <p14:tracePt t="48750" x="4521200" y="2857500"/>
          <p14:tracePt t="48767" x="4546600" y="2857500"/>
          <p14:tracePt t="48785" x="4572000" y="2857500"/>
          <p14:tracePt t="48800" x="4591050" y="2857500"/>
          <p14:tracePt t="48817" x="4616450" y="2857500"/>
          <p14:tracePt t="48835" x="4635500" y="2857500"/>
          <p14:tracePt t="48853" x="4648200" y="2863850"/>
          <p14:tracePt t="48867" x="4654550" y="2863850"/>
          <p14:tracePt t="48884" x="4660900" y="2876550"/>
          <p14:tracePt t="49006" x="4673600" y="2876550"/>
          <p14:tracePt t="49029" x="4679950" y="2876550"/>
          <p14:tracePt t="49046" x="4699000" y="2876550"/>
          <p14:tracePt t="49055" x="4705350" y="2876550"/>
          <p14:tracePt t="49069" x="4724400" y="2870200"/>
          <p14:tracePt t="49083" x="4743450" y="2870200"/>
          <p14:tracePt t="49101" x="4756150" y="2857500"/>
          <p14:tracePt t="49117" x="4787900" y="2844800"/>
          <p14:tracePt t="49134" x="4826000" y="2832100"/>
          <p14:tracePt t="49151" x="4889500" y="2825750"/>
          <p14:tracePt t="49167" x="4959350" y="2813050"/>
          <p14:tracePt t="49183" x="5022850" y="2813050"/>
          <p14:tracePt t="49200" x="5060950" y="2800350"/>
          <p14:tracePt t="49216" x="5105400" y="2800350"/>
          <p14:tracePt t="49233" x="5111750" y="2800350"/>
          <p14:tracePt t="49276" x="5118100" y="2800350"/>
          <p14:tracePt t="49287" x="5130800" y="2800350"/>
          <p14:tracePt t="49301" x="5143500" y="2800350"/>
          <p14:tracePt t="49317" x="5187950" y="2813050"/>
          <p14:tracePt t="49334" x="5238750" y="2825750"/>
          <p14:tracePt t="49350" x="5276850" y="2838450"/>
          <p14:tracePt t="49366" x="5295900" y="2838450"/>
          <p14:tracePt t="49384" x="5302250" y="2838450"/>
          <p14:tracePt t="49437" x="5314950" y="2838450"/>
          <p14:tracePt t="49461" x="5321300" y="2838450"/>
          <p14:tracePt t="49477" x="5334000" y="2838450"/>
          <p14:tracePt t="49493" x="5340350" y="2838450"/>
          <p14:tracePt t="49509" x="5346700" y="2838450"/>
          <p14:tracePt t="49613" x="5359400" y="2838450"/>
          <p14:tracePt t="49623" x="5365750" y="2838450"/>
          <p14:tracePt t="49655" x="5410200" y="2838450"/>
          <p14:tracePt t="49684" x="5454650" y="2838450"/>
          <p14:tracePt t="73637" x="5441950" y="2832100"/>
          <p14:tracePt t="73647" x="5416550" y="2825750"/>
          <p14:tracePt t="73670" x="5054600" y="2698750"/>
          <p14:tracePt t="73686" x="4546600" y="2508250"/>
          <p14:tracePt t="73703" x="4006850" y="2254250"/>
          <p14:tracePt t="73719" x="3613150" y="2076450"/>
          <p14:tracePt t="73736" x="3352800" y="1930400"/>
          <p14:tracePt t="73756" x="3175000" y="1822450"/>
          <p14:tracePt t="73771" x="3130550" y="1803400"/>
          <p14:tracePt t="73788" x="3117850" y="1778000"/>
          <p14:tracePt t="73804" x="3060700" y="1720850"/>
          <p14:tracePt t="73820" x="2870200" y="1549400"/>
          <p14:tracePt t="73838" x="2489200" y="1276350"/>
          <p14:tracePt t="73854" x="1873250" y="889000"/>
          <p14:tracePt t="73870" x="1365250" y="527050"/>
          <p14:tracePt t="73888" x="996950" y="146050"/>
          <p14:tracePt t="73906" x="800100" y="0"/>
          <p14:tracePt t="73914" x="679450" y="0"/>
          <p14:tracePt t="73923" x="635000" y="0"/>
          <p14:tracePt t="73939" x="584200" y="0"/>
          <p14:tracePt t="73956" x="495300" y="0"/>
          <p14:tracePt t="73974" x="412750" y="0"/>
          <p14:tracePt t="73989" x="317500" y="0"/>
          <p14:tracePt t="74004" x="266700" y="0"/>
          <p14:tracePt t="74022" x="228600" y="0"/>
          <p14:tracePt t="74124" x="222250" y="0"/>
          <p14:tracePt t="74136" x="215900" y="0"/>
          <p14:tracePt t="74334" x="203200" y="0"/>
          <p14:tracePt t="74357" x="196850" y="0"/>
          <p14:tracePt t="74372" x="177800" y="0"/>
          <p14:tracePt t="74397" x="152400" y="19050"/>
          <p14:tracePt t="74424" x="146050" y="25400"/>
          <p14:tracePt t="74445" x="133350" y="38100"/>
          <p14:tracePt t="74476" x="127000" y="38100"/>
          <p14:tracePt t="74486" x="127000" y="44450"/>
          <p14:tracePt t="74507" x="107950" y="63500"/>
          <p14:tracePt t="74524" x="101600" y="82550"/>
          <p14:tracePt t="74540" x="82550" y="95250"/>
          <p14:tracePt t="74556" x="63500" y="127000"/>
          <p14:tracePt t="74571" x="50800" y="1397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Palatine tonsil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55937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Non- K stratified squamous </a:t>
            </a:r>
          </a:p>
          <a:p>
            <a:r>
              <a:rPr lang="en-US" sz="2000" b="1" dirty="0"/>
              <a:t>epithelium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9000" y="1524000"/>
            <a:ext cx="1677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Tonsillar crypt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78546" y="4267200"/>
            <a:ext cx="2189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Lymphoid  nodules</a:t>
            </a:r>
          </a:p>
        </p:txBody>
      </p:sp>
      <p:sp>
        <p:nvSpPr>
          <p:cNvPr id="25" name="Right Brace 24"/>
          <p:cNvSpPr/>
          <p:nvPr/>
        </p:nvSpPr>
        <p:spPr>
          <a:xfrm rot="18922920">
            <a:off x="4297530" y="1951753"/>
            <a:ext cx="381000" cy="59868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95" name="Group 8194"/>
          <p:cNvGrpSpPr/>
          <p:nvPr/>
        </p:nvGrpSpPr>
        <p:grpSpPr>
          <a:xfrm>
            <a:off x="560778" y="980728"/>
            <a:ext cx="7162800" cy="5539429"/>
            <a:chOff x="609600" y="937571"/>
            <a:chExt cx="7162800" cy="5539429"/>
          </a:xfrm>
        </p:grpSpPr>
        <p:grpSp>
          <p:nvGrpSpPr>
            <p:cNvPr id="8192" name="Group 8191"/>
            <p:cNvGrpSpPr/>
            <p:nvPr/>
          </p:nvGrpSpPr>
          <p:grpSpPr>
            <a:xfrm>
              <a:off x="609600" y="937571"/>
              <a:ext cx="7162800" cy="5539429"/>
              <a:chOff x="609600" y="937571"/>
              <a:chExt cx="7162800" cy="553942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09600" y="937571"/>
                <a:ext cx="7162800" cy="5539429"/>
                <a:chOff x="609600" y="937571"/>
                <a:chExt cx="7162800" cy="5539429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609600" y="1371600"/>
                  <a:ext cx="7162800" cy="5105400"/>
                  <a:chOff x="609600" y="1371600"/>
                  <a:chExt cx="7162800" cy="5105400"/>
                </a:xfrm>
              </p:grpSpPr>
              <p:pic>
                <p:nvPicPr>
                  <p:cNvPr id="8194" name="Picture 2" descr="http://image.slidesharecdn.com/lymphatic-140409031914-phpapp02/95/lymphatic-prac-histology-8-638.jpg?cb=139701357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sharpenSoften amount="2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751" t="12653" r="6814" b="3331"/>
                  <a:stretch/>
                </p:blipFill>
                <p:spPr bwMode="auto">
                  <a:xfrm>
                    <a:off x="609600" y="1371600"/>
                    <a:ext cx="6248400" cy="51054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22" name="Straight Arrow Connector 21"/>
                  <p:cNvCxnSpPr/>
                  <p:nvPr/>
                </p:nvCxnSpPr>
                <p:spPr>
                  <a:xfrm flipH="1">
                    <a:off x="4572000" y="4800600"/>
                    <a:ext cx="3200400" cy="533401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1696520" y="937571"/>
                  <a:ext cx="2362200" cy="1768674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Arrow Connector 30"/>
              <p:cNvCxnSpPr/>
              <p:nvPr/>
            </p:nvCxnSpPr>
            <p:spPr>
              <a:xfrm flipH="1">
                <a:off x="5715000" y="1924110"/>
                <a:ext cx="1676400" cy="50715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Arrow Connector 33"/>
            <p:cNvCxnSpPr/>
            <p:nvPr/>
          </p:nvCxnSpPr>
          <p:spPr>
            <a:xfrm flipH="1">
              <a:off x="6172200" y="4800600"/>
              <a:ext cx="1600200" cy="8382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64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12" grpId="0"/>
      <p:bldP spid="24" grpId="0"/>
    </p:bldLst>
  </p:timing>
  <p:extLst mod="1">
    <p:ext uri="{3A86A75C-4F4B-4683-9AE1-C65F6400EC91}">
      <p14:laserTraceLst xmlns:p14="http://schemas.microsoft.com/office/powerpoint/2010/main">
        <p14:tracePtLst>
          <p14:tracePt t="2335" x="1022350" y="4965700"/>
          <p14:tracePt t="4345" x="1022350" y="4959350"/>
          <p14:tracePt t="4357" x="1016000" y="4946650"/>
          <p14:tracePt t="4377" x="984250" y="4889500"/>
          <p14:tracePt t="4393" x="952500" y="4819650"/>
          <p14:tracePt t="4409" x="927100" y="4749800"/>
          <p14:tracePt t="4426" x="908050" y="4673600"/>
          <p14:tracePt t="4442" x="908050" y="4591050"/>
          <p14:tracePt t="4459" x="908050" y="4502150"/>
          <p14:tracePt t="4475" x="908050" y="4413250"/>
          <p14:tracePt t="4491" x="946150" y="4311650"/>
          <p14:tracePt t="4507" x="984250" y="4248150"/>
          <p14:tracePt t="4524" x="1003300" y="4178300"/>
          <p14:tracePt t="4540" x="1035050" y="4108450"/>
          <p14:tracePt t="4558" x="1066800" y="4070350"/>
          <p14:tracePt t="4577" x="1111250" y="4019550"/>
          <p14:tracePt t="4594" x="1130300" y="4000500"/>
          <p14:tracePt t="4609" x="1143000" y="3981450"/>
          <p14:tracePt t="4626" x="1162050" y="3962400"/>
          <p14:tracePt t="4633" x="1168400" y="3956050"/>
          <p14:tracePt t="4644" x="1181100" y="3949700"/>
          <p14:tracePt t="4658" x="1200150" y="3917950"/>
          <p14:tracePt t="4675" x="1225550" y="3898900"/>
          <p14:tracePt t="4691" x="1244600" y="3886200"/>
          <p14:tracePt t="4709" x="1263650" y="3841750"/>
          <p14:tracePt t="4724" x="1282700" y="3790950"/>
          <p14:tracePt t="4740" x="1308100" y="3721100"/>
          <p14:tracePt t="4757" x="1320800" y="3657600"/>
          <p14:tracePt t="4776" x="1327150" y="3517900"/>
          <p14:tracePt t="4794" x="1327150" y="3429000"/>
          <p14:tracePt t="4811" x="1327150" y="3321050"/>
          <p14:tracePt t="4826" x="1327150" y="3181350"/>
          <p14:tracePt t="4843" x="1327150" y="3054350"/>
          <p14:tracePt t="4860" x="1327150" y="2965450"/>
          <p14:tracePt t="4876" x="1314450" y="2857500"/>
          <p14:tracePt t="4892" x="1301750" y="2749550"/>
          <p14:tracePt t="4909" x="1276350" y="2635250"/>
          <p14:tracePt t="4926" x="1250950" y="2501900"/>
          <p14:tracePt t="4941" x="1225550" y="2387600"/>
          <p14:tracePt t="4960" x="1187450" y="2247900"/>
          <p14:tracePt t="4978" x="1155700" y="2178050"/>
          <p14:tracePt t="4993" x="1130300" y="2101850"/>
          <p14:tracePt t="5009" x="1111250" y="2019300"/>
          <p14:tracePt t="5026" x="1098550" y="1936750"/>
          <p14:tracePt t="5041" x="1098550" y="1847850"/>
          <p14:tracePt t="5058" x="1098550" y="1771650"/>
          <p14:tracePt t="5076" x="1098550" y="1695450"/>
          <p14:tracePt t="5092" x="1085850" y="1600200"/>
          <p14:tracePt t="5108" x="1073150" y="1504950"/>
          <p14:tracePt t="5129" x="1047750" y="1365250"/>
          <p14:tracePt t="5145" x="1047750" y="1301750"/>
          <p14:tracePt t="5161" x="1047750" y="1238250"/>
          <p14:tracePt t="5177" x="1041400" y="1200150"/>
          <p14:tracePt t="5194" x="1028700" y="1155700"/>
          <p14:tracePt t="5209" x="1022350" y="1143000"/>
          <p14:tracePt t="5224" x="1009650" y="1130300"/>
          <p14:tracePt t="5241" x="1003300" y="1123950"/>
          <p14:tracePt t="5264" x="1003300" y="1111250"/>
          <p14:tracePt t="5275" x="996950" y="1104900"/>
          <p14:tracePt t="5291" x="996950" y="1085850"/>
          <p14:tracePt t="5307" x="996950" y="1073150"/>
          <p14:tracePt t="5325" x="984250" y="1060450"/>
          <p14:tracePt t="5344" x="977900" y="1028700"/>
          <p14:tracePt t="5361" x="958850" y="996950"/>
          <p14:tracePt t="5376" x="952500" y="971550"/>
          <p14:tracePt t="5393" x="939800" y="939800"/>
          <p14:tracePt t="5410" x="933450" y="927100"/>
          <p14:tracePt t="5426" x="933450" y="895350"/>
          <p14:tracePt t="5441" x="920750" y="882650"/>
          <p14:tracePt t="5458" x="920750" y="863600"/>
          <p14:tracePt t="5475" x="914400" y="844550"/>
          <p14:tracePt t="5491" x="914400" y="838200"/>
          <p14:tracePt t="5510" x="914400" y="819150"/>
          <p14:tracePt t="5706" x="914400" y="831850"/>
          <p14:tracePt t="5716" x="927100" y="838200"/>
          <p14:tracePt t="5745" x="958850" y="844550"/>
          <p14:tracePt t="5786" x="965200" y="844550"/>
          <p14:tracePt t="5802" x="977900" y="844550"/>
          <p14:tracePt t="5826" x="984250" y="844550"/>
          <p14:tracePt t="5835" x="990600" y="844550"/>
          <p14:tracePt t="5861" x="1022350" y="844550"/>
          <p14:tracePt t="5876" x="1035050" y="844550"/>
          <p14:tracePt t="5892" x="1054100" y="844550"/>
          <p14:tracePt t="5909" x="1073150" y="844550"/>
          <p14:tracePt t="5929" x="1104900" y="844550"/>
          <p14:tracePt t="5942" x="1117600" y="844550"/>
          <p14:tracePt t="5960" x="1143000" y="844550"/>
          <p14:tracePt t="5978" x="1168400" y="844550"/>
          <p14:tracePt t="5993" x="1193800" y="844550"/>
          <p14:tracePt t="6009" x="1225550" y="844550"/>
          <p14:tracePt t="6026" x="1250950" y="844550"/>
          <p14:tracePt t="6041" x="1289050" y="844550"/>
          <p14:tracePt t="6059" x="1339850" y="844550"/>
          <p14:tracePt t="6076" x="1409700" y="844550"/>
          <p14:tracePt t="6092" x="1460500" y="844550"/>
          <p14:tracePt t="6109" x="1511300" y="844550"/>
          <p14:tracePt t="6125" x="1530350" y="844550"/>
          <p14:tracePt t="6153" x="1536700" y="844550"/>
          <p14:tracePt t="6186" x="1543050" y="844550"/>
          <p14:tracePt t="6196" x="1555750" y="838200"/>
          <p14:tracePt t="6209" x="1568450" y="825500"/>
          <p14:tracePt t="6226" x="1600200" y="825500"/>
          <p14:tracePt t="6243" x="1612900" y="819150"/>
          <p14:tracePt t="6260" x="1631950" y="819150"/>
          <p14:tracePt t="6276" x="1644650" y="819150"/>
          <p14:tracePt t="6293" x="1651000" y="819150"/>
          <p14:tracePt t="6514" x="1657350" y="819150"/>
          <p14:tracePt t="6547" x="1657350" y="831850"/>
          <p14:tracePt t="6570" x="1657350" y="838200"/>
          <p14:tracePt t="6746" x="1657350" y="844550"/>
          <p14:tracePt t="7074" x="1657350" y="857250"/>
          <p14:tracePt t="7259" x="1651000" y="857250"/>
          <p14:tracePt t="7270" x="1638300" y="857250"/>
          <p14:tracePt t="7297" x="1606550" y="863600"/>
          <p14:tracePt t="7309" x="1593850" y="863600"/>
          <p14:tracePt t="7328" x="1536700" y="876300"/>
          <p14:tracePt t="7341" x="1517650" y="876300"/>
          <p14:tracePt t="7361" x="1422400" y="876300"/>
          <p14:tracePt t="7377" x="1384300" y="876300"/>
          <p14:tracePt t="7393" x="1365250" y="876300"/>
          <p14:tracePt t="7466" x="1358900" y="876300"/>
          <p14:tracePt t="7476" x="1346200" y="876300"/>
          <p14:tracePt t="7492" x="1320800" y="869950"/>
          <p14:tracePt t="7512" x="1295400" y="863600"/>
          <p14:tracePt t="7600" x="1282700" y="850900"/>
          <p14:tracePt t="7612" x="1276350" y="850900"/>
          <p14:tracePt t="7628" x="1276350" y="844550"/>
          <p14:tracePt t="7642" x="1270000" y="838200"/>
          <p14:tracePt t="7659" x="1257300" y="825500"/>
          <p14:tracePt t="7675" x="1257300" y="819150"/>
          <p14:tracePt t="7905" x="1263650" y="819150"/>
          <p14:tracePt t="7918" x="1270000" y="819150"/>
          <p14:tracePt t="7950" x="1289050" y="819150"/>
          <p14:tracePt t="7970" x="1333500" y="838200"/>
          <p14:tracePt t="7984" x="1403350" y="863600"/>
          <p14:tracePt t="7993" x="1435100" y="863600"/>
          <p14:tracePt t="8009" x="1498600" y="863600"/>
          <p14:tracePt t="8026" x="1549400" y="869950"/>
          <p14:tracePt t="8041" x="1606550" y="869950"/>
          <p14:tracePt t="8060" x="1644650" y="869950"/>
          <p14:tracePt t="8077" x="1670050" y="869950"/>
          <p14:tracePt t="8093" x="1689100" y="869950"/>
          <p14:tracePt t="8109" x="1708150" y="869950"/>
          <p14:tracePt t="8125" x="1720850" y="869950"/>
          <p14:tracePt t="8144" x="1752600" y="863600"/>
          <p14:tracePt t="8160" x="1778000" y="850900"/>
          <p14:tracePt t="8178" x="1797050" y="850900"/>
          <p14:tracePt t="8193" x="1822450" y="844550"/>
          <p14:tracePt t="8208" x="1841500" y="844550"/>
          <p14:tracePt t="8225" x="1847850" y="838200"/>
          <p14:tracePt t="8243" x="1854200" y="838200"/>
          <p14:tracePt t="8276" x="1866900" y="825500"/>
          <p14:tracePt t="8362" x="1873250" y="819150"/>
          <p14:tracePt t="8385" x="1873250" y="806450"/>
          <p14:tracePt t="8399" x="1879600" y="806450"/>
          <p14:tracePt t="8666" x="1873250" y="806450"/>
          <p14:tracePt t="8697" x="1816100" y="806450"/>
          <p14:tracePt t="8709" x="1784350" y="806450"/>
          <p14:tracePt t="8729" x="1657350" y="806450"/>
          <p14:tracePt t="8744" x="1536700" y="806450"/>
          <p14:tracePt t="8758" x="1492250" y="806450"/>
          <p14:tracePt t="8775" x="1352550" y="806450"/>
          <p14:tracePt t="8792" x="1289050" y="806450"/>
          <p14:tracePt t="8808" x="1250950" y="806450"/>
          <p14:tracePt t="8873" x="1238250" y="812800"/>
          <p14:tracePt t="8884" x="1231900" y="812800"/>
          <p14:tracePt t="8898" x="1212850" y="812800"/>
          <p14:tracePt t="8913" x="1206500" y="819150"/>
          <p14:tracePt t="8929" x="1187450" y="819150"/>
          <p14:tracePt t="8945" x="1168400" y="819150"/>
          <p14:tracePt t="8962" x="1155700" y="831850"/>
          <p14:tracePt t="8977" x="1123950" y="831850"/>
          <p14:tracePt t="8993" x="1085850" y="831850"/>
          <p14:tracePt t="9009" x="1060450" y="831850"/>
          <p14:tracePt t="9026" x="1022350" y="831850"/>
          <p14:tracePt t="9042" x="984250" y="831850"/>
          <p14:tracePt t="9060" x="946150" y="838200"/>
          <p14:tracePt t="9076" x="901700" y="838200"/>
          <p14:tracePt t="9093" x="850900" y="850900"/>
          <p14:tracePt t="9109" x="800100" y="863600"/>
          <p14:tracePt t="9128" x="736600" y="869950"/>
          <p14:tracePt t="9146" x="723900" y="882650"/>
          <p14:tracePt t="9161" x="692150" y="901700"/>
          <p14:tracePt t="9177" x="673100" y="908050"/>
          <p14:tracePt t="9194" x="666750" y="914400"/>
          <p14:tracePt t="9200" x="660400" y="927100"/>
          <p14:tracePt t="9210" x="647700" y="933450"/>
          <p14:tracePt t="9225" x="641350" y="939800"/>
          <p14:tracePt t="9241" x="641350" y="958850"/>
          <p14:tracePt t="9258" x="641350" y="977900"/>
          <p14:tracePt t="9274" x="641350" y="984250"/>
          <p14:tracePt t="9295" x="641350" y="1009650"/>
          <p14:tracePt t="9312" x="641350" y="1028700"/>
          <p14:tracePt t="9328" x="654050" y="1047750"/>
          <p14:tracePt t="9343" x="660400" y="1066800"/>
          <p14:tracePt t="9360" x="679450" y="1073150"/>
          <p14:tracePt t="9377" x="698500" y="1092200"/>
          <p14:tracePt t="9392" x="711200" y="1104900"/>
          <p14:tracePt t="9408" x="730250" y="1117600"/>
          <p14:tracePt t="9425" x="768350" y="1117600"/>
          <p14:tracePt t="9441" x="806450" y="1117600"/>
          <p14:tracePt t="9458" x="844550" y="1117600"/>
          <p14:tracePt t="9474" x="901700" y="1117600"/>
          <p14:tracePt t="9491" x="939800" y="1123950"/>
          <p14:tracePt t="9508" x="965200" y="1123950"/>
          <p14:tracePt t="9525" x="984250" y="1123950"/>
          <p14:tracePt t="9544" x="1016000" y="1123950"/>
          <p14:tracePt t="9562" x="1035050" y="1123950"/>
          <p14:tracePt t="9762" x="1022350" y="1123950"/>
          <p14:tracePt t="9772" x="1016000" y="1123950"/>
          <p14:tracePt t="9794" x="958850" y="1123950"/>
          <p14:tracePt t="9811" x="895350" y="1123950"/>
          <p14:tracePt t="9828" x="857250" y="1123950"/>
          <p14:tracePt t="9845" x="812800" y="1123950"/>
          <p14:tracePt t="9861" x="787400" y="1123950"/>
          <p14:tracePt t="9892" x="768350" y="1123950"/>
          <p14:tracePt t="9912" x="749300" y="1123950"/>
          <p14:tracePt t="9929" x="736600" y="1123950"/>
          <p14:tracePt t="9944" x="717550" y="1123950"/>
          <p14:tracePt t="9962" x="698500" y="1123950"/>
          <p14:tracePt t="9977" x="685800" y="1123950"/>
          <p14:tracePt t="10018" x="673100" y="1123950"/>
          <p14:tracePt t="10034" x="666750" y="1123950"/>
          <p14:tracePt t="10049" x="647700" y="1123950"/>
          <p14:tracePt t="10061" x="641350" y="1123950"/>
          <p14:tracePt t="10077" x="622300" y="1123950"/>
          <p14:tracePt t="10093" x="615950" y="1130300"/>
          <p14:tracePt t="10109" x="603250" y="1130300"/>
          <p14:tracePt t="10128" x="584200" y="1149350"/>
          <p14:tracePt t="10145" x="584200" y="1168400"/>
          <p14:tracePt t="10163" x="577850" y="1187450"/>
          <p14:tracePt t="10178" x="571500" y="1200150"/>
          <p14:tracePt t="10194" x="571500" y="1219200"/>
          <p14:tracePt t="10209" x="571500" y="1238250"/>
          <p14:tracePt t="10226" x="571500" y="1244600"/>
          <p14:tracePt t="10245" x="571500" y="1257300"/>
          <p14:tracePt t="10260" x="571500" y="1263650"/>
          <p14:tracePt t="10276" x="571500" y="1282700"/>
          <p14:tracePt t="10293" x="577850" y="1289050"/>
          <p14:tracePt t="10308" x="590550" y="1295400"/>
          <p14:tracePt t="10329" x="615950" y="1314450"/>
          <p14:tracePt t="10344" x="635000" y="1320800"/>
          <p14:tracePt t="10362" x="673100" y="1346200"/>
          <p14:tracePt t="10377" x="723900" y="1352550"/>
          <p14:tracePt t="10393" x="793750" y="1365250"/>
          <p14:tracePt t="10409" x="882650" y="1377950"/>
          <p14:tracePt t="10426" x="1016000" y="1390650"/>
          <p14:tracePt t="10442" x="1181100" y="1390650"/>
          <p14:tracePt t="10459" x="1365250" y="1403350"/>
          <p14:tracePt t="10475" x="1568450" y="1403350"/>
          <p14:tracePt t="10491" x="1758950" y="1403350"/>
          <p14:tracePt t="10508" x="1885950" y="1403350"/>
          <p14:tracePt t="10525" x="1930400" y="1403350"/>
          <p14:tracePt t="10778" x="1949450" y="1403350"/>
          <p14:tracePt t="10794" x="1987550" y="1403350"/>
          <p14:tracePt t="10813" x="2038350" y="1403350"/>
          <p14:tracePt t="10826" x="2133600" y="1403350"/>
          <p14:tracePt t="10842" x="2260600" y="1403350"/>
          <p14:tracePt t="10859" x="2425700" y="1403350"/>
          <p14:tracePt t="10875" x="2590800" y="1403350"/>
          <p14:tracePt t="10891" x="2736850" y="1403350"/>
          <p14:tracePt t="10908" x="2851150" y="1416050"/>
          <p14:tracePt t="10925" x="2927350" y="1416050"/>
          <p14:tracePt t="10941" x="2978150" y="1428750"/>
          <p14:tracePt t="10961" x="3041650" y="1447800"/>
          <p14:tracePt t="10977" x="3149600" y="1460500"/>
          <p14:tracePt t="10993" x="3340100" y="1479550"/>
          <p14:tracePt t="11010" x="3600450" y="1492250"/>
          <p14:tracePt t="11026" x="3886200" y="1492250"/>
          <p14:tracePt t="11042" x="4133850" y="1492250"/>
          <p14:tracePt t="11059" x="4318000" y="1492250"/>
          <p14:tracePt t="11076" x="4445000" y="1485900"/>
          <p14:tracePt t="11096" x="4572000" y="1485900"/>
          <p14:tracePt t="11108" x="4603750" y="1485900"/>
          <p14:tracePt t="11126" x="4667250" y="1492250"/>
          <p14:tracePt t="11143" x="4768850" y="1511300"/>
          <p14:tracePt t="11160" x="4851400" y="1536700"/>
          <p14:tracePt t="11177" x="4959350" y="1549400"/>
          <p14:tracePt t="11192" x="5067300" y="1562100"/>
          <p14:tracePt t="11208" x="5156200" y="1568450"/>
          <p14:tracePt t="11225" x="5226050" y="1581150"/>
          <p14:tracePt t="11244" x="5264150" y="1593850"/>
          <p14:tracePt t="11251" x="5283200" y="1600200"/>
          <p14:tracePt t="11265" x="5302250" y="1619250"/>
          <p14:tracePt t="11278" x="5314950" y="1631950"/>
          <p14:tracePt t="11297" x="5340350" y="1657350"/>
          <p14:tracePt t="11313" x="5359400" y="1682750"/>
          <p14:tracePt t="11329" x="5378450" y="1727200"/>
          <p14:tracePt t="11345" x="5384800" y="1752600"/>
          <p14:tracePt t="11362" x="5397500" y="1771650"/>
          <p14:tracePt t="11377" x="5397500" y="1790700"/>
          <p14:tracePt t="11392" x="5403850" y="1803400"/>
          <p14:tracePt t="11498" x="5391150" y="1803400"/>
          <p14:tracePt t="11513" x="5378450" y="1803400"/>
          <p14:tracePt t="11530" x="5365750" y="1803400"/>
          <p14:tracePt t="11547" x="5359400" y="1803400"/>
          <p14:tracePt t="11559" x="5340350" y="1803400"/>
          <p14:tracePt t="11577" x="5327650" y="1784350"/>
          <p14:tracePt t="11593" x="5308600" y="1784350"/>
          <p14:tracePt t="11609" x="5295900" y="1778000"/>
          <p14:tracePt t="11625" x="5289550" y="1778000"/>
          <p14:tracePt t="11882" x="5283200" y="1778000"/>
          <p14:tracePt t="11905" x="5283200" y="1790700"/>
          <p14:tracePt t="12327" x="5270500" y="1797050"/>
          <p14:tracePt t="12343" x="5264150" y="1797050"/>
          <p14:tracePt t="12359" x="5245100" y="1797050"/>
          <p14:tracePt t="12547" x="5257800" y="1822450"/>
          <p14:tracePt t="12564" x="5308600" y="1854200"/>
          <p14:tracePt t="12580" x="5378450" y="1892300"/>
          <p14:tracePt t="12598" x="5454650" y="1911350"/>
          <p14:tracePt t="12612" x="5486400" y="1911350"/>
          <p14:tracePt t="12628" x="5537200" y="1911350"/>
          <p14:tracePt t="12647" x="5575300" y="1898650"/>
          <p14:tracePt t="12662" x="5588000" y="1879600"/>
          <p14:tracePt t="12679" x="5607050" y="1816100"/>
          <p14:tracePt t="12696" x="5626100" y="1765300"/>
          <p14:tracePt t="12713" x="5651500" y="1708150"/>
          <p14:tracePt t="12729" x="5695950" y="1651000"/>
          <p14:tracePt t="12748" x="5734050" y="1606550"/>
          <p14:tracePt t="12763" x="5753100" y="1593850"/>
          <p14:tracePt t="12768" x="5772150" y="1581150"/>
          <p14:tracePt t="12779" x="5784850" y="1574800"/>
          <p14:tracePt t="12793" x="5822950" y="1562100"/>
          <p14:tracePt t="12809" x="5911850" y="1562100"/>
          <p14:tracePt t="12826" x="6019800" y="1562100"/>
          <p14:tracePt t="12844" x="6121400" y="1562100"/>
          <p14:tracePt t="12860" x="6216650" y="1562100"/>
          <p14:tracePt t="12876" x="6280150" y="1568450"/>
          <p14:tracePt t="12892" x="6324600" y="1587500"/>
          <p14:tracePt t="12912" x="6400800" y="1619250"/>
          <p14:tracePt t="12929" x="6464300" y="1657350"/>
          <p14:tracePt t="12945" x="6534150" y="1689100"/>
          <p14:tracePt t="12962" x="6616700" y="1714500"/>
          <p14:tracePt t="12977" x="6692900" y="1746250"/>
          <p14:tracePt t="12993" x="6813550" y="1784350"/>
          <p14:tracePt t="13010" x="6902450" y="1809750"/>
          <p14:tracePt t="13026" x="7004050" y="1847850"/>
          <p14:tracePt t="13043" x="7099300" y="1866900"/>
          <p14:tracePt t="13060" x="7162800" y="1879600"/>
          <p14:tracePt t="13076" x="7181850" y="1879600"/>
          <p14:tracePt t="13186" x="7169150" y="1879600"/>
          <p14:tracePt t="13200" x="7156450" y="1879600"/>
          <p14:tracePt t="13218" x="7137400" y="1879600"/>
          <p14:tracePt t="13245" x="7029450" y="1879600"/>
          <p14:tracePt t="13260" x="6940550" y="1879600"/>
          <p14:tracePt t="13280" x="6800850" y="1892300"/>
          <p14:tracePt t="13288" x="6762750" y="1892300"/>
          <p14:tracePt t="13297" x="6743700" y="1892300"/>
          <p14:tracePt t="13309" x="6724650" y="1892300"/>
          <p14:tracePt t="13329" x="6699250" y="1905000"/>
          <p14:tracePt t="13344" x="6692900" y="1911350"/>
          <p14:tracePt t="13361" x="6667500" y="1911350"/>
          <p14:tracePt t="13378" x="6610350" y="1930400"/>
          <p14:tracePt t="13394" x="6546850" y="1955800"/>
          <p14:tracePt t="13410" x="6502400" y="2000250"/>
          <p14:tracePt t="13426" x="6477000" y="2038350"/>
          <p14:tracePt t="13443" x="6464300" y="2070100"/>
          <p14:tracePt t="13460" x="6445250" y="2095500"/>
          <p14:tracePt t="13477" x="6432550" y="2114550"/>
          <p14:tracePt t="13493" x="6413500" y="2139950"/>
          <p14:tracePt t="13513" x="6375400" y="2184400"/>
          <p14:tracePt t="13529" x="6343650" y="2228850"/>
          <p14:tracePt t="13545" x="6305550" y="2260600"/>
          <p14:tracePt t="13563" x="6273800" y="2292350"/>
          <p14:tracePt t="13577" x="6261100" y="2305050"/>
          <p14:tracePt t="13594" x="6229350" y="2336800"/>
          <p14:tracePt t="13609" x="6210300" y="2355850"/>
          <p14:tracePt t="13626" x="6197600" y="2368550"/>
          <p14:tracePt t="13643" x="6178550" y="2387600"/>
          <p14:tracePt t="13659" x="6159500" y="2393950"/>
          <p14:tracePt t="13675" x="6134100" y="2413000"/>
          <p14:tracePt t="13692" x="6102350" y="2444750"/>
          <p14:tracePt t="13709" x="6070600" y="2476500"/>
          <p14:tracePt t="13725" x="6038850" y="2508250"/>
          <p14:tracePt t="13744" x="6000750" y="2546350"/>
          <p14:tracePt t="13760" x="5981700" y="2565400"/>
          <p14:tracePt t="13776" x="5975350" y="2571750"/>
          <p14:tracePt t="13792" x="5956300" y="2590800"/>
          <p14:tracePt t="13810" x="5943600" y="2609850"/>
          <p14:tracePt t="13826" x="5930900" y="2635250"/>
          <p14:tracePt t="13843" x="5905500" y="2667000"/>
          <p14:tracePt t="13861" x="5886450" y="2692400"/>
          <p14:tracePt t="13876" x="5867400" y="2724150"/>
          <p14:tracePt t="13892" x="5835650" y="2749550"/>
          <p14:tracePt t="13909" x="5816600" y="2768600"/>
          <p14:tracePt t="13925" x="5803900" y="2787650"/>
          <p14:tracePt t="13943" x="5778500" y="2813050"/>
          <p14:tracePt t="13961" x="5759450" y="2832100"/>
          <p14:tracePt t="13977" x="5740400" y="2844800"/>
          <p14:tracePt t="13992" x="5721350" y="2863850"/>
          <p14:tracePt t="14009" x="5708650" y="2882900"/>
          <p14:tracePt t="14025" x="5664200" y="2914650"/>
          <p14:tracePt t="14042" x="5632450" y="2940050"/>
          <p14:tracePt t="14061" x="5607050" y="2959100"/>
          <p14:tracePt t="14077" x="5588000" y="2978150"/>
          <p14:tracePt t="14096" x="5549900" y="3003550"/>
          <p14:tracePt t="14111" x="5530850" y="3016250"/>
          <p14:tracePt t="14128" x="5486400" y="3041650"/>
          <p14:tracePt t="14145" x="5448300" y="3086100"/>
          <p14:tracePt t="14161" x="5410200" y="3117850"/>
          <p14:tracePt t="14177" x="5365750" y="3149600"/>
          <p14:tracePt t="14193" x="5321300" y="3181350"/>
          <p14:tracePt t="14209" x="5283200" y="3206750"/>
          <p14:tracePt t="14226" x="5226050" y="3225800"/>
          <p14:tracePt t="14245" x="5187950" y="3244850"/>
          <p14:tracePt t="14259" x="5143500" y="3263900"/>
          <p14:tracePt t="14277" x="5080000" y="3289300"/>
          <p14:tracePt t="14293" x="5022850" y="3321050"/>
          <p14:tracePt t="14300" x="4991100" y="3346450"/>
          <p14:tracePt t="14313" x="4933950" y="3378200"/>
          <p14:tracePt t="14329" x="4876800" y="3422650"/>
          <p14:tracePt t="14346" x="4826000" y="3441700"/>
          <p14:tracePt t="14361" x="4781550" y="3467100"/>
          <p14:tracePt t="14377" x="4749800" y="3486150"/>
          <p14:tracePt t="14394" x="4724400" y="3505200"/>
          <p14:tracePt t="14410" x="4699000" y="3511550"/>
          <p14:tracePt t="14426" x="4679950" y="3530600"/>
          <p14:tracePt t="14443" x="4654550" y="3536950"/>
          <p14:tracePt t="14460" x="4622800" y="3556000"/>
          <p14:tracePt t="14476" x="4597400" y="3575050"/>
          <p14:tracePt t="14493" x="4552950" y="3594100"/>
          <p14:tracePt t="14509" x="4527550" y="3613150"/>
          <p14:tracePt t="14528" x="4489450" y="3638550"/>
          <p14:tracePt t="14545" x="4476750" y="3657600"/>
          <p14:tracePt t="14562" x="4432300" y="3670300"/>
          <p14:tracePt t="14577" x="4406900" y="3676650"/>
          <p14:tracePt t="14594" x="4381500" y="3676650"/>
          <p14:tracePt t="14610" x="4362450" y="3683000"/>
          <p14:tracePt t="14626" x="4324350" y="3708400"/>
          <p14:tracePt t="14644" x="4305300" y="3708400"/>
          <p14:tracePt t="14659" x="4279900" y="3714750"/>
          <p14:tracePt t="14676" x="4260850" y="3721100"/>
          <p14:tracePt t="14693" x="4235450" y="3733800"/>
          <p14:tracePt t="14709" x="4216400" y="3733800"/>
          <p14:tracePt t="14728" x="4178300" y="3740150"/>
          <p14:tracePt t="14744" x="4165600" y="3740150"/>
          <p14:tracePt t="14761" x="4146550" y="3740150"/>
          <p14:tracePt t="14778" x="4127500" y="3740150"/>
          <p14:tracePt t="14794" x="4108450" y="3746500"/>
          <p14:tracePt t="14800" x="4095750" y="3746500"/>
          <p14:tracePt t="14811" x="4083050" y="3746500"/>
          <p14:tracePt t="14827" x="4057650" y="3746500"/>
          <p14:tracePt t="14844" x="4032250" y="3746500"/>
          <p14:tracePt t="14859" x="3994150" y="3746500"/>
          <p14:tracePt t="14876" x="3962400" y="3746500"/>
          <p14:tracePt t="14892" x="3924300" y="3746500"/>
          <p14:tracePt t="14908" x="3886200" y="3746500"/>
          <p14:tracePt t="14929" x="3835400" y="3746500"/>
          <p14:tracePt t="14945" x="3822700" y="3746500"/>
          <p14:tracePt t="14961" x="3803650" y="3746500"/>
          <p14:tracePt t="14993" x="3784600" y="3746500"/>
          <p14:tracePt t="15011" x="3771900" y="3727450"/>
          <p14:tracePt t="15028" x="3771900" y="3721100"/>
          <p14:tracePt t="15044" x="3759200" y="3702050"/>
          <p14:tracePt t="15060" x="3752850" y="3695700"/>
          <p14:tracePt t="15077" x="3733800" y="3663950"/>
          <p14:tracePt t="15097" x="3714750" y="3625850"/>
          <p14:tracePt t="15114" x="3702050" y="3600450"/>
          <p14:tracePt t="15130" x="3695700" y="3581400"/>
          <p14:tracePt t="15145" x="3689350" y="3575050"/>
          <p14:tracePt t="15160" x="3676650" y="3568700"/>
          <p14:tracePt t="15178" x="3676650" y="3549650"/>
          <p14:tracePt t="15195" x="3670300" y="3530600"/>
          <p14:tracePt t="15210" x="3663950" y="3511550"/>
          <p14:tracePt t="15227" x="3651250" y="3486150"/>
          <p14:tracePt t="15245" x="3644900" y="3460750"/>
          <p14:tracePt t="15261" x="3632200" y="3422650"/>
          <p14:tracePt t="15279" x="3625850" y="3397250"/>
          <p14:tracePt t="15297" x="3613150" y="3346450"/>
          <p14:tracePt t="15315" x="3606800" y="3314700"/>
          <p14:tracePt t="15331" x="3606800" y="3289300"/>
          <p14:tracePt t="15346" x="3606800" y="3263900"/>
          <p14:tracePt t="15361" x="3606800" y="3244850"/>
          <p14:tracePt t="15377" x="3606800" y="3219450"/>
          <p14:tracePt t="15395" x="3606800" y="3194050"/>
          <p14:tracePt t="15412" x="3619500" y="3162300"/>
          <p14:tracePt t="15427" x="3632200" y="3136900"/>
          <p14:tracePt t="15444" x="3638550" y="3105150"/>
          <p14:tracePt t="15461" x="3638550" y="3092450"/>
          <p14:tracePt t="15477" x="3644900" y="3060700"/>
          <p14:tracePt t="15492" x="3670300" y="3022600"/>
          <p14:tracePt t="15512" x="3695700" y="2984500"/>
          <p14:tracePt t="15528" x="3714750" y="2965450"/>
          <p14:tracePt t="15546" x="3721100" y="2952750"/>
          <p14:tracePt t="15562" x="3740150" y="2933700"/>
          <p14:tracePt t="15578" x="3778250" y="2914650"/>
          <p14:tracePt t="15594" x="3822700" y="2882900"/>
          <p14:tracePt t="15610" x="3848100" y="2863850"/>
          <p14:tracePt t="15627" x="3867150" y="2844800"/>
          <p14:tracePt t="15645" x="3879850" y="2825750"/>
          <p14:tracePt t="15660" x="3898900" y="2813050"/>
          <p14:tracePt t="15676" x="3917950" y="2800350"/>
          <p14:tracePt t="15697" x="3943350" y="2787650"/>
          <p14:tracePt t="15713" x="3981450" y="2762250"/>
          <p14:tracePt t="15729" x="4013200" y="2743200"/>
          <p14:tracePt t="15745" x="4051300" y="2736850"/>
          <p14:tracePt t="15761" x="4083050" y="2717800"/>
          <p14:tracePt t="15778" x="4095750" y="2705100"/>
          <p14:tracePt t="15794" x="4114800" y="2692400"/>
          <p14:tracePt t="15801" x="4127500" y="2692400"/>
          <p14:tracePt t="15812" x="4133850" y="2679700"/>
          <p14:tracePt t="15827" x="4152900" y="2667000"/>
          <p14:tracePt t="15844" x="4165600" y="2647950"/>
          <p14:tracePt t="16564" x="4178300" y="2647950"/>
          <p14:tracePt t="16595" x="4171950" y="2647950"/>
          <p14:tracePt t="16610" x="4165600" y="2660650"/>
          <p14:tracePt t="16627" x="4159250" y="2673350"/>
          <p14:tracePt t="16649" x="4127500" y="2711450"/>
          <p14:tracePt t="16660" x="4121150" y="2730500"/>
          <p14:tracePt t="16675" x="4102100" y="2749550"/>
          <p14:tracePt t="16696" x="4076700" y="2794000"/>
          <p14:tracePt t="16709" x="4064000" y="2819400"/>
          <p14:tracePt t="16728" x="4032250" y="2882900"/>
          <p14:tracePt t="16744" x="4019550" y="2921000"/>
          <p14:tracePt t="16761" x="4013200" y="2959100"/>
          <p14:tracePt t="16776" x="4000500" y="2978150"/>
          <p14:tracePt t="16794" x="4000500" y="2997200"/>
          <p14:tracePt t="16800" x="4000500" y="3003550"/>
          <p14:tracePt t="16811" x="4000500" y="3016250"/>
          <p14:tracePt t="16827" x="4000500" y="3041650"/>
          <p14:tracePt t="16843" x="4000500" y="3079750"/>
          <p14:tracePt t="16859" x="4000500" y="3130550"/>
          <p14:tracePt t="16879" x="4000500" y="3225800"/>
          <p14:tracePt t="16893" x="4000500" y="3263900"/>
          <p14:tracePt t="16909" x="4000500" y="3327400"/>
          <p14:tracePt t="16929" x="4019550" y="3384550"/>
          <p14:tracePt t="16945" x="4038600" y="3429000"/>
          <p14:tracePt t="16961" x="4057650" y="3473450"/>
          <p14:tracePt t="16976" x="4076700" y="3498850"/>
          <p14:tracePt t="16993" x="4095750" y="3517900"/>
          <p14:tracePt t="17009" x="4102100" y="3536950"/>
          <p14:tracePt t="17736" x="4114800" y="3562350"/>
          <p14:tracePt t="17752" x="4146550" y="3600450"/>
          <p14:tracePt t="17768" x="4159250" y="3619500"/>
          <p14:tracePt t="17782" x="4178300" y="3638550"/>
          <p14:tracePt t="17799" x="4210050" y="3657600"/>
          <p14:tracePt t="17816" x="4248150" y="3683000"/>
          <p14:tracePt t="17834" x="4305300" y="3721100"/>
          <p14:tracePt t="17848" x="4368800" y="3752850"/>
          <p14:tracePt t="17866" x="4413250" y="3771900"/>
          <p14:tracePt t="17916" x="4432300" y="3790950"/>
          <p14:tracePt t="17932" x="4445000" y="3810000"/>
          <p14:tracePt t="17950" x="4533900" y="3873500"/>
          <p14:tracePt t="17966" x="4616450" y="3937000"/>
          <p14:tracePt t="17980" x="4654550" y="3968750"/>
          <p14:tracePt t="17999" x="4730750" y="4038600"/>
          <p14:tracePt t="18015" x="4749800" y="4064000"/>
          <p14:tracePt t="18031" x="4768850" y="4083050"/>
          <p14:tracePt t="18049" x="4775200" y="4095750"/>
          <p14:tracePt t="18060" x="4787900" y="4114800"/>
          <p14:tracePt t="18076" x="4813300" y="4146550"/>
          <p14:tracePt t="18095" x="4889500" y="4210050"/>
          <p14:tracePt t="18111" x="4959350" y="4254500"/>
          <p14:tracePt t="18127" x="5029200" y="4311650"/>
          <p14:tracePt t="18144" x="5099050" y="4362450"/>
          <p14:tracePt t="18161" x="5168900" y="4419600"/>
          <p14:tracePt t="18176" x="5251450" y="4483100"/>
          <p14:tracePt t="18194" x="5340350" y="4540250"/>
          <p14:tracePt t="18210" x="5422900" y="4603750"/>
          <p14:tracePt t="18227" x="5505450" y="4648200"/>
          <p14:tracePt t="18245" x="5607050" y="4699000"/>
          <p14:tracePt t="18259" x="5708650" y="4749800"/>
          <p14:tracePt t="18276" x="5810250" y="4800600"/>
          <p14:tracePt t="18296" x="5937250" y="4857750"/>
          <p14:tracePt t="18312" x="6038850" y="4908550"/>
          <p14:tracePt t="18328" x="6140450" y="4959350"/>
          <p14:tracePt t="18345" x="6261100" y="5041900"/>
          <p14:tracePt t="18361" x="6388100" y="5111750"/>
          <p14:tracePt t="18377" x="6489700" y="5175250"/>
          <p14:tracePt t="18393" x="6591300" y="5238750"/>
          <p14:tracePt t="18410" x="6661150" y="5283200"/>
          <p14:tracePt t="18426" x="6731000" y="5321300"/>
          <p14:tracePt t="18443" x="6769100" y="5340350"/>
          <p14:tracePt t="18460" x="6807200" y="5353050"/>
          <p14:tracePt t="18476" x="6838950" y="5353050"/>
          <p14:tracePt t="18493" x="6889750" y="5359400"/>
          <p14:tracePt t="18512" x="7029450" y="5359400"/>
          <p14:tracePt t="18530" x="7131050" y="5359400"/>
          <p14:tracePt t="18544" x="7258050" y="5359400"/>
          <p14:tracePt t="18562" x="7366000" y="5359400"/>
          <p14:tracePt t="18577" x="7454900" y="5359400"/>
          <p14:tracePt t="18594" x="7562850" y="5353050"/>
          <p14:tracePt t="18610" x="7632700" y="5334000"/>
          <p14:tracePt t="18626" x="7708900" y="5308600"/>
          <p14:tracePt t="18645" x="7804150" y="5289550"/>
          <p14:tracePt t="18661" x="7899400" y="5264150"/>
          <p14:tracePt t="18676" x="7975600" y="5238750"/>
          <p14:tracePt t="18694" x="8045450" y="5219700"/>
          <p14:tracePt t="18710" x="8089900" y="5187950"/>
          <p14:tracePt t="18728" x="8134350" y="5149850"/>
          <p14:tracePt t="18746" x="8153400" y="5118100"/>
          <p14:tracePt t="18761" x="8185150" y="5086350"/>
          <p14:tracePt t="18778" x="8204200" y="5060950"/>
          <p14:tracePt t="18794" x="8204200" y="5054600"/>
          <p14:tracePt t="18811" x="8204200" y="5035550"/>
          <p14:tracePt t="18827" x="8204200" y="5016500"/>
          <p14:tracePt t="18844" x="8147050" y="4984750"/>
          <p14:tracePt t="18851" x="8115300" y="4972050"/>
          <p14:tracePt t="18863" x="8020050" y="4965700"/>
          <p14:tracePt t="18877" x="7975600" y="4965700"/>
          <p14:tracePt t="18893" x="7867650" y="4953000"/>
          <p14:tracePt t="18913" x="7658100" y="4953000"/>
          <p14:tracePt t="18929" x="7531100" y="4953000"/>
          <p14:tracePt t="18945" x="7404100" y="4953000"/>
          <p14:tracePt t="18961" x="7277100" y="4959350"/>
          <p14:tracePt t="18977" x="7188200" y="4972050"/>
          <p14:tracePt t="18993" x="7061200" y="4984750"/>
          <p14:tracePt t="19012" x="6953250" y="4984750"/>
          <p14:tracePt t="19029" x="6826250" y="4984750"/>
          <p14:tracePt t="19045" x="6718300" y="4984750"/>
          <p14:tracePt t="19064" x="6578600" y="4978400"/>
          <p14:tracePt t="19077" x="6534150" y="4965700"/>
          <p14:tracePt t="19096" x="6369050" y="4902200"/>
          <p14:tracePt t="19112" x="6267450" y="4851400"/>
          <p14:tracePt t="19130" x="6140450" y="4768850"/>
          <p14:tracePt t="19144" x="6032500" y="4673600"/>
          <p14:tracePt t="19161" x="5969000" y="4572000"/>
          <p14:tracePt t="19177" x="5918200" y="4451350"/>
          <p14:tracePt t="19195" x="5892800" y="4337050"/>
          <p14:tracePt t="19210" x="5892800" y="4248150"/>
          <p14:tracePt t="19227" x="5892800" y="4152900"/>
          <p14:tracePt t="19244" x="5892800" y="4051300"/>
          <p14:tracePt t="19261" x="5892800" y="3956050"/>
          <p14:tracePt t="19277" x="5892800" y="3854450"/>
          <p14:tracePt t="19297" x="5892800" y="3714750"/>
          <p14:tracePt t="19313" x="5892800" y="3606800"/>
          <p14:tracePt t="19330" x="5892800" y="3530600"/>
          <p14:tracePt t="19347" x="5892800" y="3467100"/>
          <p14:tracePt t="19363" x="5880100" y="3397250"/>
          <p14:tracePt t="19377" x="5867400" y="3333750"/>
          <p14:tracePt t="19393" x="5861050" y="3282950"/>
          <p14:tracePt t="19409" x="5848350" y="3238500"/>
          <p14:tracePt t="19427" x="5829300" y="3200400"/>
          <p14:tracePt t="19443" x="5810250" y="3168650"/>
          <p14:tracePt t="19460" x="5791200" y="3155950"/>
          <p14:tracePt t="19476" x="5772150" y="3143250"/>
          <p14:tracePt t="19493" x="5759450" y="3136900"/>
          <p14:tracePt t="19514" x="5702300" y="3136900"/>
          <p14:tracePt t="19530" x="5664200" y="3136900"/>
          <p14:tracePt t="19546" x="5607050" y="3136900"/>
          <p14:tracePt t="19562" x="5568950" y="3136900"/>
          <p14:tracePt t="19577" x="5518150" y="3149600"/>
          <p14:tracePt t="19595" x="5473700" y="3175000"/>
          <p14:tracePt t="19611" x="5435600" y="3194050"/>
          <p14:tracePt t="19627" x="5391150" y="3213100"/>
          <p14:tracePt t="19644" x="5353050" y="3225800"/>
          <p14:tracePt t="19660" x="5321300" y="3244850"/>
          <p14:tracePt t="19676" x="5302250" y="3257550"/>
          <p14:tracePt t="19694" x="5289550" y="3289300"/>
          <p14:tracePt t="19710" x="5289550" y="3295650"/>
          <p14:tracePt t="19728" x="5276850" y="3340100"/>
          <p14:tracePt t="19745" x="5276850" y="3378200"/>
          <p14:tracePt t="19760" x="5276850" y="3422650"/>
          <p14:tracePt t="19777" x="5283200" y="3473450"/>
          <p14:tracePt t="19796" x="5289550" y="3511550"/>
          <p14:tracePt t="19811" x="5302250" y="3530600"/>
          <p14:tracePt t="19828" x="5308600" y="3556000"/>
          <p14:tracePt t="19844" x="5334000" y="3600450"/>
          <p14:tracePt t="19851" x="5334000" y="3619500"/>
          <p14:tracePt t="19860" x="5340350" y="3651250"/>
          <p14:tracePt t="19877" x="5365750" y="3708400"/>
          <p14:tracePt t="19893" x="5372100" y="3746500"/>
          <p14:tracePt t="19912" x="5384800" y="3784600"/>
          <p14:tracePt t="19929" x="5391150" y="3810000"/>
          <p14:tracePt t="19945" x="5391150" y="3829050"/>
          <p14:tracePt t="19962" x="5403850" y="3860800"/>
          <p14:tracePt t="19977" x="5410200" y="3898900"/>
          <p14:tracePt t="19993" x="5422900" y="3937000"/>
          <p14:tracePt t="20010" x="5435600" y="3975100"/>
          <p14:tracePt t="20027" x="5454650" y="4032250"/>
          <p14:tracePt t="20044" x="5467350" y="4083050"/>
          <p14:tracePt t="20061" x="5486400" y="4140200"/>
          <p14:tracePt t="20077" x="5499100" y="4178300"/>
          <p14:tracePt t="20094" x="5518150" y="4222750"/>
          <p14:tracePt t="20111" x="5530850" y="4267200"/>
          <p14:tracePt t="20130" x="5537200" y="4311650"/>
          <p14:tracePt t="20146" x="5549900" y="4337050"/>
          <p14:tracePt t="20162" x="5568950" y="4381500"/>
          <p14:tracePt t="20177" x="5581650" y="4419600"/>
          <p14:tracePt t="20194" x="5588000" y="4457700"/>
          <p14:tracePt t="20210" x="5600700" y="4502150"/>
          <p14:tracePt t="20227" x="5613400" y="4540250"/>
          <p14:tracePt t="20244" x="5632450" y="4597400"/>
          <p14:tracePt t="20260" x="5645150" y="4648200"/>
          <p14:tracePt t="20277" x="5657850" y="4699000"/>
          <p14:tracePt t="20297" x="5664200" y="4749800"/>
          <p14:tracePt t="20313" x="5676900" y="4768850"/>
          <p14:tracePt t="20327" x="5676900" y="4775200"/>
          <p14:tracePt t="20994" x="5676900" y="4781550"/>
          <p14:tracePt t="21017" x="5664200" y="4781550"/>
          <p14:tracePt t="21035" x="5645150" y="4781550"/>
          <p14:tracePt t="21051" x="5626100" y="4781550"/>
          <p14:tracePt t="21061" x="5619750" y="4781550"/>
          <p14:tracePt t="21076" x="5600700" y="4775200"/>
          <p14:tracePt t="21095" x="5588000" y="4756150"/>
          <p14:tracePt t="21112" x="5537200" y="4730750"/>
          <p14:tracePt t="21128" x="5499100" y="4705350"/>
          <p14:tracePt t="21144" x="5454650" y="4686300"/>
          <p14:tracePt t="21160" x="5416550" y="4667250"/>
          <p14:tracePt t="21176" x="5384800" y="4654550"/>
          <p14:tracePt t="21195" x="5359400" y="4635500"/>
          <p14:tracePt t="21211" x="5327650" y="4616450"/>
          <p14:tracePt t="21227" x="5302250" y="4610100"/>
          <p14:tracePt t="21244" x="5283200" y="4591050"/>
          <p14:tracePt t="21260" x="5264150" y="4572000"/>
          <p14:tracePt t="21277" x="5245100" y="4533900"/>
          <p14:tracePt t="21297" x="5226050" y="4470400"/>
          <p14:tracePt t="21313" x="5207000" y="4445000"/>
          <p14:tracePt t="21330" x="5187950" y="4400550"/>
          <p14:tracePt t="21345" x="5175250" y="4375150"/>
          <p14:tracePt t="21360" x="5162550" y="4337050"/>
          <p14:tracePt t="21378" x="5156200" y="4318000"/>
          <p14:tracePt t="21394" x="5156200" y="4298950"/>
          <p14:tracePt t="21410" x="5156200" y="4292600"/>
          <p14:tracePt t="21428" x="5156200" y="4273550"/>
          <p14:tracePt t="21445" x="5149850" y="4267200"/>
          <p14:tracePt t="21460" x="5137150" y="4248150"/>
          <p14:tracePt t="21477" x="5130800" y="4229100"/>
          <p14:tracePt t="21493" x="5124450" y="4216400"/>
          <p14:tracePt t="21513" x="5105400" y="4165600"/>
          <p14:tracePt t="21529" x="5080000" y="4127500"/>
          <p14:tracePt t="21546" x="5060950" y="4083050"/>
          <p14:tracePt t="21561" x="5048250" y="4044950"/>
          <p14:tracePt t="21577" x="5048250" y="4025900"/>
          <p14:tracePt t="21595" x="5041900" y="4000500"/>
          <p14:tracePt t="21610" x="5035550" y="3981450"/>
          <p14:tracePt t="21627" x="5035550" y="3962400"/>
          <p14:tracePt t="21644" x="5022850" y="3937000"/>
          <p14:tracePt t="21660" x="5003800" y="3898900"/>
          <p14:tracePt t="21677" x="4991100" y="3854450"/>
          <p14:tracePt t="21696" x="4959350" y="3790950"/>
          <p14:tracePt t="21711" x="4953000" y="3759200"/>
          <p14:tracePt t="21729" x="4895850" y="3683000"/>
          <p14:tracePt t="21745" x="4876800" y="3632200"/>
          <p14:tracePt t="21760" x="4845050" y="3587750"/>
          <p14:tracePt t="21776" x="4826000" y="3556000"/>
          <p14:tracePt t="21792" x="4806950" y="3536950"/>
          <p14:tracePt t="21809" x="4806950" y="3524250"/>
          <p14:tracePt t="21827" x="4794250" y="3505200"/>
          <p14:tracePt t="21844" x="4787900" y="3486150"/>
          <p14:tracePt t="21860" x="4787900" y="3473450"/>
          <p14:tracePt t="21866" x="4781550" y="3460750"/>
          <p14:tracePt t="21877" x="4781550" y="3441700"/>
          <p14:tracePt t="21893" x="4768850" y="3403600"/>
          <p14:tracePt t="21910" x="4756150" y="3365500"/>
          <p14:tracePt t="21929" x="4749800" y="3314700"/>
          <p14:tracePt t="21945" x="4737100" y="3289300"/>
          <p14:tracePt t="21961" x="4730750" y="3257550"/>
          <p14:tracePt t="21976" x="4730750" y="3244850"/>
          <p14:tracePt t="21993" x="4724400" y="3225800"/>
          <p14:tracePt t="22010" x="4724400" y="3206750"/>
          <p14:tracePt t="22026" x="4711700" y="3181350"/>
          <p14:tracePt t="22047" x="4711700" y="3149600"/>
          <p14:tracePt t="22061" x="4705350" y="3124200"/>
          <p14:tracePt t="22077" x="4705350" y="3105150"/>
          <p14:tracePt t="22095" x="4705350" y="3092450"/>
          <p14:tracePt t="23460" x="4692650" y="3079750"/>
          <p14:tracePt t="23483" x="4692650" y="3086100"/>
          <p14:tracePt t="23499" x="4673600" y="3111500"/>
          <p14:tracePt t="23515" x="4654550" y="3181350"/>
          <p14:tracePt t="23530" x="4603750" y="3276600"/>
          <p14:tracePt t="23547" x="4533900" y="3435350"/>
          <p14:tracePt t="23560" x="4438650" y="3632200"/>
          <p14:tracePt t="23577" x="4381500" y="3810000"/>
          <p14:tracePt t="23595" x="4324350" y="3987800"/>
          <p14:tracePt t="23610" x="4248150" y="4165600"/>
          <p14:tracePt t="23627" x="4184650" y="4267200"/>
          <p14:tracePt t="23645" x="4140200" y="4337050"/>
          <p14:tracePt t="23660" x="4095750" y="4394200"/>
          <p14:tracePt t="23677" x="4070350" y="4445000"/>
          <p14:tracePt t="23697" x="4032250" y="4521200"/>
          <p14:tracePt t="23712" x="4000500" y="4565650"/>
          <p14:tracePt t="23730" x="3981450" y="4591050"/>
          <p14:tracePt t="23745" x="3962400" y="4610100"/>
          <p14:tracePt t="23760" x="3943350" y="4629150"/>
          <p14:tracePt t="23777" x="3924300" y="4648200"/>
          <p14:tracePt t="23795" x="3911600" y="4660900"/>
          <p14:tracePt t="23810" x="3892550" y="4679950"/>
          <p14:tracePt t="23831" x="3867150" y="4705350"/>
          <p14:tracePt t="23848" x="3848100" y="4724400"/>
          <p14:tracePt t="23860" x="3848100" y="4730750"/>
          <p14:tracePt t="23877" x="3829050" y="4743450"/>
          <p14:tracePt t="23885" x="3822700" y="4749800"/>
          <p14:tracePt t="23894" x="3816350" y="4756150"/>
          <p14:tracePt t="23912" x="3803650" y="4768850"/>
          <p14:tracePt t="23931" x="3790950" y="4775200"/>
          <p14:tracePt t="23945" x="3771900" y="4787900"/>
          <p14:tracePt t="23960" x="3746500" y="4794250"/>
          <p14:tracePt t="23977" x="3714750" y="4813300"/>
          <p14:tracePt t="23994" x="3695700" y="4813300"/>
          <p14:tracePt t="24010" x="3683000" y="4813300"/>
          <p14:tracePt t="24027" x="3670300" y="4813300"/>
          <p14:tracePt t="24044" x="3657600" y="4813300"/>
          <p14:tracePt t="24061" x="3644900" y="4813300"/>
          <p14:tracePt t="24077" x="3625850" y="4813300"/>
          <p14:tracePt t="24096" x="3619500" y="4813300"/>
          <p14:tracePt t="24111" x="3613150" y="4813300"/>
          <p14:tracePt t="24130" x="3594100" y="4813300"/>
          <p14:tracePt t="24146" x="3587750" y="4813300"/>
          <p14:tracePt t="24181" x="3575050" y="4813300"/>
          <p14:tracePt t="24211" x="3568700" y="4813300"/>
          <p14:tracePt t="24234" x="3562350" y="4806950"/>
          <p14:tracePt t="24251" x="3549650" y="4806950"/>
          <p14:tracePt t="24305" x="3543300" y="4800600"/>
          <p14:tracePt t="24345" x="3530600" y="4800600"/>
          <p14:tracePt t="24617" x="3524250" y="4800600"/>
          <p14:tracePt t="24635" x="3517900" y="4794250"/>
          <p14:tracePt t="24655" x="3492500" y="4781550"/>
          <p14:tracePt t="24670" x="3479800" y="4781550"/>
          <p14:tracePt t="24682" x="3473450" y="4781550"/>
          <p14:tracePt t="24704" x="3473450" y="4775200"/>
          <p14:tracePt t="24720" x="3467100" y="4775200"/>
          <p14:tracePt t="24736" x="3454400" y="4775200"/>
          <p14:tracePt t="24747" x="3454400" y="4768850"/>
          <p14:tracePt t="24760" x="3435350" y="4756150"/>
          <p14:tracePt t="24777" x="3422650" y="4749800"/>
          <p14:tracePt t="24794" x="3409950" y="4737100"/>
          <p14:tracePt t="24811" x="3403600" y="4737100"/>
          <p14:tracePt t="24828" x="3403600" y="4730750"/>
          <p14:tracePt t="24846" x="3403600" y="4724400"/>
          <p14:tracePt t="24864" x="3397250" y="4705350"/>
          <p14:tracePt t="24876" x="3384550" y="4699000"/>
          <p14:tracePt t="24893" x="3378200" y="4679950"/>
          <p14:tracePt t="24898" x="3365500" y="4660900"/>
          <p14:tracePt t="24912" x="3365500" y="4641850"/>
          <p14:tracePt t="24928" x="3365500" y="4635500"/>
          <p14:tracePt t="24944" x="3365500" y="4622800"/>
          <p14:tracePt t="24960" x="3365500" y="4610100"/>
          <p14:tracePt t="24977" x="3365500" y="4597400"/>
          <p14:tracePt t="25012" x="3365500" y="4584700"/>
          <p14:tracePt t="25029" x="3365500" y="4572000"/>
          <p14:tracePt t="25047" x="3365500" y="4559300"/>
          <p14:tracePt t="25061" x="3365500" y="4540250"/>
          <p14:tracePt t="25077" x="3371850" y="4521200"/>
          <p14:tracePt t="25097" x="3378200" y="4495800"/>
          <p14:tracePt t="25114" x="3384550" y="4476750"/>
          <p14:tracePt t="25129" x="3397250" y="4470400"/>
          <p14:tracePt t="25145" x="3416300" y="4451350"/>
          <p14:tracePt t="25161" x="3422650" y="4432300"/>
          <p14:tracePt t="25177" x="3441700" y="4419600"/>
          <p14:tracePt t="25194" x="3448050" y="4406900"/>
          <p14:tracePt t="25210" x="3454400" y="4400550"/>
          <p14:tracePt t="25227" x="3467100" y="4400550"/>
          <p14:tracePt t="25244" x="3473450" y="4394200"/>
          <p14:tracePt t="25260" x="3492500" y="4375150"/>
          <p14:tracePt t="25277" x="3498850" y="4362450"/>
          <p14:tracePt t="25296" x="3524250" y="4337050"/>
          <p14:tracePt t="25312" x="3543300" y="4324350"/>
          <p14:tracePt t="25329" x="3549650" y="4305300"/>
          <p14:tracePt t="25344" x="3562350" y="4298950"/>
          <p14:tracePt t="25362" x="3581400" y="4279900"/>
          <p14:tracePt t="25378" x="3587750" y="4260850"/>
          <p14:tracePt t="25395" x="3594100" y="4254500"/>
          <p14:tracePt t="25411" x="3613150" y="4235450"/>
          <p14:tracePt t="25419" x="3613150" y="4229100"/>
          <p14:tracePt t="25428" x="3619500" y="4216400"/>
          <p14:tracePt t="25444" x="3632200" y="4203700"/>
          <p14:tracePt t="25461" x="3644900" y="4184650"/>
          <p14:tracePt t="25479" x="3663950" y="4165600"/>
          <p14:tracePt t="25498" x="3689350" y="4127500"/>
          <p14:tracePt t="25513" x="3708400" y="4114800"/>
          <p14:tracePt t="25530" x="3714750" y="4095750"/>
          <p14:tracePt t="25546" x="3733800" y="4070350"/>
          <p14:tracePt t="25562" x="3752850" y="4051300"/>
          <p14:tracePt t="25578" x="3759200" y="4032250"/>
          <p14:tracePt t="25595" x="3778250" y="4013200"/>
          <p14:tracePt t="25611" x="3797300" y="4000500"/>
          <p14:tracePt t="25628" x="3803650" y="3981450"/>
          <p14:tracePt t="25648" x="3822700" y="3956050"/>
          <p14:tracePt t="25661" x="3829050" y="3943350"/>
          <p14:tracePt t="25680" x="3848100" y="3917950"/>
          <p14:tracePt t="25696" x="3867150" y="3905250"/>
          <p14:tracePt t="25715" x="3873500" y="3886200"/>
          <p14:tracePt t="25729" x="3892550" y="3867150"/>
          <p14:tracePt t="25745" x="3911600" y="3841750"/>
          <p14:tracePt t="25762" x="3917950" y="3822700"/>
          <p14:tracePt t="25779" x="3937000" y="3803650"/>
          <p14:tracePt t="25795" x="3956050" y="3790950"/>
          <p14:tracePt t="25811" x="3975100" y="3759200"/>
          <p14:tracePt t="25829" x="3987800" y="3740150"/>
          <p14:tracePt t="25845" x="4000500" y="3727450"/>
          <p14:tracePt t="25861" x="4006850" y="3708400"/>
          <p14:tracePt t="25881" x="4025900" y="3683000"/>
          <p14:tracePt t="25896" x="4032250" y="3663950"/>
          <p14:tracePt t="25913" x="4051300" y="3644900"/>
          <p14:tracePt t="25929" x="4070350" y="3632200"/>
          <p14:tracePt t="25935" x="4076700" y="3619500"/>
          <p14:tracePt t="25946" x="4076700" y="3613150"/>
          <p14:tracePt t="25961" x="4095750" y="3594100"/>
          <p14:tracePt t="25977" x="4102100" y="3587750"/>
          <p14:tracePt t="25994" x="4102100" y="3568700"/>
          <p14:tracePt t="26010" x="4108450" y="3568700"/>
          <p14:tracePt t="26027" x="4108450" y="3562350"/>
          <p14:tracePt t="26046" x="4121150" y="3543300"/>
          <p14:tracePt t="26064" x="4127500" y="3536950"/>
          <p14:tracePt t="26080" x="4133850" y="3536950"/>
          <p14:tracePt t="26097" x="4133850" y="3524250"/>
          <p14:tracePt t="26112" x="4133850" y="3517900"/>
          <p14:tracePt t="26129" x="4146550" y="3511550"/>
          <p14:tracePt t="26146" x="4146550" y="3492500"/>
          <p14:tracePt t="26162" x="4152900" y="3479800"/>
          <p14:tracePt t="26178" x="4171950" y="3467100"/>
          <p14:tracePt t="26195" x="4178300" y="3454400"/>
          <p14:tracePt t="26212" x="4191000" y="3441700"/>
          <p14:tracePt t="26228" x="4203700" y="3429000"/>
          <p14:tracePt t="26248" x="4216400" y="3416300"/>
          <p14:tracePt t="26261" x="4229100" y="3397250"/>
          <p14:tracePt t="26280" x="4248150" y="3371850"/>
          <p14:tracePt t="26297" x="4267200" y="3352800"/>
          <p14:tracePt t="26314" x="4273550" y="3333750"/>
          <p14:tracePt t="26330" x="4292600" y="3321050"/>
          <p14:tracePt t="26346" x="4311650" y="3321050"/>
          <p14:tracePt t="26361" x="4318000" y="3308350"/>
          <p14:tracePt t="26379" x="4337050" y="3302000"/>
          <p14:tracePt t="26396" x="4343400" y="3282950"/>
          <p14:tracePt t="26411" x="4362450" y="3276600"/>
          <p14:tracePt t="26429" x="4381500" y="3263900"/>
          <p14:tracePt t="26437" x="4381500" y="3257550"/>
          <p14:tracePt t="26449" x="4394200" y="3251200"/>
          <p14:tracePt t="26465" x="4413250" y="3238500"/>
          <p14:tracePt t="26477" x="4425950" y="3232150"/>
          <p14:tracePt t="26496" x="4451350" y="3225800"/>
          <p14:tracePt t="26514" x="4457700" y="3206750"/>
          <p14:tracePt t="26529" x="4476750" y="3194050"/>
          <p14:tracePt t="26649" x="4476750" y="3200400"/>
          <p14:tracePt t="26660" x="4470400" y="3206750"/>
          <p14:tracePt t="26683" x="4419600" y="3257550"/>
          <p14:tracePt t="26696" x="4394200" y="3276600"/>
          <p14:tracePt t="26711" x="4349750" y="3308350"/>
          <p14:tracePt t="26729" x="4311650" y="3327400"/>
          <p14:tracePt t="26744" x="4279900" y="3359150"/>
          <p14:tracePt t="26760" x="4248150" y="3378200"/>
          <p14:tracePt t="26779" x="4210050" y="3409950"/>
          <p14:tracePt t="26795" x="4184650" y="3429000"/>
          <p14:tracePt t="26811" x="4140200" y="3448050"/>
          <p14:tracePt t="26828" x="4095750" y="3479800"/>
          <p14:tracePt t="26845" x="4044950" y="3498850"/>
          <p14:tracePt t="26864" x="3968750" y="3530600"/>
          <p14:tracePt t="26879" x="3937000" y="3543300"/>
          <p14:tracePt t="26896" x="3924300" y="3549650"/>
          <p14:tracePt t="26913" x="3892550" y="3562350"/>
          <p14:tracePt t="26927" x="3879850" y="3575050"/>
          <p14:tracePt t="26936" x="3867150" y="3587750"/>
          <p14:tracePt t="26947" x="3848100" y="3587750"/>
          <p14:tracePt t="26960" x="3822700" y="3606800"/>
          <p14:tracePt t="26977" x="3803650" y="3613150"/>
          <p14:tracePt t="26993" x="3790950" y="3619500"/>
          <p14:tracePt t="27012" x="3771900" y="3619500"/>
          <p14:tracePt t="27028" x="3765550" y="3632200"/>
          <p14:tracePt t="27045" x="3746500" y="3638550"/>
          <p14:tracePt t="27061" x="3727450" y="3644900"/>
          <p14:tracePt t="27081" x="3683000" y="3663950"/>
          <p14:tracePt t="27097" x="3651250" y="3683000"/>
          <p14:tracePt t="27114" x="3625850" y="3702050"/>
          <p14:tracePt t="27129" x="3606800" y="3721100"/>
          <p14:tracePt t="27145" x="3581400" y="3740150"/>
          <p14:tracePt t="27161" x="3562350" y="3746500"/>
          <p14:tracePt t="27201" x="3556000" y="3746500"/>
          <p14:tracePt t="27211" x="3549650" y="3752850"/>
          <p14:tracePt t="27228" x="3536950" y="3752850"/>
          <p14:tracePt t="27246" x="3530600" y="3752850"/>
          <p14:tracePt t="27261" x="3517900" y="3765550"/>
          <p14:tracePt t="27295" x="3511550" y="3765550"/>
          <p14:tracePt t="27321" x="3505200" y="3765550"/>
          <p14:tracePt t="28011" x="3505200" y="3771900"/>
          <p14:tracePt t="28029" x="3492500" y="3778250"/>
          <p14:tracePt t="28050" x="3479800" y="3797300"/>
          <p14:tracePt t="28067" x="3460750" y="3816350"/>
          <p14:tracePt t="28081" x="3454400" y="3822700"/>
          <p14:tracePt t="28097" x="3435350" y="3841750"/>
          <p14:tracePt t="28113" x="3416300" y="3860800"/>
          <p14:tracePt t="28129" x="3390900" y="3867150"/>
          <p14:tracePt t="28145" x="3359150" y="3879850"/>
          <p14:tracePt t="28162" x="3333750" y="3886200"/>
          <p14:tracePt t="28178" x="3327400" y="3886200"/>
          <p14:tracePt t="28211" x="3314700" y="3886200"/>
          <p14:tracePt t="28228" x="3295650" y="3886200"/>
          <p14:tracePt t="28246" x="3282950" y="3886200"/>
          <p14:tracePt t="28262" x="3263900" y="3886200"/>
          <p14:tracePt t="28278" x="3257550" y="3886200"/>
          <p14:tracePt t="28337" x="3244850" y="3886200"/>
          <p14:tracePt t="28347" x="3238500" y="3892550"/>
          <p14:tracePt t="28362" x="3219450" y="3905250"/>
          <p14:tracePt t="28380" x="3219450" y="3911600"/>
          <p14:tracePt t="28412" x="3213100" y="3911600"/>
          <p14:tracePt t="28450" x="3213100" y="3924300"/>
          <p14:tracePt t="28459" x="3200400" y="3924300"/>
          <p14:tracePt t="28481" x="3187700" y="3930650"/>
          <p14:tracePt t="28497" x="3168650" y="3930650"/>
          <p14:tracePt t="28513" x="3149600" y="3930650"/>
          <p14:tracePt t="28528" x="3143250" y="3930650"/>
          <p14:tracePt t="28544" x="3130550" y="3930650"/>
          <p14:tracePt t="28561" x="3124200" y="3930650"/>
          <p14:tracePt t="28656" x="3117850" y="3930650"/>
          <p14:tracePt t="28671" x="3117850" y="3911600"/>
          <p14:tracePt t="28696" x="3105150" y="3898900"/>
          <p14:tracePt t="28711" x="3105150" y="3892550"/>
          <p14:tracePt t="28727" x="3105150" y="3873500"/>
          <p14:tracePt t="28744" x="3105150" y="3867150"/>
          <p14:tracePt t="28760" x="3105150" y="3860800"/>
          <p14:tracePt t="28777" x="3105150" y="3841750"/>
          <p14:tracePt t="28794" x="3105150" y="3835400"/>
          <p14:tracePt t="28811" x="3105150" y="3822700"/>
          <p14:tracePt t="28834" x="3105150" y="3816350"/>
          <p14:tracePt t="28850" x="3105150" y="3803650"/>
          <p14:tracePt t="28873" x="3111500" y="3797300"/>
          <p14:tracePt t="28882" x="3111500" y="3790950"/>
          <p14:tracePt t="28897" x="3117850" y="3778250"/>
          <p14:tracePt t="28912" x="3136900" y="3765550"/>
          <p14:tracePt t="28929" x="3143250" y="3765550"/>
          <p14:tracePt t="28945" x="3155950" y="3752850"/>
          <p14:tracePt t="28962" x="3168650" y="3746500"/>
          <p14:tracePt t="28969" x="3181350" y="3746500"/>
          <p14:tracePt t="28979" x="3187700" y="3746500"/>
          <p14:tracePt t="28996" x="3206750" y="3746500"/>
          <p14:tracePt t="29012" x="3219450" y="3733800"/>
          <p14:tracePt t="29029" x="3251200" y="3733800"/>
          <p14:tracePt t="29048" x="3282950" y="3727450"/>
          <p14:tracePt t="29062" x="3302000" y="3727450"/>
          <p14:tracePt t="29081" x="3365500" y="3714750"/>
          <p14:tracePt t="29097" x="3416300" y="3708400"/>
          <p14:tracePt t="29113" x="3473450" y="3695700"/>
          <p14:tracePt t="29130" x="3511550" y="3676650"/>
          <p14:tracePt t="29146" x="3556000" y="3663950"/>
          <p14:tracePt t="29161" x="3568700" y="3663950"/>
          <p14:tracePt t="29179" x="3587750" y="3657600"/>
          <p14:tracePt t="29195" x="3594100" y="3644900"/>
          <p14:tracePt t="29211" x="3613150" y="3638550"/>
          <p14:tracePt t="29228" x="3632200" y="3638550"/>
          <p14:tracePt t="29249" x="3651250" y="3632200"/>
          <p14:tracePt t="29262" x="3657600" y="3619500"/>
          <p14:tracePt t="29282" x="3683000" y="3613150"/>
          <p14:tracePt t="29297" x="3708400" y="3600450"/>
          <p14:tracePt t="29313" x="3727450" y="3600450"/>
          <p14:tracePt t="29329" x="3746500" y="3594100"/>
          <p14:tracePt t="29347" x="3752850" y="3594100"/>
          <p14:tracePt t="29362" x="3765550" y="3594100"/>
          <p14:tracePt t="29379" x="3778250" y="3587750"/>
          <p14:tracePt t="29396" x="3797300" y="3575050"/>
          <p14:tracePt t="29412" x="3816350" y="3575050"/>
          <p14:tracePt t="29429" x="3841750" y="3568700"/>
          <p14:tracePt t="29448" x="3892550" y="3549650"/>
          <p14:tracePt t="29461" x="3911600" y="3549650"/>
          <p14:tracePt t="29480" x="3956050" y="3530600"/>
          <p14:tracePt t="29496" x="3968750" y="3530600"/>
          <p14:tracePt t="29530" x="3975100" y="3530600"/>
          <p14:tracePt t="29674" x="3981450" y="3517900"/>
          <p14:tracePt t="30018" x="3975100" y="3517900"/>
          <p14:tracePt t="30033" x="3956050" y="3517900"/>
          <p14:tracePt t="32843" x="3968750" y="3517900"/>
          <p14:tracePt t="32859" x="3975100" y="3505200"/>
          <p14:tracePt t="32881" x="3994150" y="3492500"/>
          <p14:tracePt t="32898" x="4000500" y="3486150"/>
          <p14:tracePt t="32914" x="4019550" y="3467100"/>
          <p14:tracePt t="32930" x="4025900" y="3454400"/>
          <p14:tracePt t="32947" x="4044950" y="3435350"/>
          <p14:tracePt t="32962" x="4070350" y="3416300"/>
          <p14:tracePt t="32979" x="4089400" y="3397250"/>
          <p14:tracePt t="32996" x="4108450" y="3384550"/>
          <p14:tracePt t="33002" x="4114800" y="3371850"/>
          <p14:tracePt t="33013" x="4127500" y="3365500"/>
          <p14:tracePt t="33031" x="4152900" y="3327400"/>
          <p14:tracePt t="33048" x="4165600" y="3308350"/>
          <p14:tracePt t="33064" x="4184650" y="3282950"/>
          <p14:tracePt t="33081" x="4229100" y="3263900"/>
          <p14:tracePt t="33098" x="4260850" y="3232150"/>
          <p14:tracePt t="33112" x="4298950" y="3200400"/>
          <p14:tracePt t="33129" x="4343400" y="3168650"/>
          <p14:tracePt t="33145" x="4387850" y="3136900"/>
          <p14:tracePt t="33162" x="4438650" y="3111500"/>
          <p14:tracePt t="33178" x="4483100" y="3079750"/>
          <p14:tracePt t="33195" x="4527550" y="3048000"/>
          <p14:tracePt t="33211" x="4565650" y="3016250"/>
          <p14:tracePt t="33229" x="4622800" y="2971800"/>
          <p14:tracePt t="33249" x="4724400" y="2914650"/>
          <p14:tracePt t="33265" x="4794250" y="2870200"/>
          <p14:tracePt t="33281" x="4851400" y="2825750"/>
          <p14:tracePt t="33298" x="4908550" y="2781300"/>
          <p14:tracePt t="33313" x="4959350" y="2736850"/>
          <p14:tracePt t="33329" x="5003800" y="2692400"/>
          <p14:tracePt t="33346" x="5048250" y="2647950"/>
          <p14:tracePt t="33362" x="5067300" y="2609850"/>
          <p14:tracePt t="33379" x="5092700" y="2565400"/>
          <p14:tracePt t="33396" x="5105400" y="2546350"/>
          <p14:tracePt t="33412" x="5118100" y="2533650"/>
          <p14:tracePt t="33429" x="5118100" y="2520950"/>
          <p14:tracePt t="33446" x="5124450" y="2520950"/>
          <p14:tracePt t="41849" x="5111750" y="2520950"/>
          <p14:tracePt t="41862" x="5105400" y="2520950"/>
          <p14:tracePt t="41883" x="5035550" y="2514600"/>
          <p14:tracePt t="41905" x="4864100" y="2514600"/>
          <p14:tracePt t="41917" x="4819650" y="2514600"/>
          <p14:tracePt t="41928" x="4787900" y="2514600"/>
          <p14:tracePt t="41994" x="4775200" y="2501900"/>
          <p14:tracePt t="42004" x="4768850" y="2482850"/>
          <p14:tracePt t="42019" x="4737100" y="2298700"/>
          <p14:tracePt t="42033" x="4724400" y="1949450"/>
          <p14:tracePt t="42049" x="4724400" y="1606550"/>
          <p14:tracePt t="42066" x="4724400" y="1327150"/>
          <p14:tracePt t="42080" x="4724400" y="1136650"/>
          <p14:tracePt t="42097" x="4724400" y="971550"/>
          <p14:tracePt t="42115" x="4629150" y="736600"/>
          <p14:tracePt t="42130" x="4381500" y="520700"/>
          <p14:tracePt t="42138" x="4191000" y="438150"/>
          <p14:tracePt t="42147" x="3968750" y="323850"/>
          <p14:tracePt t="42163" x="3568700" y="127000"/>
          <p14:tracePt t="42180" x="3308350" y="0"/>
          <p14:tracePt t="42196" x="3136900" y="0"/>
          <p14:tracePt t="42213" x="3022600" y="0"/>
          <p14:tracePt t="42232" x="2825750" y="0"/>
          <p14:tracePt t="42249" x="2647950" y="0"/>
          <p14:tracePt t="42266" x="2451100" y="0"/>
          <p14:tracePt t="42282" x="2266950" y="0"/>
          <p14:tracePt t="42299" x="2082800" y="0"/>
          <p14:tracePt t="42314" x="1905000" y="0"/>
          <p14:tracePt t="42331" x="1746250" y="0"/>
          <p14:tracePt t="42348" x="1568450" y="0"/>
          <p14:tracePt t="42363" x="1371600" y="0"/>
          <p14:tracePt t="42380" x="1162050" y="0"/>
          <p14:tracePt t="42397" x="933450" y="0"/>
          <p14:tracePt t="42415" x="628650" y="0"/>
          <p14:tracePt t="42432" x="463550" y="0"/>
          <p14:tracePt t="42450" x="311150" y="6350"/>
          <p14:tracePt t="42465" x="215900" y="44450"/>
          <p14:tracePt t="42482" x="114300" y="76200"/>
          <p14:tracePt t="42498" x="19050" y="127000"/>
          <p14:tracePt t="43464" x="12700" y="247650"/>
          <p14:tracePt t="43480" x="31750" y="330200"/>
          <p14:tracePt t="43496" x="57150" y="406400"/>
          <p14:tracePt t="43512" x="82550" y="488950"/>
          <p14:tracePt t="43530" x="101600" y="584200"/>
          <p14:tracePt t="43547" x="127000" y="660400"/>
          <p14:tracePt t="43563" x="146050" y="742950"/>
          <p14:tracePt t="43581" x="146050" y="806450"/>
          <p14:tracePt t="43596" x="158750" y="889000"/>
          <p14:tracePt t="43613" x="158750" y="977900"/>
          <p14:tracePt t="43633" x="158750" y="11176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/>
              <a:t>Thymus/ lymphoid organ/ gland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779912" y="1600201"/>
            <a:ext cx="5400600" cy="4648200"/>
            <a:chOff x="1066800" y="1600201"/>
            <a:chExt cx="6858000" cy="4648200"/>
          </a:xfrm>
        </p:grpSpPr>
        <p:pic>
          <p:nvPicPr>
            <p:cNvPr id="13314" name="Picture 2" descr="http://histology-world.com/photoalbum/albums/userpics/normal_thymus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600201"/>
              <a:ext cx="6096000" cy="4648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4953000" y="1600201"/>
              <a:ext cx="2971800" cy="10667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4495800" y="3200399"/>
              <a:ext cx="3276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8229865" y="12687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Cortex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33557" y="278092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Medulla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2889"/>
            <a:ext cx="3600400" cy="376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79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</p:bldLst>
  </p:timing>
  <p:extLst mod="1">
    <p:ext uri="{3A86A75C-4F4B-4683-9AE1-C65F6400EC91}">
      <p14:laserTraceLst xmlns:p14="http://schemas.microsoft.com/office/powerpoint/2010/main">
        <p14:tracePtLst>
          <p14:tracePt t="2259" x="819150" y="4959350"/>
          <p14:tracePt t="2299" x="819150" y="4953000"/>
          <p14:tracePt t="3383" x="825500" y="4953000"/>
          <p14:tracePt t="3399" x="844550" y="4940300"/>
          <p14:tracePt t="3421" x="1009650" y="4876800"/>
          <p14:tracePt t="3432" x="1117600" y="4794250"/>
          <p14:tracePt t="3448" x="1308100" y="4641850"/>
          <p14:tracePt t="3465" x="1441450" y="4489450"/>
          <p14:tracePt t="3481" x="1504950" y="4387850"/>
          <p14:tracePt t="3499" x="1581150" y="4222750"/>
          <p14:tracePt t="3516" x="1631950" y="4140200"/>
          <p14:tracePt t="3534" x="1676400" y="4070350"/>
          <p14:tracePt t="3548" x="1720850" y="4025900"/>
          <p14:tracePt t="3566" x="1765300" y="3968750"/>
          <p14:tracePt t="3582" x="1822450" y="3898900"/>
          <p14:tracePt t="3599" x="1866900" y="3829050"/>
          <p14:tracePt t="3615" x="1911350" y="3778250"/>
          <p14:tracePt t="3632" x="1968500" y="3733800"/>
          <p14:tracePt t="3639" x="1987550" y="3721100"/>
          <p14:tracePt t="3650" x="1993900" y="3714750"/>
          <p14:tracePt t="3665" x="2012950" y="3683000"/>
          <p14:tracePt t="3685" x="2032000" y="3625850"/>
          <p14:tracePt t="8005" x="2051050" y="3619500"/>
          <p14:tracePt t="8030" x="2089150" y="3606800"/>
          <p14:tracePt t="8052" x="2273300" y="3568700"/>
          <p14:tracePt t="8069" x="2476500" y="3568700"/>
          <p14:tracePt t="8081" x="2578100" y="3568700"/>
          <p14:tracePt t="8099" x="2806700" y="3568700"/>
          <p14:tracePt t="8116" x="2857500" y="3568700"/>
          <p14:tracePt t="8133" x="2876550" y="3568700"/>
          <p14:tracePt t="8151" x="2895600" y="3568700"/>
          <p14:tracePt t="8167" x="2921000" y="3581400"/>
          <p14:tracePt t="8184" x="2978150" y="3594100"/>
          <p14:tracePt t="8201" x="3016250" y="3600450"/>
          <p14:tracePt t="8216" x="3079750" y="3600450"/>
          <p14:tracePt t="8233" x="3194050" y="3613150"/>
          <p14:tracePt t="8240" x="3251200" y="3613150"/>
          <p14:tracePt t="8253" x="3422650" y="3625850"/>
          <p14:tracePt t="8269" x="3663950" y="3625850"/>
          <p14:tracePt t="8284" x="3937000" y="3657600"/>
          <p14:tracePt t="8302" x="4178300" y="3657600"/>
          <p14:tracePt t="8317" x="4368800" y="3670300"/>
          <p14:tracePt t="8333" x="4476750" y="3670300"/>
          <p14:tracePt t="8350" x="4527550" y="3670300"/>
          <p14:tracePt t="8366" x="4559300" y="3670300"/>
          <p14:tracePt t="8383" x="4572000" y="3670300"/>
          <p14:tracePt t="8416" x="4591050" y="3670300"/>
          <p14:tracePt t="8433" x="4610100" y="3670300"/>
          <p14:tracePt t="8452" x="4692650" y="3670300"/>
          <p14:tracePt t="8468" x="4743450" y="3670300"/>
          <p14:tracePt t="8486" x="4781550" y="3657600"/>
          <p14:tracePt t="8501" x="4864100" y="3651250"/>
          <p14:tracePt t="8517" x="4972050" y="3651250"/>
          <p14:tracePt t="8533" x="5118100" y="3651250"/>
          <p14:tracePt t="8549" x="5264150" y="3657600"/>
          <p14:tracePt t="8566" x="5397500" y="3683000"/>
          <p14:tracePt t="8582" x="5530850" y="3708400"/>
          <p14:tracePt t="8599" x="5619750" y="3721100"/>
          <p14:tracePt t="8617" x="5657850" y="3721100"/>
          <p14:tracePt t="8637" x="5683250" y="3727450"/>
          <p14:tracePt t="8653" x="5695950" y="3727450"/>
          <p14:tracePt t="8669" x="5702300" y="3740150"/>
          <p14:tracePt t="8684" x="5715000" y="3740150"/>
          <p14:tracePt t="8702" x="5727700" y="3740150"/>
          <p14:tracePt t="8718" x="5759450" y="3746500"/>
          <p14:tracePt t="8734" x="5810250" y="3759200"/>
          <p14:tracePt t="8751" x="5861050" y="3771900"/>
          <p14:tracePt t="8758" x="5899150" y="3778250"/>
          <p14:tracePt t="8769" x="5943600" y="3790950"/>
          <p14:tracePt t="8783" x="6026150" y="3816350"/>
          <p14:tracePt t="8800" x="6102350" y="3829050"/>
          <p14:tracePt t="8816" x="6140450" y="3829050"/>
          <p14:tracePt t="8832" x="6159500" y="3829050"/>
          <p14:tracePt t="8852" x="6184900" y="3835400"/>
          <p14:tracePt t="8865" x="6191250" y="3835400"/>
          <p14:tracePt t="8925" x="6203950" y="3841750"/>
          <p14:tracePt t="8941" x="6210300" y="3841750"/>
          <p14:tracePt t="8953" x="6216650" y="3841750"/>
          <p14:tracePt t="8968" x="6235700" y="3854450"/>
          <p14:tracePt t="8984" x="6254750" y="3854450"/>
          <p14:tracePt t="9000" x="6273800" y="3854450"/>
          <p14:tracePt t="9020" x="6305550" y="3860800"/>
          <p14:tracePt t="9033" x="6318250" y="3860800"/>
          <p14:tracePt t="9050" x="6324600" y="3873500"/>
          <p14:tracePt t="9067" x="6337300" y="3873500"/>
          <p14:tracePt t="22398" x="6318250" y="3848100"/>
          <p14:tracePt t="22408" x="6280150" y="3797300"/>
          <p14:tracePt t="22437" x="6032500" y="3505200"/>
          <p14:tracePt t="22469" x="5937250" y="3371850"/>
          <p14:tracePt t="22496" x="5905500" y="3321050"/>
          <p14:tracePt t="22506" x="5886450" y="3302000"/>
          <p14:tracePt t="22520" x="5829300" y="3232150"/>
          <p14:tracePt t="22535" x="5784850" y="3187700"/>
          <p14:tracePt t="22551" x="5765800" y="3162300"/>
          <p14:tracePt t="22568" x="5740400" y="3130550"/>
          <p14:tracePt t="22575" x="5721350" y="3111500"/>
          <p14:tracePt t="22584" x="5670550" y="3073400"/>
          <p14:tracePt t="22602" x="5480050" y="2933700"/>
          <p14:tracePt t="22621" x="5156200" y="2794000"/>
          <p14:tracePt t="22638" x="4933950" y="2667000"/>
          <p14:tracePt t="22654" x="4654550" y="2520950"/>
          <p14:tracePt t="22669" x="4419600" y="2406650"/>
          <p14:tracePt t="22685" x="4216400" y="2298700"/>
          <p14:tracePt t="22704" x="4057650" y="2216150"/>
          <p14:tracePt t="22718" x="3911600" y="2095500"/>
          <p14:tracePt t="22735" x="3765550" y="1993900"/>
          <p14:tracePt t="22753" x="3600450" y="1860550"/>
          <p14:tracePt t="22767" x="3416300" y="1720850"/>
          <p14:tracePt t="22784" x="3232150" y="1600200"/>
          <p14:tracePt t="22801" x="3048000" y="1492250"/>
          <p14:tracePt t="22817" x="2870200" y="1403350"/>
          <p14:tracePt t="22836" x="2654300" y="1289050"/>
          <p14:tracePt t="22853" x="2476500" y="1181100"/>
          <p14:tracePt t="22869" x="2311400" y="1079500"/>
          <p14:tracePt t="22886" x="2190750" y="1009650"/>
          <p14:tracePt t="22902" x="2089150" y="958850"/>
          <p14:tracePt t="22919" x="1968500" y="895350"/>
          <p14:tracePt t="22934" x="1866900" y="844550"/>
          <p14:tracePt t="22950" x="1765300" y="793750"/>
          <p14:tracePt t="22968" x="1701800" y="768350"/>
          <p14:tracePt t="22984" x="1600200" y="736600"/>
          <p14:tracePt t="23000" x="1524000" y="698500"/>
          <p14:tracePt t="23020" x="1397000" y="654050"/>
          <p14:tracePt t="23036" x="1327150" y="628650"/>
          <p14:tracePt t="23054" x="1257300" y="609600"/>
          <p14:tracePt t="23069" x="1193800" y="577850"/>
          <p14:tracePt t="23076" x="1162050" y="565150"/>
          <p14:tracePt t="23088" x="1123950" y="552450"/>
          <p14:tracePt t="23101" x="1073150" y="539750"/>
          <p14:tracePt t="23119" x="1016000" y="520700"/>
          <p14:tracePt t="23135" x="965200" y="495300"/>
          <p14:tracePt t="23152" x="908050" y="488950"/>
          <p14:tracePt t="23169" x="882650" y="469900"/>
          <p14:tracePt t="23185" x="844550" y="450850"/>
          <p14:tracePt t="23202" x="800100" y="425450"/>
          <p14:tracePt t="23218" x="768350" y="406400"/>
          <p14:tracePt t="23237" x="736600" y="387350"/>
          <p14:tracePt t="23253" x="704850" y="381000"/>
          <p14:tracePt t="23269" x="679450" y="374650"/>
          <p14:tracePt t="23284" x="641350" y="361950"/>
          <p14:tracePt t="23301" x="622300" y="355600"/>
          <p14:tracePt t="23318" x="603250" y="355600"/>
          <p14:tracePt t="23335" x="590550" y="342900"/>
          <p14:tracePt t="23389" x="577850" y="342900"/>
          <p14:tracePt t="23399" x="571500" y="336550"/>
          <p14:tracePt t="23422" x="552450" y="330200"/>
          <p14:tracePt t="23438" x="533400" y="317500"/>
          <p14:tracePt t="23453" x="495300" y="311150"/>
          <p14:tracePt t="23469" x="444500" y="298450"/>
          <p14:tracePt t="23485" x="400050" y="285750"/>
          <p14:tracePt t="23502" x="361950" y="266700"/>
          <p14:tracePt t="23520" x="323850" y="254000"/>
          <p14:tracePt t="23535" x="304800" y="247650"/>
          <p14:tracePt t="23551" x="285750" y="241300"/>
          <p14:tracePt t="23568" x="266700" y="228600"/>
          <p14:tracePt t="23584" x="260350" y="228600"/>
          <p14:tracePt t="23601" x="254000" y="228600"/>
          <p14:tracePt t="23621" x="228600" y="215900"/>
          <p14:tracePt t="23638" x="209550" y="215900"/>
          <p14:tracePt t="23653" x="171450" y="196850"/>
          <p14:tracePt t="23670" x="127000" y="184150"/>
          <p14:tracePt t="23685" x="76200" y="158750"/>
          <p14:tracePt t="23703" x="31750" y="152400"/>
          <p14:tracePt t="25003" x="0" y="190500"/>
          <p14:tracePt t="25021" x="50800" y="2095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Thymus/ Hassall’s corpuscle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8600" y="1371600"/>
            <a:ext cx="6310086" cy="4800599"/>
            <a:chOff x="304800" y="1447801"/>
            <a:chExt cx="6310086" cy="4800599"/>
          </a:xfrm>
        </p:grpSpPr>
        <p:pic>
          <p:nvPicPr>
            <p:cNvPr id="15362" name="Picture 2" descr="http://cfile213.uf.daum.net/attach/033AB74551BDA1422DFAE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447801"/>
              <a:ext cx="6172200" cy="48005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3505200" y="2933700"/>
              <a:ext cx="3109686" cy="7239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6477000" y="2789872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Acidophilic  mass of </a:t>
            </a:r>
          </a:p>
          <a:p>
            <a:r>
              <a:rPr lang="en-US" sz="2000" b="1" dirty="0"/>
              <a:t>degenerated reticular cells , </a:t>
            </a:r>
          </a:p>
          <a:p>
            <a:r>
              <a:rPr lang="en-US" sz="2000" b="1" dirty="0"/>
              <a:t>surrounded </a:t>
            </a:r>
          </a:p>
          <a:p>
            <a:r>
              <a:rPr lang="en-US" sz="2000" b="1" dirty="0"/>
              <a:t>By concentric layers of </a:t>
            </a:r>
          </a:p>
          <a:p>
            <a:r>
              <a:rPr lang="en-US" sz="2000" b="1" dirty="0"/>
              <a:t>epithelial reticular cells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4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  <p:extLst mod="1">
    <p:ext uri="{3A86A75C-4F4B-4683-9AE1-C65F6400EC91}">
      <p14:laserTraceLst xmlns:p14="http://schemas.microsoft.com/office/powerpoint/2010/main">
        <p14:tracePtLst>
          <p14:tracePt t="2812" x="793750" y="4972050"/>
          <p14:tracePt t="2844" x="819150" y="4972050"/>
          <p14:tracePt t="2876" x="838200" y="4972050"/>
          <p14:tracePt t="2892" x="844550" y="4972050"/>
          <p14:tracePt t="2934" x="863600" y="4972050"/>
          <p14:tracePt t="2943" x="869950" y="4972050"/>
          <p14:tracePt t="2959" x="901700" y="4972050"/>
          <p14:tracePt t="2976" x="952500" y="4972050"/>
          <p14:tracePt t="2992" x="1028700" y="4972050"/>
          <p14:tracePt t="3009" x="1111250" y="4946650"/>
          <p14:tracePt t="3029" x="1212850" y="4927600"/>
          <p14:tracePt t="3045" x="1250950" y="4927600"/>
          <p14:tracePt t="3061" x="1257300" y="4914900"/>
          <p14:tracePt t="6593" x="1270000" y="4908550"/>
          <p14:tracePt t="6612" x="1270000" y="4895850"/>
          <p14:tracePt t="6718" x="1263650" y="4895850"/>
          <p14:tracePt t="6736" x="1263650" y="4902200"/>
          <p14:tracePt t="6752" x="1263650" y="4940300"/>
          <p14:tracePt t="6779" x="1250950" y="5029200"/>
          <p14:tracePt t="6798" x="1250950" y="5067300"/>
          <p14:tracePt t="6814" x="1257300" y="5111750"/>
          <p14:tracePt t="6829" x="1276350" y="5149850"/>
          <p14:tracePt t="6845" x="1327150" y="5219700"/>
          <p14:tracePt t="6863" x="1371600" y="5289550"/>
          <p14:tracePt t="6879" x="1416050" y="5359400"/>
          <p14:tracePt t="6894" x="1460500" y="5397500"/>
          <p14:tracePt t="6912" x="1517650" y="5441950"/>
          <p14:tracePt t="6928" x="1581150" y="5480050"/>
          <p14:tracePt t="6945" x="1651000" y="5499100"/>
          <p14:tracePt t="6962" x="1714500" y="5499100"/>
          <p14:tracePt t="6980" x="1784350" y="5499100"/>
          <p14:tracePt t="6997" x="1828800" y="5499100"/>
          <p14:tracePt t="7013" x="1892300" y="5486400"/>
          <p14:tracePt t="7028" x="1987550" y="5461000"/>
          <p14:tracePt t="7046" x="2101850" y="5435600"/>
          <p14:tracePt t="7062" x="2228850" y="5410200"/>
          <p14:tracePt t="7078" x="2349500" y="5359400"/>
          <p14:tracePt t="7097" x="2451100" y="5295900"/>
          <p14:tracePt t="7113" x="2603500" y="5143500"/>
          <p14:tracePt t="7129" x="2749550" y="5010150"/>
          <p14:tracePt t="7148" x="2952750" y="4838700"/>
          <p14:tracePt t="7161" x="2990850" y="4787900"/>
          <p14:tracePt t="7180" x="3067050" y="4635500"/>
          <p14:tracePt t="7197" x="3079750" y="4540250"/>
          <p14:tracePt t="7204" x="3092450" y="4495800"/>
          <p14:tracePt t="7213" x="3092450" y="4451350"/>
          <p14:tracePt t="7229" x="3092450" y="4381500"/>
          <p14:tracePt t="7246" x="3092450" y="4318000"/>
          <p14:tracePt t="7262" x="3073400" y="4254500"/>
          <p14:tracePt t="7280" x="3067050" y="4197350"/>
          <p14:tracePt t="7296" x="3041650" y="4146550"/>
          <p14:tracePt t="7311" x="3035300" y="4076700"/>
          <p14:tracePt t="7332" x="3003550" y="4013200"/>
          <p14:tracePt t="7346" x="3003550" y="3994150"/>
          <p14:tracePt t="7367" x="2984500" y="3949700"/>
          <p14:tracePt t="7380" x="2971800" y="3937000"/>
          <p14:tracePt t="7395" x="2971800" y="3930650"/>
          <p14:tracePt t="7445" x="2965450" y="3924300"/>
          <p14:tracePt t="7454" x="2952750" y="3924300"/>
          <p14:tracePt t="7464" x="2946400" y="3924300"/>
          <p14:tracePt t="7480" x="2927350" y="3924300"/>
          <p14:tracePt t="7496" x="2914650" y="3924300"/>
          <p14:tracePt t="7513" x="2895600" y="3924300"/>
          <p14:tracePt t="7529" x="2889250" y="3924300"/>
          <p14:tracePt t="7573" x="2876550" y="3924300"/>
          <p14:tracePt t="7584" x="2870200" y="3924300"/>
          <p14:tracePt t="7600" x="2870200" y="3930650"/>
          <p14:tracePt t="7613" x="2857500" y="3949700"/>
          <p14:tracePt t="7630" x="2857500" y="3968750"/>
          <p14:tracePt t="7647" x="2857500" y="3987800"/>
          <p14:tracePt t="7662" x="2857500" y="4000500"/>
          <p14:tracePt t="7679" x="2857500" y="4019550"/>
          <p14:tracePt t="7695" x="2870200" y="4038600"/>
          <p14:tracePt t="7711" x="2889250" y="4044950"/>
          <p14:tracePt t="7718" x="2908300" y="4057650"/>
          <p14:tracePt t="7728" x="2914650" y="4057650"/>
          <p14:tracePt t="7749" x="2971800" y="4064000"/>
          <p14:tracePt t="7761" x="2997200" y="4064000"/>
          <p14:tracePt t="7779" x="3079750" y="4064000"/>
          <p14:tracePt t="7797" x="3130550" y="4064000"/>
          <p14:tracePt t="7813" x="3168650" y="4064000"/>
          <p14:tracePt t="7829" x="3187700" y="4064000"/>
          <p14:tracePt t="7845" x="3206750" y="4064000"/>
          <p14:tracePt t="7862" x="3213100" y="4057650"/>
          <p14:tracePt t="7879" x="3232150" y="4025900"/>
          <p14:tracePt t="7895" x="3263900" y="3981450"/>
          <p14:tracePt t="7912" x="3308350" y="3943350"/>
          <p14:tracePt t="7928" x="3327400" y="3898900"/>
          <p14:tracePt t="7945" x="3359150" y="3879850"/>
          <p14:tracePt t="7962" x="3378200" y="3854450"/>
          <p14:tracePt t="7980" x="3384550" y="3816350"/>
          <p14:tracePt t="7995" x="3397250" y="3790950"/>
          <p14:tracePt t="8014" x="3397250" y="3771900"/>
          <p14:tracePt t="8028" x="3397250" y="3746500"/>
          <p14:tracePt t="8046" x="3397250" y="3727450"/>
          <p14:tracePt t="8062" x="3397250" y="3708400"/>
          <p14:tracePt t="8078" x="3397250" y="3689350"/>
          <p14:tracePt t="8095" x="3390900" y="3676650"/>
          <p14:tracePt t="8112" x="3384550" y="3663950"/>
          <p14:tracePt t="8128" x="3365500" y="3651250"/>
          <p14:tracePt t="8145" x="3359150" y="3632200"/>
          <p14:tracePt t="8162" x="3346450" y="3613150"/>
          <p14:tracePt t="8178" x="3340100" y="3613150"/>
          <p14:tracePt t="8199" x="3321050" y="3594100"/>
          <p14:tracePt t="8215" x="3314700" y="3587750"/>
          <p14:tracePt t="8229" x="3308350" y="3581400"/>
          <p14:tracePt t="8236" x="3295650" y="3568700"/>
          <p14:tracePt t="8253" x="3289300" y="3562350"/>
          <p14:tracePt t="8264" x="3276600" y="3562350"/>
          <p14:tracePt t="8280" x="3276600" y="3556000"/>
          <p14:tracePt t="8296" x="3270250" y="3556000"/>
          <p14:tracePt t="8314" x="3263900" y="3543300"/>
          <p14:tracePt t="8329" x="3244850" y="3543300"/>
          <p14:tracePt t="8363" x="3238500" y="3536950"/>
          <p14:tracePt t="8381" x="3219450" y="3536950"/>
          <p14:tracePt t="8412" x="3213100" y="3536950"/>
          <p14:tracePt t="8430" x="3194050" y="3536950"/>
          <p14:tracePt t="8446" x="3181350" y="3536950"/>
          <p14:tracePt t="8462" x="3175000" y="3536950"/>
          <p14:tracePt t="8525" x="3168650" y="3536950"/>
          <p14:tracePt t="8541" x="3155950" y="3536950"/>
          <p14:tracePt t="8557" x="3149600" y="3536950"/>
          <p14:tracePt t="8574" x="3143250" y="3536950"/>
          <p14:tracePt t="8584" x="3143250" y="3549650"/>
          <p14:tracePt t="8598" x="3130550" y="3556000"/>
          <p14:tracePt t="8613" x="3117850" y="3562350"/>
          <p14:tracePt t="8629" x="3105150" y="3581400"/>
          <p14:tracePt t="8647" x="3105150" y="3587750"/>
          <p14:tracePt t="8662" x="3098800" y="3600450"/>
          <p14:tracePt t="8679" x="3086100" y="3613150"/>
          <p14:tracePt t="8695" x="3079750" y="3632200"/>
          <p14:tracePt t="8712" x="3073400" y="3651250"/>
          <p14:tracePt t="8729" x="3073400" y="3657600"/>
          <p14:tracePt t="8745" x="3073400" y="3670300"/>
          <p14:tracePt t="8762" x="3073400" y="3676650"/>
          <p14:tracePt t="8783" x="3073400" y="3683000"/>
          <p14:tracePt t="8795" x="3073400" y="3695700"/>
          <p14:tracePt t="8813" x="3073400" y="3702050"/>
          <p14:tracePt t="8829" x="3073400" y="3708400"/>
          <p14:tracePt t="8848" x="3073400" y="3721100"/>
          <p14:tracePt t="8865" x="3073400" y="3727450"/>
          <p14:tracePt t="8881" x="3073400" y="3740150"/>
          <p14:tracePt t="8895" x="3079750" y="3746500"/>
          <p14:tracePt t="8913" x="3092450" y="3752850"/>
          <p14:tracePt t="8930" x="3098800" y="3752850"/>
          <p14:tracePt t="8945" x="3111500" y="3765550"/>
          <p14:tracePt t="8965" x="3136900" y="3771900"/>
          <p14:tracePt t="8982" x="3149600" y="3790950"/>
          <p14:tracePt t="8997" x="3168650" y="3790950"/>
          <p14:tracePt t="9029" x="3175000" y="3797300"/>
          <p14:tracePt t="9047" x="3194050" y="3803650"/>
          <p14:tracePt t="9063" x="3206750" y="3803650"/>
          <p14:tracePt t="9079" x="3213100" y="3816350"/>
          <p14:tracePt t="9100" x="3238500" y="3816350"/>
          <p14:tracePt t="9113" x="3244850" y="3822700"/>
          <p14:tracePt t="9130" x="3263900" y="3822700"/>
          <p14:tracePt t="9149" x="3289300" y="3822700"/>
          <p14:tracePt t="9166" x="3314700" y="3835400"/>
          <p14:tracePt t="9181" x="3359150" y="3835400"/>
          <p14:tracePt t="9198" x="3409950" y="3835400"/>
          <p14:tracePt t="9215" x="3448050" y="3835400"/>
          <p14:tracePt t="9231" x="3467100" y="3835400"/>
          <p14:tracePt t="9262" x="3473450" y="3835400"/>
          <p14:tracePt t="9272" x="3479800" y="3835400"/>
          <p14:tracePt t="9281" x="3492500" y="3835400"/>
          <p14:tracePt t="9297" x="3498850" y="3822700"/>
          <p14:tracePt t="9314" x="3517900" y="3803650"/>
          <p14:tracePt t="9331" x="3536950" y="3778250"/>
          <p14:tracePt t="9349" x="3543300" y="3752850"/>
          <p14:tracePt t="9365" x="3543300" y="3733800"/>
          <p14:tracePt t="9381" x="3543300" y="3714750"/>
          <p14:tracePt t="9414" x="3543300" y="3695700"/>
          <p14:tracePt t="9429" x="3543300" y="3689350"/>
          <p14:tracePt t="9445" x="3543300" y="3670300"/>
          <p14:tracePt t="9462" x="3543300" y="3657600"/>
          <p14:tracePt t="9478" x="3543300" y="3638550"/>
          <p14:tracePt t="9495" x="3543300" y="3632200"/>
          <p14:tracePt t="9511" x="3543300" y="3619500"/>
          <p14:tracePt t="9528" x="3530600" y="3600450"/>
          <p14:tracePt t="9548" x="3530600" y="3594100"/>
          <p14:tracePt t="9583" x="3524250" y="3594100"/>
          <p14:tracePt t="9880" x="3517900" y="3594100"/>
          <p14:tracePt t="9898" x="3486150" y="3594100"/>
          <p14:tracePt t="9916" x="3435350" y="3594100"/>
          <p14:tracePt t="9930" x="3384550" y="3594100"/>
          <p14:tracePt t="9944" x="3359150" y="3594100"/>
          <p14:tracePt t="10198" x="3346450" y="3594100"/>
          <p14:tracePt t="10222" x="3340100" y="3594100"/>
          <p14:tracePt t="10237" x="3321050" y="3594100"/>
          <p14:tracePt t="10253" x="3295650" y="3600450"/>
          <p14:tracePt t="10262" x="3270250" y="3606800"/>
          <p14:tracePt t="10271" x="3251200" y="3619500"/>
          <p14:tracePt t="10280" x="3232150" y="3632200"/>
          <p14:tracePt t="10296" x="3187700" y="3651250"/>
          <p14:tracePt t="10312" x="3168650" y="3676650"/>
          <p14:tracePt t="10330" x="3155950" y="3695700"/>
          <p14:tracePt t="10345" x="3155950" y="3714750"/>
          <p14:tracePt t="10362" x="3155950" y="3727450"/>
          <p14:tracePt t="10382" x="3155950" y="3752850"/>
          <p14:tracePt t="10397" x="3155950" y="3765550"/>
          <p14:tracePt t="10413" x="3162300" y="3784600"/>
          <p14:tracePt t="10430" x="3181350" y="3790950"/>
          <p14:tracePt t="10445" x="3200400" y="3797300"/>
          <p14:tracePt t="10462" x="3225800" y="3797300"/>
          <p14:tracePt t="10480" x="3276600" y="3797300"/>
          <p14:tracePt t="10495" x="3359150" y="3797300"/>
          <p14:tracePt t="10512" x="3448050" y="3797300"/>
          <p14:tracePt t="10530" x="3536950" y="3797300"/>
          <p14:tracePt t="10549" x="3676650" y="3797300"/>
          <p14:tracePt t="10566" x="3803650" y="3790950"/>
          <p14:tracePt t="10583" x="3917950" y="3778250"/>
          <p14:tracePt t="10597" x="4006850" y="3752850"/>
          <p14:tracePt t="10614" x="4089400" y="3733800"/>
          <p14:tracePt t="10629" x="4159250" y="3708400"/>
          <p14:tracePt t="10646" x="4222750" y="3689350"/>
          <p14:tracePt t="10662" x="4305300" y="3676650"/>
          <p14:tracePt t="10679" x="4368800" y="3663950"/>
          <p14:tracePt t="10698" x="4432300" y="3651250"/>
          <p14:tracePt t="10714" x="4489450" y="3632200"/>
          <p14:tracePt t="10729" x="4514850" y="3625850"/>
          <p14:tracePt t="12406" x="4508500" y="3625850"/>
          <p14:tracePt t="12424" x="4495800" y="3625850"/>
          <p14:tracePt t="12441" x="4489450" y="3625850"/>
          <p14:tracePt t="12452" x="4470400" y="3632200"/>
          <p14:tracePt t="12464" x="4464050" y="3632200"/>
          <p14:tracePt t="12480" x="4445000" y="3632200"/>
          <p14:tracePt t="12497" x="4425950" y="3644900"/>
          <p14:tracePt t="12515" x="4413250" y="3644900"/>
          <p14:tracePt t="12530" x="4381500" y="3644900"/>
          <p14:tracePt t="12549" x="4349750" y="3644900"/>
          <p14:tracePt t="12565" x="4318000" y="3644900"/>
          <p14:tracePt t="12582" x="4292600" y="3638550"/>
          <p14:tracePt t="12598" x="4260850" y="3632200"/>
          <p14:tracePt t="12613" x="4235450" y="3619500"/>
          <p14:tracePt t="12630" x="4197350" y="3606800"/>
          <p14:tracePt t="12646" x="4165600" y="3606800"/>
          <p14:tracePt t="12662" x="4127500" y="3606800"/>
          <p14:tracePt t="12679" x="4089400" y="3600450"/>
          <p14:tracePt t="12696" x="4038600" y="3600450"/>
          <p14:tracePt t="12712" x="3987800" y="3600450"/>
          <p14:tracePt t="12731" x="3917950" y="3600450"/>
          <p14:tracePt t="12748" x="3860800" y="3600450"/>
          <p14:tracePt t="12765" x="3810000" y="3587750"/>
          <p14:tracePt t="12781" x="3759200" y="3587750"/>
          <p14:tracePt t="12797" x="3689350" y="3587750"/>
          <p14:tracePt t="12813" x="3600450" y="3587750"/>
          <p14:tracePt t="12820" x="3556000" y="3587750"/>
          <p14:tracePt t="12830" x="3511550" y="3587750"/>
          <p14:tracePt t="12846" x="3416300" y="3587750"/>
          <p14:tracePt t="12863" x="3327400" y="3587750"/>
          <p14:tracePt t="12879" x="3263900" y="3587750"/>
          <p14:tracePt t="12895" x="3219450" y="3587750"/>
          <p14:tracePt t="12912" x="3181350" y="3594100"/>
          <p14:tracePt t="12929" x="3162300" y="3594100"/>
          <p14:tracePt t="12945" x="3149600" y="3606800"/>
          <p14:tracePt t="12964" x="3111500" y="3638550"/>
          <p14:tracePt t="12982" x="3105150" y="3663950"/>
          <p14:tracePt t="12997" x="3105150" y="3689350"/>
          <p14:tracePt t="13013" x="3105150" y="3708400"/>
          <p14:tracePt t="13029" x="3105150" y="3727450"/>
          <p14:tracePt t="13047" x="3124200" y="3746500"/>
          <p14:tracePt t="13133" x="3124200" y="3740150"/>
          <p14:tracePt t="13143" x="3124200" y="3733800"/>
          <p14:tracePt t="13171" x="3124200" y="3714750"/>
          <p14:tracePt t="13201" x="3124200" y="3708400"/>
          <p14:tracePt t="13566" x="3124200" y="3695700"/>
          <p14:tracePt t="13577" x="3124200" y="3689350"/>
          <p14:tracePt t="13598" x="3111500" y="3683000"/>
          <p14:tracePt t="13613" x="3105150" y="3663950"/>
          <p14:tracePt t="13629" x="3092450" y="3657600"/>
          <p14:tracePt t="13646" x="3073400" y="3638550"/>
          <p14:tracePt t="13662" x="3054350" y="3600450"/>
          <p14:tracePt t="13679" x="3041650" y="3581400"/>
          <p14:tracePt t="13696" x="3028950" y="3562350"/>
          <p14:tracePt t="13712" x="3009900" y="3543300"/>
          <p14:tracePt t="13728" x="3003550" y="3543300"/>
          <p14:tracePt t="13745" x="2997200" y="3543300"/>
          <p14:tracePt t="13764" x="2971800" y="3530600"/>
          <p14:tracePt t="13781" x="2952750" y="3530600"/>
          <p14:tracePt t="13798" x="2933700" y="3517900"/>
          <p14:tracePt t="13814" x="2895600" y="3517900"/>
          <p14:tracePt t="13829" x="2857500" y="3517900"/>
          <p14:tracePt t="13835" x="2838450" y="3511550"/>
          <p14:tracePt t="13845" x="2819400" y="3511550"/>
          <p14:tracePt t="13863" x="2787650" y="3511550"/>
          <p14:tracePt t="13879" x="2774950" y="3511550"/>
          <p14:tracePt t="13895" x="2755900" y="3511550"/>
          <p14:tracePt t="13912" x="2736850" y="3511550"/>
          <p14:tracePt t="13929" x="2717800" y="3511550"/>
          <p14:tracePt t="13945" x="2692400" y="3511550"/>
          <p14:tracePt t="13965" x="2647950" y="3511550"/>
          <p14:tracePt t="13982" x="2603500" y="3524250"/>
          <p14:tracePt t="13998" x="2565400" y="3543300"/>
          <p14:tracePt t="14014" x="2533650" y="3568700"/>
          <p14:tracePt t="14030" x="2495550" y="3606800"/>
          <p14:tracePt t="14048" x="2476500" y="3619500"/>
          <p14:tracePt t="14080" x="2470150" y="3632200"/>
          <p14:tracePt t="14097" x="2470150" y="3638550"/>
          <p14:tracePt t="14113" x="2470150" y="3644900"/>
          <p14:tracePt t="14130" x="2457450" y="3657600"/>
          <p14:tracePt t="14149" x="2451100" y="3683000"/>
          <p14:tracePt t="14166" x="2444750" y="3702050"/>
          <p14:tracePt t="14182" x="2444750" y="3714750"/>
          <p14:tracePt t="14197" x="2432050" y="3733800"/>
          <p14:tracePt t="14213" x="2432050" y="3759200"/>
          <p14:tracePt t="14231" x="2432050" y="3797300"/>
          <p14:tracePt t="14248" x="2432050" y="3829050"/>
          <p14:tracePt t="14264" x="2432050" y="3854450"/>
          <p14:tracePt t="14282" x="2432050" y="3879850"/>
          <p14:tracePt t="14298" x="2432050" y="3898900"/>
          <p14:tracePt t="14317" x="2432050" y="3917950"/>
          <p14:tracePt t="14330" x="2432050" y="3924300"/>
          <p14:tracePt t="14349" x="2432050" y="3943350"/>
          <p14:tracePt t="14366" x="2438400" y="3956050"/>
          <p14:tracePt t="14382" x="2438400" y="3968750"/>
          <p14:tracePt t="14414" x="2444750" y="3987800"/>
          <p14:tracePt t="14430" x="2444750" y="3994150"/>
          <p14:tracePt t="14448" x="2451100" y="4013200"/>
          <p14:tracePt t="14464" x="2463800" y="4025900"/>
          <p14:tracePt t="14480" x="2470150" y="4057650"/>
          <p14:tracePt t="14498" x="2482850" y="4083050"/>
          <p14:tracePt t="14517" x="2489200" y="4108450"/>
          <p14:tracePt t="14531" x="2489200" y="4121150"/>
          <p14:tracePt t="14549" x="2508250" y="4133850"/>
          <p14:tracePt t="14583" x="2508250" y="4146550"/>
          <p14:tracePt t="14605" x="2508250" y="4152900"/>
          <p14:tracePt t="14620" x="2514600" y="4159250"/>
          <p14:tracePt t="14662" x="2514600" y="4171950"/>
          <p14:tracePt t="14687" x="2520950" y="4178300"/>
          <p14:tracePt t="14702" x="2520950" y="4191000"/>
          <p14:tracePt t="14715" x="2520950" y="4197350"/>
          <p14:tracePt t="14732" x="2533650" y="4203700"/>
          <p14:tracePt t="14748" x="2533650" y="4216400"/>
          <p14:tracePt t="14788" x="2540000" y="4222750"/>
          <p14:tracePt t="14814" x="2540000" y="4229100"/>
          <p14:tracePt t="14823" x="2540000" y="4241800"/>
          <p14:tracePt t="14833" x="2552700" y="4241800"/>
          <p14:tracePt t="14848" x="2559050" y="4248150"/>
          <p14:tracePt t="14857" x="2559050" y="4254500"/>
          <p14:tracePt t="14872" x="2565400" y="4267200"/>
          <p14:tracePt t="14887" x="2578100" y="4273550"/>
          <p14:tracePt t="14902" x="2578100" y="4286250"/>
          <p14:tracePt t="14918" x="2584450" y="4292600"/>
          <p14:tracePt t="14930" x="2590800" y="4292600"/>
          <p14:tracePt t="14949" x="2603500" y="4311650"/>
          <p14:tracePt t="14965" x="2622550" y="4324350"/>
          <p14:tracePt t="14982" x="2628900" y="4337050"/>
          <p14:tracePt t="14998" x="2635250" y="4343400"/>
          <p14:tracePt t="15014" x="2654300" y="4343400"/>
          <p14:tracePt t="15031" x="2660650" y="4349750"/>
          <p14:tracePt t="15048" x="2673350" y="4349750"/>
          <p14:tracePt t="15063" x="2679700" y="4362450"/>
          <p14:tracePt t="15079" x="2698750" y="4368800"/>
          <p14:tracePt t="15097" x="2724150" y="4381500"/>
          <p14:tracePt t="15113" x="2768600" y="4387850"/>
          <p14:tracePt t="15129" x="2806700" y="4400550"/>
          <p14:tracePt t="15149" x="2844800" y="4400550"/>
          <p14:tracePt t="15165" x="2857500" y="4406900"/>
          <p14:tracePt t="15181" x="2876550" y="4406900"/>
          <p14:tracePt t="15197" x="2895600" y="4406900"/>
          <p14:tracePt t="15213" x="2921000" y="4406900"/>
          <p14:tracePt t="15229" x="2946400" y="4406900"/>
          <p14:tracePt t="15246" x="2978150" y="4406900"/>
          <p14:tracePt t="15262" x="3016250" y="4406900"/>
          <p14:tracePt t="15281" x="3054350" y="4406900"/>
          <p14:tracePt t="15296" x="3092450" y="4419600"/>
          <p14:tracePt t="15313" x="3130550" y="4419600"/>
          <p14:tracePt t="15329" x="3162300" y="4419600"/>
          <p14:tracePt t="15349" x="3194050" y="4419600"/>
          <p14:tracePt t="15366" x="3232150" y="4419600"/>
          <p14:tracePt t="15381" x="3270250" y="4419600"/>
          <p14:tracePt t="15397" x="3302000" y="4419600"/>
          <p14:tracePt t="15413" x="3327400" y="4406900"/>
          <p14:tracePt t="15429" x="3346450" y="4400550"/>
          <p14:tracePt t="15446" x="3365500" y="4387850"/>
          <p14:tracePt t="15464" x="3371850" y="4387850"/>
          <p14:tracePt t="15496" x="3378200" y="4381500"/>
          <p14:tracePt t="15517" x="3397250" y="4362450"/>
          <p14:tracePt t="15532" x="3416300" y="4349750"/>
          <p14:tracePt t="15548" x="3429000" y="4337050"/>
          <p14:tracePt t="15565" x="3448050" y="4318000"/>
          <p14:tracePt t="15581" x="3467100" y="4311650"/>
          <p14:tracePt t="15598" x="3486150" y="4292600"/>
          <p14:tracePt t="15613" x="3524250" y="4273550"/>
          <p14:tracePt t="15630" x="3543300" y="4260850"/>
          <p14:tracePt t="15647" x="3568700" y="4241800"/>
          <p14:tracePt t="15663" x="3587750" y="4210050"/>
          <p14:tracePt t="15679" x="3619500" y="4171950"/>
          <p14:tracePt t="15696" x="3638550" y="4127500"/>
          <p14:tracePt t="15713" x="3657600" y="4089400"/>
          <p14:tracePt t="15729" x="3683000" y="4032250"/>
          <p14:tracePt t="15748" x="3727450" y="3930650"/>
          <p14:tracePt t="15765" x="3740150" y="3892550"/>
          <p14:tracePt t="15781" x="3740150" y="3854450"/>
          <p14:tracePt t="15797" x="3740150" y="3816350"/>
          <p14:tracePt t="15813" x="3746500" y="3771900"/>
          <p14:tracePt t="15829" x="3746500" y="3733800"/>
          <p14:tracePt t="15848" x="3746500" y="3683000"/>
          <p14:tracePt t="15864" x="3746500" y="3632200"/>
          <p14:tracePt t="15872" x="3746500" y="3613150"/>
          <p14:tracePt t="15880" x="3746500" y="3594100"/>
          <p14:tracePt t="15896" x="3746500" y="3524250"/>
          <p14:tracePt t="15913" x="3746500" y="3486150"/>
          <p14:tracePt t="15931" x="3746500" y="3448050"/>
          <p14:tracePt t="15946" x="3733800" y="3403600"/>
          <p14:tracePt t="15966" x="3727450" y="3371850"/>
          <p14:tracePt t="15981" x="3714750" y="3340100"/>
          <p14:tracePt t="15997" x="3708400" y="3327400"/>
          <p14:tracePt t="16013" x="3695700" y="3308350"/>
          <p14:tracePt t="16030" x="3689350" y="3302000"/>
          <p14:tracePt t="16046" x="3683000" y="3289300"/>
          <p14:tracePt t="16062" x="3670300" y="3282950"/>
          <p14:tracePt t="16079" x="3657600" y="3270250"/>
          <p14:tracePt t="16096" x="3644900" y="3263900"/>
          <p14:tracePt t="16112" x="3632200" y="3257550"/>
          <p14:tracePt t="16129" x="3619500" y="3244850"/>
          <p14:tracePt t="16146" x="3613150" y="3238500"/>
          <p14:tracePt t="16165" x="3587750" y="3219450"/>
          <p14:tracePt t="16180" x="3568700" y="3213100"/>
          <p14:tracePt t="16197" x="3549650" y="3206750"/>
          <p14:tracePt t="16213" x="3536950" y="3206750"/>
          <p14:tracePt t="16229" x="3517900" y="3194050"/>
          <p14:tracePt t="16248" x="3498850" y="3187700"/>
          <p14:tracePt t="16264" x="3479800" y="3175000"/>
          <p14:tracePt t="16281" x="3467100" y="3175000"/>
          <p14:tracePt t="16301" x="3435350" y="3162300"/>
          <p14:tracePt t="16314" x="3422650" y="3162300"/>
          <p14:tracePt t="16332" x="3359150" y="3136900"/>
          <p14:tracePt t="16349" x="3333750" y="3136900"/>
          <p14:tracePt t="16365" x="3289300" y="3130550"/>
          <p14:tracePt t="16381" x="3251200" y="3130550"/>
          <p14:tracePt t="16398" x="3225800" y="3117850"/>
          <p14:tracePt t="16415" x="3187700" y="3117850"/>
          <p14:tracePt t="16430" x="3168650" y="3117850"/>
          <p14:tracePt t="16446" x="3149600" y="3117850"/>
          <p14:tracePt t="16463" x="3143250" y="3117850"/>
          <p14:tracePt t="16542" x="3130550" y="3117850"/>
          <p14:tracePt t="16574" x="3124200" y="3117850"/>
          <p14:tracePt t="16599" x="3117850" y="3117850"/>
          <p14:tracePt t="16614" x="3105150" y="3117850"/>
          <p14:tracePt t="16623" x="3098800" y="3117850"/>
          <p14:tracePt t="16632" x="3092450" y="3117850"/>
          <p14:tracePt t="16647" x="3079750" y="3117850"/>
          <p14:tracePt t="16686" x="3073400" y="3117850"/>
          <p14:tracePt t="16701" x="3060700" y="3117850"/>
          <p14:tracePt t="16719" x="3054350" y="3117850"/>
          <p14:tracePt t="16736" x="3048000" y="3117850"/>
          <p14:tracePt t="16749" x="3035300" y="3124200"/>
          <p14:tracePt t="16765" x="3028950" y="3124200"/>
          <p14:tracePt t="16784" x="3022600" y="3124200"/>
          <p14:tracePt t="16846" x="3009900" y="3124200"/>
          <p14:tracePt t="16862" x="3003550" y="3124200"/>
          <p14:tracePt t="16872" x="2997200" y="3130550"/>
          <p14:tracePt t="16888" x="2978150" y="3136900"/>
          <p14:tracePt t="16896" x="2965450" y="3136900"/>
          <p14:tracePt t="16913" x="2940050" y="3155950"/>
          <p14:tracePt t="16932" x="2901950" y="3175000"/>
          <p14:tracePt t="16948" x="2889250" y="3181350"/>
          <p14:tracePt t="16967" x="2870200" y="3194050"/>
          <p14:tracePt t="16981" x="2851150" y="3194050"/>
          <p14:tracePt t="16996" x="2838450" y="3200400"/>
          <p14:tracePt t="17013" x="2819400" y="3206750"/>
          <p14:tracePt t="17029" x="2787650" y="3219450"/>
          <p14:tracePt t="17046" x="2762250" y="3225800"/>
          <p14:tracePt t="17063" x="2743200" y="3238500"/>
          <p14:tracePt t="17080" x="2730500" y="3244850"/>
          <p14:tracePt t="17100" x="2705100" y="3263900"/>
          <p14:tracePt t="17113" x="2692400" y="3263900"/>
          <p14:tracePt t="17132" x="2667000" y="3289300"/>
          <p14:tracePt t="17149" x="2647950" y="3302000"/>
          <p14:tracePt t="17165" x="2635250" y="3321050"/>
          <p14:tracePt t="17182" x="2616200" y="3340100"/>
          <p14:tracePt t="17197" x="2597150" y="3359150"/>
          <p14:tracePt t="17214" x="2578100" y="3384550"/>
          <p14:tracePt t="17229" x="2559050" y="3429000"/>
          <p14:tracePt t="17246" x="2540000" y="3467100"/>
          <p14:tracePt t="17263" x="2520950" y="3511550"/>
          <p14:tracePt t="17280" x="2495550" y="3536950"/>
          <p14:tracePt t="17297" x="2489200" y="3556000"/>
          <p14:tracePt t="17317" x="2470150" y="3594100"/>
          <p14:tracePt t="17333" x="2463800" y="3613150"/>
          <p14:tracePt t="17349" x="2463800" y="3625850"/>
          <p14:tracePt t="17366" x="2463800" y="3644900"/>
          <p14:tracePt t="17381" x="2463800" y="3670300"/>
          <p14:tracePt t="17398" x="2463800" y="3702050"/>
          <p14:tracePt t="17403" x="2463800" y="3708400"/>
          <p14:tracePt t="17414" x="2463800" y="3727450"/>
          <p14:tracePt t="17430" x="2463800" y="3752850"/>
          <p14:tracePt t="17446" x="2463800" y="3790950"/>
          <p14:tracePt t="17463" x="2463800" y="3829050"/>
          <p14:tracePt t="17481" x="2463800" y="3873500"/>
          <p14:tracePt t="17500" x="2463800" y="3956050"/>
          <p14:tracePt t="17517" x="2470150" y="4006850"/>
          <p14:tracePt t="17534" x="2476500" y="4064000"/>
          <p14:tracePt t="17550" x="2501900" y="4114800"/>
          <p14:tracePt t="17566" x="2508250" y="4152900"/>
          <p14:tracePt t="17581" x="2520950" y="4171950"/>
          <p14:tracePt t="17598" x="2527300" y="4191000"/>
          <p14:tracePt t="17614" x="2540000" y="4210050"/>
          <p14:tracePt t="17631" x="2546350" y="4222750"/>
          <p14:tracePt t="17647" x="2552700" y="4235450"/>
          <p14:tracePt t="17664" x="2565400" y="4241800"/>
          <p14:tracePt t="17686" x="2571750" y="4241800"/>
          <p14:tracePt t="17698" x="2571750" y="4248150"/>
          <p14:tracePt t="17717" x="2590800" y="4248150"/>
          <p14:tracePt t="17733" x="2603500" y="4260850"/>
          <p14:tracePt t="17750" x="2622550" y="4267200"/>
          <p14:tracePt t="17766" x="2641600" y="4279900"/>
          <p14:tracePt t="17782" x="2660650" y="4286250"/>
          <p14:tracePt t="17797" x="2673350" y="4305300"/>
          <p14:tracePt t="17814" x="2705100" y="4324350"/>
          <p14:tracePt t="17830" x="2717800" y="4337050"/>
          <p14:tracePt t="17846" x="2749550" y="4349750"/>
          <p14:tracePt t="17864" x="2768600" y="4356100"/>
          <p14:tracePt t="17880" x="2794000" y="4362450"/>
          <p14:tracePt t="17896" x="2813050" y="4362450"/>
          <p14:tracePt t="17913" x="2819400" y="4375150"/>
          <p14:tracePt t="17982" x="2825750" y="4375150"/>
          <p14:tracePt t="17996" x="2844800" y="4381500"/>
          <p14:tracePt t="18015" x="2863850" y="4381500"/>
          <p14:tracePt t="18032" x="2882900" y="4394200"/>
          <p14:tracePt t="18049" x="2921000" y="4413250"/>
          <p14:tracePt t="18065" x="2946400" y="4413250"/>
          <p14:tracePt t="18082" x="2978150" y="4419600"/>
          <p14:tracePt t="18098" x="2990850" y="4419600"/>
          <p14:tracePt t="18117" x="3016250" y="4419600"/>
          <p14:tracePt t="18133" x="3035300" y="4419600"/>
          <p14:tracePt t="18149" x="3060700" y="4419600"/>
          <p14:tracePt t="18165" x="3092450" y="4419600"/>
          <p14:tracePt t="18180" x="3117850" y="4419600"/>
          <p14:tracePt t="18198" x="3162300" y="4394200"/>
          <p14:tracePt t="18214" x="3175000" y="4394200"/>
          <p14:tracePt t="18229" x="3194050" y="4387850"/>
          <p14:tracePt t="18246" x="3213100" y="4381500"/>
          <p14:tracePt t="18285" x="3219450" y="4381500"/>
          <p14:tracePt t="18298" x="3232150" y="4368800"/>
          <p14:tracePt t="18318" x="3238500" y="4362450"/>
          <p14:tracePt t="18382" x="3244850" y="4362450"/>
          <p14:tracePt t="18393" x="3244850" y="4356100"/>
          <p14:tracePt t="18416" x="3257550" y="4343400"/>
          <p14:tracePt t="18431" x="3257550" y="4337050"/>
          <p14:tracePt t="18950" x="3263900" y="4337050"/>
          <p14:tracePt t="18967" x="3270250" y="4337050"/>
          <p14:tracePt t="19150" x="3282950" y="4337050"/>
          <p14:tracePt t="19161" x="3289300" y="4337050"/>
          <p14:tracePt t="19182" x="3295650" y="4337050"/>
          <p14:tracePt t="19215" x="3327400" y="4337050"/>
          <p14:tracePt t="19231" x="3333750" y="4337050"/>
          <p14:tracePt t="19253" x="3340100" y="4337050"/>
          <p14:tracePt t="19294" x="3352800" y="4337050"/>
          <p14:tracePt t="19317" x="3359150" y="4337050"/>
          <p14:tracePt t="19374" x="3359150" y="4330700"/>
          <p14:tracePt t="19391" x="3365500" y="4318000"/>
          <p14:tracePt t="19405" x="3365500" y="4311650"/>
          <p14:tracePt t="19431" x="3378200" y="4298950"/>
          <p14:tracePt t="27399" x="3378200" y="4292600"/>
          <p14:tracePt t="27416" x="3365500" y="4286250"/>
          <p14:tracePt t="27434" x="3263900" y="4210050"/>
          <p14:tracePt t="27453" x="3073400" y="4019550"/>
          <p14:tracePt t="27468" x="3035300" y="3924300"/>
          <p14:tracePt t="27484" x="3035300" y="3835400"/>
          <p14:tracePt t="27501" x="3035300" y="3740150"/>
          <p14:tracePt t="27517" x="3035300" y="3689350"/>
          <p14:tracePt t="27655" x="3035300" y="3683000"/>
          <p14:tracePt t="27671" x="3028950" y="3663950"/>
          <p14:tracePt t="27688" x="3009900" y="3625850"/>
          <p14:tracePt t="27717" x="2863850" y="3492500"/>
          <p14:tracePt t="27733" x="2755900" y="3397250"/>
          <p14:tracePt t="27749" x="2667000" y="3321050"/>
          <p14:tracePt t="27765" x="2578100" y="3244850"/>
          <p14:tracePt t="27783" x="2413000" y="3124200"/>
          <p14:tracePt t="27798" x="2197100" y="3003550"/>
          <p14:tracePt t="27815" x="1898650" y="2882900"/>
          <p14:tracePt t="27831" x="1562100" y="2749550"/>
          <p14:tracePt t="27848" x="1289050" y="2654300"/>
          <p14:tracePt t="27865" x="1047750" y="2559050"/>
          <p14:tracePt t="27881" x="793750" y="2444750"/>
          <p14:tracePt t="27898" x="533400" y="2336800"/>
          <p14:tracePt t="27917" x="184150" y="2139950"/>
          <p14:tracePt t="27933" x="19050" y="2019300"/>
          <p14:tracePt t="28215" x="12700" y="1390650"/>
          <p14:tracePt t="28234" x="50800" y="1346200"/>
          <p14:tracePt t="28253" x="107950" y="1282700"/>
          <p14:tracePt t="28265" x="127000" y="1263650"/>
          <p14:tracePt t="28284" x="184150" y="1200150"/>
          <p14:tracePt t="28301" x="228600" y="1155700"/>
          <p14:tracePt t="28319" x="260350" y="1085850"/>
          <p14:tracePt t="28333" x="292100" y="1035050"/>
          <p14:tracePt t="28350" x="323850" y="977900"/>
          <p14:tracePt t="28365" x="355600" y="933450"/>
          <p14:tracePt t="28382" x="381000" y="895350"/>
          <p14:tracePt t="28399" x="400050" y="850900"/>
          <p14:tracePt t="28416" x="406400" y="831850"/>
          <p14:tracePt t="28431" x="406400" y="819150"/>
          <p14:tracePt t="28448" x="406400" y="806450"/>
          <p14:tracePt t="28468" x="419100" y="781050"/>
          <p14:tracePt t="28485" x="419100" y="762000"/>
          <p14:tracePt t="28501" x="425450" y="723900"/>
          <p14:tracePt t="28517" x="425450" y="647700"/>
          <p14:tracePt t="28534" x="412750" y="552450"/>
          <p14:tracePt t="28550" x="374650" y="469900"/>
          <p14:tracePt t="28565" x="292100" y="349250"/>
          <p14:tracePt t="28581" x="209550" y="222250"/>
          <p14:tracePt t="28600" x="146050" y="120650"/>
          <p14:tracePt t="28615" x="107950" y="50800"/>
          <p14:tracePt t="28622" x="101600" y="31750"/>
          <p14:tracePt t="28631" x="88900" y="12700"/>
          <p14:tracePt t="28648" x="88900" y="0"/>
          <p14:tracePt t="28821" x="82550" y="0"/>
          <p14:tracePt t="28847" x="69850" y="0"/>
          <p14:tracePt t="28862" x="57150" y="0"/>
          <p14:tracePt t="29582" x="6350" y="82550"/>
          <p14:tracePt t="29599" x="50800" y="101600"/>
          <p14:tracePt t="29614" x="114300" y="127000"/>
          <p14:tracePt t="29631" x="196850" y="1587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Adult thymus (involuted 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5787" y="1273314"/>
            <a:ext cx="2265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Remnant of </a:t>
            </a:r>
            <a:r>
              <a:rPr lang="en-US" sz="2000" b="1" dirty="0" err="1"/>
              <a:t>thymic</a:t>
            </a:r>
            <a:r>
              <a:rPr lang="en-US" sz="2000" b="1" dirty="0"/>
              <a:t> </a:t>
            </a:r>
          </a:p>
          <a:p>
            <a:r>
              <a:rPr lang="en-US" sz="2000" b="1" dirty="0"/>
              <a:t>tissue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2743200"/>
            <a:ext cx="2265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Hassall's corpuscles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4200" y="4572000"/>
            <a:ext cx="1395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Fatty tissue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66800" y="1143000"/>
            <a:ext cx="6172200" cy="4571999"/>
            <a:chOff x="1066800" y="1143000"/>
            <a:chExt cx="6172200" cy="4571999"/>
          </a:xfrm>
        </p:grpSpPr>
        <p:grpSp>
          <p:nvGrpSpPr>
            <p:cNvPr id="19" name="Group 18"/>
            <p:cNvGrpSpPr/>
            <p:nvPr/>
          </p:nvGrpSpPr>
          <p:grpSpPr>
            <a:xfrm>
              <a:off x="1066800" y="1143000"/>
              <a:ext cx="5867400" cy="4571999"/>
              <a:chOff x="1066800" y="1143000"/>
              <a:chExt cx="5867400" cy="457199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066800" y="1143000"/>
                <a:ext cx="5867400" cy="4571999"/>
                <a:chOff x="1066800" y="1143000"/>
                <a:chExt cx="5867400" cy="4571999"/>
              </a:xfrm>
            </p:grpSpPr>
            <p:pic>
              <p:nvPicPr>
                <p:cNvPr id="4098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6800" y="1143000"/>
                  <a:ext cx="5410200" cy="457199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" name="Straight Arrow Connector 3"/>
                <p:cNvCxnSpPr/>
                <p:nvPr/>
              </p:nvCxnSpPr>
              <p:spPr>
                <a:xfrm flipH="1">
                  <a:off x="4876801" y="1905000"/>
                  <a:ext cx="2057399" cy="8382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4191002" y="2943255"/>
                <a:ext cx="2438398" cy="20005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>
            <a:xfrm flipH="1" flipV="1">
              <a:off x="5029202" y="4800600"/>
              <a:ext cx="2209798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856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6" grpId="0"/>
      <p:bldP spid="11" grpId="0"/>
      <p:bldP spid="12" grpId="0"/>
    </p:bldLst>
  </p:timing>
  <p:extLst mod="1">
    <p:ext uri="{3A86A75C-4F4B-4683-9AE1-C65F6400EC91}">
      <p14:laserTraceLst xmlns:p14="http://schemas.microsoft.com/office/powerpoint/2010/main">
        <p14:tracePtLst>
          <p14:tracePt t="2550" x="520700" y="4953000"/>
          <p14:tracePt t="2578" x="533400" y="4933950"/>
          <p14:tracePt t="2594" x="533400" y="4914900"/>
          <p14:tracePt t="2611" x="539750" y="4902200"/>
          <p14:tracePt t="2614" x="546100" y="4889500"/>
          <p14:tracePt t="2627" x="546100" y="4870450"/>
          <p14:tracePt t="2648" x="577850" y="4781550"/>
          <p14:tracePt t="2670" x="603250" y="4686300"/>
          <p14:tracePt t="2680" x="615950" y="4654550"/>
          <p14:tracePt t="2695" x="615950" y="4584700"/>
          <p14:tracePt t="2711" x="628650" y="4533900"/>
          <p14:tracePt t="2728" x="628650" y="4495800"/>
          <p14:tracePt t="2745" x="628650" y="4457700"/>
          <p14:tracePt t="2762" x="628650" y="4438650"/>
          <p14:tracePt t="2778" x="635000" y="4413250"/>
          <p14:tracePt t="2795" x="635000" y="4394200"/>
          <p14:tracePt t="2811" x="635000" y="4381500"/>
          <p14:tracePt t="2839" x="635000" y="4375150"/>
          <p14:tracePt t="2848" x="635000" y="4368800"/>
          <p14:tracePt t="2864" x="647700" y="4318000"/>
          <p14:tracePt t="5138" x="647700" y="4292600"/>
          <p14:tracePt t="5148" x="654050" y="4286250"/>
          <p14:tracePt t="5164" x="749300" y="4241800"/>
          <p14:tracePt t="5181" x="914400" y="4140200"/>
          <p14:tracePt t="5197" x="1028700" y="4006850"/>
          <p14:tracePt t="5215" x="1123950" y="3816350"/>
          <p14:tracePt t="5230" x="1149350" y="3689350"/>
          <p14:tracePt t="5248" x="1174750" y="3556000"/>
          <p14:tracePt t="5264" x="1200150" y="3422650"/>
          <p14:tracePt t="5280" x="1244600" y="3289300"/>
          <p14:tracePt t="5297" x="1301750" y="3092450"/>
          <p14:tracePt t="5314" x="1358900" y="2914650"/>
          <p14:tracePt t="5330" x="1403350" y="2781300"/>
          <p14:tracePt t="5348" x="1441450" y="2647950"/>
          <p14:tracePt t="5367" x="1473200" y="2533650"/>
          <p14:tracePt t="5384" x="1485900" y="2463800"/>
          <p14:tracePt t="5400" x="1511300" y="2400300"/>
          <p14:tracePt t="5417" x="1530350" y="2330450"/>
          <p14:tracePt t="5432" x="1555750" y="2266950"/>
          <p14:tracePt t="5448" x="1574800" y="2184400"/>
          <p14:tracePt t="5464" x="1587500" y="2095500"/>
          <p14:tracePt t="5479" x="1600200" y="2000250"/>
          <p14:tracePt t="5496" x="1600200" y="1911350"/>
          <p14:tracePt t="5514" x="1600200" y="1784350"/>
          <p14:tracePt t="5530" x="1600200" y="1676400"/>
          <p14:tracePt t="5547" x="1600200" y="1555750"/>
          <p14:tracePt t="5564" x="1600200" y="1460500"/>
          <p14:tracePt t="5579" x="1593850" y="1371600"/>
          <p14:tracePt t="5596" x="1568450" y="1276350"/>
          <p14:tracePt t="5616" x="1562100" y="1187450"/>
          <p14:tracePt t="5651" x="1562100" y="1168400"/>
          <p14:tracePt t="5664" x="1562100" y="1155700"/>
          <p14:tracePt t="5680" x="1562100" y="1123950"/>
          <p14:tracePt t="5698" x="1587500" y="1085850"/>
          <p14:tracePt t="5713" x="1631950" y="1016000"/>
          <p14:tracePt t="5730" x="1676400" y="971550"/>
          <p14:tracePt t="5747" x="1720850" y="914400"/>
          <p14:tracePt t="5763" x="1758950" y="869950"/>
          <p14:tracePt t="5780" x="1803400" y="825500"/>
          <p14:tracePt t="5798" x="1873250" y="806450"/>
          <p14:tracePt t="5815" x="1974850" y="774700"/>
          <p14:tracePt t="5831" x="2051050" y="749300"/>
          <p14:tracePt t="5848" x="2165350" y="723900"/>
          <p14:tracePt t="5864" x="2273300" y="723900"/>
          <p14:tracePt t="5881" x="2419350" y="723900"/>
          <p14:tracePt t="5897" x="2584450" y="723900"/>
          <p14:tracePt t="5914" x="2774950" y="749300"/>
          <p14:tracePt t="5930" x="2959100" y="762000"/>
          <p14:tracePt t="5946" x="3130550" y="762000"/>
          <p14:tracePt t="5966" x="3314700" y="762000"/>
          <p14:tracePt t="5981" x="3517900" y="762000"/>
          <p14:tracePt t="5996" x="3727450" y="781050"/>
          <p14:tracePt t="6017" x="3975100" y="781050"/>
          <p14:tracePt t="6031" x="4083050" y="781050"/>
          <p14:tracePt t="6049" x="4159250" y="781050"/>
          <p14:tracePt t="6184" x="4178300" y="787400"/>
          <p14:tracePt t="6199" x="4197350" y="806450"/>
          <p14:tracePt t="6218" x="4248150" y="825500"/>
          <p14:tracePt t="6232" x="4330700" y="876300"/>
          <p14:tracePt t="6248" x="4445000" y="901700"/>
          <p14:tracePt t="6263" x="4641850" y="946150"/>
          <p14:tracePt t="6279" x="4826000" y="971550"/>
          <p14:tracePt t="6295" x="4997450" y="971550"/>
          <p14:tracePt t="6312" x="5143500" y="984250"/>
          <p14:tracePt t="6328" x="5219700" y="984250"/>
          <p14:tracePt t="6345" x="5270500" y="984250"/>
          <p14:tracePt t="6362" x="5289550" y="984250"/>
          <p14:tracePt t="30593" x="5308600" y="996950"/>
          <p14:tracePt t="30609" x="5378450" y="1016000"/>
          <p14:tracePt t="30635" x="5454650" y="1047750"/>
          <p14:tracePt t="30651" x="5492750" y="1060450"/>
          <p14:tracePt t="30666" x="5568950" y="1073150"/>
          <p14:tracePt t="30683" x="5676900" y="1073150"/>
          <p14:tracePt t="30700" x="5899150" y="1073150"/>
          <p14:tracePt t="30716" x="6223000" y="1073150"/>
          <p14:tracePt t="30735" x="6692900" y="1073150"/>
          <p14:tracePt t="30752" x="7073900" y="1073150"/>
          <p14:tracePt t="30768" x="7416800" y="1073150"/>
          <p14:tracePt t="30784" x="7702550" y="1073150"/>
          <p14:tracePt t="30800" x="7950200" y="1060450"/>
          <p14:tracePt t="30816" x="8115300" y="1047750"/>
          <p14:tracePt t="30834" x="8267700" y="1054100"/>
          <p14:tracePt t="30850" x="8401050" y="1079500"/>
          <p14:tracePt t="30866" x="8496300" y="1130300"/>
          <p14:tracePt t="30885" x="8566150" y="1168400"/>
          <p14:tracePt t="30900" x="8623300" y="1212850"/>
          <p14:tracePt t="30916" x="8699500" y="1301750"/>
          <p14:tracePt t="30935" x="8870950" y="1498600"/>
          <p14:tracePt t="30952" x="8966200" y="1625600"/>
          <p14:tracePt t="30968" x="9048750" y="1752600"/>
          <p14:tracePt t="30984" x="9112250" y="1835150"/>
          <p14:tracePt t="31000" x="9137650" y="1917700"/>
          <p14:tracePt t="31067" x="9112250" y="2438400"/>
          <p14:tracePt t="31084" x="9023350" y="2616200"/>
          <p14:tracePt t="31102" x="8851900" y="2819400"/>
          <p14:tracePt t="31120" x="8718550" y="2952750"/>
          <p14:tracePt t="31134" x="8623300" y="3016250"/>
          <p14:tracePt t="31152" x="8407400" y="3155950"/>
          <p14:tracePt t="31168" x="8305800" y="3238500"/>
          <p14:tracePt t="31184" x="8197850" y="3333750"/>
          <p14:tracePt t="31201" x="8089900" y="3429000"/>
          <p14:tracePt t="31217" x="8001000" y="3498850"/>
          <p14:tracePt t="31233" x="7918450" y="3549650"/>
          <p14:tracePt t="31249" x="7810500" y="3613150"/>
          <p14:tracePt t="31266" x="7715250" y="3663950"/>
          <p14:tracePt t="31283" x="7607300" y="3727450"/>
          <p14:tracePt t="31299" x="7493000" y="3778250"/>
          <p14:tracePt t="31316" x="7359650" y="3810000"/>
          <p14:tracePt t="31333" x="7226300" y="3822700"/>
          <p14:tracePt t="31352" x="7042150" y="3822700"/>
          <p14:tracePt t="31368" x="6877050" y="3822700"/>
          <p14:tracePt t="31384" x="6731000" y="3822700"/>
          <p14:tracePt t="31400" x="6578600" y="3797300"/>
          <p14:tracePt t="31417" x="6451600" y="3784600"/>
          <p14:tracePt t="31433" x="6311900" y="3746500"/>
          <p14:tracePt t="31450" x="6178550" y="3702050"/>
          <p14:tracePt t="31467" x="6083300" y="3670300"/>
          <p14:tracePt t="31484" x="6026150" y="3644900"/>
          <p14:tracePt t="31499" x="6019800" y="3638550"/>
          <p14:tracePt t="31519" x="6019800" y="3619500"/>
          <p14:tracePt t="31535" x="6019800" y="3613150"/>
          <p14:tracePt t="31552" x="6019800" y="3594100"/>
          <p14:tracePt t="31568" x="6038850" y="3575050"/>
          <p14:tracePt t="31584" x="6096000" y="3562350"/>
          <p14:tracePt t="31601" x="6172200" y="3530600"/>
          <p14:tracePt t="31617" x="6286500" y="3505200"/>
          <p14:tracePt t="31633" x="6438900" y="3479800"/>
          <p14:tracePt t="31639" x="6527800" y="3460750"/>
          <p14:tracePt t="31651" x="6629400" y="3448050"/>
          <p14:tracePt t="31666" x="6832600" y="3448050"/>
          <p14:tracePt t="31683" x="7004050" y="3435350"/>
          <p14:tracePt t="31700" x="7131050" y="3435350"/>
          <p14:tracePt t="31716" x="7219950" y="3435350"/>
          <p14:tracePt t="31734" x="7327900" y="3435350"/>
          <p14:tracePt t="31752" x="7480300" y="3435350"/>
          <p14:tracePt t="31768" x="7569200" y="3422650"/>
          <p14:tracePt t="31783" x="7702550" y="3409950"/>
          <p14:tracePt t="31799" x="7791450" y="3409950"/>
          <p14:tracePt t="31816" x="7867650" y="3409950"/>
          <p14:tracePt t="31834" x="7924800" y="3397250"/>
          <p14:tracePt t="31852" x="7950200" y="3397250"/>
          <p14:tracePt t="31945" x="7937500" y="3390900"/>
          <p14:tracePt t="31955" x="7918450" y="3390900"/>
          <p14:tracePt t="31977" x="7823200" y="3378200"/>
          <p14:tracePt t="31987" x="7778750" y="3378200"/>
          <p14:tracePt t="32001" x="7645400" y="3352800"/>
          <p14:tracePt t="32018" x="7518400" y="3340100"/>
          <p14:tracePt t="32033" x="7429500" y="3327400"/>
          <p14:tracePt t="32050" x="7346950" y="3314700"/>
          <p14:tracePt t="32067" x="7327900" y="3314700"/>
          <p14:tracePt t="32153" x="7321550" y="3308350"/>
          <p14:tracePt t="32177" x="7327900" y="3308350"/>
          <p14:tracePt t="32194" x="7391400" y="3308350"/>
          <p14:tracePt t="32208" x="7480300" y="3308350"/>
          <p14:tracePt t="32218" x="7543800" y="3308350"/>
          <p14:tracePt t="32234" x="7708900" y="3289300"/>
          <p14:tracePt t="32252" x="7835900" y="3289300"/>
          <p14:tracePt t="32268" x="7931150" y="3282950"/>
          <p14:tracePt t="32284" x="7962900" y="3282950"/>
          <p14:tracePt t="32329" x="7969250" y="3282950"/>
          <p14:tracePt t="32344" x="7969250" y="3270250"/>
          <p14:tracePt t="32356" x="7962900" y="3270250"/>
          <p14:tracePt t="32367" x="7905750" y="3263900"/>
          <p14:tracePt t="32384" x="7829550" y="3263900"/>
          <p14:tracePt t="32400" x="7670800" y="3263900"/>
          <p14:tracePt t="32417" x="7524750" y="3244850"/>
          <p14:tracePt t="32433" x="7410450" y="3232150"/>
          <p14:tracePt t="32449" x="7346950" y="3232150"/>
          <p14:tracePt t="32511" x="7334250" y="3232150"/>
          <p14:tracePt t="32527" x="7340600" y="3232150"/>
          <p14:tracePt t="32539" x="7359650" y="3232150"/>
          <p14:tracePt t="32552" x="7397750" y="3232150"/>
          <p14:tracePt t="32568" x="7423150" y="3232150"/>
          <p14:tracePt t="32584" x="7435850" y="3232150"/>
          <p14:tracePt t="41818" x="7435850" y="3257550"/>
          <p14:tracePt t="41833" x="7486650" y="3390900"/>
          <p14:tracePt t="41860" x="7677150" y="3708400"/>
          <p14:tracePt t="41867" x="7734300" y="3778250"/>
          <p14:tracePt t="41874" x="7791450" y="3854450"/>
          <p14:tracePt t="41884" x="7829550" y="3905250"/>
          <p14:tracePt t="41904" x="7943850" y="4044950"/>
          <p14:tracePt t="41919" x="8013700" y="4114800"/>
          <p14:tracePt t="41936" x="8058150" y="4159250"/>
          <p14:tracePt t="41951" x="8102600" y="4191000"/>
          <p14:tracePt t="41968" x="8134350" y="4210050"/>
          <p14:tracePt t="41984" x="8159750" y="4229100"/>
          <p14:tracePt t="42001" x="8216900" y="4273550"/>
          <p14:tracePt t="42017" x="8267700" y="4305300"/>
          <p14:tracePt t="42034" x="8407400" y="4375150"/>
          <p14:tracePt t="42051" x="8585200" y="4451350"/>
          <p14:tracePt t="42071" x="8896350" y="4603750"/>
          <p14:tracePt t="42088" x="9093200" y="4699000"/>
          <p14:tracePt t="42320" x="9074150" y="5124450"/>
          <p14:tracePt t="42336" x="8928100" y="5124450"/>
          <p14:tracePt t="42353" x="8782050" y="5124450"/>
          <p14:tracePt t="42369" x="8655050" y="5124450"/>
          <p14:tracePt t="42377" x="8572500" y="5124450"/>
          <p14:tracePt t="42388" x="8489950" y="5124450"/>
          <p14:tracePt t="42403" x="8337550" y="5118100"/>
          <p14:tracePt t="42418" x="8210550" y="5099050"/>
          <p14:tracePt t="42435" x="8083550" y="5086350"/>
          <p14:tracePt t="42452" x="8001000" y="5086350"/>
          <p14:tracePt t="42468" x="7981950" y="5086350"/>
          <p14:tracePt t="42561" x="7975600" y="5086350"/>
          <p14:tracePt t="42587" x="7988300" y="5086350"/>
          <p14:tracePt t="42602" x="8051800" y="5092700"/>
          <p14:tracePt t="42620" x="8140700" y="5092700"/>
          <p14:tracePt t="42638" x="8229600" y="5092700"/>
          <p14:tracePt t="42653" x="8261350" y="5092700"/>
          <p14:tracePt t="42689" x="8286750" y="5092700"/>
          <p14:tracePt t="42713" x="8280400" y="5092700"/>
          <p14:tracePt t="42727" x="8216900" y="5067300"/>
          <p14:tracePt t="42743" x="8102600" y="5048250"/>
          <p14:tracePt t="42755" x="8020050" y="5029200"/>
          <p14:tracePt t="42769" x="7791450" y="4997450"/>
          <p14:tracePt t="42785" x="7543800" y="4972050"/>
          <p14:tracePt t="42801" x="7308850" y="4921250"/>
          <p14:tracePt t="42819" x="7162800" y="4908550"/>
          <p14:tracePt t="42881" x="7143750" y="4895850"/>
          <p14:tracePt t="42960" x="7131050" y="4895850"/>
          <p14:tracePt t="42972" x="7124700" y="4895850"/>
          <p14:tracePt t="42989" x="7086600" y="4895850"/>
          <p14:tracePt t="43002" x="6965950" y="4895850"/>
          <p14:tracePt t="43017" x="6718300" y="4883150"/>
          <p14:tracePt t="43034" x="6330950" y="4851400"/>
          <p14:tracePt t="43050" x="5924550" y="4813300"/>
          <p14:tracePt t="43067" x="5492750" y="4762500"/>
          <p14:tracePt t="43088" x="4794250" y="4673600"/>
          <p14:tracePt t="43103" x="4445000" y="4622800"/>
          <p14:tracePt t="43121" x="4171950" y="4578350"/>
          <p14:tracePt t="43136" x="3981450" y="4533900"/>
          <p14:tracePt t="43152" x="3898900" y="4508500"/>
          <p14:tracePt t="43168" x="3860800" y="4508500"/>
          <p14:tracePt t="43185" x="3854450" y="4508500"/>
          <p14:tracePt t="43202" x="3841750" y="4508500"/>
          <p14:tracePt t="43218" x="3829050" y="4508500"/>
          <p14:tracePt t="43235" x="3810000" y="4508500"/>
          <p14:tracePt t="43251" x="3790950" y="4508500"/>
          <p14:tracePt t="43271" x="3721100" y="4508500"/>
          <p14:tracePt t="43289" x="3644900" y="4495800"/>
          <p14:tracePt t="43305" x="3549650" y="4476750"/>
          <p14:tracePt t="43321" x="3454400" y="4464050"/>
          <p14:tracePt t="43337" x="3390900" y="4451350"/>
          <p14:tracePt t="43353" x="3340100" y="4451350"/>
          <p14:tracePt t="43391" x="3327400" y="4451350"/>
          <p14:tracePt t="43408" x="3333750" y="4451350"/>
          <p14:tracePt t="43418" x="3340100" y="4464050"/>
          <p14:tracePt t="43434" x="3378200" y="4483100"/>
          <p14:tracePt t="43452" x="3460750" y="4502150"/>
          <p14:tracePt t="43468" x="3568700" y="4514850"/>
          <p14:tracePt t="43484" x="3702050" y="4540250"/>
          <p14:tracePt t="43504" x="3898900" y="4552950"/>
          <p14:tracePt t="43520" x="3962400" y="4565650"/>
          <p14:tracePt t="43601" x="3968750" y="4578350"/>
          <p14:tracePt t="43617" x="3968750" y="4584700"/>
          <p14:tracePt t="43628" x="3949700" y="4597400"/>
          <p14:tracePt t="43645" x="3873500" y="4603750"/>
          <p14:tracePt t="43649" x="3810000" y="4616450"/>
          <p14:tracePt t="43658" x="3727450" y="4616450"/>
          <p14:tracePt t="43669" x="3657600" y="4629150"/>
          <p14:tracePt t="43688" x="3486150" y="4629150"/>
          <p14:tracePt t="43720" x="3467100" y="4641850"/>
          <p14:tracePt t="43740" x="3498850" y="4654550"/>
          <p14:tracePt t="43753" x="3594100" y="4673600"/>
          <p14:tracePt t="43769" x="3708400" y="4699000"/>
          <p14:tracePt t="43786" x="3740150" y="4711700"/>
          <p14:tracePt t="43816" x="3746500" y="4711700"/>
          <p14:tracePt t="43832" x="3733800" y="4711700"/>
          <p14:tracePt t="43841" x="3714750" y="4724400"/>
          <p14:tracePt t="43852" x="3695700" y="4724400"/>
          <p14:tracePt t="43871" x="3657600" y="4724400"/>
          <p14:tracePt t="44122" x="3651250" y="4724400"/>
          <p14:tracePt t="44138" x="3632200" y="4711700"/>
          <p14:tracePt t="44162" x="3530600" y="4445000"/>
          <p14:tracePt t="44186" x="3429000" y="4159250"/>
          <p14:tracePt t="44203" x="3365500" y="4070350"/>
          <p14:tracePt t="44219" x="3321050" y="4038600"/>
          <p14:tracePt t="44235" x="3289300" y="4019550"/>
          <p14:tracePt t="44256" x="3257550" y="3987800"/>
          <p14:tracePt t="44272" x="3219450" y="3905250"/>
          <p14:tracePt t="44288" x="3143250" y="3797300"/>
          <p14:tracePt t="44304" x="3009900" y="3651250"/>
          <p14:tracePt t="44321" x="2800350" y="3441700"/>
          <p14:tracePt t="44337" x="2571750" y="3244850"/>
          <p14:tracePt t="44353" x="2343150" y="3016250"/>
          <p14:tracePt t="44369" x="2070100" y="2749550"/>
          <p14:tracePt t="44386" x="1739900" y="2451100"/>
          <p14:tracePt t="44392" x="1606550" y="2311400"/>
          <p14:tracePt t="44403" x="1473200" y="2197100"/>
          <p14:tracePt t="44419" x="1244600" y="1968500"/>
          <p14:tracePt t="44435" x="1079500" y="1746250"/>
          <p14:tracePt t="44452" x="952500" y="1485900"/>
          <p14:tracePt t="44472" x="774700" y="1098550"/>
          <p14:tracePt t="44489" x="679450" y="882650"/>
          <p14:tracePt t="44505" x="603250" y="666750"/>
          <p14:tracePt t="44521" x="508000" y="425450"/>
          <p14:tracePt t="44537" x="438150" y="247650"/>
          <p14:tracePt t="44553" x="368300" y="107950"/>
          <p14:tracePt t="44570" x="330200" y="25400"/>
          <p14:tracePt t="44586" x="317500" y="0"/>
          <p14:tracePt t="44604" x="311150" y="0"/>
          <p14:tracePt t="44672" x="298450" y="0"/>
          <p14:tracePt t="44697" x="292100" y="0"/>
          <p14:tracePt t="44712" x="273050" y="0"/>
          <p14:tracePt t="44736" x="254000" y="0"/>
          <p14:tracePt t="44753" x="241300" y="6350"/>
          <p14:tracePt t="44769" x="222250" y="19050"/>
          <p14:tracePt t="44786" x="203200" y="38100"/>
          <p14:tracePt t="44804" x="184150" y="57150"/>
          <p14:tracePt t="44821" x="171450" y="76200"/>
          <p14:tracePt t="44840" x="146050" y="101600"/>
          <p14:tracePt t="44852" x="146050" y="107950"/>
          <p14:tracePt t="44868" x="127000" y="114300"/>
          <p14:tracePt t="44886" x="114300" y="127000"/>
          <p14:tracePt t="44918" x="107950" y="127000"/>
          <p14:tracePt t="44993" x="101600" y="127000"/>
          <p14:tracePt t="45009" x="82550" y="127000"/>
          <p14:tracePt t="45027" x="63500" y="127000"/>
          <p14:tracePt t="45036" x="57150" y="133350"/>
          <p14:tracePt t="45056" x="31750" y="133350"/>
          <p14:tracePt t="45641" x="6350" y="133350"/>
          <p14:tracePt t="45653" x="6350" y="146050"/>
          <p14:tracePt t="45668" x="19050" y="152400"/>
          <p14:tracePt t="45687" x="57150" y="190500"/>
          <p14:tracePt t="45704" x="101600" y="234950"/>
          <p14:tracePt t="45720" x="171450" y="279400"/>
          <p14:tracePt t="45736" x="241300" y="323850"/>
          <p14:tracePt t="45752" x="323850" y="368300"/>
          <p14:tracePt t="45768" x="387350" y="406400"/>
          <p14:tracePt t="45785" x="444500" y="450850"/>
          <p14:tracePt t="45802" x="501650" y="508000"/>
          <p14:tracePt t="45818" x="571500" y="577850"/>
          <p14:tracePt t="45836" x="654050" y="679450"/>
          <p14:tracePt t="45854" x="717550" y="787400"/>
          <p14:tracePt t="45868" x="768350" y="882650"/>
          <p14:tracePt t="45888" x="844550" y="1073150"/>
          <p14:tracePt t="45904" x="869950" y="1187450"/>
          <p14:tracePt t="45921" x="895350" y="12827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/>
              <a:t>Spleen showing white &amp; red pulps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0" y="2057400"/>
            <a:ext cx="1366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White pulp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77982" y="1724892"/>
            <a:ext cx="6858000" cy="4876800"/>
            <a:chOff x="477982" y="1724892"/>
            <a:chExt cx="6858000" cy="4876800"/>
          </a:xfrm>
        </p:grpSpPr>
        <p:pic>
          <p:nvPicPr>
            <p:cNvPr id="16386" name="Picture 2" descr="https://cdn.superstock.com/1773/Download/1773-9977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982" y="1724892"/>
              <a:ext cx="6324600" cy="4876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5638800" y="2403765"/>
              <a:ext cx="1697182" cy="155863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6082146" y="2438400"/>
              <a:ext cx="1233054" cy="18703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6096000" y="4876800"/>
              <a:ext cx="123998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391400" y="4648200"/>
            <a:ext cx="1126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Red pulp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63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10" grpId="0"/>
      <p:bldP spid="16" grpId="0"/>
    </p:bldLst>
  </p:timing>
  <p:extLst mod="1">
    <p:ext uri="{3A86A75C-4F4B-4683-9AE1-C65F6400EC91}">
      <p14:laserTraceLst xmlns:p14="http://schemas.microsoft.com/office/powerpoint/2010/main">
        <p14:tracePtLst>
          <p14:tracePt t="6013" x="590550" y="4851400"/>
          <p14:tracePt t="6145" x="590550" y="4845050"/>
          <p14:tracePt t="6159" x="590550" y="4826000"/>
          <p14:tracePt t="6176" x="590550" y="4806950"/>
          <p14:tracePt t="6186" x="596900" y="4806950"/>
          <p14:tracePt t="6203" x="609600" y="4787900"/>
          <p14:tracePt t="6218" x="628650" y="4762500"/>
          <p14:tracePt t="6236" x="641350" y="4737100"/>
          <p14:tracePt t="6257" x="685800" y="4679950"/>
          <p14:tracePt t="6272" x="730250" y="4629150"/>
          <p14:tracePt t="6288" x="800100" y="4559300"/>
          <p14:tracePt t="6305" x="869950" y="4483100"/>
          <p14:tracePt t="6321" x="952500" y="4381500"/>
          <p14:tracePt t="6338" x="1028700" y="4273550"/>
          <p14:tracePt t="6354" x="1123950" y="4165600"/>
          <p14:tracePt t="6370" x="1206500" y="4044950"/>
          <p14:tracePt t="6391" x="1384300" y="3822700"/>
          <p14:tracePt t="6404" x="1441450" y="3746500"/>
          <p14:tracePt t="6420" x="1555750" y="3600450"/>
          <p14:tracePt t="6440" x="1835150" y="3244850"/>
          <p14:tracePt t="6455" x="2012950" y="3003550"/>
          <p14:tracePt t="6471" x="2171700" y="2794000"/>
          <p14:tracePt t="6487" x="2330450" y="2571750"/>
          <p14:tracePt t="6502" x="2470150" y="2387600"/>
          <p14:tracePt t="6520" x="2609850" y="2184400"/>
          <p14:tracePt t="6537" x="2730500" y="2019300"/>
          <p14:tracePt t="6552" x="2813050" y="1892300"/>
          <p14:tracePt t="6570" x="2863850" y="1809750"/>
          <p14:tracePt t="6586" x="2882900" y="1739900"/>
          <p14:tracePt t="6603" x="2908300" y="1676400"/>
          <p14:tracePt t="6622" x="2940050" y="1574800"/>
          <p14:tracePt t="6637" x="2952750" y="1536700"/>
          <p14:tracePt t="6653" x="2952750" y="1517650"/>
          <p14:tracePt t="6669" x="2952750" y="1511300"/>
          <p14:tracePt t="6705" x="2952750" y="1498600"/>
          <p14:tracePt t="6719" x="2952750" y="1492250"/>
          <p14:tracePt t="6736" x="2959100" y="1473200"/>
          <p14:tracePt t="6752" x="2959100" y="1447800"/>
          <p14:tracePt t="6770" x="2978150" y="1428750"/>
          <p14:tracePt t="6787" x="2978150" y="1403350"/>
          <p14:tracePt t="6803" x="2984500" y="1384300"/>
          <p14:tracePt t="14296" x="2984500" y="1377950"/>
          <p14:tracePt t="14407" x="2997200" y="1397000"/>
          <p14:tracePt t="14418" x="2997200" y="1416050"/>
          <p14:tracePt t="14440" x="3028950" y="1517650"/>
          <p14:tracePt t="14456" x="3048000" y="1587500"/>
          <p14:tracePt t="14472" x="3073400" y="1663700"/>
          <p14:tracePt t="14490" x="3117850" y="1746250"/>
          <p14:tracePt t="14506" x="3143250" y="1816100"/>
          <p14:tracePt t="14521" x="3175000" y="1885950"/>
          <p14:tracePt t="14539" x="3225800" y="1949450"/>
          <p14:tracePt t="14555" x="3282950" y="2019300"/>
          <p14:tracePt t="14571" x="3352800" y="2089150"/>
          <p14:tracePt t="14591" x="3505200" y="2197100"/>
          <p14:tracePt t="14606" x="3632200" y="2279650"/>
          <p14:tracePt t="14623" x="3784600" y="2432050"/>
          <p14:tracePt t="14640" x="3994150" y="2679700"/>
          <p14:tracePt t="14655" x="4248150" y="2946400"/>
          <p14:tracePt t="14672" x="4495800" y="3175000"/>
          <p14:tracePt t="14689" x="4686300" y="3346450"/>
          <p14:tracePt t="14705" x="4832350" y="3467100"/>
          <p14:tracePt t="14722" x="4940300" y="3562350"/>
          <p14:tracePt t="14740" x="5041900" y="3638550"/>
          <p14:tracePt t="14755" x="5111750" y="3695700"/>
          <p14:tracePt t="14773" x="5181600" y="3765550"/>
          <p14:tracePt t="14790" x="5308600" y="3879850"/>
          <p14:tracePt t="14806" x="5378450" y="3937000"/>
          <p14:tracePt t="14822" x="5422900" y="3981450"/>
          <p14:tracePt t="14840" x="5454650" y="4019550"/>
          <p14:tracePt t="14855" x="5473700" y="4064000"/>
          <p14:tracePt t="14871" x="5492750" y="4108450"/>
          <p14:tracePt t="14887" x="5505450" y="4127500"/>
          <p14:tracePt t="15041" x="5505450" y="4133850"/>
          <p14:tracePt t="15053" x="5511800" y="4146550"/>
          <p14:tracePt t="15272" x="5518150" y="4146550"/>
          <p14:tracePt t="15283" x="5530850" y="4146550"/>
          <p14:tracePt t="15305" x="5556250" y="4171950"/>
          <p14:tracePt t="15322" x="5581650" y="4184650"/>
          <p14:tracePt t="15337" x="5626100" y="4210050"/>
          <p14:tracePt t="15355" x="5695950" y="4241800"/>
          <p14:tracePt t="15371" x="5759450" y="4267200"/>
          <p14:tracePt t="15387" x="5829300" y="4286250"/>
          <p14:tracePt t="15394" x="5848350" y="4298950"/>
          <p14:tracePt t="15406" x="5886450" y="4305300"/>
          <p14:tracePt t="15441" x="5899150" y="4305300"/>
          <p14:tracePt t="15456" x="5911850" y="4318000"/>
          <p14:tracePt t="15473" x="5930900" y="4318000"/>
          <p14:tracePt t="15488" x="5956300" y="4318000"/>
          <p14:tracePt t="15505" x="5975350" y="4318000"/>
          <p14:tracePt t="15648" x="5981700" y="4318000"/>
          <p14:tracePt t="15680" x="5975350" y="4311650"/>
          <p14:tracePt t="15690" x="5962650" y="4311650"/>
          <p14:tracePt t="15707" x="5937250" y="4311650"/>
          <p14:tracePt t="15722" x="5886450" y="4305300"/>
          <p14:tracePt t="15740" x="5791200" y="4305300"/>
          <p14:tracePt t="15759" x="5670550" y="4305300"/>
          <p14:tracePt t="15774" x="5588000" y="4311650"/>
          <p14:tracePt t="15791" x="5537200" y="4318000"/>
          <p14:tracePt t="15804" x="5518150" y="4318000"/>
          <p14:tracePt t="15823" x="5511800" y="4318000"/>
          <p14:tracePt t="15840" x="5499100" y="4318000"/>
          <p14:tracePt t="15855" x="5480050" y="4318000"/>
          <p14:tracePt t="15872" x="5454650" y="4330700"/>
          <p14:tracePt t="15888" x="5403850" y="4330700"/>
          <p14:tracePt t="15905" x="5340350" y="4337050"/>
          <p14:tracePt t="15912" x="5289550" y="4349750"/>
          <p14:tracePt t="15922" x="5257800" y="4362450"/>
          <p14:tracePt t="15937" x="5207000" y="4362450"/>
          <p14:tracePt t="15955" x="5175250" y="4362450"/>
          <p14:tracePt t="16023" x="5168900" y="4362450"/>
          <p14:tracePt t="16071" x="5162550" y="4362450"/>
          <p14:tracePt t="16082" x="5149850" y="4368800"/>
          <p14:tracePt t="16097" x="5130800" y="4381500"/>
          <p14:tracePt t="16106" x="5124450" y="4381500"/>
          <p14:tracePt t="16122" x="5105400" y="4387850"/>
          <p14:tracePt t="16138" x="5080000" y="4406900"/>
          <p14:tracePt t="16154" x="5048250" y="4425950"/>
          <p14:tracePt t="16171" x="5010150" y="4445000"/>
          <p14:tracePt t="16188" x="4978400" y="4476750"/>
          <p14:tracePt t="16206" x="4953000" y="4502150"/>
          <p14:tracePt t="16223" x="4946650" y="4521200"/>
          <p14:tracePt t="16255" x="4946650" y="4527550"/>
          <p14:tracePt t="16274" x="4946650" y="4540250"/>
          <p14:tracePt t="16289" x="4946650" y="4546600"/>
          <p14:tracePt t="16306" x="4946650" y="4552950"/>
          <p14:tracePt t="16321" x="4946650" y="4565650"/>
          <p14:tracePt t="16338" x="4946650" y="4572000"/>
          <p14:tracePt t="16354" x="4946650" y="4591050"/>
          <p14:tracePt t="16371" x="4946650" y="4597400"/>
          <p14:tracePt t="16816" x="4933950" y="4610100"/>
          <p14:tracePt t="16943" x="4933950" y="4603750"/>
          <p14:tracePt t="16954" x="4927600" y="4603750"/>
          <p14:tracePt t="17184" x="4921250" y="4597400"/>
          <p14:tracePt t="17202" x="4921250" y="4584700"/>
          <p14:tracePt t="17224" x="4902200" y="4572000"/>
          <p14:tracePt t="17241" x="4870450" y="4533900"/>
          <p14:tracePt t="17256" x="4826000" y="4476750"/>
          <p14:tracePt t="17273" x="4781550" y="4419600"/>
          <p14:tracePt t="17289" x="4749800" y="4375150"/>
          <p14:tracePt t="17305" x="4718050" y="4337050"/>
          <p14:tracePt t="17322" x="4699000" y="4292600"/>
          <p14:tracePt t="17338" x="4679950" y="4260850"/>
          <p14:tracePt t="17354" x="4660900" y="4235450"/>
          <p14:tracePt t="17373" x="4635500" y="4197350"/>
          <p14:tracePt t="17388" x="4622800" y="4191000"/>
          <p14:tracePt t="17407" x="4597400" y="4152900"/>
          <p14:tracePt t="17422" x="4578350" y="4127500"/>
          <p14:tracePt t="17439" x="4546600" y="4095750"/>
          <p14:tracePt t="17445" x="4540250" y="4089400"/>
          <p14:tracePt t="17455" x="4521200" y="4076700"/>
          <p14:tracePt t="17471" x="4489450" y="4044950"/>
          <p14:tracePt t="17488" x="4464050" y="4025900"/>
          <p14:tracePt t="17505" x="4445000" y="4013200"/>
          <p14:tracePt t="17576" x="4438650" y="4000500"/>
          <p14:tracePt t="18608" x="4425950" y="4000500"/>
          <p14:tracePt t="18670" x="4419600" y="3994150"/>
          <p14:tracePt t="18679" x="4413250" y="3994150"/>
          <p14:tracePt t="18690" x="4400550" y="3987800"/>
          <p14:tracePt t="18704" x="4387850" y="3968750"/>
          <p14:tracePt t="18720" x="4356100" y="3949700"/>
          <p14:tracePt t="18737" x="4330700" y="3930650"/>
          <p14:tracePt t="18754" x="4286250" y="3911600"/>
          <p14:tracePt t="18774" x="4222750" y="3879850"/>
          <p14:tracePt t="18788" x="4203700" y="3867150"/>
          <p14:tracePt t="18806" x="4159250" y="3841750"/>
          <p14:tracePt t="18823" x="4114800" y="3816350"/>
          <p14:tracePt t="18839" x="4089400" y="3810000"/>
          <p14:tracePt t="18855" x="4044950" y="3803650"/>
          <p14:tracePt t="18873" x="4006850" y="3778250"/>
          <p14:tracePt t="18889" x="3949700" y="3759200"/>
          <p14:tracePt t="18906" x="3911600" y="3740150"/>
          <p14:tracePt t="18923" x="3841750" y="3714750"/>
          <p14:tracePt t="18939" x="3746500" y="3689350"/>
          <p14:tracePt t="18959" x="3651250" y="3657600"/>
          <p14:tracePt t="18971" x="3613150" y="3638550"/>
          <p14:tracePt t="18978" x="3581400" y="3625850"/>
          <p14:tracePt t="18992" x="3511550" y="3587750"/>
          <p14:tracePt t="19008" x="3448050" y="3556000"/>
          <p14:tracePt t="19024" x="3390900" y="3536950"/>
          <p14:tracePt t="19039" x="3340100" y="3511550"/>
          <p14:tracePt t="19056" x="3295650" y="3479800"/>
          <p14:tracePt t="19071" x="3251200" y="3448050"/>
          <p14:tracePt t="19089" x="3225800" y="3429000"/>
          <p14:tracePt t="19106" x="3181350" y="3397250"/>
          <p14:tracePt t="19121" x="3124200" y="3352800"/>
          <p14:tracePt t="19138" x="3041650" y="3308350"/>
          <p14:tracePt t="19155" x="2959100" y="3257550"/>
          <p14:tracePt t="19171" x="2876550" y="3238500"/>
          <p14:tracePt t="19188" x="2813050" y="3213100"/>
          <p14:tracePt t="19206" x="2762250" y="3187700"/>
          <p14:tracePt t="19223" x="2724150" y="3162300"/>
          <p14:tracePt t="19239" x="2679700" y="3143250"/>
          <p14:tracePt t="19255" x="2609850" y="3124200"/>
          <p14:tracePt t="19273" x="2546350" y="3086100"/>
          <p14:tracePt t="19288" x="2476500" y="3067050"/>
          <p14:tracePt t="19304" x="2413000" y="3041650"/>
          <p14:tracePt t="19326" x="2266950" y="2997200"/>
          <p14:tracePt t="19339" x="2235200" y="2984500"/>
          <p14:tracePt t="19355" x="2171700" y="2971800"/>
          <p14:tracePt t="19373" x="2101850" y="2971800"/>
          <p14:tracePt t="19390" x="2006600" y="2971800"/>
          <p14:tracePt t="19407" x="1930400" y="2971800"/>
          <p14:tracePt t="19423" x="1860550" y="2971800"/>
          <p14:tracePt t="19439" x="1822450" y="2971800"/>
          <p14:tracePt t="19456" x="1784350" y="2971800"/>
          <p14:tracePt t="19473" x="1746250" y="2971800"/>
          <p14:tracePt t="19479" x="1739900" y="2971800"/>
          <p14:tracePt t="19490" x="1727200" y="2971800"/>
          <p14:tracePt t="19505" x="1708150" y="2978150"/>
          <p14:tracePt t="19522" x="1695450" y="2990850"/>
          <p14:tracePt t="19539" x="1676400" y="3009900"/>
          <p14:tracePt t="19555" x="1657350" y="3035300"/>
          <p14:tracePt t="19575" x="1625600" y="3098800"/>
          <p14:tracePt t="19592" x="1606550" y="3130550"/>
          <p14:tracePt t="19608" x="1606550" y="3155950"/>
          <p14:tracePt t="19623" x="1600200" y="3175000"/>
          <p14:tracePt t="19639" x="1600200" y="3200400"/>
          <p14:tracePt t="19655" x="1600200" y="3238500"/>
          <p14:tracePt t="19671" x="1600200" y="3289300"/>
          <p14:tracePt t="19688" x="1587500" y="3359150"/>
          <p14:tracePt t="19705" x="1587500" y="3397250"/>
          <p14:tracePt t="19723" x="1587500" y="3448050"/>
          <p14:tracePt t="19739" x="1587500" y="3486150"/>
          <p14:tracePt t="19756" x="1587500" y="3511550"/>
          <p14:tracePt t="19774" x="1587500" y="3575050"/>
          <p14:tracePt t="19789" x="1593850" y="3613150"/>
          <p14:tracePt t="19805" x="1593850" y="3676650"/>
          <p14:tracePt t="19822" x="1606550" y="3733800"/>
          <p14:tracePt t="19838" x="1606550" y="3797300"/>
          <p14:tracePt t="19855" x="1612900" y="3860800"/>
          <p14:tracePt t="19871" x="1612900" y="3924300"/>
          <p14:tracePt t="19887" x="1625600" y="3994150"/>
          <p14:tracePt t="19904" x="1638300" y="4057650"/>
          <p14:tracePt t="19920" x="1657350" y="4114800"/>
          <p14:tracePt t="19937" x="1670050" y="4178300"/>
          <p14:tracePt t="19954" x="1689100" y="4235450"/>
          <p14:tracePt t="19970" x="1701800" y="4286250"/>
          <p14:tracePt t="19987" x="1714500" y="4324350"/>
          <p14:tracePt t="19992" x="1727200" y="4349750"/>
          <p14:tracePt t="20006" x="1733550" y="4387850"/>
          <p14:tracePt t="20022" x="1746250" y="4425950"/>
          <p14:tracePt t="20040" x="1765300" y="4470400"/>
          <p14:tracePt t="20056" x="1778000" y="4508500"/>
          <p14:tracePt t="20072" x="1797050" y="4565650"/>
          <p14:tracePt t="20089" x="1809750" y="4616450"/>
          <p14:tracePt t="20106" x="1822450" y="4686300"/>
          <p14:tracePt t="20121" x="1828800" y="4749800"/>
          <p14:tracePt t="20138" x="1854200" y="4832350"/>
          <p14:tracePt t="20154" x="1879600" y="4927600"/>
          <p14:tracePt t="20171" x="1898650" y="5003800"/>
          <p14:tracePt t="20188" x="1936750" y="5099050"/>
          <p14:tracePt t="20206" x="1987550" y="5245100"/>
          <p14:tracePt t="20223" x="2006600" y="5327650"/>
          <p14:tracePt t="20240" x="2032000" y="5391150"/>
          <p14:tracePt t="20254" x="2032000" y="5435600"/>
          <p14:tracePt t="20272" x="2032000" y="5448300"/>
          <p14:tracePt t="20288" x="2038350" y="5461000"/>
          <p14:tracePt t="20448" x="2051050" y="5467350"/>
          <p14:tracePt t="20458" x="2057400" y="5467350"/>
          <p14:tracePt t="20477" x="2082800" y="5467350"/>
          <p14:tracePt t="20505" x="2171700" y="5467350"/>
          <p14:tracePt t="20512" x="2209800" y="5467350"/>
          <p14:tracePt t="20522" x="2241550" y="5467350"/>
          <p14:tracePt t="20539" x="2305050" y="5461000"/>
          <p14:tracePt t="20555" x="2368550" y="5461000"/>
          <p14:tracePt t="20571" x="2438400" y="5454650"/>
          <p14:tracePt t="20592" x="2546350" y="5454650"/>
          <p14:tracePt t="20607" x="2616200" y="5441950"/>
          <p14:tracePt t="20623" x="2692400" y="5429250"/>
          <p14:tracePt t="20639" x="2787650" y="5416550"/>
          <p14:tracePt t="20655" x="2863850" y="5397500"/>
          <p14:tracePt t="20672" x="2959100" y="5384800"/>
          <p14:tracePt t="20688" x="3092450" y="5359400"/>
          <p14:tracePt t="20706" x="3238500" y="5327650"/>
          <p14:tracePt t="20721" x="3409950" y="5302250"/>
          <p14:tracePt t="20739" x="3600450" y="5270500"/>
          <p14:tracePt t="20755" x="3790950" y="5245100"/>
          <p14:tracePt t="20774" x="4025900" y="5213350"/>
          <p14:tracePt t="20791" x="4159250" y="5200650"/>
          <p14:tracePt t="20807" x="4235450" y="5187950"/>
          <p14:tracePt t="20822" x="4318000" y="5175250"/>
          <p14:tracePt t="20838" x="4394200" y="5156200"/>
          <p14:tracePt t="20855" x="4476750" y="5143500"/>
          <p14:tracePt t="20872" x="4540250" y="5118100"/>
          <p14:tracePt t="20888" x="4610100" y="5111750"/>
          <p14:tracePt t="20905" x="4660900" y="5099050"/>
          <p14:tracePt t="20921" x="4705350" y="5086350"/>
          <p14:tracePt t="20938" x="4756150" y="5067300"/>
          <p14:tracePt t="20956" x="4806950" y="5054600"/>
          <p14:tracePt t="20971" x="4851400" y="5048250"/>
          <p14:tracePt t="20990" x="4940300" y="5010150"/>
          <p14:tracePt t="21006" x="4978400" y="5003800"/>
          <p14:tracePt t="21023" x="5022850" y="4984750"/>
          <p14:tracePt t="21039" x="5048250" y="4972050"/>
          <p14:tracePt t="21055" x="5067300" y="4965700"/>
          <p14:tracePt t="21072" x="5086350" y="4953000"/>
          <p14:tracePt t="21089" x="5099050" y="4946650"/>
          <p14:tracePt t="21105" x="5118100" y="4933950"/>
          <p14:tracePt t="21122" x="5156200" y="4927600"/>
          <p14:tracePt t="21138" x="5200650" y="4914900"/>
          <p14:tracePt t="21156" x="5238750" y="4908550"/>
          <p14:tracePt t="21173" x="5276850" y="4908550"/>
          <p14:tracePt t="21192" x="5302250" y="4908550"/>
          <p14:tracePt t="21207" x="5321300" y="4908550"/>
          <p14:tracePt t="21439" x="5308600" y="4908550"/>
          <p14:tracePt t="21455" x="5283200" y="4908550"/>
          <p14:tracePt t="21480" x="5226050" y="4908550"/>
          <p14:tracePt t="21506" x="5124450" y="4908550"/>
          <p14:tracePt t="21522" x="5060950" y="4908550"/>
          <p14:tracePt t="21540" x="4997450" y="4908550"/>
          <p14:tracePt t="21546" x="4978400" y="4908550"/>
          <p14:tracePt t="21557" x="4940300" y="4908550"/>
          <p14:tracePt t="21572" x="4876800" y="4908550"/>
          <p14:tracePt t="21592" x="4781550" y="4921250"/>
          <p14:tracePt t="21607" x="4711700" y="4921250"/>
          <p14:tracePt t="21623" x="4648200" y="4921250"/>
          <p14:tracePt t="21639" x="4597400" y="4921250"/>
          <p14:tracePt t="21655" x="4559300" y="4921250"/>
          <p14:tracePt t="21671" x="4514850" y="4933950"/>
          <p14:tracePt t="21688" x="4476750" y="4940300"/>
          <p14:tracePt t="21704" x="4413250" y="4940300"/>
          <p14:tracePt t="21721" x="4337050" y="4940300"/>
          <p14:tracePt t="21739" x="4222750" y="4965700"/>
          <p14:tracePt t="21756" x="4108450" y="4991100"/>
          <p14:tracePt t="21774" x="3981450" y="5016500"/>
          <p14:tracePt t="21790" x="3943350" y="5016500"/>
          <p14:tracePt t="21806" x="3924300" y="5016500"/>
          <p14:tracePt t="21823" x="3911600" y="5022850"/>
          <p14:tracePt t="21839" x="3892550" y="5022850"/>
          <p14:tracePt t="21855" x="3873500" y="5022850"/>
          <p14:tracePt t="21873" x="3848100" y="5022850"/>
          <p14:tracePt t="21889" x="3810000" y="5022850"/>
          <p14:tracePt t="21906" x="3740150" y="5022850"/>
          <p14:tracePt t="21922" x="3689350" y="5022850"/>
          <p14:tracePt t="21939" x="3651250" y="5035550"/>
          <p14:tracePt t="21959" x="3587750" y="5048250"/>
          <p14:tracePt t="21975" x="3562350" y="5048250"/>
          <p14:tracePt t="21991" x="3543300" y="5054600"/>
          <p14:tracePt t="22007" x="3517900" y="5060950"/>
          <p14:tracePt t="22023" x="3479800" y="5060950"/>
          <p14:tracePt t="22040" x="3441700" y="5073650"/>
          <p14:tracePt t="22056" x="3384550" y="5073650"/>
          <p14:tracePt t="22072" x="3333750" y="5086350"/>
          <p14:tracePt t="22089" x="3270250" y="5092700"/>
          <p14:tracePt t="22106" x="3200400" y="5105400"/>
          <p14:tracePt t="22122" x="3149600" y="5105400"/>
          <p14:tracePt t="22138" x="3111500" y="5105400"/>
          <p14:tracePt t="22155" x="3073400" y="5105400"/>
          <p14:tracePt t="22172" x="3016250" y="5118100"/>
          <p14:tracePt t="22192" x="2933700" y="5118100"/>
          <p14:tracePt t="22208" x="2870200" y="5118100"/>
          <p14:tracePt t="22224" x="2806700" y="5118100"/>
          <p14:tracePt t="22239" x="2736850" y="5118100"/>
          <p14:tracePt t="22255" x="2673350" y="5118100"/>
          <p14:tracePt t="22273" x="2622550" y="5118100"/>
          <p14:tracePt t="22288" x="2584450" y="5118100"/>
          <p14:tracePt t="22305" x="2546350" y="5118100"/>
          <p14:tracePt t="22323" x="2476500" y="5118100"/>
          <p14:tracePt t="22339" x="2425700" y="5118100"/>
          <p14:tracePt t="22355" x="2374900" y="5118100"/>
          <p14:tracePt t="22374" x="2286000" y="5111750"/>
          <p14:tracePt t="22391" x="2222500" y="5086350"/>
          <p14:tracePt t="22407" x="2171700" y="5080000"/>
          <p14:tracePt t="22424" x="2101850" y="5054600"/>
          <p14:tracePt t="22440" x="2032000" y="5035550"/>
          <p14:tracePt t="22456" x="1968500" y="5010150"/>
          <p14:tracePt t="22473" x="1898650" y="4978400"/>
          <p14:tracePt t="22490" x="1841500" y="4933950"/>
          <p14:tracePt t="22507" x="1790700" y="4889500"/>
          <p14:tracePt t="22523" x="1733550" y="4845050"/>
          <p14:tracePt t="22542" x="1670050" y="4781550"/>
          <p14:tracePt t="22556" x="1644650" y="4756150"/>
          <p14:tracePt t="22566" x="1600200" y="4699000"/>
          <p14:tracePt t="22576" x="1581150" y="4667250"/>
          <p14:tracePt t="22593" x="1543050" y="4597400"/>
          <p14:tracePt t="22608" x="1511300" y="4533900"/>
          <p14:tracePt t="22624" x="1485900" y="4438650"/>
          <p14:tracePt t="22639" x="1466850" y="4356100"/>
          <p14:tracePt t="22656" x="1454150" y="4279900"/>
          <p14:tracePt t="22672" x="1454150" y="4197350"/>
          <p14:tracePt t="22689" x="1441450" y="4133850"/>
          <p14:tracePt t="22706" x="1441450" y="4057650"/>
          <p14:tracePt t="22723" x="1441450" y="3962400"/>
          <p14:tracePt t="22740" x="1428750" y="3898900"/>
          <p14:tracePt t="22759" x="1428750" y="3803650"/>
          <p14:tracePt t="22773" x="1428750" y="3708400"/>
          <p14:tracePt t="22793" x="1428750" y="3644900"/>
          <p14:tracePt t="22808" x="1428750" y="3594100"/>
          <p14:tracePt t="22824" x="1428750" y="3524250"/>
          <p14:tracePt t="22840" x="1428750" y="3460750"/>
          <p14:tracePt t="22855" x="1428750" y="3397250"/>
          <p14:tracePt t="22872" x="1428750" y="3333750"/>
          <p14:tracePt t="22888" x="1428750" y="3263900"/>
          <p14:tracePt t="22905" x="1428750" y="3200400"/>
          <p14:tracePt t="22921" x="1428750" y="3162300"/>
          <p14:tracePt t="22938" x="1422400" y="3124200"/>
          <p14:tracePt t="22955" x="1422400" y="3086100"/>
          <p14:tracePt t="22971" x="1422400" y="3073400"/>
          <p14:tracePt t="22990" x="1422400" y="3060700"/>
          <p14:tracePt t="23006" x="1422400" y="3041650"/>
          <p14:tracePt t="23024" x="1422400" y="3022600"/>
          <p14:tracePt t="23039" x="1441450" y="3003550"/>
          <p14:tracePt t="23056" x="1460500" y="2978150"/>
          <p14:tracePt t="23071" x="1473200" y="2952750"/>
          <p14:tracePt t="23088" x="1492250" y="2933700"/>
          <p14:tracePt t="23105" x="1511300" y="2901950"/>
          <p14:tracePt t="23121" x="1530350" y="2889250"/>
          <p14:tracePt t="23138" x="1536700" y="2889250"/>
          <p14:tracePt t="23154" x="1549400" y="2876550"/>
          <p14:tracePt t="23170" x="1562100" y="2876550"/>
          <p14:tracePt t="23187" x="1581150" y="2870200"/>
          <p14:tracePt t="23206" x="1606550" y="2870200"/>
          <p14:tracePt t="23589" x="1625600" y="2870200"/>
          <p14:tracePt t="23602" x="1644650" y="2870200"/>
          <p14:tracePt t="23625" x="1784350" y="2870200"/>
          <p14:tracePt t="23640" x="1930400" y="2876550"/>
          <p14:tracePt t="23656" x="2127250" y="2952750"/>
          <p14:tracePt t="23672" x="2362200" y="3048000"/>
          <p14:tracePt t="23689" x="2603500" y="3162300"/>
          <p14:tracePt t="23706" x="2838450" y="3257550"/>
          <p14:tracePt t="23724" x="3035300" y="3327400"/>
          <p14:tracePt t="23739" x="3232150" y="3422650"/>
          <p14:tracePt t="23758" x="3460750" y="3505200"/>
          <p14:tracePt t="23776" x="3543300" y="3543300"/>
          <p14:tracePt t="23792" x="3600450" y="3562350"/>
          <p14:tracePt t="23807" x="3613150" y="3581400"/>
          <p14:tracePt t="23823" x="3657600" y="3600450"/>
          <p14:tracePt t="23839" x="3708400" y="3625850"/>
          <p14:tracePt t="23856" x="3810000" y="3670300"/>
          <p14:tracePt t="23872" x="3968750" y="3746500"/>
          <p14:tracePt t="23889" x="4165600" y="3835400"/>
          <p14:tracePt t="23906" x="4368800" y="3943350"/>
          <p14:tracePt t="23922" x="4565650" y="4051300"/>
          <p14:tracePt t="23938" x="4724400" y="4121150"/>
          <p14:tracePt t="23959" x="4876800" y="4197350"/>
          <p14:tracePt t="23974" x="4997450" y="4254500"/>
          <p14:tracePt t="23991" x="5099050" y="4305300"/>
          <p14:tracePt t="24007" x="5194300" y="4349750"/>
          <p14:tracePt t="24022" x="5283200" y="4387850"/>
          <p14:tracePt t="24040" x="5346700" y="4413250"/>
          <p14:tracePt t="24056" x="5403850" y="4445000"/>
          <p14:tracePt t="24072" x="5454650" y="4464050"/>
          <p14:tracePt t="24089" x="5499100" y="4489450"/>
          <p14:tracePt t="24106" x="5568950" y="4521200"/>
          <p14:tracePt t="24113" x="5588000" y="4533900"/>
          <p14:tracePt t="24122" x="5607050" y="4540250"/>
          <p14:tracePt t="24167" x="5619750" y="4552950"/>
          <p14:tracePt t="24178" x="5619750" y="4559300"/>
          <p14:tracePt t="24193" x="5594350" y="4597400"/>
          <p14:tracePt t="24207" x="5511800" y="4648200"/>
          <p14:tracePt t="24224" x="5365750" y="4730750"/>
          <p14:tracePt t="24241" x="5187950" y="4806950"/>
          <p14:tracePt t="24257" x="5016500" y="4864100"/>
          <p14:tracePt t="24274" x="4800600" y="4908550"/>
          <p14:tracePt t="24289" x="4533900" y="4940300"/>
          <p14:tracePt t="24306" x="4248150" y="4959350"/>
          <p14:tracePt t="24323" x="3905250" y="4959350"/>
          <p14:tracePt t="24339" x="3536950" y="4959350"/>
          <p14:tracePt t="24358" x="3054350" y="4959350"/>
          <p14:tracePt t="24373" x="2889250" y="4959350"/>
          <p14:tracePt t="24390" x="2584450" y="4946650"/>
          <p14:tracePt t="24407" x="2489200" y="4946650"/>
          <p14:tracePt t="24422" x="2444750" y="4946650"/>
          <p14:tracePt t="24439" x="2432050" y="4946650"/>
          <p14:tracePt t="24456" x="2393950" y="4946650"/>
          <p14:tracePt t="24473" x="2324100" y="4953000"/>
          <p14:tracePt t="24489" x="2260600" y="4978400"/>
          <p14:tracePt t="24506" x="2190750" y="5010150"/>
          <p14:tracePt t="24522" x="2152650" y="5029200"/>
          <p14:tracePt t="24539" x="2108200" y="5048250"/>
          <p14:tracePt t="24555" x="2089150" y="5060950"/>
          <p14:tracePt t="24641" x="2082800" y="5067300"/>
          <p14:tracePt t="24657" x="2082800" y="5080000"/>
          <p14:tracePt t="24672" x="2095500" y="5086350"/>
          <p14:tracePt t="24681" x="2101850" y="5092700"/>
          <p14:tracePt t="24690" x="2120900" y="5092700"/>
          <p14:tracePt t="24706" x="2159000" y="5105400"/>
          <p14:tracePt t="24721" x="2209800" y="5105400"/>
          <p14:tracePt t="24739" x="2305050" y="5105400"/>
          <p14:tracePt t="24756" x="2425700" y="5105400"/>
          <p14:tracePt t="24774" x="2717800" y="5105400"/>
          <p14:tracePt t="24792" x="2921000" y="5105400"/>
          <p14:tracePt t="24807" x="3124200" y="5105400"/>
          <p14:tracePt t="24823" x="3289300" y="5105400"/>
          <p14:tracePt t="24839" x="3384550" y="5105400"/>
          <p14:tracePt t="24855" x="3403600" y="5105400"/>
          <p14:tracePt t="25507" x="3409950" y="5111750"/>
          <p14:tracePt t="25523" x="3416300" y="5124450"/>
          <p14:tracePt t="25575" x="3416300" y="5130800"/>
          <p14:tracePt t="25592" x="3429000" y="5130800"/>
          <p14:tracePt t="25609" x="3454400" y="5130800"/>
          <p14:tracePt t="25624" x="3505200" y="5130800"/>
          <p14:tracePt t="25641" x="3568700" y="5130800"/>
          <p14:tracePt t="25647" x="3619500" y="5130800"/>
          <p14:tracePt t="25657" x="3676650" y="5130800"/>
          <p14:tracePt t="25672" x="3803650" y="5130800"/>
          <p14:tracePt t="25689" x="3930650" y="5130800"/>
          <p14:tracePt t="25706" x="4038600" y="5130800"/>
          <p14:tracePt t="25722" x="4127500" y="5130800"/>
          <p14:tracePt t="25739" x="4191000" y="5130800"/>
          <p14:tracePt t="25755" x="4229100" y="5130800"/>
          <p14:tracePt t="25774" x="4305300" y="5124450"/>
          <p14:tracePt t="25790" x="4343400" y="5118100"/>
          <p14:tracePt t="25808" x="4400550" y="5105400"/>
          <p14:tracePt t="25823" x="4438650" y="5092700"/>
          <p14:tracePt t="25839" x="4476750" y="5086350"/>
          <p14:tracePt t="25855" x="4521200" y="5073650"/>
          <p14:tracePt t="25872" x="4559300" y="5054600"/>
          <p14:tracePt t="25888" x="4610100" y="5041900"/>
          <p14:tracePt t="25905" x="4654550" y="5022850"/>
          <p14:tracePt t="25922" x="4692650" y="5022850"/>
          <p14:tracePt t="25939" x="4711700" y="5016500"/>
          <p14:tracePt t="25959" x="4718050" y="5003800"/>
          <p14:tracePt t="25974" x="4730750" y="5003800"/>
          <p14:tracePt t="25991" x="4743450" y="4997450"/>
          <p14:tracePt t="26008" x="4787900" y="4984750"/>
          <p14:tracePt t="26023" x="4851400" y="4972050"/>
          <p14:tracePt t="26041" x="4914900" y="4965700"/>
          <p14:tracePt t="26057" x="5010150" y="4940300"/>
          <p14:tracePt t="26073" x="5105400" y="4914900"/>
          <p14:tracePt t="26091" x="5194300" y="4902200"/>
          <p14:tracePt t="26106" x="5289550" y="4895850"/>
          <p14:tracePt t="26122" x="5365750" y="4895850"/>
          <p14:tracePt t="26140" x="5422900" y="4883150"/>
          <p14:tracePt t="26156" x="5435600" y="4870450"/>
          <p14:tracePt t="26162" x="5448300" y="4864100"/>
          <p14:tracePt t="26175" x="5461000" y="4857750"/>
          <p14:tracePt t="26193" x="5473700" y="4838700"/>
          <p14:tracePt t="26207" x="5492750" y="4819650"/>
          <p14:tracePt t="26224" x="5518150" y="4794250"/>
          <p14:tracePt t="26240" x="5562600" y="4775200"/>
          <p14:tracePt t="26256" x="5588000" y="4756150"/>
          <p14:tracePt t="26274" x="5626100" y="4730750"/>
          <p14:tracePt t="26291" x="5657850" y="4718050"/>
          <p14:tracePt t="26307" x="5676900" y="4699000"/>
          <p14:tracePt t="26327" x="5689600" y="4679950"/>
          <p14:tracePt t="26344" x="5708650" y="4654550"/>
          <p14:tracePt t="26359" x="5721350" y="4622800"/>
          <p14:tracePt t="26376" x="5727700" y="4610100"/>
          <p14:tracePt t="26391" x="5740400" y="4578350"/>
          <p14:tracePt t="26408" x="5740400" y="4552950"/>
          <p14:tracePt t="26423" x="5740400" y="4527550"/>
          <p14:tracePt t="26441" x="5746750" y="4495800"/>
          <p14:tracePt t="26458" x="5746750" y="4457700"/>
          <p14:tracePt t="26474" x="5746750" y="4406900"/>
          <p14:tracePt t="26490" x="5746750" y="4368800"/>
          <p14:tracePt t="26507" x="5746750" y="4330700"/>
          <p14:tracePt t="26523" x="5746750" y="4311650"/>
          <p14:tracePt t="26538" x="5746750" y="4305300"/>
          <p14:tracePt t="26555" x="5746750" y="4292600"/>
          <p14:tracePt t="26655" x="5746750" y="4286250"/>
          <p14:tracePt t="26679" x="5734050" y="4286250"/>
          <p14:tracePt t="26690" x="5727700" y="4286250"/>
          <p14:tracePt t="26707" x="5695950" y="4305300"/>
          <p14:tracePt t="26726" x="5670550" y="4330700"/>
          <p14:tracePt t="26743" x="5657850" y="4343400"/>
          <p14:tracePt t="26756" x="5645150" y="4343400"/>
          <p14:tracePt t="26775" x="5632450" y="4343400"/>
          <p14:tracePt t="26791" x="5588000" y="4337050"/>
          <p14:tracePt t="26807" x="5524500" y="4305300"/>
          <p14:tracePt t="26823" x="5441950" y="4267200"/>
          <p14:tracePt t="26839" x="5346700" y="4235450"/>
          <p14:tracePt t="26856" x="5245100" y="4184650"/>
          <p14:tracePt t="26872" x="5175250" y="4140200"/>
          <p14:tracePt t="26889" x="5130800" y="4095750"/>
          <p14:tracePt t="26905" x="5092700" y="4051300"/>
          <p14:tracePt t="26922" x="5054600" y="3994150"/>
          <p14:tracePt t="26938" x="5010150" y="3911600"/>
          <p14:tracePt t="26955" x="4978400" y="3848100"/>
          <p14:tracePt t="26975" x="4921250" y="3765550"/>
          <p14:tracePt t="26991" x="4902200" y="3727450"/>
          <p14:tracePt t="27007" x="4870450" y="3683000"/>
          <p14:tracePt t="27023" x="4838700" y="3657600"/>
          <p14:tracePt t="27040" x="4787900" y="3625850"/>
          <p14:tracePt t="27055" x="4718050" y="3600450"/>
          <p14:tracePt t="27072" x="4654550" y="3581400"/>
          <p14:tracePt t="27089" x="4584700" y="3556000"/>
          <p14:tracePt t="27105" x="4521200" y="3543300"/>
          <p14:tracePt t="27122" x="4451350" y="3543300"/>
          <p14:tracePt t="27138" x="4387850" y="3549650"/>
          <p14:tracePt t="27155" x="4292600" y="3575050"/>
          <p14:tracePt t="27173" x="4121150" y="3651250"/>
          <p14:tracePt t="27190" x="4025900" y="3689350"/>
          <p14:tracePt t="27207" x="3943350" y="3733800"/>
          <p14:tracePt t="27222" x="3886200" y="3778250"/>
          <p14:tracePt t="27239" x="3867150" y="3822700"/>
          <p14:tracePt t="27255" x="3854450" y="3886200"/>
          <p14:tracePt t="27273" x="3879850" y="3956050"/>
          <p14:tracePt t="27289" x="3949700" y="4000500"/>
          <p14:tracePt t="27306" x="4051300" y="4051300"/>
          <p14:tracePt t="27322" x="4165600" y="4089400"/>
          <p14:tracePt t="27339" x="4324350" y="4146550"/>
          <p14:tracePt t="27355" x="4514850" y="4203700"/>
          <p14:tracePt t="27375" x="4787900" y="4343400"/>
          <p14:tracePt t="27390" x="4965700" y="4445000"/>
          <p14:tracePt t="27407" x="5092700" y="4546600"/>
          <p14:tracePt t="27423" x="5181600" y="4622800"/>
          <p14:tracePt t="27439" x="5219700" y="4686300"/>
          <p14:tracePt t="27457" x="5226050" y="4768850"/>
          <p14:tracePt t="27473" x="5226050" y="4845050"/>
          <p14:tracePt t="27489" x="5162550" y="4927600"/>
          <p14:tracePt t="27506" x="5060950" y="5010150"/>
          <p14:tracePt t="27522" x="4883150" y="5086350"/>
          <p14:tracePt t="27540" x="4667250" y="5143500"/>
          <p14:tracePt t="27558" x="4305300" y="5238750"/>
          <p14:tracePt t="27575" x="4032250" y="5302250"/>
          <p14:tracePt t="27591" x="3822700" y="5365750"/>
          <p14:tracePt t="27607" x="3651250" y="5391150"/>
          <p14:tracePt t="27622" x="3524250" y="5391150"/>
          <p14:tracePt t="27640" x="3435350" y="5391150"/>
          <p14:tracePt t="27656" x="3327400" y="5391150"/>
          <p14:tracePt t="27672" x="3200400" y="5391150"/>
          <p14:tracePt t="27689" x="2990850" y="5365750"/>
          <p14:tracePt t="27694" x="2882900" y="5340350"/>
          <p14:tracePt t="27707" x="2774950" y="5289550"/>
          <p14:tracePt t="27722" x="2597150" y="5200650"/>
          <p14:tracePt t="27739" x="2451100" y="5118100"/>
          <p14:tracePt t="27756" x="2362200" y="5041900"/>
          <p14:tracePt t="27776" x="2317750" y="4940300"/>
          <p14:tracePt t="27792" x="2317750" y="4864100"/>
          <p14:tracePt t="27806" x="2317750" y="4794250"/>
          <p14:tracePt t="27823" x="2317750" y="4730750"/>
          <p14:tracePt t="27839" x="2336800" y="4692650"/>
          <p14:tracePt t="27856" x="2355850" y="4660900"/>
          <p14:tracePt t="27873" x="2368550" y="4641850"/>
          <p14:tracePt t="27889" x="2400300" y="4622800"/>
          <p14:tracePt t="27906" x="2425700" y="4616450"/>
          <p14:tracePt t="27922" x="2463800" y="4616450"/>
          <p14:tracePt t="27939" x="2482850" y="4616450"/>
          <p14:tracePt t="27956" x="2489200" y="4616450"/>
          <p14:tracePt t="27975" x="2501900" y="4616450"/>
          <p14:tracePt t="27992" x="2501900" y="4654550"/>
          <p14:tracePt t="28008" x="2495550" y="4724400"/>
          <p14:tracePt t="28024" x="2457450" y="4787900"/>
          <p14:tracePt t="28040" x="2425700" y="4883150"/>
          <p14:tracePt t="28057" x="2387600" y="4984750"/>
          <p14:tracePt t="28073" x="2374900" y="5060950"/>
          <p14:tracePt t="28090" x="2381250" y="5143500"/>
          <p14:tracePt t="28106" x="2425700" y="5207000"/>
          <p14:tracePt t="28123" x="2527300" y="5289550"/>
          <p14:tracePt t="28139" x="2647950" y="5340350"/>
          <p14:tracePt t="28158" x="2946400" y="5429250"/>
          <p14:tracePt t="28175" x="3162300" y="5473700"/>
          <p14:tracePt t="28191" x="3390900" y="5505450"/>
          <p14:tracePt t="28207" x="3638550" y="5537200"/>
          <p14:tracePt t="28223" x="3924300" y="5537200"/>
          <p14:tracePt t="28240" x="4267200" y="5537200"/>
          <p14:tracePt t="28256" x="4597400" y="5511800"/>
          <p14:tracePt t="28273" x="4864100" y="5480050"/>
          <p14:tracePt t="28289" x="5130800" y="5448300"/>
          <p14:tracePt t="28306" x="5359400" y="5416550"/>
          <p14:tracePt t="28324" x="5530850" y="5391150"/>
          <p14:tracePt t="28342" x="5702300" y="5391150"/>
          <p14:tracePt t="28359" x="5797550" y="5391150"/>
          <p14:tracePt t="28375" x="5918200" y="5391150"/>
          <p14:tracePt t="28390" x="6045200" y="5391150"/>
          <p14:tracePt t="28406" x="6210300" y="5391150"/>
          <p14:tracePt t="28423" x="6375400" y="5391150"/>
          <p14:tracePt t="28438" x="6521450" y="5391150"/>
          <p14:tracePt t="28454" x="6673850" y="5397500"/>
          <p14:tracePt t="28472" x="6794500" y="5397500"/>
          <p14:tracePt t="28489" x="6921500" y="5397500"/>
          <p14:tracePt t="28505" x="7048500" y="5397500"/>
          <p14:tracePt t="28523" x="7194550" y="5397500"/>
          <p14:tracePt t="28543" x="7404100" y="5410200"/>
          <p14:tracePt t="28556" x="7467600" y="5410200"/>
          <p14:tracePt t="28575" x="7639050" y="5422900"/>
          <p14:tracePt t="28592" x="7721600" y="5422900"/>
          <p14:tracePt t="28607" x="7759700" y="5422900"/>
          <p14:tracePt t="28623" x="7804150" y="5410200"/>
          <p14:tracePt t="28640" x="7829550" y="5391150"/>
          <p14:tracePt t="28656" x="7854950" y="5372100"/>
          <p14:tracePt t="28672" x="7886700" y="5359400"/>
          <p14:tracePt t="28689" x="7924800" y="5340350"/>
          <p14:tracePt t="28696" x="7956550" y="5327650"/>
          <p14:tracePt t="28707" x="7981950" y="5321300"/>
          <p14:tracePt t="28722" x="8045450" y="5295900"/>
          <p14:tracePt t="28739" x="8089900" y="5289550"/>
          <p14:tracePt t="28756" x="8128000" y="5289550"/>
          <p14:tracePt t="28797" x="8128000" y="5276850"/>
          <p14:tracePt t="28807" x="8121650" y="5276850"/>
          <p14:tracePt t="28822" x="8070850" y="5276850"/>
          <p14:tracePt t="28837" x="7994650" y="5276850"/>
          <p14:tracePt t="28854" x="7848600" y="5276850"/>
          <p14:tracePt t="28871" x="7664450" y="5302250"/>
          <p14:tracePt t="28887" x="7429500" y="5334000"/>
          <p14:tracePt t="28905" x="7200900" y="5365750"/>
          <p14:tracePt t="28921" x="7016750" y="5365750"/>
          <p14:tracePt t="28938" x="6851650" y="5365750"/>
          <p14:tracePt t="28955" x="6724650" y="5365750"/>
          <p14:tracePt t="28972" x="6597650" y="5365750"/>
          <p14:tracePt t="28989" x="6362700" y="5327650"/>
          <p14:tracePt t="29006" x="6210300" y="5302250"/>
          <p14:tracePt t="29022" x="6007100" y="5283200"/>
          <p14:tracePt t="29039" x="5797550" y="5270500"/>
          <p14:tracePt t="29055" x="5626100" y="5238750"/>
          <p14:tracePt t="29072" x="5435600" y="5226050"/>
          <p14:tracePt t="29089" x="5251450" y="5213350"/>
          <p14:tracePt t="29106" x="5124450" y="5200650"/>
          <p14:tracePt t="29121" x="5041900" y="5200650"/>
          <p14:tracePt t="29139" x="5003800" y="5187950"/>
          <p14:tracePt t="29155" x="4978400" y="5187950"/>
          <p14:tracePt t="29171" x="4959350" y="5187950"/>
          <p14:tracePt t="29189" x="4908550" y="5187950"/>
          <p14:tracePt t="29206" x="4870450" y="5175250"/>
          <p14:tracePt t="29222" x="4819650" y="5175250"/>
          <p14:tracePt t="29239" x="4724400" y="5162550"/>
          <p14:tracePt t="29256" x="4635500" y="5156200"/>
          <p14:tracePt t="29273" x="4584700" y="5156200"/>
          <p14:tracePt t="29288" x="4565650" y="5156200"/>
          <p14:tracePt t="34112" x="4552950" y="5156200"/>
          <p14:tracePt t="34126" x="4584700" y="5143500"/>
          <p14:tracePt t="34147" x="4737100" y="5086350"/>
          <p14:tracePt t="34161" x="4933950" y="5016500"/>
          <p14:tracePt t="34175" x="5086350" y="4972050"/>
          <p14:tracePt t="34189" x="5124450" y="4959350"/>
          <p14:tracePt t="34255" x="5143500" y="4946650"/>
          <p14:tracePt t="34266" x="5143500" y="4940300"/>
          <p14:tracePt t="34294" x="5086350" y="4921250"/>
          <p14:tracePt t="34303" x="5041900" y="4908550"/>
          <p14:tracePt t="34326" x="4876800" y="4857750"/>
          <p14:tracePt t="34343" x="4762500" y="4806950"/>
          <p14:tracePt t="34360" x="4622800" y="4762500"/>
          <p14:tracePt t="34376" x="4521200" y="4699000"/>
          <p14:tracePt t="34391" x="4457700" y="4597400"/>
          <p14:tracePt t="34408" x="4432300" y="4445000"/>
          <p14:tracePt t="34425" x="4368800" y="4248150"/>
          <p14:tracePt t="34440" x="4260850" y="3994150"/>
          <p14:tracePt t="34458" x="4095750" y="3708400"/>
          <p14:tracePt t="34474" x="3892550" y="3448050"/>
          <p14:tracePt t="34491" x="3638550" y="3136900"/>
          <p14:tracePt t="34507" x="3359150" y="2806700"/>
          <p14:tracePt t="34524" x="3048000" y="2495550"/>
          <p14:tracePt t="34543" x="2489200" y="1968500"/>
          <p14:tracePt t="34559" x="2241550" y="1739900"/>
          <p14:tracePt t="34575" x="1987550" y="1504950"/>
          <p14:tracePt t="34591" x="1746250" y="1295400"/>
          <p14:tracePt t="34607" x="1574800" y="1143000"/>
          <p14:tracePt t="34623" x="1460500" y="996950"/>
          <p14:tracePt t="34640" x="1358900" y="869950"/>
          <p14:tracePt t="34657" x="1295400" y="781050"/>
          <p14:tracePt t="34675" x="1263650" y="711200"/>
          <p14:tracePt t="34691" x="1231900" y="647700"/>
          <p14:tracePt t="34710" x="1174750" y="546100"/>
          <p14:tracePt t="34726" x="1117600" y="476250"/>
          <p14:tracePt t="34743" x="1054100" y="406400"/>
          <p14:tracePt t="34760" x="990600" y="349250"/>
          <p14:tracePt t="34775" x="927100" y="279400"/>
          <p14:tracePt t="34792" x="857250" y="209550"/>
          <p14:tracePt t="34807" x="787400" y="139700"/>
          <p14:tracePt t="34824" x="717550" y="76200"/>
          <p14:tracePt t="34840" x="679450" y="38100"/>
          <p14:tracePt t="34857" x="647700" y="19050"/>
          <p14:tracePt t="34874" x="628650" y="0"/>
          <p14:tracePt t="34891" x="603250" y="0"/>
          <p14:tracePt t="34911" x="539750" y="0"/>
          <p14:tracePt t="34927" x="463550" y="0"/>
          <p14:tracePt t="34942" x="400050" y="0"/>
          <p14:tracePt t="34958" x="336550" y="0"/>
          <p14:tracePt t="34974" x="292100" y="0"/>
          <p14:tracePt t="34990" x="254000" y="0"/>
          <p14:tracePt t="35006" x="247650" y="0"/>
          <p14:tracePt t="35087" x="241300" y="0"/>
          <p14:tracePt t="35099" x="228600" y="0"/>
          <p14:tracePt t="35110" x="177800" y="12700"/>
          <p14:tracePt t="35127" x="120650" y="38100"/>
          <p14:tracePt t="35144" x="69850" y="57150"/>
          <p14:tracePt t="35158" x="38100" y="698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Splenic nodule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226296" y="1596008"/>
            <a:ext cx="4226024" cy="3777208"/>
            <a:chOff x="685800" y="1600200"/>
            <a:chExt cx="5943601" cy="4800600"/>
          </a:xfrm>
        </p:grpSpPr>
        <p:pic>
          <p:nvPicPr>
            <p:cNvPr id="17410" name="Picture 2" descr="http://www.hindawi.com/journals/crim/2010/472162.fig.002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3" t="5812" r="3659" b="5067"/>
            <a:stretch/>
          </p:blipFill>
          <p:spPr bwMode="auto">
            <a:xfrm>
              <a:off x="685800" y="1600200"/>
              <a:ext cx="5271655" cy="4800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eft Brace 6"/>
            <p:cNvSpPr/>
            <p:nvPr/>
          </p:nvSpPr>
          <p:spPr>
            <a:xfrm rot="10800000">
              <a:off x="5334001" y="3429000"/>
              <a:ext cx="1295400" cy="2209799"/>
            </a:xfrm>
            <a:prstGeom prst="leftBrac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800601" y="1600200"/>
              <a:ext cx="1447799" cy="1905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7104994" y="3212976"/>
            <a:ext cx="2003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White pulp composed of </a:t>
            </a:r>
          </a:p>
          <a:p>
            <a:r>
              <a:rPr lang="en-US" sz="2000" b="1" dirty="0"/>
              <a:t>lymphoid aggregates </a:t>
            </a:r>
          </a:p>
          <a:p>
            <a:r>
              <a:rPr lang="en-US" sz="2000" b="1" dirty="0"/>
              <a:t>surrounded with red pulp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68492" y="1295400"/>
            <a:ext cx="1923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Central arteriole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17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16002" r="15669" b="14401"/>
          <a:stretch>
            <a:fillRect/>
          </a:stretch>
        </p:blipFill>
        <p:spPr bwMode="auto">
          <a:xfrm>
            <a:off x="251520" y="2143527"/>
            <a:ext cx="2901906" cy="24376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645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14" grpId="0"/>
    </p:bldLst>
  </p:timing>
  <p:extLst mod="1">
    <p:ext uri="{3A86A75C-4F4B-4683-9AE1-C65F6400EC91}">
      <p14:laserTraceLst xmlns:p14="http://schemas.microsoft.com/office/powerpoint/2010/main">
        <p14:tracePtLst>
          <p14:tracePt t="2744" x="654050" y="4972050"/>
          <p14:tracePt t="4363" x="654050" y="4965700"/>
          <p14:tracePt t="4374" x="654050" y="4953000"/>
          <p14:tracePt t="4394" x="609600" y="4819650"/>
          <p14:tracePt t="4410" x="584200" y="4692650"/>
          <p14:tracePt t="4421" x="584200" y="4629150"/>
          <p14:tracePt t="4437" x="609600" y="4457700"/>
          <p14:tracePt t="4457" x="831850" y="4140200"/>
          <p14:tracePt t="4471" x="927100" y="4006850"/>
          <p14:tracePt t="4490" x="1371600" y="3549650"/>
          <p14:tracePt t="4506" x="1682750" y="3238500"/>
          <p14:tracePt t="4521" x="2044700" y="2908300"/>
          <p14:tracePt t="4538" x="2355850" y="2622550"/>
          <p14:tracePt t="4556" x="2603500" y="2387600"/>
          <p14:tracePt t="4573" x="2768600" y="2216150"/>
          <p14:tracePt t="4589" x="2838450" y="2114550"/>
          <p14:tracePt t="4605" x="2870200" y="2063750"/>
          <p14:tracePt t="4622" x="2876550" y="2032000"/>
          <p14:tracePt t="4641" x="2895600" y="2012950"/>
          <p14:tracePt t="4659" x="2921000" y="2006600"/>
          <p14:tracePt t="4674" x="3003550" y="1981200"/>
          <p14:tracePt t="4689" x="3162300" y="1911350"/>
          <p14:tracePt t="4706" x="3359150" y="1816100"/>
          <p14:tracePt t="4722" x="3619500" y="1720850"/>
          <p14:tracePt t="4739" x="3949700" y="1606550"/>
          <p14:tracePt t="4755" x="4248150" y="1504950"/>
          <p14:tracePt t="4772" x="4540250" y="1377950"/>
          <p14:tracePt t="4792" x="4857750" y="1168400"/>
          <p14:tracePt t="4810" x="4978400" y="1085850"/>
          <p14:tracePt t="4825" x="5048250" y="1041400"/>
          <p14:tracePt t="4839" x="5073650" y="1035050"/>
          <p14:tracePt t="4858" x="5080000" y="1016000"/>
          <p14:tracePt t="4875" x="5080000" y="1009650"/>
          <p14:tracePt t="4891" x="5080000" y="996950"/>
          <p14:tracePt t="4907" x="5080000" y="990600"/>
          <p14:tracePt t="4930" x="5080000" y="977900"/>
          <p14:tracePt t="4954" x="5067300" y="977900"/>
          <p14:tracePt t="5114" x="5067300" y="984250"/>
          <p14:tracePt t="5131" x="5067300" y="990600"/>
          <p14:tracePt t="5154" x="5073650" y="1009650"/>
          <p14:tracePt t="5172" x="5080000" y="1016000"/>
          <p14:tracePt t="5189" x="5099050" y="1028700"/>
          <p14:tracePt t="5205" x="5111750" y="1028700"/>
          <p14:tracePt t="5221" x="5149850" y="1035050"/>
          <p14:tracePt t="5240" x="5207000" y="1047750"/>
          <p14:tracePt t="5258" x="5276850" y="1047750"/>
          <p14:tracePt t="5274" x="5327650" y="1047750"/>
          <p14:tracePt t="5291" x="5365750" y="1047750"/>
          <p14:tracePt t="5306" x="5410200" y="1047750"/>
          <p14:tracePt t="5323" x="5448300" y="1047750"/>
          <p14:tracePt t="5339" x="5499100" y="1047750"/>
          <p14:tracePt t="5356" x="5562600" y="1047750"/>
          <p14:tracePt t="5372" x="5651500" y="1047750"/>
          <p14:tracePt t="5388" x="5746750" y="1047750"/>
          <p14:tracePt t="5409" x="5886450" y="1041400"/>
          <p14:tracePt t="5426" x="5949950" y="1028700"/>
          <p14:tracePt t="5438" x="5969000" y="1028700"/>
          <p14:tracePt t="6165" x="5956300" y="1028700"/>
          <p14:tracePt t="6186" x="5949950" y="1028700"/>
          <p14:tracePt t="6244" x="5943600" y="1028700"/>
          <p14:tracePt t="6267" x="5930900" y="1028700"/>
          <p14:tracePt t="6293" x="5924550" y="1028700"/>
          <p14:tracePt t="6306" x="5911850" y="1028700"/>
          <p14:tracePt t="6327" x="5905500" y="1028700"/>
          <p14:tracePt t="6340" x="5886450" y="1028700"/>
          <p14:tracePt t="6357" x="5873750" y="1028700"/>
          <p14:tracePt t="6374" x="5854700" y="1028700"/>
          <p14:tracePt t="6390" x="5835650" y="1028700"/>
          <p14:tracePt t="6406" x="5797550" y="1028700"/>
          <p14:tracePt t="6425" x="5689600" y="1028700"/>
          <p14:tracePt t="6441" x="5594350" y="1028700"/>
          <p14:tracePt t="6456" x="5505450" y="1028700"/>
          <p14:tracePt t="6475" x="5416550" y="1028700"/>
          <p14:tracePt t="6490" x="5346700" y="1028700"/>
          <p14:tracePt t="6505" x="5327650" y="1028700"/>
          <p14:tracePt t="6522" x="5321300" y="1028700"/>
          <p14:tracePt t="6538" x="5295900" y="1028700"/>
          <p14:tracePt t="6555" x="5257800" y="1028700"/>
          <p14:tracePt t="6572" x="5213350" y="1028700"/>
          <p14:tracePt t="6588" x="5162550" y="1028700"/>
          <p14:tracePt t="6607" x="5124450" y="1028700"/>
          <p14:tracePt t="6622" x="5099050" y="1028700"/>
          <p14:tracePt t="6628" x="5080000" y="1028700"/>
          <p14:tracePt t="6637" x="5067300" y="1028700"/>
          <p14:tracePt t="6657" x="5022850" y="1028700"/>
          <p14:tracePt t="6673" x="4984750" y="1035050"/>
          <p14:tracePt t="6689" x="4933950" y="1035050"/>
          <p14:tracePt t="6705" x="4838700" y="1035050"/>
          <p14:tracePt t="6721" x="4749800" y="1035050"/>
          <p14:tracePt t="6739" x="4673600" y="1035050"/>
          <p14:tracePt t="6755" x="4616450" y="1035050"/>
          <p14:tracePt t="6772" x="4578350" y="1035050"/>
          <p14:tracePt t="6788" x="4552950" y="1035050"/>
          <p14:tracePt t="6806" x="4533900" y="1035050"/>
          <p14:tracePt t="6824" x="4502150" y="1035050"/>
          <p14:tracePt t="6842" x="4470400" y="1035050"/>
          <p14:tracePt t="6859" x="4451350" y="1035050"/>
          <p14:tracePt t="6874" x="4413250" y="1035050"/>
          <p14:tracePt t="6891" x="4387850" y="1035050"/>
          <p14:tracePt t="6906" x="4368800" y="1035050"/>
          <p14:tracePt t="6922" x="4356100" y="1035050"/>
          <p14:tracePt t="6939" x="4343400" y="1035050"/>
          <p14:tracePt t="7019" x="4337050" y="1035050"/>
          <p14:tracePt t="7274" x="4337050" y="1041400"/>
          <p14:tracePt t="7285" x="4349750" y="1041400"/>
          <p14:tracePt t="7309" x="4394200" y="1054100"/>
          <p14:tracePt t="7313" x="4425950" y="1054100"/>
          <p14:tracePt t="7324" x="4457700" y="1066800"/>
          <p14:tracePt t="7339" x="4502150" y="1066800"/>
          <p14:tracePt t="7355" x="4540250" y="1066800"/>
          <p14:tracePt t="7371" x="4546600" y="1066800"/>
          <p14:tracePt t="7515" x="4552950" y="1066800"/>
          <p14:tracePt t="7526" x="4565650" y="1066800"/>
          <p14:tracePt t="7549" x="4610100" y="1066800"/>
          <p14:tracePt t="7575" x="4737100" y="1073150"/>
          <p14:tracePt t="7586" x="4826000" y="1073150"/>
          <p14:tracePt t="7596" x="4857750" y="1073150"/>
          <p14:tracePt t="7606" x="4889500" y="1073150"/>
          <p14:tracePt t="7623" x="4914900" y="1073150"/>
          <p14:tracePt t="7676" x="4921250" y="1073150"/>
          <p14:tracePt t="7685" x="4927600" y="1073150"/>
          <p14:tracePt t="7706" x="4940300" y="1066800"/>
          <p14:tracePt t="7724" x="4940300" y="1054100"/>
          <p14:tracePt t="7868" x="4946650" y="1054100"/>
          <p14:tracePt t="7891" x="4953000" y="1060450"/>
          <p14:tracePt t="7908" x="4965700" y="1066800"/>
          <p14:tracePt t="7923" x="4972050" y="1085850"/>
          <p14:tracePt t="8026" x="4978400" y="1085850"/>
          <p14:tracePt t="8044" x="4991100" y="1085850"/>
          <p14:tracePt t="8062" x="4997450" y="1085850"/>
          <p14:tracePt t="8075" x="5016500" y="1085850"/>
          <p14:tracePt t="8091" x="5022850" y="1079500"/>
          <p14:tracePt t="8107" x="5060950" y="1060450"/>
          <p14:tracePt t="8124" x="5143500" y="1054100"/>
          <p14:tracePt t="8141" x="5219700" y="1041400"/>
          <p14:tracePt t="8148" x="5251450" y="1041400"/>
          <p14:tracePt t="8156" x="5283200" y="1041400"/>
          <p14:tracePt t="8172" x="5365750" y="1028700"/>
          <p14:tracePt t="8190" x="5416550" y="1028700"/>
          <p14:tracePt t="8206" x="5448300" y="1028700"/>
          <p14:tracePt t="14323" x="5454650" y="1028700"/>
          <p14:tracePt t="14334" x="5461000" y="1028700"/>
          <p14:tracePt t="14361" x="5619750" y="1028700"/>
          <p14:tracePt t="14374" x="5702300" y="1028700"/>
          <p14:tracePt t="14389" x="5867400" y="1028700"/>
          <p14:tracePt t="14408" x="6096000" y="1028700"/>
          <p14:tracePt t="14422" x="6159500" y="1028700"/>
          <p14:tracePt t="14442" x="6242050" y="1028700"/>
          <p14:tracePt t="14457" x="6254750" y="1028700"/>
          <p14:tracePt t="14473" x="6267450" y="1028700"/>
          <p14:tracePt t="14490" x="6286500" y="1028700"/>
          <p14:tracePt t="14508" x="6305550" y="1028700"/>
          <p14:tracePt t="14525" x="6330950" y="1041400"/>
          <p14:tracePt t="14542" x="6388100" y="1054100"/>
          <p14:tracePt t="14558" x="6483350" y="1066800"/>
          <p14:tracePt t="14578" x="6807200" y="1066800"/>
          <p14:tracePt t="14594" x="7054850" y="1066800"/>
          <p14:tracePt t="14610" x="7258050" y="1079500"/>
          <p14:tracePt t="14626" x="7429500" y="1104900"/>
          <p14:tracePt t="14643" x="7543800" y="1123950"/>
          <p14:tracePt t="14659" x="7581900" y="1143000"/>
          <p14:tracePt t="14675" x="7600950" y="1149350"/>
          <p14:tracePt t="14692" x="7613650" y="1168400"/>
          <p14:tracePt t="14708" x="7632700" y="1219200"/>
          <p14:tracePt t="14725" x="7664450" y="1276350"/>
          <p14:tracePt t="14742" x="7696200" y="1327150"/>
          <p14:tracePt t="14758" x="7721600" y="1371600"/>
          <p14:tracePt t="14769" x="7721600" y="1397000"/>
          <p14:tracePt t="14780" x="7721600" y="1416050"/>
          <p14:tracePt t="14794" x="7727950" y="1460500"/>
          <p14:tracePt t="14811" x="7727950" y="1498600"/>
          <p14:tracePt t="14827" x="7727950" y="1524000"/>
          <p14:tracePt t="14842" x="7715250" y="1549400"/>
          <p14:tracePt t="14859" x="7702550" y="1581150"/>
          <p14:tracePt t="14874" x="7683500" y="1600200"/>
          <p14:tracePt t="14891" x="7664450" y="1612900"/>
          <p14:tracePt t="14908" x="7645400" y="1625600"/>
          <p14:tracePt t="14924" x="7632700" y="1638300"/>
          <p14:tracePt t="14940" x="7613650" y="1651000"/>
          <p14:tracePt t="14958" x="7588250" y="1651000"/>
          <p14:tracePt t="14976" x="7556500" y="1657350"/>
          <p14:tracePt t="14990" x="7531100" y="1657350"/>
          <p14:tracePt t="15009" x="7499350" y="1657350"/>
          <p14:tracePt t="15023" x="7486650" y="1657350"/>
          <p14:tracePt t="15043" x="7480300" y="1657350"/>
          <p14:tracePt t="15058" x="7461250" y="1657350"/>
          <p14:tracePt t="15074" x="7423150" y="1657350"/>
          <p14:tracePt t="15091" x="7340600" y="1682750"/>
          <p14:tracePt t="15106" x="7277100" y="1682750"/>
          <p14:tracePt t="15125" x="7213600" y="1689100"/>
          <p14:tracePt t="15142" x="7194550" y="1689100"/>
          <p14:tracePt t="15226" x="7181850" y="1689100"/>
          <p14:tracePt t="15274" x="7175500" y="1701800"/>
          <p14:tracePt t="15314" x="7188200" y="1708150"/>
          <p14:tracePt t="15325" x="7194550" y="1708150"/>
          <p14:tracePt t="15342" x="7219950" y="1708150"/>
          <p14:tracePt t="15361" x="7308850" y="1720850"/>
          <p14:tracePt t="15373" x="7340600" y="1720850"/>
          <p14:tracePt t="15389" x="7404100" y="1733550"/>
          <p14:tracePt t="15406" x="7473950" y="1739900"/>
          <p14:tracePt t="15423" x="7512050" y="1739900"/>
          <p14:tracePt t="15440" x="7550150" y="1752600"/>
          <p14:tracePt t="15457" x="7569200" y="1758950"/>
          <p14:tracePt t="15473" x="7594600" y="1758950"/>
          <p14:tracePt t="15490" x="7632700" y="1758950"/>
          <p14:tracePt t="15506" x="7683500" y="1758950"/>
          <p14:tracePt t="15524" x="7766050" y="1758950"/>
          <p14:tracePt t="15540" x="7854950" y="1758950"/>
          <p14:tracePt t="15557" x="7931150" y="1758950"/>
          <p14:tracePt t="15574" x="8001000" y="1758950"/>
          <p14:tracePt t="15593" x="8058150" y="1758950"/>
          <p14:tracePt t="15608" x="8077200" y="1758950"/>
          <p14:tracePt t="15625" x="8121650" y="1758950"/>
          <p14:tracePt t="15641" x="8159750" y="1758950"/>
          <p14:tracePt t="15657" x="8216900" y="1758950"/>
          <p14:tracePt t="15674" x="8280400" y="1758950"/>
          <p14:tracePt t="15690" x="8369300" y="1758950"/>
          <p14:tracePt t="15706" x="8464550" y="1758950"/>
          <p14:tracePt t="15722" x="8540750" y="1758950"/>
          <p14:tracePt t="15740" x="8591550" y="1771650"/>
          <p14:tracePt t="15756" x="8616950" y="1771650"/>
          <p14:tracePt t="16388" x="8610600" y="1771650"/>
          <p14:tracePt t="16408" x="8553450" y="1771650"/>
          <p14:tracePt t="16427" x="8489950" y="1797050"/>
          <p14:tracePt t="16442" x="8432800" y="1816100"/>
          <p14:tracePt t="16457" x="8375650" y="1841500"/>
          <p14:tracePt t="16472" x="8337550" y="1860550"/>
          <p14:tracePt t="16489" x="8280400" y="1892300"/>
          <p14:tracePt t="16506" x="8210550" y="1936750"/>
          <p14:tracePt t="16523" x="8134350" y="1974850"/>
          <p14:tracePt t="16539" x="8051800" y="2006600"/>
          <p14:tracePt t="16556" x="7950200" y="2057400"/>
          <p14:tracePt t="16573" x="7829550" y="2127250"/>
          <p14:tracePt t="16593" x="7613650" y="2254250"/>
          <p14:tracePt t="16611" x="7467600" y="2368550"/>
          <p14:tracePt t="16626" x="7289800" y="2444750"/>
          <p14:tracePt t="16642" x="7150100" y="2514600"/>
          <p14:tracePt t="16658" x="7010400" y="2584450"/>
          <p14:tracePt t="16674" x="6896100" y="2641600"/>
          <p14:tracePt t="16691" x="6826250" y="2686050"/>
          <p14:tracePt t="16707" x="6781800" y="2717800"/>
          <p14:tracePt t="16724" x="6737350" y="2749550"/>
          <p14:tracePt t="16741" x="6724650" y="2768600"/>
          <p14:tracePt t="16757" x="6705600" y="2781300"/>
          <p14:tracePt t="16777" x="6699250" y="2800350"/>
          <p14:tracePt t="16786" x="6699250" y="2806700"/>
          <p14:tracePt t="16797" x="6686550" y="2819400"/>
          <p14:tracePt t="16809" x="6680200" y="2819400"/>
          <p14:tracePt t="16874" x="6667500" y="2819400"/>
          <p14:tracePt t="16891" x="6661150" y="2819400"/>
          <p14:tracePt t="16907" x="6654800" y="2819400"/>
          <p14:tracePt t="16917" x="6642100" y="2819400"/>
          <p14:tracePt t="16941" x="6635750" y="2825750"/>
          <p14:tracePt t="16958" x="6635750" y="2832100"/>
          <p14:tracePt t="16977" x="6610350" y="2844800"/>
          <p14:tracePt t="16990" x="6610350" y="2851150"/>
          <p14:tracePt t="17010" x="6572250" y="2889250"/>
          <p14:tracePt t="17027" x="6527800" y="2914650"/>
          <p14:tracePt t="17042" x="6477000" y="2959100"/>
          <p14:tracePt t="17058" x="6407150" y="3003550"/>
          <p14:tracePt t="17074" x="6350000" y="3048000"/>
          <p14:tracePt t="17091" x="6305550" y="3092450"/>
          <p14:tracePt t="17108" x="6286500" y="3105150"/>
          <p14:tracePt t="17124" x="6273800" y="3124200"/>
          <p14:tracePt t="17141" x="6254750" y="3155950"/>
          <p14:tracePt t="17157" x="6235700" y="3168650"/>
          <p14:tracePt t="17177" x="6216650" y="3194050"/>
          <p14:tracePt t="17210" x="6210300" y="3206750"/>
          <p14:tracePt t="17224" x="6203950" y="3206750"/>
          <p14:tracePt t="17241" x="6191250" y="3206750"/>
          <p14:tracePt t="17258" x="6184900" y="3213100"/>
          <p14:tracePt t="17275" x="6172200" y="3213100"/>
          <p14:tracePt t="17292" x="6165850" y="3232150"/>
          <p14:tracePt t="17298" x="6159500" y="3238500"/>
          <p14:tracePt t="17314" x="6146800" y="3251200"/>
          <p14:tracePt t="17325" x="6140450" y="3251200"/>
          <p14:tracePt t="17341" x="6140450" y="3257550"/>
          <p14:tracePt t="17358" x="6140450" y="3263900"/>
          <p14:tracePt t="17375" x="6140450" y="3276600"/>
          <p14:tracePt t="17403" x="6140450" y="3282950"/>
          <p14:tracePt t="17434" x="6140450" y="3289300"/>
          <p14:tracePt t="17556" x="6153150" y="3289300"/>
          <p14:tracePt t="17565" x="6159500" y="3289300"/>
          <p14:tracePt t="17596" x="6178550" y="3289300"/>
          <p14:tracePt t="17626" x="6197600" y="3289300"/>
          <p14:tracePt t="17642" x="6203950" y="3289300"/>
          <p14:tracePt t="17661" x="6210300" y="3289300"/>
          <p14:tracePt t="17675" x="6210300" y="3282950"/>
          <p14:tracePt t="17691" x="6223000" y="3282950"/>
          <p14:tracePt t="17707" x="6223000" y="3270250"/>
          <p14:tracePt t="17724" x="6229350" y="3263900"/>
          <p14:tracePt t="17741" x="6235700" y="3263900"/>
          <p14:tracePt t="17757" x="6235700" y="3257550"/>
          <p14:tracePt t="17775" x="6248400" y="3244850"/>
          <p14:tracePt t="17792" x="6248400" y="3238500"/>
          <p14:tracePt t="17825" x="6248400" y="3225800"/>
          <p14:tracePt t="17845" x="6248400" y="3219450"/>
          <p14:tracePt t="17863" x="6248400" y="3213100"/>
          <p14:tracePt t="17883" x="6248400" y="3200400"/>
          <p14:tracePt t="17906" x="6248400" y="3194050"/>
          <p14:tracePt t="17930" x="6248400" y="3187700"/>
          <p14:tracePt t="17962" x="6248400" y="3175000"/>
          <p14:tracePt t="17994" x="6248400" y="3168650"/>
          <p14:tracePt t="18114" x="6248400" y="3162300"/>
          <p14:tracePt t="18148" x="6242050" y="3149600"/>
          <p14:tracePt t="18172" x="6235700" y="3149600"/>
          <p14:tracePt t="18187" x="6229350" y="3143250"/>
          <p14:tracePt t="18218" x="6216650" y="3143250"/>
          <p14:tracePt t="18230" x="6216650" y="3130550"/>
          <p14:tracePt t="18275" x="6210300" y="3130550"/>
          <p14:tracePt t="18380" x="6203950" y="3130550"/>
          <p14:tracePt t="18390" x="6203950" y="3124200"/>
          <p14:tracePt t="18413" x="6184900" y="3124200"/>
          <p14:tracePt t="18443" x="6165850" y="3117850"/>
          <p14:tracePt t="18475" x="6146800" y="3117850"/>
          <p14:tracePt t="18491" x="6146800" y="3105150"/>
          <p14:tracePt t="18508" x="6134100" y="3105150"/>
          <p14:tracePt t="18525" x="6121400" y="3105150"/>
          <p14:tracePt t="18558" x="6115050" y="3105150"/>
          <p14:tracePt t="18587" x="6108700" y="3105150"/>
          <p14:tracePt t="18604" x="6096000" y="3105150"/>
          <p14:tracePt t="18618" x="6089650" y="3105150"/>
          <p14:tracePt t="18635" x="6076950" y="3111500"/>
          <p14:tracePt t="18647" x="6070600" y="3111500"/>
          <p14:tracePt t="18659" x="6064250" y="3124200"/>
          <p14:tracePt t="18675" x="6051550" y="3136900"/>
          <p14:tracePt t="18692" x="6045200" y="3136900"/>
          <p14:tracePt t="18724" x="6045200" y="3143250"/>
          <p14:tracePt t="18742" x="6038850" y="3143250"/>
          <p14:tracePt t="18827" x="6026150" y="3155950"/>
          <p14:tracePt t="18849" x="6019800" y="3162300"/>
          <p14:tracePt t="18865" x="6013450" y="3168650"/>
          <p14:tracePt t="18875" x="6000750" y="3168650"/>
          <p14:tracePt t="18890" x="5994400" y="3181350"/>
          <p14:tracePt t="22155" x="5981700" y="3181350"/>
          <p14:tracePt t="22635" x="5975350" y="3181350"/>
          <p14:tracePt t="22647" x="5969000" y="3181350"/>
          <p14:tracePt t="22676" x="5930900" y="3181350"/>
          <p14:tracePt t="22709" x="5905500" y="3206750"/>
          <p14:tracePt t="22726" x="5899150" y="3213100"/>
          <p14:tracePt t="22743" x="5886450" y="3219450"/>
          <p14:tracePt t="22760" x="5886450" y="3238500"/>
          <p14:tracePt t="22778" x="5873750" y="3263900"/>
          <p14:tracePt t="22794" x="5861050" y="3302000"/>
          <p14:tracePt t="22810" x="5861050" y="3321050"/>
          <p14:tracePt t="22826" x="5854700" y="3340100"/>
          <p14:tracePt t="22842" x="5842000" y="3346450"/>
          <p14:tracePt t="22858" x="5842000" y="3365500"/>
          <p14:tracePt t="22875" x="5842000" y="3384550"/>
          <p14:tracePt t="22892" x="5842000" y="3390900"/>
          <p14:tracePt t="22909" x="5842000" y="3397250"/>
          <p14:tracePt t="22925" x="5842000" y="3416300"/>
          <p14:tracePt t="22942" x="5842000" y="3435350"/>
          <p14:tracePt t="22958" x="5842000" y="3460750"/>
          <p14:tracePt t="22978" x="5842000" y="3498850"/>
          <p14:tracePt t="22988" x="5848350" y="3505200"/>
          <p14:tracePt t="22998" x="5848350" y="3517900"/>
          <p14:tracePt t="23010" x="5854700" y="3543300"/>
          <p14:tracePt t="23026" x="5867400" y="3562350"/>
          <p14:tracePt t="23042" x="5873750" y="3575050"/>
          <p14:tracePt t="23059" x="5880100" y="3594100"/>
          <p14:tracePt t="23075" x="5880100" y="3613150"/>
          <p14:tracePt t="23091" x="5892800" y="3619500"/>
          <p14:tracePt t="23109" x="5899150" y="3632200"/>
          <p14:tracePt t="23126" x="5905500" y="3638550"/>
          <p14:tracePt t="23142" x="5918200" y="3644900"/>
          <p14:tracePt t="23159" x="5930900" y="3663950"/>
          <p14:tracePt t="23177" x="5981700" y="3689350"/>
          <p14:tracePt t="23194" x="6000750" y="3708400"/>
          <p14:tracePt t="23211" x="6013450" y="3714750"/>
          <p14:tracePt t="23226" x="6032500" y="3727450"/>
          <p14:tracePt t="23242" x="6051550" y="3733800"/>
          <p14:tracePt t="23259" x="6070600" y="3752850"/>
          <p14:tracePt t="23275" x="6083300" y="3759200"/>
          <p14:tracePt t="23291" x="6115050" y="3771900"/>
          <p14:tracePt t="23309" x="6140450" y="3790950"/>
          <p14:tracePt t="23325" x="6146800" y="3790950"/>
          <p14:tracePt t="23342" x="6159500" y="3790950"/>
          <p14:tracePt t="23358" x="6172200" y="3790950"/>
          <p14:tracePt t="23374" x="6191250" y="3790950"/>
          <p14:tracePt t="23395" x="6229350" y="3790950"/>
          <p14:tracePt t="23409" x="6248400" y="3790950"/>
          <p14:tracePt t="23424" x="6261100" y="3790950"/>
          <p14:tracePt t="23442" x="6273800" y="3784600"/>
          <p14:tracePt t="23457" x="6286500" y="3778250"/>
          <p14:tracePt t="23475" x="6305550" y="3752850"/>
          <p14:tracePt t="23491" x="6324600" y="3721100"/>
          <p14:tracePt t="23497" x="6337300" y="3702050"/>
          <p14:tracePt t="23508" x="6343650" y="3695700"/>
          <p14:tracePt t="23525" x="6356350" y="3663950"/>
          <p14:tracePt t="23542" x="6356350" y="3644900"/>
          <p14:tracePt t="23562" x="6356350" y="3619500"/>
          <p14:tracePt t="23578" x="6362700" y="3606800"/>
          <p14:tracePt t="23594" x="6362700" y="3594100"/>
          <p14:tracePt t="23610" x="6362700" y="3581400"/>
          <p14:tracePt t="23626" x="6362700" y="3562350"/>
          <p14:tracePt t="23642" x="6362700" y="3543300"/>
          <p14:tracePt t="23659" x="6362700" y="3517900"/>
          <p14:tracePt t="23676" x="6362700" y="3498850"/>
          <p14:tracePt t="23692" x="6362700" y="3473450"/>
          <p14:tracePt t="23709" x="6362700" y="3448050"/>
          <p14:tracePt t="23725" x="6362700" y="3429000"/>
          <p14:tracePt t="23742" x="6350000" y="3397250"/>
          <p14:tracePt t="23759" x="6350000" y="3384550"/>
          <p14:tracePt t="23777" x="6330950" y="3346450"/>
          <p14:tracePt t="23794" x="6311900" y="3321050"/>
          <p14:tracePt t="23811" x="6292850" y="3289300"/>
          <p14:tracePt t="23826" x="6280150" y="3270250"/>
          <p14:tracePt t="23842" x="6248400" y="3244850"/>
          <p14:tracePt t="23858" x="6223000" y="3225800"/>
          <p14:tracePt t="23876" x="6191250" y="3200400"/>
          <p14:tracePt t="23892" x="6178550" y="3181350"/>
          <p14:tracePt t="23908" x="6159500" y="3168650"/>
          <p14:tracePt t="23925" x="6140450" y="3162300"/>
          <p14:tracePt t="23941" x="6134100" y="3155950"/>
          <p14:tracePt t="23980" x="6121400" y="3155950"/>
          <p14:tracePt t="24001" x="6115050" y="3143250"/>
          <p14:tracePt t="24012" x="6108700" y="3143250"/>
          <p14:tracePt t="24026" x="6089650" y="3143250"/>
          <p14:tracePt t="24042" x="6083300" y="3136900"/>
          <p14:tracePt t="24059" x="6051550" y="3124200"/>
          <p14:tracePt t="24075" x="6026150" y="3117850"/>
          <p14:tracePt t="24091" x="6007100" y="3117850"/>
          <p14:tracePt t="24108" x="5988050" y="3117850"/>
          <p14:tracePt t="24124" x="5981700" y="3117850"/>
          <p14:tracePt t="24141" x="5975350" y="3117850"/>
          <p14:tracePt t="24162" x="5956300" y="3117850"/>
          <p14:tracePt t="24179" x="5937250" y="3117850"/>
          <p14:tracePt t="24195" x="5930900" y="3117850"/>
          <p14:tracePt t="24210" x="5911850" y="3117850"/>
          <p14:tracePt t="24226" x="5892800" y="3117850"/>
          <p14:tracePt t="24242" x="5880100" y="3117850"/>
          <p14:tracePt t="24259" x="5861050" y="3130550"/>
          <p14:tracePt t="24275" x="5854700" y="3130550"/>
          <p14:tracePt t="24292" x="5835650" y="3130550"/>
          <p14:tracePt t="24309" x="5822950" y="3130550"/>
          <p14:tracePt t="24325" x="5810250" y="3136900"/>
          <p14:tracePt t="24345" x="5784850" y="3136900"/>
          <p14:tracePt t="24362" x="5765800" y="3143250"/>
          <p14:tracePt t="24378" x="5759450" y="3143250"/>
          <p14:tracePt t="24395" x="5740400" y="3155950"/>
          <p14:tracePt t="24412" x="5721350" y="3155950"/>
          <p14:tracePt t="24426" x="5702300" y="3162300"/>
          <p14:tracePt t="24443" x="5695950" y="3168650"/>
          <p14:tracePt t="24459" x="5670550" y="3181350"/>
          <p14:tracePt t="24475" x="5600700" y="3206750"/>
          <p14:tracePt t="24492" x="5518150" y="3238500"/>
          <p14:tracePt t="24508" x="5454650" y="3263900"/>
          <p14:tracePt t="24515" x="5416550" y="3270250"/>
          <p14:tracePt t="24525" x="5384800" y="3295650"/>
          <p14:tracePt t="24544" x="5334000" y="3327400"/>
          <p14:tracePt t="24562" x="5314950" y="3333750"/>
          <p14:tracePt t="24578" x="5308600" y="3352800"/>
          <p14:tracePt t="24593" x="5289550" y="3365500"/>
          <p14:tracePt t="24611" x="5270500" y="3397250"/>
          <p14:tracePt t="24626" x="5251450" y="3422650"/>
          <p14:tracePt t="24643" x="5232400" y="3467100"/>
          <p14:tracePt t="24659" x="5226050" y="3492500"/>
          <p14:tracePt t="24675" x="5213350" y="3524250"/>
          <p14:tracePt t="24692" x="5207000" y="3549650"/>
          <p14:tracePt t="24710" x="5207000" y="3556000"/>
          <p14:tracePt t="25018" x="5200650" y="3556000"/>
          <p14:tracePt t="25039" x="5187950" y="3556000"/>
          <p14:tracePt t="25058" x="5149850" y="3530600"/>
          <p14:tracePt t="25076" x="5099050" y="3505200"/>
          <p14:tracePt t="25090" x="5016500" y="3486150"/>
          <p14:tracePt t="25107" x="4953000" y="3460750"/>
          <p14:tracePt t="25125" x="4870450" y="3448050"/>
          <p14:tracePt t="25141" x="4806950" y="3448050"/>
          <p14:tracePt t="25157" x="4718050" y="3448050"/>
          <p14:tracePt t="25176" x="4591050" y="3448050"/>
          <p14:tracePt t="25192" x="4406900" y="3448050"/>
          <p14:tracePt t="25209" x="4292600" y="3448050"/>
          <p14:tracePt t="25225" x="4216400" y="3448050"/>
          <p14:tracePt t="25242" x="4152900" y="3454400"/>
          <p14:tracePt t="25258" x="4114800" y="3454400"/>
          <p14:tracePt t="25275" x="4057650" y="3454400"/>
          <p14:tracePt t="25293" x="4006850" y="3473450"/>
          <p14:tracePt t="25310" x="3930650" y="3473450"/>
          <p14:tracePt t="25329" x="3829050" y="3486150"/>
          <p14:tracePt t="25345" x="3778250" y="3486150"/>
          <p14:tracePt t="25361" x="3727450" y="3486150"/>
          <p14:tracePt t="25378" x="3670300" y="3486150"/>
          <p14:tracePt t="25395" x="3606800" y="3498850"/>
          <p14:tracePt t="25410" x="3543300" y="3498850"/>
          <p14:tracePt t="25425" x="3460750" y="3511550"/>
          <p14:tracePt t="25442" x="3371850" y="3511550"/>
          <p14:tracePt t="25458" x="3289300" y="3517900"/>
          <p14:tracePt t="25475" x="3213100" y="3530600"/>
          <p14:tracePt t="25492" x="3143250" y="3556000"/>
          <p14:tracePt t="25508" x="3079750" y="3575050"/>
          <p14:tracePt t="25514" x="3060700" y="3575050"/>
          <p14:tracePt t="25525" x="3041650" y="3575050"/>
          <p14:tracePt t="25545" x="2990850" y="3587750"/>
          <p14:tracePt t="25561" x="2952750" y="3587750"/>
          <p14:tracePt t="25577" x="2914650" y="3594100"/>
          <p14:tracePt t="25593" x="2863850" y="3594100"/>
          <p14:tracePt t="25610" x="2794000" y="3594100"/>
          <p14:tracePt t="25625" x="2717800" y="3594100"/>
          <p14:tracePt t="25641" x="2667000" y="3594100"/>
          <p14:tracePt t="25660" x="2647950" y="3594100"/>
          <p14:tracePt t="25747" x="2641600" y="3594100"/>
          <p14:tracePt t="25757" x="2628900" y="3594100"/>
          <p14:tracePt t="25780" x="2603500" y="3594100"/>
          <p14:tracePt t="25795" x="2590800" y="3594100"/>
          <p14:tracePt t="25810" x="2571750" y="3594100"/>
          <p14:tracePt t="25825" x="2546350" y="3594100"/>
          <p14:tracePt t="25844" x="2527300" y="3594100"/>
          <p14:tracePt t="25858" x="2508250" y="3594100"/>
          <p14:tracePt t="26386" x="2501900" y="3587750"/>
          <p14:tracePt t="27226" x="2508250" y="3587750"/>
          <p14:tracePt t="27238" x="2508250" y="3575050"/>
          <p14:tracePt t="27262" x="2520950" y="3575050"/>
          <p14:tracePt t="27278" x="2527300" y="3575050"/>
          <p14:tracePt t="27294" x="2527300" y="3568700"/>
          <p14:tracePt t="27310" x="2546350" y="3562350"/>
          <p14:tracePt t="27325" x="2565400" y="3562350"/>
          <p14:tracePt t="27343" x="2571750" y="3549650"/>
          <p14:tracePt t="27361" x="2590800" y="3543300"/>
          <p14:tracePt t="27377" x="2597150" y="3536950"/>
          <p14:tracePt t="27392" x="2597150" y="3524250"/>
          <p14:tracePt t="27410" x="2603500" y="3517900"/>
          <p14:tracePt t="27425" x="2603500" y="3505200"/>
          <p14:tracePt t="27442" x="2616200" y="3492500"/>
          <p14:tracePt t="27459" x="2622550" y="3473450"/>
          <p14:tracePt t="27476" x="2641600" y="3448050"/>
          <p14:tracePt t="27492" x="2641600" y="3429000"/>
          <p14:tracePt t="27499" x="2647950" y="3422650"/>
          <p14:tracePt t="27509" x="2647950" y="3409950"/>
          <p14:tracePt t="27526" x="2647950" y="3403600"/>
          <p14:tracePt t="27542" x="2660650" y="3390900"/>
          <p14:tracePt t="27562" x="2667000" y="3365500"/>
          <p14:tracePt t="27578" x="2667000" y="3352800"/>
          <p14:tracePt t="27593" x="2679700" y="3321050"/>
          <p14:tracePt t="27610" x="2686050" y="3308350"/>
          <p14:tracePt t="27625" x="2692400" y="3289300"/>
          <p14:tracePt t="27643" x="2692400" y="3263900"/>
          <p14:tracePt t="27659" x="2692400" y="3232150"/>
          <p14:tracePt t="27675" x="2692400" y="3194050"/>
          <p14:tracePt t="27691" x="2692400" y="3143250"/>
          <p14:tracePt t="27712" x="2692400" y="3086100"/>
          <p14:tracePt t="27729" x="2692400" y="3067050"/>
          <p14:tracePt t="27745" x="2692400" y="2990850"/>
          <p14:tracePt t="27761" x="2692400" y="2952750"/>
          <p14:tracePt t="27777" x="2679700" y="2914650"/>
          <p14:tracePt t="27794" x="2673350" y="2895600"/>
          <p14:tracePt t="27810" x="2660650" y="2870200"/>
          <p14:tracePt t="27825" x="2647950" y="2838450"/>
          <p14:tracePt t="27842" x="2635250" y="2813050"/>
          <p14:tracePt t="27858" x="2609850" y="2768600"/>
          <p14:tracePt t="27875" x="2584450" y="2743200"/>
          <p14:tracePt t="27893" x="2565400" y="2717800"/>
          <p14:tracePt t="27908" x="2540000" y="2686050"/>
          <p14:tracePt t="27925" x="2508250" y="2641600"/>
          <p14:tracePt t="27946" x="2457450" y="2597150"/>
          <p14:tracePt t="27963" x="2425700" y="2552700"/>
          <p14:tracePt t="27979" x="2381250" y="2533650"/>
          <p14:tracePt t="27994" x="2336800" y="2501900"/>
          <p14:tracePt t="28000" x="2317750" y="2489200"/>
          <p14:tracePt t="28012" x="2311400" y="2482850"/>
          <p14:tracePt t="28027" x="2279650" y="2463800"/>
          <p14:tracePt t="28043" x="2254250" y="2444750"/>
          <p14:tracePt t="28059" x="2209800" y="2413000"/>
          <p14:tracePt t="28076" x="2159000" y="2387600"/>
          <p14:tracePt t="28091" x="2089150" y="2368550"/>
          <p14:tracePt t="28109" x="2038350" y="2343150"/>
          <p14:tracePt t="28125" x="2006600" y="2336800"/>
          <p14:tracePt t="28141" x="1993900" y="2336800"/>
          <p14:tracePt t="28163" x="1962150" y="2330450"/>
          <p14:tracePt t="28179" x="1949450" y="2330450"/>
          <p14:tracePt t="28195" x="1930400" y="2317750"/>
          <p14:tracePt t="28210" x="1911350" y="2317750"/>
          <p14:tracePt t="28226" x="1898650" y="2311400"/>
          <p14:tracePt t="28243" x="1879600" y="2305050"/>
          <p14:tracePt t="28260" x="1854200" y="2305050"/>
          <p14:tracePt t="28276" x="1841500" y="2305050"/>
          <p14:tracePt t="28315" x="1835150" y="2292350"/>
          <p14:tracePt t="28326" x="1822450" y="2292350"/>
          <p14:tracePt t="28346" x="1809750" y="2292350"/>
          <p14:tracePt t="28362" x="1797050" y="2292350"/>
          <p14:tracePt t="28379" x="1784350" y="2292350"/>
          <p14:tracePt t="28394" x="1752600" y="2292350"/>
          <p14:tracePt t="28411" x="1727200" y="2292350"/>
          <p14:tracePt t="28425" x="1689100" y="2292350"/>
          <p14:tracePt t="28443" x="1651000" y="2298700"/>
          <p14:tracePt t="28459" x="1606550" y="2311400"/>
          <p14:tracePt t="28476" x="1568450" y="2317750"/>
          <p14:tracePt t="28492" x="1543050" y="2330450"/>
          <p14:tracePt t="28508" x="1524000" y="2336800"/>
          <p14:tracePt t="28515" x="1511300" y="2336800"/>
          <p14:tracePt t="28529" x="1485900" y="2355850"/>
          <p14:tracePt t="28545" x="1466850" y="2362200"/>
          <p14:tracePt t="28560" x="1460500" y="2362200"/>
          <p14:tracePt t="28578" x="1441450" y="2374900"/>
          <p14:tracePt t="28593" x="1428750" y="2374900"/>
          <p14:tracePt t="28612" x="1397000" y="2381250"/>
          <p14:tracePt t="28626" x="1384300" y="2387600"/>
          <p14:tracePt t="28642" x="1352550" y="2387600"/>
          <p14:tracePt t="28659" x="1339850" y="2400300"/>
          <p14:tracePt t="28675" x="1320800" y="2400300"/>
          <p14:tracePt t="28692" x="1289050" y="2406650"/>
          <p14:tracePt t="28709" x="1263650" y="2425700"/>
          <p14:tracePt t="28726" x="1225550" y="2438400"/>
          <p14:tracePt t="28742" x="1181100" y="2457450"/>
          <p14:tracePt t="28761" x="1123950" y="2476500"/>
          <p14:tracePt t="28778" x="1104900" y="2495550"/>
          <p14:tracePt t="28794" x="1085850" y="2501900"/>
          <p14:tracePt t="28809" x="1066800" y="2514600"/>
          <p14:tracePt t="28825" x="1047750" y="2533650"/>
          <p14:tracePt t="28843" x="1022350" y="2546350"/>
          <p14:tracePt t="28858" x="977900" y="2590800"/>
          <p14:tracePt t="28875" x="933450" y="2622550"/>
          <p14:tracePt t="28892" x="895350" y="2654300"/>
          <p14:tracePt t="28908" x="850900" y="2686050"/>
          <p14:tracePt t="28925" x="831850" y="2705100"/>
          <p14:tracePt t="28945" x="819150" y="2730500"/>
          <p14:tracePt t="28962" x="800100" y="2749550"/>
          <p14:tracePt t="28979" x="787400" y="2774950"/>
          <p14:tracePt t="28995" x="768350" y="2806700"/>
          <p14:tracePt t="29010" x="755650" y="2832100"/>
          <p14:tracePt t="29017" x="742950" y="2851150"/>
          <p14:tracePt t="29029" x="742950" y="2863850"/>
          <p14:tracePt t="29043" x="736600" y="2876550"/>
          <p14:tracePt t="29059" x="736600" y="2889250"/>
          <p14:tracePt t="29076" x="723900" y="2908300"/>
          <p14:tracePt t="29092" x="723900" y="2914650"/>
          <p14:tracePt t="29108" x="717550" y="2933700"/>
          <p14:tracePt t="29126" x="717550" y="2946400"/>
          <p14:tracePt t="29142" x="717550" y="2965450"/>
          <p14:tracePt t="29158" x="711200" y="2984500"/>
          <p14:tracePt t="29179" x="711200" y="3016250"/>
          <p14:tracePt t="29194" x="711200" y="3035300"/>
          <p14:tracePt t="29210" x="711200" y="3060700"/>
          <p14:tracePt t="29226" x="711200" y="3079750"/>
          <p14:tracePt t="29244" x="711200" y="3098800"/>
          <p14:tracePt t="29260" x="711200" y="3124200"/>
          <p14:tracePt t="29276" x="711200" y="3149600"/>
          <p14:tracePt t="29293" x="711200" y="3168650"/>
          <p14:tracePt t="29314" x="698500" y="3206750"/>
          <p14:tracePt t="29326" x="698500" y="3213100"/>
          <p14:tracePt t="29345" x="692150" y="3238500"/>
          <p14:tracePt t="29362" x="692150" y="3257550"/>
          <p14:tracePt t="29378" x="692150" y="3276600"/>
          <p14:tracePt t="29394" x="692150" y="3289300"/>
          <p14:tracePt t="29409" x="692150" y="3302000"/>
          <p14:tracePt t="29425" x="692150" y="3308350"/>
          <p14:tracePt t="29443" x="692150" y="3327400"/>
          <p14:tracePt t="29459" x="692150" y="3333750"/>
          <p14:tracePt t="29475" x="692150" y="3352800"/>
          <p14:tracePt t="29491" x="692150" y="3359150"/>
          <p14:tracePt t="29508" x="692150" y="3371850"/>
          <p14:tracePt t="29529" x="692150" y="3384550"/>
          <p14:tracePt t="29548" x="692150" y="3397250"/>
          <p14:tracePt t="29560" x="692150" y="3403600"/>
          <p14:tracePt t="29575" x="692150" y="3416300"/>
          <p14:tracePt t="29591" x="692150" y="3422650"/>
          <p14:tracePt t="29612" x="692150" y="3429000"/>
          <p14:tracePt t="29625" x="692150" y="3441700"/>
          <p14:tracePt t="29642" x="692150" y="3454400"/>
          <p14:tracePt t="29659" x="692150" y="3467100"/>
          <p14:tracePt t="29676" x="692150" y="3479800"/>
          <p14:tracePt t="29693" x="692150" y="3498850"/>
          <p14:tracePt t="29710" x="692150" y="3517900"/>
          <p14:tracePt t="29725" x="692150" y="3536950"/>
          <p14:tracePt t="29742" x="692150" y="3543300"/>
          <p14:tracePt t="29761" x="692150" y="3562350"/>
          <p14:tracePt t="29779" x="692150" y="3575050"/>
          <p14:tracePt t="29794" x="704850" y="3594100"/>
          <p14:tracePt t="29811" x="711200" y="3613150"/>
          <p14:tracePt t="29826" x="717550" y="3632200"/>
          <p14:tracePt t="29843" x="717550" y="3644900"/>
          <p14:tracePt t="29859" x="730250" y="3663950"/>
          <p14:tracePt t="29876" x="736600" y="3683000"/>
          <p14:tracePt t="29894" x="736600" y="3702050"/>
          <p14:tracePt t="29909" x="742950" y="3714750"/>
          <p14:tracePt t="29926" x="755650" y="3733800"/>
          <p14:tracePt t="29945" x="774700" y="3771900"/>
          <p14:tracePt t="29962" x="787400" y="3797300"/>
          <p14:tracePt t="29978" x="800100" y="3822700"/>
          <p14:tracePt t="29994" x="819150" y="3854450"/>
          <p14:tracePt t="30010" x="831850" y="3867150"/>
          <p14:tracePt t="30027" x="857250" y="3911600"/>
          <p14:tracePt t="30044" x="882650" y="3937000"/>
          <p14:tracePt t="30051" x="901700" y="3962400"/>
          <p14:tracePt t="30061" x="927100" y="3981450"/>
          <p14:tracePt t="30076" x="971550" y="4025900"/>
          <p14:tracePt t="30092" x="1054100" y="4070350"/>
          <p14:tracePt t="30112" x="1206500" y="4159250"/>
          <p14:tracePt t="30125" x="1257300" y="4184650"/>
          <p14:tracePt t="30141" x="1352550" y="4210050"/>
          <p14:tracePt t="30158" x="1428750" y="4235450"/>
          <p14:tracePt t="30177" x="1504950" y="4254500"/>
          <p14:tracePt t="30191" x="1511300" y="4254500"/>
          <p14:tracePt t="30523" x="1524000" y="4254500"/>
          <p14:tracePt t="30536" x="1536700" y="4254500"/>
          <p14:tracePt t="30564" x="1606550" y="4254500"/>
          <p14:tracePt t="30573" x="1644650" y="4254500"/>
          <p14:tracePt t="30582" x="1676400" y="4254500"/>
          <p14:tracePt t="30594" x="1739900" y="4267200"/>
          <p14:tracePt t="30609" x="1790700" y="4267200"/>
          <p14:tracePt t="30625" x="1809750" y="4267200"/>
          <p14:tracePt t="30642" x="1847850" y="4260850"/>
          <p14:tracePt t="30659" x="1892300" y="4254500"/>
          <p14:tracePt t="30675" x="1930400" y="4254500"/>
          <p14:tracePt t="30691" x="1968500" y="4254500"/>
          <p14:tracePt t="30710" x="2006600" y="4254500"/>
          <p14:tracePt t="30730" x="2120900" y="4229100"/>
          <p14:tracePt t="30746" x="2216150" y="4191000"/>
          <p14:tracePt t="30762" x="2298700" y="4171950"/>
          <p14:tracePt t="30778" x="2374900" y="4146550"/>
          <p14:tracePt t="30794" x="2419350" y="4127500"/>
          <p14:tracePt t="30810" x="2457450" y="4127500"/>
          <p14:tracePt t="30825" x="2495550" y="4127500"/>
          <p14:tracePt t="30843" x="2533650" y="4127500"/>
          <p14:tracePt t="30858" x="2578100" y="4127500"/>
          <p14:tracePt t="30876" x="2616200" y="4114800"/>
          <p14:tracePt t="30893" x="2635250" y="4108450"/>
          <p14:tracePt t="30908" x="2647950" y="4095750"/>
          <p14:tracePt t="30925" x="2660650" y="4083050"/>
          <p14:tracePt t="30942" x="2673350" y="4064000"/>
          <p14:tracePt t="30961" x="2692400" y="4038600"/>
          <p14:tracePt t="30978" x="2711450" y="4019550"/>
          <p14:tracePt t="30994" x="2711450" y="3981450"/>
          <p14:tracePt t="31009" x="2711450" y="3943350"/>
          <p14:tracePt t="31027" x="2711450" y="3917950"/>
          <p14:tracePt t="31045" x="2711450" y="3886200"/>
          <p14:tracePt t="31061" x="2698750" y="3873500"/>
          <p14:tracePt t="31069" x="2692400" y="3860800"/>
          <p14:tracePt t="31083" x="2673350" y="3848100"/>
          <p14:tracePt t="31094" x="2667000" y="3835400"/>
          <p14:tracePt t="31112" x="2654300" y="3816350"/>
          <p14:tracePt t="31126" x="2647950" y="3810000"/>
          <p14:tracePt t="31146" x="2628900" y="3784600"/>
          <p14:tracePt t="31162" x="2622550" y="3765550"/>
          <p14:tracePt t="31178" x="2603500" y="3759200"/>
          <p14:tracePt t="31196" x="2584450" y="3740150"/>
          <p14:tracePt t="31210" x="2546350" y="3721100"/>
          <p14:tracePt t="31226" x="2514600" y="3689350"/>
          <p14:tracePt t="31243" x="2489200" y="3670300"/>
          <p14:tracePt t="31260" x="2457450" y="3663950"/>
          <p14:tracePt t="31277" x="2438400" y="3651250"/>
          <p14:tracePt t="31293" x="2432050" y="3651250"/>
          <p14:tracePt t="31339" x="2425700" y="3651250"/>
          <p14:tracePt t="31355" x="2413000" y="3651250"/>
          <p14:tracePt t="31365" x="2406650" y="3651250"/>
          <p14:tracePt t="31379" x="2387600" y="3651250"/>
          <p14:tracePt t="31394" x="2374900" y="3651250"/>
          <p14:tracePt t="31410" x="2343150" y="3651250"/>
          <p14:tracePt t="31427" x="2305050" y="3651250"/>
          <p14:tracePt t="31444" x="2279650" y="3651250"/>
          <p14:tracePt t="31460" x="2260600" y="3651250"/>
          <p14:tracePt t="31477" x="2254250" y="3657600"/>
          <p14:tracePt t="31494" x="2241550" y="3657600"/>
          <p14:tracePt t="31510" x="2235200" y="3663950"/>
          <p14:tracePt t="31530" x="2228850" y="3670300"/>
          <p14:tracePt t="31546" x="2216150" y="3689350"/>
          <p14:tracePt t="31563" x="2197100" y="3708400"/>
          <p14:tracePt t="31579" x="2190750" y="3714750"/>
          <p14:tracePt t="31585" x="2190750" y="3727450"/>
          <p14:tracePt t="31595" x="2184400" y="3733800"/>
          <p14:tracePt t="31610" x="2171700" y="3752850"/>
          <p14:tracePt t="31626" x="2165350" y="3765550"/>
          <p14:tracePt t="31642" x="2159000" y="3778250"/>
          <p14:tracePt t="31659" x="2146300" y="3790950"/>
          <p14:tracePt t="31675" x="2146300" y="3810000"/>
          <p14:tracePt t="31692" x="2127250" y="3841750"/>
          <p14:tracePt t="31709" x="2127250" y="3867150"/>
          <p14:tracePt t="31729" x="2127250" y="3892550"/>
          <p14:tracePt t="31745" x="2127250" y="3911600"/>
          <p14:tracePt t="31763" x="2127250" y="3917950"/>
          <p14:tracePt t="31779" x="2127250" y="3924300"/>
          <p14:tracePt t="31794" x="2127250" y="3937000"/>
          <p14:tracePt t="31810" x="2127250" y="3949700"/>
          <p14:tracePt t="31826" x="2127250" y="3968750"/>
          <p14:tracePt t="31844" x="2133600" y="3987800"/>
          <p14:tracePt t="31860" x="2139950" y="4006850"/>
          <p14:tracePt t="31876" x="2146300" y="4019550"/>
          <p14:tracePt t="31894" x="2159000" y="4032250"/>
          <p14:tracePt t="31937" x="2159000" y="4038600"/>
          <p14:tracePt t="31954" x="2165350" y="4038600"/>
          <p14:tracePt t="31964" x="2178050" y="4044950"/>
          <p14:tracePt t="32000" x="2184400" y="4044950"/>
          <p14:tracePt t="32009" x="2190750" y="4044950"/>
          <p14:tracePt t="32027" x="2209800" y="4044950"/>
          <p14:tracePt t="32044" x="2228850" y="4044950"/>
          <p14:tracePt t="32060" x="2241550" y="4044950"/>
          <p14:tracePt t="32076" x="2260600" y="4044950"/>
          <p14:tracePt t="32092" x="2292350" y="4025900"/>
          <p14:tracePt t="32100" x="2311400" y="4019550"/>
          <p14:tracePt t="32114" x="2324100" y="4019550"/>
          <p14:tracePt t="32126" x="2336800" y="4006850"/>
          <p14:tracePt t="32145" x="2362200" y="4000500"/>
          <p14:tracePt t="32162" x="2381250" y="3981450"/>
          <p14:tracePt t="32178" x="2393950" y="3981450"/>
          <p14:tracePt t="32194" x="2406650" y="3968750"/>
          <p14:tracePt t="32210" x="2419350" y="3956050"/>
          <p14:tracePt t="32226" x="2438400" y="3937000"/>
          <p14:tracePt t="32244" x="2457450" y="3930650"/>
          <p14:tracePt t="32260" x="2476500" y="3924300"/>
          <p14:tracePt t="32276" x="2489200" y="3905250"/>
          <p14:tracePt t="32294" x="2501900" y="3898900"/>
          <p14:tracePt t="32312" x="2508250" y="3886200"/>
          <p14:tracePt t="32326" x="2514600" y="3873500"/>
          <p14:tracePt t="32346" x="2533650" y="3841750"/>
          <p14:tracePt t="32362" x="2540000" y="3829050"/>
          <p14:tracePt t="32378" x="2540000" y="3810000"/>
          <p14:tracePt t="32394" x="2540000" y="3790950"/>
          <p14:tracePt t="32410" x="2540000" y="3778250"/>
          <p14:tracePt t="32426" x="2540000" y="3759200"/>
          <p14:tracePt t="32445" x="2540000" y="3740150"/>
          <p14:tracePt t="32461" x="2540000" y="3733800"/>
          <p14:tracePt t="32477" x="2540000" y="3721100"/>
          <p14:tracePt t="32494" x="2540000" y="3708400"/>
          <p14:tracePt t="32511" x="2540000" y="3695700"/>
          <p14:tracePt t="32528" x="2540000" y="3689350"/>
          <p14:tracePt t="32544" x="2533650" y="3676650"/>
          <p14:tracePt t="32577" x="2533650" y="3670300"/>
          <p14:tracePt t="32598" x="2520950" y="3663950"/>
          <p14:tracePt t="32627" x="2514600" y="3663950"/>
          <p14:tracePt t="32667" x="2508250" y="3663950"/>
          <p14:tracePt t="34067" x="2508250" y="3651250"/>
          <p14:tracePt t="34084" x="2508250" y="3644900"/>
          <p14:tracePt t="34100" x="2559050" y="3625850"/>
          <p14:tracePt t="34115" x="2641600" y="3600450"/>
          <p14:tracePt t="34126" x="2711450" y="3575050"/>
          <p14:tracePt t="34144" x="2914650" y="3505200"/>
          <p14:tracePt t="34162" x="3028950" y="3467100"/>
          <p14:tracePt t="34178" x="3124200" y="3441700"/>
          <p14:tracePt t="34194" x="3251200" y="3429000"/>
          <p14:tracePt t="34210" x="3378200" y="3429000"/>
          <p14:tracePt t="34226" x="3505200" y="3429000"/>
          <p14:tracePt t="34246" x="3651250" y="3416300"/>
          <p14:tracePt t="34261" x="3784600" y="3403600"/>
          <p14:tracePt t="34278" x="3930650" y="3390900"/>
          <p14:tracePt t="34294" x="4133850" y="3390900"/>
          <p14:tracePt t="34310" x="4362450" y="3371850"/>
          <p14:tracePt t="34326" x="4565650" y="3371850"/>
          <p14:tracePt t="34345" x="4921250" y="3397250"/>
          <p14:tracePt t="34361" x="5086350" y="3397250"/>
          <p14:tracePt t="34378" x="5194300" y="3397250"/>
          <p14:tracePt t="34395" x="5270500" y="3397250"/>
          <p14:tracePt t="34411" x="5340350" y="3409950"/>
          <p14:tracePt t="34427" x="5403850" y="3409950"/>
          <p14:tracePt t="34445" x="5467350" y="3422650"/>
          <p14:tracePt t="34460" x="5537200" y="3441700"/>
          <p14:tracePt t="34478" x="5575300" y="3454400"/>
          <p14:tracePt t="34498" x="5613400" y="3473450"/>
          <p14:tracePt t="34513" x="5632450" y="3492500"/>
          <p14:tracePt t="34530" x="5651500" y="3505200"/>
          <p14:tracePt t="34546" x="5664200" y="3517900"/>
          <p14:tracePt t="34562" x="5695950" y="3530600"/>
          <p14:tracePt t="34579" x="5734050" y="3562350"/>
          <p14:tracePt t="34594" x="5778500" y="3594100"/>
          <p14:tracePt t="34611" x="5842000" y="3638550"/>
          <p14:tracePt t="34626" x="5899150" y="3663950"/>
          <p14:tracePt t="34642" x="5905500" y="3670300"/>
          <p14:tracePt t="34803" x="5918200" y="3670300"/>
          <p14:tracePt t="34822" x="5918200" y="3657600"/>
          <p14:tracePt t="34841" x="5911850" y="3632200"/>
          <p14:tracePt t="34861" x="5886450" y="3606800"/>
          <p14:tracePt t="34876" x="5842000" y="3575050"/>
          <p14:tracePt t="34893" x="5784850" y="3530600"/>
          <p14:tracePt t="34909" x="5721350" y="3498850"/>
          <p14:tracePt t="34926" x="5626100" y="3460750"/>
          <p14:tracePt t="34947" x="5378450" y="3371850"/>
          <p14:tracePt t="34963" x="5187950" y="3314700"/>
          <p14:tracePt t="34979" x="4870450" y="3232150"/>
          <p14:tracePt t="34995" x="4559300" y="3168650"/>
          <p14:tracePt t="35012" x="4311650" y="3136900"/>
          <p14:tracePt t="35028" x="4121150" y="3105150"/>
          <p14:tracePt t="35045" x="4025900" y="3079750"/>
          <p14:tracePt t="35061" x="3975100" y="3060700"/>
          <p14:tracePt t="35077" x="3937000" y="3060700"/>
          <p14:tracePt t="35097" x="3848100" y="3060700"/>
          <p14:tracePt t="35112" x="3790950" y="3060700"/>
          <p14:tracePt t="35130" x="3498850" y="3060700"/>
          <p14:tracePt t="35147" x="3276600" y="3060700"/>
          <p14:tracePt t="35162" x="2990850" y="3060700"/>
          <p14:tracePt t="35168" x="2851150" y="3060700"/>
          <p14:tracePt t="35178" x="2724150" y="3048000"/>
          <p14:tracePt t="35194" x="2520950" y="3028950"/>
          <p14:tracePt t="35211" x="2374900" y="3028950"/>
          <p14:tracePt t="35227" x="2292350" y="3028950"/>
          <p14:tracePt t="35244" x="2228850" y="3028950"/>
          <p14:tracePt t="35261" x="2178050" y="3028950"/>
          <p14:tracePt t="35277" x="2127250" y="3028950"/>
          <p14:tracePt t="35297" x="2038350" y="3028950"/>
          <p14:tracePt t="35310" x="2006600" y="3028950"/>
          <p14:tracePt t="35327" x="1943100" y="3028950"/>
          <p14:tracePt t="35346" x="1860550" y="3028950"/>
          <p14:tracePt t="35361" x="1828800" y="3028950"/>
          <p14:tracePt t="35377" x="1803400" y="3028950"/>
          <p14:tracePt t="35395" x="1784350" y="3028950"/>
          <p14:tracePt t="35459" x="1778000" y="3028950"/>
          <p14:tracePt t="35468" x="1778000" y="3035300"/>
          <p14:tracePt t="35479" x="1778000" y="3041650"/>
          <p14:tracePt t="35498" x="1778000" y="3048000"/>
          <p14:tracePt t="38307" x="1797050" y="3048000"/>
          <p14:tracePt t="38319" x="1816100" y="3048000"/>
          <p14:tracePt t="38347" x="1974850" y="3035300"/>
          <p14:tracePt t="38363" x="2070100" y="3022600"/>
          <p14:tracePt t="38378" x="2190750" y="3022600"/>
          <p14:tracePt t="38393" x="2336800" y="3022600"/>
          <p14:tracePt t="38410" x="2489200" y="3041650"/>
          <p14:tracePt t="38426" x="2660650" y="3086100"/>
          <p14:tracePt t="38443" x="2857500" y="3149600"/>
          <p14:tracePt t="38459" x="3035300" y="3206750"/>
          <p14:tracePt t="38476" x="3187700" y="3244850"/>
          <p14:tracePt t="38492" x="3302000" y="3270250"/>
          <p14:tracePt t="38509" x="3378200" y="3295650"/>
          <p14:tracePt t="38527" x="3448050" y="3308350"/>
          <p14:tracePt t="38546" x="3562350" y="3340100"/>
          <p14:tracePt t="38563" x="3625850" y="3365500"/>
          <p14:tracePt t="38577" x="3708400" y="3397250"/>
          <p14:tracePt t="38594" x="3829050" y="3454400"/>
          <p14:tracePt t="38610" x="4006850" y="3524250"/>
          <p14:tracePt t="38626" x="4184650" y="3613150"/>
          <p14:tracePt t="38643" x="4343400" y="3689350"/>
          <p14:tracePt t="38660" x="4540250" y="3765550"/>
          <p14:tracePt t="38676" x="4756150" y="3822700"/>
          <p14:tracePt t="38697" x="5080000" y="3930650"/>
          <p14:tracePt t="38714" x="5238750" y="3987800"/>
          <p14:tracePt t="38728" x="5283200" y="4000500"/>
          <p14:tracePt t="38745" x="5346700" y="4032250"/>
          <p14:tracePt t="38764" x="5353050" y="4032250"/>
          <p14:tracePt t="38778" x="5365750" y="4038600"/>
          <p14:tracePt t="38795" x="5378450" y="4051300"/>
          <p14:tracePt t="38811" x="5397500" y="4064000"/>
          <p14:tracePt t="38827" x="5435600" y="4089400"/>
          <p14:tracePt t="38843" x="5492750" y="4108450"/>
          <p14:tracePt t="38862" x="5524500" y="4121150"/>
          <p14:tracePt t="38881" x="5537200" y="4127500"/>
          <p14:tracePt t="38894" x="5568950" y="4133850"/>
          <p14:tracePt t="38913" x="5626100" y="4159250"/>
          <p14:tracePt t="38929" x="5695950" y="4165600"/>
          <p14:tracePt t="38947" x="5746750" y="4165600"/>
          <p14:tracePt t="38963" x="5797550" y="4165600"/>
          <p14:tracePt t="38977" x="5803900" y="4165600"/>
          <p14:tracePt t="38997" x="5816600" y="4165600"/>
          <p14:tracePt t="39013" x="5822950" y="4165600"/>
          <p14:tracePt t="39027" x="5842000" y="4165600"/>
          <p14:tracePt t="39046" x="5854700" y="4165600"/>
          <p14:tracePt t="39062" x="5873750" y="4165600"/>
          <p14:tracePt t="39078" x="5886450" y="4159250"/>
          <p14:tracePt t="39098" x="5911850" y="4140200"/>
          <p14:tracePt t="39111" x="5918200" y="4133850"/>
          <p14:tracePt t="39130" x="5937250" y="4102100"/>
          <p14:tracePt t="39147" x="5956300" y="4089400"/>
          <p14:tracePt t="39162" x="5962650" y="4070350"/>
          <p14:tracePt t="39178" x="5962650" y="4044950"/>
          <p14:tracePt t="39195" x="5969000" y="4025900"/>
          <p14:tracePt t="39212" x="5969000" y="4000500"/>
          <p14:tracePt t="39226" x="5969000" y="3981450"/>
          <p14:tracePt t="39244" x="5969000" y="3962400"/>
          <p14:tracePt t="39260" x="5969000" y="3937000"/>
          <p14:tracePt t="39266" x="5969000" y="3924300"/>
          <p14:tracePt t="39280" x="5956300" y="3917950"/>
          <p14:tracePt t="39297" x="5943600" y="3879850"/>
          <p14:tracePt t="39314" x="5930900" y="3867150"/>
          <p14:tracePt t="39326" x="5924550" y="3854450"/>
          <p14:tracePt t="39343" x="5911850" y="3841750"/>
          <p14:tracePt t="39363" x="5905500" y="3829050"/>
          <p14:tracePt t="39377" x="5899150" y="3822700"/>
          <p14:tracePt t="39393" x="5899150" y="3810000"/>
          <p14:tracePt t="39410" x="5880100" y="3797300"/>
          <p14:tracePt t="39427" x="5873750" y="3784600"/>
          <p14:tracePt t="39444" x="5861050" y="3784600"/>
          <p14:tracePt t="39461" x="5854700" y="3778250"/>
          <p14:tracePt t="39478" x="5842000" y="3771900"/>
          <p14:tracePt t="39498" x="5829300" y="3771900"/>
          <p14:tracePt t="39514" x="5810250" y="3771900"/>
          <p14:tracePt t="39530" x="5803900" y="3759200"/>
          <p14:tracePt t="39547" x="5784850" y="3759200"/>
          <p14:tracePt t="39563" x="5765800" y="3752850"/>
          <p14:tracePt t="39577" x="5759450" y="3752850"/>
          <p14:tracePt t="39596" x="5746750" y="3752850"/>
          <p14:tracePt t="39627" x="5740400" y="3752850"/>
          <p14:tracePt t="39715" x="5734050" y="3752850"/>
          <p14:tracePt t="39732" x="5721350" y="3752850"/>
          <p14:tracePt t="39747" x="5708650" y="3752850"/>
          <p14:tracePt t="39761" x="5695950" y="3752850"/>
          <p14:tracePt t="39777" x="5689600" y="3771900"/>
          <p14:tracePt t="39784" x="5689600" y="3778250"/>
          <p14:tracePt t="39794" x="5683250" y="3790950"/>
          <p14:tracePt t="39811" x="5683250" y="3803650"/>
          <p14:tracePt t="39826" x="5670550" y="3822700"/>
          <p14:tracePt t="39843" x="5670550" y="3841750"/>
          <p14:tracePt t="39862" x="5670550" y="3860800"/>
          <p14:tracePt t="39877" x="5664200" y="3898900"/>
          <p14:tracePt t="39893" x="5664200" y="3937000"/>
          <p14:tracePt t="39910" x="5664200" y="3975100"/>
          <p14:tracePt t="39929" x="5664200" y="4032250"/>
          <p14:tracePt t="39945" x="5664200" y="4064000"/>
          <p14:tracePt t="39962" x="5664200" y="4089400"/>
          <p14:tracePt t="39978" x="5676900" y="4114800"/>
          <p14:tracePt t="39996" x="5695950" y="4159250"/>
          <p14:tracePt t="40012" x="5727700" y="4197350"/>
          <p14:tracePt t="40028" x="5765800" y="4229100"/>
          <p14:tracePt t="40046" x="5797550" y="4248150"/>
          <p14:tracePt t="40061" x="5835650" y="4267200"/>
          <p14:tracePt t="40078" x="5880100" y="4292600"/>
          <p14:tracePt t="40098" x="5918200" y="4292600"/>
          <p14:tracePt t="40113" x="5930900" y="4292600"/>
          <p14:tracePt t="40131" x="5949950" y="4292600"/>
          <p14:tracePt t="40147" x="5969000" y="4286250"/>
          <p14:tracePt t="40162" x="6000750" y="4248150"/>
          <p14:tracePt t="40178" x="6032500" y="4203700"/>
          <p14:tracePt t="40196" x="6051550" y="4165600"/>
          <p14:tracePt t="40212" x="6051550" y="4127500"/>
          <p14:tracePt t="40228" x="6051550" y="4083050"/>
          <p14:tracePt t="40244" x="6051550" y="4044950"/>
          <p14:tracePt t="40261" x="6051550" y="3994150"/>
          <p14:tracePt t="40278" x="6038850" y="3956050"/>
          <p14:tracePt t="40295" x="6026150" y="3911600"/>
          <p14:tracePt t="40304" x="6007100" y="3873500"/>
          <p14:tracePt t="40315" x="5994400" y="3860800"/>
          <p14:tracePt t="40330" x="5981700" y="3848100"/>
          <p14:tracePt t="40347" x="5962650" y="3829050"/>
          <p14:tracePt t="40362" x="5943600" y="3829050"/>
          <p14:tracePt t="40377" x="5930900" y="3816350"/>
          <p14:tracePt t="40394" x="5911850" y="3816350"/>
          <p14:tracePt t="40755" x="5899150" y="3816350"/>
          <p14:tracePt t="40766" x="5892800" y="3816350"/>
          <p14:tracePt t="40797" x="5861050" y="3816350"/>
          <p14:tracePt t="40828" x="5778500" y="3816350"/>
          <p14:tracePt t="40836" x="5759450" y="3816350"/>
          <p14:tracePt t="40846" x="5740400" y="3816350"/>
          <p14:tracePt t="40861" x="5676900" y="3810000"/>
          <p14:tracePt t="40878" x="5594350" y="3797300"/>
          <p14:tracePt t="40898" x="5441950" y="3771900"/>
          <p14:tracePt t="40911" x="5378450" y="3759200"/>
          <p14:tracePt t="40931" x="5060950" y="3695700"/>
          <p14:tracePt t="40947" x="4749800" y="3663950"/>
          <p14:tracePt t="40963" x="4381500" y="3613150"/>
          <p14:tracePt t="40979" x="3994150" y="3581400"/>
          <p14:tracePt t="40994" x="3613150" y="3549650"/>
          <p14:tracePt t="41011" x="3238500" y="3479800"/>
          <p14:tracePt t="41027" x="2895600" y="3429000"/>
          <p14:tracePt t="41043" x="2622550" y="3397250"/>
          <p14:tracePt t="41060" x="2393950" y="3371850"/>
          <p14:tracePt t="41077" x="2247900" y="3371850"/>
          <p14:tracePt t="41093" x="2139950" y="3359150"/>
          <p14:tracePt t="41112" x="2057400" y="3359150"/>
          <p14:tracePt t="41308" x="2044700" y="3359150"/>
          <p14:tracePt t="41331" x="2038350" y="3359150"/>
          <p14:tracePt t="41349" x="2025650" y="3359150"/>
          <p14:tracePt t="41654" x="2032000" y="3359150"/>
          <p14:tracePt t="41676" x="2076450" y="3390900"/>
          <p14:tracePt t="41696" x="2133600" y="3435350"/>
          <p14:tracePt t="41714" x="2305050" y="3536950"/>
          <p14:tracePt t="41730" x="2482850" y="3594100"/>
          <p14:tracePt t="41745" x="2673350" y="3657600"/>
          <p14:tracePt t="41761" x="2870200" y="3714750"/>
          <p14:tracePt t="41777" x="2984500" y="3752850"/>
          <p14:tracePt t="41794" x="3079750" y="3778250"/>
          <p14:tracePt t="41810" x="3175000" y="3803650"/>
          <p14:tracePt t="41827" x="3270250" y="3822700"/>
          <p14:tracePt t="41844" x="3365500" y="3848100"/>
          <p14:tracePt t="41849" x="3429000" y="3860800"/>
          <p14:tracePt t="41860" x="3473450" y="3860800"/>
          <p14:tracePt t="41877" x="3581400" y="3886200"/>
          <p14:tracePt t="41897" x="3695700" y="3886200"/>
          <p14:tracePt t="41910" x="3727450" y="3886200"/>
          <p14:tracePt t="41928" x="3803650" y="3873500"/>
          <p14:tracePt t="41947" x="3854450" y="3848100"/>
          <p14:tracePt t="41962" x="3898900" y="3841750"/>
          <p14:tracePt t="41978" x="3924300" y="3822700"/>
          <p14:tracePt t="41995" x="3943350" y="3790950"/>
          <p14:tracePt t="42011" x="3962400" y="3752850"/>
          <p14:tracePt t="42028" x="4006850" y="3695700"/>
          <p14:tracePt t="42044" x="4051300" y="3638550"/>
          <p14:tracePt t="42061" x="4121150" y="3581400"/>
          <p14:tracePt t="42077" x="4191000" y="3536950"/>
          <p14:tracePt t="42094" x="4260850" y="3492500"/>
          <p14:tracePt t="42112" x="4362450" y="3409950"/>
          <p14:tracePt t="42127" x="4387850" y="3384550"/>
          <p14:tracePt t="42144" x="4419600" y="3327400"/>
          <p14:tracePt t="42162" x="4419600" y="3295650"/>
          <p14:tracePt t="42177" x="4413250" y="3257550"/>
          <p14:tracePt t="42193" x="4394200" y="3213100"/>
          <p14:tracePt t="42210" x="4362450" y="3175000"/>
          <p14:tracePt t="42226" x="4349750" y="3143250"/>
          <p14:tracePt t="42243" x="4343400" y="3117850"/>
          <p14:tracePt t="42261" x="4343400" y="3098800"/>
          <p14:tracePt t="42277" x="4343400" y="3079750"/>
          <p14:tracePt t="42297" x="4362450" y="3035300"/>
          <p14:tracePt t="42313" x="4381500" y="2990850"/>
          <p14:tracePt t="42330" x="4394200" y="2952750"/>
          <p14:tracePt t="42346" x="4406900" y="2914650"/>
          <p14:tracePt t="42362" x="4413250" y="2857500"/>
          <p14:tracePt t="42378" x="4425950" y="2806700"/>
          <p14:tracePt t="42395" x="4451350" y="2749550"/>
          <p14:tracePt t="42411" x="4470400" y="2711450"/>
          <p14:tracePt t="42427" x="4489450" y="2667000"/>
          <p14:tracePt t="42445" x="4521200" y="2641600"/>
          <p14:tracePt t="42465" x="4559300" y="2590800"/>
          <p14:tracePt t="42478" x="4578350" y="2571750"/>
          <p14:tracePt t="42497" x="4654550" y="2540000"/>
          <p14:tracePt t="42514" x="4724400" y="2514600"/>
          <p14:tracePt t="42530" x="4800600" y="2501900"/>
          <p14:tracePt t="42547" x="4876800" y="2495550"/>
          <p14:tracePt t="42562" x="4946650" y="2470150"/>
          <p14:tracePt t="42578" x="4984750" y="2457450"/>
          <p14:tracePt t="42595" x="5022850" y="2457450"/>
          <p14:tracePt t="42611" x="5067300" y="2451100"/>
          <p14:tracePt t="42628" x="5118100" y="2438400"/>
          <p14:tracePt t="42644" x="5200650" y="2425700"/>
          <p14:tracePt t="42662" x="5289550" y="2425700"/>
          <p14:tracePt t="42678" x="5378450" y="2425700"/>
          <p14:tracePt t="42698" x="5480050" y="2425700"/>
          <p14:tracePt t="42713" x="5543550" y="2425700"/>
          <p14:tracePt t="42730" x="5581650" y="2425700"/>
          <p14:tracePt t="42746" x="5619750" y="2425700"/>
          <p14:tracePt t="42763" x="5664200" y="2432050"/>
          <p14:tracePt t="42778" x="5702300" y="2444750"/>
          <p14:tracePt t="42796" x="5753100" y="2451100"/>
          <p14:tracePt t="42811" x="5810250" y="2463800"/>
          <p14:tracePt t="42828" x="5873750" y="2489200"/>
          <p14:tracePt t="42846" x="5943600" y="2508250"/>
          <p14:tracePt t="42861" x="5981700" y="2508250"/>
          <p14:tracePt t="42872" x="6026150" y="2527300"/>
          <p14:tracePt t="42882" x="6032500" y="2527300"/>
          <p14:tracePt t="42898" x="6051550" y="2546350"/>
          <p14:tracePt t="42910" x="6057900" y="2546350"/>
          <p14:tracePt t="42928" x="6096000" y="2571750"/>
          <p14:tracePt t="42945" x="6108700" y="2590800"/>
          <p14:tracePt t="42962" x="6140450" y="2609850"/>
          <p14:tracePt t="42977" x="6172200" y="2647950"/>
          <p14:tracePt t="42995" x="6210300" y="2679700"/>
          <p14:tracePt t="43011" x="6242050" y="2711450"/>
          <p14:tracePt t="43029" x="6273800" y="2743200"/>
          <p14:tracePt t="43044" x="6299200" y="2774950"/>
          <p14:tracePt t="43062" x="6330950" y="2800350"/>
          <p14:tracePt t="43077" x="6350000" y="2819400"/>
          <p14:tracePt t="43095" x="6375400" y="2844800"/>
          <p14:tracePt t="43113" x="6413500" y="2882900"/>
          <p14:tracePt t="43130" x="6438900" y="2908300"/>
          <p14:tracePt t="43146" x="6457950" y="2952750"/>
          <p14:tracePt t="43161" x="6489700" y="2984500"/>
          <p14:tracePt t="43177" x="6521450" y="3022600"/>
          <p14:tracePt t="43194" x="6553200" y="3067050"/>
          <p14:tracePt t="43211" x="6604000" y="3136900"/>
          <p14:tracePt t="43228" x="6623050" y="3175000"/>
          <p14:tracePt t="43245" x="6642100" y="3232150"/>
          <p14:tracePt t="43261" x="6667500" y="3270250"/>
          <p14:tracePt t="43277" x="6686550" y="3314700"/>
          <p14:tracePt t="43297" x="6705600" y="3390900"/>
          <p14:tracePt t="43312" x="6731000" y="3454400"/>
          <p14:tracePt t="43330" x="6750050" y="3524250"/>
          <p14:tracePt t="43345" x="6775450" y="3575050"/>
          <p14:tracePt t="43362" x="6794500" y="3632200"/>
          <p14:tracePt t="43377" x="6794500" y="3670300"/>
          <p14:tracePt t="43395" x="6794500" y="3695700"/>
          <p14:tracePt t="43412" x="6794500" y="3733800"/>
          <p14:tracePt t="43428" x="6794500" y="3778250"/>
          <p14:tracePt t="43446" x="6794500" y="3816350"/>
          <p14:tracePt t="43462" x="6794500" y="3854450"/>
          <p14:tracePt t="43482" x="6794500" y="3898900"/>
          <p14:tracePt t="43497" x="6794500" y="3937000"/>
          <p14:tracePt t="43514" x="6794500" y="3975100"/>
          <p14:tracePt t="43531" x="6794500" y="4019550"/>
          <p14:tracePt t="43546" x="6794500" y="4057650"/>
          <p14:tracePt t="43562" x="6794500" y="4095750"/>
          <p14:tracePt t="43578" x="6794500" y="4133850"/>
          <p14:tracePt t="43594" x="6788150" y="4171950"/>
          <p14:tracePt t="43611" x="6769100" y="4216400"/>
          <p14:tracePt t="43627" x="6756400" y="4254500"/>
          <p14:tracePt t="43643" x="6750050" y="4298950"/>
          <p14:tracePt t="43660" x="6737350" y="4311650"/>
          <p14:tracePt t="43676" x="6737350" y="4343400"/>
          <p14:tracePt t="43693" x="6731000" y="4381500"/>
          <p14:tracePt t="43710" x="6711950" y="4419600"/>
          <p14:tracePt t="43726" x="6692900" y="4451350"/>
          <p14:tracePt t="43744" x="6673850" y="4489450"/>
          <p14:tracePt t="43760" x="6661150" y="4514850"/>
          <p14:tracePt t="43777" x="6661150" y="4540250"/>
          <p14:tracePt t="43794" x="6654800" y="4578350"/>
          <p14:tracePt t="43810" x="6654800" y="4635500"/>
          <p14:tracePt t="43826" x="6642100" y="4699000"/>
          <p14:tracePt t="43844" x="6623050" y="4756150"/>
          <p14:tracePt t="43860" x="6610350" y="4806950"/>
          <p14:tracePt t="43877" x="6591300" y="4845050"/>
          <p14:tracePt t="43883" x="6578600" y="4870450"/>
          <p14:tracePt t="43894" x="6565900" y="4889500"/>
          <p14:tracePt t="43909" x="6559550" y="4914900"/>
          <p14:tracePt t="43927" x="6527800" y="4978400"/>
          <p14:tracePt t="43944" x="6508750" y="5022850"/>
          <p14:tracePt t="43961" x="6464300" y="5073650"/>
          <p14:tracePt t="43977" x="6432550" y="5118100"/>
          <p14:tracePt t="43994" x="6400800" y="5162550"/>
          <p14:tracePt t="44011" x="6381750" y="5175250"/>
          <p14:tracePt t="44027" x="6362700" y="5194300"/>
          <p14:tracePt t="44044" x="6350000" y="5213350"/>
          <p14:tracePt t="44062" x="6330950" y="5232400"/>
          <p14:tracePt t="44077" x="6286500" y="5270500"/>
          <p14:tracePt t="44094" x="6203950" y="5308600"/>
          <p14:tracePt t="44113" x="6108700" y="5353050"/>
          <p14:tracePt t="44130" x="6051550" y="5372100"/>
          <p14:tracePt t="44147" x="6019800" y="5384800"/>
          <p14:tracePt t="44162" x="6007100" y="5391150"/>
          <p14:tracePt t="44177" x="5988050" y="5403850"/>
          <p14:tracePt t="44194" x="5956300" y="5410200"/>
          <p14:tracePt t="44215" x="5930900" y="5410200"/>
          <p14:tracePt t="44229" x="5892800" y="5410200"/>
          <p14:tracePt t="44245" x="5829300" y="5410200"/>
          <p14:tracePt t="44265" x="5727700" y="5410200"/>
          <p14:tracePt t="44278" x="5695950" y="5410200"/>
          <p14:tracePt t="44299" x="5638800" y="5410200"/>
          <p14:tracePt t="44313" x="5613400" y="5410200"/>
          <p14:tracePt t="44329" x="5594350" y="5410200"/>
          <p14:tracePt t="44346" x="5575300" y="5410200"/>
          <p14:tracePt t="44363" x="5549900" y="5410200"/>
          <p14:tracePt t="44378" x="5486400" y="5397500"/>
          <p14:tracePt t="44384" x="5448300" y="5397500"/>
          <p14:tracePt t="44395" x="5416550" y="5384800"/>
          <p14:tracePt t="44411" x="5340350" y="5372100"/>
          <p14:tracePt t="44427" x="5270500" y="5353050"/>
          <p14:tracePt t="44446" x="5232400" y="5340350"/>
          <p14:tracePt t="44464" x="5187950" y="5334000"/>
          <p14:tracePt t="44477" x="5181600" y="5334000"/>
          <p14:tracePt t="44497" x="5156200" y="5314950"/>
          <p14:tracePt t="44510" x="5149850" y="5314950"/>
          <p14:tracePt t="44529" x="5124450" y="5308600"/>
          <p14:tracePt t="44547" x="5092700" y="5289550"/>
          <p14:tracePt t="44561" x="5054600" y="5276850"/>
          <p14:tracePt t="44577" x="5010150" y="5264150"/>
          <p14:tracePt t="44594" x="4972050" y="5245100"/>
          <p14:tracePt t="44611" x="4927600" y="5226050"/>
          <p14:tracePt t="44627" x="4889500" y="5207000"/>
          <p14:tracePt t="44644" x="4832350" y="5168900"/>
          <p14:tracePt t="44662" x="4762500" y="5137150"/>
          <p14:tracePt t="44678" x="4699000" y="5105400"/>
          <p14:tracePt t="44697" x="4597400" y="5060950"/>
          <p14:tracePt t="44714" x="4552950" y="5035550"/>
          <p14:tracePt t="44729" x="4527550" y="5003800"/>
          <p14:tracePt t="44747" x="4508500" y="4991100"/>
          <p14:tracePt t="44762" x="4489450" y="4972050"/>
          <p14:tracePt t="44778" x="4470400" y="4953000"/>
          <p14:tracePt t="44796" x="4457700" y="4940300"/>
          <p14:tracePt t="44812" x="4438650" y="4921250"/>
          <p14:tracePt t="44828" x="4419600" y="4902200"/>
          <p14:tracePt t="44846" x="4400550" y="4864100"/>
          <p14:tracePt t="44862" x="4381500" y="4819650"/>
          <p14:tracePt t="44879" x="4356100" y="4781550"/>
          <p14:tracePt t="44898" x="4330700" y="4730750"/>
          <p14:tracePt t="44912" x="4311650" y="4699000"/>
          <p14:tracePt t="44929" x="4292600" y="4673600"/>
          <p14:tracePt t="44946" x="4273550" y="4648200"/>
          <p14:tracePt t="44961" x="4254500" y="4616450"/>
          <p14:tracePt t="44979" x="4248150" y="4578350"/>
          <p14:tracePt t="44996" x="4235450" y="4540250"/>
          <p14:tracePt t="45012" x="4222750" y="4508500"/>
          <p14:tracePt t="45029" x="4216400" y="4470400"/>
          <p14:tracePt t="45045" x="4216400" y="4438650"/>
          <p14:tracePt t="45064" x="4203700" y="4400550"/>
          <p14:tracePt t="45078" x="4203700" y="4375150"/>
          <p14:tracePt t="45097" x="4203700" y="4305300"/>
          <p14:tracePt t="45114" x="4203700" y="4235450"/>
          <p14:tracePt t="45129" x="4203700" y="4159250"/>
          <p14:tracePt t="45145" x="4203700" y="4083050"/>
          <p14:tracePt t="45161" x="4203700" y="4019550"/>
          <p14:tracePt t="45179" x="4203700" y="3949700"/>
          <p14:tracePt t="45195" x="4203700" y="3886200"/>
          <p14:tracePt t="45212" x="4203700" y="3822700"/>
          <p14:tracePt t="45228" x="4203700" y="3759200"/>
          <p14:tracePt t="45246" x="4203700" y="3689350"/>
          <p14:tracePt t="45261" x="4210050" y="3625850"/>
          <p14:tracePt t="45278" x="4210050" y="3562350"/>
          <p14:tracePt t="45297" x="4222750" y="3460750"/>
          <p14:tracePt t="45315" x="4229100" y="3397250"/>
          <p14:tracePt t="45330" x="4229100" y="3327400"/>
          <p14:tracePt t="45346" x="4229100" y="3263900"/>
          <p14:tracePt t="45361" x="4241800" y="3200400"/>
          <p14:tracePt t="45378" x="4254500" y="3143250"/>
          <p14:tracePt t="45394" x="4267200" y="3079750"/>
          <p14:tracePt t="45411" x="4273550" y="3016250"/>
          <p14:tracePt t="45427" x="4286250" y="2959100"/>
          <p14:tracePt t="45445" x="4311650" y="2908300"/>
          <p14:tracePt t="45460" x="4318000" y="2863850"/>
          <p14:tracePt t="45477" x="4337050" y="2825750"/>
          <p14:tracePt t="45497" x="4381500" y="2762250"/>
          <p14:tracePt t="45511" x="4394200" y="2743200"/>
          <p14:tracePt t="45529" x="4445000" y="2660650"/>
          <p14:tracePt t="45546" x="4489450" y="2609850"/>
          <p14:tracePt t="45562" x="4533900" y="2552700"/>
          <p14:tracePt t="45578" x="4584700" y="2482850"/>
          <p14:tracePt t="45594" x="4654550" y="2413000"/>
          <p14:tracePt t="45611" x="4724400" y="2355850"/>
          <p14:tracePt t="45627" x="4775200" y="2311400"/>
          <p14:tracePt t="45644" x="4819650" y="2266950"/>
          <p14:tracePt t="45661" x="4864100" y="2235200"/>
          <p14:tracePt t="45677" x="4902200" y="2216150"/>
          <p14:tracePt t="45697" x="4965700" y="2190750"/>
          <p14:tracePt t="45712" x="5029200" y="2190750"/>
          <p14:tracePt t="45729" x="5111750" y="2190750"/>
          <p14:tracePt t="45745" x="5232400" y="2190750"/>
          <p14:tracePt t="45762" x="5359400" y="2190750"/>
          <p14:tracePt t="45778" x="5467350" y="2190750"/>
          <p14:tracePt t="45796" x="5530850" y="2190750"/>
          <p14:tracePt t="45813" x="5568950" y="2190750"/>
          <p14:tracePt t="45828" x="5600700" y="2190750"/>
          <p14:tracePt t="45846" x="5619750" y="2190750"/>
          <p14:tracePt t="45862" x="5632450" y="2190750"/>
          <p14:tracePt t="45878" x="5651500" y="2190750"/>
          <p14:tracePt t="45897" x="5727700" y="2216150"/>
          <p14:tracePt t="45914" x="5803900" y="2241550"/>
          <p14:tracePt t="45921" x="5854700" y="2254250"/>
          <p14:tracePt t="45933" x="5899150" y="2266950"/>
          <p14:tracePt t="45945" x="5981700" y="2273300"/>
          <p14:tracePt t="45963" x="6045200" y="2286000"/>
          <p14:tracePt t="45978" x="6108700" y="2298700"/>
          <p14:tracePt t="45995" x="6178550" y="2311400"/>
          <p14:tracePt t="46011" x="6229350" y="2311400"/>
          <p14:tracePt t="46028" x="6248400" y="2311400"/>
          <p14:tracePt t="46075" x="6254750" y="2311400"/>
          <p14:tracePt t="46098" x="6248400" y="2311400"/>
          <p14:tracePt t="46110" x="6235700" y="2311400"/>
          <p14:tracePt t="46130" x="6178550" y="2311400"/>
          <p14:tracePt t="46147" x="6140450" y="2311400"/>
          <p14:tracePt t="46163" x="6115050" y="2311400"/>
          <p14:tracePt t="46180" x="6076950" y="2311400"/>
          <p14:tracePt t="46196" x="6032500" y="2311400"/>
          <p14:tracePt t="46212" x="5981700" y="2311400"/>
          <p14:tracePt t="46229" x="5905500" y="2311400"/>
          <p14:tracePt t="46248" x="5816600" y="2311400"/>
          <p14:tracePt t="46262" x="5746750" y="2311400"/>
          <p14:tracePt t="46278" x="5695950" y="2305050"/>
          <p14:tracePt t="46296" x="5657850" y="2305050"/>
          <p14:tracePt t="46314" x="5645150" y="2305050"/>
          <p14:tracePt t="46331" x="5638800" y="2305050"/>
          <p14:tracePt t="46346" x="5619750" y="2305050"/>
          <p14:tracePt t="46363" x="5607050" y="2305050"/>
          <p14:tracePt t="46378" x="5575300" y="2305050"/>
          <p14:tracePt t="46396" x="5549900" y="2305050"/>
          <p14:tracePt t="46412" x="5530850" y="2305050"/>
          <p14:tracePt t="46428" x="5518150" y="2305050"/>
          <p14:tracePt t="46435" x="5505450" y="2305050"/>
          <p14:tracePt t="46451" x="5499100" y="2305050"/>
          <p14:tracePt t="46462" x="5492750" y="2305050"/>
          <p14:tracePt t="46480" x="5429250" y="2305050"/>
          <p14:tracePt t="46497" x="5378450" y="2305050"/>
          <p14:tracePt t="46515" x="5340350" y="2305050"/>
          <p14:tracePt t="46531" x="5308600" y="2305050"/>
          <p14:tracePt t="46570" x="5302250" y="2305050"/>
          <p14:tracePt t="46579" x="5295900" y="2305050"/>
          <p14:tracePt t="46595" x="5276850" y="2305050"/>
          <p14:tracePt t="46611" x="5251450" y="2317750"/>
          <p14:tracePt t="46628" x="5219700" y="2317750"/>
          <p14:tracePt t="46644" x="5207000" y="2324100"/>
          <p14:tracePt t="46665" x="5175250" y="2336800"/>
          <p14:tracePt t="46682" x="5162550" y="2336800"/>
          <p14:tracePt t="46698" x="5143500" y="2343150"/>
          <p14:tracePt t="46714" x="5124450" y="2343150"/>
          <p14:tracePt t="46730" x="5111750" y="2349500"/>
          <p14:tracePt t="46746" x="5092700" y="2349500"/>
          <p14:tracePt t="46762" x="5073650" y="2362200"/>
          <p14:tracePt t="46779" x="5054600" y="2362200"/>
          <p14:tracePt t="46796" x="5016500" y="2381250"/>
          <p14:tracePt t="46813" x="4927600" y="2393950"/>
          <p14:tracePt t="46828" x="4857750" y="2400300"/>
          <p14:tracePt t="46846" x="4819650" y="2413000"/>
          <p14:tracePt t="46861" x="4794250" y="2425700"/>
          <p14:tracePt t="46878" x="4775200" y="2425700"/>
          <p14:tracePt t="46897" x="4749800" y="2444750"/>
          <p14:tracePt t="46915" x="4737100" y="2451100"/>
          <p14:tracePt t="46921" x="4724400" y="2457450"/>
          <p14:tracePt t="46934" x="4718050" y="2457450"/>
          <p14:tracePt t="46947" x="4679950" y="2476500"/>
          <p14:tracePt t="46963" x="4635500" y="2501900"/>
          <p14:tracePt t="46980" x="4616450" y="2508250"/>
          <p14:tracePt t="46995" x="4603750" y="2514600"/>
          <p14:tracePt t="47011" x="4584700" y="2527300"/>
          <p14:tracePt t="47029" x="4572000" y="2533650"/>
          <p14:tracePt t="47045" x="4559300" y="2540000"/>
          <p14:tracePt t="47064" x="4546600" y="2552700"/>
          <p14:tracePt t="47077" x="4540250" y="2559050"/>
          <p14:tracePt t="47094" x="4533900" y="2571750"/>
          <p14:tracePt t="47114" x="4521200" y="2584450"/>
          <p14:tracePt t="47130" x="4508500" y="2603500"/>
          <p14:tracePt t="47145" x="4495800" y="2609850"/>
          <p14:tracePt t="47161" x="4489450" y="2628900"/>
          <p14:tracePt t="47179" x="4476750" y="2647950"/>
          <p14:tracePt t="47195" x="4464050" y="2667000"/>
          <p14:tracePt t="47211" x="4451350" y="2673350"/>
          <p14:tracePt t="47228" x="4438650" y="2692400"/>
          <p14:tracePt t="47247" x="4425950" y="2705100"/>
          <p14:tracePt t="47262" x="4419600" y="2724150"/>
          <p14:tracePt t="47281" x="4400550" y="2774950"/>
          <p14:tracePt t="47298" x="4375150" y="2813050"/>
          <p14:tracePt t="47314" x="4343400" y="2857500"/>
          <p14:tracePt t="47330" x="4324350" y="2901950"/>
          <p14:tracePt t="47346" x="4324350" y="2914650"/>
          <p14:tracePt t="47361" x="4324350" y="2933700"/>
          <p14:tracePt t="47378" x="4324350" y="2971800"/>
          <p14:tracePt t="47395" x="4324350" y="3009900"/>
          <p14:tracePt t="47411" x="4330700" y="3067050"/>
          <p14:tracePt t="47427" x="4349750" y="3117850"/>
          <p14:tracePt t="47444" x="4394200" y="3162300"/>
          <p14:tracePt t="47450" x="4406900" y="3181350"/>
          <p14:tracePt t="47461" x="4413250" y="3200400"/>
          <p14:tracePt t="47477" x="4425950" y="3213100"/>
          <p14:tracePt t="47495" x="4432300" y="3219450"/>
          <p14:tracePt t="47513" x="4445000" y="3238500"/>
          <p14:tracePt t="47529" x="4451350" y="3244850"/>
          <p14:tracePt t="47545" x="4470400" y="3257550"/>
          <p14:tracePt t="47562" x="4483100" y="3270250"/>
          <p14:tracePt t="47578" x="4502150" y="3289300"/>
          <p14:tracePt t="47595" x="4527550" y="3308350"/>
          <p14:tracePt t="47613" x="4559300" y="3321050"/>
          <p14:tracePt t="47628" x="4578350" y="3327400"/>
          <p14:tracePt t="47645" x="4591050" y="3333750"/>
          <p14:tracePt t="47662" x="4622800" y="3352800"/>
          <p14:tracePt t="47682" x="4667250" y="3371850"/>
          <p14:tracePt t="47697" x="4699000" y="3390900"/>
          <p14:tracePt t="47716" x="4705350" y="3397250"/>
          <p14:tracePt t="47731" x="4711700" y="3409950"/>
          <p14:tracePt t="47746" x="4711700" y="3416300"/>
          <p14:tracePt t="47762" x="4724400" y="3435350"/>
          <p14:tracePt t="47778" x="4724400" y="3441700"/>
          <p14:tracePt t="47797" x="4724400" y="3460750"/>
          <p14:tracePt t="47812" x="4724400" y="3479800"/>
          <p14:tracePt t="47830" x="4724400" y="3492500"/>
          <p14:tracePt t="47850" x="4724400" y="3530600"/>
          <p14:tracePt t="47861" x="4718050" y="3536950"/>
          <p14:tracePt t="47878" x="4699000" y="3581400"/>
          <p14:tracePt t="47897" x="4667250" y="3638550"/>
          <p14:tracePt t="47912" x="4648200" y="3683000"/>
          <p14:tracePt t="47930" x="4629150" y="3727450"/>
          <p14:tracePt t="47947" x="4610100" y="3752850"/>
          <p14:tracePt t="47954" x="4597400" y="3771900"/>
          <p14:tracePt t="47965" x="4578350" y="3797300"/>
          <p14:tracePt t="47980" x="4546600" y="3835400"/>
          <p14:tracePt t="47996" x="4514850" y="3879850"/>
          <p14:tracePt t="48012" x="4438650" y="3949700"/>
          <p14:tracePt t="48029" x="4349750" y="4025900"/>
          <p14:tracePt t="48045" x="4286250" y="4070350"/>
          <p14:tracePt t="48063" x="4216400" y="4121150"/>
          <p14:tracePt t="48078" x="4171950" y="4152900"/>
          <p14:tracePt t="48097" x="4152900" y="4178300"/>
          <p14:tracePt t="48114" x="4152900" y="4191000"/>
          <p14:tracePt t="48128" x="4159250" y="4210050"/>
          <p14:tracePt t="48145" x="4191000" y="4241800"/>
          <p14:tracePt t="48162" x="4229100" y="4273550"/>
          <p14:tracePt t="48177" x="4260850" y="4298950"/>
          <p14:tracePt t="48194" x="4298950" y="4324350"/>
          <p14:tracePt t="48211" x="4330700" y="4343400"/>
          <p14:tracePt t="48228" x="4349750" y="4356100"/>
          <p14:tracePt t="48282" x="4356100" y="4356100"/>
          <p14:tracePt t="51597" x="4362450" y="4356100"/>
          <p14:tracePt t="51619" x="4362450" y="4305300"/>
          <p14:tracePt t="51633" x="4362450" y="4273550"/>
          <p14:tracePt t="52244" x="4362450" y="4254500"/>
          <p14:tracePt t="52258" x="4362450" y="4222750"/>
          <p14:tracePt t="52285" x="4254500" y="4070350"/>
          <p14:tracePt t="52314" x="3898900" y="3740150"/>
          <p14:tracePt t="52330" x="3632200" y="3530600"/>
          <p14:tracePt t="52347" x="3346450" y="3295650"/>
          <p14:tracePt t="52363" x="3098800" y="3098800"/>
          <p14:tracePt t="52379" x="2870200" y="2882900"/>
          <p14:tracePt t="52396" x="2679700" y="2692400"/>
          <p14:tracePt t="52413" x="2527300" y="2527300"/>
          <p14:tracePt t="52429" x="2324100" y="2336800"/>
          <p14:tracePt t="52448" x="1962150" y="2057400"/>
          <p14:tracePt t="52462" x="1828800" y="1962150"/>
          <p14:tracePt t="52482" x="1435100" y="1625600"/>
          <p14:tracePt t="52498" x="1187450" y="1416050"/>
          <p14:tracePt t="52514" x="1009650" y="1206500"/>
          <p14:tracePt t="52530" x="908050" y="1060450"/>
          <p14:tracePt t="52546" x="876300" y="1022350"/>
          <p14:tracePt t="52563" x="869950" y="1003300"/>
          <p14:tracePt t="52569" x="869950" y="990600"/>
          <p14:tracePt t="52580" x="863600" y="984250"/>
          <p14:tracePt t="52667" x="863600" y="977900"/>
          <p14:tracePt t="52677" x="850900" y="965200"/>
          <p14:tracePt t="52703" x="825500" y="920750"/>
          <p14:tracePt t="52716" x="781050" y="889000"/>
          <p14:tracePt t="52729" x="755650" y="857250"/>
          <p14:tracePt t="52746" x="723900" y="844550"/>
          <p14:tracePt t="52762" x="685800" y="812800"/>
          <p14:tracePt t="52779" x="628650" y="768350"/>
          <p14:tracePt t="52796" x="558800" y="704850"/>
          <p14:tracePt t="52812" x="469900" y="647700"/>
          <p14:tracePt t="52828" x="368300" y="565150"/>
          <p14:tracePt t="52849" x="165100" y="412750"/>
          <p14:tracePt t="52862" x="95250" y="336550"/>
          <p14:tracePt t="54865" x="6350" y="273050"/>
          <p14:tracePt t="54881" x="31750" y="355600"/>
          <p14:tracePt t="54898" x="69850" y="450850"/>
          <p14:tracePt t="54914" x="107950" y="584200"/>
          <p14:tracePt t="54929" x="152400" y="736600"/>
          <p14:tracePt t="54947" x="215900" y="990600"/>
          <p14:tracePt t="54963" x="260350" y="1244600"/>
          <p14:tracePt t="54980" x="292100" y="1530350"/>
          <p14:tracePt t="54996" x="323850" y="1860550"/>
          <p14:tracePt t="55012" x="342900" y="2184400"/>
          <p14:tracePt t="55032" x="355600" y="2730500"/>
          <p14:tracePt t="55050" x="349250" y="3073400"/>
          <p14:tracePt t="55064" x="330200" y="3238500"/>
          <p14:tracePt t="55082" x="247650" y="3733800"/>
          <p14:tracePt t="55098" x="203200" y="39624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3600" b="1" u="sng" dirty="0"/>
              <a:t>MALT/ mucosa associated lymphoid tissue/ ileum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197100" y="1483172"/>
            <a:ext cx="6324600" cy="4752528"/>
            <a:chOff x="2133600" y="1495872"/>
            <a:chExt cx="6324600" cy="4752528"/>
          </a:xfrm>
        </p:grpSpPr>
        <p:pic>
          <p:nvPicPr>
            <p:cNvPr id="3" name="Picture 2" descr="http://medpics.ucsd.edu/images/hist_640/LYM/hist_lym_001_0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56" y="1495872"/>
              <a:ext cx="5915744" cy="47525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2133600" y="2746664"/>
              <a:ext cx="2133600" cy="6269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133600" y="2746664"/>
              <a:ext cx="2237656" cy="13750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79026" y="2209800"/>
            <a:ext cx="215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Peyer’s</a:t>
            </a:r>
            <a:r>
              <a:rPr lang="en-US" sz="2400" b="1" dirty="0"/>
              <a:t> patches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33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11" grpId="0"/>
    </p:bldLst>
  </p:timing>
  <p:extLst mod="1">
    <p:ext uri="{3A86A75C-4F4B-4683-9AE1-C65F6400EC91}">
      <p14:laserTraceLst xmlns:p14="http://schemas.microsoft.com/office/powerpoint/2010/main">
        <p14:tracePtLst>
          <p14:tracePt t="2102" x="635000" y="4972050"/>
          <p14:tracePt t="2135" x="654050" y="4953000"/>
          <p14:tracePt t="2151" x="660400" y="4940300"/>
          <p14:tracePt t="2165" x="666750" y="4927600"/>
          <p14:tracePt t="2183" x="679450" y="4914900"/>
          <p14:tracePt t="2200" x="685800" y="4895850"/>
          <p14:tracePt t="2225" x="717550" y="4845050"/>
          <p14:tracePt t="2234" x="723900" y="4826000"/>
          <p14:tracePt t="2250" x="749300" y="4768850"/>
          <p14:tracePt t="2267" x="755650" y="4730750"/>
          <p14:tracePt t="2286" x="781050" y="4667250"/>
          <p14:tracePt t="2302" x="787400" y="4641850"/>
          <p14:tracePt t="2319" x="806450" y="4603750"/>
          <p14:tracePt t="2336" x="831850" y="4559300"/>
          <p14:tracePt t="2351" x="850900" y="4502150"/>
          <p14:tracePt t="2367" x="869950" y="4451350"/>
          <p14:tracePt t="2384" x="895350" y="4394200"/>
          <p14:tracePt t="2401" x="914400" y="4343400"/>
          <p14:tracePt t="2418" x="939800" y="4286250"/>
          <p14:tracePt t="2434" x="971550" y="4248150"/>
          <p14:tracePt t="2450" x="990600" y="4191000"/>
          <p14:tracePt t="2467" x="1022350" y="4121150"/>
          <p14:tracePt t="2486" x="1060450" y="4057650"/>
          <p14:tracePt t="2502" x="1092200" y="3943350"/>
          <p14:tracePt t="2518" x="1117600" y="3873500"/>
          <p14:tracePt t="2536" x="1136650" y="3778250"/>
          <p14:tracePt t="2551" x="1162050" y="3702050"/>
          <p14:tracePt t="2567" x="1162050" y="3638550"/>
          <p14:tracePt t="2584" x="1162050" y="3568700"/>
          <p14:tracePt t="2603" x="1174750" y="3505200"/>
          <p14:tracePt t="2618" x="1174750" y="3467100"/>
          <p14:tracePt t="2634" x="1181100" y="3435350"/>
          <p14:tracePt t="2651" x="1181100" y="3429000"/>
          <p14:tracePt t="2865" x="1181100" y="3422650"/>
          <p14:tracePt t="2880" x="1181100" y="3390900"/>
          <p14:tracePt t="2906" x="1200150" y="3295650"/>
          <p14:tracePt t="2919" x="1200150" y="3200400"/>
          <p14:tracePt t="2935" x="1200150" y="3111500"/>
          <p14:tracePt t="2950" x="1200150" y="3022600"/>
          <p14:tracePt t="2967" x="1200150" y="2914650"/>
          <p14:tracePt t="2984" x="1200150" y="2768600"/>
          <p14:tracePt t="3001" x="1193800" y="2597150"/>
          <p14:tracePt t="3017" x="1155700" y="2463800"/>
          <p14:tracePt t="3033" x="1098550" y="2343150"/>
          <p14:tracePt t="3052" x="1066800" y="2247900"/>
          <p14:tracePt t="3067" x="1041400" y="2152650"/>
          <p14:tracePt t="3084" x="1016000" y="2019300"/>
          <p14:tracePt t="3091" x="1016000" y="1974850"/>
          <p14:tracePt t="3102" x="1016000" y="1911350"/>
          <p14:tracePt t="3119" x="1016000" y="1873250"/>
          <p14:tracePt t="3135" x="1016000" y="1841500"/>
          <p14:tracePt t="3152" x="1035050" y="1816100"/>
          <p14:tracePt t="3167" x="1098550" y="1771650"/>
          <p14:tracePt t="3184" x="1181100" y="1727200"/>
          <p14:tracePt t="3202" x="1282700" y="1676400"/>
          <p14:tracePt t="3219" x="1384300" y="1625600"/>
          <p14:tracePt t="3235" x="1441450" y="1593850"/>
          <p14:tracePt t="3268" x="1441450" y="1581150"/>
          <p14:tracePt t="3289" x="1416050" y="1581150"/>
          <p14:tracePt t="3303" x="1390650" y="1581150"/>
          <p14:tracePt t="3318" x="1384300" y="1581150"/>
          <p14:tracePt t="3335" x="1371600" y="1581150"/>
          <p14:tracePt t="3385" x="1365250" y="1581150"/>
          <p14:tracePt t="3400" x="1358900" y="1587500"/>
          <p14:tracePt t="3434" x="1346200" y="1587500"/>
          <p14:tracePt t="3451" x="1339850" y="1593850"/>
          <p14:tracePt t="3469" x="1327150" y="1600200"/>
          <p14:tracePt t="3486" x="1314450" y="1612900"/>
          <p14:tracePt t="3505" x="1301750" y="1631950"/>
          <p14:tracePt t="3520" x="1295400" y="1644650"/>
          <p14:tracePt t="3536" x="1276350" y="1657350"/>
          <p14:tracePt t="3553" x="1270000" y="1670050"/>
          <p14:tracePt t="3602" x="1263650" y="1670050"/>
          <p14:tracePt t="3723" x="1250950" y="1682750"/>
          <p14:tracePt t="4129" x="1250950" y="1689100"/>
          <p14:tracePt t="4152" x="1270000" y="1689100"/>
          <p14:tracePt t="4168" x="1320800" y="1689100"/>
          <p14:tracePt t="4184" x="1390650" y="1689100"/>
          <p14:tracePt t="4201" x="1441450" y="1689100"/>
          <p14:tracePt t="4217" x="1447800" y="1689100"/>
          <p14:tracePt t="4770" x="1454150" y="1689100"/>
          <p14:tracePt t="4793" x="1485900" y="1689100"/>
          <p14:tracePt t="4808" x="1511300" y="1689100"/>
          <p14:tracePt t="4817" x="1530350" y="1689100"/>
          <p14:tracePt t="4834" x="1536700" y="1689100"/>
          <p14:tracePt t="4851" x="1549400" y="1689100"/>
          <p14:tracePt t="4867" x="1562100" y="1689100"/>
          <p14:tracePt t="4886" x="1587500" y="1676400"/>
          <p14:tracePt t="4905" x="1619250" y="1676400"/>
          <p14:tracePt t="4920" x="1631950" y="1676400"/>
          <p14:tracePt t="4936" x="1670050" y="1676400"/>
          <p14:tracePt t="4953" x="1714500" y="1670050"/>
          <p14:tracePt t="4970" x="1752600" y="1670050"/>
          <p14:tracePt t="4988" x="1816100" y="1670050"/>
          <p14:tracePt t="5004" x="1879600" y="1670050"/>
          <p14:tracePt t="5020" x="1949450" y="1670050"/>
          <p14:tracePt t="5035" x="2012950" y="1670050"/>
          <p14:tracePt t="5055" x="2120900" y="1670050"/>
          <p14:tracePt t="5068" x="2165350" y="1670050"/>
          <p14:tracePt t="5087" x="2305050" y="1670050"/>
          <p14:tracePt t="5104" x="2393950" y="1670050"/>
          <p14:tracePt t="5120" x="2451100" y="1670050"/>
          <p14:tracePt t="5136" x="2476500" y="1670050"/>
          <p14:tracePt t="5143" x="2482850" y="1670050"/>
          <p14:tracePt t="5155" x="2495550" y="1670050"/>
          <p14:tracePt t="5169" x="2520950" y="1689100"/>
          <p14:tracePt t="5185" x="2559050" y="1695450"/>
          <p14:tracePt t="5202" x="2641600" y="1720850"/>
          <p14:tracePt t="5219" x="2736850" y="1746250"/>
          <p14:tracePt t="5235" x="2832100" y="1771650"/>
          <p14:tracePt t="5252" x="2927350" y="1803400"/>
          <p14:tracePt t="5268" x="3009900" y="1841500"/>
          <p14:tracePt t="5287" x="3111500" y="1911350"/>
          <p14:tracePt t="5303" x="3143250" y="1930400"/>
          <p14:tracePt t="5320" x="3251200" y="2038350"/>
          <p14:tracePt t="5336" x="3321050" y="2108200"/>
          <p14:tracePt t="5352" x="3390900" y="2165350"/>
          <p14:tracePt t="5368" x="3460750" y="2235200"/>
          <p14:tracePt t="5386" x="3517900" y="2279650"/>
          <p14:tracePt t="5401" x="3562350" y="2324100"/>
          <p14:tracePt t="5418" x="3594100" y="2381250"/>
          <p14:tracePt t="5435" x="3625850" y="2419350"/>
          <p14:tracePt t="5453" x="3644900" y="2451100"/>
          <p14:tracePt t="5471" x="3663950" y="2495550"/>
          <p14:tracePt t="5488" x="3670300" y="2527300"/>
          <p14:tracePt t="5505" x="3670300" y="2540000"/>
          <p14:tracePt t="5520" x="3670300" y="2559050"/>
          <p14:tracePt t="5536" x="3670300" y="2565400"/>
          <p14:tracePt t="5575" x="3670300" y="2578100"/>
          <p14:tracePt t="5600" x="3670300" y="2584450"/>
          <p14:tracePt t="6696" x="3663950" y="2584450"/>
          <p14:tracePt t="6711" x="3651250" y="2584450"/>
          <p14:tracePt t="6754" x="3644900" y="2584450"/>
          <p14:tracePt t="6763" x="3632200" y="2584450"/>
          <p14:tracePt t="6790" x="3619500" y="2584450"/>
          <p14:tracePt t="6804" x="3600450" y="2565400"/>
          <p14:tracePt t="6821" x="3562350" y="2546350"/>
          <p14:tracePt t="6839" x="3486150" y="2514600"/>
          <p14:tracePt t="6853" x="3467100" y="2514600"/>
          <p14:tracePt t="6888" x="3454400" y="2495550"/>
          <p14:tracePt t="6904" x="3448050" y="2470150"/>
          <p14:tracePt t="6921" x="3448050" y="2438400"/>
          <p14:tracePt t="6977" x="3448050" y="2432050"/>
          <p14:tracePt t="6993" x="3448050" y="2425700"/>
          <p14:tracePt t="7005" x="3448050" y="2413000"/>
          <p14:tracePt t="7057" x="3441700" y="2406650"/>
          <p14:tracePt t="7080" x="3441700" y="2419350"/>
          <p14:tracePt t="7097" x="3441700" y="2457450"/>
          <p14:tracePt t="7111" x="3441700" y="2482850"/>
          <p14:tracePt t="7120" x="3441700" y="2489200"/>
          <p14:tracePt t="7152" x="3441700" y="2501900"/>
          <p14:tracePt t="7176" x="3441700" y="2508250"/>
          <p14:tracePt t="7186" x="3441700" y="2514600"/>
          <p14:tracePt t="7203" x="3441700" y="2533650"/>
          <p14:tracePt t="7220" x="3460750" y="2571750"/>
          <p14:tracePt t="7236" x="3492500" y="2616200"/>
          <p14:tracePt t="7256" x="3606800" y="2743200"/>
          <p14:tracePt t="7270" x="3663950" y="2794000"/>
          <p14:tracePt t="7288" x="3771900" y="2921000"/>
          <p14:tracePt t="7304" x="3816350" y="2965450"/>
          <p14:tracePt t="7320" x="3835400" y="2984500"/>
          <p14:tracePt t="7337" x="3867150" y="3009900"/>
          <p14:tracePt t="7352" x="3911600" y="3067050"/>
          <p14:tracePt t="7369" x="3968750" y="3124200"/>
          <p14:tracePt t="7385" x="4025900" y="3181350"/>
          <p14:tracePt t="7402" x="4083050" y="3238500"/>
          <p14:tracePt t="7419" x="4133850" y="3282950"/>
          <p14:tracePt t="7436" x="4178300" y="3327400"/>
          <p14:tracePt t="7455" x="4254500" y="3359150"/>
          <p14:tracePt t="7471" x="4298950" y="3378200"/>
          <p14:tracePt t="7488" x="4337050" y="3409950"/>
          <p14:tracePt t="7504" x="4381500" y="3441700"/>
          <p14:tracePt t="7521" x="4425950" y="3473450"/>
          <p14:tracePt t="7536" x="4451350" y="3492500"/>
          <p14:tracePt t="7553" x="4483100" y="3505200"/>
          <p14:tracePt t="7570" x="4508500" y="3524250"/>
          <p14:tracePt t="7585" x="4540250" y="3549650"/>
          <p14:tracePt t="7603" x="4572000" y="3568700"/>
          <p14:tracePt t="7635" x="4578350" y="3581400"/>
          <p14:tracePt t="7652" x="4578350" y="3587750"/>
          <p14:tracePt t="7669" x="4578350" y="3600450"/>
          <p14:tracePt t="7685" x="4578350" y="3606800"/>
          <p14:tracePt t="7703" x="4565650" y="3606800"/>
          <p14:tracePt t="7736" x="4559300" y="3606800"/>
          <p14:tracePt t="7753" x="4552950" y="3606800"/>
          <p14:tracePt t="7762" x="4552950" y="3594100"/>
          <p14:tracePt t="7771" x="4552950" y="3587750"/>
          <p14:tracePt t="7786" x="4533900" y="3568700"/>
          <p14:tracePt t="7802" x="4514850" y="3549650"/>
          <p14:tracePt t="7819" x="4476750" y="3511550"/>
          <p14:tracePt t="7835" x="4445000" y="3492500"/>
          <p14:tracePt t="7851" x="4419600" y="3473450"/>
          <p14:tracePt t="7868" x="4400550" y="3454400"/>
          <p14:tracePt t="7885" x="4387850" y="3448050"/>
          <p14:tracePt t="7993" x="4381500" y="3441700"/>
          <p14:tracePt t="8012" x="4381500" y="3429000"/>
          <p14:tracePt t="8024" x="4381500" y="3422650"/>
          <p14:tracePt t="8060" x="4381500" y="3409950"/>
          <p14:tracePt t="8492" x="4381500" y="3403600"/>
          <p14:tracePt t="8511" x="4400550" y="3397250"/>
          <p14:tracePt t="8524" x="4413250" y="3384550"/>
          <p14:tracePt t="8535" x="4425950" y="3378200"/>
          <p14:tracePt t="8552" x="4470400" y="3359150"/>
          <p14:tracePt t="8568" x="4508500" y="3327400"/>
          <p14:tracePt t="8585" x="4527550" y="3295650"/>
          <p14:tracePt t="8603" x="4572000" y="3263900"/>
          <p14:tracePt t="8619" x="4597400" y="3244850"/>
          <p14:tracePt t="8635" x="4616450" y="3232150"/>
          <p14:tracePt t="8652" x="4635500" y="3219450"/>
          <p14:tracePt t="8670" x="4660900" y="3194050"/>
          <p14:tracePt t="8687" x="4699000" y="3175000"/>
          <p14:tracePt t="8704" x="4743450" y="3143250"/>
          <p14:tracePt t="8721" x="4787900" y="3111500"/>
          <p14:tracePt t="8737" x="4800600" y="3092450"/>
          <p14:tracePt t="8753" x="4832350" y="3067050"/>
          <p14:tracePt t="8769" x="4857750" y="3022600"/>
          <p14:tracePt t="8786" x="4870450" y="3003550"/>
          <p14:tracePt t="8802" x="4889500" y="2990850"/>
          <p14:tracePt t="8818" x="4927600" y="2978150"/>
          <p14:tracePt t="8835" x="4953000" y="2978150"/>
          <p14:tracePt t="8852" x="4984750" y="2971800"/>
          <p14:tracePt t="8868" x="5010150" y="2959100"/>
          <p14:tracePt t="8887" x="5048250" y="2959100"/>
          <p14:tracePt t="8902" x="5086350" y="2959100"/>
          <p14:tracePt t="8919" x="5124450" y="2946400"/>
          <p14:tracePt t="8935" x="5162550" y="2940050"/>
          <p14:tracePt t="8952" x="5219700" y="2927350"/>
          <p14:tracePt t="8969" x="5257800" y="2914650"/>
          <p14:tracePt t="8985" x="5295900" y="2908300"/>
          <p14:tracePt t="9002" x="5340350" y="2908300"/>
          <p14:tracePt t="9019" x="5391150" y="2895600"/>
          <p14:tracePt t="9034" x="5454650" y="2895600"/>
          <p14:tracePt t="9053" x="5505450" y="2895600"/>
          <p14:tracePt t="9068" x="5543550" y="2895600"/>
          <p14:tracePt t="9084" x="5556250" y="2895600"/>
          <p14:tracePt t="9103" x="5575300" y="2895600"/>
          <p14:tracePt t="9119" x="5588000" y="2895600"/>
          <p14:tracePt t="9135" x="5619750" y="2895600"/>
          <p14:tracePt t="9152" x="5657850" y="2895600"/>
          <p14:tracePt t="9168" x="5721350" y="2895600"/>
          <p14:tracePt t="9185" x="5784850" y="2901950"/>
          <p14:tracePt t="9203" x="5854700" y="2908300"/>
          <p14:tracePt t="9218" x="5918200" y="2933700"/>
          <p14:tracePt t="9236" x="5988050" y="2952750"/>
          <p14:tracePt t="9243" x="6019800" y="2965450"/>
          <p14:tracePt t="9252" x="6038850" y="2978150"/>
          <p14:tracePt t="9268" x="6083300" y="2997200"/>
          <p14:tracePt t="9287" x="6146800" y="3016250"/>
          <p14:tracePt t="9303" x="6197600" y="3028950"/>
          <p14:tracePt t="9320" x="6235700" y="3041650"/>
          <p14:tracePt t="9336" x="6305550" y="3060700"/>
          <p14:tracePt t="9352" x="6369050" y="3086100"/>
          <p14:tracePt t="9368" x="6426200" y="3105150"/>
          <p14:tracePt t="9385" x="6464300" y="3117850"/>
          <p14:tracePt t="9401" x="6496050" y="3124200"/>
          <p14:tracePt t="9418" x="6521450" y="3136900"/>
          <p14:tracePt t="9435" x="6553200" y="3143250"/>
          <p14:tracePt t="9451" x="6578600" y="3155950"/>
          <p14:tracePt t="9470" x="6642100" y="3175000"/>
          <p14:tracePt t="9487" x="6692900" y="3200400"/>
          <p14:tracePt t="9505" x="6737350" y="3219450"/>
          <p14:tracePt t="9520" x="6775450" y="3238500"/>
          <p14:tracePt t="9535" x="6819900" y="3257550"/>
          <p14:tracePt t="9553" x="6845300" y="3276600"/>
          <p14:tracePt t="9568" x="6877050" y="3289300"/>
          <p14:tracePt t="9586" x="6889750" y="3295650"/>
          <p14:tracePt t="9603" x="6921500" y="3308350"/>
          <p14:tracePt t="9619" x="6934200" y="3314700"/>
          <p14:tracePt t="9635" x="6965950" y="3314700"/>
          <p14:tracePt t="9652" x="6972300" y="3321050"/>
          <p14:tracePt t="9849" x="6959600" y="3321050"/>
          <p14:tracePt t="9867" x="6953250" y="3314700"/>
          <p14:tracePt t="9893" x="6940550" y="3302000"/>
          <p14:tracePt t="9922" x="6934200" y="3282950"/>
          <p14:tracePt t="9937" x="6915150" y="3282950"/>
          <p14:tracePt t="9952" x="6908800" y="3276600"/>
          <p14:tracePt t="9970" x="6889750" y="3270250"/>
          <p14:tracePt t="9986" x="6883400" y="3257550"/>
          <p14:tracePt t="10004" x="6864350" y="3251200"/>
          <p14:tracePt t="10020" x="6838950" y="3232150"/>
          <p14:tracePt t="10035" x="6781800" y="3213100"/>
          <p14:tracePt t="10055" x="6718300" y="3181350"/>
          <p14:tracePt t="10068" x="6699250" y="3168650"/>
          <p14:tracePt t="10086" x="6616700" y="3155950"/>
          <p14:tracePt t="10105" x="6572250" y="3149600"/>
          <p14:tracePt t="10121" x="6534150" y="3124200"/>
          <p14:tracePt t="10136" x="6489700" y="3117850"/>
          <p14:tracePt t="10153" x="6451600" y="3098800"/>
          <p14:tracePt t="10170" x="6407150" y="3073400"/>
          <p14:tracePt t="10185" x="6356350" y="3054350"/>
          <p14:tracePt t="10203" x="6311900" y="3041650"/>
          <p14:tracePt t="10220" x="6261100" y="3022600"/>
          <p14:tracePt t="10237" x="6203950" y="2997200"/>
          <p14:tracePt t="10256" x="6115050" y="2965450"/>
          <p14:tracePt t="10263" x="6083300" y="2946400"/>
          <p14:tracePt t="10272" x="6064250" y="2933700"/>
          <p14:tracePt t="10289" x="6007100" y="2901950"/>
          <p14:tracePt t="10304" x="5956300" y="2876550"/>
          <p14:tracePt t="10320" x="5911850" y="2857500"/>
          <p14:tracePt t="10336" x="5867400" y="2838450"/>
          <p14:tracePt t="10353" x="5829300" y="2819400"/>
          <p14:tracePt t="10369" x="5797550" y="2806700"/>
          <p14:tracePt t="10386" x="5759450" y="2794000"/>
          <p14:tracePt t="10403" x="5734050" y="2787650"/>
          <p14:tracePt t="10419" x="5702300" y="2774950"/>
          <p14:tracePt t="10436" x="5664200" y="2768600"/>
          <p14:tracePt t="10456" x="5588000" y="2755900"/>
          <p14:tracePt t="10471" x="5524500" y="2755900"/>
          <p14:tracePt t="10487" x="5486400" y="2755900"/>
          <p14:tracePt t="10504" x="5422900" y="2755900"/>
          <p14:tracePt t="10520" x="5384800" y="2755900"/>
          <p14:tracePt t="10535" x="5340350" y="2755900"/>
          <p14:tracePt t="10552" x="5314950" y="2755900"/>
          <p14:tracePt t="10569" x="5276850" y="2755900"/>
          <p14:tracePt t="10585" x="5238750" y="2755900"/>
          <p14:tracePt t="10602" x="5200650" y="2762250"/>
          <p14:tracePt t="10618" x="5156200" y="2768600"/>
          <p14:tracePt t="10635" x="5118100" y="2787650"/>
          <p14:tracePt t="10652" x="5073650" y="2800350"/>
          <p14:tracePt t="10668" x="5048250" y="2813050"/>
          <p14:tracePt t="10686" x="4997450" y="2832100"/>
          <p14:tracePt t="10704" x="4959350" y="2851150"/>
          <p14:tracePt t="10720" x="4914900" y="2863850"/>
          <p14:tracePt t="10736" x="4876800" y="2882900"/>
          <p14:tracePt t="10752" x="4832350" y="2901950"/>
          <p14:tracePt t="10768" x="4794250" y="2927350"/>
          <p14:tracePt t="10786" x="4749800" y="2946400"/>
          <p14:tracePt t="10802" x="4724400" y="2965450"/>
          <p14:tracePt t="10819" x="4705350" y="2978150"/>
          <p14:tracePt t="10835" x="4679950" y="2997200"/>
          <p14:tracePt t="10852" x="4635500" y="3016250"/>
          <p14:tracePt t="10870" x="4597400" y="3041650"/>
          <p14:tracePt t="10887" x="4546600" y="3067050"/>
          <p14:tracePt t="10904" x="4521200" y="3086100"/>
          <p14:tracePt t="10920" x="4502150" y="3105150"/>
          <p14:tracePt t="10936" x="4483100" y="3111500"/>
          <p14:tracePt t="10952" x="4470400" y="3130550"/>
          <p14:tracePt t="10970" x="4451350" y="3149600"/>
          <p14:tracePt t="10985" x="4432300" y="3162300"/>
          <p14:tracePt t="11002" x="4413250" y="3181350"/>
          <p14:tracePt t="11018" x="4400550" y="3200400"/>
          <p14:tracePt t="11036" x="4387850" y="3219450"/>
          <p14:tracePt t="11055" x="4375150" y="3244850"/>
          <p14:tracePt t="11071" x="4356100" y="3257550"/>
          <p14:tracePt t="11088" x="4343400" y="3276600"/>
          <p14:tracePt t="11104" x="4337050" y="3295650"/>
          <p14:tracePt t="11120" x="4330700" y="3314700"/>
          <p14:tracePt t="11136" x="4330700" y="3321050"/>
          <p14:tracePt t="11153" x="4318000" y="3340100"/>
          <p14:tracePt t="11170" x="4311650" y="3352800"/>
          <p14:tracePt t="11185" x="4305300" y="3371850"/>
          <p14:tracePt t="11203" x="4305300" y="3390900"/>
          <p14:tracePt t="11219" x="4292600" y="3409950"/>
          <p14:tracePt t="11237" x="4292600" y="3422650"/>
          <p14:tracePt t="11255" x="4286250" y="3448050"/>
          <p14:tracePt t="11271" x="4286250" y="3479800"/>
          <p14:tracePt t="11288" x="4279900" y="3505200"/>
          <p14:tracePt t="11305" x="4279900" y="3543300"/>
          <p14:tracePt t="11320" x="4279900" y="3575050"/>
          <p14:tracePt t="11336" x="4279900" y="3587750"/>
          <p14:tracePt t="11353" x="4279900" y="3619500"/>
          <p14:tracePt t="11369" x="4279900" y="3644900"/>
          <p14:tracePt t="11386" x="4279900" y="3663950"/>
          <p14:tracePt t="11402" x="4279900" y="3695700"/>
          <p14:tracePt t="11420" x="4279900" y="3714750"/>
          <p14:tracePt t="11436" x="4279900" y="3752850"/>
          <p14:tracePt t="11455" x="4279900" y="3778250"/>
          <p14:tracePt t="11470" x="4279900" y="3790950"/>
          <p14:tracePt t="11485" x="4279900" y="3797300"/>
          <p14:tracePt t="11504" x="4279900" y="3816350"/>
          <p14:tracePt t="11520" x="4279900" y="3829050"/>
          <p14:tracePt t="11535" x="4279900" y="3860800"/>
          <p14:tracePt t="11553" x="4279900" y="3873500"/>
          <p14:tracePt t="11569" x="4279900" y="3905250"/>
          <p14:tracePt t="11585" x="4286250" y="3930650"/>
          <p14:tracePt t="11602" x="4286250" y="3949700"/>
          <p14:tracePt t="11618" x="4298950" y="3962400"/>
          <p14:tracePt t="11635" x="4298950" y="3975100"/>
          <p14:tracePt t="11652" x="4298950" y="3994150"/>
          <p14:tracePt t="11668" x="4305300" y="4006850"/>
          <p14:tracePt t="11687" x="4305300" y="4025900"/>
          <p14:tracePt t="11704" x="4305300" y="4044950"/>
          <p14:tracePt t="11720" x="4305300" y="4057650"/>
          <p14:tracePt t="11737" x="4318000" y="4089400"/>
          <p14:tracePt t="11752" x="4324350" y="4114800"/>
          <p14:tracePt t="11769" x="4337050" y="4152900"/>
          <p14:tracePt t="11786" x="4349750" y="4184650"/>
          <p14:tracePt t="11792" x="4349750" y="4203700"/>
          <p14:tracePt t="11802" x="4349750" y="4210050"/>
          <p14:tracePt t="11818" x="4362450" y="4229100"/>
          <p14:tracePt t="11835" x="4381500" y="4248150"/>
          <p14:tracePt t="11852" x="4381500" y="4260850"/>
          <p14:tracePt t="11870" x="4394200" y="4292600"/>
          <p14:tracePt t="11887" x="4413250" y="4337050"/>
          <p14:tracePt t="11904" x="4438650" y="4381500"/>
          <p14:tracePt t="11920" x="4457700" y="4419600"/>
          <p14:tracePt t="11936" x="4476750" y="4464050"/>
          <p14:tracePt t="11952" x="4483100" y="4483100"/>
          <p14:tracePt t="11969" x="4495800" y="4495800"/>
          <p14:tracePt t="11986" x="4502150" y="4508500"/>
          <p14:tracePt t="12004" x="4514850" y="4514850"/>
          <p14:tracePt t="12019" x="4514850" y="4521200"/>
          <p14:tracePt t="12037" x="4521200" y="4540250"/>
          <p14:tracePt t="12055" x="4527550" y="4559300"/>
          <p14:tracePt t="12071" x="4527550" y="4565650"/>
          <p14:tracePt t="12087" x="4546600" y="4578350"/>
          <p14:tracePt t="12104" x="4565650" y="4591050"/>
          <p14:tracePt t="12119" x="4584700" y="4635500"/>
          <p14:tracePt t="12135" x="4622800" y="4654550"/>
          <p14:tracePt t="12152" x="4641850" y="4673600"/>
          <p14:tracePt t="12169" x="4660900" y="4686300"/>
          <p14:tracePt t="12187" x="4679950" y="4699000"/>
          <p14:tracePt t="12204" x="4686300" y="4711700"/>
          <p14:tracePt t="12220" x="4711700" y="4730750"/>
          <p14:tracePt t="12239" x="4749800" y="4756150"/>
          <p14:tracePt t="12252" x="4756150" y="4768850"/>
          <p14:tracePt t="12269" x="4775200" y="4787900"/>
          <p14:tracePt t="12288" x="4787900" y="4787900"/>
          <p14:tracePt t="12304" x="4787900" y="4800600"/>
          <p14:tracePt t="12320" x="4800600" y="4819650"/>
          <p14:tracePt t="12336" x="4819650" y="4838700"/>
          <p14:tracePt t="12352" x="4826000" y="4845050"/>
          <p14:tracePt t="12369" x="4826000" y="4857750"/>
          <p14:tracePt t="12409" x="4838700" y="4857750"/>
          <p14:tracePt t="12545" x="4832350" y="4851400"/>
          <p14:tracePt t="12555" x="4826000" y="4845050"/>
          <p14:tracePt t="12580" x="4806950" y="4819650"/>
          <p14:tracePt t="12584" x="4800600" y="4806950"/>
          <p14:tracePt t="12592" x="4794250" y="4800600"/>
          <p14:tracePt t="12603" x="4768850" y="4781550"/>
          <p14:tracePt t="12619" x="4730750" y="4737100"/>
          <p14:tracePt t="12635" x="4711700" y="4705350"/>
          <p14:tracePt t="12652" x="4692650" y="4692650"/>
          <p14:tracePt t="12670" x="4673600" y="4660900"/>
          <p14:tracePt t="12687" x="4648200" y="4635500"/>
          <p14:tracePt t="12704" x="4641850" y="4629150"/>
          <p14:tracePt t="12720" x="4629150" y="4616450"/>
          <p14:tracePt t="12736" x="4610100" y="4603750"/>
          <p14:tracePt t="12752" x="4597400" y="4572000"/>
          <p14:tracePt t="12770" x="4578350" y="4559300"/>
          <p14:tracePt t="12788" x="4559300" y="4527550"/>
          <p14:tracePt t="12802" x="4527550" y="4489450"/>
          <p14:tracePt t="12809" x="4521200" y="4476750"/>
          <p14:tracePt t="12819" x="4508500" y="4457700"/>
          <p14:tracePt t="12836" x="4495800" y="4445000"/>
          <p14:tracePt t="12855" x="4464050" y="4394200"/>
          <p14:tracePt t="12871" x="4457700" y="4368800"/>
          <p14:tracePt t="12889" x="4438650" y="4343400"/>
          <p14:tracePt t="12904" x="4425950" y="4324350"/>
          <p14:tracePt t="12920" x="4419600" y="4286250"/>
          <p14:tracePt t="12937" x="4406900" y="4254500"/>
          <p14:tracePt t="12952" x="4400550" y="4229100"/>
          <p14:tracePt t="12970" x="4387850" y="4210050"/>
          <p14:tracePt t="12986" x="4387850" y="4184650"/>
          <p14:tracePt t="13003" x="4381500" y="4165600"/>
          <p14:tracePt t="13019" x="4381500" y="4152900"/>
          <p14:tracePt t="13035" x="4381500" y="4133850"/>
          <p14:tracePt t="13055" x="4381500" y="4089400"/>
          <p14:tracePt t="13070" x="4381500" y="4057650"/>
          <p14:tracePt t="13087" x="4381500" y="4019550"/>
          <p14:tracePt t="13104" x="4368800" y="3981450"/>
          <p14:tracePt t="13120" x="4368800" y="3943350"/>
          <p14:tracePt t="13136" x="4368800" y="3905250"/>
          <p14:tracePt t="13153" x="4368800" y="3860800"/>
          <p14:tracePt t="13170" x="4368800" y="3822700"/>
          <p14:tracePt t="13187" x="4368800" y="3771900"/>
          <p14:tracePt t="13204" x="4368800" y="3733800"/>
          <p14:tracePt t="13220" x="4368800" y="3708400"/>
          <p14:tracePt t="13239" x="4368800" y="3676650"/>
          <p14:tracePt t="13256" x="4375150" y="3663950"/>
          <p14:tracePt t="13272" x="4387850" y="3644900"/>
          <p14:tracePt t="13288" x="4400550" y="3625850"/>
          <p14:tracePt t="13303" x="4419600" y="3587750"/>
          <p14:tracePt t="13320" x="4425950" y="3562350"/>
          <p14:tracePt t="13327" x="4425950" y="3549650"/>
          <p14:tracePt t="13337" x="4438650" y="3543300"/>
          <p14:tracePt t="13353" x="4445000" y="3524250"/>
          <p14:tracePt t="13369" x="4445000" y="3505200"/>
          <p14:tracePt t="13386" x="4457700" y="3492500"/>
          <p14:tracePt t="13402" x="4464050" y="3460750"/>
          <p14:tracePt t="13420" x="4483100" y="3435350"/>
          <p14:tracePt t="13436" x="4502150" y="3390900"/>
          <p14:tracePt t="13456" x="4559300" y="3327400"/>
          <p14:tracePt t="13471" x="4591050" y="3289300"/>
          <p14:tracePt t="13489" x="4616450" y="3257550"/>
          <p14:tracePt t="13504" x="4660900" y="3238500"/>
          <p14:tracePt t="13520" x="4699000" y="3206750"/>
          <p14:tracePt t="13536" x="4756150" y="3175000"/>
          <p14:tracePt t="13552" x="4800600" y="3143250"/>
          <p14:tracePt t="13570" x="4838700" y="3111500"/>
          <p14:tracePt t="13586" x="4908550" y="3060700"/>
          <p14:tracePt t="13602" x="4965700" y="3028950"/>
          <p14:tracePt t="13619" x="5029200" y="2997200"/>
          <p14:tracePt t="13636" x="5073650" y="2965450"/>
          <p14:tracePt t="13652" x="5118100" y="2940050"/>
          <p14:tracePt t="13672" x="5194300" y="2908300"/>
          <p14:tracePt t="13687" x="5232400" y="2901950"/>
          <p14:tracePt t="13704" x="5257800" y="2889250"/>
          <p14:tracePt t="13720" x="5289550" y="2889250"/>
          <p14:tracePt t="13736" x="5302250" y="2882900"/>
          <p14:tracePt t="13753" x="5346700" y="2870200"/>
          <p14:tracePt t="13769" x="5410200" y="2870200"/>
          <p14:tracePt t="13785" x="5518150" y="2870200"/>
          <p14:tracePt t="13802" x="5657850" y="2870200"/>
          <p14:tracePt t="13819" x="5810250" y="2882900"/>
          <p14:tracePt t="13836" x="5924550" y="2908300"/>
          <p14:tracePt t="13841" x="5969000" y="2914650"/>
          <p14:tracePt t="13852" x="6013450" y="2914650"/>
          <p14:tracePt t="13871" x="6127750" y="2940050"/>
          <p14:tracePt t="13887" x="6210300" y="2965450"/>
          <p14:tracePt t="13905" x="6286500" y="2984500"/>
          <p14:tracePt t="13920" x="6356350" y="3022600"/>
          <p14:tracePt t="13936" x="6426200" y="3054350"/>
          <p14:tracePt t="13952" x="6477000" y="3098800"/>
          <p14:tracePt t="13970" x="6521450" y="3117850"/>
          <p14:tracePt t="13988" x="6553200" y="3136900"/>
          <p14:tracePt t="14003" x="6565900" y="3155950"/>
          <p14:tracePt t="14201" x="6578600" y="3155950"/>
          <p14:tracePt t="14213" x="6584950" y="3162300"/>
          <p14:tracePt t="14240" x="6654800" y="3200400"/>
          <p14:tracePt t="14266" x="6680200" y="3200400"/>
          <p14:tracePt t="14274" x="6686550" y="3200400"/>
          <p14:tracePt t="14287" x="6718300" y="3200400"/>
          <p14:tracePt t="14303" x="6756400" y="3213100"/>
          <p14:tracePt t="14319" x="6794500" y="3232150"/>
          <p14:tracePt t="14336" x="6851650" y="3244850"/>
          <p14:tracePt t="14353" x="6915150" y="3276600"/>
          <p14:tracePt t="14359" x="6953250" y="3302000"/>
          <p14:tracePt t="14371" x="6985000" y="3314700"/>
          <p14:tracePt t="14386" x="7042150" y="3333750"/>
          <p14:tracePt t="14403" x="7080250" y="3365500"/>
          <p14:tracePt t="14421" x="7092950" y="3384550"/>
          <p14:tracePt t="14437" x="7092950" y="3403600"/>
          <p14:tracePt t="14456" x="7099300" y="3429000"/>
          <p14:tracePt t="14473" x="7105650" y="3429000"/>
          <p14:tracePt t="14488" x="7118350" y="3429000"/>
          <p14:tracePt t="14504" x="7124700" y="3429000"/>
          <p14:tracePt t="14519" x="7137400" y="3429000"/>
          <p14:tracePt t="14536" x="7143750" y="3429000"/>
          <p14:tracePt t="14553" x="7162800" y="3429000"/>
          <p14:tracePt t="14569" x="7169150" y="3429000"/>
          <p14:tracePt t="14586" x="7175500" y="3429000"/>
          <p14:tracePt t="14625" x="7188200" y="3429000"/>
          <p14:tracePt t="14664" x="7194550" y="3429000"/>
          <p14:tracePt t="14674" x="7200900" y="3429000"/>
          <p14:tracePt t="14706" x="7213600" y="3429000"/>
          <p14:tracePt t="14713" x="7213600" y="3422650"/>
          <p14:tracePt t="14739" x="7219950" y="3416300"/>
          <p14:tracePt t="14755" x="7232650" y="3409950"/>
          <p14:tracePt t="14771" x="7232650" y="3390900"/>
          <p14:tracePt t="14792" x="7232650" y="3371850"/>
          <p14:tracePt t="14820" x="7232650" y="3359150"/>
          <p14:tracePt t="14840" x="7207250" y="3340100"/>
          <p14:tracePt t="14858" x="7194550" y="3327400"/>
          <p14:tracePt t="14864" x="7181850" y="3321050"/>
          <p14:tracePt t="14876" x="7162800" y="3314700"/>
          <p14:tracePt t="14888" x="7150100" y="3302000"/>
          <p14:tracePt t="14904" x="7137400" y="3295650"/>
          <p14:tracePt t="14920" x="7131050" y="3276600"/>
          <p14:tracePt t="14937" x="7124700" y="3270250"/>
          <p14:tracePt t="14953" x="7105650" y="3257550"/>
          <p14:tracePt t="14970" x="7086600" y="3251200"/>
          <p14:tracePt t="14986" x="7080250" y="3244850"/>
          <p14:tracePt t="15003" x="7067550" y="3244850"/>
          <p14:tracePt t="15042" x="7061200" y="3232150"/>
          <p14:tracePt t="15057" x="7054850" y="3225800"/>
          <p14:tracePt t="15072" x="7035800" y="3219450"/>
          <p14:tracePt t="15089" x="7016750" y="3200400"/>
          <p14:tracePt t="15104" x="6997700" y="3181350"/>
          <p14:tracePt t="15120" x="6985000" y="3175000"/>
          <p14:tracePt t="15136" x="6972300" y="3175000"/>
          <p14:tracePt t="15152" x="6965950" y="3162300"/>
          <p14:tracePt t="15169" x="6959600" y="3155950"/>
          <p14:tracePt t="15188" x="6940550" y="3149600"/>
          <p14:tracePt t="15204" x="6921500" y="3136900"/>
          <p14:tracePt t="15220" x="6902450" y="3130550"/>
          <p14:tracePt t="15237" x="6889750" y="3124200"/>
          <p14:tracePt t="15593" x="6877050" y="3124200"/>
          <p14:tracePt t="15619" x="6870700" y="3124200"/>
          <p14:tracePt t="15635" x="6864350" y="3124200"/>
          <p14:tracePt t="15657" x="6838950" y="3124200"/>
          <p14:tracePt t="15673" x="6807200" y="3124200"/>
          <p14:tracePt t="15688" x="6769100" y="3136900"/>
          <p14:tracePt t="15705" x="6737350" y="3143250"/>
          <p14:tracePt t="15721" x="6731000" y="3143250"/>
          <p14:tracePt t="16004" x="6718300" y="3143250"/>
          <p14:tracePt t="16025" x="6711950" y="3143250"/>
          <p14:tracePt t="16055" x="6705600" y="3143250"/>
          <p14:tracePt t="16138" x="6692900" y="3143250"/>
          <p14:tracePt t="16148" x="6686550" y="3143250"/>
          <p14:tracePt t="16172" x="6667500" y="3136900"/>
          <p14:tracePt t="16190" x="6648450" y="3105150"/>
          <p14:tracePt t="16205" x="6642100" y="3098800"/>
          <p14:tracePt t="16223" x="6623050" y="3073400"/>
          <p14:tracePt t="16239" x="6616700" y="3054350"/>
          <p14:tracePt t="16255" x="6616700" y="3041650"/>
          <p14:tracePt t="16271" x="6610350" y="3022600"/>
          <p14:tracePt t="16288" x="6597650" y="3003550"/>
          <p14:tracePt t="16303" x="6591300" y="2984500"/>
          <p14:tracePt t="16320" x="6584950" y="2971800"/>
          <p14:tracePt t="16338" x="6565900" y="2940050"/>
          <p14:tracePt t="16354" x="6546850" y="2914650"/>
          <p14:tracePt t="16371" x="6515100" y="2882900"/>
          <p14:tracePt t="16388" x="6502400" y="2863850"/>
          <p14:tracePt t="16395" x="6489700" y="2857500"/>
          <p14:tracePt t="16404" x="6470650" y="2851150"/>
          <p14:tracePt t="16423" x="6445250" y="2851150"/>
          <p14:tracePt t="16440" x="6426200" y="2838450"/>
          <p14:tracePt t="16456" x="6388100" y="2838450"/>
          <p14:tracePt t="16472" x="6350000" y="2832100"/>
          <p14:tracePt t="16488" x="6299200" y="2832100"/>
          <p14:tracePt t="16505" x="6261100" y="2832100"/>
          <p14:tracePt t="16520" x="6223000" y="2832100"/>
          <p14:tracePt t="16537" x="6191250" y="2832100"/>
          <p14:tracePt t="16554" x="6153150" y="2832100"/>
          <p14:tracePt t="16570" x="6115050" y="2832100"/>
          <p14:tracePt t="16587" x="6064250" y="2832100"/>
          <p14:tracePt t="16604" x="6007100" y="2832100"/>
          <p14:tracePt t="16619" x="5981700" y="2832100"/>
          <p14:tracePt t="16663" x="5975350" y="2832100"/>
          <p14:tracePt t="16674" x="5962650" y="2832100"/>
          <p14:tracePt t="16688" x="5943600" y="2819400"/>
          <p14:tracePt t="16704" x="5918200" y="2806700"/>
          <p14:tracePt t="16720" x="5899150" y="2787650"/>
          <p14:tracePt t="16737" x="5886450" y="2781300"/>
          <p14:tracePt t="16753" x="5873750" y="2768600"/>
          <p14:tracePt t="16770" x="5873750" y="2762250"/>
          <p14:tracePt t="16802" x="5861050" y="2762250"/>
          <p14:tracePt t="16819" x="5842000" y="2749550"/>
          <p14:tracePt t="16839" x="5791200" y="2730500"/>
          <p14:tracePt t="16855" x="5753100" y="2724150"/>
          <p14:tracePt t="16871" x="5702300" y="2711450"/>
          <p14:tracePt t="16888" x="5657850" y="2711450"/>
          <p14:tracePt t="16903" x="5619750" y="2711450"/>
          <p14:tracePt t="16921" x="5581650" y="2698750"/>
          <p14:tracePt t="16937" x="5562600" y="2698750"/>
          <p14:tracePt t="16953" x="5543550" y="2698750"/>
          <p14:tracePt t="16971" x="5530850" y="2698750"/>
          <p14:tracePt t="16987" x="5511800" y="2698750"/>
          <p14:tracePt t="17005" x="5505450" y="2698750"/>
          <p14:tracePt t="17023" x="5480050" y="2698750"/>
          <p14:tracePt t="17056" x="5448300" y="2705100"/>
          <p14:tracePt t="17072" x="5435600" y="2705100"/>
          <p14:tracePt t="17089" x="5422900" y="2711450"/>
          <p14:tracePt t="17105" x="5416550" y="2711450"/>
          <p14:tracePt t="17312" x="5410200" y="2717800"/>
          <p14:tracePt t="17330" x="5397500" y="2717800"/>
          <p14:tracePt t="17346" x="5391150" y="2717800"/>
          <p14:tracePt t="17370" x="5384800" y="2717800"/>
          <p14:tracePt t="17464" x="5372100" y="2730500"/>
          <p14:tracePt t="17482" x="5365750" y="2730500"/>
          <p14:tracePt t="17497" x="5346700" y="2730500"/>
          <p14:tracePt t="17521" x="5321300" y="2730500"/>
          <p14:tracePt t="17592" x="5314950" y="2730500"/>
          <p14:tracePt t="17603" x="5302250" y="2730500"/>
          <p14:tracePt t="17625" x="5270500" y="2736850"/>
          <p14:tracePt t="17640" x="5238750" y="2749550"/>
          <p14:tracePt t="17657" x="5213350" y="2755900"/>
          <p14:tracePt t="17673" x="5181600" y="2755900"/>
          <p14:tracePt t="17688" x="5168900" y="2768600"/>
          <p14:tracePt t="17704" x="5137150" y="2774950"/>
          <p14:tracePt t="17721" x="5099050" y="2787650"/>
          <p14:tracePt t="17738" x="5073650" y="2806700"/>
          <p14:tracePt t="17754" x="5041900" y="2813050"/>
          <p14:tracePt t="17770" x="5003800" y="2825750"/>
          <p14:tracePt t="17787" x="4965700" y="2825750"/>
          <p14:tracePt t="17803" x="4921250" y="2832100"/>
          <p14:tracePt t="17823" x="4864100" y="2857500"/>
          <p14:tracePt t="17840" x="4794250" y="2863850"/>
          <p14:tracePt t="17856" x="4724400" y="2914650"/>
          <p14:tracePt t="17872" x="4673600" y="2933700"/>
          <p14:tracePt t="17888" x="4629150" y="2959100"/>
          <p14:tracePt t="17904" x="4597400" y="2978150"/>
          <p14:tracePt t="17923" x="4591050" y="2984500"/>
          <p14:tracePt t="17938" x="4572000" y="3003550"/>
          <p14:tracePt t="17954" x="4546600" y="3022600"/>
          <p14:tracePt t="17971" x="4521200" y="3035300"/>
          <p14:tracePt t="17988" x="4502150" y="3054350"/>
          <p14:tracePt t="18007" x="4476750" y="3079750"/>
          <p14:tracePt t="18020" x="4464050" y="3092450"/>
          <p14:tracePt t="18039" x="4432300" y="3117850"/>
          <p14:tracePt t="18056" x="4387850" y="3149600"/>
          <p14:tracePt t="18072" x="4356100" y="3187700"/>
          <p14:tracePt t="18088" x="4311650" y="3232150"/>
          <p14:tracePt t="18104" x="4292600" y="3289300"/>
          <p14:tracePt t="18121" x="4273550" y="3327400"/>
          <p14:tracePt t="18136" x="4248150" y="3371850"/>
          <p14:tracePt t="18153" x="4229100" y="3422650"/>
          <p14:tracePt t="18171" x="4216400" y="3467100"/>
          <p14:tracePt t="18187" x="4197350" y="3517900"/>
          <p14:tracePt t="18203" x="4184650" y="3587750"/>
          <p14:tracePt t="18220" x="4171950" y="3663950"/>
          <p14:tracePt t="18237" x="4165600" y="3733800"/>
          <p14:tracePt t="18257" x="4165600" y="3841750"/>
          <p14:tracePt t="18271" x="4165600" y="3905250"/>
          <p14:tracePt t="18288" x="4165600" y="3968750"/>
          <p14:tracePt t="18303" x="4165600" y="4025900"/>
          <p14:tracePt t="18320" x="4165600" y="4064000"/>
          <p14:tracePt t="18337" x="4165600" y="4114800"/>
          <p14:tracePt t="18353" x="4165600" y="4165600"/>
          <p14:tracePt t="18370" x="4165600" y="4210050"/>
          <p14:tracePt t="18389" x="4178300" y="4235450"/>
          <p14:tracePt t="18400" x="4184650" y="4260850"/>
          <p14:tracePt t="18410" x="4184650" y="4273550"/>
          <p14:tracePt t="18423" x="4203700" y="4311650"/>
          <p14:tracePt t="18440" x="4229100" y="4356100"/>
          <p14:tracePt t="18456" x="4248150" y="4394200"/>
          <p14:tracePt t="18472" x="4292600" y="4425950"/>
          <p14:tracePt t="18489" x="4337050" y="4470400"/>
          <p14:tracePt t="18505" x="4349750" y="4489450"/>
          <p14:tracePt t="18520" x="4381500" y="4514850"/>
          <p14:tracePt t="18537" x="4400550" y="4552950"/>
          <p14:tracePt t="18554" x="4432300" y="4597400"/>
          <p14:tracePt t="18570" x="4464050" y="4629150"/>
          <p14:tracePt t="18587" x="4489450" y="4654550"/>
          <p14:tracePt t="18603" x="4508500" y="4673600"/>
          <p14:tracePt t="18619" x="4527550" y="4699000"/>
          <p14:tracePt t="18636" x="4540250" y="4718050"/>
          <p14:tracePt t="18654" x="4578350" y="4743450"/>
          <p14:tracePt t="18671" x="4597400" y="4762500"/>
          <p14:tracePt t="18688" x="4616450" y="4781550"/>
          <p14:tracePt t="18703" x="4641850" y="4787900"/>
          <p14:tracePt t="18720" x="4660900" y="4800600"/>
          <p14:tracePt t="18738" x="4667250" y="4813300"/>
          <p14:tracePt t="18753" x="4686300" y="4826000"/>
          <p14:tracePt t="18770" x="4692650" y="4838700"/>
          <p14:tracePt t="18787" x="4711700" y="4857750"/>
          <p14:tracePt t="18803" x="4730750" y="4870450"/>
          <p14:tracePt t="18820" x="4737100" y="4876800"/>
          <p14:tracePt t="18839" x="4762500" y="4902200"/>
          <p14:tracePt t="18855" x="4800600" y="4921250"/>
          <p14:tracePt t="18872" x="4845050" y="4940300"/>
          <p14:tracePt t="18889" x="4883150" y="4965700"/>
          <p14:tracePt t="18904" x="4902200" y="4978400"/>
          <p14:tracePt t="18921" x="4914900" y="4978400"/>
          <p14:tracePt t="19585" x="4921250" y="4991100"/>
          <p14:tracePt t="19596" x="4921250" y="4997450"/>
          <p14:tracePt t="19626" x="4921250" y="5016500"/>
          <p14:tracePt t="19657" x="4940300" y="5035550"/>
          <p14:tracePt t="19673" x="4940300" y="5048250"/>
          <p14:tracePt t="19689" x="4946650" y="5060950"/>
          <p14:tracePt t="19721" x="4946650" y="5067300"/>
          <p14:tracePt t="19738" x="4946650" y="5073650"/>
          <p14:tracePt t="19754" x="4953000" y="5086350"/>
          <p14:tracePt t="19771" x="4965700" y="5092700"/>
          <p14:tracePt t="19833" x="4965700" y="5105400"/>
          <p14:tracePt t="19844" x="4965700" y="5111750"/>
          <p14:tracePt t="19856" x="4978400" y="5130800"/>
          <p14:tracePt t="19872" x="5010150" y="5156200"/>
          <p14:tracePt t="19889" x="5080000" y="5200650"/>
          <p14:tracePt t="19905" x="5175250" y="5251450"/>
          <p14:tracePt t="19922" x="5257800" y="5276850"/>
          <p14:tracePt t="19939" x="5295900" y="5283200"/>
          <p14:tracePt t="19970" x="5308600" y="5295900"/>
          <p14:tracePt t="19985" x="5308600" y="5302250"/>
          <p14:tracePt t="19995" x="5308600" y="5308600"/>
          <p14:tracePt t="20004" x="5314950" y="5321300"/>
          <p14:tracePt t="20023" x="5353050" y="5346700"/>
          <p14:tracePt t="20038" x="5391150" y="5365750"/>
          <p14:tracePt t="20054" x="5403850" y="5365750"/>
          <p14:tracePt t="20072" x="5435600" y="5384800"/>
          <p14:tracePt t="20087" x="5454650" y="5384800"/>
          <p14:tracePt t="20102" x="5467350" y="5384800"/>
          <p14:tracePt t="20119" x="5473700" y="5384800"/>
          <p14:tracePt t="20135" x="5492750" y="5384800"/>
          <p14:tracePt t="20152" x="5505450" y="5384800"/>
          <p14:tracePt t="20169" x="5537200" y="5403850"/>
          <p14:tracePt t="20186" x="5575300" y="5416550"/>
          <p14:tracePt t="20204" x="5613400" y="5422900"/>
          <p14:tracePt t="20219" x="5670550" y="5435600"/>
          <p14:tracePt t="20240" x="5740400" y="5435600"/>
          <p14:tracePt t="20256" x="5778500" y="5435600"/>
          <p14:tracePt t="20272" x="5816600" y="5435600"/>
          <p14:tracePt t="20289" x="5854700" y="5435600"/>
          <p14:tracePt t="20303" x="5899150" y="5435600"/>
          <p14:tracePt t="20321" x="5962650" y="5448300"/>
          <p14:tracePt t="20339" x="6038850" y="5448300"/>
          <p14:tracePt t="20354" x="6108700" y="5448300"/>
          <p14:tracePt t="20372" x="6184900" y="5448300"/>
          <p14:tracePt t="20391" x="6267450" y="5448300"/>
          <p14:tracePt t="20404" x="6286500" y="5448300"/>
          <p14:tracePt t="20424" x="6362700" y="5448300"/>
          <p14:tracePt t="20441" x="6426200" y="5448300"/>
          <p14:tracePt t="20457" x="6477000" y="5448300"/>
          <p14:tracePt t="20463" x="6508750" y="5448300"/>
          <p14:tracePt t="20474" x="6540500" y="5448300"/>
          <p14:tracePt t="20487" x="6604000" y="5448300"/>
          <p14:tracePt t="20505" x="6648450" y="5448300"/>
          <p14:tracePt t="20521" x="6673850" y="5448300"/>
          <p14:tracePt t="20537" x="6699250" y="5441950"/>
          <p14:tracePt t="20554" x="6737350" y="5435600"/>
          <p14:tracePt t="20571" x="6781800" y="5422900"/>
          <p14:tracePt t="20587" x="6807200" y="5422900"/>
          <p14:tracePt t="20604" x="6845300" y="5422900"/>
          <p14:tracePt t="20623" x="6902450" y="5422900"/>
          <p14:tracePt t="20639" x="6972300" y="5422900"/>
          <p14:tracePt t="20657" x="7023100" y="5422900"/>
          <p14:tracePt t="20672" x="7086600" y="5410200"/>
          <p14:tracePt t="20688" x="7156450" y="5403850"/>
          <p14:tracePt t="20703" x="7232650" y="5391150"/>
          <p14:tracePt t="20720" x="7327900" y="5365750"/>
          <p14:tracePt t="20737" x="7435850" y="5353050"/>
          <p14:tracePt t="20754" x="7531100" y="5314950"/>
          <p14:tracePt t="20770" x="7632700" y="5264150"/>
          <p14:tracePt t="20788" x="7734300" y="5200650"/>
          <p14:tracePt t="20804" x="7823200" y="5124450"/>
          <p14:tracePt t="20821" x="7912100" y="5067300"/>
          <p14:tracePt t="20841" x="8013700" y="4984750"/>
          <p14:tracePt t="20858" x="8083550" y="4940300"/>
          <p14:tracePt t="20872" x="8128000" y="4883150"/>
          <p14:tracePt t="20889" x="8172450" y="4826000"/>
          <p14:tracePt t="20905" x="8229600" y="4762500"/>
          <p14:tracePt t="20923" x="8261350" y="4692650"/>
          <p14:tracePt t="20939" x="8274050" y="4597400"/>
          <p14:tracePt t="20955" x="8274050" y="4508500"/>
          <p14:tracePt t="20972" x="8286750" y="4413250"/>
          <p14:tracePt t="20980" x="8286750" y="4368800"/>
          <p14:tracePt t="20988" x="8299450" y="4337050"/>
          <p14:tracePt t="21005" x="8299450" y="4260850"/>
          <p14:tracePt t="21023" x="8318500" y="4159250"/>
          <p14:tracePt t="21040" x="8318500" y="4108450"/>
          <p14:tracePt t="21056" x="8318500" y="4044950"/>
          <p14:tracePt t="21072" x="8318500" y="3975100"/>
          <p14:tracePt t="21088" x="8318500" y="3924300"/>
          <p14:tracePt t="21104" x="8305800" y="3886200"/>
          <p14:tracePt t="21121" x="8286750" y="3841750"/>
          <p14:tracePt t="21137" x="8242300" y="3784600"/>
          <p14:tracePt t="21155" x="8197850" y="3752850"/>
          <p14:tracePt t="21171" x="8159750" y="3746500"/>
          <p14:tracePt t="21189" x="8140700" y="3733800"/>
          <p14:tracePt t="21273" x="8128000" y="3733800"/>
          <p14:tracePt t="21284" x="8121650" y="3733800"/>
          <p14:tracePt t="21308" x="8121650" y="3765550"/>
          <p14:tracePt t="21327" x="8128000" y="3860800"/>
          <p14:tracePt t="21340" x="8140700" y="3930650"/>
          <p14:tracePt t="21354" x="8178800" y="4044950"/>
          <p14:tracePt t="21371" x="8255000" y="4203700"/>
          <p14:tracePt t="21388" x="8312150" y="4381500"/>
          <p14:tracePt t="21404" x="8324850" y="4508500"/>
          <p14:tracePt t="21423" x="8318500" y="4648200"/>
          <p14:tracePt t="21439" x="8261350" y="4705350"/>
          <p14:tracePt t="21456" x="8159750" y="4781550"/>
          <p14:tracePt t="21472" x="8070850" y="4857750"/>
          <p14:tracePt t="21487" x="7969250" y="4921250"/>
          <p14:tracePt t="21494" x="7912100" y="4959350"/>
          <p14:tracePt t="21505" x="7861300" y="4997450"/>
          <p14:tracePt t="21521" x="7778750" y="5048250"/>
          <p14:tracePt t="21537" x="7708900" y="5080000"/>
          <p14:tracePt t="21554" x="7626350" y="5130800"/>
          <p14:tracePt t="21571" x="7575550" y="5175250"/>
          <p14:tracePt t="21587" x="7531100" y="5194300"/>
          <p14:tracePt t="21604" x="7486650" y="5226050"/>
          <p14:tracePt t="21624" x="7435850" y="5245100"/>
          <p14:tracePt t="21637" x="7429500" y="5245100"/>
          <p14:tracePt t="21801" x="7448550" y="5232400"/>
          <p14:tracePt t="21813" x="7473950" y="5226050"/>
          <p14:tracePt t="21841" x="7594600" y="5181600"/>
          <p14:tracePt t="21873" x="7689850" y="5092700"/>
          <p14:tracePt t="21891" x="7715250" y="5022850"/>
          <p14:tracePt t="21906" x="7734300" y="4946650"/>
          <p14:tracePt t="21923" x="7734300" y="4819650"/>
          <p14:tracePt t="21940" x="7734300" y="4692650"/>
          <p14:tracePt t="21955" x="7734300" y="4527550"/>
          <p14:tracePt t="21975" x="7734300" y="4260850"/>
          <p14:tracePt t="21989" x="7727950" y="4178300"/>
          <p14:tracePt t="21999" x="7689850" y="4038600"/>
          <p14:tracePt t="22010" x="7658100" y="3949700"/>
          <p14:tracePt t="22023" x="7575550" y="3829050"/>
          <p14:tracePt t="22038" x="7537450" y="3778250"/>
          <p14:tracePt t="22056" x="7454900" y="3670300"/>
          <p14:tracePt t="22071" x="7410450" y="3625850"/>
          <p14:tracePt t="22087" x="7385050" y="3606800"/>
          <p14:tracePt t="22105" x="7366000" y="3594100"/>
          <p14:tracePt t="22121" x="7334250" y="3549650"/>
          <p14:tracePt t="22137" x="7315200" y="3511550"/>
          <p14:tracePt t="22155" x="7296150" y="3479800"/>
          <p14:tracePt t="22172" x="7283450" y="3473450"/>
          <p14:tracePt t="22200" x="7283450" y="3460750"/>
          <p14:tracePt t="22256" x="7283450" y="3454400"/>
          <p14:tracePt t="22268" x="7289800" y="3454400"/>
          <p14:tracePt t="22290" x="7321550" y="3454400"/>
          <p14:tracePt t="22305" x="7366000" y="3467100"/>
          <p14:tracePt t="22322" x="7435850" y="3505200"/>
          <p14:tracePt t="22339" x="7486650" y="3536950"/>
          <p14:tracePt t="22354" x="7543800" y="3556000"/>
          <p14:tracePt t="22372" x="7575550" y="3575050"/>
          <p14:tracePt t="22390" x="7588250" y="3606800"/>
          <p14:tracePt t="22404" x="7620000" y="3644900"/>
          <p14:tracePt t="22423" x="7702550" y="3746500"/>
          <p14:tracePt t="22441" x="7747000" y="3790950"/>
          <p14:tracePt t="22456" x="7766050" y="3835400"/>
          <p14:tracePt t="22472" x="7785100" y="3860800"/>
          <p14:tracePt t="22488" x="7797800" y="3892550"/>
          <p14:tracePt t="22505" x="7804150" y="3930650"/>
          <p14:tracePt t="22512" x="7804150" y="3937000"/>
          <p14:tracePt t="22522" x="7804150" y="3956050"/>
          <p14:tracePt t="22538" x="7804150" y="3987800"/>
          <p14:tracePt t="22554" x="7804150" y="4025900"/>
          <p14:tracePt t="22571" x="7804150" y="4064000"/>
          <p14:tracePt t="22588" x="7804150" y="4127500"/>
          <p14:tracePt t="22604" x="7804150" y="4191000"/>
          <p14:tracePt t="22623" x="7778750" y="4292600"/>
          <p14:tracePt t="22639" x="7747000" y="4362450"/>
          <p14:tracePt t="22656" x="7721600" y="4413250"/>
          <p14:tracePt t="22672" x="7702550" y="4470400"/>
          <p14:tracePt t="22688" x="7683500" y="4514850"/>
          <p14:tracePt t="22704" x="7658100" y="4552950"/>
          <p14:tracePt t="22721" x="7613650" y="4597400"/>
          <p14:tracePt t="22738" x="7569200" y="4667250"/>
          <p14:tracePt t="22754" x="7537450" y="4705350"/>
          <p14:tracePt t="22770" x="7493000" y="4749800"/>
          <p14:tracePt t="22789" x="7461250" y="4794250"/>
          <p14:tracePt t="22807" x="7397750" y="4845050"/>
          <p14:tracePt t="22823" x="7346950" y="4870450"/>
          <p14:tracePt t="22840" x="7277100" y="4902200"/>
          <p14:tracePt t="22857" x="7232650" y="4921250"/>
          <p14:tracePt t="22872" x="7181850" y="4946650"/>
          <p14:tracePt t="22888" x="7137400" y="4965700"/>
          <p14:tracePt t="22906" x="7112000" y="4978400"/>
          <p14:tracePt t="22922" x="7073900" y="4984750"/>
          <p14:tracePt t="22939" x="7042150" y="4997450"/>
          <p14:tracePt t="22954" x="7004050" y="4997450"/>
          <p14:tracePt t="22973" x="6965950" y="4997450"/>
          <p14:tracePt t="22988" x="6927850" y="5003800"/>
          <p14:tracePt t="23007" x="6877050" y="5016500"/>
          <p14:tracePt t="23024" x="6864350" y="5022850"/>
          <p14:tracePt t="23040" x="6851650" y="5029200"/>
          <p14:tracePt t="23057" x="6832600" y="5041900"/>
          <p14:tracePt t="23072" x="6819900" y="5054600"/>
          <p14:tracePt t="23088" x="6775450" y="5099050"/>
          <p14:tracePt t="23105" x="6718300" y="5143500"/>
          <p14:tracePt t="23121" x="6667500" y="5162550"/>
          <p14:tracePt t="23137" x="6610350" y="5200650"/>
          <p14:tracePt t="23154" x="6559550" y="5219700"/>
          <p14:tracePt t="23171" x="6502400" y="5238750"/>
          <p14:tracePt t="23188" x="6426200" y="5251450"/>
          <p14:tracePt t="23207" x="6311900" y="5264150"/>
          <p14:tracePt t="23223" x="6248400" y="5264150"/>
          <p14:tracePt t="23240" x="6178550" y="5264150"/>
          <p14:tracePt t="23256" x="6115050" y="5264150"/>
          <p14:tracePt t="23272" x="6051550" y="5264150"/>
          <p14:tracePt t="23287" x="6000750" y="5264150"/>
          <p14:tracePt t="23304" x="5943600" y="5257800"/>
          <p14:tracePt t="23320" x="5905500" y="5251450"/>
          <p14:tracePt t="23337" x="5842000" y="5238750"/>
          <p14:tracePt t="23353" x="5784850" y="5213350"/>
          <p14:tracePt t="23370" x="5721350" y="5194300"/>
          <p14:tracePt t="23387" x="5664200" y="5181600"/>
          <p14:tracePt t="23403" x="5626100" y="5168900"/>
          <p14:tracePt t="23423" x="5562600" y="5162550"/>
          <p14:tracePt t="23439" x="5537200" y="5162550"/>
          <p14:tracePt t="23455" x="5511800" y="5143500"/>
          <p14:tracePt t="23472" x="5480050" y="5130800"/>
          <p14:tracePt t="23488" x="5441950" y="5124450"/>
          <p14:tracePt t="23504" x="5403850" y="5105400"/>
          <p14:tracePt t="23521" x="5384800" y="5092700"/>
          <p14:tracePt t="23527" x="5372100" y="5086350"/>
          <p14:tracePt t="23538" x="5365750" y="5086350"/>
          <p14:tracePt t="23812" x="5359400" y="5086350"/>
          <p14:tracePt t="23833" x="5346700" y="5086350"/>
          <p14:tracePt t="23843" x="5340350" y="5086350"/>
          <p14:tracePt t="23858" x="5321300" y="5099050"/>
          <p14:tracePt t="23871" x="5283200" y="5105400"/>
          <p14:tracePt t="23887" x="5207000" y="5105400"/>
          <p14:tracePt t="23903" x="5118100" y="5105400"/>
          <p14:tracePt t="23920" x="5016500" y="5073650"/>
          <p14:tracePt t="23938" x="4933950" y="5041900"/>
          <p14:tracePt t="23955" x="4895850" y="5010150"/>
          <p14:tracePt t="23975" x="4876800" y="4972050"/>
          <p14:tracePt t="23988" x="4870450" y="4965700"/>
          <p14:tracePt t="24005" x="4870450" y="4946650"/>
          <p14:tracePt t="24025" x="4870450" y="4927600"/>
          <p14:tracePt t="24055" x="4857750" y="4921250"/>
          <p14:tracePt t="24075" x="4857750" y="4914900"/>
          <p14:tracePt t="24097" x="4857750" y="4902200"/>
          <p14:tracePt t="24106" x="4851400" y="4895850"/>
          <p14:tracePt t="24123" x="4832350" y="4883150"/>
          <p14:tracePt t="24140" x="4813300" y="4870450"/>
          <p14:tracePt t="24155" x="4762500" y="4845050"/>
          <p14:tracePt t="24172" x="4724400" y="4838700"/>
          <p14:tracePt t="24189" x="4635500" y="4806950"/>
          <p14:tracePt t="24207" x="4565650" y="4768850"/>
          <p14:tracePt t="24223" x="4514850" y="4749800"/>
          <p14:tracePt t="24240" x="4457700" y="4718050"/>
          <p14:tracePt t="24256" x="4400550" y="4686300"/>
          <p14:tracePt t="24271" x="4362450" y="4660900"/>
          <p14:tracePt t="24288" x="4343400" y="4635500"/>
          <p14:tracePt t="24304" x="4337050" y="4616450"/>
          <p14:tracePt t="24320" x="4318000" y="4591050"/>
          <p14:tracePt t="24337" x="4305300" y="4552950"/>
          <p14:tracePt t="24353" x="4286250" y="4483100"/>
          <p14:tracePt t="24370" x="4273550" y="4432300"/>
          <p14:tracePt t="24387" x="4248150" y="4349750"/>
          <p14:tracePt t="24404" x="4241800" y="4260850"/>
          <p14:tracePt t="24423" x="4216400" y="4121150"/>
          <p14:tracePt t="24441" x="4203700" y="4038600"/>
          <p14:tracePt t="24456" x="4203700" y="3975100"/>
          <p14:tracePt t="24472" x="4191000" y="3911600"/>
          <p14:tracePt t="24488" x="4184650" y="3841750"/>
          <p14:tracePt t="24505" x="4184650" y="3778250"/>
          <p14:tracePt t="24522" x="4184650" y="3714750"/>
          <p14:tracePt t="24537" x="4184650" y="3644900"/>
          <p14:tracePt t="24554" x="4184650" y="3581400"/>
          <p14:tracePt t="24561" x="4184650" y="3549650"/>
          <p14:tracePt t="24571" x="4184650" y="3517900"/>
          <p14:tracePt t="24587" x="4184650" y="3454400"/>
          <p14:tracePt t="24604" x="4184650" y="3397250"/>
          <p14:tracePt t="24622" x="4184650" y="3314700"/>
          <p14:tracePt t="24640" x="4184650" y="3251200"/>
          <p14:tracePt t="24656" x="4197350" y="3181350"/>
          <p14:tracePt t="24671" x="4222750" y="3105150"/>
          <p14:tracePt t="24688" x="4241800" y="3035300"/>
          <p14:tracePt t="24705" x="4286250" y="2978150"/>
          <p14:tracePt t="24721" x="4330700" y="2933700"/>
          <p14:tracePt t="24738" x="4375150" y="2895600"/>
          <p14:tracePt t="24754" x="4419600" y="2851150"/>
          <p14:tracePt t="24770" x="4464050" y="2806700"/>
          <p14:tracePt t="24787" x="4489450" y="2781300"/>
          <p14:tracePt t="24804" x="4514850" y="2762250"/>
          <p14:tracePt t="24820" x="4546600" y="2743200"/>
          <p14:tracePt t="24840" x="4591050" y="2711450"/>
          <p14:tracePt t="24855" x="4635500" y="2705100"/>
          <p14:tracePt t="24872" x="4673600" y="2705100"/>
          <p14:tracePt t="24888" x="4724400" y="2679700"/>
          <p14:tracePt t="24904" x="4794250" y="2667000"/>
          <p14:tracePt t="24922" x="4857750" y="2667000"/>
          <p14:tracePt t="24938" x="4921250" y="2660650"/>
          <p14:tracePt t="24954" x="4991100" y="2660650"/>
          <p14:tracePt t="24975" x="5099050" y="2647950"/>
          <p14:tracePt t="24991" x="5168900" y="2647950"/>
          <p14:tracePt t="25008" x="5245100" y="2647950"/>
          <p14:tracePt t="25024" x="5321300" y="2647950"/>
          <p14:tracePt t="25039" x="5416550" y="2654300"/>
          <p14:tracePt t="25056" x="5511800" y="2679700"/>
          <p14:tracePt t="25072" x="5607050" y="2711450"/>
          <p14:tracePt t="25088" x="5708650" y="2762250"/>
          <p14:tracePt t="25105" x="5759450" y="2787650"/>
          <p14:tracePt t="25258" x="5784850" y="2794000"/>
          <p14:tracePt t="25274" x="5797550" y="2825750"/>
          <p14:tracePt t="25291" x="5842000" y="2844800"/>
          <p14:tracePt t="25307" x="5861050" y="2851150"/>
          <p14:tracePt t="25322" x="5867400" y="2851150"/>
          <p14:tracePt t="25339" x="5886450" y="2851150"/>
          <p14:tracePt t="25355" x="5905500" y="2863850"/>
          <p14:tracePt t="25371" x="5930900" y="2870200"/>
          <p14:tracePt t="25388" x="5988050" y="2901950"/>
          <p14:tracePt t="25404" x="6038850" y="2946400"/>
          <p14:tracePt t="25425" x="6076950" y="2978150"/>
          <p14:tracePt t="25438" x="6089650" y="2984500"/>
          <p14:tracePt t="25889" x="6083300" y="2984500"/>
          <p14:tracePt t="25898" x="6083300" y="2971800"/>
          <p14:tracePt t="25924" x="6070600" y="2965450"/>
          <p14:tracePt t="25938" x="6057900" y="2959100"/>
          <p14:tracePt t="25960" x="6051550" y="2946400"/>
          <p14:tracePt t="26689" x="6045200" y="2946400"/>
          <p14:tracePt t="26705" x="6032500" y="2946400"/>
          <p14:tracePt t="26721" x="6026150" y="2946400"/>
          <p14:tracePt t="26737" x="6013450" y="2946400"/>
          <p14:tracePt t="26753" x="6007100" y="2946400"/>
          <p14:tracePt t="26769" x="6000750" y="2946400"/>
          <p14:tracePt t="26779" x="5988050" y="2946400"/>
          <p14:tracePt t="26791" x="5975350" y="2946400"/>
          <p14:tracePt t="26806" x="5956300" y="2940050"/>
          <p14:tracePt t="26823" x="5918200" y="2921000"/>
          <p14:tracePt t="26839" x="5873750" y="2901950"/>
          <p14:tracePt t="26856" x="5842000" y="2889250"/>
          <p14:tracePt t="26871" x="5835650" y="2882900"/>
          <p14:tracePt t="26888" x="5829300" y="2882900"/>
          <p14:tracePt t="26905" x="5816600" y="2870200"/>
          <p14:tracePt t="26923" x="5803900" y="2870200"/>
          <p14:tracePt t="26938" x="5772150" y="2876550"/>
          <p14:tracePt t="26955" x="5708650" y="2876550"/>
          <p14:tracePt t="26976" x="5480050" y="2876550"/>
          <p14:tracePt t="26988" x="5378450" y="2863850"/>
          <p14:tracePt t="27008" x="4965700" y="2832100"/>
          <p14:tracePt t="27024" x="4718050" y="2800350"/>
          <p14:tracePt t="27041" x="4527550" y="2774950"/>
          <p14:tracePt t="27056" x="4318000" y="2743200"/>
          <p14:tracePt t="27073" x="4146550" y="2717800"/>
          <p14:tracePt t="27089" x="3981450" y="2698750"/>
          <p14:tracePt t="27106" x="3810000" y="2686050"/>
          <p14:tracePt t="27113" x="3708400" y="2686050"/>
          <p14:tracePt t="27123" x="3625850" y="2686050"/>
          <p14:tracePt t="27139" x="3416300" y="2673350"/>
          <p14:tracePt t="27155" x="3149600" y="2641600"/>
          <p14:tracePt t="27175" x="2774950" y="2578100"/>
          <p14:tracePt t="27189" x="2584450" y="2565400"/>
          <p14:tracePt t="27208" x="2438400" y="2546350"/>
          <p14:tracePt t="27223" x="2349500" y="2546350"/>
          <p14:tracePt t="27240" x="2279650" y="2546350"/>
          <p14:tracePt t="27256" x="2216150" y="2546350"/>
          <p14:tracePt t="27272" x="2152650" y="2546350"/>
          <p14:tracePt t="27288" x="2101850" y="2546350"/>
          <p14:tracePt t="27304" x="2032000" y="2552700"/>
          <p14:tracePt t="27321" x="1955800" y="2552700"/>
          <p14:tracePt t="27338" x="1866900" y="2552700"/>
          <p14:tracePt t="27355" x="1771650" y="2565400"/>
          <p14:tracePt t="27375" x="1682750" y="2578100"/>
          <p14:tracePt t="27392" x="1568450" y="2590800"/>
          <p14:tracePt t="27406" x="1517650" y="2590800"/>
          <p14:tracePt t="27424" x="1479550" y="2590800"/>
          <p14:tracePt t="27441" x="1447800" y="2597150"/>
          <p14:tracePt t="27456" x="1428750" y="2603500"/>
          <p14:tracePt t="27472" x="1416050" y="2616200"/>
          <p14:tracePt t="27489" x="1403350" y="2628900"/>
          <p14:tracePt t="27506" x="1390650" y="2641600"/>
          <p14:tracePt t="27521" x="1371600" y="2660650"/>
          <p14:tracePt t="27538" x="1346200" y="2673350"/>
          <p14:tracePt t="27555" x="1301750" y="2698750"/>
          <p14:tracePt t="27571" x="1257300" y="2717800"/>
          <p14:tracePt t="27589" x="1206500" y="2749550"/>
          <p14:tracePt t="27609" x="1181100" y="2768600"/>
          <p14:tracePt t="27614" x="1174750" y="2774950"/>
          <p14:tracePt t="27624" x="1155700" y="2781300"/>
          <p14:tracePt t="27639" x="1123950" y="2813050"/>
          <p14:tracePt t="27655" x="1111250" y="2832100"/>
          <p14:tracePt t="27673" x="1079500" y="2832100"/>
          <p14:tracePt t="27689" x="1054100" y="2838450"/>
          <p14:tracePt t="27706" x="1028700" y="2844800"/>
          <p14:tracePt t="27722" x="996950" y="2844800"/>
          <p14:tracePt t="27897" x="990600" y="2857500"/>
          <p14:tracePt t="27929" x="1003300" y="2857500"/>
          <p14:tracePt t="27940" x="1009650" y="2857500"/>
          <p14:tracePt t="27955" x="1028700" y="2857500"/>
          <p14:tracePt t="27976" x="1073150" y="2863850"/>
          <p14:tracePt t="27988" x="1092200" y="2863850"/>
          <p14:tracePt t="28008" x="1181100" y="2863850"/>
          <p14:tracePt t="28024" x="1257300" y="2863850"/>
          <p14:tracePt t="28040" x="1346200" y="2863850"/>
          <p14:tracePt t="28055" x="1441450" y="2863850"/>
          <p14:tracePt t="28072" x="1517650" y="2863850"/>
          <p14:tracePt t="28088" x="1568450" y="2863850"/>
          <p14:tracePt t="28105" x="1625600" y="2863850"/>
          <p14:tracePt t="28121" x="1663700" y="2863850"/>
          <p14:tracePt t="28128" x="1682750" y="2863850"/>
          <p14:tracePt t="28138" x="1714500" y="2863850"/>
          <p14:tracePt t="28156" x="1778000" y="2857500"/>
          <p14:tracePt t="28175" x="1879600" y="2857500"/>
          <p14:tracePt t="28190" x="1955800" y="2857500"/>
          <p14:tracePt t="28208" x="2006600" y="2851150"/>
          <p14:tracePt t="28224" x="2057400" y="2851150"/>
          <p14:tracePt t="28240" x="2089150" y="2851150"/>
          <p14:tracePt t="28257" x="2114550" y="2851150"/>
          <p14:tracePt t="28271" x="2127250" y="2851150"/>
          <p14:tracePt t="28812" x="2133600" y="2851150"/>
          <p14:tracePt t="29137" x="2139950" y="2838450"/>
          <p14:tracePt t="29155" x="2139950" y="2832100"/>
          <p14:tracePt t="29208" x="2139950" y="2825750"/>
          <p14:tracePt t="29321" x="2152650" y="2825750"/>
          <p14:tracePt t="29338" x="2165350" y="2825750"/>
          <p14:tracePt t="29360" x="2203450" y="2851150"/>
          <p14:tracePt t="29372" x="2228850" y="2876550"/>
          <p14:tracePt t="29392" x="2305050" y="2940050"/>
          <p14:tracePt t="29404" x="2336800" y="2971800"/>
          <p14:tracePt t="29423" x="2432050" y="3086100"/>
          <p14:tracePt t="29440" x="2552700" y="3232150"/>
          <p14:tracePt t="29456" x="2698750" y="3378200"/>
          <p14:tracePt t="29472" x="2851150" y="3530600"/>
          <p14:tracePt t="29488" x="2959100" y="3625850"/>
          <p14:tracePt t="29505" x="3067050" y="3702050"/>
          <p14:tracePt t="29521" x="3155950" y="3778250"/>
          <p14:tracePt t="29538" x="3238500" y="3829050"/>
          <p14:tracePt t="29555" x="3308350" y="3873500"/>
          <p14:tracePt t="29572" x="3378200" y="3930650"/>
          <p14:tracePt t="29588" x="3479800" y="4013200"/>
          <p14:tracePt t="29608" x="3663950" y="4178300"/>
          <p14:tracePt t="29625" x="3790950" y="4279900"/>
          <p14:tracePt t="29639" x="3898900" y="4356100"/>
          <p14:tracePt t="29656" x="4006850" y="4470400"/>
          <p14:tracePt t="29672" x="4076700" y="4540250"/>
          <p14:tracePt t="29689" x="4121150" y="4603750"/>
          <p14:tracePt t="29705" x="4216400" y="4699000"/>
          <p14:tracePt t="29721" x="4318000" y="4775200"/>
          <p14:tracePt t="29738" x="4406900" y="4838700"/>
          <p14:tracePt t="29754" x="4464050" y="4870450"/>
          <p14:tracePt t="29789" x="4470400" y="4883150"/>
          <p14:tracePt t="29816" x="4470400" y="4889500"/>
          <p14:tracePt t="29828" x="4476750" y="4889500"/>
          <p14:tracePt t="29843" x="4489450" y="4889500"/>
          <p14:tracePt t="29859" x="4495800" y="4889500"/>
          <p14:tracePt t="29873" x="4502150" y="4889500"/>
          <p14:tracePt t="29891" x="4514850" y="4889500"/>
          <p14:tracePt t="29905" x="4514850" y="4870450"/>
          <p14:tracePt t="29923" x="4514850" y="4851400"/>
          <p14:tracePt t="29938" x="4514850" y="4845050"/>
          <p14:tracePt t="29955" x="4514850" y="4832350"/>
          <p14:tracePt t="29974" x="4514850" y="4819650"/>
          <p14:tracePt t="29988" x="4514850" y="4800600"/>
          <p14:tracePt t="30006" x="4514850" y="4781550"/>
          <p14:tracePt t="30038" x="4514850" y="4775200"/>
          <p14:tracePt t="30059" x="4514850" y="4762500"/>
          <p14:tracePt t="30090" x="4514850" y="4756150"/>
          <p14:tracePt t="30105" x="4514850" y="4749800"/>
          <p14:tracePt t="30114" x="4514850" y="4737100"/>
          <p14:tracePt t="30193" x="4514850" y="4730750"/>
          <p14:tracePt t="30207" x="4502150" y="4730750"/>
          <p14:tracePt t="30225" x="4483100" y="4711700"/>
          <p14:tracePt t="30242" x="4470400" y="4692650"/>
          <p14:tracePt t="30256" x="4457700" y="4679950"/>
          <p14:tracePt t="30272" x="4451350" y="4667250"/>
          <p14:tracePt t="30290" x="4445000" y="4654550"/>
          <p14:tracePt t="30306" x="4432300" y="4641850"/>
          <p14:tracePt t="30322" x="4432300" y="4629150"/>
          <p14:tracePt t="30731" x="4425950" y="4616450"/>
          <p14:tracePt t="30757" x="4406900" y="4591050"/>
          <p14:tracePt t="30772" x="4387850" y="4565650"/>
          <p14:tracePt t="30788" x="4368800" y="4533900"/>
          <p14:tracePt t="30804" x="4343400" y="4514850"/>
          <p14:tracePt t="30821" x="4330700" y="4495800"/>
          <p14:tracePt t="30840" x="4318000" y="4495800"/>
          <p14:tracePt t="30855" x="4318000" y="4483100"/>
          <p14:tracePt t="30872" x="4298950" y="4451350"/>
          <p14:tracePt t="30890" x="4267200" y="4413250"/>
          <p14:tracePt t="30906" x="4222750" y="4356100"/>
          <p14:tracePt t="30924" x="4178300" y="4298950"/>
          <p14:tracePt t="30938" x="4108450" y="4229100"/>
          <p14:tracePt t="30955" x="4013200" y="4140200"/>
          <p14:tracePt t="30975" x="3778250" y="3943350"/>
          <p14:tracePt t="30988" x="3663950" y="3867150"/>
          <p14:tracePt t="31007" x="3194050" y="3632200"/>
          <p14:tracePt t="31025" x="2876550" y="3479800"/>
          <p14:tracePt t="31039" x="2679700" y="3371850"/>
          <p14:tracePt t="31055" x="2540000" y="3302000"/>
          <p14:tracePt t="31072" x="2470150" y="3244850"/>
          <p14:tracePt t="31088" x="2438400" y="3213100"/>
          <p14:tracePt t="31106" x="2413000" y="3187700"/>
          <p14:tracePt t="31122" x="2381250" y="3155950"/>
          <p14:tracePt t="31140" x="2324100" y="3124200"/>
          <p14:tracePt t="31159" x="2197100" y="3060700"/>
          <p14:tracePt t="31175" x="2057400" y="2990850"/>
          <p14:tracePt t="31190" x="1911350" y="2921000"/>
          <p14:tracePt t="31208" x="1771650" y="2851150"/>
          <p14:tracePt t="31224" x="1676400" y="2800350"/>
          <p14:tracePt t="31240" x="1549400" y="2736850"/>
          <p14:tracePt t="31256" x="1416050" y="2679700"/>
          <p14:tracePt t="31272" x="1295400" y="2628900"/>
          <p14:tracePt t="31289" x="1225550" y="2603500"/>
          <p14:tracePt t="31306" x="1200150" y="2603500"/>
          <p14:tracePt t="31322" x="1181100" y="2603500"/>
          <p14:tracePt t="31339" x="1162050" y="2603500"/>
          <p14:tracePt t="31355" x="1149350" y="2603500"/>
          <p14:tracePt t="31371" x="1117600" y="2603500"/>
          <p14:tracePt t="31388" x="1079500" y="2603500"/>
          <p14:tracePt t="31406" x="1022350" y="2603500"/>
          <p14:tracePt t="31424" x="971550" y="2603500"/>
          <p14:tracePt t="31440" x="901700" y="2609850"/>
          <p14:tracePt t="31455" x="825500" y="2622550"/>
          <p14:tracePt t="31473" x="762000" y="2622550"/>
          <p14:tracePt t="31488" x="704850" y="2628900"/>
          <p14:tracePt t="31505" x="666750" y="2641600"/>
          <p14:tracePt t="31522" x="628650" y="2641600"/>
          <p14:tracePt t="31538" x="596900" y="2641600"/>
          <p14:tracePt t="31555" x="584200" y="2647950"/>
          <p14:tracePt t="31571" x="565150" y="2647950"/>
          <p14:tracePt t="31631" x="565150" y="2660650"/>
          <p14:tracePt t="31648" x="584200" y="2667000"/>
          <p14:tracePt t="31659" x="609600" y="2679700"/>
          <p14:tracePt t="31673" x="673100" y="2698750"/>
          <p14:tracePt t="31679" x="723900" y="2711450"/>
          <p14:tracePt t="31691" x="787400" y="2724150"/>
          <p14:tracePt t="31705" x="920750" y="2749550"/>
          <p14:tracePt t="31722" x="1028700" y="2762250"/>
          <p14:tracePt t="31739" x="1117600" y="2762250"/>
          <p14:tracePt t="31755" x="1187450" y="2762250"/>
          <p14:tracePt t="31772" x="1212850" y="2762250"/>
          <p14:tracePt t="31825" x="1200150" y="2762250"/>
          <p14:tracePt t="31834" x="1187450" y="2762250"/>
          <p14:tracePt t="31857" x="1098550" y="2774950"/>
          <p14:tracePt t="31874" x="1060450" y="2787650"/>
          <p14:tracePt t="31890" x="1047750" y="2787650"/>
          <p14:tracePt t="31912" x="1054100" y="2787650"/>
          <p14:tracePt t="31923" x="1073150" y="2787650"/>
          <p14:tracePt t="31939" x="1123950" y="2787650"/>
          <p14:tracePt t="31956" x="1174750" y="2794000"/>
          <p14:tracePt t="31974" x="1212850" y="2794000"/>
          <p14:tracePt t="32869" x="1225550" y="2794000"/>
          <p14:tracePt t="32913" x="1231900" y="2794000"/>
          <p14:tracePt t="32928" x="1238250" y="2794000"/>
          <p14:tracePt t="32952" x="1250950" y="2794000"/>
          <p14:tracePt t="33216" x="1250950" y="2787650"/>
          <p14:tracePt t="33229" x="1244600" y="2768600"/>
          <p14:tracePt t="33255" x="1136650" y="2660650"/>
          <p14:tracePt t="33272" x="971550" y="2540000"/>
          <p14:tracePt t="33289" x="730250" y="2374900"/>
          <p14:tracePt t="33304" x="488950" y="2228850"/>
          <p14:tracePt t="33321" x="203200" y="20510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55104"/>
            <a:ext cx="4495799" cy="86409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b="1" u="sng" dirty="0"/>
              <a:t>MALT/ Appendix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sp>
        <p:nvSpPr>
          <p:cNvPr id="5" name="Oval 4"/>
          <p:cNvSpPr/>
          <p:nvPr/>
        </p:nvSpPr>
        <p:spPr>
          <a:xfrm rot="236001">
            <a:off x="3567896" y="3437773"/>
            <a:ext cx="1602568" cy="728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50533" y="4202668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Lymphoid follicles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47800" y="1487488"/>
            <a:ext cx="5950141" cy="4608512"/>
            <a:chOff x="1619673" y="1487488"/>
            <a:chExt cx="5950141" cy="4608512"/>
          </a:xfrm>
        </p:grpSpPr>
        <p:grpSp>
          <p:nvGrpSpPr>
            <p:cNvPr id="8" name="Group 7"/>
            <p:cNvGrpSpPr/>
            <p:nvPr/>
          </p:nvGrpSpPr>
          <p:grpSpPr>
            <a:xfrm>
              <a:off x="1619673" y="1487488"/>
              <a:ext cx="5950141" cy="4608512"/>
              <a:chOff x="1619673" y="1487488"/>
              <a:chExt cx="5950141" cy="4608512"/>
            </a:xfrm>
          </p:grpSpPr>
          <p:pic>
            <p:nvPicPr>
              <p:cNvPr id="18434" name="Picture 2" descr="http://www.lab.anhb.uwa.edu.au/mb140/Big/app00he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300000"/>
                        </a14:imgEffect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673" y="1487488"/>
                <a:ext cx="5832648" cy="46085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5791200" y="3917683"/>
                <a:ext cx="1778614" cy="84617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>
                <a:off x="5193551" y="4800600"/>
                <a:ext cx="2376262" cy="1440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 rot="403772">
              <a:off x="3552322" y="3756444"/>
              <a:ext cx="1653908" cy="644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16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1" grpId="0"/>
    </p:bldLst>
  </p:timing>
  <p:extLst mod="1">
    <p:ext uri="{3A86A75C-4F4B-4683-9AE1-C65F6400EC91}">
      <p14:laserTraceLst xmlns:p14="http://schemas.microsoft.com/office/powerpoint/2010/main">
        <p14:tracePtLst>
          <p14:tracePt t="2470" x="717550" y="4953000"/>
          <p14:tracePt t="2518" x="730250" y="4946650"/>
          <p14:tracePt t="2525" x="730250" y="4933950"/>
          <p14:tracePt t="2534" x="736600" y="4927600"/>
          <p14:tracePt t="2548" x="736600" y="4914900"/>
          <p14:tracePt t="2575" x="774700" y="4864100"/>
          <p14:tracePt t="2587" x="781050" y="4838700"/>
          <p14:tracePt t="2600" x="825500" y="4787900"/>
          <p14:tracePt t="2617" x="863600" y="4743450"/>
          <p14:tracePt t="2632" x="908050" y="4686300"/>
          <p14:tracePt t="2650" x="965200" y="4603750"/>
          <p14:tracePt t="2666" x="1041400" y="4514850"/>
          <p14:tracePt t="2682" x="1111250" y="4445000"/>
          <p14:tracePt t="2700" x="1181100" y="4375150"/>
          <p14:tracePt t="2719" x="1346200" y="4222750"/>
          <p14:tracePt t="2735" x="1460500" y="4076700"/>
          <p14:tracePt t="2753" x="1574800" y="3949700"/>
          <p14:tracePt t="2767" x="1670050" y="3841750"/>
          <p14:tracePt t="2783" x="1758950" y="3765550"/>
          <p14:tracePt t="2802" x="1847850" y="3702050"/>
          <p14:tracePt t="2818" x="1885950" y="3670300"/>
          <p14:tracePt t="2834" x="1930400" y="3651250"/>
          <p14:tracePt t="2851" x="1968500" y="3638550"/>
          <p14:tracePt t="2869" x="2000250" y="3638550"/>
          <p14:tracePt t="2884" x="2038350" y="3638550"/>
          <p14:tracePt t="2888" x="2057400" y="3638550"/>
          <p14:tracePt t="2903" x="2120900" y="3638550"/>
          <p14:tracePt t="2920" x="2216150" y="3625850"/>
          <p14:tracePt t="2935" x="2292350" y="3625850"/>
          <p14:tracePt t="2952" x="2343150" y="3619500"/>
          <p14:tracePt t="2968" x="2362200" y="3600450"/>
          <p14:tracePt t="2984" x="2362200" y="3581400"/>
          <p14:tracePt t="3000" x="2362200" y="3556000"/>
          <p14:tracePt t="3017" x="2362200" y="3517900"/>
          <p14:tracePt t="3035" x="2362200" y="3479800"/>
          <p14:tracePt t="3052" x="2362200" y="3435350"/>
          <p14:tracePt t="3071" x="2374900" y="3365500"/>
          <p14:tracePt t="3079" x="2381250" y="3333750"/>
          <p14:tracePt t="3090" x="2393950" y="3282950"/>
          <p14:tracePt t="3104" x="2406650" y="3194050"/>
          <p14:tracePt t="3121" x="2432050" y="3124200"/>
          <p14:tracePt t="3136" x="2451100" y="3060700"/>
          <p14:tracePt t="3152" x="2476500" y="3003550"/>
          <p14:tracePt t="3168" x="2508250" y="2940050"/>
          <p14:tracePt t="3185" x="2540000" y="2895600"/>
          <p14:tracePt t="3202" x="2571750" y="2851150"/>
          <p14:tracePt t="3218" x="2628900" y="2794000"/>
          <p14:tracePt t="3234" x="2698750" y="2736850"/>
          <p14:tracePt t="3252" x="2787650" y="2660650"/>
          <p14:tracePt t="3268" x="2889250" y="2609850"/>
          <p14:tracePt t="3286" x="3073400" y="2533650"/>
          <p14:tracePt t="3303" x="3251200" y="2457450"/>
          <p14:tracePt t="3319" x="3409950" y="2400300"/>
          <p14:tracePt t="3334" x="3606800" y="2343150"/>
          <p14:tracePt t="3352" x="3797300" y="2279650"/>
          <p14:tracePt t="3367" x="3975100" y="2235200"/>
          <p14:tracePt t="3386" x="4140200" y="2222500"/>
          <p14:tracePt t="3402" x="4286250" y="2222500"/>
          <p14:tracePt t="3418" x="4394200" y="2222500"/>
          <p14:tracePt t="3435" x="4514850" y="2222500"/>
          <p14:tracePt t="3451" x="4667250" y="2228850"/>
          <p14:tracePt t="3468" x="4794250" y="2241550"/>
          <p14:tracePt t="3484" x="4946650" y="2273300"/>
          <p14:tracePt t="3503" x="5105400" y="2305050"/>
          <p14:tracePt t="3521" x="5187950" y="2330450"/>
          <p14:tracePt t="3537" x="5257800" y="2362200"/>
          <p14:tracePt t="3552" x="5308600" y="2400300"/>
          <p14:tracePt t="3570" x="5353050" y="2432050"/>
          <p14:tracePt t="3576" x="5378450" y="2451100"/>
          <p14:tracePt t="3586" x="5397500" y="2463800"/>
          <p14:tracePt t="3603" x="5429250" y="2501900"/>
          <p14:tracePt t="3618" x="5473700" y="2571750"/>
          <p14:tracePt t="3635" x="5530850" y="2641600"/>
          <p14:tracePt t="3652" x="5600700" y="2711450"/>
          <p14:tracePt t="3668" x="5645150" y="2755900"/>
          <p14:tracePt t="3688" x="5683250" y="2794000"/>
          <p14:tracePt t="3704" x="5683250" y="2813050"/>
          <p14:tracePt t="3716" x="5695950" y="2832100"/>
          <p14:tracePt t="3735" x="5702300" y="2876550"/>
          <p14:tracePt t="3751" x="5727700" y="2921000"/>
          <p14:tracePt t="3767" x="5746750" y="2959100"/>
          <p14:tracePt t="3784" x="5753100" y="2990850"/>
          <p14:tracePt t="3802" x="5765800" y="3028950"/>
          <p14:tracePt t="3818" x="5784850" y="3054350"/>
          <p14:tracePt t="3835" x="5784850" y="3086100"/>
          <p14:tracePt t="3850" x="5803900" y="3111500"/>
          <p14:tracePt t="3873" x="5803900" y="3136900"/>
          <p14:tracePt t="3889" x="5810250" y="3168650"/>
          <p14:tracePt t="3903" x="5822950" y="3206750"/>
          <p14:tracePt t="3920" x="5829300" y="3232150"/>
          <p14:tracePt t="3937" x="5829300" y="3257550"/>
          <p14:tracePt t="3953" x="5835650" y="3276600"/>
          <p14:tracePt t="4655" x="5835650" y="3282950"/>
          <p14:tracePt t="5794" x="5829300" y="3295650"/>
          <p14:tracePt t="5815" x="5829300" y="3321050"/>
          <p14:tracePt t="5835" x="5816600" y="3340100"/>
          <p14:tracePt t="5850" x="5816600" y="3352800"/>
          <p14:tracePt t="5868" x="5810250" y="3365500"/>
          <p14:tracePt t="5884" x="5810250" y="3371850"/>
          <p14:tracePt t="5905" x="5810250" y="3378200"/>
          <p14:tracePt t="5923" x="5810250" y="3390900"/>
          <p14:tracePt t="5939" x="5797550" y="3397250"/>
          <p14:tracePt t="5977" x="5797550" y="3403600"/>
          <p14:tracePt t="5993" x="5797550" y="3416300"/>
          <p14:tracePt t="6009" x="5797550" y="3422650"/>
          <p14:tracePt t="6020" x="5797550" y="3435350"/>
          <p14:tracePt t="6037" x="5791200" y="3441700"/>
          <p14:tracePt t="6056" x="5791200" y="3479800"/>
          <p14:tracePt t="6072" x="5791200" y="3517900"/>
          <p14:tracePt t="6088" x="5791200" y="3530600"/>
          <p14:tracePt t="6105" x="5784850" y="3575050"/>
          <p14:tracePt t="6120" x="5772150" y="3600450"/>
          <p14:tracePt t="6136" x="5772150" y="3651250"/>
          <p14:tracePt t="6143" x="5772150" y="3683000"/>
          <p14:tracePt t="6154" x="5765800" y="3702050"/>
          <p14:tracePt t="6169" x="5765800" y="3746500"/>
          <p14:tracePt t="6185" x="5765800" y="3797300"/>
          <p14:tracePt t="6202" x="5765800" y="3822700"/>
          <p14:tracePt t="6218" x="5765800" y="3841750"/>
          <p14:tracePt t="6235" x="5765800" y="3860800"/>
          <p14:tracePt t="6252" x="5765800" y="3886200"/>
          <p14:tracePt t="6269" x="5765800" y="3924300"/>
          <p14:tracePt t="6287" x="5740400" y="3987800"/>
          <p14:tracePt t="6304" x="5734050" y="4025900"/>
          <p14:tracePt t="6320" x="5708650" y="4064000"/>
          <p14:tracePt t="6337" x="5702300" y="4108450"/>
          <p14:tracePt t="6351" x="5689600" y="4146550"/>
          <p14:tracePt t="6369" x="5670550" y="4191000"/>
          <p14:tracePt t="6385" x="5657850" y="4229100"/>
          <p14:tracePt t="6401" x="5638800" y="4273550"/>
          <p14:tracePt t="6418" x="5607050" y="4324350"/>
          <p14:tracePt t="6435" x="5581650" y="4394200"/>
          <p14:tracePt t="6451" x="5537200" y="4476750"/>
          <p14:tracePt t="6468" x="5492750" y="4533900"/>
          <p14:tracePt t="6485" x="5448300" y="4572000"/>
          <p14:tracePt t="6504" x="5384800" y="4629150"/>
          <p14:tracePt t="6520" x="5340350" y="4673600"/>
          <p14:tracePt t="6537" x="5308600" y="4705350"/>
          <p14:tracePt t="6552" x="5270500" y="4730750"/>
          <p14:tracePt t="6568" x="5238750" y="4749800"/>
          <p14:tracePt t="6584" x="5213350" y="4781550"/>
          <p14:tracePt t="6603" x="5168900" y="4813300"/>
          <p14:tracePt t="6619" x="5143500" y="4832350"/>
          <p14:tracePt t="6635" x="5111750" y="4851400"/>
          <p14:tracePt t="6653" x="5086350" y="4864100"/>
          <p14:tracePt t="6659" x="5080000" y="4876800"/>
          <p14:tracePt t="6669" x="5067300" y="4883150"/>
          <p14:tracePt t="6687" x="5022850" y="4902200"/>
          <p14:tracePt t="6706" x="4991100" y="4921250"/>
          <p14:tracePt t="6718" x="4953000" y="4933950"/>
          <p14:tracePt t="6734" x="4927600" y="4953000"/>
          <p14:tracePt t="6751" x="4908550" y="4953000"/>
          <p14:tracePt t="6767" x="4883150" y="4959350"/>
          <p14:tracePt t="6784" x="4864100" y="4978400"/>
          <p14:tracePt t="6801" x="4845050" y="4978400"/>
          <p14:tracePt t="6818" x="4826000" y="4984750"/>
          <p14:tracePt t="6835" x="4813300" y="4997450"/>
          <p14:tracePt t="6852" x="4781550" y="5003800"/>
          <p14:tracePt t="6872" x="4749800" y="5003800"/>
          <p14:tracePt t="6886" x="4730750" y="5016500"/>
          <p14:tracePt t="6905" x="4692650" y="5016500"/>
          <p14:tracePt t="6921" x="4673600" y="5016500"/>
          <p14:tracePt t="6936" x="4648200" y="5022850"/>
          <p14:tracePt t="6952" x="4622800" y="5022850"/>
          <p14:tracePt t="6969" x="4584700" y="5022850"/>
          <p14:tracePt t="6986" x="4552950" y="5022850"/>
          <p14:tracePt t="7001" x="4514850" y="5022850"/>
          <p14:tracePt t="7018" x="4476750" y="5022850"/>
          <p14:tracePt t="7035" x="4438650" y="5022850"/>
          <p14:tracePt t="7056" x="4381500" y="5022850"/>
          <p14:tracePt t="7072" x="4349750" y="5022850"/>
          <p14:tracePt t="7087" x="4324350" y="5022850"/>
          <p14:tracePt t="7104" x="4286250" y="5022850"/>
          <p14:tracePt t="7120" x="4248150" y="5022850"/>
          <p14:tracePt t="7136" x="4229100" y="5022850"/>
          <p14:tracePt t="7153" x="4203700" y="5022850"/>
          <p14:tracePt t="7169" x="4178300" y="5022850"/>
          <p14:tracePt t="7176" x="4159250" y="5022850"/>
          <p14:tracePt t="7186" x="4140200" y="5022850"/>
          <p14:tracePt t="7203" x="4095750" y="5016500"/>
          <p14:tracePt t="7218" x="4044950" y="5016500"/>
          <p14:tracePt t="7235" x="4006850" y="5010150"/>
          <p14:tracePt t="7252" x="3968750" y="5010150"/>
          <p14:tracePt t="7272" x="3905250" y="4997450"/>
          <p14:tracePt t="7287" x="3867150" y="4984750"/>
          <p14:tracePt t="7304" x="3835400" y="4978400"/>
          <p14:tracePt t="7321" x="3810000" y="4972050"/>
          <p14:tracePt t="7336" x="3784600" y="4959350"/>
          <p14:tracePt t="7352" x="3752850" y="4953000"/>
          <p14:tracePt t="7369" x="3740150" y="4940300"/>
          <p14:tracePt t="7385" x="3721100" y="4940300"/>
          <p14:tracePt t="7401" x="3702050" y="4933950"/>
          <p14:tracePt t="7418" x="3683000" y="4927600"/>
          <p14:tracePt t="7434" x="3670300" y="4908550"/>
          <p14:tracePt t="7451" x="3638550" y="4889500"/>
          <p14:tracePt t="7473" x="3600450" y="4864100"/>
          <p14:tracePt t="7488" x="3575050" y="4851400"/>
          <p14:tracePt t="7504" x="3549650" y="4845050"/>
          <p14:tracePt t="7520" x="3530600" y="4832350"/>
          <p14:tracePt t="7536" x="3511550" y="4826000"/>
          <p14:tracePt t="7552" x="3498850" y="4826000"/>
          <p14:tracePt t="7568" x="3479800" y="4819650"/>
          <p14:tracePt t="7585" x="3460750" y="4806950"/>
          <p14:tracePt t="7602" x="3441700" y="4794250"/>
          <p14:tracePt t="7618" x="3429000" y="4775200"/>
          <p14:tracePt t="7634" x="3397250" y="4756150"/>
          <p14:tracePt t="7655" x="3371850" y="4730750"/>
          <p14:tracePt t="7671" x="3352800" y="4705350"/>
          <p14:tracePt t="7684" x="3346450" y="4679950"/>
          <p14:tracePt t="7689" x="3333750" y="4660900"/>
          <p14:tracePt t="7701" x="3321050" y="4629150"/>
          <p14:tracePt t="7719" x="3276600" y="4527550"/>
          <p14:tracePt t="7736" x="3244850" y="4445000"/>
          <p14:tracePt t="7752" x="3219450" y="4387850"/>
          <p14:tracePt t="7767" x="3200400" y="4337050"/>
          <p14:tracePt t="7784" x="3181350" y="4292600"/>
          <p14:tracePt t="7801" x="3168650" y="4254500"/>
          <p14:tracePt t="7819" x="3149600" y="4197350"/>
          <p14:tracePt t="7835" x="3136900" y="4146550"/>
          <p14:tracePt t="7851" x="3117850" y="4102100"/>
          <p14:tracePt t="7872" x="3105150" y="4032250"/>
          <p14:tracePt t="7885" x="3105150" y="4013200"/>
          <p14:tracePt t="7901" x="3092450" y="3968750"/>
          <p14:tracePt t="7920" x="3073400" y="3898900"/>
          <p14:tracePt t="7936" x="3060700" y="3841750"/>
          <p14:tracePt t="7952" x="3054350" y="3790950"/>
          <p14:tracePt t="7969" x="3041650" y="3727450"/>
          <p14:tracePt t="7985" x="3028950" y="3644900"/>
          <p14:tracePt t="8001" x="3009900" y="3549650"/>
          <p14:tracePt t="8019" x="2997200" y="3473450"/>
          <p14:tracePt t="8035" x="2984500" y="3378200"/>
          <p14:tracePt t="8052" x="2971800" y="3289300"/>
          <p14:tracePt t="8072" x="2971800" y="3162300"/>
          <p14:tracePt t="8087" x="2971800" y="3098800"/>
          <p14:tracePt t="8104" x="2971800" y="3060700"/>
          <p14:tracePt t="8120" x="2978150" y="3016250"/>
          <p14:tracePt t="8136" x="2984500" y="2978150"/>
          <p14:tracePt t="8152" x="2997200" y="2940050"/>
          <p14:tracePt t="8169" x="3003550" y="2908300"/>
          <p14:tracePt t="8185" x="3022600" y="2882900"/>
          <p14:tracePt t="8202" x="3041650" y="2844800"/>
          <p14:tracePt t="8209" x="3067050" y="2819400"/>
          <p14:tracePt t="8219" x="3073400" y="2813050"/>
          <p14:tracePt t="8235" x="3111500" y="2781300"/>
          <p14:tracePt t="8252" x="3155950" y="2749550"/>
          <p14:tracePt t="8271" x="3257550" y="2717800"/>
          <p14:tracePt t="8284" x="3289300" y="2705100"/>
          <p14:tracePt t="8302" x="3378200" y="2673350"/>
          <p14:tracePt t="8319" x="3416300" y="2660650"/>
          <p14:tracePt t="8335" x="3460750" y="2641600"/>
          <p14:tracePt t="8351" x="3511550" y="2641600"/>
          <p14:tracePt t="8368" x="3581400" y="2616200"/>
          <p14:tracePt t="8384" x="3657600" y="2616200"/>
          <p14:tracePt t="8401" x="3746500" y="2616200"/>
          <p14:tracePt t="8419" x="3841750" y="2616200"/>
          <p14:tracePt t="8435" x="3917950" y="2616200"/>
          <p14:tracePt t="8451" x="3968750" y="2616200"/>
          <p14:tracePt t="8472" x="4057650" y="2616200"/>
          <p14:tracePt t="8488" x="4121150" y="2616200"/>
          <p14:tracePt t="8502" x="4210050" y="2616200"/>
          <p14:tracePt t="8521" x="4324350" y="2635250"/>
          <p14:tracePt t="8536" x="4451350" y="2647950"/>
          <p14:tracePt t="8552" x="4584700" y="2660650"/>
          <p14:tracePt t="8569" x="4692650" y="2686050"/>
          <p14:tracePt t="8585" x="4826000" y="2711450"/>
          <p14:tracePt t="8603" x="4946650" y="2755900"/>
          <p14:tracePt t="8619" x="5060950" y="2794000"/>
          <p14:tracePt t="8636" x="5156200" y="2819400"/>
          <p14:tracePt t="8655" x="5257800" y="2863850"/>
          <p14:tracePt t="8668" x="5276850" y="2876550"/>
          <p14:tracePt t="8687" x="5321300" y="2914650"/>
          <p14:tracePt t="8704" x="5340350" y="2940050"/>
          <p14:tracePt t="8719" x="5359400" y="2984500"/>
          <p14:tracePt t="8736" x="5403850" y="3048000"/>
          <p14:tracePt t="8752" x="5435600" y="3117850"/>
          <p14:tracePt t="8768" x="5473700" y="3187700"/>
          <p14:tracePt t="8784" x="5492750" y="3238500"/>
          <p14:tracePt t="8802" x="5511800" y="3282950"/>
          <p14:tracePt t="8819" x="5537200" y="3333750"/>
          <p14:tracePt t="8836" x="5537200" y="3371850"/>
          <p14:tracePt t="8852" x="5537200" y="3429000"/>
          <p14:tracePt t="8870" x="5537200" y="3511550"/>
          <p14:tracePt t="8888" x="5537200" y="3562350"/>
          <p14:tracePt t="8904" x="5537200" y="3625850"/>
          <p14:tracePt t="8920" x="5537200" y="3695700"/>
          <p14:tracePt t="8937" x="5530850" y="3733800"/>
          <p14:tracePt t="8952" x="5530850" y="3771900"/>
          <p14:tracePt t="8969" x="5530850" y="3810000"/>
          <p14:tracePt t="8986" x="5530850" y="3829050"/>
          <p14:tracePt t="9002" x="5530850" y="3854450"/>
          <p14:tracePt t="9020" x="5530850" y="3886200"/>
          <p14:tracePt t="9037" x="5524500" y="3911600"/>
          <p14:tracePt t="9055" x="5511800" y="3968750"/>
          <p14:tracePt t="9071" x="5511800" y="4006850"/>
          <p14:tracePt t="9087" x="5499100" y="4038600"/>
          <p14:tracePt t="9104" x="5499100" y="4064000"/>
          <p14:tracePt t="9120" x="5492750" y="4095750"/>
          <p14:tracePt t="9136" x="5492750" y="4133850"/>
          <p14:tracePt t="9153" x="5492750" y="4159250"/>
          <p14:tracePt t="9170" x="5492750" y="4197350"/>
          <p14:tracePt t="9187" x="5480050" y="4235450"/>
          <p14:tracePt t="9203" x="5473700" y="4279900"/>
          <p14:tracePt t="9219" x="5448300" y="4318000"/>
          <p14:tracePt t="9236" x="5441950" y="4362450"/>
          <p14:tracePt t="9248" x="5429250" y="4400550"/>
          <p14:tracePt t="9259" x="5416550" y="4419600"/>
          <p14:tracePt t="9271" x="5397500" y="4464050"/>
          <p14:tracePt t="9288" x="5378450" y="4527550"/>
          <p14:tracePt t="9305" x="5340350" y="4597400"/>
          <p14:tracePt t="9320" x="5295900" y="4654550"/>
          <p14:tracePt t="9335" x="5251450" y="4711700"/>
          <p14:tracePt t="9352" x="5219700" y="4762500"/>
          <p14:tracePt t="9368" x="5175250" y="4806950"/>
          <p14:tracePt t="9385" x="5143500" y="4851400"/>
          <p14:tracePt t="9401" x="5099050" y="4895850"/>
          <p14:tracePt t="9418" x="5054600" y="4933950"/>
          <p14:tracePt t="9435" x="5016500" y="4972050"/>
          <p14:tracePt t="9451" x="4959350" y="5016500"/>
          <p14:tracePt t="9468" x="4902200" y="5060950"/>
          <p14:tracePt t="9487" x="4838700" y="5086350"/>
          <p14:tracePt t="9504" x="4800600" y="5124450"/>
          <p14:tracePt t="9520" x="4756150" y="5143500"/>
          <p14:tracePt t="9536" x="4711700" y="5162550"/>
          <p14:tracePt t="9552" x="4673600" y="5181600"/>
          <p14:tracePt t="9569" x="4629150" y="5207000"/>
          <p14:tracePt t="9585" x="4591050" y="5207000"/>
          <p14:tracePt t="9604" x="4540250" y="5213350"/>
          <p14:tracePt t="9620" x="4489450" y="5213350"/>
          <p14:tracePt t="9635" x="4432300" y="5213350"/>
          <p14:tracePt t="9652" x="4381500" y="5213350"/>
          <p14:tracePt t="9668" x="4343400" y="5213350"/>
          <p14:tracePt t="9687" x="4305300" y="5213350"/>
          <p14:tracePt t="9703" x="4279900" y="5213350"/>
          <p14:tracePt t="9719" x="4254500" y="5213350"/>
          <p14:tracePt t="9736" x="4229100" y="5213350"/>
          <p14:tracePt t="9752" x="4191000" y="5213350"/>
          <p14:tracePt t="9768" x="4133850" y="5213350"/>
          <p14:tracePt t="9784" x="4083050" y="5213350"/>
          <p14:tracePt t="9801" x="4019550" y="5200650"/>
          <p14:tracePt t="9819" x="3949700" y="5175250"/>
          <p14:tracePt t="9835" x="3879850" y="5156200"/>
          <p14:tracePt t="9852" x="3829050" y="5130800"/>
          <p14:tracePt t="9872" x="3765550" y="5111750"/>
          <p14:tracePt t="9888" x="3727450" y="5092700"/>
          <p14:tracePt t="9906" x="3708400" y="5092700"/>
          <p14:tracePt t="9921" x="3683000" y="5073650"/>
          <p14:tracePt t="9936" x="3663950" y="5073650"/>
          <p14:tracePt t="9952" x="3644900" y="5067300"/>
          <p14:tracePt t="9970" x="3625850" y="5054600"/>
          <p14:tracePt t="9986" x="3600450" y="5035550"/>
          <p14:tracePt t="10002" x="3581400" y="5029200"/>
          <p14:tracePt t="10020" x="3568700" y="5010150"/>
          <p14:tracePt t="10038" x="3530600" y="4984750"/>
          <p14:tracePt t="10056" x="3511550" y="4965700"/>
          <p14:tracePt t="10072" x="3492500" y="4953000"/>
          <p14:tracePt t="10087" x="3479800" y="4953000"/>
          <p14:tracePt t="10104" x="3467100" y="4933950"/>
          <p14:tracePt t="10120" x="3454400" y="4914900"/>
          <p14:tracePt t="10136" x="3422650" y="4908550"/>
          <p14:tracePt t="10153" x="3384550" y="4883150"/>
          <p14:tracePt t="10169" x="3340100" y="4851400"/>
          <p14:tracePt t="10186" x="3282950" y="4819650"/>
          <p14:tracePt t="10204" x="3244850" y="4800600"/>
          <p14:tracePt t="10219" x="3200400" y="4775200"/>
          <p14:tracePt t="10236" x="3181350" y="4749800"/>
          <p14:tracePt t="10257" x="3155950" y="4711700"/>
          <p14:tracePt t="10263" x="3149600" y="4705350"/>
          <p14:tracePt t="10275" x="3136900" y="4692650"/>
          <p14:tracePt t="10288" x="3117850" y="4667250"/>
          <p14:tracePt t="10304" x="3098800" y="4629150"/>
          <p14:tracePt t="10321" x="3079750" y="4584700"/>
          <p14:tracePt t="10336" x="3060700" y="4546600"/>
          <p14:tracePt t="10352" x="3035300" y="4476750"/>
          <p14:tracePt t="10370" x="3016250" y="4425950"/>
          <p14:tracePt t="10385" x="2978150" y="4368800"/>
          <p14:tracePt t="10402" x="2959100" y="4324350"/>
          <p14:tracePt t="10420" x="2940050" y="4273550"/>
          <p14:tracePt t="10436" x="2921000" y="4229100"/>
          <p14:tracePt t="10452" x="2908300" y="4203700"/>
          <p14:tracePt t="10470" x="2901950" y="4165600"/>
          <p14:tracePt t="10487" x="2889250" y="4102100"/>
          <p14:tracePt t="10505" x="2889250" y="4064000"/>
          <p14:tracePt t="10520" x="2889250" y="4038600"/>
          <p14:tracePt t="10536" x="2876550" y="3994150"/>
          <p14:tracePt t="10553" x="2876550" y="3943350"/>
          <p14:tracePt t="10569" x="2876550" y="3892550"/>
          <p14:tracePt t="10586" x="2876550" y="3854450"/>
          <p14:tracePt t="10603" x="2876550" y="3816350"/>
          <p14:tracePt t="10619" x="2876550" y="3797300"/>
          <p14:tracePt t="10635" x="2876550" y="3778250"/>
          <p14:tracePt t="10652" x="2876550" y="3752850"/>
          <p14:tracePt t="10669" x="2876550" y="3727450"/>
          <p14:tracePt t="10686" x="2876550" y="3689350"/>
          <p14:tracePt t="10704" x="2876550" y="3663950"/>
          <p14:tracePt t="10720" x="2876550" y="3632200"/>
          <p14:tracePt t="10735" x="2876550" y="3594100"/>
          <p14:tracePt t="10754" x="2876550" y="3568700"/>
          <p14:tracePt t="10763" x="2876550" y="3549650"/>
          <p14:tracePt t="10776" x="2876550" y="3530600"/>
          <p14:tracePt t="10786" x="2876550" y="3524250"/>
          <p14:tracePt t="10802" x="2882900" y="3505200"/>
          <p14:tracePt t="10819" x="2882900" y="3492500"/>
          <p14:tracePt t="10835" x="2889250" y="3473450"/>
          <p14:tracePt t="10852" x="2889250" y="3454400"/>
          <p14:tracePt t="10871" x="2895600" y="3429000"/>
          <p14:tracePt t="10887" x="2895600" y="3409950"/>
          <p14:tracePt t="10903" x="2908300" y="3390900"/>
          <p14:tracePt t="10921" x="2914650" y="3384550"/>
          <p14:tracePt t="10937" x="2921000" y="3365500"/>
          <p14:tracePt t="10952" x="2933700" y="3352800"/>
          <p14:tracePt t="10970" x="2940050" y="3333750"/>
          <p14:tracePt t="10986" x="2959100" y="3314700"/>
          <p14:tracePt t="11002" x="2978150" y="3295650"/>
          <p14:tracePt t="11020" x="2984500" y="3289300"/>
          <p14:tracePt t="11040" x="3003550" y="3270250"/>
          <p14:tracePt t="11056" x="3009900" y="3263900"/>
          <p14:tracePt t="11072" x="3016250" y="3257550"/>
          <p14:tracePt t="11088" x="3035300" y="3244850"/>
          <p14:tracePt t="11105" x="3054350" y="3232150"/>
          <p14:tracePt t="11120" x="3060700" y="3219450"/>
          <p14:tracePt t="11137" x="3079750" y="3213100"/>
          <p14:tracePt t="11155" x="3086100" y="3200400"/>
          <p14:tracePt t="11169" x="3098800" y="3194050"/>
          <p14:tracePt t="11186" x="3105150" y="3187700"/>
          <p14:tracePt t="11202" x="3124200" y="3175000"/>
          <p14:tracePt t="11219" x="3130550" y="3168650"/>
          <p14:tracePt t="11235" x="3149600" y="3162300"/>
          <p14:tracePt t="11255" x="3200400" y="3136900"/>
          <p14:tracePt t="11272" x="3213100" y="3130550"/>
          <p14:tracePt t="11288" x="3244850" y="3111500"/>
          <p14:tracePt t="11304" x="3270250" y="3105150"/>
          <p14:tracePt t="11320" x="3289300" y="3086100"/>
          <p14:tracePt t="11335" x="3295650" y="3086100"/>
          <p14:tracePt t="11352" x="3314700" y="3079750"/>
          <p14:tracePt t="11370" x="3333750" y="3067050"/>
          <p14:tracePt t="11386" x="3346450" y="3067050"/>
          <p14:tracePt t="11402" x="3365500" y="3060700"/>
          <p14:tracePt t="11421" x="3384550" y="3054350"/>
          <p14:tracePt t="11435" x="3422650" y="3028950"/>
          <p14:tracePt t="11452" x="3454400" y="3022600"/>
          <p14:tracePt t="11469" x="3492500" y="3009900"/>
          <p14:tracePt t="11487" x="3536950" y="3003550"/>
          <p14:tracePt t="11504" x="3568700" y="3003550"/>
          <p14:tracePt t="11520" x="3594100" y="2990850"/>
          <p14:tracePt t="11536" x="3613150" y="2990850"/>
          <p14:tracePt t="11553" x="3625850" y="2984500"/>
          <p14:tracePt t="11569" x="3644900" y="2984500"/>
          <p14:tracePt t="11585" x="3663950" y="2984500"/>
          <p14:tracePt t="11602" x="3683000" y="2984500"/>
          <p14:tracePt t="11618" x="3708400" y="2984500"/>
          <p14:tracePt t="11635" x="3746500" y="2984500"/>
          <p14:tracePt t="11655" x="3790950" y="2984500"/>
          <p14:tracePt t="11671" x="3810000" y="2984500"/>
          <p14:tracePt t="11687" x="3829050" y="2984500"/>
          <p14:tracePt t="11702" x="3835400" y="2984500"/>
          <p14:tracePt t="11718" x="3841750" y="2984500"/>
          <p14:tracePt t="11737" x="3860800" y="2984500"/>
          <p14:tracePt t="11754" x="3879850" y="2984500"/>
          <p14:tracePt t="11771" x="3917950" y="2984500"/>
          <p14:tracePt t="11778" x="3937000" y="2984500"/>
          <p14:tracePt t="11788" x="3956050" y="2984500"/>
          <p14:tracePt t="11803" x="4019550" y="2990850"/>
          <p14:tracePt t="11823" x="4083050" y="2997200"/>
          <p14:tracePt t="11836" x="4102100" y="3009900"/>
          <p14:tracePt t="11856" x="4159250" y="3022600"/>
          <p14:tracePt t="11872" x="4203700" y="3028950"/>
          <p14:tracePt t="11889" x="4229100" y="3041650"/>
          <p14:tracePt t="11904" x="4248150" y="3041650"/>
          <p14:tracePt t="11920" x="4286250" y="3048000"/>
          <p14:tracePt t="11937" x="4324350" y="3060700"/>
          <p14:tracePt t="11952" x="4362450" y="3060700"/>
          <p14:tracePt t="11969" x="4406900" y="3060700"/>
          <p14:tracePt t="11986" x="4419600" y="3060700"/>
          <p14:tracePt t="12002" x="4438650" y="3060700"/>
          <p14:tracePt t="12019" x="4457700" y="3067050"/>
          <p14:tracePt t="12039" x="4514850" y="3098800"/>
          <p14:tracePt t="12055" x="4572000" y="3117850"/>
          <p14:tracePt t="12072" x="4622800" y="3143250"/>
          <p14:tracePt t="12087" x="4667250" y="3162300"/>
          <p14:tracePt t="12104" x="4711700" y="3181350"/>
          <p14:tracePt t="12120" x="4724400" y="3200400"/>
          <p14:tracePt t="12136" x="4756150" y="3219450"/>
          <p14:tracePt t="12154" x="4781550" y="3238500"/>
          <p14:tracePt t="12170" x="4826000" y="3270250"/>
          <p14:tracePt t="12187" x="4864100" y="3289300"/>
          <p14:tracePt t="12203" x="4883150" y="3302000"/>
          <p14:tracePt t="12220" x="4902200" y="3308350"/>
          <p14:tracePt t="12236" x="4921250" y="3308350"/>
          <p14:tracePt t="12256" x="4933950" y="3314700"/>
          <p14:tracePt t="12272" x="4953000" y="3333750"/>
          <p14:tracePt t="12279" x="4959350" y="3340100"/>
          <p14:tracePt t="12291" x="4972050" y="3359150"/>
          <p14:tracePt t="12304" x="5016500" y="3403600"/>
          <p14:tracePt t="12320" x="5048250" y="3448050"/>
          <p14:tracePt t="12336" x="5092700" y="3492500"/>
          <p14:tracePt t="12352" x="5111750" y="3530600"/>
          <p14:tracePt t="12369" x="5118100" y="3549650"/>
          <p14:tracePt t="12386" x="5130800" y="3568700"/>
          <p14:tracePt t="12403" x="5130800" y="3575050"/>
          <p14:tracePt t="12420" x="5137150" y="3594100"/>
          <p14:tracePt t="12436" x="5143500" y="3613150"/>
          <p14:tracePt t="12452" x="5156200" y="3651250"/>
          <p14:tracePt t="12471" x="5168900" y="3721100"/>
          <p14:tracePt t="12487" x="5175250" y="3771900"/>
          <p14:tracePt t="12505" x="5187950" y="3829050"/>
          <p14:tracePt t="12520" x="5187950" y="3854450"/>
          <p14:tracePt t="12536" x="5194300" y="3873500"/>
          <p14:tracePt t="12553" x="5207000" y="3892550"/>
          <p14:tracePt t="12569" x="5207000" y="3905250"/>
          <p14:tracePt t="12585" x="5207000" y="3924300"/>
          <p14:tracePt t="12605" x="5213350" y="3949700"/>
          <p14:tracePt t="12623" x="5232400" y="4000500"/>
          <p14:tracePt t="12636" x="5232400" y="4019550"/>
          <p14:tracePt t="12656" x="5251450" y="4070350"/>
          <p14:tracePt t="12672" x="5264150" y="4095750"/>
          <p14:tracePt t="12688" x="5264150" y="4127500"/>
          <p14:tracePt t="12704" x="5270500" y="4140200"/>
          <p14:tracePt t="12720" x="5283200" y="4178300"/>
          <p14:tracePt t="12735" x="5283200" y="4210050"/>
          <p14:tracePt t="12752" x="5302250" y="4248150"/>
          <p14:tracePt t="12768" x="5302250" y="4286250"/>
          <p14:tracePt t="12785" x="5314950" y="4330700"/>
          <p14:tracePt t="12791" x="5321300" y="4349750"/>
          <p14:tracePt t="12803" x="5321300" y="4356100"/>
          <p14:tracePt t="12819" x="5321300" y="4394200"/>
          <p14:tracePt t="12835" x="5321300" y="4432300"/>
          <p14:tracePt t="12852" x="5321300" y="4464050"/>
          <p14:tracePt t="12870" x="5321300" y="4521200"/>
          <p14:tracePt t="12886" x="5321300" y="4559300"/>
          <p14:tracePt t="12904" x="5321300" y="4610100"/>
          <p14:tracePt t="12920" x="5321300" y="4667250"/>
          <p14:tracePt t="12936" x="5308600" y="4718050"/>
          <p14:tracePt t="12952" x="5283200" y="4787900"/>
          <p14:tracePt t="12970" x="5276850" y="4838700"/>
          <p14:tracePt t="12987" x="5251450" y="4876800"/>
          <p14:tracePt t="13003" x="5232400" y="4921250"/>
          <p14:tracePt t="13020" x="5213350" y="4965700"/>
          <p14:tracePt t="13036" x="5181600" y="5003800"/>
          <p14:tracePt t="13055" x="5130800" y="5054600"/>
          <p14:tracePt t="13073" x="5086350" y="5086350"/>
          <p14:tracePt t="13088" x="5041900" y="5118100"/>
          <p14:tracePt t="13105" x="5003800" y="5137150"/>
          <p14:tracePt t="13120" x="4959350" y="5162550"/>
          <p14:tracePt t="13136" x="4921250" y="5168900"/>
          <p14:tracePt t="13153" x="4883150" y="5181600"/>
          <p14:tracePt t="13169" x="4838700" y="5194300"/>
          <p14:tracePt t="13185" x="4800600" y="5200650"/>
          <p14:tracePt t="13204" x="4737100" y="5200650"/>
          <p14:tracePt t="13221" x="4667250" y="5213350"/>
          <p14:tracePt t="13238" x="4603750" y="5226050"/>
          <p14:tracePt t="13256" x="4489450" y="5226050"/>
          <p14:tracePt t="13271" x="4413250" y="5226050"/>
          <p14:tracePt t="13289" x="4337050" y="5226050"/>
          <p14:tracePt t="13304" x="4254500" y="5219700"/>
          <p14:tracePt t="13320" x="4178300" y="5207000"/>
          <p14:tracePt t="13337" x="4095750" y="5200650"/>
          <p14:tracePt t="13353" x="4032250" y="5187950"/>
          <p14:tracePt t="13369" x="3968750" y="5187950"/>
          <p14:tracePt t="13386" x="3898900" y="5175250"/>
          <p14:tracePt t="13402" x="3860800" y="5175250"/>
          <p14:tracePt t="13419" x="3822700" y="5156200"/>
          <p14:tracePt t="13436" x="3784600" y="5156200"/>
          <p14:tracePt t="13452" x="3740150" y="5130800"/>
          <p14:tracePt t="13471" x="3663950" y="5111750"/>
          <p14:tracePt t="13488" x="3613150" y="5092700"/>
          <p14:tracePt t="13504" x="3543300" y="5080000"/>
          <p14:tracePt t="13521" x="3479800" y="5060950"/>
          <p14:tracePt t="13537" x="3409950" y="5035550"/>
          <p14:tracePt t="13553" x="3359150" y="5016500"/>
          <p14:tracePt t="13570" x="3314700" y="4991100"/>
          <p14:tracePt t="13587" x="3289300" y="4972050"/>
          <p14:tracePt t="13602" x="3257550" y="4953000"/>
          <p14:tracePt t="13620" x="3238500" y="4940300"/>
          <p14:tracePt t="13636" x="3213100" y="4908550"/>
          <p14:tracePt t="13652" x="3194050" y="4889500"/>
          <p14:tracePt t="13672" x="3168650" y="4845050"/>
          <p14:tracePt t="13688" x="3136900" y="4800600"/>
          <p14:tracePt t="13704" x="3117850" y="4775200"/>
          <p14:tracePt t="13720" x="3098800" y="4743450"/>
          <p14:tracePt t="13736" x="3067050" y="4705350"/>
          <p14:tracePt t="13752" x="3048000" y="4660900"/>
          <p14:tracePt t="13769" x="3041650" y="4635500"/>
          <p14:tracePt t="13776" x="3041650" y="4616450"/>
          <p14:tracePt t="13786" x="3028950" y="4597400"/>
          <p14:tracePt t="13804" x="3016250" y="4552950"/>
          <p14:tracePt t="13819" x="3016250" y="4514850"/>
          <p14:tracePt t="13836" x="3016250" y="4476750"/>
          <p14:tracePt t="13853" x="3009900" y="4425950"/>
          <p14:tracePt t="13871" x="2997200" y="4337050"/>
          <p14:tracePt t="13887" x="2997200" y="4286250"/>
          <p14:tracePt t="13904" x="2997200" y="4248150"/>
          <p14:tracePt t="13920" x="2997200" y="4210050"/>
          <p14:tracePt t="13935" x="2997200" y="4152900"/>
          <p14:tracePt t="13953" x="2997200" y="4114800"/>
          <p14:tracePt t="13970" x="2997200" y="4051300"/>
          <p14:tracePt t="13987" x="2997200" y="3987800"/>
          <p14:tracePt t="14003" x="2997200" y="3937000"/>
          <p14:tracePt t="14020" x="3003550" y="3879850"/>
          <p14:tracePt t="14040" x="3009900" y="3822700"/>
          <p14:tracePt t="14056" x="3009900" y="3784600"/>
          <p14:tracePt t="14074" x="3022600" y="3752850"/>
          <p14:tracePt t="14088" x="3028950" y="3727450"/>
          <p14:tracePt t="14104" x="3041650" y="3689350"/>
          <p14:tracePt t="14120" x="3048000" y="3632200"/>
          <p14:tracePt t="14136" x="3073400" y="3594100"/>
          <p14:tracePt t="14152" x="3079750" y="3549650"/>
          <p14:tracePt t="14169" x="3105150" y="3511550"/>
          <p14:tracePt t="14185" x="3124200" y="3454400"/>
          <p14:tracePt t="14202" x="3155950" y="3416300"/>
          <p14:tracePt t="14219" x="3200400" y="3371850"/>
          <p14:tracePt t="14235" x="3244850" y="3327400"/>
          <p14:tracePt t="14252" x="3289300" y="3282950"/>
          <p14:tracePt t="14271" x="3390900" y="3225800"/>
          <p14:tracePt t="14287" x="3441700" y="3181350"/>
          <p14:tracePt t="14304" x="3511550" y="3149600"/>
          <p14:tracePt t="14319" x="3581400" y="3124200"/>
          <p14:tracePt t="14337" x="3689350" y="3098800"/>
          <p14:tracePt t="14354" x="3784600" y="3079750"/>
          <p14:tracePt t="14370" x="3873500" y="3079750"/>
          <p14:tracePt t="14386" x="3924300" y="3067050"/>
          <p14:tracePt t="14403" x="3968750" y="3054350"/>
          <p14:tracePt t="14419" x="4006850" y="3048000"/>
          <p14:tracePt t="14436" x="4044950" y="3048000"/>
          <p14:tracePt t="14456" x="4102100" y="3048000"/>
          <p14:tracePt t="14471" x="4146550" y="3048000"/>
          <p14:tracePt t="14488" x="4210050" y="3060700"/>
          <p14:tracePt t="14504" x="4267200" y="3098800"/>
          <p14:tracePt t="14520" x="4337050" y="3143250"/>
          <p14:tracePt t="14538" x="4419600" y="3187700"/>
          <p14:tracePt t="14554" x="4483100" y="3225800"/>
          <p14:tracePt t="14570" x="4540250" y="3244850"/>
          <p14:tracePt t="14586" x="4578350" y="3263900"/>
          <p14:tracePt t="14603" x="4610100" y="3282950"/>
          <p14:tracePt t="14620" x="4629150" y="3295650"/>
          <p14:tracePt t="18186" x="4622800" y="3289300"/>
          <p14:tracePt t="18211" x="4597400" y="3263900"/>
          <p14:tracePt t="18225" x="4559300" y="3232150"/>
          <p14:tracePt t="18255" x="4514850" y="3200400"/>
          <p14:tracePt t="18272" x="4495800" y="3187700"/>
          <p14:tracePt t="18287" x="4451350" y="3155950"/>
          <p14:tracePt t="18304" x="4394200" y="3098800"/>
          <p14:tracePt t="18320" x="4286250" y="2990850"/>
          <p14:tracePt t="18329" x="4210050" y="2914650"/>
          <p14:tracePt t="18338" x="4114800" y="2819400"/>
          <p14:tracePt t="18353" x="3854450" y="2603500"/>
          <p14:tracePt t="18369" x="3517900" y="2324100"/>
          <p14:tracePt t="18386" x="3213100" y="2051050"/>
          <p14:tracePt t="18403" x="2965450" y="1822450"/>
          <p14:tracePt t="18419" x="2755900" y="1612900"/>
          <p14:tracePt t="18436" x="2584450" y="1441450"/>
          <p14:tracePt t="18456" x="2457450" y="1244600"/>
          <p14:tracePt t="18473" x="2406650" y="1149350"/>
          <p14:tracePt t="18489" x="2374900" y="1079500"/>
          <p14:tracePt t="18506" x="2330450" y="1009650"/>
          <p14:tracePt t="18520" x="2286000" y="939800"/>
          <p14:tracePt t="18538" x="2247900" y="901700"/>
          <p14:tracePt t="18553" x="2228850" y="869950"/>
          <p14:tracePt t="18571" x="2216150" y="850900"/>
          <p14:tracePt t="18587" x="2197100" y="838200"/>
          <p14:tracePt t="18603" x="2171700" y="819150"/>
          <p14:tracePt t="18621" x="2127250" y="793750"/>
          <p14:tracePt t="18636" x="2076450" y="774700"/>
          <p14:tracePt t="18655" x="2012950" y="742950"/>
          <p14:tracePt t="18672" x="1955800" y="730250"/>
          <p14:tracePt t="18687" x="1879600" y="711200"/>
          <p14:tracePt t="18703" x="1765300" y="685800"/>
          <p14:tracePt t="18720" x="1670050" y="673100"/>
          <p14:tracePt t="18737" x="1581150" y="647700"/>
          <p14:tracePt t="18753" x="1511300" y="635000"/>
          <p14:tracePt t="18770" x="1447800" y="615950"/>
          <p14:tracePt t="18787" x="1377950" y="590550"/>
          <p14:tracePt t="18808" x="1276350" y="558800"/>
          <p14:tracePt t="18822" x="1231900" y="546100"/>
          <p14:tracePt t="18827" x="1181100" y="533400"/>
          <p14:tracePt t="18840" x="1092200" y="514350"/>
          <p14:tracePt t="18856" x="984250" y="501650"/>
          <p14:tracePt t="18874" x="889000" y="476250"/>
          <p14:tracePt t="18888" x="787400" y="438150"/>
          <p14:tracePt t="18905" x="692150" y="400050"/>
          <p14:tracePt t="18920" x="609600" y="381000"/>
          <p14:tracePt t="18937" x="533400" y="355600"/>
          <p14:tracePt t="18954" x="438150" y="355600"/>
          <p14:tracePt t="18970" x="361950" y="342900"/>
          <p14:tracePt t="18987" x="298450" y="336550"/>
          <p14:tracePt t="19004" x="241300" y="323850"/>
          <p14:tracePt t="19020" x="228600" y="317500"/>
          <p14:tracePt t="19041" x="196850" y="292100"/>
          <p14:tracePt t="19054" x="190500" y="279400"/>
          <p14:tracePt t="19121" x="184150" y="273050"/>
          <p14:tracePt t="19137" x="171450" y="260350"/>
          <p14:tracePt t="19153" x="165100" y="254000"/>
          <p14:tracePt t="19163" x="158750" y="247650"/>
          <p14:tracePt t="19176" x="139700" y="234950"/>
          <p14:tracePt t="19188" x="139700" y="228600"/>
          <p14:tracePt t="19203" x="120650" y="209550"/>
          <p14:tracePt t="19220" x="95250" y="190500"/>
          <p14:tracePt t="19236" x="76200" y="184150"/>
          <p14:tracePt t="19255" x="50800" y="165100"/>
          <p14:tracePt t="19272" x="44450" y="1651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274638"/>
            <a:ext cx="7162800" cy="94456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000" b="1" u="sng" dirty="0"/>
              <a:t>Small intestine/ villus/ lacteal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835696" y="1447800"/>
            <a:ext cx="5105401" cy="5019672"/>
            <a:chOff x="2285999" y="1447800"/>
            <a:chExt cx="5105401" cy="5019672"/>
          </a:xfrm>
        </p:grpSpPr>
        <p:pic>
          <p:nvPicPr>
            <p:cNvPr id="1026" name="Picture 2" descr="http://www.apsubiology.org/anatomy/2020/2020_Exam_Reviews/Exam_3/lacteal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985963" y="1747836"/>
              <a:ext cx="5019672" cy="4419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5410200" y="1981200"/>
              <a:ext cx="1981200" cy="12192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6300192" y="2237963"/>
            <a:ext cx="292407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Lacteal </a:t>
            </a:r>
          </a:p>
          <a:p>
            <a:r>
              <a:rPr lang="en-US" sz="2400" b="1" dirty="0"/>
              <a:t>(lymphatic capillary )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17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9" grpId="0"/>
    </p:bldLst>
  </p:timing>
  <p:extLst mod="1">
    <p:ext uri="{3A86A75C-4F4B-4683-9AE1-C65F6400EC91}">
      <p14:laserTraceLst xmlns:p14="http://schemas.microsoft.com/office/powerpoint/2010/main">
        <p14:tracePtLst>
          <p14:tracePt t="2159" x="927100" y="4978400"/>
          <p14:tracePt t="2196" x="920750" y="4984750"/>
          <p14:tracePt t="2220" x="876300" y="5010150"/>
          <p14:tracePt t="2232" x="838200" y="5035550"/>
          <p14:tracePt t="2593" x="831850" y="5035550"/>
          <p14:tracePt t="2606" x="819150" y="5029200"/>
          <p14:tracePt t="2618" x="819150" y="5003800"/>
          <p14:tracePt t="2633" x="825500" y="4953000"/>
          <p14:tracePt t="2649" x="869950" y="4870450"/>
          <p14:tracePt t="2664" x="914400" y="4800600"/>
          <p14:tracePt t="2681" x="965200" y="4718050"/>
          <p14:tracePt t="2697" x="1035050" y="4648200"/>
          <p14:tracePt t="2713" x="1123950" y="4572000"/>
          <p14:tracePt t="2730" x="1231900" y="4464050"/>
          <p14:tracePt t="2746" x="1339850" y="4368800"/>
          <p14:tracePt t="2763" x="1403350" y="4279900"/>
          <p14:tracePt t="2780" x="1447800" y="4210050"/>
          <p14:tracePt t="2797" x="1511300" y="4127500"/>
          <p14:tracePt t="2818" x="1600200" y="4025900"/>
          <p14:tracePt t="2833" x="1651000" y="3956050"/>
          <p14:tracePt t="2848" x="1695450" y="3873500"/>
          <p14:tracePt t="2866" x="1739900" y="3816350"/>
          <p14:tracePt t="2881" x="1784350" y="3771900"/>
          <p14:tracePt t="2899" x="1803400" y="3740150"/>
          <p14:tracePt t="2914" x="1822450" y="3727450"/>
          <p14:tracePt t="2931" x="1835150" y="3708400"/>
          <p14:tracePt t="2952" x="1898650" y="3676650"/>
          <p14:tracePt t="2965" x="1943100" y="3676650"/>
          <p14:tracePt t="2986" x="2070100" y="3663950"/>
          <p14:tracePt t="3002" x="2159000" y="3657600"/>
          <p14:tracePt t="3018" x="2254250" y="3657600"/>
          <p14:tracePt t="3034" x="2317750" y="3644900"/>
          <p14:tracePt t="3050" x="2381250" y="3644900"/>
          <p14:tracePt t="3066" x="2432050" y="3644900"/>
          <p14:tracePt t="3084" x="2489200" y="3644900"/>
          <p14:tracePt t="3100" x="2565400" y="3657600"/>
          <p14:tracePt t="3107" x="2616200" y="3670300"/>
          <p14:tracePt t="3116" x="2660650" y="3683000"/>
          <p14:tracePt t="3133" x="2774950" y="3721100"/>
          <p14:tracePt t="3149" x="2914650" y="3778250"/>
          <p14:tracePt t="3164" x="3067050" y="3822700"/>
          <p14:tracePt t="3170" x="3136900" y="3848100"/>
          <p14:tracePt t="3182" x="3206750" y="3873500"/>
          <p14:tracePt t="3201" x="3346450" y="3937000"/>
          <p14:tracePt t="3216" x="3371850" y="3968750"/>
          <p14:tracePt t="3233" x="3390900" y="3987800"/>
          <p14:tracePt t="3251" x="3403600" y="4013200"/>
          <p14:tracePt t="3266" x="3422650" y="4057650"/>
          <p14:tracePt t="3283" x="3454400" y="4083050"/>
          <p14:tracePt t="3300" x="3473450" y="4127500"/>
          <p14:tracePt t="3317" x="3479800" y="4133850"/>
          <p14:tracePt t="3333" x="3492500" y="4146550"/>
          <p14:tracePt t="3514" x="3492500" y="4152900"/>
          <p14:tracePt t="3533" x="3486150" y="4152900"/>
          <p14:tracePt t="3555" x="3473450" y="4159250"/>
          <p14:tracePt t="3585" x="3435350" y="4178300"/>
          <p14:tracePt t="3618" x="3435350" y="4191000"/>
          <p14:tracePt t="3632" x="3429000" y="4191000"/>
          <p14:tracePt t="3657" x="3429000" y="4197350"/>
          <p14:tracePt t="3667" x="3416300" y="4197350"/>
          <p14:tracePt t="3682" x="3409950" y="4216400"/>
          <p14:tracePt t="3698" x="3409950" y="4222750"/>
          <p14:tracePt t="3714" x="3403600" y="4229100"/>
          <p14:tracePt t="3737" x="3403600" y="4241800"/>
          <p14:tracePt t="4437" x="3384550" y="4222750"/>
          <p14:tracePt t="4454" x="3365500" y="4197350"/>
          <p14:tracePt t="4469" x="3365500" y="4184650"/>
          <p14:tracePt t="4485" x="3346450" y="4159250"/>
          <p14:tracePt t="4503" x="3308350" y="4095750"/>
          <p14:tracePt t="4519" x="3276600" y="4051300"/>
          <p14:tracePt t="4536" x="3257550" y="4019550"/>
          <p14:tracePt t="4553" x="3213100" y="3994150"/>
          <p14:tracePt t="4565" x="3194050" y="3981450"/>
          <p14:tracePt t="4584" x="3143250" y="3943350"/>
          <p14:tracePt t="4600" x="3105150" y="3924300"/>
          <p14:tracePt t="4617" x="3086100" y="3905250"/>
          <p14:tracePt t="4624" x="3079750" y="3905250"/>
          <p14:tracePt t="4636" x="3079750" y="3892550"/>
          <p14:tracePt t="4650" x="3060700" y="3886200"/>
          <p14:tracePt t="4664" x="3041650" y="3867150"/>
          <p14:tracePt t="4681" x="3016250" y="3854450"/>
          <p14:tracePt t="4697" x="2997200" y="3835400"/>
          <p14:tracePt t="4714" x="2978150" y="3816350"/>
          <p14:tracePt t="4731" x="2971800" y="3797300"/>
          <p14:tracePt t="4747" x="2965450" y="3784600"/>
          <p14:tracePt t="4764" x="2965450" y="3771900"/>
          <p14:tracePt t="4785" x="2965450" y="3752850"/>
          <p14:tracePt t="4800" x="2965450" y="3746500"/>
          <p14:tracePt t="4818" x="2965450" y="3727450"/>
          <p14:tracePt t="4849" x="2971800" y="3714750"/>
          <p14:tracePt t="4866" x="2990850" y="3702050"/>
          <p14:tracePt t="4882" x="3009900" y="3702050"/>
          <p14:tracePt t="4900" x="3048000" y="3695700"/>
          <p14:tracePt t="4915" x="3098800" y="3695700"/>
          <p14:tracePt t="4932" x="3162300" y="3695700"/>
          <p14:tracePt t="4949" x="3232150" y="3695700"/>
          <p14:tracePt t="4967" x="3282950" y="3695700"/>
          <p14:tracePt t="4984" x="3359150" y="3727450"/>
          <p14:tracePt t="5001" x="3397250" y="3752850"/>
          <p14:tracePt t="5018" x="3441700" y="3784600"/>
          <p14:tracePt t="5034" x="3486150" y="3816350"/>
          <p14:tracePt t="5050" x="3517900" y="3860800"/>
          <p14:tracePt t="5065" x="3536950" y="3898900"/>
          <p14:tracePt t="5083" x="3556000" y="3943350"/>
          <p14:tracePt t="5099" x="3581400" y="3981450"/>
          <p14:tracePt t="5115" x="3600450" y="4051300"/>
          <p14:tracePt t="5132" x="3638550" y="4133850"/>
          <p14:tracePt t="5139" x="3644900" y="4178300"/>
          <p14:tracePt t="5148" x="3657600" y="4222750"/>
          <p14:tracePt t="5164" x="3683000" y="4318000"/>
          <p14:tracePt t="5184" x="3708400" y="4445000"/>
          <p14:tracePt t="5200" x="3708400" y="4521200"/>
          <p14:tracePt t="5216" x="3708400" y="4603750"/>
          <p14:tracePt t="5233" x="3708400" y="4667250"/>
          <p14:tracePt t="5250" x="3708400" y="4718050"/>
          <p14:tracePt t="5267" x="3708400" y="4756150"/>
          <p14:tracePt t="5283" x="3708400" y="4787900"/>
          <p14:tracePt t="5300" x="3708400" y="4826000"/>
          <p14:tracePt t="5317" x="3708400" y="4864100"/>
          <p14:tracePt t="5333" x="3708400" y="4914900"/>
          <p14:tracePt t="5348" x="3708400" y="4965700"/>
          <p14:tracePt t="5366" x="3708400" y="5003800"/>
          <p14:tracePt t="5381" x="3708400" y="5035550"/>
          <p14:tracePt t="5401" x="3708400" y="5067300"/>
          <p14:tracePt t="5416" x="3708400" y="5086350"/>
          <p14:tracePt t="5433" x="3702050" y="5124450"/>
          <p14:tracePt t="5450" x="3702050" y="5149850"/>
          <p14:tracePt t="5466" x="3702050" y="5194300"/>
          <p14:tracePt t="5483" x="3702050" y="5207000"/>
          <p14:tracePt t="5500" x="3702050" y="5238750"/>
          <p14:tracePt t="5516" x="3702050" y="5245100"/>
          <p14:tracePt t="5536" x="3702050" y="5270500"/>
          <p14:tracePt t="5553" x="3708400" y="5289550"/>
          <p14:tracePt t="5569" x="3721100" y="5308600"/>
          <p14:tracePt t="5586" x="3740150" y="5321300"/>
          <p14:tracePt t="5602" x="3759200" y="5340350"/>
          <p14:tracePt t="5618" x="3771900" y="5340350"/>
          <p14:tracePt t="5633" x="3790950" y="5346700"/>
          <p14:tracePt t="5649" x="3810000" y="5346700"/>
          <p14:tracePt t="5656" x="3816350" y="5346700"/>
          <p14:tracePt t="5667" x="3835400" y="5346700"/>
          <p14:tracePt t="5682" x="3867150" y="5346700"/>
          <p14:tracePt t="5698" x="3892550" y="5346700"/>
          <p14:tracePt t="5715" x="3911600" y="5346700"/>
          <p14:tracePt t="5732" x="3937000" y="5334000"/>
          <p14:tracePt t="5748" x="3956050" y="5321300"/>
          <p14:tracePt t="5764" x="3968750" y="5302250"/>
          <p14:tracePt t="5785" x="3987800" y="5283200"/>
          <p14:tracePt t="5800" x="4000500" y="5270500"/>
          <p14:tracePt t="5817" x="4013200" y="5251450"/>
          <p14:tracePt t="5832" x="4032250" y="5213350"/>
          <p14:tracePt t="5850" x="4051300" y="5194300"/>
          <p14:tracePt t="5866" x="4057650" y="5175250"/>
          <p14:tracePt t="5882" x="4070350" y="5156200"/>
          <p14:tracePt t="5900" x="4076700" y="5143500"/>
          <p14:tracePt t="5915" x="4089400" y="5124450"/>
          <p14:tracePt t="5932" x="4102100" y="5105400"/>
          <p14:tracePt t="5949" x="4114800" y="5086350"/>
          <p14:tracePt t="5965" x="4133850" y="5060950"/>
          <p14:tracePt t="5984" x="4159250" y="5035550"/>
          <p14:tracePt t="6002" x="4171950" y="5016500"/>
          <p14:tracePt t="6018" x="4184650" y="4997450"/>
          <p14:tracePt t="6034" x="4191000" y="4984750"/>
          <p14:tracePt t="6050" x="4197350" y="4965700"/>
          <p14:tracePt t="6065" x="4210050" y="4946650"/>
          <p14:tracePt t="6083" x="4229100" y="4921250"/>
          <p14:tracePt t="6099" x="4235450" y="4902200"/>
          <p14:tracePt t="6115" x="4248150" y="4876800"/>
          <p14:tracePt t="6133" x="4254500" y="4857750"/>
          <p14:tracePt t="6152" x="4254500" y="4832350"/>
          <p14:tracePt t="6165" x="4254500" y="4813300"/>
          <p14:tracePt t="6177" x="4254500" y="4787900"/>
          <p14:tracePt t="6188" x="4254500" y="4775200"/>
          <p14:tracePt t="6201" x="4254500" y="4762500"/>
          <p14:tracePt t="6218" x="4254500" y="4730750"/>
          <p14:tracePt t="6233" x="4254500" y="4705350"/>
          <p14:tracePt t="6249" x="4241800" y="4667250"/>
          <p14:tracePt t="6265" x="4229100" y="4622800"/>
          <p14:tracePt t="6283" x="4222750" y="4584700"/>
          <p14:tracePt t="6299" x="4210050" y="4552950"/>
          <p14:tracePt t="6316" x="4203700" y="4540250"/>
          <p14:tracePt t="6332" x="4191000" y="4521200"/>
          <p14:tracePt t="6348" x="4184650" y="4495800"/>
          <p14:tracePt t="6367" x="4184650" y="4476750"/>
          <p14:tracePt t="6384" x="4165600" y="4438650"/>
          <p14:tracePt t="6401" x="4165600" y="4419600"/>
          <p14:tracePt t="6415" x="4165600" y="4413250"/>
          <p14:tracePt t="6433" x="4152900" y="4394200"/>
          <p14:tracePt t="6465" x="4152900" y="4387850"/>
          <p14:tracePt t="6482" x="4152900" y="4381500"/>
          <p14:tracePt t="6499" x="4152900" y="4368800"/>
          <p14:tracePt t="6515" x="4152900" y="4349750"/>
          <p14:tracePt t="6532" x="4152900" y="4337050"/>
          <p14:tracePt t="6552" x="4146550" y="4305300"/>
          <p14:tracePt t="6586" x="4140200" y="4279900"/>
          <p14:tracePt t="6600" x="4127500" y="4267200"/>
          <p14:tracePt t="6616" x="4127500" y="4248150"/>
          <p14:tracePt t="6634" x="4121150" y="4241800"/>
          <p14:tracePt t="6648" x="4121150" y="4222750"/>
          <p14:tracePt t="6665" x="4114800" y="4203700"/>
          <p14:tracePt t="6672" x="4114800" y="4197350"/>
          <p14:tracePt t="6683" x="4102100" y="4197350"/>
          <p14:tracePt t="6698" x="4102100" y="4178300"/>
          <p14:tracePt t="6714" x="4095750" y="4159250"/>
          <p14:tracePt t="6731" x="4083050" y="4146550"/>
          <p14:tracePt t="6747" x="4083050" y="4127500"/>
          <p14:tracePt t="6765" x="4076700" y="4108450"/>
          <p14:tracePt t="6785" x="4070350" y="4083050"/>
          <p14:tracePt t="6801" x="4057650" y="4083050"/>
          <p14:tracePt t="6818" x="4057650" y="4064000"/>
          <p14:tracePt t="6834" x="4051300" y="4057650"/>
          <p14:tracePt t="6850" x="4044950" y="4038600"/>
          <p14:tracePt t="6866" x="4032250" y="4019550"/>
          <p14:tracePt t="6882" x="4025900" y="4006850"/>
          <p14:tracePt t="6899" x="4025900" y="3987800"/>
          <p14:tracePt t="6915" x="4019550" y="3968750"/>
          <p14:tracePt t="6932" x="4006850" y="3949700"/>
          <p14:tracePt t="6950" x="4000500" y="3937000"/>
          <p14:tracePt t="6967" x="3987800" y="3905250"/>
          <p14:tracePt t="6985" x="3981450" y="3873500"/>
          <p14:tracePt t="7001" x="3975100" y="3854450"/>
          <p14:tracePt t="7017" x="3962400" y="3835400"/>
          <p14:tracePt t="7033" x="3956050" y="3810000"/>
          <p14:tracePt t="7049" x="3949700" y="3790950"/>
          <p14:tracePt t="7065" x="3937000" y="3778250"/>
          <p14:tracePt t="7084" x="3937000" y="3765550"/>
          <p14:tracePt t="7100" x="3930650" y="3746500"/>
          <p14:tracePt t="7116" x="3930650" y="3740150"/>
          <p14:tracePt t="7136" x="3917950" y="3714750"/>
          <p14:tracePt t="7152" x="3917950" y="3708400"/>
          <p14:tracePt t="7169" x="3905250" y="3683000"/>
          <p14:tracePt t="7186" x="3892550" y="3663950"/>
          <p14:tracePt t="7203" x="3892550" y="3651250"/>
          <p14:tracePt t="7218" x="3886200" y="3644900"/>
          <p14:tracePt t="7235" x="3879850" y="3638550"/>
          <p14:tracePt t="7250" x="3879850" y="3619500"/>
          <p14:tracePt t="7267" x="3867150" y="3613150"/>
          <p14:tracePt t="7284" x="3860800" y="3594100"/>
          <p14:tracePt t="7301" x="3848100" y="3575050"/>
          <p14:tracePt t="7316" x="3841750" y="3556000"/>
          <p14:tracePt t="7337" x="3835400" y="3524250"/>
          <p14:tracePt t="7352" x="3822700" y="3505200"/>
          <p14:tracePt t="7368" x="3822700" y="3486150"/>
          <p14:tracePt t="7382" x="3822700" y="3479800"/>
          <p14:tracePt t="7399" x="3822700" y="3467100"/>
          <p14:tracePt t="7415" x="3816350" y="3460750"/>
          <p14:tracePt t="7432" x="3816350" y="3454400"/>
          <p14:tracePt t="7450" x="3816350" y="3441700"/>
          <p14:tracePt t="7465" x="3816350" y="3435350"/>
          <p14:tracePt t="7482" x="3816350" y="3429000"/>
          <p14:tracePt t="7499" x="3816350" y="3416300"/>
          <p14:tracePt t="7515" x="3816350" y="3409950"/>
          <p14:tracePt t="7534" x="3816350" y="3390900"/>
          <p14:tracePt t="7550" x="3810000" y="3384550"/>
          <p14:tracePt t="7565" x="3810000" y="3365500"/>
          <p14:tracePt t="7585" x="3810000" y="3340100"/>
          <p14:tracePt t="7601" x="3797300" y="3333750"/>
          <p14:tracePt t="7618" x="3797300" y="3314700"/>
          <p14:tracePt t="7633" x="3790950" y="3295650"/>
          <p14:tracePt t="7649" x="3790950" y="3289300"/>
          <p14:tracePt t="7665" x="3778250" y="3270250"/>
          <p14:tracePt t="7682" x="3771900" y="3263900"/>
          <p14:tracePt t="7699" x="3765550" y="3244850"/>
          <p14:tracePt t="7705" x="3765550" y="3238500"/>
          <p14:tracePt t="7715" x="3765550" y="3219450"/>
          <p14:tracePt t="7732" x="3752850" y="3200400"/>
          <p14:tracePt t="7748" x="3752850" y="3175000"/>
          <p14:tracePt t="7764" x="3752850" y="3155950"/>
          <p14:tracePt t="7785" x="3746500" y="3130550"/>
          <p14:tracePt t="7800" x="3746500" y="3124200"/>
          <p14:tracePt t="7816" x="3746500" y="3111500"/>
          <p14:tracePt t="7836" x="3746500" y="3105150"/>
          <p14:tracePt t="7851" x="3746500" y="3086100"/>
          <p14:tracePt t="7867" x="3746500" y="3067050"/>
          <p14:tracePt t="7882" x="3740150" y="3060700"/>
          <p14:tracePt t="7900" x="3740150" y="3041650"/>
          <p14:tracePt t="7915" x="3740150" y="3016250"/>
          <p14:tracePt t="7932" x="3740150" y="2997200"/>
          <p14:tracePt t="7952" x="3727450" y="2971800"/>
          <p14:tracePt t="7965" x="3727450" y="2965450"/>
          <p14:tracePt t="7985" x="3727450" y="2952750"/>
          <p14:tracePt t="8003" x="3727450" y="2946400"/>
          <p14:tracePt t="8017" x="3727450" y="2940050"/>
          <p14:tracePt t="8034" x="3727450" y="2927350"/>
          <p14:tracePt t="8050" x="3727450" y="2921000"/>
          <p14:tracePt t="8066" x="3727450" y="2914650"/>
          <p14:tracePt t="8084" x="3721100" y="2901950"/>
          <p14:tracePt t="8099" x="3721100" y="2882900"/>
          <p14:tracePt t="8116" x="3721100" y="2870200"/>
          <p14:tracePt t="8137" x="3714750" y="2844800"/>
          <p14:tracePt t="8153" x="3714750" y="2813050"/>
          <p14:tracePt t="8165" x="3702050" y="2794000"/>
          <p14:tracePt t="8185" x="3689350" y="2736850"/>
          <p14:tracePt t="8201" x="3689350" y="2686050"/>
          <p14:tracePt t="8218" x="3683000" y="2641600"/>
          <p14:tracePt t="8225" x="3683000" y="2635250"/>
          <p14:tracePt t="8236" x="3683000" y="2622550"/>
          <p14:tracePt t="8249" x="3683000" y="2609850"/>
          <p14:tracePt t="8267" x="3683000" y="2597150"/>
          <p14:tracePt t="8284" x="3683000" y="2584450"/>
          <p14:tracePt t="8300" x="3683000" y="2565400"/>
          <p14:tracePt t="8317" x="3683000" y="2559050"/>
          <p14:tracePt t="8332" x="3683000" y="2540000"/>
          <p14:tracePt t="8349" x="3683000" y="2520950"/>
          <p14:tracePt t="8369" x="3670300" y="2495550"/>
          <p14:tracePt t="8384" x="3670300" y="2476500"/>
          <p14:tracePt t="8401" x="3670300" y="2457450"/>
          <p14:tracePt t="8417" x="3670300" y="2444750"/>
          <p14:tracePt t="8433" x="3670300" y="2425700"/>
          <p14:tracePt t="8449" x="3670300" y="2400300"/>
          <p14:tracePt t="8465" x="3670300" y="2368550"/>
          <p14:tracePt t="8482" x="3670300" y="2343150"/>
          <p14:tracePt t="8501" x="3676650" y="2324100"/>
          <p14:tracePt t="8517" x="3676650" y="2311400"/>
          <p14:tracePt t="8536" x="3683000" y="2273300"/>
          <p14:tracePt t="8553" x="3683000" y="2254250"/>
          <p14:tracePt t="8569" x="3683000" y="2235200"/>
          <p14:tracePt t="8586" x="3689350" y="2222500"/>
          <p14:tracePt t="8601" x="3689350" y="2203450"/>
          <p14:tracePt t="8617" x="3689350" y="2197100"/>
          <p14:tracePt t="8633" x="3702050" y="2178050"/>
          <p14:tracePt t="8650" x="3702050" y="2159000"/>
          <p14:tracePt t="8666" x="3702050" y="2152650"/>
          <p14:tracePt t="8683" x="3702050" y="2139950"/>
          <p14:tracePt t="8699" x="3708400" y="2133600"/>
          <p14:tracePt t="8715" x="3708400" y="2114550"/>
          <p14:tracePt t="8749" x="3721100" y="2101850"/>
          <p14:tracePt t="8767" x="3727450" y="2089150"/>
          <p14:tracePt t="8784" x="3727450" y="2082800"/>
          <p14:tracePt t="8800" x="3727450" y="2070100"/>
          <p14:tracePt t="8817" x="3727450" y="2063750"/>
          <p14:tracePt t="8833" x="3733800" y="2057400"/>
          <p14:tracePt t="8874" x="3733800" y="2044700"/>
          <p14:tracePt t="8890" x="3746500" y="2044700"/>
          <p14:tracePt t="8962" x="3746500" y="2038350"/>
          <p14:tracePt t="9009" x="3752850" y="2038350"/>
          <p14:tracePt t="9020" x="3752850" y="2032000"/>
          <p14:tracePt t="9036" x="3752850" y="2019300"/>
          <p14:tracePt t="9057" x="3752850" y="2012950"/>
          <p14:tracePt t="9089" x="3759200" y="2012950"/>
          <p14:tracePt t="9100" x="3759200" y="2006600"/>
          <p14:tracePt t="9130" x="3759200" y="1993900"/>
          <p14:tracePt t="9154" x="3759200" y="1987550"/>
          <p14:tracePt t="9170" x="3771900" y="1987550"/>
          <p14:tracePt t="9183" x="3771900" y="1974850"/>
          <p14:tracePt t="9200" x="3771900" y="1968500"/>
          <p14:tracePt t="9265" x="3778250" y="1962150"/>
          <p14:tracePt t="9306" x="3778250" y="1949450"/>
          <p14:tracePt t="9386" x="3778250" y="1943100"/>
          <p14:tracePt t="9410" x="3778250" y="1936750"/>
          <p14:tracePt t="9431" x="3784600" y="1924050"/>
          <p14:tracePt t="9474" x="3784600" y="1917700"/>
          <p14:tracePt t="9505" x="3784600" y="1911350"/>
          <p14:tracePt t="9517" x="3797300" y="1911350"/>
          <p14:tracePt t="9535" x="3803650" y="1892300"/>
          <p14:tracePt t="9553" x="3822700" y="1873250"/>
          <p14:tracePt t="9569" x="3829050" y="1873250"/>
          <p14:tracePt t="9586" x="3829050" y="1866900"/>
          <p14:tracePt t="9602" x="3841750" y="1866900"/>
          <p14:tracePt t="9641" x="3841750" y="1854200"/>
          <p14:tracePt t="9666" x="3848100" y="1847850"/>
          <p14:tracePt t="9689" x="3854450" y="1847850"/>
          <p14:tracePt t="9702" x="3854450" y="1841500"/>
          <p14:tracePt t="9716" x="3867150" y="1841500"/>
          <p14:tracePt t="9735" x="3873500" y="1828800"/>
          <p14:tracePt t="9745" x="3873500" y="1822450"/>
          <p14:tracePt t="9756" x="3879850" y="1822450"/>
          <p14:tracePt t="9768" x="3892550" y="1809750"/>
          <p14:tracePt t="9786" x="3898900" y="1797050"/>
          <p14:tracePt t="9802" x="3917950" y="1784350"/>
          <p14:tracePt t="9818" x="3924300" y="1778000"/>
          <p14:tracePt t="9833" x="3943350" y="1771650"/>
          <p14:tracePt t="9849" x="3962400" y="1758950"/>
          <p14:tracePt t="9867" x="3981450" y="1752600"/>
          <p14:tracePt t="9882" x="3987800" y="1746250"/>
          <p14:tracePt t="9899" x="3987800" y="1733550"/>
          <p14:tracePt t="9915" x="3994150" y="1727200"/>
          <p14:tracePt t="9932" x="4006850" y="1714500"/>
          <p14:tracePt t="9978" x="4013200" y="1714500"/>
          <p14:tracePt t="9988" x="4013200" y="1708150"/>
          <p14:tracePt t="10002" x="4032250" y="1689100"/>
          <p14:tracePt t="10017" x="4038600" y="1682750"/>
          <p14:tracePt t="10034" x="4044950" y="1682750"/>
          <p14:tracePt t="10051" x="4057650" y="1663700"/>
          <p14:tracePt t="10066" x="4064000" y="1657350"/>
          <p14:tracePt t="10084" x="4076700" y="1651000"/>
          <p14:tracePt t="10130" x="4083050" y="1651000"/>
          <p14:tracePt t="10153" x="4089400" y="1651000"/>
          <p14:tracePt t="10178" x="4102100" y="1651000"/>
          <p14:tracePt t="10202" x="4108450" y="1651000"/>
          <p14:tracePt t="10213" x="4108450" y="1638300"/>
          <p14:tracePt t="10234" x="4127500" y="1638300"/>
          <p14:tracePt t="10251" x="4133850" y="1638300"/>
          <p14:tracePt t="10268" x="4152900" y="1638300"/>
          <p14:tracePt t="10284" x="4159250" y="1638300"/>
          <p14:tracePt t="10301" x="4178300" y="1638300"/>
          <p14:tracePt t="10320" x="4203700" y="1638300"/>
          <p14:tracePt t="10333" x="4222750" y="1638300"/>
          <p14:tracePt t="10349" x="4241800" y="1638300"/>
          <p14:tracePt t="10370" x="4273550" y="1638300"/>
          <p14:tracePt t="10385" x="4292600" y="1638300"/>
          <p14:tracePt t="10401" x="4311650" y="1644650"/>
          <p14:tracePt t="10417" x="4337050" y="1644650"/>
          <p14:tracePt t="10433" x="4356100" y="1644650"/>
          <p14:tracePt t="10450" x="4381500" y="1651000"/>
          <p14:tracePt t="10466" x="4419600" y="1663700"/>
          <p14:tracePt t="10482" x="4476750" y="1670050"/>
          <p14:tracePt t="10500" x="4540250" y="1695450"/>
          <p14:tracePt t="10516" x="4610100" y="1708150"/>
          <p14:tracePt t="10534" x="4660900" y="1714500"/>
          <p14:tracePt t="10553" x="4711700" y="1727200"/>
          <p14:tracePt t="10586" x="4730750" y="1733550"/>
          <p14:tracePt t="10600" x="4743450" y="1746250"/>
          <p14:tracePt t="10617" x="4762500" y="1758950"/>
          <p14:tracePt t="10632" x="4781550" y="1771650"/>
          <p14:tracePt t="10650" x="4800600" y="1784350"/>
          <p14:tracePt t="10664" x="4813300" y="1803400"/>
          <p14:tracePt t="10681" x="4832350" y="1822450"/>
          <p14:tracePt t="10697" x="4851400" y="1828800"/>
          <p14:tracePt t="10714" x="4870450" y="1847850"/>
          <p14:tracePt t="10732" x="4883150" y="1866900"/>
          <p14:tracePt t="10748" x="4914900" y="1885950"/>
          <p14:tracePt t="10764" x="4940300" y="1911350"/>
          <p14:tracePt t="10784" x="4965700" y="1936750"/>
          <p14:tracePt t="10800" x="4984750" y="1955800"/>
          <p14:tracePt t="10817" x="4991100" y="1974850"/>
          <p14:tracePt t="10832" x="5003800" y="1987550"/>
          <p14:tracePt t="10848" x="5010150" y="2006600"/>
          <p14:tracePt t="10867" x="5029200" y="2025650"/>
          <p14:tracePt t="10883" x="5035550" y="2044700"/>
          <p14:tracePt t="10900" x="5041900" y="2057400"/>
          <p14:tracePt t="10916" x="5054600" y="2095500"/>
          <p14:tracePt t="10932" x="5073650" y="2139950"/>
          <p14:tracePt t="10949" x="5105400" y="2197100"/>
          <p14:tracePt t="10968" x="5175250" y="2298700"/>
          <p14:tracePt t="10985" x="5226050" y="2381250"/>
          <p14:tracePt t="11003" x="5270500" y="2438400"/>
          <p14:tracePt t="11017" x="5302250" y="2489200"/>
          <p14:tracePt t="11034" x="5321300" y="2533650"/>
          <p14:tracePt t="11050" x="5340350" y="2559050"/>
          <p14:tracePt t="11066" x="5359400" y="2590800"/>
          <p14:tracePt t="11084" x="5378450" y="2609850"/>
          <p14:tracePt t="11100" x="5384800" y="2635250"/>
          <p14:tracePt t="11116" x="5391150" y="2654300"/>
          <p14:tracePt t="11134" x="5403850" y="2679700"/>
          <p14:tracePt t="11151" x="5410200" y="2705100"/>
          <p14:tracePt t="11167" x="5441950" y="2768600"/>
          <p14:tracePt t="11186" x="5461000" y="2806700"/>
          <p14:tracePt t="11201" x="5480050" y="2838450"/>
          <p14:tracePt t="11217" x="5499100" y="2863850"/>
          <p14:tracePt t="11234" x="5511800" y="2882900"/>
          <p14:tracePt t="11251" x="5518150" y="2901950"/>
          <p14:tracePt t="11268" x="5524500" y="2914650"/>
          <p14:tracePt t="11286" x="5537200" y="2946400"/>
          <p14:tracePt t="11292" x="5543550" y="2952750"/>
          <p14:tracePt t="11304" x="5562600" y="2997200"/>
          <p14:tracePt t="11320" x="5594350" y="3035300"/>
          <p14:tracePt t="11333" x="5607050" y="3054350"/>
          <p14:tracePt t="11349" x="5651500" y="3124200"/>
          <p14:tracePt t="11368" x="5708650" y="3244850"/>
          <p14:tracePt t="11385" x="5746750" y="3340100"/>
          <p14:tracePt t="11401" x="5797550" y="3422650"/>
          <p14:tracePt t="11417" x="5816600" y="3486150"/>
          <p14:tracePt t="11432" x="5842000" y="3543300"/>
          <p14:tracePt t="11450" x="5861050" y="3613150"/>
          <p14:tracePt t="11466" x="5886450" y="3689350"/>
          <p14:tracePt t="11482" x="5911850" y="3803650"/>
          <p14:tracePt t="11501" x="5949950" y="3917950"/>
          <p14:tracePt t="11518" x="5988050" y="4019550"/>
          <p14:tracePt t="11536" x="6032500" y="4159250"/>
          <p14:tracePt t="11553" x="6057900" y="4229100"/>
          <p14:tracePt t="11568" x="6076950" y="4267200"/>
          <p14:tracePt t="11587" x="6096000" y="4311650"/>
          <p14:tracePt t="11602" x="6108700" y="4343400"/>
          <p14:tracePt t="11616" x="6121400" y="4381500"/>
          <p14:tracePt t="11633" x="6127750" y="4419600"/>
          <p14:tracePt t="11649" x="6140450" y="4438650"/>
          <p14:tracePt t="11954" x="6140450" y="4425950"/>
          <p14:tracePt t="11964" x="6134100" y="4406900"/>
          <p14:tracePt t="11988" x="6102350" y="4318000"/>
          <p14:tracePt t="12003" x="6070600" y="4254500"/>
          <p14:tracePt t="12017" x="6007100" y="4165600"/>
          <p14:tracePt t="12034" x="5962650" y="4102100"/>
          <p14:tracePt t="12050" x="5892800" y="4032250"/>
          <p14:tracePt t="12066" x="5803900" y="3956050"/>
          <p14:tracePt t="12083" x="5702300" y="3892550"/>
          <p14:tracePt t="12099" x="5613400" y="3829050"/>
          <p14:tracePt t="12115" x="5511800" y="3752850"/>
          <p14:tracePt t="12133" x="5422900" y="3689350"/>
          <p14:tracePt t="12149" x="5302250" y="3606800"/>
          <p14:tracePt t="12168" x="5143500" y="3486150"/>
          <p14:tracePt t="12186" x="4997450" y="3403600"/>
          <p14:tracePt t="12201" x="4895850" y="3340100"/>
          <p14:tracePt t="12217" x="4813300" y="3289300"/>
          <p14:tracePt t="12233" x="4711700" y="3225800"/>
          <p14:tracePt t="12250" x="4641850" y="3168650"/>
          <p14:tracePt t="12266" x="4559300" y="3124200"/>
          <p14:tracePt t="12283" x="4476750" y="3086100"/>
          <p14:tracePt t="12300" x="4394200" y="3054350"/>
          <p14:tracePt t="12316" x="4318000" y="3028950"/>
          <p14:tracePt t="12324" x="4286250" y="3016250"/>
          <p14:tracePt t="12332" x="4248150" y="3009900"/>
          <p14:tracePt t="12349" x="4171950" y="3009900"/>
          <p14:tracePt t="12370" x="4070350" y="2997200"/>
          <p14:tracePt t="12385" x="4032250" y="2997200"/>
          <p14:tracePt t="12400" x="3994150" y="2997200"/>
          <p14:tracePt t="12416" x="3975100" y="2997200"/>
          <p14:tracePt t="12433" x="3949700" y="3009900"/>
          <p14:tracePt t="12450" x="3930650" y="3022600"/>
          <p14:tracePt t="12466" x="3917950" y="3041650"/>
          <p14:tracePt t="12482" x="3898900" y="3060700"/>
          <p14:tracePt t="12503" x="3879850" y="3079750"/>
          <p14:tracePt t="12518" x="3873500" y="3092450"/>
          <p14:tracePt t="12534" x="3867150" y="3111500"/>
          <p14:tracePt t="12552" x="3867150" y="3136900"/>
          <p14:tracePt t="12568" x="3867150" y="3155950"/>
          <p14:tracePt t="12586" x="3867150" y="3175000"/>
          <p14:tracePt t="12600" x="3854450" y="3187700"/>
          <p14:tracePt t="12617" x="3848100" y="3206750"/>
          <p14:tracePt t="12634" x="3848100" y="3213100"/>
          <p14:tracePt t="12666" x="3848100" y="3225800"/>
          <p14:tracePt t="12684" x="3835400" y="3232150"/>
          <p14:tracePt t="12714" x="3835400" y="3244850"/>
          <p14:tracePt t="12724" x="3835400" y="3251200"/>
          <p14:tracePt t="12737" x="3835400" y="3270250"/>
          <p14:tracePt t="12752" x="3835400" y="3295650"/>
          <p14:tracePt t="12769" x="3854450" y="3333750"/>
          <p14:tracePt t="12785" x="3867150" y="3352800"/>
          <p14:tracePt t="12802" x="3886200" y="3371850"/>
          <p14:tracePt t="12817" x="3905250" y="3390900"/>
          <p14:tracePt t="12824" x="3911600" y="3397250"/>
          <p14:tracePt t="12835" x="3924300" y="3397250"/>
          <p14:tracePt t="12850" x="3930650" y="3403600"/>
          <p14:tracePt t="12866" x="3949700" y="3403600"/>
          <p14:tracePt t="12882" x="3962400" y="3416300"/>
          <p14:tracePt t="12900" x="3975100" y="3416300"/>
          <p14:tracePt t="12916" x="3981450" y="3422650"/>
          <p14:tracePt t="12932" x="4000500" y="3422650"/>
          <p14:tracePt t="12952" x="4038600" y="3441700"/>
          <p14:tracePt t="12969" x="4076700" y="3441700"/>
          <p14:tracePt t="12987" x="4127500" y="3454400"/>
          <p14:tracePt t="13001" x="4165600" y="3454400"/>
          <p14:tracePt t="13018" x="4184650" y="3454400"/>
          <p14:tracePt t="13082" x="4191000" y="3454400"/>
          <p14:tracePt t="13091" x="4203700" y="3454400"/>
          <p14:tracePt t="13106" x="4210050" y="3454400"/>
          <p14:tracePt t="13116" x="4222750" y="3454400"/>
          <p14:tracePt t="13133" x="4229100" y="3454400"/>
          <p14:tracePt t="13149" x="4235450" y="3454400"/>
          <p14:tracePt t="13170" x="4248150" y="3454400"/>
          <p14:tracePt t="13187" x="4254500" y="3454400"/>
          <p14:tracePt t="13204" x="4260850" y="3454400"/>
          <p14:tracePt t="13218" x="4279900" y="3454400"/>
          <p14:tracePt t="13233" x="4298950" y="3454400"/>
          <p14:tracePt t="13249" x="4318000" y="3454400"/>
          <p14:tracePt t="13266" x="4330700" y="3460750"/>
          <p14:tracePt t="13283" x="4349750" y="3467100"/>
          <p14:tracePt t="13361" x="4356100" y="3467100"/>
          <p14:tracePt t="13393" x="4368800" y="3479800"/>
          <p14:tracePt t="13419" x="4368800" y="3486150"/>
          <p14:tracePt t="13434" x="4368800" y="3492500"/>
          <p14:tracePt t="13452" x="4368800" y="3505200"/>
          <p14:tracePt t="13474" x="4368800" y="3511550"/>
          <p14:tracePt t="13485" x="4368800" y="3524250"/>
          <p14:tracePt t="13501" x="4362450" y="3530600"/>
          <p14:tracePt t="13515" x="4362450" y="3536950"/>
          <p14:tracePt t="13533" x="4362450" y="3549650"/>
          <p14:tracePt t="13549" x="4356100" y="3549650"/>
          <p14:tracePt t="13568" x="4337050" y="3562350"/>
          <p14:tracePt t="13583" x="4330700" y="3562350"/>
          <p14:tracePt t="13600" x="4311650" y="3575050"/>
          <p14:tracePt t="13616" x="4305300" y="3581400"/>
          <p14:tracePt t="13634" x="4286250" y="3581400"/>
          <p14:tracePt t="13649" x="4260850" y="3587750"/>
          <p14:tracePt t="13666" x="4229100" y="3600450"/>
          <p14:tracePt t="13683" x="4203700" y="3600450"/>
          <p14:tracePt t="13699" x="4184650" y="3606800"/>
          <p14:tracePt t="13715" x="4171950" y="3606800"/>
          <p14:tracePt t="13734" x="4159250" y="3606800"/>
          <p14:tracePt t="13764" x="4146550" y="3619500"/>
          <p14:tracePt t="13784" x="4114800" y="3619500"/>
          <p14:tracePt t="13801" x="4089400" y="3619500"/>
          <p14:tracePt t="13818" x="4064000" y="3625850"/>
          <p14:tracePt t="13833" x="4025900" y="3625850"/>
          <p14:tracePt t="13849" x="3987800" y="3625850"/>
          <p14:tracePt t="13856" x="3968750" y="3625850"/>
          <p14:tracePt t="13868" x="3930650" y="3625850"/>
          <p14:tracePt t="13883" x="3892550" y="3625850"/>
          <p14:tracePt t="13900" x="3854450" y="3625850"/>
          <p14:tracePt t="13916" x="3829050" y="3625850"/>
          <p14:tracePt t="13932" x="3797300" y="3625850"/>
          <p14:tracePt t="13949" x="3784600" y="3625850"/>
          <p14:tracePt t="13966" x="3765550" y="3625850"/>
          <p14:tracePt t="13982" x="3759200" y="3625850"/>
          <p14:tracePt t="14002" x="3746500" y="3613150"/>
          <p14:tracePt t="14034" x="3733800" y="3594100"/>
          <p14:tracePt t="14051" x="3733800" y="3587750"/>
          <p14:tracePt t="14067" x="3714750" y="3568700"/>
          <p14:tracePt t="14085" x="3702050" y="3562350"/>
          <p14:tracePt t="14100" x="3695700" y="3543300"/>
          <p14:tracePt t="14116" x="3689350" y="3530600"/>
          <p14:tracePt t="14136" x="3676650" y="3511550"/>
          <p14:tracePt t="14151" x="3676650" y="3498850"/>
          <p14:tracePt t="14166" x="3676650" y="3492500"/>
          <p14:tracePt t="14186" x="3676650" y="3473450"/>
          <p14:tracePt t="14200" x="3676650" y="3467100"/>
          <p14:tracePt t="14233" x="3683000" y="3460750"/>
          <p14:tracePt t="14251" x="3683000" y="3448050"/>
          <p14:tracePt t="14268" x="3689350" y="3441700"/>
          <p14:tracePt t="14284" x="3695700" y="3435350"/>
          <p14:tracePt t="14304" x="3708400" y="3416300"/>
          <p14:tracePt t="14318" x="3714750" y="3416300"/>
          <p14:tracePt t="14333" x="3727450" y="3403600"/>
          <p14:tracePt t="14352" x="3733800" y="3403600"/>
          <p14:tracePt t="14369" x="3752850" y="3403600"/>
          <p14:tracePt t="14377" x="3759200" y="3403600"/>
          <p14:tracePt t="14394" x="3765550" y="3403600"/>
          <p14:tracePt t="14419" x="3778250" y="3403600"/>
          <p14:tracePt t="14434" x="3784600" y="3403600"/>
          <p14:tracePt t="14458" x="3790950" y="3397250"/>
          <p14:tracePt t="14469" x="3803650" y="3397250"/>
          <p14:tracePt t="14484" x="3810000" y="3397250"/>
          <p14:tracePt t="14501" x="3829050" y="3397250"/>
          <p14:tracePt t="14518" x="3848100" y="3390900"/>
          <p14:tracePt t="14537" x="3873500" y="3390900"/>
          <p14:tracePt t="14553" x="3886200" y="3390900"/>
          <p14:tracePt t="14568" x="3905250" y="3378200"/>
          <p14:tracePt t="14586" x="3924300" y="3378200"/>
          <p14:tracePt t="14601" x="3949700" y="3378200"/>
          <p14:tracePt t="14617" x="3968750" y="3371850"/>
          <p14:tracePt t="14634" x="3987800" y="3371850"/>
          <p14:tracePt t="14651" x="4000500" y="3371850"/>
          <p14:tracePt t="14666" x="4019550" y="3365500"/>
          <p14:tracePt t="14882" x="4032250" y="3365500"/>
          <p14:tracePt t="14907" x="4038600" y="3365500"/>
          <p14:tracePt t="14919" x="4038600" y="3352800"/>
          <p14:tracePt t="15786" x="4044950" y="3352800"/>
          <p14:tracePt t="15796" x="4057650" y="3352800"/>
          <p14:tracePt t="15819" x="4114800" y="3378200"/>
          <p14:tracePt t="15834" x="4197350" y="3409950"/>
          <p14:tracePt t="15850" x="4279900" y="3448050"/>
          <p14:tracePt t="15867" x="4343400" y="3467100"/>
          <p14:tracePt t="15883" x="4400550" y="3492500"/>
          <p14:tracePt t="15900" x="4425950" y="3498850"/>
          <p14:tracePt t="15933" x="4438650" y="3511550"/>
          <p14:tracePt t="15954" x="4438650" y="3517900"/>
          <p14:tracePt t="15971" x="4438650" y="3524250"/>
          <p14:tracePt t="15986" x="4445000" y="3536950"/>
          <p14:tracePt t="16002" x="4457700" y="3543300"/>
          <p14:tracePt t="16018" x="4470400" y="3549650"/>
          <p14:tracePt t="16035" x="4502150" y="3562350"/>
          <p14:tracePt t="16052" x="4514850" y="3562350"/>
          <p14:tracePt t="16099" x="4527550" y="3562350"/>
          <p14:tracePt t="16137" x="4527550" y="3556000"/>
          <p14:tracePt t="16162" x="4527550" y="3549650"/>
          <p14:tracePt t="16289" x="4521200" y="3549650"/>
          <p14:tracePt t="16300" x="4514850" y="3549650"/>
          <p14:tracePt t="16321" x="4489450" y="3549650"/>
          <p14:tracePt t="16333" x="4476750" y="3549650"/>
          <p14:tracePt t="16349" x="4470400" y="3549650"/>
          <p14:tracePt t="16666" x="4464050" y="3549650"/>
          <p14:tracePt t="16683" x="4451350" y="3543300"/>
          <p14:tracePt t="16701" x="4451350" y="3511550"/>
          <p14:tracePt t="16716" x="4445000" y="3473450"/>
          <p14:tracePt t="16736" x="4445000" y="3416300"/>
          <p14:tracePt t="16749" x="4445000" y="3397250"/>
          <p14:tracePt t="16766" x="4445000" y="3346450"/>
          <p14:tracePt t="16785" x="4457700" y="3295650"/>
          <p14:tracePt t="16801" x="4476750" y="3257550"/>
          <p14:tracePt t="16817" x="4495800" y="3225800"/>
          <p14:tracePt t="16833" x="4514850" y="3213100"/>
          <p14:tracePt t="16850" x="4540250" y="3181350"/>
          <p14:tracePt t="16868" x="4584700" y="3136900"/>
          <p14:tracePt t="16884" x="4641850" y="3092450"/>
          <p14:tracePt t="16900" x="4699000" y="3060700"/>
          <p14:tracePt t="16916" x="4737100" y="3041650"/>
          <p14:tracePt t="16933" x="4781550" y="3009900"/>
          <p14:tracePt t="16953" x="4832350" y="2978150"/>
          <p14:tracePt t="16969" x="4870450" y="2971800"/>
          <p14:tracePt t="16986" x="4908550" y="2946400"/>
          <p14:tracePt t="17001" x="4927600" y="2933700"/>
          <p14:tracePt t="17017" x="4946650" y="2921000"/>
          <p14:tracePt t="17034" x="4953000" y="2914650"/>
          <p14:tracePt t="17051" x="4953000" y="2901950"/>
          <p14:tracePt t="17066" x="4972050" y="2901950"/>
          <p14:tracePt t="17083" x="4978400" y="2895600"/>
          <p14:tracePt t="17100" x="5010150" y="2895600"/>
          <p14:tracePt t="17116" x="5048250" y="2882900"/>
          <p14:tracePt t="17136" x="5137150" y="2863850"/>
          <p14:tracePt t="17152" x="5175250" y="2851150"/>
          <p14:tracePt t="17169" x="5238750" y="2851150"/>
          <p14:tracePt t="17186" x="5321300" y="2832100"/>
          <p14:tracePt t="17201" x="5397500" y="2819400"/>
          <p14:tracePt t="17217" x="5467350" y="2794000"/>
          <p14:tracePt t="17235" x="5518150" y="2794000"/>
          <p14:tracePt t="17252" x="5537200" y="2787650"/>
          <p14:tracePt t="17378" x="5530850" y="2787650"/>
          <p14:tracePt t="17389" x="5518150" y="2787650"/>
          <p14:tracePt t="17412" x="5473700" y="2819400"/>
          <p14:tracePt t="17433" x="5422900" y="2832100"/>
          <p14:tracePt t="17450" x="5384800" y="2857500"/>
          <p14:tracePt t="17466" x="5353050" y="2876550"/>
          <p14:tracePt t="17473" x="5346700" y="2882900"/>
          <p14:tracePt t="17483" x="5334000" y="2889250"/>
          <p14:tracePt t="17505" x="5314950" y="2901950"/>
          <p14:tracePt t="17538" x="5308600" y="2908300"/>
          <p14:tracePt t="17553" x="5308600" y="2927350"/>
          <p14:tracePt t="17569" x="5308600" y="2946400"/>
          <p14:tracePt t="17584" x="5308600" y="2952750"/>
          <p14:tracePt t="17658" x="5308600" y="2959100"/>
          <p14:tracePt t="17667" x="5308600" y="2971800"/>
          <p14:tracePt t="17698" x="5308600" y="2978150"/>
          <p14:tracePt t="17708" x="5308600" y="2990850"/>
          <p14:tracePt t="17762" x="5308600" y="2997200"/>
          <p14:tracePt t="18604" x="5327650" y="2997200"/>
          <p14:tracePt t="18619" x="5359400" y="2978150"/>
          <p14:tracePt t="18636" x="5372100" y="2959100"/>
          <p14:tracePt t="18652" x="5391150" y="2952750"/>
          <p14:tracePt t="18670" x="5416550" y="2933700"/>
          <p14:tracePt t="18687" x="5505450" y="2889250"/>
          <p14:tracePt t="18703" x="5575300" y="2863850"/>
          <p14:tracePt t="18720" x="5626100" y="2832100"/>
          <p14:tracePt t="18737" x="5683250" y="2813050"/>
          <p14:tracePt t="18752" x="5734050" y="2787650"/>
          <p14:tracePt t="18770" x="5765800" y="2768600"/>
          <p14:tracePt t="18786" x="5791200" y="2749550"/>
          <p14:tracePt t="18801" x="5822950" y="2711450"/>
          <p14:tracePt t="18817" x="5880100" y="2673350"/>
          <p14:tracePt t="18833" x="5962650" y="2628900"/>
          <p14:tracePt t="18852" x="6045200" y="2590800"/>
          <p14:tracePt t="18868" x="6140450" y="2559050"/>
          <p14:tracePt t="18884" x="6261100" y="2501900"/>
          <p14:tracePt t="18904" x="6451600" y="2425700"/>
          <p14:tracePt t="18916" x="6521450" y="2393950"/>
          <p14:tracePt t="18933" x="6616700" y="2362200"/>
          <p14:tracePt t="18952" x="6718300" y="2324100"/>
          <p14:tracePt t="18969" x="6769100" y="2305050"/>
          <p14:tracePt t="18985" x="6800850" y="2292350"/>
          <p14:tracePt t="19001" x="6819900" y="2292350"/>
          <p14:tracePt t="19017" x="6832600" y="2286000"/>
          <p14:tracePt t="19034" x="6864350" y="2273300"/>
          <p14:tracePt t="19050" x="6889750" y="2266950"/>
          <p14:tracePt t="19066" x="6921500" y="2266950"/>
          <p14:tracePt t="19085" x="6946900" y="2266950"/>
          <p14:tracePt t="19128" x="6934200" y="2273300"/>
          <p14:tracePt t="19139" x="6883400" y="2279650"/>
          <p14:tracePt t="19155" x="6794500" y="2305050"/>
          <p14:tracePt t="19170" x="6654800" y="2362200"/>
          <p14:tracePt t="19185" x="6540500" y="2387600"/>
          <p14:tracePt t="19202" x="6464300" y="2400300"/>
          <p14:tracePt t="19218" x="6451600" y="2406650"/>
          <p14:tracePt t="19235" x="6445250" y="2406650"/>
          <p14:tracePt t="19252" x="6426200" y="2425700"/>
          <p14:tracePt t="19268" x="6407150" y="2438400"/>
          <p14:tracePt t="19284" x="6369050" y="2463800"/>
          <p14:tracePt t="19305" x="6318250" y="2501900"/>
          <p14:tracePt t="19320" x="6299200" y="2520950"/>
          <p14:tracePt t="19334" x="6292850" y="2527300"/>
          <p14:tracePt t="19353" x="6286500" y="2552700"/>
          <p14:tracePt t="19369" x="6286500" y="2571750"/>
          <p14:tracePt t="19385" x="6286500" y="2597150"/>
          <p14:tracePt t="19400" x="6286500" y="2609850"/>
          <p14:tracePt t="19433" x="6286500" y="2622550"/>
          <p14:tracePt t="19452" x="6292850" y="2622550"/>
          <p14:tracePt t="19463" x="6343650" y="2622550"/>
          <p14:tracePt t="19474" x="6394450" y="2622550"/>
          <p14:tracePt t="19483" x="6438900" y="2622550"/>
          <p14:tracePt t="19502" x="6597650" y="2635250"/>
          <p14:tracePt t="19520" x="6826250" y="2635250"/>
          <p14:tracePt t="19535" x="6934200" y="2635250"/>
          <p14:tracePt t="19550" x="6965950" y="2635250"/>
          <p14:tracePt t="19739" x="6978650" y="2635250"/>
          <p14:tracePt t="19757" x="6972300" y="2635250"/>
          <p14:tracePt t="19773" x="6959600" y="2635250"/>
          <p14:tracePt t="19802" x="6838950" y="2635250"/>
          <p14:tracePt t="19818" x="6775450" y="2635250"/>
          <p14:tracePt t="19835" x="6711950" y="2635250"/>
          <p14:tracePt t="19851" x="6648450" y="2635250"/>
          <p14:tracePt t="19869" x="6565900" y="2635250"/>
          <p14:tracePt t="19884" x="6502400" y="2635250"/>
          <p14:tracePt t="19904" x="6413500" y="2660650"/>
          <p14:tracePt t="19917" x="6394450" y="2660650"/>
          <p14:tracePt t="19933" x="6356350" y="2673350"/>
          <p14:tracePt t="19952" x="6305550" y="2692400"/>
          <p14:tracePt t="19969" x="6267450" y="2698750"/>
          <p14:tracePt t="19985" x="6242050" y="2717800"/>
          <p14:tracePt t="20001" x="6197600" y="2736850"/>
          <p14:tracePt t="20017" x="6165850" y="2781300"/>
          <p14:tracePt t="20034" x="6146800" y="2800350"/>
          <p14:tracePt t="20051" x="6140450" y="2825750"/>
          <p14:tracePt t="20067" x="6134100" y="2844800"/>
          <p14:tracePt t="20085" x="6134100" y="2882900"/>
          <p14:tracePt t="20104" x="6121400" y="2927350"/>
          <p14:tracePt t="20118" x="6121400" y="2940050"/>
          <p14:tracePt t="20139" x="6121400" y="2971800"/>
          <p14:tracePt t="20155" x="6121400" y="3003550"/>
          <p14:tracePt t="20170" x="6121400" y="3028950"/>
          <p14:tracePt t="20186" x="6121400" y="3048000"/>
          <p14:tracePt t="20202" x="6134100" y="3060700"/>
          <p14:tracePt t="20218" x="6146800" y="3079750"/>
          <p14:tracePt t="20235" x="6159500" y="3086100"/>
          <p14:tracePt t="20257" x="6165850" y="3098800"/>
          <p14:tracePt t="20274" x="6184900" y="3098800"/>
          <p14:tracePt t="20284" x="6191250" y="3098800"/>
          <p14:tracePt t="20301" x="6210300" y="3105150"/>
          <p14:tracePt t="20318" x="6261100" y="3105150"/>
          <p14:tracePt t="20336" x="6343650" y="3117850"/>
          <p14:tracePt t="20353" x="6388100" y="3117850"/>
          <p14:tracePt t="20369" x="6400800" y="3117850"/>
          <p14:tracePt t="20401" x="6419850" y="3117850"/>
          <p14:tracePt t="20419" x="6438900" y="3117850"/>
          <p14:tracePt t="20434" x="6457950" y="3111500"/>
          <p14:tracePt t="20451" x="6508750" y="3105150"/>
          <p14:tracePt t="20468" x="6572250" y="3092450"/>
          <p14:tracePt t="20487" x="6629400" y="3079750"/>
          <p14:tracePt t="20497" x="6692900" y="3073400"/>
          <p14:tracePt t="20508" x="6711950" y="3073400"/>
          <p14:tracePt t="20519" x="6750050" y="3060700"/>
          <p14:tracePt t="20535" x="6769100" y="3060700"/>
          <p14:tracePt t="20553" x="6819900" y="3048000"/>
          <p14:tracePt t="20568" x="6845300" y="3048000"/>
          <p14:tracePt t="20586" x="6889750" y="3041650"/>
          <p14:tracePt t="20601" x="6927850" y="3028950"/>
          <p14:tracePt t="20617" x="6965950" y="3028950"/>
          <p14:tracePt t="20634" x="7004050" y="3028950"/>
          <p14:tracePt t="20650" x="7016750" y="3028950"/>
          <p14:tracePt t="20681" x="7023100" y="3028950"/>
          <p14:tracePt t="20691" x="7029450" y="3028950"/>
          <p14:tracePt t="20702" x="7042150" y="3028950"/>
          <p14:tracePt t="20717" x="7080250" y="3028950"/>
          <p14:tracePt t="20735" x="7131050" y="3028950"/>
          <p14:tracePt t="20751" x="7213600" y="3028950"/>
          <p14:tracePt t="20768" x="7232650" y="3028950"/>
          <p14:tracePt t="21193" x="7264400" y="3028950"/>
          <p14:tracePt t="21211" x="7289800" y="3028950"/>
          <p14:tracePt t="21234" x="7346950" y="3028950"/>
          <p14:tracePt t="21251" x="7391400" y="3035300"/>
          <p14:tracePt t="21268" x="7416800" y="3035300"/>
          <p14:tracePt t="21283" x="7454900" y="3035300"/>
          <p14:tracePt t="21301" x="7493000" y="3035300"/>
          <p14:tracePt t="21317" x="7569200" y="3035300"/>
          <p14:tracePt t="21335" x="7683500" y="3041650"/>
          <p14:tracePt t="21353" x="7759700" y="3041650"/>
          <p14:tracePt t="21370" x="7829550" y="3041650"/>
          <p14:tracePt t="21385" x="7893050" y="3054350"/>
          <p14:tracePt t="21401" x="7956550" y="3067050"/>
          <p14:tracePt t="21417" x="8026400" y="3067050"/>
          <p14:tracePt t="21433" x="8102600" y="3067050"/>
          <p14:tracePt t="21450" x="8140700" y="3067050"/>
          <p14:tracePt t="21466" x="8147050" y="3067050"/>
          <p14:tracePt t="22132" x="8147050" y="3073400"/>
          <p14:tracePt t="22157" x="8128000" y="3073400"/>
          <p14:tracePt t="22169" x="8115300" y="3073400"/>
          <p14:tracePt t="22188" x="8096250" y="3073400"/>
          <p14:tracePt t="22203" x="8064500" y="3086100"/>
          <p14:tracePt t="22217" x="8026400" y="3086100"/>
          <p14:tracePt t="22234" x="7988300" y="3086100"/>
          <p14:tracePt t="22251" x="7937500" y="3086100"/>
          <p14:tracePt t="22268" x="7861300" y="3086100"/>
          <p14:tracePt t="22287" x="7766050" y="3086100"/>
          <p14:tracePt t="22301" x="7645400" y="3086100"/>
          <p14:tracePt t="22319" x="7416800" y="3086100"/>
          <p14:tracePt t="22337" x="7270750" y="3086100"/>
          <p14:tracePt t="22353" x="7181850" y="3086100"/>
          <p14:tracePt t="22369" x="7112000" y="3086100"/>
          <p14:tracePt t="22385" x="7048500" y="3086100"/>
          <p14:tracePt t="22402" x="6985000" y="3086100"/>
          <p14:tracePt t="22417" x="6915150" y="3098800"/>
          <p14:tracePt t="22434" x="6864350" y="3117850"/>
          <p14:tracePt t="22452" x="6800850" y="3130550"/>
          <p14:tracePt t="22469" x="6743700" y="3149600"/>
          <p14:tracePt t="22485" x="6680200" y="3162300"/>
          <p14:tracePt t="22505" x="6565900" y="3194050"/>
          <p14:tracePt t="22518" x="6527800" y="3206750"/>
          <p14:tracePt t="22537" x="6426200" y="3276600"/>
          <p14:tracePt t="22544" x="6394450" y="3308350"/>
          <p14:tracePt t="22553" x="6356350" y="3346450"/>
          <p14:tracePt t="22570" x="6299200" y="3403600"/>
          <p14:tracePt t="22585" x="6254750" y="3460750"/>
          <p14:tracePt t="22601" x="6210300" y="3511550"/>
          <p14:tracePt t="22617" x="6153150" y="3556000"/>
          <p14:tracePt t="22634" x="6102350" y="3581400"/>
          <p14:tracePt t="22651" x="6057900" y="3625850"/>
          <p14:tracePt t="22667" x="5988050" y="3683000"/>
          <p14:tracePt t="22684" x="5911850" y="3771900"/>
          <p14:tracePt t="22701" x="5816600" y="3898900"/>
          <p14:tracePt t="22717" x="5689600" y="4095750"/>
          <p14:tracePt t="22737" x="5518150" y="4318000"/>
          <p14:tracePt t="22754" x="5467350" y="4387850"/>
          <p14:tracePt t="22770" x="5435600" y="4425950"/>
          <p14:tracePt t="22785" x="5416550" y="4470400"/>
          <p14:tracePt t="22802" x="5397500" y="4527550"/>
          <p14:tracePt t="22819" x="5372100" y="4591050"/>
          <p14:tracePt t="22835" x="5308600" y="4692650"/>
          <p14:tracePt t="22852" x="5232400" y="4800600"/>
          <p14:tracePt t="22868" x="5137150" y="4908550"/>
          <p14:tracePt t="22884" x="5054600" y="5010150"/>
          <p14:tracePt t="22902" x="4978400" y="5118100"/>
          <p14:tracePt t="22917" x="4895850" y="5226050"/>
          <p14:tracePt t="22936" x="4787900" y="5397500"/>
          <p14:tracePt t="22954" x="4737100" y="5499100"/>
          <p14:tracePt t="22969" x="4679950" y="5581650"/>
          <p14:tracePt t="22986" x="4635500" y="5651500"/>
          <p14:tracePt t="23002" x="4572000" y="5721350"/>
          <p14:tracePt t="23019" x="4533900" y="5765800"/>
          <p14:tracePt t="23036" x="4508500" y="5803900"/>
          <p14:tracePt t="23044" x="4502150" y="5829300"/>
          <p14:tracePt t="23054" x="4489450" y="5835650"/>
          <p14:tracePt t="23068" x="4483100" y="5854700"/>
          <p14:tracePt t="23086" x="4476750" y="5861050"/>
          <p14:tracePt t="23145" x="4476750" y="5848350"/>
          <p14:tracePt t="23156" x="4476750" y="5842000"/>
          <p14:tracePt t="23169" x="4476750" y="5816600"/>
          <p14:tracePt t="23186" x="4489450" y="5772150"/>
          <p14:tracePt t="23201" x="4508500" y="5708650"/>
          <p14:tracePt t="23217" x="4546600" y="5651500"/>
          <p14:tracePt t="23234" x="4603750" y="5581650"/>
          <p14:tracePt t="23252" x="4660900" y="5499100"/>
          <p14:tracePt t="23268" x="4724400" y="5397500"/>
          <p14:tracePt t="23284" x="4794250" y="5289550"/>
          <p14:tracePt t="23301" x="4845050" y="5187950"/>
          <p14:tracePt t="23318" x="4889500" y="5092700"/>
          <p14:tracePt t="23336" x="4940300" y="4991100"/>
          <p14:tracePt t="23353" x="4972050" y="4908550"/>
          <p14:tracePt t="23369" x="5010150" y="4806950"/>
          <p14:tracePt t="23385" x="5060950" y="4711700"/>
          <p14:tracePt t="23402" x="5111750" y="4591050"/>
          <p14:tracePt t="23417" x="5137150" y="4508500"/>
          <p14:tracePt t="23434" x="5149850" y="4445000"/>
          <p14:tracePt t="23451" x="5156200" y="4375150"/>
          <p14:tracePt t="23467" x="5156200" y="4311650"/>
          <p14:tracePt t="23484" x="5156200" y="4235450"/>
          <p14:tracePt t="23505" x="5156200" y="4133850"/>
          <p14:tracePt t="23520" x="5156200" y="4083050"/>
          <p14:tracePt t="23537" x="5156200" y="4019550"/>
          <p14:tracePt t="23554" x="5156200" y="3968750"/>
          <p14:tracePt t="23561" x="5156200" y="3949700"/>
          <p14:tracePt t="23571" x="5156200" y="3924300"/>
          <p14:tracePt t="23586" x="5156200" y="3886200"/>
          <p14:tracePt t="23602" x="5143500" y="3848100"/>
          <p14:tracePt t="23617" x="5130800" y="3797300"/>
          <p14:tracePt t="23634" x="5118100" y="3740150"/>
          <p14:tracePt t="23652" x="5099050" y="3689350"/>
          <p14:tracePt t="23667" x="5086350" y="3644900"/>
          <p14:tracePt t="23685" x="5067300" y="3594100"/>
          <p14:tracePt t="23705" x="5010150" y="3505200"/>
          <p14:tracePt t="23720" x="4965700" y="3435350"/>
          <p14:tracePt t="23737" x="4933950" y="3378200"/>
          <p14:tracePt t="23753" x="4908550" y="3327400"/>
          <p14:tracePt t="23770" x="4876800" y="3282950"/>
          <p14:tracePt t="23787" x="4857750" y="3244850"/>
          <p14:tracePt t="23802" x="4826000" y="3200400"/>
          <p14:tracePt t="23819" x="4806950" y="3168650"/>
          <p14:tracePt t="23835" x="4775200" y="3143250"/>
          <p14:tracePt t="23852" x="4756150" y="3111500"/>
          <p14:tracePt t="23869" x="4743450" y="3086100"/>
          <p14:tracePt t="23885" x="4718050" y="3048000"/>
          <p14:tracePt t="23905" x="4705350" y="3022600"/>
          <p14:tracePt t="23918" x="4692650" y="3009900"/>
          <p14:tracePt t="23935" x="4686300" y="3003550"/>
          <p14:tracePt t="23952" x="4686300" y="2990850"/>
          <p14:tracePt t="31850" x="4679950" y="2990850"/>
          <p14:tracePt t="32346" x="4660900" y="2990850"/>
          <p14:tracePt t="32364" x="4610100" y="2997200"/>
          <p14:tracePt t="32386" x="4362450" y="3086100"/>
          <p14:tracePt t="32403" x="4108450" y="3181350"/>
          <p14:tracePt t="32420" x="3911600" y="3257550"/>
          <p14:tracePt t="32435" x="3790950" y="3308350"/>
          <p14:tracePt t="32451" x="3740150" y="3321050"/>
          <p14:tracePt t="32468" x="3721100" y="3321050"/>
          <p14:tracePt t="32489" x="3695700" y="3321050"/>
          <p14:tracePt t="32505" x="3689350" y="3321050"/>
          <p14:tracePt t="32521" x="3676650" y="3321050"/>
          <p14:tracePt t="32538" x="3663950" y="3321050"/>
          <p14:tracePt t="32554" x="3644900" y="3321050"/>
          <p14:tracePt t="32570" x="3625850" y="3321050"/>
          <p14:tracePt t="32586" x="3606800" y="3321050"/>
          <p14:tracePt t="32604" x="3594100" y="3321050"/>
          <p14:tracePt t="32620" x="3562350" y="3321050"/>
          <p14:tracePt t="32636" x="3536950" y="3321050"/>
          <p14:tracePt t="32653" x="3517900" y="3321050"/>
          <p14:tracePt t="32730" x="3511550" y="3321050"/>
          <p14:tracePt t="32739" x="3511550" y="3308350"/>
          <p14:tracePt t="32753" x="3511550" y="3295650"/>
          <p14:tracePt t="32770" x="3511550" y="3263900"/>
          <p14:tracePt t="32778" x="3511550" y="3244850"/>
          <p14:tracePt t="32788" x="3511550" y="3225800"/>
          <p14:tracePt t="32803" x="3511550" y="3200400"/>
          <p14:tracePt t="32819" x="3511550" y="3175000"/>
          <p14:tracePt t="32836" x="3530600" y="3143250"/>
          <p14:tracePt t="32851" x="3543300" y="3117850"/>
          <p14:tracePt t="32868" x="3549650" y="3086100"/>
          <p14:tracePt t="32885" x="3575050" y="3048000"/>
          <p14:tracePt t="32904" x="3587750" y="3009900"/>
          <p14:tracePt t="32920" x="3587750" y="2997200"/>
          <p14:tracePt t="32937" x="3600450" y="2978150"/>
          <p14:tracePt t="32969" x="3606800" y="2965450"/>
          <p14:tracePt t="32986" x="3613150" y="2959100"/>
          <p14:tracePt t="33003" x="3625850" y="2952750"/>
          <p14:tracePt t="33020" x="3632200" y="2940050"/>
          <p14:tracePt t="33036" x="3651250" y="2940050"/>
          <p14:tracePt t="33052" x="3657600" y="2933700"/>
          <p14:tracePt t="33072" x="3683000" y="2933700"/>
          <p14:tracePt t="33087" x="3695700" y="2933700"/>
          <p14:tracePt t="33105" x="3721100" y="2927350"/>
          <p14:tracePt t="33122" x="3727450" y="2927350"/>
          <p14:tracePt t="33136" x="3746500" y="2927350"/>
          <p14:tracePt t="33153" x="3765550" y="2927350"/>
          <p14:tracePt t="33169" x="3778250" y="2927350"/>
          <p14:tracePt t="33185" x="3797300" y="2927350"/>
          <p14:tracePt t="33203" x="3822700" y="2927350"/>
          <p14:tracePt t="33219" x="3860800" y="2927350"/>
          <p14:tracePt t="33237" x="3930650" y="2927350"/>
          <p14:tracePt t="33257" x="4025900" y="2940050"/>
          <p14:tracePt t="33272" x="4095750" y="2952750"/>
          <p14:tracePt t="33288" x="4159250" y="2952750"/>
          <p14:tracePt t="33307" x="4222750" y="2952750"/>
          <p14:tracePt t="33322" x="4279900" y="2965450"/>
          <p14:tracePt t="33338" x="4330700" y="2971800"/>
          <p14:tracePt t="33354" x="4368800" y="2984500"/>
          <p14:tracePt t="33370" x="4413250" y="2984500"/>
          <p14:tracePt t="33387" x="4451350" y="2990850"/>
          <p14:tracePt t="33403" x="4476750" y="3003550"/>
          <p14:tracePt t="33420" x="4495800" y="3009900"/>
          <p14:tracePt t="33437" x="4514850" y="3009900"/>
          <p14:tracePt t="33456" x="4540250" y="3022600"/>
          <p14:tracePt t="33472" x="4559300" y="3022600"/>
          <p14:tracePt t="33489" x="4572000" y="3022600"/>
          <p14:tracePt t="33506" x="4603750" y="3028950"/>
          <p14:tracePt t="33522" x="4641850" y="3041650"/>
          <p14:tracePt t="33538" x="4679950" y="3048000"/>
          <p14:tracePt t="33555" x="4724400" y="3067050"/>
          <p14:tracePt t="33571" x="4768850" y="3092450"/>
          <p14:tracePt t="33586" x="4806950" y="3098800"/>
          <p14:tracePt t="38330" x="4800600" y="3098800"/>
          <p14:tracePt t="38340" x="4794250" y="3098800"/>
          <p14:tracePt t="38371" x="4692650" y="3086100"/>
          <p14:tracePt t="38388" x="4622800" y="3073400"/>
          <p14:tracePt t="38396" x="4591050" y="3060700"/>
          <p14:tracePt t="38407" x="4559300" y="3060700"/>
          <p14:tracePt t="38421" x="4464050" y="3041650"/>
          <p14:tracePt t="38440" x="4216400" y="2952750"/>
          <p14:tracePt t="38457" x="4025900" y="2908300"/>
          <p14:tracePt t="38472" x="3835400" y="2863850"/>
          <p14:tracePt t="38491" x="3714750" y="2813050"/>
          <p14:tracePt t="38505" x="3606800" y="2743200"/>
          <p14:tracePt t="38521" x="3505200" y="2667000"/>
          <p14:tracePt t="38536" x="3378200" y="2565400"/>
          <p14:tracePt t="38553" x="3251200" y="2457450"/>
          <p14:tracePt t="38571" x="3124200" y="2343150"/>
          <p14:tracePt t="38587" x="2990850" y="2190750"/>
          <p14:tracePt t="38603" x="2857500" y="2063750"/>
          <p14:tracePt t="38621" x="2730500" y="1949450"/>
          <p14:tracePt t="38636" x="2603500" y="1847850"/>
          <p14:tracePt t="38653" x="2463800" y="1765300"/>
          <p14:tracePt t="38669" x="2317750" y="1682750"/>
          <p14:tracePt t="38688" x="2051050" y="1562100"/>
          <p14:tracePt t="38705" x="1873250" y="1473200"/>
          <p14:tracePt t="38721" x="1733550" y="1416050"/>
          <p14:tracePt t="38738" x="1631950" y="1365250"/>
          <p14:tracePt t="38754" x="1562100" y="1320800"/>
          <p14:tracePt t="38771" x="1498600" y="1295400"/>
          <p14:tracePt t="38788" x="1428750" y="1263650"/>
          <p14:tracePt t="38804" x="1358900" y="1231900"/>
          <p14:tracePt t="38820" x="1282700" y="1193800"/>
          <p14:tracePt t="38840" x="1162050" y="1136650"/>
          <p14:tracePt t="38853" x="1092200" y="1111250"/>
          <p14:tracePt t="38869" x="933450" y="1035050"/>
          <p14:tracePt t="38888" x="571500" y="895350"/>
          <p14:tracePt t="38904" x="273050" y="781050"/>
          <p14:tracePt t="38921" x="12700" y="647700"/>
          <p14:tracePt t="39979" x="6350" y="76200"/>
          <p14:tracePt t="40082" x="12700" y="82550"/>
          <p14:tracePt t="40093" x="12700" y="95250"/>
          <p14:tracePt t="40123" x="12700" y="139700"/>
          <p14:tracePt t="40138" x="31750" y="165100"/>
          <p14:tracePt t="40153" x="69850" y="234950"/>
          <p14:tracePt t="40171" x="139700" y="317500"/>
          <p14:tracePt t="40186" x="241300" y="463550"/>
          <p14:tracePt t="40203" x="361950" y="609600"/>
          <p14:tracePt t="40221" x="482600" y="774700"/>
          <p14:tracePt t="40241" x="660400" y="1047750"/>
          <p14:tracePt t="40258" x="787400" y="1231900"/>
          <p14:tracePt t="40272" x="946150" y="1473200"/>
          <p14:tracePt t="40290" x="1104900" y="1701800"/>
          <p14:tracePt t="40305" x="1289050" y="1943100"/>
          <p14:tracePt t="40320" x="1454150" y="2222500"/>
          <p14:tracePt t="40337" x="1593850" y="2444750"/>
          <p14:tracePt t="40354" x="1701800" y="2647950"/>
          <p14:tracePt t="40371" x="1809750" y="2844800"/>
          <p14:tracePt t="40386" x="1898650" y="30099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"/>
            <a:ext cx="92202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                </a:t>
            </a:r>
          </a:p>
          <a:p>
            <a:pPr marL="0" indent="0">
              <a:buNone/>
            </a:pPr>
            <a:r>
              <a:rPr lang="en-US" sz="6000" dirty="0"/>
              <a:t>          </a:t>
            </a:r>
            <a:r>
              <a:rPr lang="en-US" sz="9600" dirty="0"/>
              <a:t>Thank you</a:t>
            </a:r>
          </a:p>
        </p:txBody>
      </p:sp>
      <p:sp>
        <p:nvSpPr>
          <p:cNvPr id="6" name="Smiley Face 5"/>
          <p:cNvSpPr/>
          <p:nvPr/>
        </p:nvSpPr>
        <p:spPr>
          <a:xfrm>
            <a:off x="1600200" y="2895600"/>
            <a:ext cx="5791200" cy="3200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8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Anchoring filaments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17073" y="1524000"/>
            <a:ext cx="5417127" cy="4800600"/>
            <a:chOff x="1517073" y="1524000"/>
            <a:chExt cx="5417127" cy="4800600"/>
          </a:xfrm>
        </p:grpSpPr>
        <p:pic>
          <p:nvPicPr>
            <p:cNvPr id="4" name="Picture 2" descr="http://nebula.wsimg.com/b855314204defdfee1e8859da3035b70?AccessKeyId=595C4B8AB93BA7805DC1&amp;disposition=0&amp;alloworigin=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21"/>
            <a:stretch/>
          </p:blipFill>
          <p:spPr bwMode="auto">
            <a:xfrm>
              <a:off x="2057400" y="1524000"/>
              <a:ext cx="4876800" cy="4800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1524000" y="1524000"/>
              <a:ext cx="1295400" cy="6096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517073" y="3124200"/>
              <a:ext cx="1295400" cy="6096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6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  <p:extLst mod="1">
    <p:ext uri="{3A86A75C-4F4B-4683-9AE1-C65F6400EC91}">
      <p14:laserTraceLst xmlns:p14="http://schemas.microsoft.com/office/powerpoint/2010/main">
        <p14:tracePtLst>
          <p14:tracePt t="2950" x="965200" y="4933950"/>
          <p14:tracePt t="3155" x="971550" y="4933950"/>
          <p14:tracePt t="3170" x="1003300" y="4933950"/>
          <p14:tracePt t="3189" x="1066800" y="4933950"/>
          <p14:tracePt t="3202" x="1117600" y="4933950"/>
          <p14:tracePt t="3216" x="1181100" y="4933950"/>
          <p14:tracePt t="3233" x="1276350" y="4914900"/>
          <p14:tracePt t="3248" x="1403350" y="4914900"/>
          <p14:tracePt t="3264" x="1530350" y="4902200"/>
          <p14:tracePt t="3284" x="1657350" y="4902200"/>
          <p14:tracePt t="3298" x="1784350" y="4902200"/>
          <p14:tracePt t="3315" x="1911350" y="4902200"/>
          <p14:tracePt t="3332" x="1962150" y="4902200"/>
          <p14:tracePt t="3377" x="1981200" y="4902200"/>
          <p14:tracePt t="3392" x="1987550" y="4902200"/>
          <p14:tracePt t="3407" x="2025650" y="4914900"/>
          <p14:tracePt t="3417" x="2051050" y="4921250"/>
          <p14:tracePt t="3434" x="2114550" y="4959350"/>
          <p14:tracePt t="3449" x="2184400" y="5003800"/>
          <p14:tracePt t="3467" x="2241550" y="5035550"/>
          <p14:tracePt t="3482" x="2292350" y="5054600"/>
          <p14:tracePt t="3498" x="2336800" y="5080000"/>
          <p14:tracePt t="3515" x="2362200" y="5086350"/>
          <p14:tracePt t="3531" x="2393950" y="5099050"/>
          <p14:tracePt t="3548" x="2406650" y="5105400"/>
          <p14:tracePt t="3567" x="2444750" y="5124450"/>
          <p14:tracePt t="3584" x="2463800" y="5130800"/>
          <p14:tracePt t="3601" x="2482850" y="5137150"/>
          <p14:tracePt t="3617" x="2495550" y="5156200"/>
          <p14:tracePt t="3633" x="2514600" y="5175250"/>
          <p14:tracePt t="3650" x="2533650" y="5181600"/>
          <p14:tracePt t="3657" x="2540000" y="5181600"/>
          <p14:tracePt t="3667" x="2559050" y="5194300"/>
          <p14:tracePt t="3683" x="2578100" y="5194300"/>
          <p14:tracePt t="3698" x="2584450" y="5194300"/>
          <p14:tracePt t="3715" x="2603500" y="5194300"/>
          <p14:tracePt t="3734" x="2641600" y="5200650"/>
          <p14:tracePt t="3768" x="2667000" y="5200650"/>
          <p14:tracePt t="3785" x="2686050" y="5200650"/>
          <p14:tracePt t="3801" x="2711450" y="5200650"/>
          <p14:tracePt t="3816" x="2749550" y="5200650"/>
          <p14:tracePt t="3834" x="2787650" y="5200650"/>
          <p14:tracePt t="3897" x="2794000" y="5200650"/>
          <p14:tracePt t="3911" x="2813050" y="5200650"/>
          <p14:tracePt t="3922" x="2825750" y="5200650"/>
          <p14:tracePt t="3932" x="2832100" y="5187950"/>
          <p14:tracePt t="3950" x="2838450" y="5175250"/>
          <p14:tracePt t="3969" x="2851150" y="5124450"/>
          <p14:tracePt t="3986" x="2857500" y="5086350"/>
          <p14:tracePt t="4002" x="2870200" y="5048250"/>
          <p14:tracePt t="4017" x="2889250" y="5003800"/>
          <p14:tracePt t="4033" x="2901950" y="4965700"/>
          <p14:tracePt t="4048" x="2901950" y="4914900"/>
          <p14:tracePt t="4066" x="2901950" y="4857750"/>
          <p14:tracePt t="4081" x="2914650" y="4819650"/>
          <p14:tracePt t="4098" x="2914650" y="4768850"/>
          <p14:tracePt t="4116" x="2921000" y="4730750"/>
          <p14:tracePt t="4131" x="2933700" y="4660900"/>
          <p14:tracePt t="4148" x="2946400" y="4584700"/>
          <p14:tracePt t="4169" x="2959100" y="4457700"/>
          <p14:tracePt t="4176" x="2959100" y="4413250"/>
          <p14:tracePt t="4189" x="2965450" y="4368800"/>
          <p14:tracePt t="4200" x="2978150" y="4273550"/>
          <p14:tracePt t="4216" x="3016250" y="4178300"/>
          <p14:tracePt t="4233" x="3054350" y="4038600"/>
          <p14:tracePt t="4248" x="3073400" y="3892550"/>
          <p14:tracePt t="4265" x="3073400" y="3727450"/>
          <p14:tracePt t="4283" x="3098800" y="3536950"/>
          <p14:tracePt t="4298" x="3130550" y="3346450"/>
          <p14:tracePt t="4314" x="3143250" y="3200400"/>
          <p14:tracePt t="4331" x="3143250" y="3035300"/>
          <p14:tracePt t="4348" x="3168650" y="2863850"/>
          <p14:tracePt t="4364" x="3200400" y="2692400"/>
          <p14:tracePt t="4385" x="3257550" y="2489200"/>
          <p14:tracePt t="4399" x="3276600" y="2406650"/>
          <p14:tracePt t="4417" x="3302000" y="2330450"/>
          <p14:tracePt t="4433" x="3321050" y="2260600"/>
          <p14:tracePt t="4448" x="3346450" y="2184400"/>
          <p14:tracePt t="4465" x="3378200" y="2114550"/>
          <p14:tracePt t="4481" x="3403600" y="2044700"/>
          <p14:tracePt t="4498" x="3435350" y="1981200"/>
          <p14:tracePt t="4515" x="3467100" y="1936750"/>
          <p14:tracePt t="4531" x="3498850" y="1892300"/>
          <p14:tracePt t="4548" x="3543300" y="1860550"/>
          <p14:tracePt t="4565" x="3575050" y="1835150"/>
          <p14:tracePt t="4584" x="3632200" y="1790700"/>
          <p14:tracePt t="4600" x="3676650" y="1758950"/>
          <p14:tracePt t="4618" x="3714750" y="1746250"/>
          <p14:tracePt t="4632" x="3759200" y="1727200"/>
          <p14:tracePt t="4649" x="3797300" y="1714500"/>
          <p14:tracePt t="4666" x="3854450" y="1708150"/>
          <p14:tracePt t="4672" x="3886200" y="1708150"/>
          <p14:tracePt t="4683" x="3917950" y="1695450"/>
          <p14:tracePt t="4698" x="4000500" y="1682750"/>
          <p14:tracePt t="4714" x="4064000" y="1682750"/>
          <p14:tracePt t="4736" x="4171950" y="1682750"/>
          <p14:tracePt t="4748" x="4216400" y="1682750"/>
          <p14:tracePt t="4764" x="4311650" y="1689100"/>
          <p14:tracePt t="4784" x="4387850" y="1708150"/>
          <p14:tracePt t="4799" x="4400550" y="1720850"/>
          <p14:tracePt t="4816" x="4419600" y="1727200"/>
          <p14:tracePt t="4832" x="4425950" y="1733550"/>
          <p14:tracePt t="4848" x="4438650" y="1733550"/>
          <p14:tracePt t="9286" x="4432300" y="1714500"/>
          <p14:tracePt t="9304" x="4349750" y="1530350"/>
          <p14:tracePt t="9311" x="4324350" y="1460500"/>
          <p14:tracePt t="9324" x="4279900" y="1384300"/>
          <p14:tracePt t="9332" x="4241800" y="1314450"/>
          <p14:tracePt t="9347" x="4159250" y="1193800"/>
          <p14:tracePt t="9363" x="4076700" y="1085850"/>
          <p14:tracePt t="9380" x="4025900" y="984250"/>
          <p14:tracePt t="9398" x="3968750" y="869950"/>
          <p14:tracePt t="9416" x="3892550" y="768350"/>
          <p14:tracePt t="9432" x="3759200" y="615950"/>
          <p14:tracePt t="9449" x="3606800" y="450850"/>
          <p14:tracePt t="9466" x="3492500" y="323850"/>
          <p14:tracePt t="9482" x="3441700" y="234950"/>
          <p14:tracePt t="9530" x="3435350" y="228600"/>
          <p14:tracePt t="9542" x="3422650" y="222250"/>
          <p14:tracePt t="9555" x="3365500" y="209550"/>
          <p14:tracePt t="9569" x="3257550" y="209550"/>
          <p14:tracePt t="9585" x="3175000" y="209550"/>
          <p14:tracePt t="9601" x="3136900" y="215900"/>
          <p14:tracePt t="9617" x="3111500" y="234950"/>
          <p14:tracePt t="9633" x="3086100" y="298450"/>
          <p14:tracePt t="9650" x="3067050" y="393700"/>
          <p14:tracePt t="9665" x="3041650" y="476250"/>
          <p14:tracePt t="9682" x="3028950" y="539750"/>
          <p14:tracePt t="9698" x="3016250" y="628650"/>
          <p14:tracePt t="9715" x="2997200" y="723900"/>
          <p14:tracePt t="9731" x="2952750" y="863600"/>
          <p14:tracePt t="9747" x="2927350" y="971550"/>
          <p14:tracePt t="9767" x="2895600" y="1085850"/>
          <p14:tracePt t="9784" x="2857500" y="1168400"/>
          <p14:tracePt t="9800" x="2819400" y="1270000"/>
          <p14:tracePt t="9815" x="2768600" y="1384300"/>
          <p14:tracePt t="9832" x="2705100" y="1492250"/>
          <p14:tracePt t="9849" x="2622550" y="1612900"/>
          <p14:tracePt t="9866" x="2559050" y="1714500"/>
          <p14:tracePt t="9883" x="2514600" y="1784350"/>
          <p14:tracePt t="9899" x="2470150" y="1841500"/>
          <p14:tracePt t="9919" x="2425700" y="1879600"/>
          <p14:tracePt t="9933" x="2425700" y="1892300"/>
          <p14:tracePt t="9952" x="2425700" y="1898650"/>
          <p14:tracePt t="9970" x="2425700" y="1905000"/>
          <p14:tracePt t="10009" x="2425700" y="1917700"/>
          <p14:tracePt t="10019" x="2425700" y="1924050"/>
          <p14:tracePt t="10033" x="2425700" y="1949450"/>
          <p14:tracePt t="10050" x="2425700" y="2000250"/>
          <p14:tracePt t="10067" x="2425700" y="2070100"/>
          <p14:tracePt t="10083" x="2425700" y="2120900"/>
          <p14:tracePt t="10161" x="2432050" y="2120900"/>
          <p14:tracePt t="10172" x="2432050" y="2108200"/>
          <p14:tracePt t="10185" x="2438400" y="2101850"/>
          <p14:tracePt t="10201" x="2451100" y="2089150"/>
          <p14:tracePt t="10233" x="2463800" y="2089150"/>
          <p14:tracePt t="10249" x="2520950" y="2127250"/>
          <p14:tracePt t="10267" x="2609850" y="2203450"/>
          <p14:tracePt t="10283" x="2743200" y="2260600"/>
          <p14:tracePt t="10299" x="2844800" y="2292350"/>
          <p14:tracePt t="10316" x="2863850" y="2305050"/>
          <p14:tracePt t="10352" x="2882900" y="2305050"/>
          <p14:tracePt t="10363" x="2889250" y="2305050"/>
          <p14:tracePt t="10374" x="2908300" y="2305050"/>
          <p14:tracePt t="10384" x="2914650" y="2305050"/>
          <p14:tracePt t="10419" x="2927350" y="2305050"/>
          <p14:tracePt t="10431" x="2946400" y="2305050"/>
          <p14:tracePt t="10448" x="2959100" y="2305050"/>
          <p14:tracePt t="10466" x="2990850" y="2305050"/>
          <p14:tracePt t="10482" x="3028950" y="2305050"/>
          <p14:tracePt t="10498" x="3079750" y="2305050"/>
          <p14:tracePt t="10520" x="3136900" y="2305050"/>
          <p14:tracePt t="10533" x="3155950" y="2317750"/>
          <p14:tracePt t="10552" x="3194050" y="2336800"/>
          <p14:tracePt t="10569" x="3213100" y="2343150"/>
          <p14:tracePt t="10600" x="3232150" y="2362200"/>
          <p14:tracePt t="10616" x="3244850" y="2368550"/>
          <p14:tracePt t="10632" x="3257550" y="2387600"/>
          <p14:tracePt t="10650" x="3263900" y="2400300"/>
          <p14:tracePt t="10666" x="3270250" y="2419350"/>
          <p14:tracePt t="10683" x="3282950" y="2438400"/>
          <p14:tracePt t="10700" x="3289300" y="2457450"/>
          <p14:tracePt t="10720" x="3308350" y="2489200"/>
          <p14:tracePt t="10735" x="3314700" y="2508250"/>
          <p14:tracePt t="10748" x="3314700" y="2514600"/>
          <p14:tracePt t="10768" x="3333750" y="2533650"/>
          <p14:tracePt t="10783" x="3352800" y="2552700"/>
          <p14:tracePt t="10799" x="3371850" y="2590800"/>
          <p14:tracePt t="10816" x="3390900" y="2635250"/>
          <p14:tracePt t="10832" x="3416300" y="2673350"/>
          <p14:tracePt t="10848" x="3435350" y="2717800"/>
          <p14:tracePt t="10855" x="3441700" y="2724150"/>
          <p14:tracePt t="10865" x="3454400" y="2736850"/>
          <p14:tracePt t="10881" x="3460750" y="2749550"/>
          <p14:tracePt t="10899" x="3467100" y="2768600"/>
          <p14:tracePt t="11042" x="3479800" y="2774950"/>
          <p14:tracePt t="11059" x="3486150" y="2774950"/>
          <p14:tracePt t="11287" x="3492500" y="2774950"/>
          <p14:tracePt t="11308" x="3505200" y="2794000"/>
          <p14:tracePt t="11322" x="3524250" y="2832100"/>
          <p14:tracePt t="11335" x="3530600" y="2876550"/>
          <p14:tracePt t="11352" x="3530600" y="2914650"/>
          <p14:tracePt t="11360" x="3530600" y="2946400"/>
          <p14:tracePt t="11372" x="3530600" y="2965450"/>
          <p14:tracePt t="11385" x="3530600" y="3016250"/>
          <p14:tracePt t="11401" x="3530600" y="3054350"/>
          <p14:tracePt t="11432" x="3530600" y="3073400"/>
          <p14:tracePt t="11451" x="3530600" y="3092450"/>
          <p14:tracePt t="11468" x="3511550" y="3092450"/>
          <p14:tracePt t="11483" x="3511550" y="3111500"/>
          <p14:tracePt t="11499" x="3498850" y="3117850"/>
          <p14:tracePt t="11516" x="3479800" y="3117850"/>
          <p14:tracePt t="11532" x="3460750" y="3124200"/>
          <p14:tracePt t="11548" x="3454400" y="3136900"/>
          <p14:tracePt t="11567" x="3441700" y="3155950"/>
          <p14:tracePt t="11584" x="3429000" y="3168650"/>
          <p14:tracePt t="11600" x="3416300" y="3181350"/>
          <p14:tracePt t="11616" x="3409950" y="3194050"/>
          <p14:tracePt t="11632" x="3403600" y="3206750"/>
          <p14:tracePt t="11649" x="3390900" y="3219450"/>
          <p14:tracePt t="11666" x="3384550" y="3238500"/>
          <p14:tracePt t="11683" x="3384550" y="3257550"/>
          <p14:tracePt t="11699" x="3378200" y="3276600"/>
          <p14:tracePt t="11720" x="3365500" y="3302000"/>
          <p14:tracePt t="11734" x="3365500" y="3308350"/>
          <p14:tracePt t="11750" x="3365500" y="3314700"/>
          <p14:tracePt t="11785" x="3359150" y="3333750"/>
          <p14:tracePt t="13489" x="3359150" y="3346450"/>
          <p14:tracePt t="13524" x="3359150" y="3352800"/>
          <p14:tracePt t="13706" x="3359150" y="3359150"/>
          <p14:tracePt t="13716" x="3359150" y="3371850"/>
          <p14:tracePt t="13739" x="3359150" y="3397250"/>
          <p14:tracePt t="13765" x="3359150" y="3422650"/>
          <p14:tracePt t="13784" x="3359150" y="3441700"/>
          <p14:tracePt t="13800" x="3359150" y="3454400"/>
          <p14:tracePt t="13816" x="3346450" y="3467100"/>
          <p14:tracePt t="13832" x="3333750" y="3479800"/>
          <p14:tracePt t="13849" x="3314700" y="3492500"/>
          <p14:tracePt t="13865" x="3295650" y="3498850"/>
          <p14:tracePt t="13884" x="3289300" y="3505200"/>
          <p14:tracePt t="13901" x="3282950" y="3517900"/>
          <p14:tracePt t="13920" x="3263900" y="3524250"/>
          <p14:tracePt t="13937" x="3244850" y="3536950"/>
          <p14:tracePt t="13944" x="3238500" y="3536950"/>
          <p14:tracePt t="13959" x="3219450" y="3543300"/>
          <p14:tracePt t="13968" x="3213100" y="3549650"/>
          <p14:tracePt t="13984" x="3168650" y="3568700"/>
          <p14:tracePt t="14000" x="3130550" y="3581400"/>
          <p14:tracePt t="14017" x="3073400" y="3600450"/>
          <p14:tracePt t="14032" x="3022600" y="3625850"/>
          <p14:tracePt t="14049" x="2952750" y="3644900"/>
          <p14:tracePt t="14067" x="2901950" y="3670300"/>
          <p14:tracePt t="14084" x="2870200" y="3676650"/>
          <p14:tracePt t="14100" x="2857500" y="3676650"/>
          <p14:tracePt t="14120" x="2838450" y="3695700"/>
          <p14:tracePt t="14134" x="2832100" y="3702050"/>
          <p14:tracePt t="14150" x="2819400" y="3702050"/>
          <p14:tracePt t="14258" x="2819400" y="3714750"/>
          <p14:tracePt t="14305" x="2825750" y="3714750"/>
          <p14:tracePt t="14316" x="2832100" y="3708400"/>
          <p14:tracePt t="14336" x="2870200" y="3695700"/>
          <p14:tracePt t="14354" x="2895600" y="3676650"/>
          <p14:tracePt t="14369" x="2933700" y="3663950"/>
          <p14:tracePt t="14386" x="2978150" y="3644900"/>
          <p14:tracePt t="14401" x="3016250" y="3619500"/>
          <p14:tracePt t="14417" x="3060700" y="3613150"/>
          <p14:tracePt t="14433" x="3073400" y="3594100"/>
          <p14:tracePt t="14450" x="3105150" y="3568700"/>
          <p14:tracePt t="14457" x="3124200" y="3543300"/>
          <p14:tracePt t="14468" x="3136900" y="3524250"/>
          <p14:tracePt t="14483" x="3181350" y="3479800"/>
          <p14:tracePt t="14499" x="3200400" y="3441700"/>
          <p14:tracePt t="14519" x="3219450" y="3409950"/>
          <p14:tracePt t="14536" x="3238500" y="3384550"/>
          <p14:tracePt t="14552" x="3244850" y="3371850"/>
          <p14:tracePt t="14568" x="3263900" y="3365500"/>
          <p14:tracePt t="14584" x="3270250" y="3359150"/>
          <p14:tracePt t="14600" x="3289300" y="3346450"/>
          <p14:tracePt t="14618" x="3308350" y="3346450"/>
          <p14:tracePt t="14633" x="3314700" y="3340100"/>
          <p14:tracePt t="14666" x="3321050" y="3340100"/>
          <p14:tracePt t="14674" x="3333750" y="3340100"/>
          <p14:tracePt t="14684" x="3340100" y="3340100"/>
          <p14:tracePt t="14699" x="3352800" y="3340100"/>
          <p14:tracePt t="14718" x="3359150" y="3340100"/>
          <p14:tracePt t="14745" x="3365500" y="3340100"/>
          <p14:tracePt t="14866" x="3378200" y="3340100"/>
          <p14:tracePt t="14907" x="3378200" y="3352800"/>
          <p14:tracePt t="14921" x="3378200" y="3365500"/>
          <p14:tracePt t="14935" x="3378200" y="3378200"/>
          <p14:tracePt t="14961" x="3378200" y="3384550"/>
          <p14:tracePt t="14986" x="3378200" y="3397250"/>
          <p14:tracePt t="14996" x="3378200" y="3403600"/>
          <p14:tracePt t="15018" x="3378200" y="3429000"/>
          <p14:tracePt t="15033" x="3378200" y="3448050"/>
          <p14:tracePt t="15050" x="3378200" y="3460750"/>
          <p14:tracePt t="15067" x="3378200" y="3473450"/>
          <p14:tracePt t="15100" x="3378200" y="3479800"/>
          <p14:tracePt t="15117" x="3378200" y="3498850"/>
          <p14:tracePt t="15134" x="3378200" y="3505200"/>
          <p14:tracePt t="15152" x="3384550" y="3517900"/>
          <p14:tracePt t="15167" x="3384550" y="3524250"/>
          <p14:tracePt t="15188" x="3384550" y="3530600"/>
          <p14:tracePt t="15201" x="3384550" y="3543300"/>
          <p14:tracePt t="15217" x="3384550" y="3549650"/>
          <p14:tracePt t="15234" x="3384550" y="3568700"/>
          <p14:tracePt t="15250" x="3384550" y="3575050"/>
          <p14:tracePt t="15267" x="3390900" y="3594100"/>
          <p14:tracePt t="15285" x="3390900" y="3600450"/>
          <p14:tracePt t="15306" x="3390900" y="3613150"/>
          <p14:tracePt t="15320" x="3390900" y="3625850"/>
          <p14:tracePt t="15337" x="3390900" y="3644900"/>
          <p14:tracePt t="15351" x="3403600" y="3663950"/>
          <p14:tracePt t="15369" x="3409950" y="3670300"/>
          <p14:tracePt t="15385" x="3409950" y="3689350"/>
          <p14:tracePt t="15400" x="3416300" y="3695700"/>
          <p14:tracePt t="15418" x="3416300" y="3708400"/>
          <p14:tracePt t="15450" x="3429000" y="3714750"/>
          <p14:tracePt t="15468" x="3429000" y="3733800"/>
          <p14:tracePt t="15476" x="3429000" y="3740150"/>
          <p14:tracePt t="15488" x="3429000" y="3752850"/>
          <p14:tracePt t="15500" x="3435350" y="3759200"/>
          <p14:tracePt t="15519" x="3435350" y="3784600"/>
          <p14:tracePt t="15535" x="3448050" y="3803650"/>
          <p14:tracePt t="15550" x="3448050" y="3810000"/>
          <p14:tracePt t="15568" x="3454400" y="3816350"/>
          <p14:tracePt t="15584" x="3454400" y="3835400"/>
          <p14:tracePt t="15600" x="3454400" y="3848100"/>
          <p14:tracePt t="15618" x="3454400" y="3854450"/>
          <p14:tracePt t="15632" x="3460750" y="3873500"/>
          <p14:tracePt t="15649" x="3473450" y="3879850"/>
          <p14:tracePt t="15666" x="3473450" y="3886200"/>
          <p14:tracePt t="15686" x="3479800" y="3911600"/>
          <p14:tracePt t="15699" x="3479800" y="3924300"/>
          <p14:tracePt t="15716" x="3479800" y="3943350"/>
          <p14:tracePt t="15735" x="3486150" y="3968750"/>
          <p14:tracePt t="15752" x="3498850" y="3981450"/>
          <p14:tracePt t="15769" x="3498850" y="4000500"/>
          <p14:tracePt t="15785" x="3498850" y="4019550"/>
          <p14:tracePt t="15799" x="3505200" y="4025900"/>
          <p14:tracePt t="15817" x="3505200" y="4038600"/>
          <p14:tracePt t="15833" x="3505200" y="4044950"/>
          <p14:tracePt t="15850" x="3511550" y="4064000"/>
          <p14:tracePt t="15866" x="3511550" y="4076700"/>
          <p14:tracePt t="15883" x="3524250" y="4095750"/>
          <p14:tracePt t="15899" x="3524250" y="4108450"/>
          <p14:tracePt t="15920" x="3530600" y="4121150"/>
          <p14:tracePt t="15935" x="3543300" y="4140200"/>
          <p14:tracePt t="15953" x="3543300" y="4159250"/>
          <p14:tracePt t="15968" x="3543300" y="4171950"/>
          <p14:tracePt t="15976" x="3549650" y="4171950"/>
          <p14:tracePt t="15989" x="3549650" y="4184650"/>
          <p14:tracePt t="16001" x="3549650" y="4203700"/>
          <p14:tracePt t="16018" x="3549650" y="4210050"/>
          <p14:tracePt t="16034" x="3549650" y="4216400"/>
          <p14:tracePt t="16185" x="3549650" y="4210050"/>
          <p14:tracePt t="16196" x="3549650" y="4197350"/>
          <p14:tracePt t="16219" x="3549650" y="4178300"/>
          <p14:tracePt t="16235" x="3549650" y="4165600"/>
          <p14:tracePt t="16250" x="3549650" y="4152900"/>
          <p14:tracePt t="16268" x="3549650" y="4140200"/>
          <p14:tracePt t="16288" x="3549650" y="4121150"/>
          <p14:tracePt t="16317" x="3549650" y="4102100"/>
          <p14:tracePt t="16337" x="3549650" y="4095750"/>
          <p14:tracePt t="16351" x="3549650" y="4083050"/>
          <p14:tracePt t="16371" x="3549650" y="4076700"/>
          <p14:tracePt t="16387" x="3549650" y="4070350"/>
          <p14:tracePt t="16401" x="3549650" y="4051300"/>
          <p14:tracePt t="16417" x="3549650" y="4032250"/>
          <p14:tracePt t="16433" x="3549650" y="4013200"/>
          <p14:tracePt t="16450" x="3549650" y="3987800"/>
          <p14:tracePt t="16468" x="3549650" y="3975100"/>
          <p14:tracePt t="16483" x="3549650" y="3956050"/>
          <p14:tracePt t="16490" x="3549650" y="3943350"/>
          <p14:tracePt t="16500" x="3549650" y="3937000"/>
          <p14:tracePt t="16519" x="3549650" y="3917950"/>
          <p14:tracePt t="16535" x="3549650" y="3905250"/>
          <p14:tracePt t="16551" x="3549650" y="3886200"/>
          <p14:tracePt t="16569" x="3549650" y="3860800"/>
          <p14:tracePt t="16584" x="3549650" y="3829050"/>
          <p14:tracePt t="16601" x="3549650" y="3816350"/>
          <p14:tracePt t="16617" x="3549650" y="3803650"/>
          <p14:tracePt t="16633" x="3549650" y="3797300"/>
          <p14:tracePt t="16650" x="3549650" y="3778250"/>
          <p14:tracePt t="16668" x="3549650" y="3759200"/>
          <p14:tracePt t="16684" x="3536950" y="3746500"/>
          <p14:tracePt t="16700" x="3530600" y="3727450"/>
          <p14:tracePt t="16717" x="3517900" y="3702050"/>
          <p14:tracePt t="16736" x="3511550" y="3670300"/>
          <p14:tracePt t="16749" x="3511550" y="3663950"/>
          <p14:tracePt t="16766" x="3505200" y="3657600"/>
          <p14:tracePt t="16784" x="3492500" y="3644900"/>
          <p14:tracePt t="16799" x="3473450" y="3632200"/>
          <p14:tracePt t="16816" x="3467100" y="3632200"/>
          <p14:tracePt t="16832" x="3460750" y="3619500"/>
          <p14:tracePt t="16850" x="3448050" y="3619500"/>
          <p14:tracePt t="16884" x="3441700" y="3619500"/>
          <p14:tracePt t="16903" x="3416300" y="3619500"/>
          <p14:tracePt t="16919" x="3365500" y="3619500"/>
          <p14:tracePt t="16936" x="3302000" y="3619500"/>
          <p14:tracePt t="16952" x="3232150" y="3619500"/>
          <p14:tracePt t="16968" x="3181350" y="3619500"/>
          <p14:tracePt t="16983" x="3162300" y="3619500"/>
          <p14:tracePt t="17041" x="3155950" y="3619500"/>
          <p14:tracePt t="17057" x="3143250" y="3619500"/>
          <p14:tracePt t="17068" x="3136900" y="3619500"/>
          <p14:tracePt t="17084" x="3111500" y="3625850"/>
          <p14:tracePt t="17101" x="3079750" y="3632200"/>
          <p14:tracePt t="17122" x="3035300" y="3651250"/>
          <p14:tracePt t="17137" x="3016250" y="3663950"/>
          <p14:tracePt t="17154" x="2997200" y="3683000"/>
          <p14:tracePt t="17169" x="2971800" y="3695700"/>
          <p14:tracePt t="17186" x="2940050" y="3708400"/>
          <p14:tracePt t="17201" x="2901950" y="3727450"/>
          <p14:tracePt t="17217" x="2882900" y="3740150"/>
          <p14:tracePt t="17257" x="2876550" y="3740150"/>
          <p14:tracePt t="17267" x="2876550" y="3733800"/>
          <p14:tracePt t="17285" x="2876550" y="3695700"/>
          <p14:tracePt t="17300" x="2863850" y="3632200"/>
          <p14:tracePt t="17321" x="2863850" y="3562350"/>
          <p14:tracePt t="17338" x="2863850" y="3517900"/>
          <p14:tracePt t="17352" x="2863850" y="3467100"/>
          <p14:tracePt t="17369" x="2870200" y="3378200"/>
          <p14:tracePt t="17385" x="2908300" y="3276600"/>
          <p14:tracePt t="17401" x="2927350" y="3200400"/>
          <p14:tracePt t="17418" x="2952750" y="3130550"/>
          <p14:tracePt t="17434" x="2952750" y="3092450"/>
          <p14:tracePt t="17451" x="2959100" y="3073400"/>
          <p14:tracePt t="17544" x="2959100" y="3079750"/>
          <p14:tracePt t="17556" x="2946400" y="3098800"/>
          <p14:tracePt t="17586" x="2851150" y="3282950"/>
          <p14:tracePt t="17601" x="2813050" y="3378200"/>
          <p14:tracePt t="17618" x="2787650" y="3473450"/>
          <p14:tracePt t="17634" x="2755900" y="3556000"/>
          <p14:tracePt t="17651" x="2730500" y="3651250"/>
          <p14:tracePt t="17668" x="2717800" y="3714750"/>
          <p14:tracePt t="17688" x="2717800" y="3816350"/>
          <p14:tracePt t="17700" x="2717800" y="3848100"/>
          <p14:tracePt t="17719" x="2698750" y="3943350"/>
          <p14:tracePt t="17736" x="2686050" y="4013200"/>
          <p14:tracePt t="17753" x="2686050" y="4076700"/>
          <p14:tracePt t="17768" x="2686050" y="4140200"/>
          <p14:tracePt t="17786" x="2686050" y="4191000"/>
          <p14:tracePt t="17801" x="2686050" y="4235450"/>
          <p14:tracePt t="17817" x="2686050" y="4273550"/>
          <p14:tracePt t="17835" x="2686050" y="4292600"/>
          <p14:tracePt t="17850" x="2686050" y="4305300"/>
          <p14:tracePt t="17869" x="2686050" y="4324350"/>
          <p14:tracePt t="17884" x="2686050" y="4330700"/>
          <p14:tracePt t="18897" x="2686050" y="4311650"/>
          <p14:tracePt t="18908" x="2686050" y="4292600"/>
          <p14:tracePt t="18937" x="2686050" y="4248150"/>
          <p14:tracePt t="18952" x="2686050" y="4222750"/>
          <p14:tracePt t="18968" x="2686050" y="4191000"/>
          <p14:tracePt t="18984" x="2686050" y="4178300"/>
          <p14:tracePt t="19001" x="2698750" y="4146550"/>
          <p14:tracePt t="19018" x="2705100" y="4108450"/>
          <p14:tracePt t="19035" x="2730500" y="4070350"/>
          <p14:tracePt t="19048" x="2774950" y="4000500"/>
          <p14:tracePt t="19057" x="2787650" y="3981450"/>
          <p14:tracePt t="19067" x="2806700" y="3956050"/>
          <p14:tracePt t="19084" x="2851150" y="3911600"/>
          <p14:tracePt t="19101" x="2933700" y="3841750"/>
          <p14:tracePt t="19119" x="3035300" y="3771900"/>
          <p14:tracePt t="19137" x="3092450" y="3714750"/>
          <p14:tracePt t="19154" x="3149600" y="3670300"/>
          <p14:tracePt t="19168" x="3181350" y="3619500"/>
          <p14:tracePt t="19186" x="3200400" y="3587750"/>
          <p14:tracePt t="19201" x="3219450" y="3568700"/>
          <p14:tracePt t="19218" x="3238500" y="3530600"/>
          <p14:tracePt t="19235" x="3282950" y="3486150"/>
          <p14:tracePt t="19251" x="3327400" y="3448050"/>
          <p14:tracePt t="19267" x="3346450" y="3416300"/>
          <p14:tracePt t="19288" x="3378200" y="3340100"/>
          <p14:tracePt t="19301" x="3384550" y="3308350"/>
          <p14:tracePt t="19320" x="3429000" y="3232150"/>
          <p14:tracePt t="19338" x="3467100" y="3175000"/>
          <p14:tracePt t="19352" x="3498850" y="3136900"/>
          <p14:tracePt t="19370" x="3505200" y="3092450"/>
          <p14:tracePt t="19385" x="3505200" y="3079750"/>
          <p14:tracePt t="19400" x="3505200" y="3067050"/>
          <p14:tracePt t="19418" x="3517900" y="3060700"/>
          <p14:tracePt t="19434" x="3517900" y="3041650"/>
          <p14:tracePt t="19450" x="3517900" y="3022600"/>
          <p14:tracePt t="19467" x="3517900" y="3009900"/>
          <p14:tracePt t="19483" x="3524250" y="2990850"/>
          <p14:tracePt t="19500" x="3524250" y="2971800"/>
          <p14:tracePt t="19520" x="3524250" y="2946400"/>
          <p14:tracePt t="19535" x="3530600" y="2927350"/>
          <p14:tracePt t="19552" x="3530600" y="2914650"/>
          <p14:tracePt t="19568" x="3530600" y="2901950"/>
          <p14:tracePt t="19584" x="3530600" y="2895600"/>
          <p14:tracePt t="19603" x="3530600" y="2889250"/>
          <p14:tracePt t="19624" x="3530600" y="2876550"/>
          <p14:tracePt t="19656" x="3530600" y="2870200"/>
          <p14:tracePt t="19688" x="3530600" y="2863850"/>
          <p14:tracePt t="19705" x="3530600" y="2851150"/>
          <p14:tracePt t="19721" x="3530600" y="2844800"/>
          <p14:tracePt t="19736" x="3530600" y="2825750"/>
          <p14:tracePt t="19749" x="3530600" y="2819400"/>
          <p14:tracePt t="19766" x="3530600" y="2806700"/>
          <p14:tracePt t="19791" x="3530600" y="2800350"/>
          <p14:tracePt t="19816" x="3530600" y="2794000"/>
          <p14:tracePt t="19872" x="3530600" y="2781300"/>
          <p14:tracePt t="19889" x="3530600" y="2774950"/>
          <p14:tracePt t="19904" x="3530600" y="2755900"/>
          <p14:tracePt t="19921" x="3530600" y="2736850"/>
          <p14:tracePt t="19936" x="3530600" y="2730500"/>
          <p14:tracePt t="19950" x="3530600" y="2724150"/>
          <p14:tracePt t="19968" x="3530600" y="2711450"/>
          <p14:tracePt t="19984" x="3530600" y="2698750"/>
          <p14:tracePt t="20000" x="3530600" y="2679700"/>
          <p14:tracePt t="20017" x="3530600" y="2660650"/>
          <p14:tracePt t="20033" x="3530600" y="2635250"/>
          <p14:tracePt t="20050" x="3530600" y="2603500"/>
          <p14:tracePt t="20058" x="3530600" y="2597150"/>
          <p14:tracePt t="20067" x="3530600" y="2590800"/>
          <p14:tracePt t="20084" x="3530600" y="2571750"/>
          <p14:tracePt t="20100" x="3530600" y="2546350"/>
          <p14:tracePt t="20120" x="3530600" y="2508250"/>
          <p14:tracePt t="20135" x="3530600" y="2489200"/>
          <p14:tracePt t="20154" x="3530600" y="2476500"/>
          <p14:tracePt t="20169" x="3517900" y="2444750"/>
          <p14:tracePt t="20185" x="3511550" y="2419350"/>
          <p14:tracePt t="20202" x="3505200" y="2400300"/>
          <p14:tracePt t="20218" x="3486150" y="2381250"/>
          <p14:tracePt t="20234" x="3479800" y="2374900"/>
          <p14:tracePt t="20251" x="3479800" y="2355850"/>
          <p14:tracePt t="20268" x="3460750" y="2343150"/>
          <p14:tracePt t="20284" x="3441700" y="2311400"/>
          <p14:tracePt t="20305" x="3416300" y="2266950"/>
          <p14:tracePt t="20321" x="3384550" y="2235200"/>
          <p14:tracePt t="20336" x="3340100" y="2203450"/>
          <p14:tracePt t="20354" x="3302000" y="2159000"/>
          <p14:tracePt t="20369" x="3257550" y="2127250"/>
          <p14:tracePt t="20386" x="3200400" y="2082800"/>
          <p14:tracePt t="20401" x="3155950" y="2051050"/>
          <p14:tracePt t="20419" x="3117850" y="2032000"/>
          <p14:tracePt t="20435" x="3086100" y="2012950"/>
          <p14:tracePt t="20452" x="3079750" y="2006600"/>
          <p14:tracePt t="20469" x="3067050" y="2006600"/>
          <p14:tracePt t="20485" x="3060700" y="1993900"/>
          <p14:tracePt t="20641" x="3054350" y="1993900"/>
          <p14:tracePt t="20656" x="3054350" y="2006600"/>
          <p14:tracePt t="20674" x="3060700" y="2025650"/>
          <p14:tracePt t="20684" x="3073400" y="2032000"/>
          <p14:tracePt t="20699" x="3092450" y="2070100"/>
          <p14:tracePt t="20718" x="3111500" y="2089150"/>
          <p14:tracePt t="20734" x="3136900" y="2114550"/>
          <p14:tracePt t="20751" x="3155950" y="2139950"/>
          <p14:tracePt t="20768" x="3168650" y="2159000"/>
          <p14:tracePt t="20784" x="3181350" y="2178050"/>
          <p14:tracePt t="20800" x="3187700" y="2197100"/>
          <p14:tracePt t="20817" x="3206750" y="2209800"/>
          <p14:tracePt t="20833" x="3213100" y="2254250"/>
          <p14:tracePt t="20851" x="3225800" y="2266950"/>
          <p14:tracePt t="20868" x="3232150" y="2298700"/>
          <p14:tracePt t="20887" x="3244850" y="2343150"/>
          <p14:tracePt t="20904" x="3251200" y="2362200"/>
          <p14:tracePt t="20921" x="3251200" y="2374900"/>
          <p14:tracePt t="20937" x="3251200" y="2393950"/>
          <p14:tracePt t="20952" x="3251200" y="2413000"/>
          <p14:tracePt t="20969" x="3263900" y="2438400"/>
          <p14:tracePt t="20985" x="3263900" y="2470150"/>
          <p14:tracePt t="21001" x="3263900" y="2482850"/>
          <p14:tracePt t="21019" x="3263900" y="2495550"/>
          <p14:tracePt t="21306" x="3270250" y="2501900"/>
          <p14:tracePt t="21321" x="3282950" y="2533650"/>
          <p14:tracePt t="21339" x="3321050" y="2571750"/>
          <p14:tracePt t="21352" x="3340100" y="2603500"/>
          <p14:tracePt t="21368" x="3359150" y="2628900"/>
          <p14:tracePt t="21384" x="3378200" y="2660650"/>
          <p14:tracePt t="21400" x="3384550" y="2667000"/>
          <p14:tracePt t="21676" x="3397250" y="2673350"/>
          <p14:tracePt t="21698" x="3416300" y="2667000"/>
          <p14:tracePt t="21722" x="3422650" y="2641600"/>
          <p14:tracePt t="21735" x="3429000" y="2609850"/>
          <p14:tracePt t="21752" x="3441700" y="2571750"/>
          <p14:tracePt t="21767" x="3454400" y="2520950"/>
          <p14:tracePt t="21784" x="3454400" y="2476500"/>
          <p14:tracePt t="21801" x="3454400" y="2451100"/>
          <p14:tracePt t="21817" x="3454400" y="2432050"/>
          <p14:tracePt t="21835" x="3454400" y="2413000"/>
          <p14:tracePt t="21852" x="3454400" y="2400300"/>
          <p14:tracePt t="21871" x="3448050" y="2374900"/>
          <p14:tracePt t="21888" x="3441700" y="2362200"/>
          <p14:tracePt t="21904" x="3441700" y="2355850"/>
          <p14:tracePt t="21922" x="3441700" y="2330450"/>
          <p14:tracePt t="21936" x="3441700" y="2292350"/>
          <p14:tracePt t="24736" x="3441700" y="2279650"/>
          <p14:tracePt t="24748" x="3454400" y="2279650"/>
          <p14:tracePt t="24769" x="3460750" y="2260600"/>
          <p14:tracePt t="25126" x="3467100" y="2260600"/>
          <p14:tracePt t="25139" x="3467100" y="2266950"/>
          <p14:tracePt t="25155" x="3467100" y="2273300"/>
          <p14:tracePt t="25168" x="3467100" y="2292350"/>
          <p14:tracePt t="25184" x="3467100" y="2330450"/>
          <p14:tracePt t="25201" x="3467100" y="2381250"/>
          <p14:tracePt t="25217" x="3467100" y="2432050"/>
          <p14:tracePt t="25234" x="3467100" y="2482850"/>
          <p14:tracePt t="25252" x="3467100" y="2552700"/>
          <p14:tracePt t="25268" x="3467100" y="2603500"/>
          <p14:tracePt t="25287" x="3467100" y="2660650"/>
          <p14:tracePt t="25304" x="3454400" y="2679700"/>
          <p14:tracePt t="25319" x="3448050" y="2698750"/>
          <p14:tracePt t="25337" x="3448050" y="2705100"/>
          <p14:tracePt t="25352" x="3448050" y="2724150"/>
          <p14:tracePt t="25370" x="3441700" y="2743200"/>
          <p14:tracePt t="25385" x="3441700" y="2749550"/>
          <p14:tracePt t="25401" x="3441700" y="2768600"/>
          <p14:tracePt t="25419" x="3441700" y="2774950"/>
          <p14:tracePt t="25434" x="3429000" y="2794000"/>
          <p14:tracePt t="25451" x="3429000" y="2813050"/>
          <p14:tracePt t="25468" x="3429000" y="2825750"/>
          <p14:tracePt t="25484" x="3429000" y="2844800"/>
          <p14:tracePt t="25504" x="3429000" y="2882900"/>
          <p14:tracePt t="25521" x="3429000" y="2908300"/>
          <p14:tracePt t="25536" x="3429000" y="2933700"/>
          <p14:tracePt t="25552" x="3429000" y="2965450"/>
          <p14:tracePt t="25569" x="3429000" y="2978150"/>
          <p14:tracePt t="25585" x="3435350" y="3009900"/>
          <p14:tracePt t="25602" x="3441700" y="3035300"/>
          <p14:tracePt t="25619" x="3454400" y="3060700"/>
          <p14:tracePt t="25636" x="3460750" y="3079750"/>
          <p14:tracePt t="25643" x="3467100" y="3098800"/>
          <p14:tracePt t="25653" x="3467100" y="3105150"/>
          <p14:tracePt t="25669" x="3486150" y="3136900"/>
          <p14:tracePt t="25688" x="3517900" y="3194050"/>
          <p14:tracePt t="25705" x="3536950" y="3213100"/>
          <p14:tracePt t="25722" x="3556000" y="3251200"/>
          <p14:tracePt t="25737" x="3575050" y="3270250"/>
          <p14:tracePt t="25752" x="3575050" y="3276600"/>
          <p14:tracePt t="25767" x="3581400" y="3289300"/>
          <p14:tracePt t="25801" x="3581400" y="3295650"/>
          <p14:tracePt t="25818" x="3587750" y="3302000"/>
          <p14:tracePt t="25835" x="3600450" y="3321050"/>
          <p14:tracePt t="25852" x="3606800" y="3333750"/>
          <p14:tracePt t="25869" x="3619500" y="3340100"/>
          <p14:tracePt t="25902" x="3619500" y="3346450"/>
          <p14:tracePt t="25923" x="3625850" y="3359150"/>
          <p14:tracePt t="25937" x="3632200" y="3365500"/>
          <p14:tracePt t="25952" x="3644900" y="3384550"/>
          <p14:tracePt t="25969" x="3651250" y="3422650"/>
          <p14:tracePt t="25986" x="3676650" y="3460750"/>
          <p14:tracePt t="26002" x="3695700" y="3505200"/>
          <p14:tracePt t="26019" x="3714750" y="3575050"/>
          <p14:tracePt t="26035" x="3752850" y="3625850"/>
          <p14:tracePt t="26052" x="3797300" y="3695700"/>
          <p14:tracePt t="26072" x="3848100" y="3771900"/>
          <p14:tracePt t="26085" x="3860800" y="3778250"/>
          <p14:tracePt t="26272" x="3854450" y="3778250"/>
          <p14:tracePt t="26290" x="3848100" y="3759200"/>
          <p14:tracePt t="26307" x="3835400" y="3733800"/>
          <p14:tracePt t="26321" x="3803650" y="3689350"/>
          <p14:tracePt t="26336" x="3771900" y="3638550"/>
          <p14:tracePt t="26352" x="3740150" y="3556000"/>
          <p14:tracePt t="26369" x="3702050" y="3486150"/>
          <p14:tracePt t="26385" x="3657600" y="3416300"/>
          <p14:tracePt t="26402" x="3613150" y="3352800"/>
          <p14:tracePt t="26420" x="3581400" y="3321050"/>
          <p14:tracePt t="26435" x="3575050" y="3302000"/>
          <p14:tracePt t="26452" x="3556000" y="3282950"/>
          <p14:tracePt t="26470" x="3536950" y="3244850"/>
          <p14:tracePt t="26488" x="3530600" y="3219450"/>
          <p14:tracePt t="26504" x="3530600" y="3200400"/>
          <p14:tracePt t="26521" x="3530600" y="3181350"/>
          <p14:tracePt t="26537" x="3511550" y="3155950"/>
          <p14:tracePt t="26552" x="3498850" y="3124200"/>
          <p14:tracePt t="26569" x="3479800" y="3098800"/>
          <p14:tracePt t="26585" x="3473450" y="3079750"/>
          <p14:tracePt t="26763" x="3473450" y="3073400"/>
          <p14:tracePt t="26790" x="3486150" y="3086100"/>
          <p14:tracePt t="26800" x="3511550" y="3124200"/>
          <p14:tracePt t="26817" x="3543300" y="3168650"/>
          <p14:tracePt t="26834" x="3575050" y="3206750"/>
          <p14:tracePt t="26850" x="3594100" y="3238500"/>
          <p14:tracePt t="26867" x="3613150" y="3263900"/>
          <p14:tracePt t="26884" x="3632200" y="3295650"/>
          <p14:tracePt t="26903" x="3676650" y="3359150"/>
          <p14:tracePt t="26921" x="3695700" y="3397250"/>
          <p14:tracePt t="26937" x="3714750" y="3441700"/>
          <p14:tracePt t="26952" x="3733800" y="3460750"/>
          <p14:tracePt t="26968" x="3740150" y="3473450"/>
          <p14:tracePt t="26985" x="3759200" y="3505200"/>
          <p14:tracePt t="27001" x="3790950" y="3543300"/>
          <p14:tracePt t="27019" x="3841750" y="3613150"/>
          <p14:tracePt t="27035" x="3879850" y="3657600"/>
          <p14:tracePt t="27052" x="3905250" y="3714750"/>
          <p14:tracePt t="27073" x="3930650" y="3752850"/>
          <p14:tracePt t="27085" x="3943350" y="3759200"/>
          <p14:tracePt t="29754" x="3937000" y="3740150"/>
          <p14:tracePt t="29762" x="3924300" y="3714750"/>
          <p14:tracePt t="29787" x="3898900" y="3670300"/>
          <p14:tracePt t="29803" x="3879850" y="3638550"/>
          <p14:tracePt t="29818" x="3860800" y="3613150"/>
          <p14:tracePt t="29836" x="3854450" y="3594100"/>
          <p14:tracePt t="29854" x="3854450" y="3575050"/>
          <p14:tracePt t="29870" x="3841750" y="3556000"/>
          <p14:tracePt t="29889" x="3810000" y="3498850"/>
          <p14:tracePt t="29904" x="3797300" y="3473450"/>
          <p14:tracePt t="29920" x="3778250" y="3441700"/>
          <p14:tracePt t="29936" x="3759200" y="3416300"/>
          <p14:tracePt t="29951" x="3746500" y="3397250"/>
          <p14:tracePt t="29969" x="3733800" y="3378200"/>
          <p14:tracePt t="29986" x="3733800" y="3359150"/>
          <p14:tracePt t="30001" x="3721100" y="3346450"/>
          <p14:tracePt t="30018" x="3702050" y="3314700"/>
          <p14:tracePt t="30035" x="3683000" y="3276600"/>
          <p14:tracePt t="30051" x="3663950" y="3244850"/>
          <p14:tracePt t="30068" x="3657600" y="3238500"/>
          <p14:tracePt t="30089" x="3638550" y="3206750"/>
          <p14:tracePt t="30104" x="3632200" y="3194050"/>
          <p14:tracePt t="30119" x="3619500" y="3181350"/>
          <p14:tracePt t="30193" x="3613150" y="3181350"/>
          <p14:tracePt t="30203" x="3613150" y="3175000"/>
          <p14:tracePt t="30225" x="3594100" y="3162300"/>
          <p14:tracePt t="30237" x="3587750" y="3162300"/>
          <p14:tracePt t="30401" x="3587750" y="3168650"/>
          <p14:tracePt t="30418" x="3587750" y="3187700"/>
          <p14:tracePt t="30442" x="3600450" y="3219450"/>
          <p14:tracePt t="30472" x="3625850" y="3276600"/>
          <p14:tracePt t="30487" x="3670300" y="3321050"/>
          <p14:tracePt t="30506" x="3740150" y="3390900"/>
          <p14:tracePt t="30521" x="3797300" y="3460750"/>
          <p14:tracePt t="30536" x="3854450" y="3530600"/>
          <p14:tracePt t="30553" x="3886200" y="3575050"/>
          <p14:tracePt t="30569" x="3911600" y="3613150"/>
          <p14:tracePt t="30586" x="3924300" y="3644900"/>
          <p14:tracePt t="30602" x="3949700" y="3683000"/>
          <p14:tracePt t="30619" x="3968750" y="3740150"/>
          <p14:tracePt t="30635" x="3987800" y="3778250"/>
          <p14:tracePt t="30654" x="4013200" y="3829050"/>
          <p14:tracePt t="30668" x="4019550" y="3841750"/>
          <p14:tracePt t="30687" x="4019550" y="3848100"/>
          <p14:tracePt t="31481" x="4006850" y="3829050"/>
          <p14:tracePt t="31495" x="3987800" y="3790950"/>
          <p14:tracePt t="31521" x="3797300" y="3562350"/>
          <p14:tracePt t="31553" x="3632200" y="3397250"/>
          <p14:tracePt t="31569" x="3562350" y="3327400"/>
          <p14:tracePt t="31586" x="3486150" y="3251200"/>
          <p14:tracePt t="31603" x="3441700" y="3213100"/>
          <p14:tracePt t="31620" x="3409950" y="3168650"/>
          <p14:tracePt t="31640" x="3371850" y="3130550"/>
          <p14:tracePt t="31654" x="3359150" y="3117850"/>
          <p14:tracePt t="31672" x="3327400" y="3092450"/>
          <p14:tracePt t="31793" x="3314700" y="3086100"/>
          <p14:tracePt t="31826" x="3321050" y="3086100"/>
          <p14:tracePt t="31842" x="3346450" y="3117850"/>
          <p14:tracePt t="31856" x="3390900" y="3168650"/>
          <p14:tracePt t="31874" x="3467100" y="3257550"/>
          <p14:tracePt t="31889" x="3562350" y="3365500"/>
          <p14:tracePt t="31904" x="3632200" y="3422650"/>
          <p14:tracePt t="31920" x="3663950" y="3454400"/>
          <p14:tracePt t="31936" x="3683000" y="3492500"/>
          <p14:tracePt t="31952" x="3727450" y="3549650"/>
          <p14:tracePt t="31969" x="3784600" y="3632200"/>
          <p14:tracePt t="31986" x="3867150" y="3759200"/>
          <p14:tracePt t="32002" x="3962400" y="3867150"/>
          <p14:tracePt t="32019" x="4038600" y="3956050"/>
          <p14:tracePt t="32035" x="4070350" y="4013200"/>
          <p14:tracePt t="32052" x="4095750" y="4064000"/>
          <p14:tracePt t="32072" x="4165600" y="4216400"/>
          <p14:tracePt t="32089" x="4216400" y="4318000"/>
          <p14:tracePt t="32105" x="4273550" y="4381500"/>
          <p14:tracePt t="32121" x="4324350" y="4451350"/>
          <p14:tracePt t="32137" x="4343400" y="4495800"/>
          <p14:tracePt t="32153" x="4343400" y="4502150"/>
          <p14:tracePt t="32225" x="4343400" y="4489450"/>
          <p14:tracePt t="32235" x="4343400" y="4483100"/>
          <p14:tracePt t="32255" x="4356100" y="4438650"/>
          <p14:tracePt t="32268" x="4375150" y="4413250"/>
          <p14:tracePt t="32288" x="4540250" y="4349750"/>
          <p14:tracePt t="32301" x="4622800" y="4337050"/>
          <p14:tracePt t="32319" x="4972050" y="4324350"/>
          <p14:tracePt t="32336" x="5295900" y="4324350"/>
          <p14:tracePt t="32352" x="5568950" y="4292600"/>
          <p14:tracePt t="32369" x="5721350" y="4235450"/>
          <p14:tracePt t="32386" x="5829300" y="4171950"/>
          <p14:tracePt t="32402" x="5949950" y="4102100"/>
          <p14:tracePt t="32420" x="6089650" y="4032250"/>
          <p14:tracePt t="32440" x="6337300" y="3930650"/>
          <p14:tracePt t="32453" x="6388100" y="3905250"/>
          <p14:tracePt t="32472" x="6464300" y="3860800"/>
          <p14:tracePt t="32489" x="6477000" y="3841750"/>
          <p14:tracePt t="32505" x="6489700" y="3829050"/>
          <p14:tracePt t="32520" x="6502400" y="3810000"/>
          <p14:tracePt t="32537" x="6527800" y="3771900"/>
          <p14:tracePt t="32553" x="6527800" y="3740150"/>
          <p14:tracePt t="32570" x="6527800" y="3702050"/>
          <p14:tracePt t="32587" x="6527800" y="3676650"/>
          <p14:tracePt t="32605" x="6527800" y="3651250"/>
          <p14:tracePt t="32620" x="6527800" y="3625850"/>
          <p14:tracePt t="32640" x="6527800" y="3549650"/>
          <p14:tracePt t="32654" x="6521450" y="3473450"/>
          <p14:tracePt t="32673" x="6496050" y="3390900"/>
          <p14:tracePt t="32688" x="6464300" y="3327400"/>
          <p14:tracePt t="32704" x="6432550" y="3270250"/>
          <p14:tracePt t="32720" x="6413500" y="3238500"/>
          <p14:tracePt t="32737" x="6394450" y="3213100"/>
          <p14:tracePt t="32752" x="6375400" y="3194050"/>
          <p14:tracePt t="32769" x="6356350" y="3175000"/>
          <p14:tracePt t="32787" x="6318250" y="3155950"/>
          <p14:tracePt t="32803" x="6254750" y="3136900"/>
          <p14:tracePt t="32812" x="6229350" y="3124200"/>
          <p14:tracePt t="32823" x="6191250" y="3105150"/>
          <p14:tracePt t="32837" x="6172200" y="3105150"/>
          <p14:tracePt t="32856" x="6121400" y="3092450"/>
          <p14:tracePt t="32871" x="6083300" y="3086100"/>
          <p14:tracePt t="32890" x="6038850" y="3060700"/>
          <p14:tracePt t="32904" x="6000750" y="3054350"/>
          <p14:tracePt t="32920" x="5937250" y="3041650"/>
          <p14:tracePt t="32936" x="5880100" y="3028950"/>
          <p14:tracePt t="32952" x="5829300" y="3028950"/>
          <p14:tracePt t="32969" x="5778500" y="3028950"/>
          <p14:tracePt t="32985" x="5740400" y="3028950"/>
          <p14:tracePt t="33002" x="5670550" y="3028950"/>
          <p14:tracePt t="33019" x="5607050" y="3028950"/>
          <p14:tracePt t="33035" x="5543550" y="3028950"/>
          <p14:tracePt t="33052" x="5480050" y="3035300"/>
          <p14:tracePt t="33069" x="5410200" y="3060700"/>
          <p14:tracePt t="33087" x="5308600" y="3092450"/>
          <p14:tracePt t="33104" x="5289550" y="3105150"/>
          <p14:tracePt t="33120" x="5226050" y="3130550"/>
          <p14:tracePt t="33137" x="5194300" y="3162300"/>
          <p14:tracePt t="33154" x="5162550" y="3194050"/>
          <p14:tracePt t="33170" x="5130800" y="3238500"/>
          <p14:tracePt t="33187" x="5086350" y="3282950"/>
          <p14:tracePt t="33203" x="5041900" y="3340100"/>
          <p14:tracePt t="33219" x="5010150" y="3378200"/>
          <p14:tracePt t="33241" x="4984750" y="3429000"/>
          <p14:tracePt t="33253" x="4965700" y="3441700"/>
          <p14:tracePt t="33272" x="4933950" y="3498850"/>
          <p14:tracePt t="33289" x="4921250" y="3568700"/>
          <p14:tracePt t="33304" x="4908550" y="3632200"/>
          <p14:tracePt t="33312" x="4902200" y="3683000"/>
          <p14:tracePt t="33326" x="4876800" y="3746500"/>
          <p14:tracePt t="33337" x="4876800" y="3778250"/>
          <p14:tracePt t="33353" x="4857750" y="3835400"/>
          <p14:tracePt t="33370" x="4832350" y="3886200"/>
          <p14:tracePt t="33387" x="4813300" y="3930650"/>
          <p14:tracePt t="33402" x="4800600" y="3968750"/>
          <p14:tracePt t="33419" x="4794250" y="3981450"/>
          <p14:tracePt t="33545" x="4787900" y="3981450"/>
          <p14:tracePt t="33564" x="4775200" y="3975100"/>
          <p14:tracePt t="33579" x="4768850" y="3962400"/>
          <p14:tracePt t="33584" x="4756150" y="3937000"/>
          <p14:tracePt t="33603" x="4737100" y="3898900"/>
          <p14:tracePt t="33620" x="4737100" y="3848100"/>
          <p14:tracePt t="33640" x="4737100" y="3746500"/>
          <p14:tracePt t="33654" x="4737100" y="3683000"/>
          <p14:tracePt t="33673" x="4737100" y="3657600"/>
          <p14:tracePt t="33687" x="4737100" y="3644900"/>
          <p14:tracePt t="33705" x="4737100" y="3632200"/>
          <p14:tracePt t="33720" x="4737100" y="3613150"/>
          <p14:tracePt t="33738" x="4737100" y="3562350"/>
          <p14:tracePt t="33753" x="4724400" y="3397250"/>
          <p14:tracePt t="33772" x="4660900" y="3124200"/>
          <p14:tracePt t="33787" x="4502150" y="2736850"/>
          <p14:tracePt t="33802" x="4140200" y="2133600"/>
          <p14:tracePt t="33819" x="3803650" y="1771650"/>
          <p14:tracePt t="33836" x="3498850" y="1568450"/>
          <p14:tracePt t="33844" x="3352800" y="1485900"/>
          <p14:tracePt t="33853" x="3181350" y="1365250"/>
          <p14:tracePt t="33872" x="2705100" y="990600"/>
          <p14:tracePt t="33889" x="2393950" y="723900"/>
          <p14:tracePt t="33905" x="2063750" y="425450"/>
          <p14:tracePt t="33920" x="1790700" y="95250"/>
          <p14:tracePt t="33937" x="1504950" y="0"/>
          <p14:tracePt t="33952" x="1225550" y="0"/>
          <p14:tracePt t="33969" x="1066800" y="0"/>
          <p14:tracePt t="33985" x="914400" y="0"/>
          <p14:tracePt t="34003" x="800100" y="0"/>
          <p14:tracePt t="34019" x="685800" y="0"/>
          <p14:tracePt t="34040" x="571500" y="0"/>
          <p14:tracePt t="34053" x="546100" y="0"/>
          <p14:tracePt t="34073" x="495300" y="0"/>
          <p14:tracePt t="34089" x="463550" y="0"/>
          <p14:tracePt t="34105" x="438150" y="0"/>
          <p14:tracePt t="34121" x="425450" y="0"/>
          <p14:tracePt t="34137" x="412750" y="0"/>
          <p14:tracePt t="34155" x="406400" y="0"/>
          <p14:tracePt t="34170" x="387350" y="0"/>
          <p14:tracePt t="34187" x="361950" y="19050"/>
          <p14:tracePt t="34203" x="311150" y="101600"/>
          <p14:tracePt t="34219" x="254000" y="190500"/>
          <p14:tracePt t="34240" x="120650" y="330200"/>
          <p14:tracePt t="34256" x="63500" y="374650"/>
          <p14:tracePt t="34269" x="31750" y="387350"/>
          <p14:tracePt t="35250" x="0" y="139700"/>
          <p14:tracePt t="35267" x="19050" y="177800"/>
          <p14:tracePt t="35285" x="38100" y="222250"/>
          <p14:tracePt t="35304" x="69850" y="285750"/>
          <p14:tracePt t="35320" x="88900" y="304800"/>
          <p14:tracePt t="35335" x="88900" y="317500"/>
          <p14:tracePt t="35352" x="95250" y="3365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Section on lymphatic vessel showing bicuspid valve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752056" y="1752601"/>
            <a:ext cx="5068416" cy="4419599"/>
            <a:chOff x="1219200" y="1828800"/>
            <a:chExt cx="6400800" cy="4419599"/>
          </a:xfrm>
        </p:grpSpPr>
        <p:pic>
          <p:nvPicPr>
            <p:cNvPr id="9222" name="Picture 6" descr="https://classconnection.s3.amazonaws.com/22/flashcards/99022/jpg/picture2135407673129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828800"/>
              <a:ext cx="6400800" cy="44195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4572000" y="3962400"/>
              <a:ext cx="381000" cy="381001"/>
            </a:xfrm>
            <a:prstGeom prst="ellipse">
              <a:avLst/>
            </a:prstGeom>
            <a:solidFill>
              <a:srgbClr val="E3C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4572000" y="3733800"/>
              <a:ext cx="838200" cy="60960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953000" y="4114800"/>
              <a:ext cx="609600" cy="1523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2601"/>
            <a:ext cx="3384376" cy="441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6165304"/>
            <a:ext cx="3584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Lymphatic vessels &amp; bicuspid valves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55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  <p:extLst mod="1">
    <p:ext uri="{3A86A75C-4F4B-4683-9AE1-C65F6400EC91}">
      <p14:laserTraceLst xmlns:p14="http://schemas.microsoft.com/office/powerpoint/2010/main">
        <p14:tracePtLst>
          <p14:tracePt t="3348" x="755650" y="4959350"/>
          <p14:tracePt t="4150" x="755650" y="4953000"/>
          <p14:tracePt t="4166" x="755650" y="4940300"/>
          <p14:tracePt t="4177" x="755650" y="4927600"/>
          <p14:tracePt t="4189" x="755650" y="4870450"/>
          <p14:tracePt t="4203" x="762000" y="4851400"/>
          <p14:tracePt t="4221" x="762000" y="4781550"/>
          <p14:tracePt t="4239" x="774700" y="4737100"/>
          <p14:tracePt t="4254" x="781050" y="4711700"/>
          <p14:tracePt t="4271" x="793750" y="4686300"/>
          <p14:tracePt t="4286" x="793750" y="4667250"/>
          <p14:tracePt t="4327" x="800100" y="4654550"/>
          <p14:tracePt t="5092" x="800100" y="4622800"/>
          <p14:tracePt t="5107" x="800100" y="4603750"/>
          <p14:tracePt t="5122" x="800100" y="4597400"/>
          <p14:tracePt t="5138" x="800100" y="4578350"/>
          <p14:tracePt t="5274" x="800100" y="4552950"/>
          <p14:tracePt t="5277" x="800100" y="4546600"/>
          <p14:tracePt t="5293" x="787400" y="4514850"/>
          <p14:tracePt t="5310" x="787400" y="4476750"/>
          <p14:tracePt t="5324" x="787400" y="4413250"/>
          <p14:tracePt t="5341" x="787400" y="4362450"/>
          <p14:tracePt t="5355" x="787400" y="4343400"/>
          <p14:tracePt t="5369" x="787400" y="4292600"/>
          <p14:tracePt t="5386" x="787400" y="4235450"/>
          <p14:tracePt t="5406" x="787400" y="4165600"/>
          <p14:tracePt t="5420" x="787400" y="4127500"/>
          <p14:tracePt t="5438" x="787400" y="4089400"/>
          <p14:tracePt t="5453" x="787400" y="4051300"/>
          <p14:tracePt t="5469" x="787400" y="4019550"/>
          <p14:tracePt t="5486" x="781050" y="4006850"/>
          <p14:tracePt t="5504" x="781050" y="3987800"/>
          <p14:tracePt t="5521" x="781050" y="3981450"/>
          <p14:tracePt t="5538" x="781050" y="3962400"/>
          <p14:tracePt t="5554" x="781050" y="3949700"/>
          <p14:tracePt t="5570" x="781050" y="3937000"/>
          <p14:tracePt t="5592" x="781050" y="3898900"/>
          <p14:tracePt t="5604" x="781050" y="3860800"/>
          <p14:tracePt t="5622" x="793750" y="3822700"/>
          <p14:tracePt t="5639" x="812800" y="3765550"/>
          <p14:tracePt t="5654" x="825500" y="3727450"/>
          <p14:tracePt t="5671" x="850900" y="3657600"/>
          <p14:tracePt t="5679" x="857250" y="3613150"/>
          <p14:tracePt t="5689" x="869950" y="3562350"/>
          <p14:tracePt t="5704" x="908050" y="3467100"/>
          <p14:tracePt t="5720" x="946150" y="3352800"/>
          <p14:tracePt t="5738" x="984250" y="3251200"/>
          <p14:tracePt t="5757" x="1047750" y="3086100"/>
          <p14:tracePt t="5774" x="1085850" y="2971800"/>
          <p14:tracePt t="5790" x="1123950" y="2876550"/>
          <p14:tracePt t="5807" x="1174750" y="2774950"/>
          <p14:tracePt t="5824" x="1212850" y="2673350"/>
          <p14:tracePt t="5840" x="1257300" y="2590800"/>
          <p14:tracePt t="5854" x="1295400" y="2527300"/>
          <p14:tracePt t="5869" x="1327150" y="2457450"/>
          <p14:tracePt t="5886" x="1346200" y="2393950"/>
          <p14:tracePt t="5902" x="1390650" y="2349500"/>
          <p14:tracePt t="5919" x="1435100" y="2279650"/>
          <p14:tracePt t="5935" x="1473200" y="2209800"/>
          <p14:tracePt t="5952" x="1517650" y="2165350"/>
          <p14:tracePt t="5969" x="1562100" y="2114550"/>
          <p14:tracePt t="5986" x="1593850" y="2057400"/>
          <p14:tracePt t="6002" x="1638300" y="2000250"/>
          <p14:tracePt t="6021" x="1701800" y="1911350"/>
          <p14:tracePt t="6037" x="1746250" y="1854200"/>
          <p14:tracePt t="6054" x="1822450" y="1784350"/>
          <p14:tracePt t="6069" x="1892300" y="1714500"/>
          <p14:tracePt t="6086" x="1974850" y="1651000"/>
          <p14:tracePt t="6102" x="2044700" y="1606550"/>
          <p14:tracePt t="6119" x="2127250" y="1562100"/>
          <p14:tracePt t="6136" x="2260600" y="1504950"/>
          <p14:tracePt t="6152" x="2413000" y="1454150"/>
          <p14:tracePt t="6174" x="2692400" y="1390650"/>
          <p14:tracePt t="6182" x="2781300" y="1377950"/>
          <p14:tracePt t="6193" x="2863850" y="1365250"/>
          <p14:tracePt t="6205" x="3054350" y="1333500"/>
          <p14:tracePt t="6222" x="3225800" y="1308100"/>
          <p14:tracePt t="6239" x="3352800" y="1308100"/>
          <p14:tracePt t="6254" x="3498850" y="1308100"/>
          <p14:tracePt t="6271" x="3644900" y="1308100"/>
          <p14:tracePt t="6287" x="3765550" y="1308100"/>
          <p14:tracePt t="6304" x="3873500" y="1308100"/>
          <p14:tracePt t="6321" x="3949700" y="1308100"/>
          <p14:tracePt t="6338" x="4044950" y="1308100"/>
          <p14:tracePt t="6354" x="4133850" y="1308100"/>
          <p14:tracePt t="6374" x="4203700" y="1308100"/>
          <p14:tracePt t="6390" x="4248150" y="1308100"/>
          <p14:tracePt t="6407" x="4286250" y="1308100"/>
          <p14:tracePt t="6422" x="4324350" y="1308100"/>
          <p14:tracePt t="6437" x="4375150" y="1308100"/>
          <p14:tracePt t="6453" x="4438650" y="1308100"/>
          <p14:tracePt t="6470" x="4508500" y="1308100"/>
          <p14:tracePt t="6487" x="4559300" y="1308100"/>
          <p14:tracePt t="6504" x="4597400" y="1308100"/>
          <p14:tracePt t="6520" x="4603750" y="1308100"/>
          <p14:tracePt t="6757" x="4597400" y="1308100"/>
          <p14:tracePt t="6770" x="4584700" y="1308100"/>
          <p14:tracePt t="6790" x="4559300" y="1308100"/>
          <p14:tracePt t="7246" x="4552950" y="1308100"/>
          <p14:tracePt t="7257" x="4540250" y="1308100"/>
          <p14:tracePt t="7277" x="4514850" y="1308100"/>
          <p14:tracePt t="7289" x="4508500" y="1308100"/>
          <p14:tracePt t="7304" x="4489450" y="1308100"/>
          <p14:tracePt t="7319" x="4464050" y="1308100"/>
          <p14:tracePt t="7336" x="4445000" y="1308100"/>
          <p14:tracePt t="7352" x="4438650" y="1308100"/>
          <p14:tracePt t="7370" x="4425950" y="1308100"/>
          <p14:tracePt t="7389" x="4400550" y="1308100"/>
          <p14:tracePt t="7404" x="4375150" y="1308100"/>
          <p14:tracePt t="7422" x="4356100" y="1327150"/>
          <p14:tracePt t="7437" x="4343400" y="1339850"/>
          <p14:tracePt t="7453" x="4330700" y="1352550"/>
          <p14:tracePt t="7471" x="4324350" y="1371600"/>
          <p14:tracePt t="7487" x="4318000" y="1384300"/>
          <p14:tracePt t="7504" x="4318000" y="1416050"/>
          <p14:tracePt t="7520" x="4305300" y="1454150"/>
          <p14:tracePt t="7538" x="4305300" y="1492250"/>
          <p14:tracePt t="7554" x="4318000" y="1562100"/>
          <p14:tracePt t="7571" x="4368800" y="1625600"/>
          <p14:tracePt t="7590" x="4470400" y="1784350"/>
          <p14:tracePt t="7605" x="4578350" y="1892300"/>
          <p14:tracePt t="7623" x="4679950" y="1943100"/>
          <p14:tracePt t="7637" x="4845050" y="2063750"/>
          <p14:tracePt t="7654" x="5067300" y="2203450"/>
          <p14:tracePt t="7670" x="5327650" y="2336800"/>
          <p14:tracePt t="7687" x="5607050" y="2451100"/>
          <p14:tracePt t="7703" x="5797550" y="2508250"/>
          <p14:tracePt t="7720" x="5899150" y="2520950"/>
          <p14:tracePt t="7758" x="5918200" y="2520950"/>
          <p14:tracePt t="7767" x="5924550" y="2520950"/>
          <p14:tracePt t="7790" x="5899150" y="2470150"/>
          <p14:tracePt t="7807" x="5842000" y="2413000"/>
          <p14:tracePt t="7822" x="5740400" y="2336800"/>
          <p14:tracePt t="7837" x="5613400" y="2254250"/>
          <p14:tracePt t="7854" x="5435600" y="2165350"/>
          <p14:tracePt t="7870" x="5276850" y="2089150"/>
          <p14:tracePt t="7886" x="5080000" y="2012950"/>
          <p14:tracePt t="7903" x="4921250" y="1943100"/>
          <p14:tracePt t="7919" x="4781550" y="1885950"/>
          <p14:tracePt t="7936" x="4667250" y="1847850"/>
          <p14:tracePt t="7953" x="4603750" y="1828800"/>
          <p14:tracePt t="7970" x="4533900" y="1790700"/>
          <p14:tracePt t="7990" x="4470400" y="1752600"/>
          <p14:tracePt t="8003" x="4464050" y="1739900"/>
          <p14:tracePt t="8055" x="4451350" y="1739900"/>
          <p14:tracePt t="8065" x="4445000" y="1739900"/>
          <p14:tracePt t="8089" x="4432300" y="1797050"/>
          <p14:tracePt t="8105" x="4425950" y="1885950"/>
          <p14:tracePt t="8121" x="4425950" y="2012950"/>
          <p14:tracePt t="8138" x="4438650" y="2127250"/>
          <p14:tracePt t="8157" x="4533900" y="2298700"/>
          <p14:tracePt t="8173" x="4648200" y="2425700"/>
          <p14:tracePt t="8189" x="4756150" y="2533650"/>
          <p14:tracePt t="8206" x="4870450" y="2647950"/>
          <p14:tracePt t="8223" x="4972050" y="2724150"/>
          <p14:tracePt t="8238" x="5041900" y="2768600"/>
          <p14:tracePt t="8255" x="5111750" y="2838450"/>
          <p14:tracePt t="8270" x="5181600" y="2908300"/>
          <p14:tracePt t="8287" x="5270500" y="2984500"/>
          <p14:tracePt t="8304" x="5340350" y="3054350"/>
          <p14:tracePt t="8320" x="5397500" y="3098800"/>
          <p14:tracePt t="8336" x="5441950" y="3143250"/>
          <p14:tracePt t="8357" x="5505450" y="3187700"/>
          <p14:tracePt t="8370" x="5524500" y="3206750"/>
          <p14:tracePt t="8387" x="5556250" y="3238500"/>
          <p14:tracePt t="8406" x="5645150" y="3302000"/>
          <p14:tracePt t="8423" x="5715000" y="3346450"/>
          <p14:tracePt t="8439" x="5784850" y="3384550"/>
          <p14:tracePt t="8454" x="5848350" y="3403600"/>
          <p14:tracePt t="8471" x="5892800" y="3429000"/>
          <p14:tracePt t="8487" x="5930900" y="3429000"/>
          <p14:tracePt t="8504" x="5956300" y="3429000"/>
          <p14:tracePt t="8521" x="6013450" y="3448050"/>
          <p14:tracePt t="8538" x="6076950" y="3460750"/>
          <p14:tracePt t="8555" x="6172200" y="3473450"/>
          <p14:tracePt t="8571" x="6261100" y="3473450"/>
          <p14:tracePt t="8588" x="6369050" y="3486150"/>
          <p14:tracePt t="8606" x="6464300" y="3486150"/>
          <p14:tracePt t="8623" x="6515100" y="3486150"/>
          <p14:tracePt t="8638" x="6572250" y="3479800"/>
          <p14:tracePt t="8654" x="6623050" y="3467100"/>
          <p14:tracePt t="8670" x="6667500" y="3460750"/>
          <p14:tracePt t="8687" x="6705600" y="3435350"/>
          <p14:tracePt t="8703" x="6750050" y="3416300"/>
          <p14:tracePt t="8721" x="6788150" y="3397250"/>
          <p14:tracePt t="8738" x="6832600" y="3378200"/>
          <p14:tracePt t="8750" x="6851650" y="3359150"/>
          <p14:tracePt t="8762" x="6858000" y="3359150"/>
          <p14:tracePt t="8775" x="6877050" y="3346450"/>
          <p14:tracePt t="8786" x="6883400" y="3346450"/>
          <p14:tracePt t="8805" x="6908800" y="3346450"/>
          <p14:tracePt t="8821" x="6927850" y="3340100"/>
          <p14:tracePt t="8983" x="6934200" y="3340100"/>
          <p14:tracePt t="8999" x="6934200" y="3352800"/>
          <p14:tracePt t="9022" x="6934200" y="3371850"/>
          <p14:tracePt t="9052" x="6934200" y="3378200"/>
          <p14:tracePt t="9078" x="6934200" y="3384550"/>
          <p14:tracePt t="9118" x="6934200" y="3397250"/>
          <p14:tracePt t="9135" x="6934200" y="3403600"/>
          <p14:tracePt t="9159" x="6946900" y="3409950"/>
          <p14:tracePt t="9174" x="6946900" y="3422650"/>
          <p14:tracePt t="9192" x="6946900" y="3429000"/>
          <p14:tracePt t="9209" x="6946900" y="3435350"/>
          <p14:tracePt t="9229" x="6953250" y="3454400"/>
          <p14:tracePt t="9255" x="6959600" y="3467100"/>
          <p14:tracePt t="9262" x="6959600" y="3473450"/>
          <p14:tracePt t="9273" x="6959600" y="3479800"/>
          <p14:tracePt t="9288" x="6972300" y="3492500"/>
          <p14:tracePt t="9305" x="6972300" y="3498850"/>
          <p14:tracePt t="9321" x="6978650" y="3505200"/>
          <p14:tracePt t="9338" x="6978650" y="3517900"/>
          <p14:tracePt t="9359" x="6978650" y="3524250"/>
          <p14:tracePt t="9399" x="6985000" y="3524250"/>
          <p14:tracePt t="9423" x="6985000" y="3530600"/>
          <p14:tracePt t="9438" x="6985000" y="3543300"/>
          <p14:tracePt t="9487" x="6997700" y="3549650"/>
          <p14:tracePt t="9526" x="6997700" y="3562350"/>
          <p14:tracePt t="9537" x="6997700" y="3568700"/>
          <p14:tracePt t="9554" x="7004050" y="3568700"/>
          <p14:tracePt t="9623" x="7004050" y="3575050"/>
          <p14:tracePt t="9638" x="7004050" y="3587750"/>
          <p14:tracePt t="9654" x="7016750" y="3594100"/>
          <p14:tracePt t="9670" x="7016750" y="3600450"/>
          <p14:tracePt t="9687" x="7023100" y="3613150"/>
          <p14:tracePt t="9703" x="7029450" y="3619500"/>
          <p14:tracePt t="9720" x="7042150" y="3625850"/>
          <p14:tracePt t="9739" x="7048500" y="3638550"/>
          <p14:tracePt t="9756" x="7054850" y="3644900"/>
          <p14:tracePt t="9766" x="7067550" y="3657600"/>
          <p14:tracePt t="9776" x="7067550" y="3663950"/>
          <p14:tracePt t="9789" x="7073900" y="3670300"/>
          <p14:tracePt t="9806" x="7092950" y="3689350"/>
          <p14:tracePt t="9824" x="7099300" y="3695700"/>
          <p14:tracePt t="9838" x="7118350" y="3708400"/>
          <p14:tracePt t="9854" x="7124700" y="3714750"/>
          <p14:tracePt t="9870" x="7143750" y="3721100"/>
          <p14:tracePt t="9887" x="7162800" y="3733800"/>
          <p14:tracePt t="9904" x="7175500" y="3752850"/>
          <p14:tracePt t="9920" x="7194550" y="3765550"/>
          <p14:tracePt t="9937" x="7213600" y="3778250"/>
          <p14:tracePt t="9956" x="7239000" y="3784600"/>
          <p14:tracePt t="9971" x="7245350" y="3790950"/>
          <p14:tracePt t="9988" x="7258050" y="3803650"/>
          <p14:tracePt t="10040" x="7264400" y="3803650"/>
          <p14:tracePt t="10048" x="7277100" y="3810000"/>
          <p14:tracePt t="10071" x="7302500" y="3816350"/>
          <p14:tracePt t="10088" x="7315200" y="3829050"/>
          <p14:tracePt t="10104" x="7327900" y="3829050"/>
          <p14:tracePt t="10121" x="7334250" y="3829050"/>
          <p14:tracePt t="10138" x="7353300" y="3829050"/>
          <p14:tracePt t="10154" x="7359650" y="3835400"/>
          <p14:tracePt t="10174" x="7385050" y="3835400"/>
          <p14:tracePt t="10190" x="7404100" y="3835400"/>
          <p14:tracePt t="10203" x="7410450" y="3835400"/>
          <p14:tracePt t="10223" x="7429500" y="3835400"/>
          <p14:tracePt t="10238" x="7435850" y="3835400"/>
          <p14:tracePt t="10255" x="7448550" y="3835400"/>
          <p14:tracePt t="10271" x="7467600" y="3835400"/>
          <p14:tracePt t="10279" x="7473950" y="3835400"/>
          <p14:tracePt t="10289" x="7480300" y="3835400"/>
          <p14:tracePt t="10306" x="7493000" y="3835400"/>
          <p14:tracePt t="10327" x="7499350" y="3835400"/>
          <p14:tracePt t="10343" x="7505700" y="3835400"/>
          <p14:tracePt t="10359" x="7518400" y="3835400"/>
          <p14:tracePt t="10373" x="7531100" y="3835400"/>
          <p14:tracePt t="10389" x="7550150" y="3835400"/>
          <p14:tracePt t="10589" x="7537450" y="3835400"/>
          <p14:tracePt t="10601" x="7531100" y="3835400"/>
          <p14:tracePt t="10625" x="7505700" y="3848100"/>
          <p14:tracePt t="10654" x="7461250" y="3860800"/>
          <p14:tracePt t="10671" x="7442200" y="3860800"/>
          <p14:tracePt t="10687" x="7429500" y="3873500"/>
          <p14:tracePt t="10703" x="7410450" y="3879850"/>
          <p14:tracePt t="10720" x="7397750" y="3886200"/>
          <p14:tracePt t="10737" x="7385050" y="3898900"/>
          <p14:tracePt t="10755" x="7372350" y="3905250"/>
          <p14:tracePt t="10774" x="7359650" y="3917950"/>
          <p14:tracePt t="10782" x="7346950" y="3924300"/>
          <p14:tracePt t="10793" x="7340600" y="3930650"/>
          <p14:tracePt t="10807" x="7321550" y="3943350"/>
          <p14:tracePt t="10822" x="7302500" y="3956050"/>
          <p14:tracePt t="10839" x="7289800" y="3956050"/>
          <p14:tracePt t="10855" x="7277100" y="3975100"/>
          <p14:tracePt t="10871" x="7264400" y="3981450"/>
          <p14:tracePt t="10888" x="7245350" y="3994150"/>
          <p14:tracePt t="10905" x="7239000" y="4013200"/>
          <p14:tracePt t="10921" x="7219950" y="4019550"/>
          <p14:tracePt t="10937" x="7200900" y="4038600"/>
          <p14:tracePt t="10954" x="7181850" y="4051300"/>
          <p14:tracePt t="10970" x="7169150" y="4070350"/>
          <p14:tracePt t="10990" x="7137400" y="4121150"/>
          <p14:tracePt t="11005" x="7118350" y="4159250"/>
          <p14:tracePt t="11023" x="7086600" y="4191000"/>
          <p14:tracePt t="11038" x="7067550" y="4216400"/>
          <p14:tracePt t="11055" x="7048500" y="4248150"/>
          <p14:tracePt t="11071" x="7035800" y="4260850"/>
          <p14:tracePt t="11089" x="7016750" y="4279900"/>
          <p14:tracePt t="11105" x="6997700" y="4298950"/>
          <p14:tracePt t="11120" x="6991350" y="4311650"/>
          <p14:tracePt t="11136" x="6985000" y="4330700"/>
          <p14:tracePt t="11153" x="6972300" y="4349750"/>
          <p14:tracePt t="11169" x="6965950" y="4368800"/>
          <p14:tracePt t="11186" x="6953250" y="4381500"/>
          <p14:tracePt t="11205" x="6946900" y="4400550"/>
          <p14:tracePt t="11222" x="6946900" y="4419600"/>
          <p14:tracePt t="11238" x="6940550" y="4419600"/>
          <p14:tracePt t="11255" x="6940550" y="4438650"/>
          <p14:tracePt t="11271" x="6940550" y="4445000"/>
          <p14:tracePt t="11288" x="6940550" y="4451350"/>
          <p14:tracePt t="11306" x="6927850" y="4464050"/>
          <p14:tracePt t="11322" x="6927850" y="4470400"/>
          <p14:tracePt t="11338" x="6927850" y="4489450"/>
          <p14:tracePt t="11358" x="6927850" y="4514850"/>
          <p14:tracePt t="11375" x="6927850" y="4533900"/>
          <p14:tracePt t="11389" x="6927850" y="4540250"/>
          <p14:tracePt t="11407" x="6927850" y="4559300"/>
          <p14:tracePt t="11422" x="6927850" y="4572000"/>
          <p14:tracePt t="11438" x="6927850" y="4591050"/>
          <p14:tracePt t="11456" x="6927850" y="4629150"/>
          <p14:tracePt t="11471" x="6927850" y="4654550"/>
          <p14:tracePt t="11489" x="6927850" y="4673600"/>
          <p14:tracePt t="11505" x="6934200" y="4679950"/>
          <p14:tracePt t="11526" x="6934200" y="4692650"/>
          <p14:tracePt t="11551" x="6934200" y="4699000"/>
          <p14:tracePt t="11566" x="6940550" y="4711700"/>
          <p14:tracePt t="11576" x="6940550" y="4718050"/>
          <p14:tracePt t="11598" x="6940550" y="4724400"/>
          <p14:tracePt t="11630" x="6946900" y="4737100"/>
          <p14:tracePt t="11640" x="6946900" y="4743450"/>
          <p14:tracePt t="11656" x="6946900" y="4749800"/>
          <p14:tracePt t="11671" x="6959600" y="4768850"/>
          <p14:tracePt t="11688" x="6965950" y="4787900"/>
          <p14:tracePt t="11704" x="6965950" y="4806950"/>
          <p14:tracePt t="11721" x="6978650" y="4813300"/>
          <p14:tracePt t="11738" x="6985000" y="4832350"/>
          <p14:tracePt t="11754" x="7004050" y="4845050"/>
          <p14:tracePt t="11773" x="7016750" y="4864100"/>
          <p14:tracePt t="11815" x="7029450" y="4876800"/>
          <p14:tracePt t="11863" x="7035800" y="4883150"/>
          <p14:tracePt t="11879" x="7042150" y="4889500"/>
          <p14:tracePt t="11902" x="7054850" y="4902200"/>
          <p14:tracePt t="11912" x="7061200" y="4908550"/>
          <p14:tracePt t="11950" x="7073900" y="4908550"/>
          <p14:tracePt t="11961" x="7080250" y="4914900"/>
          <p14:tracePt t="11981" x="7086600" y="4914900"/>
          <p14:tracePt t="11994" x="7086600" y="4927600"/>
          <p14:tracePt t="12754" x="7086600" y="4921250"/>
          <p14:tracePt t="12775" x="7086600" y="4908550"/>
          <p14:tracePt t="12790" x="7086600" y="4895850"/>
          <p14:tracePt t="12805" x="7086600" y="4889500"/>
          <p14:tracePt t="12844" x="7080250" y="4889500"/>
          <p14:tracePt t="12894" x="7080250" y="4883150"/>
          <p14:tracePt t="12919" x="7080250" y="4870450"/>
          <p14:tracePt t="12943" x="7080250" y="4864100"/>
          <p14:tracePt t="12953" x="7067550" y="4864100"/>
          <p14:tracePt t="12974" x="7067550" y="4845050"/>
          <p14:tracePt t="12990" x="7061200" y="4838700"/>
          <p14:tracePt t="13007" x="7061200" y="4819650"/>
          <p14:tracePt t="13023" x="7048500" y="4813300"/>
          <p14:tracePt t="13039" x="7042150" y="4800600"/>
          <p14:tracePt t="13056" x="7035800" y="4787900"/>
          <p14:tracePt t="13071" x="7035800" y="4768850"/>
          <p14:tracePt t="13089" x="7023100" y="4756150"/>
          <p14:tracePt t="13105" x="7016750" y="4749800"/>
          <p14:tracePt t="13122" x="7016750" y="4743450"/>
          <p14:tracePt t="13138" x="7004050" y="4724400"/>
          <p14:tracePt t="13157" x="6997700" y="4705350"/>
          <p14:tracePt t="13175" x="6997700" y="4686300"/>
          <p14:tracePt t="13191" x="6991350" y="4679950"/>
          <p14:tracePt t="13204" x="6991350" y="4667250"/>
          <p14:tracePt t="13222" x="6978650" y="4654550"/>
          <p14:tracePt t="13239" x="6972300" y="4635500"/>
          <p14:tracePt t="13256" x="6972300" y="4629150"/>
          <p14:tracePt t="13288" x="6972300" y="4610100"/>
          <p14:tracePt t="13325" x="6965950" y="4603750"/>
          <p14:tracePt t="13339" x="6965950" y="4591050"/>
          <p14:tracePt t="13357" x="6965950" y="4584700"/>
          <p14:tracePt t="13377" x="6965950" y="4572000"/>
          <p14:tracePt t="13423" x="6965950" y="4565650"/>
          <p14:tracePt t="13455" x="6965950" y="4559300"/>
          <p14:tracePt t="13464" x="6965950" y="4546600"/>
          <p14:tracePt t="13479" x="6965950" y="4540250"/>
          <p14:tracePt t="13489" x="6965950" y="4533900"/>
          <p14:tracePt t="13505" x="6965950" y="4514850"/>
          <p14:tracePt t="13521" x="6965950" y="4495800"/>
          <p14:tracePt t="13537" x="6965950" y="4476750"/>
          <p14:tracePt t="13553" x="6965950" y="4464050"/>
          <p14:tracePt t="13574" x="6972300" y="4438650"/>
          <p14:tracePt t="13591" x="6985000" y="4406900"/>
          <p14:tracePt t="13607" x="6991350" y="4368800"/>
          <p14:tracePt t="13622" x="7016750" y="4330700"/>
          <p14:tracePt t="13638" x="7035800" y="4260850"/>
          <p14:tracePt t="13654" x="7054850" y="4210050"/>
          <p14:tracePt t="13672" x="7080250" y="4165600"/>
          <p14:tracePt t="13688" x="7112000" y="4121150"/>
          <p14:tracePt t="13705" x="7131050" y="4083050"/>
          <p14:tracePt t="13721" x="7162800" y="4038600"/>
          <p14:tracePt t="13740" x="7194550" y="4013200"/>
          <p14:tracePt t="13759" x="7226300" y="3981450"/>
          <p14:tracePt t="13774" x="7270750" y="3949700"/>
          <p14:tracePt t="13789" x="7315200" y="3917950"/>
          <p14:tracePt t="13806" x="7340600" y="3898900"/>
          <p14:tracePt t="13822" x="7359650" y="3886200"/>
          <p14:tracePt t="13838" x="7385050" y="3867150"/>
          <p14:tracePt t="13855" x="7404100" y="3848100"/>
          <p14:tracePt t="13862" x="7416800" y="3848100"/>
          <p14:tracePt t="13871" x="7423150" y="3841750"/>
          <p14:tracePt t="13887" x="7442200" y="3829050"/>
          <p14:tracePt t="13904" x="7448550" y="3822700"/>
          <p14:tracePt t="14007" x="7454900" y="3816350"/>
          <p14:tracePt t="14151" x="7448550" y="3816350"/>
          <p14:tracePt t="14163" x="7435850" y="3816350"/>
          <p14:tracePt t="14193" x="7385050" y="3803650"/>
          <p14:tracePt t="14198" x="7359650" y="3790950"/>
          <p14:tracePt t="14221" x="7334250" y="3790950"/>
          <p14:tracePt t="14238" x="7327900" y="3784600"/>
          <p14:tracePt t="14302" x="7315200" y="3784600"/>
          <p14:tracePt t="14312" x="7308850" y="3778250"/>
          <p14:tracePt t="14321" x="7302500" y="3778250"/>
          <p14:tracePt t="14341" x="7264400" y="3765550"/>
          <p14:tracePt t="14356" x="7200900" y="3746500"/>
          <p14:tracePt t="14366" x="7181850" y="3733800"/>
          <p14:tracePt t="14378" x="7150100" y="3721100"/>
          <p14:tracePt t="14392" x="7092950" y="3714750"/>
          <p14:tracePt t="14407" x="7054850" y="3689350"/>
          <p14:tracePt t="14422" x="7023100" y="3683000"/>
          <p14:tracePt t="14455" x="7004050" y="3676650"/>
          <p14:tracePt t="14472" x="6997700" y="3657600"/>
          <p14:tracePt t="14489" x="6978650" y="3638550"/>
          <p14:tracePt t="14506" x="6965950" y="3625850"/>
          <p14:tracePt t="14523" x="6946900" y="3606800"/>
          <p14:tracePt t="14541" x="6927850" y="3568700"/>
          <p14:tracePt t="14554" x="6921500" y="3562350"/>
          <p14:tracePt t="14574" x="6902450" y="3536950"/>
          <p14:tracePt t="14589" x="6902450" y="3517900"/>
          <p14:tracePt t="14604" x="6896100" y="3517900"/>
          <p14:tracePt t="14622" x="6896100" y="3511550"/>
          <p14:tracePt t="15273" x="6896100" y="3530600"/>
          <p14:tracePt t="15293" x="6896100" y="3568700"/>
          <p14:tracePt t="15311" x="6896100" y="3594100"/>
          <p14:tracePt t="15321" x="6896100" y="3613150"/>
          <p14:tracePt t="15337" x="6883400" y="3638550"/>
          <p14:tracePt t="15357" x="6864350" y="3714750"/>
          <p14:tracePt t="15371" x="6864350" y="3733800"/>
          <p14:tracePt t="15377" x="6851650" y="3752850"/>
          <p14:tracePt t="15389" x="6838950" y="3810000"/>
          <p14:tracePt t="15407" x="6819900" y="3848100"/>
          <p14:tracePt t="15421" x="6807200" y="3886200"/>
          <p14:tracePt t="15438" x="6800850" y="3917950"/>
          <p14:tracePt t="15454" x="6781800" y="3956050"/>
          <p14:tracePt t="15471" x="6756400" y="4000500"/>
          <p14:tracePt t="15488" x="6750050" y="4038600"/>
          <p14:tracePt t="15505" x="6731000" y="4070350"/>
          <p14:tracePt t="15522" x="6711950" y="4108450"/>
          <p14:tracePt t="15541" x="6654800" y="4184650"/>
          <p14:tracePt t="15557" x="6610350" y="4241800"/>
          <p14:tracePt t="15574" x="6565900" y="4286250"/>
          <p14:tracePt t="15591" x="6546850" y="4305300"/>
          <p14:tracePt t="15606" x="6521450" y="4318000"/>
          <p14:tracePt t="15622" x="6489700" y="4337050"/>
          <p14:tracePt t="15638" x="6451600" y="4368800"/>
          <p14:tracePt t="15655" x="6407150" y="4394200"/>
          <p14:tracePt t="15671" x="6369050" y="4413250"/>
          <p14:tracePt t="15688" x="6330950" y="4425950"/>
          <p14:tracePt t="15704" x="6311900" y="4425950"/>
          <p14:tracePt t="15721" x="6286500" y="4432300"/>
          <p14:tracePt t="15738" x="6267450" y="4432300"/>
          <p14:tracePt t="15757" x="6242050" y="4432300"/>
          <p14:tracePt t="15773" x="6223000" y="4432300"/>
          <p14:tracePt t="15791" x="6197600" y="4432300"/>
          <p14:tracePt t="15806" x="6165850" y="4432300"/>
          <p14:tracePt t="15821" x="6159500" y="4432300"/>
          <p14:tracePt t="15863" x="6153150" y="4432300"/>
          <p14:tracePt t="15873" x="6140450" y="4432300"/>
          <p14:tracePt t="15887" x="6127750" y="4432300"/>
          <p14:tracePt t="15904" x="6108700" y="4432300"/>
          <p14:tracePt t="15921" x="6070600" y="4432300"/>
          <p14:tracePt t="15937" x="6032500" y="4432300"/>
          <p14:tracePt t="15957" x="5975350" y="4432300"/>
          <p14:tracePt t="15974" x="5930900" y="4432300"/>
          <p14:tracePt t="15990" x="5905500" y="4432300"/>
          <p14:tracePt t="16007" x="5867400" y="4432300"/>
          <p14:tracePt t="16022" x="5829300" y="4432300"/>
          <p14:tracePt t="16038" x="5803900" y="4432300"/>
          <p14:tracePt t="16055" x="5759450" y="4432300"/>
          <p14:tracePt t="16071" x="5708650" y="4432300"/>
          <p14:tracePt t="16088" x="5657850" y="4432300"/>
          <p14:tracePt t="16104" x="5594350" y="4432300"/>
          <p14:tracePt t="16126" x="5454650" y="4432300"/>
          <p14:tracePt t="16139" x="5410200" y="4432300"/>
          <p14:tracePt t="16153" x="5289550" y="4432300"/>
          <p14:tracePt t="16172" x="5099050" y="4432300"/>
          <p14:tracePt t="16189" x="4984750" y="4425950"/>
          <p14:tracePt t="16207" x="4921250" y="4413250"/>
          <p14:tracePt t="16222" x="4870450" y="4400550"/>
          <p14:tracePt t="16239" x="4813300" y="4394200"/>
          <p14:tracePt t="16256" x="4787900" y="4394200"/>
          <p14:tracePt t="16273" x="4775200" y="4394200"/>
          <p14:tracePt t="17271" x="4768850" y="4394200"/>
          <p14:tracePt t="17281" x="4762500" y="4394200"/>
          <p14:tracePt t="17309" x="4711700" y="4425950"/>
          <p14:tracePt t="17322" x="4673600" y="4457700"/>
          <p14:tracePt t="17341" x="4578350" y="4546600"/>
          <p14:tracePt t="17357" x="4489450" y="4622800"/>
          <p14:tracePt t="17375" x="4400550" y="4699000"/>
          <p14:tracePt t="17390" x="4292600" y="4794250"/>
          <p14:tracePt t="17406" x="4146550" y="4927600"/>
          <p14:tracePt t="17422" x="3937000" y="5099050"/>
          <p14:tracePt t="17439" x="3714750" y="5257800"/>
          <p14:tracePt t="17447" x="3600450" y="5340350"/>
          <p14:tracePt t="17457" x="3473450" y="5403850"/>
          <p14:tracePt t="17472" x="3175000" y="5537200"/>
          <p14:tracePt t="17489" x="2882900" y="5632450"/>
          <p14:tracePt t="17506" x="2628900" y="5695950"/>
          <p14:tracePt t="17521" x="2413000" y="5759450"/>
          <p14:tracePt t="17542" x="2197100" y="5816600"/>
          <p14:tracePt t="17556" x="2082800" y="5842000"/>
          <p14:tracePt t="17574" x="1987550" y="5842000"/>
          <p14:tracePt t="17589" x="1898650" y="5842000"/>
          <p14:tracePt t="17606" x="1778000" y="5842000"/>
          <p14:tracePt t="17621" x="1663700" y="5835650"/>
          <p14:tracePt t="17638" x="1543050" y="5835650"/>
          <p14:tracePt t="17654" x="1428750" y="5810250"/>
          <p14:tracePt t="17672" x="1346200" y="5797550"/>
          <p14:tracePt t="17687" x="1282700" y="5784850"/>
          <p14:tracePt t="17706" x="1212850" y="5778500"/>
          <p14:tracePt t="17721" x="1136650" y="5753100"/>
          <p14:tracePt t="17738" x="1079500" y="5734050"/>
          <p14:tracePt t="17757" x="1022350" y="5721350"/>
          <p14:tracePt t="17774" x="990600" y="5721350"/>
          <p14:tracePt t="17788" x="984250" y="5721350"/>
          <p14:tracePt t="17806" x="977900" y="5721350"/>
          <p14:tracePt t="17822" x="965200" y="5721350"/>
          <p14:tracePt t="17841" x="958850" y="5721350"/>
          <p14:tracePt t="17858" x="946150" y="5721350"/>
          <p14:tracePt t="17872" x="933450" y="5721350"/>
          <p14:tracePt t="17888" x="914400" y="5721350"/>
          <p14:tracePt t="17906" x="895350" y="5721350"/>
          <p14:tracePt t="17921" x="889000" y="5721350"/>
          <p14:tracePt t="18230" x="889000" y="5715000"/>
          <p14:tracePt t="18240" x="889000" y="5702300"/>
          <p14:tracePt t="18261" x="889000" y="5676900"/>
          <p14:tracePt t="18271" x="889000" y="5670550"/>
          <p14:tracePt t="18287" x="889000" y="5657850"/>
          <p14:tracePt t="18456" x="901700" y="5651500"/>
          <p14:tracePt t="18467" x="908050" y="5651500"/>
          <p14:tracePt t="18494" x="939800" y="5651500"/>
          <p14:tracePt t="18505" x="952500" y="5651500"/>
          <p14:tracePt t="18525" x="977900" y="5664200"/>
          <p14:tracePt t="18695" x="984250" y="5664200"/>
          <p14:tracePt t="18712" x="996950" y="5664200"/>
          <p14:tracePt t="18726" x="996950" y="5657850"/>
          <p14:tracePt t="18759" x="996950" y="5651500"/>
          <p14:tracePt t="19009" x="990600" y="5651500"/>
          <p14:tracePt t="19527" x="990600" y="5645150"/>
          <p14:tracePt t="19540" x="990600" y="5626100"/>
          <p14:tracePt t="19559" x="1009650" y="5562600"/>
          <p14:tracePt t="19574" x="1016000" y="5524500"/>
          <p14:tracePt t="19590" x="1041400" y="5480050"/>
          <p14:tracePt t="19605" x="1047750" y="5441950"/>
          <p14:tracePt t="19621" x="1060450" y="5403850"/>
          <p14:tracePt t="19638" x="1060450" y="5372100"/>
          <p14:tracePt t="19654" x="1066800" y="5334000"/>
          <p14:tracePt t="19672" x="1066800" y="5295900"/>
          <p14:tracePt t="19689" x="1066800" y="5257800"/>
          <p14:tracePt t="19705" x="1066800" y="5213350"/>
          <p14:tracePt t="19724" x="1066800" y="5187950"/>
          <p14:tracePt t="19742" x="1079500" y="5149850"/>
          <p14:tracePt t="19758" x="1079500" y="5111750"/>
          <p14:tracePt t="19775" x="1085850" y="5086350"/>
          <p14:tracePt t="19791" x="1085850" y="5060950"/>
          <p14:tracePt t="19807" x="1085850" y="5035550"/>
          <p14:tracePt t="19822" x="1085850" y="4991100"/>
          <p14:tracePt t="19839" x="1085850" y="4953000"/>
          <p14:tracePt t="19856" x="1085850" y="4927600"/>
          <p14:tracePt t="19872" x="1085850" y="4902200"/>
          <p14:tracePt t="19888" x="1085850" y="4864100"/>
          <p14:tracePt t="19907" x="1085850" y="4832350"/>
          <p14:tracePt t="19923" x="1085850" y="4794250"/>
          <p14:tracePt t="19938" x="1085850" y="4768850"/>
          <p14:tracePt t="19958" x="1085850" y="4743450"/>
          <p14:tracePt t="19974" x="1085850" y="4724400"/>
          <p14:tracePt t="19990" x="1085850" y="4699000"/>
          <p14:tracePt t="20006" x="1085850" y="4679950"/>
          <p14:tracePt t="20022" x="1085850" y="4641850"/>
          <p14:tracePt t="20039" x="1085850" y="4603750"/>
          <p14:tracePt t="20055" x="1085850" y="4572000"/>
          <p14:tracePt t="20071" x="1085850" y="4546600"/>
          <p14:tracePt t="20090" x="1085850" y="4521200"/>
          <p14:tracePt t="20106" x="1085850" y="4502150"/>
          <p14:tracePt t="20122" x="1085850" y="4464050"/>
          <p14:tracePt t="20138" x="1085850" y="4425950"/>
          <p14:tracePt t="20158" x="1085850" y="4318000"/>
          <p14:tracePt t="20173" x="1085850" y="4248150"/>
          <p14:tracePt t="20189" x="1085850" y="4197350"/>
          <p14:tracePt t="20207" x="1085850" y="4159250"/>
          <p14:tracePt t="20222" x="1085850" y="4121150"/>
          <p14:tracePt t="20239" x="1085850" y="4076700"/>
          <p14:tracePt t="20256" x="1085850" y="4051300"/>
          <p14:tracePt t="20272" x="1085850" y="4032250"/>
          <p14:tracePt t="20289" x="1085850" y="4019550"/>
          <p14:tracePt t="20307" x="1085850" y="3981450"/>
          <p14:tracePt t="20322" x="1085850" y="3937000"/>
          <p14:tracePt t="20342" x="1085850" y="3879850"/>
          <p14:tracePt t="20359" x="1085850" y="3841750"/>
          <p14:tracePt t="20374" x="1085850" y="3803650"/>
          <p14:tracePt t="20390" x="1085850" y="3765550"/>
          <p14:tracePt t="20407" x="1098550" y="3708400"/>
          <p14:tracePt t="20423" x="1098550" y="3644900"/>
          <p14:tracePt t="20439" x="1111250" y="3594100"/>
          <p14:tracePt t="20457" x="1123950" y="3511550"/>
          <p14:tracePt t="20465" x="1130300" y="3467100"/>
          <p14:tracePt t="20478" x="1143000" y="3384550"/>
          <p14:tracePt t="20490" x="1143000" y="3352800"/>
          <p14:tracePt t="20506" x="1155700" y="3302000"/>
          <p14:tracePt t="20525" x="1155700" y="3219450"/>
          <p14:tracePt t="20542" x="1155700" y="3181350"/>
          <p14:tracePt t="20558" x="1162050" y="3162300"/>
          <p14:tracePt t="20575" x="1162050" y="3136900"/>
          <p14:tracePt t="20590" x="1162050" y="3105150"/>
          <p14:tracePt t="20606" x="1162050" y="3067050"/>
          <p14:tracePt t="20622" x="1162050" y="3016250"/>
          <p14:tracePt t="20638" x="1162050" y="2965450"/>
          <p14:tracePt t="20655" x="1162050" y="2927350"/>
          <p14:tracePt t="20672" x="1162050" y="2870200"/>
          <p14:tracePt t="20688" x="1162050" y="2806700"/>
          <p14:tracePt t="20705" x="1174750" y="2730500"/>
          <p14:tracePt t="20726" x="1174750" y="2628900"/>
          <p14:tracePt t="20741" x="1187450" y="2590800"/>
          <p14:tracePt t="20759" x="1200150" y="2540000"/>
          <p14:tracePt t="20775" x="1200150" y="2482850"/>
          <p14:tracePt t="20790" x="1200150" y="2444750"/>
          <p14:tracePt t="20808" x="1200150" y="2406650"/>
          <p14:tracePt t="20823" x="1200150" y="2368550"/>
          <p14:tracePt t="20839" x="1206500" y="2317750"/>
          <p14:tracePt t="20856" x="1206500" y="2247900"/>
          <p14:tracePt t="20873" x="1219200" y="2184400"/>
          <p14:tracePt t="20889" x="1219200" y="2133600"/>
          <p14:tracePt t="20906" x="1219200" y="2095500"/>
          <p14:tracePt t="20924" x="1219200" y="2051050"/>
          <p14:tracePt t="20942" x="1219200" y="2025650"/>
          <p14:tracePt t="20958" x="1225550" y="2019300"/>
          <p14:tracePt t="21703" x="1238250" y="2012950"/>
          <p14:tracePt t="21714" x="1244600" y="2000250"/>
          <p14:tracePt t="21745" x="1301750" y="1974850"/>
          <p14:tracePt t="21774" x="1422400" y="1936750"/>
          <p14:tracePt t="21790" x="1492250" y="1917700"/>
          <p14:tracePt t="21808" x="1555750" y="1892300"/>
          <p14:tracePt t="21823" x="1600200" y="1885950"/>
          <p14:tracePt t="21839" x="1638300" y="1873250"/>
          <p14:tracePt t="21857" x="1689100" y="1854200"/>
          <p14:tracePt t="21872" x="1733550" y="1841500"/>
          <p14:tracePt t="21889" x="1758950" y="1835150"/>
          <p14:tracePt t="21910" x="1835150" y="1803400"/>
          <p14:tracePt t="21923" x="1866900" y="1790700"/>
          <p14:tracePt t="21942" x="1955800" y="1765300"/>
          <p14:tracePt t="21959" x="2019300" y="1746250"/>
          <p14:tracePt t="21975" x="2076450" y="1746250"/>
          <p14:tracePt t="21991" x="2101850" y="1733550"/>
          <p14:tracePt t="22006" x="2120900" y="1733550"/>
          <p14:tracePt t="22025" x="2127250" y="1733550"/>
          <p14:tracePt t="22040" x="2139950" y="1733550"/>
          <p14:tracePt t="22057" x="2152650" y="1733550"/>
          <p14:tracePt t="22073" x="2171700" y="1733550"/>
          <p14:tracePt t="22091" x="2209800" y="1739900"/>
          <p14:tracePt t="22109" x="2324100" y="1771650"/>
          <p14:tracePt t="22122" x="2368550" y="1784350"/>
          <p14:tracePt t="22139" x="2451100" y="1816100"/>
          <p14:tracePt t="22158" x="2603500" y="1866900"/>
          <p14:tracePt t="22174" x="2667000" y="1892300"/>
          <p14:tracePt t="22191" x="2711450" y="1911350"/>
          <p14:tracePt t="22205" x="2717800" y="1924050"/>
          <p14:tracePt t="22224" x="2736850" y="1930400"/>
          <p14:tracePt t="22239" x="2736850" y="1949450"/>
          <p14:tracePt t="22256" x="2743200" y="1962150"/>
          <p14:tracePt t="22272" x="2755900" y="1981200"/>
          <p14:tracePt t="22289" x="2762250" y="2019300"/>
          <p14:tracePt t="22310" x="2774950" y="2070100"/>
          <p14:tracePt t="22323" x="2774950" y="2076450"/>
          <p14:tracePt t="22342" x="2774950" y="2114550"/>
          <p14:tracePt t="22359" x="2774950" y="2139950"/>
          <p14:tracePt t="22374" x="2774950" y="2178050"/>
          <p14:tracePt t="22390" x="2774950" y="2203450"/>
          <p14:tracePt t="22407" x="2774950" y="2241550"/>
          <p14:tracePt t="22423" x="2781300" y="2286000"/>
          <p14:tracePt t="22439" x="2794000" y="2324100"/>
          <p14:tracePt t="22457" x="2813050" y="2368550"/>
          <p14:tracePt t="22473" x="2825750" y="2406650"/>
          <p14:tracePt t="22490" x="2832100" y="2425700"/>
          <p14:tracePt t="22510" x="2844800" y="2451100"/>
          <p14:tracePt t="22518" x="2844800" y="2457450"/>
          <p14:tracePt t="22529" x="2851150" y="2476500"/>
          <p14:tracePt t="22542" x="2863850" y="2508250"/>
          <p14:tracePt t="22559" x="2863850" y="2520950"/>
          <p14:tracePt t="22575" x="2863850" y="2552700"/>
          <p14:tracePt t="22591" x="2870200" y="2565400"/>
          <p14:tracePt t="22606" x="2870200" y="2597150"/>
          <p14:tracePt t="22623" x="2870200" y="2609850"/>
          <p14:tracePt t="22639" x="2870200" y="2641600"/>
          <p14:tracePt t="22657" x="2870200" y="2679700"/>
          <p14:tracePt t="22673" x="2870200" y="2743200"/>
          <p14:tracePt t="22689" x="2870200" y="2806700"/>
          <p14:tracePt t="22710" x="2870200" y="2895600"/>
          <p14:tracePt t="22726" x="2870200" y="2933700"/>
          <p14:tracePt t="22741" x="2870200" y="2971800"/>
          <p14:tracePt t="22758" x="2870200" y="2997200"/>
          <p14:tracePt t="22775" x="2870200" y="3016250"/>
          <p14:tracePt t="22790" x="2870200" y="3035300"/>
          <p14:tracePt t="22807" x="2870200" y="3041650"/>
          <p14:tracePt t="22839" x="2870200" y="3060700"/>
          <p14:tracePt t="22857" x="2870200" y="3079750"/>
          <p14:tracePt t="22873" x="2870200" y="3086100"/>
          <p14:tracePt t="22889" x="2870200" y="3105150"/>
          <p14:tracePt t="22910" x="2870200" y="3130550"/>
          <p14:tracePt t="22924" x="2870200" y="3136900"/>
          <p14:tracePt t="22942" x="2870200" y="3162300"/>
          <p14:tracePt t="22960" x="2870200" y="3181350"/>
          <p14:tracePt t="22974" x="2870200" y="3200400"/>
          <p14:tracePt t="22991" x="2870200" y="3213100"/>
          <p14:tracePt t="23007" x="2870200" y="3244850"/>
          <p14:tracePt t="23023" x="2870200" y="3257550"/>
          <p14:tracePt t="23031" x="2870200" y="3270250"/>
          <p14:tracePt t="23042" x="2870200" y="3276600"/>
          <p14:tracePt t="23056" x="2870200" y="3295650"/>
          <p14:tracePt t="23072" x="2870200" y="3321050"/>
          <p14:tracePt t="23089" x="2870200" y="3340100"/>
          <p14:tracePt t="23106" x="2870200" y="3359150"/>
          <p14:tracePt t="23125" x="2857500" y="3371850"/>
          <p14:tracePt t="23141" x="2857500" y="3397250"/>
          <p14:tracePt t="23159" x="2857500" y="3416300"/>
          <p14:tracePt t="23174" x="2857500" y="3422650"/>
          <p14:tracePt t="23190" x="2857500" y="3435350"/>
          <p14:tracePt t="23223" x="2857500" y="3441700"/>
          <p14:tracePt t="23242" x="2857500" y="3454400"/>
          <p14:tracePt t="23257" x="2857500" y="3460750"/>
          <p14:tracePt t="23279" x="2857500" y="3467100"/>
          <p14:tracePt t="23289" x="2851150" y="3479800"/>
          <p14:tracePt t="23309" x="2851150" y="3492500"/>
          <p14:tracePt t="23339" x="2851150" y="3505200"/>
          <p14:tracePt t="23361" x="2851150" y="3511550"/>
          <p14:tracePt t="23374" x="2844800" y="3530600"/>
          <p14:tracePt t="23389" x="2844800" y="3536950"/>
          <p14:tracePt t="23405" x="2832100" y="3556000"/>
          <p14:tracePt t="23422" x="2825750" y="3575050"/>
          <p14:tracePt t="23438" x="2813050" y="3613150"/>
          <p14:tracePt t="23458" x="2806700" y="3651250"/>
          <p14:tracePt t="23474" x="2806700" y="3689350"/>
          <p14:tracePt t="23490" x="2806700" y="3721100"/>
          <p14:tracePt t="23505" x="2806700" y="3727450"/>
          <p14:tracePt t="25025" x="2794000" y="3740150"/>
          <p14:tracePt t="25047" x="2762250" y="3714750"/>
          <p14:tracePt t="25059" x="2736850" y="3695700"/>
          <p14:tracePt t="25065" x="2705100" y="3670300"/>
          <p14:tracePt t="25071" x="2667000" y="3651250"/>
          <p14:tracePt t="25087" x="2603500" y="3606800"/>
          <p14:tracePt t="25104" x="2533650" y="3556000"/>
          <p14:tracePt t="25121" x="2451100" y="3511550"/>
          <p14:tracePt t="25137" x="2381250" y="3479800"/>
          <p14:tracePt t="25157" x="2317750" y="3448050"/>
          <p14:tracePt t="25174" x="2298700" y="3429000"/>
          <p14:tracePt t="25189" x="2273300" y="3409950"/>
          <p14:tracePt t="25205" x="2254250" y="3397250"/>
          <p14:tracePt t="25224" x="2216150" y="3365500"/>
          <p14:tracePt t="25240" x="2190750" y="3333750"/>
          <p14:tracePt t="25258" x="2146300" y="3295650"/>
          <p14:tracePt t="25274" x="2089150" y="3270250"/>
          <p14:tracePt t="25289" x="2038350" y="3251200"/>
          <p14:tracePt t="25310" x="1962150" y="3206750"/>
          <p14:tracePt t="25325" x="1905000" y="3187700"/>
          <p14:tracePt t="25342" x="1866900" y="3162300"/>
          <p14:tracePt t="25358" x="1835150" y="3143250"/>
          <p14:tracePt t="25374" x="1809750" y="3124200"/>
          <p14:tracePt t="25390" x="1790700" y="3111500"/>
          <p14:tracePt t="25406" x="1752600" y="3092450"/>
          <p14:tracePt t="25422" x="1720850" y="3073400"/>
          <p14:tracePt t="25439" x="1670050" y="3048000"/>
          <p14:tracePt t="25458" x="1600200" y="3028950"/>
          <p14:tracePt t="25474" x="1549400" y="3003550"/>
          <p14:tracePt t="25490" x="1492250" y="2984500"/>
          <p14:tracePt t="25510" x="1441450" y="2952750"/>
          <p14:tracePt t="25526" x="1428750" y="2946400"/>
          <p14:tracePt t="25556" x="1428750" y="2940050"/>
          <p14:tracePt t="25574" x="1416050" y="2940050"/>
          <p14:tracePt t="25590" x="1409700" y="2927350"/>
          <p14:tracePt t="25606" x="1397000" y="2921000"/>
          <p14:tracePt t="25622" x="1390650" y="2914650"/>
          <p14:tracePt t="25639" x="1384300" y="2901950"/>
          <p14:tracePt t="25677" x="1371600" y="2901950"/>
          <p14:tracePt t="25694" x="1371600" y="2895600"/>
          <p14:tracePt t="25710" x="1365250" y="2895600"/>
          <p14:tracePt t="25726" x="1358900" y="2882900"/>
          <p14:tracePt t="28750" x="1346200" y="2889250"/>
          <p14:tracePt t="28764" x="1346200" y="2940050"/>
          <p14:tracePt t="28791" x="1333500" y="3187700"/>
          <p14:tracePt t="28825" x="1301750" y="3759200"/>
          <p14:tracePt t="28840" x="1270000" y="4044950"/>
          <p14:tracePt t="28857" x="1206500" y="4298950"/>
          <p14:tracePt t="28875" x="1111250" y="4552950"/>
          <p14:tracePt t="28890" x="1054100" y="4749800"/>
          <p14:tracePt t="28909" x="971550" y="4940300"/>
          <p14:tracePt t="28926" x="946150" y="5035550"/>
          <p14:tracePt t="28942" x="927100" y="5099050"/>
          <p14:tracePt t="28958" x="901700" y="5181600"/>
          <p14:tracePt t="28974" x="882650" y="5257800"/>
          <p14:tracePt t="28991" x="857250" y="5353050"/>
          <p14:tracePt t="29007" x="831850" y="5435600"/>
          <p14:tracePt t="29023" x="800100" y="5505450"/>
          <p14:tracePt t="29041" x="774700" y="5581650"/>
          <p14:tracePt t="29057" x="742950" y="5664200"/>
          <p14:tracePt t="29073" x="704850" y="5759450"/>
          <p14:tracePt t="29093" x="641350" y="5905500"/>
          <p14:tracePt t="29109" x="609600" y="5975350"/>
          <p14:tracePt t="29125" x="584200" y="6070600"/>
          <p14:tracePt t="29142" x="565150" y="6153150"/>
          <p14:tracePt t="29158" x="552450" y="6203950"/>
          <p14:tracePt t="29173" x="546100" y="6229350"/>
          <p14:tracePt t="29188" x="546100" y="6242050"/>
          <p14:tracePt t="29207" x="546100" y="6248400"/>
          <p14:tracePt t="29240" x="546100" y="6254750"/>
          <p14:tracePt t="29258" x="546100" y="6267450"/>
          <p14:tracePt t="29274" x="552450" y="6267450"/>
          <p14:tracePt t="29290" x="565150" y="6267450"/>
          <p14:tracePt t="29309" x="596900" y="6261100"/>
          <p14:tracePt t="29324" x="654050" y="6242050"/>
          <p14:tracePt t="29342" x="749300" y="6216650"/>
          <p14:tracePt t="29359" x="831850" y="6172200"/>
          <p14:tracePt t="29374" x="895350" y="6134100"/>
          <p14:tracePt t="29390" x="927100" y="6096000"/>
          <p14:tracePt t="29407" x="952500" y="6051550"/>
          <p14:tracePt t="29423" x="971550" y="6000750"/>
          <p14:tracePt t="29439" x="984250" y="5956300"/>
          <p14:tracePt t="29458" x="1003300" y="5905500"/>
          <p14:tracePt t="29478" x="1022350" y="5854700"/>
          <p14:tracePt t="29493" x="1035050" y="5829300"/>
          <p14:tracePt t="29510" x="1047750" y="5810250"/>
          <p14:tracePt t="29526" x="1060450" y="5784850"/>
          <p14:tracePt t="29542" x="1066800" y="5765800"/>
          <p14:tracePt t="29558" x="1066800" y="5746750"/>
          <p14:tracePt t="29574" x="1066800" y="5727700"/>
          <p14:tracePt t="29590" x="1066800" y="5715000"/>
          <p14:tracePt t="29607" x="1066800" y="5695950"/>
          <p14:tracePt t="29623" x="1066800" y="5676900"/>
          <p14:tracePt t="29640" x="1066800" y="5664200"/>
          <p14:tracePt t="29657" x="1066800" y="5632450"/>
          <p14:tracePt t="29665" x="1066800" y="5613400"/>
          <p14:tracePt t="29676" x="1066800" y="5607050"/>
          <p14:tracePt t="29689" x="1066800" y="5568950"/>
          <p14:tracePt t="29710" x="1066800" y="5530850"/>
          <p14:tracePt t="29726" x="1066800" y="5518150"/>
          <p14:tracePt t="29742" x="1066800" y="5505450"/>
          <p14:tracePt t="30166" x="1066800" y="5499100"/>
          <p14:tracePt t="30179" x="1066800" y="5492750"/>
          <p14:tracePt t="30206" x="1066800" y="5448300"/>
          <p14:tracePt t="30239" x="1066800" y="5365750"/>
          <p14:tracePt t="30248" x="1066800" y="5334000"/>
          <p14:tracePt t="30258" x="1066800" y="5302250"/>
          <p14:tracePt t="30273" x="1066800" y="5251450"/>
          <p14:tracePt t="30290" x="1079500" y="5207000"/>
          <p14:tracePt t="30308" x="1085850" y="5149850"/>
          <p14:tracePt t="30325" x="1098550" y="5111750"/>
          <p14:tracePt t="30342" x="1104900" y="5080000"/>
          <p14:tracePt t="30357" x="1104900" y="5073650"/>
          <p14:tracePt t="30479" x="1104900" y="5060950"/>
          <p14:tracePt t="30494" x="1123950" y="5048250"/>
          <p14:tracePt t="30518" x="1143000" y="5029200"/>
          <p14:tracePt t="30542" x="1219200" y="4940300"/>
          <p14:tracePt t="30558" x="1263650" y="4876800"/>
          <p14:tracePt t="30574" x="1308100" y="4794250"/>
          <p14:tracePt t="30590" x="1339850" y="4724400"/>
          <p14:tracePt t="30607" x="1365250" y="4679950"/>
          <p14:tracePt t="30624" x="1384300" y="4641850"/>
          <p14:tracePt t="30640" x="1390650" y="4629150"/>
          <p14:tracePt t="30656" x="1403350" y="4616450"/>
          <p14:tracePt t="30674" x="1416050" y="4597400"/>
          <p14:tracePt t="30686" x="1441450" y="4559300"/>
          <p14:tracePt t="30695" x="1447800" y="4533900"/>
          <p14:tracePt t="30708" x="1447800" y="4527550"/>
          <p14:tracePt t="30725" x="1479550" y="4483100"/>
          <p14:tracePt t="30739" x="1485900" y="4470400"/>
          <p14:tracePt t="30759" x="1492250" y="4457700"/>
          <p14:tracePt t="30774" x="1504950" y="4445000"/>
          <p14:tracePt t="30790" x="1517650" y="4438650"/>
          <p14:tracePt t="30808" x="1530350" y="4425950"/>
          <p14:tracePt t="30823" x="1536700" y="4419600"/>
          <p14:tracePt t="30841" x="1549400" y="4419600"/>
          <p14:tracePt t="30935" x="1549400" y="4413250"/>
          <p14:tracePt t="31063" x="1543050" y="4413250"/>
          <p14:tracePt t="31073" x="1536700" y="4413250"/>
          <p14:tracePt t="31095" x="1485900" y="4400550"/>
          <p14:tracePt t="31126" x="1333500" y="4387850"/>
          <p14:tracePt t="31143" x="1206500" y="4375150"/>
          <p14:tracePt t="31158" x="1111250" y="4362450"/>
          <p14:tracePt t="31175" x="1035050" y="4343400"/>
          <p14:tracePt t="31183" x="1009650" y="4343400"/>
          <p14:tracePt t="31287" x="1003300" y="4343400"/>
          <p14:tracePt t="31297" x="996950" y="4330700"/>
          <p14:tracePt t="35151" x="996950" y="4337050"/>
          <p14:tracePt t="35162" x="996950" y="4343400"/>
          <p14:tracePt t="35183" x="1009650" y="4432300"/>
          <p14:tracePt t="35207" x="1041400" y="4514850"/>
          <p14:tracePt t="35223" x="1054100" y="4559300"/>
          <p14:tracePt t="35239" x="1066800" y="4597400"/>
          <p14:tracePt t="35261" x="1085850" y="4673600"/>
          <p14:tracePt t="35277" x="1085850" y="4699000"/>
          <p14:tracePt t="35290" x="1098550" y="4718050"/>
          <p14:tracePt t="35310" x="1098550" y="4743450"/>
          <p14:tracePt t="35327" x="1098550" y="4762500"/>
          <p14:tracePt t="35340" x="1098550" y="4768850"/>
          <p14:tracePt t="35358" x="1098550" y="4787900"/>
          <p14:tracePt t="35374" x="1098550" y="4794250"/>
          <p14:tracePt t="35390" x="1098550" y="4813300"/>
          <p14:tracePt t="35407" x="1098550" y="4832350"/>
          <p14:tracePt t="35424" x="1098550" y="4851400"/>
          <p14:tracePt t="35440" x="1098550" y="4857750"/>
          <p14:tracePt t="35458" x="1098550" y="4864100"/>
          <p14:tracePt t="35480" x="1104900" y="4876800"/>
          <p14:tracePt t="37456" x="1104900" y="4870450"/>
          <p14:tracePt t="37473" x="1104900" y="4845050"/>
          <p14:tracePt t="37502" x="1104900" y="4756150"/>
          <p14:tracePt t="37526" x="1117600" y="4667250"/>
          <p14:tracePt t="37543" x="1136650" y="4603750"/>
          <p14:tracePt t="37558" x="1149350" y="4533900"/>
          <p14:tracePt t="37576" x="1162050" y="4470400"/>
          <p14:tracePt t="37592" x="1168400" y="4419600"/>
          <p14:tracePt t="37608" x="1193800" y="4349750"/>
          <p14:tracePt t="37626" x="1219200" y="4286250"/>
          <p14:tracePt t="37642" x="1238250" y="4216400"/>
          <p14:tracePt t="37658" x="1263650" y="4146550"/>
          <p14:tracePt t="37677" x="1270000" y="4038600"/>
          <p14:tracePt t="37694" x="1282700" y="3956050"/>
          <p14:tracePt t="37710" x="1308100" y="3879850"/>
          <p14:tracePt t="37726" x="1320800" y="3797300"/>
          <p14:tracePt t="37742" x="1327150" y="3721100"/>
          <p14:tracePt t="37759" x="1327150" y="3651250"/>
          <p14:tracePt t="37775" x="1339850" y="3587750"/>
          <p14:tracePt t="37791" x="1339850" y="3536950"/>
          <p14:tracePt t="37810" x="1339850" y="3486150"/>
          <p14:tracePt t="37822" x="1339850" y="3429000"/>
          <p14:tracePt t="37836" x="1352550" y="3378200"/>
          <p14:tracePt t="37846" x="1352550" y="3359150"/>
          <p14:tracePt t="37858" x="1352550" y="3327400"/>
          <p14:tracePt t="37874" x="1358900" y="3289300"/>
          <p14:tracePt t="37893" x="1358900" y="3213100"/>
          <p14:tracePt t="37911" x="1358900" y="3149600"/>
          <p14:tracePt t="37927" x="1358900" y="3098800"/>
          <p14:tracePt t="37943" x="1358900" y="3048000"/>
          <p14:tracePt t="37959" x="1358900" y="3003550"/>
          <p14:tracePt t="37975" x="1358900" y="2940050"/>
          <p14:tracePt t="37992" x="1358900" y="2889250"/>
          <p14:tracePt t="38008" x="1358900" y="2825750"/>
          <p14:tracePt t="38024" x="1358900" y="2762250"/>
          <p14:tracePt t="38041" x="1358900" y="2705100"/>
          <p14:tracePt t="38058" x="1358900" y="2641600"/>
          <p14:tracePt t="38074" x="1358900" y="2578100"/>
          <p14:tracePt t="38094" x="1358900" y="2489200"/>
          <p14:tracePt t="38111" x="1358900" y="2425700"/>
          <p14:tracePt t="38127" x="1346200" y="2374900"/>
          <p14:tracePt t="38142" x="1346200" y="2324100"/>
          <p14:tracePt t="38158" x="1346200" y="2279650"/>
          <p14:tracePt t="38176" x="1346200" y="2241550"/>
          <p14:tracePt t="38191" x="1346200" y="2203450"/>
          <p14:tracePt t="38208" x="1333500" y="2165350"/>
          <p14:tracePt t="38225" x="1333500" y="2127250"/>
          <p14:tracePt t="38241" x="1333500" y="2082800"/>
          <p14:tracePt t="38258" x="1333500" y="2057400"/>
          <p14:tracePt t="38277" x="1333500" y="2032000"/>
          <p14:tracePt t="38291" x="1333500" y="2025650"/>
          <p14:tracePt t="47567" x="1333500" y="2012950"/>
          <p14:tracePt t="47578" x="1333500" y="2006600"/>
          <p14:tracePt t="47599" x="1295400" y="1943100"/>
          <p14:tracePt t="47605" x="1257300" y="1911350"/>
          <p14:tracePt t="47615" x="1206500" y="1866900"/>
          <p14:tracePt t="47625" x="1136650" y="1809750"/>
          <p14:tracePt t="47641" x="946150" y="1657350"/>
          <p14:tracePt t="47657" x="781050" y="1504950"/>
          <p14:tracePt t="47676" x="546100" y="1225550"/>
          <p14:tracePt t="47695" x="438150" y="1041400"/>
          <p14:tracePt t="47710" x="381000" y="882650"/>
          <p14:tracePt t="47728" x="311150" y="723900"/>
          <p14:tracePt t="47743" x="260350" y="609600"/>
          <p14:tracePt t="47760" x="234950" y="527050"/>
          <p14:tracePt t="47778" x="222250" y="488950"/>
          <p14:tracePt t="47792" x="215900" y="444500"/>
          <p14:tracePt t="47809" x="177800" y="387350"/>
          <p14:tracePt t="47830" x="76200" y="298450"/>
          <p14:tracePt t="47843" x="38100" y="2603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Gut  associated lymphoid tissue/ GALT/ diffuse lymphoid tissue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38300"/>
            <a:ext cx="67818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20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 mod="1">
    <p:ext uri="{3A86A75C-4F4B-4683-9AE1-C65F6400EC91}">
      <p14:laserTraceLst xmlns:p14="http://schemas.microsoft.com/office/powerpoint/2010/main">
        <p14:tracePtLst>
          <p14:tracePt t="2485" x="946150" y="4940300"/>
          <p14:tracePt t="21897" x="946150" y="4927600"/>
          <p14:tracePt t="21911" x="946150" y="4902200"/>
          <p14:tracePt t="21929" x="958850" y="4845050"/>
          <p14:tracePt t="21945" x="984250" y="4768850"/>
          <p14:tracePt t="21961" x="1003300" y="4673600"/>
          <p14:tracePt t="21977" x="1035050" y="4540250"/>
          <p14:tracePt t="21996" x="1060450" y="4368800"/>
          <p14:tracePt t="22003" x="1073150" y="4286250"/>
          <p14:tracePt t="22013" x="1085850" y="4197350"/>
          <p14:tracePt t="22031" x="1098550" y="4006850"/>
          <p14:tracePt t="22048" x="1111250" y="3943350"/>
          <p14:tracePt t="22064" x="1111250" y="3898900"/>
          <p14:tracePt t="22080" x="1111250" y="3835400"/>
          <p14:tracePt t="22095" x="1123950" y="3746500"/>
          <p14:tracePt t="22112" x="1123950" y="3651250"/>
          <p14:tracePt t="22129" x="1136650" y="3562350"/>
          <p14:tracePt t="22145" x="1149350" y="3505200"/>
          <p14:tracePt t="22161" x="1155700" y="3479800"/>
          <p14:tracePt t="22177" x="1174750" y="3448050"/>
          <p14:tracePt t="22194" x="1187450" y="3409950"/>
          <p14:tracePt t="22215" x="1219200" y="3308350"/>
          <p14:tracePt t="22231" x="1263650" y="3225800"/>
          <p14:tracePt t="22247" x="1314450" y="3143250"/>
          <p14:tracePt t="22264" x="1358900" y="3086100"/>
          <p14:tracePt t="22279" x="1403350" y="3041650"/>
          <p14:tracePt t="22296" x="1447800" y="2997200"/>
          <p14:tracePt t="22311" x="1492250" y="2933700"/>
          <p14:tracePt t="22328" x="1536700" y="2876550"/>
          <p14:tracePt t="22345" x="1593850" y="2806700"/>
          <p14:tracePt t="22361" x="1682750" y="2730500"/>
          <p14:tracePt t="22378" x="1784350" y="2667000"/>
          <p14:tracePt t="22399" x="1917700" y="2603500"/>
          <p14:tracePt t="22415" x="1974850" y="2584450"/>
          <p14:tracePt t="22430" x="1987550" y="2565400"/>
          <p14:tracePt t="22448" x="2006600" y="2559050"/>
          <p14:tracePt t="22463" x="2025650" y="2546350"/>
          <p14:tracePt t="22480" x="2032000" y="2540000"/>
          <p14:tracePt t="22496" x="2051050" y="2540000"/>
          <p14:tracePt t="22503" x="2057400" y="2533650"/>
          <p14:tracePt t="22528" x="2070100" y="2533650"/>
          <p14:tracePt t="22551" x="2076450" y="2533650"/>
          <p14:tracePt t="22562" x="2082800" y="2533650"/>
          <p14:tracePt t="22578" x="2101850" y="2533650"/>
          <p14:tracePt t="22597" x="2120900" y="2533650"/>
          <p14:tracePt t="22615" x="2165350" y="2533650"/>
          <p14:tracePt t="22631" x="2222500" y="2533650"/>
          <p14:tracePt t="22649" x="2286000" y="2559050"/>
          <p14:tracePt t="22665" x="2324100" y="2565400"/>
          <p14:tracePt t="22678" x="2349500" y="2578100"/>
          <p14:tracePt t="22699" x="2355850" y="2578100"/>
          <p14:tracePt t="22715" x="2362200" y="2584450"/>
          <p14:tracePt t="22728" x="2381250" y="2597150"/>
          <p14:tracePt t="22745" x="2413000" y="2616200"/>
          <p14:tracePt t="22762" x="2425700" y="2616200"/>
          <p14:tracePt t="22795" x="2444750" y="2622550"/>
          <p14:tracePt t="22815" x="2470150" y="2641600"/>
          <p14:tracePt t="22828" x="2476500" y="2641600"/>
          <p14:tracePt t="22848" x="2508250" y="2647950"/>
          <p14:tracePt t="22862" x="2514600" y="2660650"/>
          <p14:tracePt t="22880" x="2540000" y="2667000"/>
          <p14:tracePt t="22896" x="2584450" y="2686050"/>
          <p14:tracePt t="22912" x="2616200" y="2705100"/>
          <p14:tracePt t="22928" x="2628900" y="2724150"/>
          <p14:tracePt t="22946" x="2647950" y="2743200"/>
          <p14:tracePt t="22962" x="2686050" y="2762250"/>
          <p14:tracePt t="22978" x="2717800" y="2794000"/>
          <p14:tracePt t="22999" x="2743200" y="2819400"/>
          <p14:tracePt t="23014" x="2762250" y="2825750"/>
          <p14:tracePt t="23030" x="2787650" y="2844800"/>
          <p14:tracePt t="23049" x="2806700" y="2863850"/>
          <p14:tracePt t="23064" x="2832100" y="2882900"/>
          <p14:tracePt t="23080" x="2876550" y="2901950"/>
          <p14:tracePt t="23095" x="2901950" y="2921000"/>
          <p14:tracePt t="23112" x="2933700" y="2940050"/>
          <p14:tracePt t="23128" x="2959100" y="2959100"/>
          <p14:tracePt t="23144" x="2978150" y="2971800"/>
          <p14:tracePt t="23162" x="2990850" y="2984500"/>
          <p14:tracePt t="23178" x="3009900" y="2990850"/>
          <p14:tracePt t="23195" x="3028950" y="3009900"/>
          <p14:tracePt t="23211" x="3048000" y="3022600"/>
          <p14:tracePt t="23228" x="3054350" y="3035300"/>
          <p14:tracePt t="23248" x="3079750" y="3054350"/>
          <p14:tracePt t="23265" x="3086100" y="3054350"/>
          <p14:tracePt t="23280" x="3098800" y="3060700"/>
          <p14:tracePt t="23335" x="3098800" y="3067050"/>
          <p14:tracePt t="23344" x="3105150" y="3079750"/>
          <p14:tracePt t="23361" x="3124200" y="3092450"/>
          <p14:tracePt t="23378" x="3130550" y="3111500"/>
          <p14:tracePt t="23399" x="3143250" y="3117850"/>
          <p14:tracePt t="23415" x="3155950" y="3130550"/>
          <p14:tracePt t="23431" x="3175000" y="3155950"/>
          <p14:tracePt t="23447" x="3194050" y="3187700"/>
          <p14:tracePt t="23465" x="3206750" y="3200400"/>
          <p14:tracePt t="23502" x="3219450" y="3213100"/>
          <p14:tracePt t="23514" x="3232150" y="3219450"/>
          <p14:tracePt t="23521" x="3232150" y="3225800"/>
          <p14:tracePt t="23529" x="3238500" y="3225800"/>
          <p14:tracePt t="23545" x="3244850" y="3225800"/>
          <p14:tracePt t="23568" x="3244850" y="3238500"/>
          <p14:tracePt t="23578" x="3257550" y="3244850"/>
          <p14:tracePt t="23594" x="3270250" y="3251200"/>
          <p14:tracePt t="23614" x="3302000" y="3282950"/>
          <p14:tracePt t="23632" x="3327400" y="3295650"/>
          <p14:tracePt t="23647" x="3346450" y="3308350"/>
          <p14:tracePt t="23664" x="3352800" y="3308350"/>
          <p14:tracePt t="23679" x="3359150" y="3314700"/>
          <p14:tracePt t="23696" x="3378200" y="3327400"/>
          <p14:tracePt t="23712" x="3384550" y="3333750"/>
          <p14:tracePt t="23729" x="3403600" y="3352800"/>
          <p14:tracePt t="23746" x="3435350" y="3359150"/>
          <p14:tracePt t="23762" x="3473450" y="3378200"/>
          <p14:tracePt t="23779" x="3498850" y="3397250"/>
          <p14:tracePt t="23800" x="3562350" y="3429000"/>
          <p14:tracePt t="23812" x="3587750" y="3441700"/>
          <p14:tracePt t="23831" x="3600450" y="3448050"/>
          <p14:tracePt t="23848" x="3613150" y="3448050"/>
          <p14:tracePt t="23863" x="3625850" y="3460750"/>
          <p14:tracePt t="23879" x="3644900" y="3467100"/>
          <p14:tracePt t="23896" x="3683000" y="3486150"/>
          <p14:tracePt t="23912" x="3740150" y="3505200"/>
          <p14:tracePt t="23928" x="3810000" y="3530600"/>
          <p14:tracePt t="23946" x="3860800" y="3549650"/>
          <p14:tracePt t="23979" x="3867150" y="3549650"/>
          <p14:tracePt t="23996" x="3886200" y="3562350"/>
          <p14:tracePt t="24013" x="3917950" y="3568700"/>
          <p14:tracePt t="24018" x="3949700" y="3568700"/>
          <p14:tracePt t="24031" x="4025900" y="3581400"/>
          <p14:tracePt t="24048" x="4102100" y="3581400"/>
          <p14:tracePt t="24064" x="4146550" y="3581400"/>
          <p14:tracePt t="24079" x="4184650" y="3581400"/>
          <p14:tracePt t="24095" x="4222750" y="3575050"/>
          <p14:tracePt t="24112" x="4241800" y="3575050"/>
          <p14:tracePt t="24128" x="4260850" y="3568700"/>
          <p14:tracePt t="24145" x="4273550" y="3549650"/>
          <p14:tracePt t="24162" x="4305300" y="3530600"/>
          <p14:tracePt t="24178" x="4343400" y="3511550"/>
          <p14:tracePt t="24195" x="4375150" y="3492500"/>
          <p14:tracePt t="24212" x="4387850" y="3479800"/>
          <p14:tracePt t="24231" x="4413250" y="3467100"/>
          <p14:tracePt t="24246" x="4413250" y="3460750"/>
          <p14:tracePt t="24264" x="4413250" y="3448050"/>
          <p14:tracePt t="24280" x="4425950" y="3441700"/>
          <p14:tracePt t="24297" x="4432300" y="3422650"/>
          <p14:tracePt t="24312" x="4445000" y="3397250"/>
          <p14:tracePt t="24328" x="4451350" y="3371850"/>
          <p14:tracePt t="24347" x="4457700" y="3352800"/>
          <p14:tracePt t="24393" x="4457700" y="3346450"/>
          <p14:tracePt t="24403" x="4457700" y="3333750"/>
          <p14:tracePt t="24413" x="4457700" y="3327400"/>
          <p14:tracePt t="24430" x="4457700" y="3302000"/>
          <p14:tracePt t="24448" x="4470400" y="3263900"/>
          <p14:tracePt t="24464" x="4476750" y="3244850"/>
          <p14:tracePt t="24480" x="4489450" y="3225800"/>
          <p14:tracePt t="24495" x="4489450" y="3213100"/>
          <p14:tracePt t="24513" x="4489450" y="3194050"/>
          <p14:tracePt t="24528" x="4489450" y="3175000"/>
          <p14:tracePt t="24536" x="4489450" y="3168650"/>
          <p14:tracePt t="24546" x="4489450" y="3155950"/>
          <p14:tracePt t="24563" x="4489450" y="3143250"/>
          <p14:tracePt t="24578" x="4495800" y="3124200"/>
          <p14:tracePt t="24595" x="4495800" y="3105150"/>
          <p14:tracePt t="24615" x="4495800" y="3079750"/>
          <p14:tracePt t="24628" x="4495800" y="3073400"/>
          <p14:tracePt t="24644" x="4495800" y="3060700"/>
          <p14:tracePt t="24661" x="4495800" y="3054350"/>
          <p14:tracePt t="24679" x="4502150" y="3035300"/>
          <p14:tracePt t="24696" x="4502150" y="3028950"/>
          <p14:tracePt t="25024" x="4502150" y="3016250"/>
          <p14:tracePt t="25039" x="4514850" y="3003550"/>
          <p14:tracePt t="25051" x="4514850" y="2990850"/>
          <p14:tracePt t="25076" x="4514850" y="2978150"/>
          <p14:tracePt t="25082" x="4514850" y="2965450"/>
          <p14:tracePt t="25102" x="4514850" y="2959100"/>
          <p14:tracePt t="25127" x="4514850" y="2952750"/>
          <p14:tracePt t="25135" x="4514850" y="2940050"/>
          <p14:tracePt t="25151" x="4514850" y="2933700"/>
          <p14:tracePt t="25161" x="4514850" y="2921000"/>
          <p14:tracePt t="25177" x="4514850" y="2914650"/>
          <p14:tracePt t="25194" x="4514850" y="2908300"/>
          <p14:tracePt t="25222" x="4514850" y="2895600"/>
          <p14:tracePt t="25238" x="4514850" y="2889250"/>
          <p14:tracePt t="25247" x="4514850" y="2882900"/>
          <p14:tracePt t="25263" x="4514850" y="2863850"/>
          <p14:tracePt t="25278" x="4514850" y="2844800"/>
          <p14:tracePt t="25296" x="4514850" y="2819400"/>
          <p14:tracePt t="25313" x="4514850" y="2813050"/>
          <p14:tracePt t="25328" x="4514850" y="2800350"/>
          <p14:tracePt t="25347" x="4514850" y="2794000"/>
          <p14:tracePt t="25362" x="4514850" y="2774950"/>
          <p14:tracePt t="25378" x="4521200" y="2755900"/>
          <p14:tracePt t="25399" x="4521200" y="2730500"/>
          <p14:tracePt t="25428" x="4521200" y="2724150"/>
          <p14:tracePt t="25446" x="4521200" y="2717800"/>
          <p14:tracePt t="25551" x="4527550" y="2698750"/>
          <p14:tracePt t="25600" x="4527550" y="2686050"/>
          <p14:tracePt t="25735" x="4540250" y="2686050"/>
          <p14:tracePt t="25746" x="4546600" y="2686050"/>
          <p14:tracePt t="25766" x="4546600" y="2679700"/>
          <p14:tracePt t="25778" x="4559300" y="2679700"/>
          <p14:tracePt t="25795" x="4565650" y="2673350"/>
          <p14:tracePt t="25810" x="4584700" y="2673350"/>
          <p14:tracePt t="25826" x="4597400" y="2673350"/>
          <p14:tracePt t="25845" x="4616450" y="2673350"/>
          <p14:tracePt t="25863" x="4641850" y="2673350"/>
          <p14:tracePt t="25880" x="4660900" y="2673350"/>
          <p14:tracePt t="25895" x="4667250" y="2673350"/>
          <p14:tracePt t="25911" x="4686300" y="2673350"/>
          <p14:tracePt t="25928" x="4711700" y="2673350"/>
          <p14:tracePt t="25945" x="4768850" y="2673350"/>
          <p14:tracePt t="25961" x="4794250" y="2686050"/>
          <p14:tracePt t="25978" x="4813300" y="2686050"/>
          <p14:tracePt t="25999" x="4838700" y="2705100"/>
          <p14:tracePt t="26013" x="4857750" y="2711450"/>
          <p14:tracePt t="26030" x="4870450" y="2717800"/>
          <p14:tracePt t="26048" x="4889500" y="2736850"/>
          <p14:tracePt t="26064" x="4927600" y="2755900"/>
          <p14:tracePt t="26071" x="4953000" y="2781300"/>
          <p14:tracePt t="26083" x="4972050" y="2800350"/>
          <p14:tracePt t="26095" x="5016500" y="2819400"/>
          <p14:tracePt t="26113" x="5041900" y="2838450"/>
          <p14:tracePt t="26128" x="5054600" y="2851150"/>
          <p14:tracePt t="26145" x="5067300" y="2857500"/>
          <p14:tracePt t="26162" x="5067300" y="2876550"/>
          <p14:tracePt t="26178" x="5067300" y="2889250"/>
          <p14:tracePt t="26195" x="5080000" y="2908300"/>
          <p14:tracePt t="26215" x="5099050" y="2946400"/>
          <p14:tracePt t="26231" x="5105400" y="2984500"/>
          <p14:tracePt t="26247" x="5124450" y="3022600"/>
          <p14:tracePt t="26263" x="5149850" y="3067050"/>
          <p14:tracePt t="26279" x="5149850" y="3073400"/>
          <p14:tracePt t="26295" x="5168900" y="3124200"/>
          <p14:tracePt t="26312" x="5187950" y="3181350"/>
          <p14:tracePt t="26328" x="5219700" y="3238500"/>
          <p14:tracePt t="26346" x="5251450" y="3276600"/>
          <p14:tracePt t="26362" x="5276850" y="3321050"/>
          <p14:tracePt t="26378" x="5295900" y="3346450"/>
          <p14:tracePt t="26399" x="5321300" y="3384550"/>
          <p14:tracePt t="26415" x="5321300" y="3397250"/>
          <p14:tracePt t="26431" x="5327650" y="3409950"/>
          <p14:tracePt t="26449" x="5353050" y="3454400"/>
          <p14:tracePt t="26465" x="5365750" y="3479800"/>
          <p14:tracePt t="26480" x="5378450" y="3498850"/>
          <p14:tracePt t="26497" x="5384800" y="3511550"/>
          <p14:tracePt t="26512" x="5391150" y="3524250"/>
          <p14:tracePt t="26529" x="5391150" y="3543300"/>
          <p14:tracePt t="26546" x="5403850" y="3556000"/>
          <p14:tracePt t="26566" x="5410200" y="3581400"/>
          <p14:tracePt t="26579" x="5422900" y="3581400"/>
          <p14:tracePt t="26596" x="5422900" y="3594100"/>
          <p14:tracePt t="26615" x="5429250" y="3600450"/>
          <p14:tracePt t="26631" x="5448300" y="3619500"/>
          <p14:tracePt t="26648" x="5454650" y="3625850"/>
          <p14:tracePt t="26663" x="5461000" y="3638550"/>
          <p14:tracePt t="26679" x="5473700" y="3644900"/>
          <p14:tracePt t="26736" x="5480050" y="3644900"/>
          <p14:tracePt t="26746" x="5480050" y="3651250"/>
          <p14:tracePt t="26763" x="5499100" y="3663950"/>
          <p14:tracePt t="26807" x="5505450" y="3663950"/>
          <p14:tracePt t="26824" x="5518150" y="3663950"/>
          <p14:tracePt t="26834" x="5524500" y="3670300"/>
          <p14:tracePt t="26847" x="5543550" y="3676650"/>
          <p14:tracePt t="26863" x="5556250" y="3689350"/>
          <p14:tracePt t="26879" x="5575300" y="3689350"/>
          <p14:tracePt t="26961" x="5588000" y="3689350"/>
          <p14:tracePt t="26972" x="5594350" y="3689350"/>
          <p14:tracePt t="26996" x="5613400" y="3689350"/>
          <p14:tracePt t="27014" x="5638800" y="3676650"/>
          <p14:tracePt t="27032" x="5651500" y="3670300"/>
          <p14:tracePt t="27048" x="5670550" y="3657600"/>
          <p14:tracePt t="27065" x="5702300" y="3638550"/>
          <p14:tracePt t="27079" x="5727700" y="3619500"/>
          <p14:tracePt t="27087" x="5740400" y="3613150"/>
          <p14:tracePt t="27097" x="5746750" y="3606800"/>
          <p14:tracePt t="27113" x="5765800" y="3575050"/>
          <p14:tracePt t="27128" x="5784850" y="3562350"/>
          <p14:tracePt t="27167" x="5784850" y="3549650"/>
          <p14:tracePt t="27179" x="5791200" y="3543300"/>
          <p14:tracePt t="27196" x="5791200" y="3524250"/>
          <p14:tracePt t="27214" x="5791200" y="3505200"/>
          <p14:tracePt t="27230" x="5797550" y="3498850"/>
          <p14:tracePt t="27247" x="5797550" y="3492500"/>
          <p14:tracePt t="27264" x="5797550" y="3479800"/>
          <p14:tracePt t="27280" x="5797550" y="3473450"/>
          <p14:tracePt t="27296" x="5810250" y="3454400"/>
          <p14:tracePt t="27312" x="5810250" y="3435350"/>
          <p14:tracePt t="27328" x="5810250" y="3422650"/>
          <p14:tracePt t="27346" x="5810250" y="3403600"/>
          <p14:tracePt t="37815" x="5810250" y="3397250"/>
          <p14:tracePt t="37928" x="5810250" y="3403600"/>
          <p14:tracePt t="37939" x="5810250" y="3416300"/>
          <p14:tracePt t="37970" x="5803900" y="3460750"/>
          <p14:tracePt t="37984" x="5803900" y="3486150"/>
          <p14:tracePt t="37999" x="5797550" y="3524250"/>
          <p14:tracePt t="38015" x="5797550" y="3543300"/>
          <p14:tracePt t="38031" x="5797550" y="3562350"/>
          <p14:tracePt t="38047" x="5797550" y="3575050"/>
          <p14:tracePt t="38065" x="5797550" y="3587750"/>
          <p14:tracePt t="38080" x="5797550" y="3600450"/>
          <p14:tracePt t="38096" x="5797550" y="3619500"/>
          <p14:tracePt t="38115" x="5797550" y="3638550"/>
          <p14:tracePt t="38130" x="5797550" y="3663950"/>
          <p14:tracePt t="38146" x="5784850" y="3683000"/>
          <p14:tracePt t="38163" x="5784850" y="3689350"/>
          <p14:tracePt t="38207" x="5778500" y="3702050"/>
          <p14:tracePt t="38224" x="5765800" y="3702050"/>
          <p14:tracePt t="38279" x="5759450" y="3695700"/>
          <p14:tracePt t="38290" x="5740400" y="3676650"/>
          <p14:tracePt t="38305" x="5708650" y="3638550"/>
          <p14:tracePt t="38315" x="5689600" y="3613150"/>
          <p14:tracePt t="38330" x="5664200" y="3575050"/>
          <p14:tracePt t="38347" x="5632450" y="3530600"/>
          <p14:tracePt t="38363" x="5588000" y="3473450"/>
          <p14:tracePt t="38379" x="5556250" y="3403600"/>
          <p14:tracePt t="38398" x="5461000" y="3302000"/>
          <p14:tracePt t="38417" x="5416550" y="3232150"/>
          <p14:tracePt t="38431" x="5372100" y="3162300"/>
          <p14:tracePt t="38447" x="5353050" y="3124200"/>
          <p14:tracePt t="38463" x="5314950" y="3067050"/>
          <p14:tracePt t="38480" x="5295900" y="3028950"/>
          <p14:tracePt t="38496" x="5270500" y="2997200"/>
          <p14:tracePt t="38514" x="5226050" y="2965450"/>
          <p14:tracePt t="38531" x="5181600" y="2933700"/>
          <p14:tracePt t="38547" x="5143500" y="2914650"/>
          <p14:tracePt t="38565" x="5080000" y="2870200"/>
          <p14:tracePt t="38583" x="5035550" y="2825750"/>
          <p14:tracePt t="38600" x="4991100" y="2794000"/>
          <p14:tracePt t="38616" x="4953000" y="2762250"/>
          <p14:tracePt t="38631" x="4908550" y="2743200"/>
          <p14:tracePt t="38649" x="4864100" y="2711450"/>
          <p14:tracePt t="38665" x="4813300" y="2686050"/>
          <p14:tracePt t="38681" x="4768850" y="2667000"/>
          <p14:tracePt t="38697" x="4730750" y="2660650"/>
          <p14:tracePt t="38715" x="4692650" y="2660650"/>
          <p14:tracePt t="38792" x="4673600" y="2660650"/>
          <p14:tracePt t="38801" x="4660900" y="2660650"/>
          <p14:tracePt t="38815" x="4648200" y="2660650"/>
          <p14:tracePt t="38822" x="4635500" y="2660650"/>
          <p14:tracePt t="38831" x="4616450" y="2660650"/>
          <p14:tracePt t="38847" x="4597400" y="2679700"/>
          <p14:tracePt t="38863" x="4591050" y="2686050"/>
          <p14:tracePt t="38880" x="4584700" y="2692400"/>
          <p14:tracePt t="38898" x="4572000" y="2711450"/>
          <p14:tracePt t="38914" x="4565650" y="2730500"/>
          <p14:tracePt t="38931" x="4559300" y="2749550"/>
          <p14:tracePt t="38950" x="4527550" y="2819400"/>
          <p14:tracePt t="38968" x="4514850" y="2863850"/>
          <p14:tracePt t="38982" x="4483100" y="2901950"/>
          <p14:tracePt t="39000" x="4451350" y="2946400"/>
          <p14:tracePt t="39015" x="4419600" y="3003550"/>
          <p14:tracePt t="39032" x="4387850" y="3054350"/>
          <p14:tracePt t="39047" x="4349750" y="3124200"/>
          <p14:tracePt t="39065" x="4330700" y="3175000"/>
          <p14:tracePt t="39081" x="4311650" y="3219450"/>
          <p14:tracePt t="39097" x="4286250" y="3263900"/>
          <p14:tracePt t="39115" x="4267200" y="3289300"/>
          <p14:tracePt t="39131" x="4254500" y="3308350"/>
          <p14:tracePt t="39147" x="4235450" y="3321050"/>
          <p14:tracePt t="39167" x="4178300" y="3333750"/>
          <p14:tracePt t="39183" x="4121150" y="3346450"/>
          <p14:tracePt t="39200" x="4070350" y="3346450"/>
          <p14:tracePt t="39216" x="4032250" y="3346450"/>
          <p14:tracePt t="39231" x="3994150" y="3340100"/>
          <p14:tracePt t="39248" x="3949700" y="3321050"/>
          <p14:tracePt t="39265" x="3924300" y="3308350"/>
          <p14:tracePt t="39281" x="3867150" y="3302000"/>
          <p14:tracePt t="39298" x="3816350" y="3276600"/>
          <p14:tracePt t="39315" x="3771900" y="3257550"/>
          <p14:tracePt t="39330" x="3733800" y="3238500"/>
          <p14:tracePt t="39342" x="3689350" y="3206750"/>
          <p14:tracePt t="39353" x="3676650" y="3181350"/>
          <p14:tracePt t="39368" x="3651250" y="3162300"/>
          <p14:tracePt t="39384" x="3606800" y="3136900"/>
          <p14:tracePt t="39399" x="3581400" y="3117850"/>
          <p14:tracePt t="39416" x="3549650" y="3098800"/>
          <p14:tracePt t="39432" x="3517900" y="3054350"/>
          <p14:tracePt t="39448" x="3460750" y="2997200"/>
          <p14:tracePt t="39464" x="3390900" y="2940050"/>
          <p14:tracePt t="39480" x="3289300" y="2857500"/>
          <p14:tracePt t="39498" x="3206750" y="2813050"/>
          <p14:tracePt t="39515" x="3105150" y="2762250"/>
          <p14:tracePt t="39532" x="3003550" y="2711450"/>
          <p14:tracePt t="39550" x="2914650" y="2679700"/>
          <p14:tracePt t="39566" x="2863850" y="2667000"/>
          <p14:tracePt t="39582" x="2794000" y="2660650"/>
          <p14:tracePt t="39600" x="2743200" y="2660650"/>
          <p14:tracePt t="40516" x="2749550" y="2660650"/>
          <p14:tracePt t="41592" x="2755900" y="2660650"/>
          <p14:tracePt t="41608" x="2762250" y="2660650"/>
          <p14:tracePt t="41679" x="2774950" y="2647950"/>
          <p14:tracePt t="41694" x="2774950" y="2635250"/>
          <p14:tracePt t="41717" x="2755900" y="2571750"/>
          <p14:tracePt t="41730" x="2711450" y="2489200"/>
          <p14:tracePt t="41747" x="2667000" y="2400300"/>
          <p14:tracePt t="41766" x="2597150" y="2286000"/>
          <p14:tracePt t="41780" x="2571750" y="2254250"/>
          <p14:tracePt t="41800" x="2476500" y="2146300"/>
          <p14:tracePt t="41815" x="2419350" y="2063750"/>
          <p14:tracePt t="41831" x="2349500" y="1943100"/>
          <p14:tracePt t="41848" x="2254250" y="1816100"/>
          <p14:tracePt t="41865" x="2139950" y="1689100"/>
          <p14:tracePt t="41872" x="2101850" y="1631950"/>
          <p14:tracePt t="41882" x="2063750" y="1600200"/>
          <p14:tracePt t="41898" x="2019300" y="1555750"/>
          <p14:tracePt t="41915" x="1974850" y="1511300"/>
          <p14:tracePt t="41930" x="1930400" y="1466850"/>
          <p14:tracePt t="41948" x="1892300" y="1435100"/>
          <p14:tracePt t="41967" x="1828800" y="1371600"/>
          <p14:tracePt t="41982" x="1784350" y="1327150"/>
          <p14:tracePt t="42000" x="1727200" y="1257300"/>
          <p14:tracePt t="42015" x="1651000" y="1187450"/>
          <p14:tracePt t="42032" x="1581150" y="1117600"/>
          <p14:tracePt t="42048" x="1536700" y="1047750"/>
          <p14:tracePt t="42065" x="1492250" y="977900"/>
          <p14:tracePt t="42082" x="1460500" y="939800"/>
          <p14:tracePt t="42098" x="1441450" y="895350"/>
          <p14:tracePt t="42114" x="1441450" y="876300"/>
          <p14:tracePt t="42131" x="1441450" y="869950"/>
          <p14:tracePt t="42184" x="1441450" y="863600"/>
          <p14:tracePt t="42200" x="1441450" y="850900"/>
          <p14:tracePt t="42218" x="1441450" y="844550"/>
          <p14:tracePt t="42232" x="1441450" y="838200"/>
          <p14:tracePt t="42431" x="1441450" y="825500"/>
          <p14:tracePt t="42449" x="1447800" y="825500"/>
          <p14:tracePt t="42457" x="1466850" y="825500"/>
          <p14:tracePt t="42467" x="1498600" y="825500"/>
          <p14:tracePt t="42482" x="1581150" y="825500"/>
          <p14:tracePt t="42499" x="1670050" y="825500"/>
          <p14:tracePt t="42519" x="1797050" y="812800"/>
          <p14:tracePt t="42531" x="1828800" y="812800"/>
          <p14:tracePt t="42547" x="1866900" y="806450"/>
          <p14:tracePt t="42566" x="1930400" y="793750"/>
          <p14:tracePt t="42583" x="1981200" y="793750"/>
          <p14:tracePt t="42599" x="2044700" y="793750"/>
          <p14:tracePt t="42616" x="2095500" y="781050"/>
          <p14:tracePt t="42631" x="2178050" y="781050"/>
          <p14:tracePt t="42647" x="2254250" y="781050"/>
          <p14:tracePt t="42664" x="2349500" y="768350"/>
          <p14:tracePt t="42680" x="2457450" y="762000"/>
          <p14:tracePt t="42697" x="2565400" y="749300"/>
          <p14:tracePt t="42715" x="2692400" y="749300"/>
          <p14:tracePt t="42730" x="2787650" y="736600"/>
          <p14:tracePt t="42751" x="2908300" y="723900"/>
          <p14:tracePt t="42768" x="2959100" y="723900"/>
          <p14:tracePt t="42784" x="2997200" y="723900"/>
          <p14:tracePt t="42801" x="3028950" y="723900"/>
          <p14:tracePt t="42815" x="3079750" y="723900"/>
          <p14:tracePt t="42831" x="3175000" y="723900"/>
          <p14:tracePt t="42849" x="3295650" y="723900"/>
          <p14:tracePt t="42865" x="3441700" y="723900"/>
          <p14:tracePt t="42880" x="3651250" y="723900"/>
          <p14:tracePt t="42897" x="3835400" y="723900"/>
          <p14:tracePt t="42904" x="3917950" y="723900"/>
          <p14:tracePt t="42914" x="3981450" y="723900"/>
          <p14:tracePt t="42930" x="4089400" y="711200"/>
          <p14:tracePt t="42947" x="4203700" y="685800"/>
          <p14:tracePt t="42967" x="4330700" y="666750"/>
          <p14:tracePt t="42982" x="4406900" y="641350"/>
          <p14:tracePt t="42999" x="4451350" y="628650"/>
          <p14:tracePt t="43015" x="4457700" y="628650"/>
          <p14:tracePt t="43088" x="4464050" y="628650"/>
          <p14:tracePt t="43153" x="4476750" y="628650"/>
          <p14:tracePt t="43201" x="4483100" y="628650"/>
          <p14:tracePt t="43248" x="4489450" y="628650"/>
          <p14:tracePt t="43257" x="4502150" y="628650"/>
          <p14:tracePt t="43267" x="4508500" y="628650"/>
          <p14:tracePt t="43281" x="4527550" y="635000"/>
          <p14:tracePt t="43299" x="4565650" y="654050"/>
          <p14:tracePt t="43315" x="4635500" y="673100"/>
          <p14:tracePt t="43334" x="4743450" y="685800"/>
          <p14:tracePt t="43351" x="4826000" y="685800"/>
          <p14:tracePt t="43367" x="4902200" y="685800"/>
          <p14:tracePt t="43383" x="4978400" y="685800"/>
          <p14:tracePt t="43399" x="5041900" y="685800"/>
          <p14:tracePt t="43415" x="5124450" y="685800"/>
          <p14:tracePt t="43422" x="5156200" y="685800"/>
          <p14:tracePt t="43434" x="5187950" y="685800"/>
          <p14:tracePt t="43447" x="5219700" y="685800"/>
          <p14:tracePt t="43545" x="5238750" y="679450"/>
          <p14:tracePt t="43562" x="5251450" y="679450"/>
          <p14:tracePt t="43584" x="5308600" y="679450"/>
          <p14:tracePt t="43599" x="5384800" y="679450"/>
          <p14:tracePt t="43616" x="5480050" y="679450"/>
          <p14:tracePt t="43631" x="5575300" y="679450"/>
          <p14:tracePt t="43649" x="5702300" y="704850"/>
          <p14:tracePt t="43666" x="5829300" y="704850"/>
          <p14:tracePt t="43681" x="5937250" y="711200"/>
          <p14:tracePt t="43698" x="6045200" y="711200"/>
          <p14:tracePt t="43716" x="6121400" y="711200"/>
          <p14:tracePt t="43731" x="6172200" y="711200"/>
          <p14:tracePt t="43748" x="6184900" y="711200"/>
          <p14:tracePt t="43816" x="6191250" y="711200"/>
          <p14:tracePt t="43840" x="6203950" y="711200"/>
          <p14:tracePt t="43850" x="6210300" y="704850"/>
          <p14:tracePt t="43864" x="6229350" y="704850"/>
          <p14:tracePt t="43881" x="6254750" y="692150"/>
          <p14:tracePt t="43898" x="6318250" y="692150"/>
          <p14:tracePt t="43915" x="6413500" y="692150"/>
          <p14:tracePt t="43923" x="6477000" y="692150"/>
          <p14:tracePt t="43931" x="6540500" y="692150"/>
          <p14:tracePt t="43947" x="6705600" y="692150"/>
          <p14:tracePt t="43966" x="6934200" y="679450"/>
          <p14:tracePt t="43982" x="7042150" y="679450"/>
          <p14:tracePt t="44000" x="7092950" y="679450"/>
          <p14:tracePt t="44016" x="7150100" y="679450"/>
          <p14:tracePt t="44033" x="7213600" y="679450"/>
          <p14:tracePt t="44048" x="7277100" y="679450"/>
          <p14:tracePt t="44066" x="7359650" y="666750"/>
          <p14:tracePt t="44081" x="7423150" y="654050"/>
          <p14:tracePt t="44098" x="7454900" y="647700"/>
          <p14:tracePt t="44375" x="7448550" y="647700"/>
          <p14:tracePt t="44386" x="7442200" y="647700"/>
          <p14:tracePt t="44406" x="7378700" y="660400"/>
          <p14:tracePt t="44415" x="7346950" y="660400"/>
          <p14:tracePt t="44430" x="7251700" y="673100"/>
          <p14:tracePt t="44438" x="7207250" y="673100"/>
          <p14:tracePt t="44450" x="7150100" y="673100"/>
          <p14:tracePt t="44464" x="7004050" y="673100"/>
          <p14:tracePt t="44481" x="6838950" y="673100"/>
          <p14:tracePt t="44499" x="6648450" y="685800"/>
          <p14:tracePt t="44517" x="6483350" y="685800"/>
          <p14:tracePt t="44531" x="6337300" y="685800"/>
          <p14:tracePt t="44550" x="6089650" y="685800"/>
          <p14:tracePt t="44566" x="5943600" y="685800"/>
          <p14:tracePt t="44584" x="5797550" y="685800"/>
          <p14:tracePt t="44600" x="5651500" y="685800"/>
          <p14:tracePt t="44617" x="5530850" y="685800"/>
          <p14:tracePt t="44632" x="5403850" y="685800"/>
          <p14:tracePt t="44648" x="5308600" y="685800"/>
          <p14:tracePt t="44666" x="5219700" y="685800"/>
          <p14:tracePt t="44681" x="5099050" y="685800"/>
          <p14:tracePt t="44699" x="4953000" y="685800"/>
          <p14:tracePt t="44715" x="4806950" y="685800"/>
          <p14:tracePt t="44732" x="4641850" y="685800"/>
          <p14:tracePt t="44751" x="4368800" y="717550"/>
          <p14:tracePt t="44768" x="4216400" y="742950"/>
          <p14:tracePt t="44783" x="4108450" y="742950"/>
          <p14:tracePt t="44799" x="4038600" y="755650"/>
          <p14:tracePt t="44815" x="3975100" y="768350"/>
          <p14:tracePt t="44831" x="3924300" y="768350"/>
          <p14:tracePt t="44849" x="3860800" y="768350"/>
          <p14:tracePt t="44865" x="3790950" y="768350"/>
          <p14:tracePt t="44881" x="3740150" y="781050"/>
          <p14:tracePt t="44899" x="3663950" y="781050"/>
          <p14:tracePt t="44915" x="3556000" y="793750"/>
          <p14:tracePt t="44923" x="3467100" y="806450"/>
          <p14:tracePt t="44932" x="3384550" y="806450"/>
          <p14:tracePt t="44951" x="3028950" y="850900"/>
          <p14:tracePt t="44967" x="2863850" y="882650"/>
          <p14:tracePt t="44983" x="2711450" y="908050"/>
          <p14:tracePt t="44999" x="2559050" y="933450"/>
          <p14:tracePt t="45016" x="2463800" y="946150"/>
          <p14:tracePt t="45032" x="2400300" y="971550"/>
          <p14:tracePt t="45048" x="2343150" y="977900"/>
          <p14:tracePt t="45066" x="2279650" y="977900"/>
          <p14:tracePt t="45082" x="2203450" y="990600"/>
          <p14:tracePt t="45098" x="2120900" y="1003300"/>
          <p14:tracePt t="45115" x="2032000" y="1016000"/>
          <p14:tracePt t="45131" x="1962150" y="1028700"/>
          <p14:tracePt t="45136" x="1930400" y="1035050"/>
          <p14:tracePt t="45148" x="1885950" y="1047750"/>
          <p14:tracePt t="45168" x="1758950" y="1060450"/>
          <p14:tracePt t="45184" x="1695450" y="1060450"/>
          <p14:tracePt t="45200" x="1638300" y="1079500"/>
          <p14:tracePt t="45216" x="1587500" y="1104900"/>
          <p14:tracePt t="45232" x="1543050" y="1111250"/>
          <p14:tracePt t="45249" x="1517650" y="1123950"/>
          <p14:tracePt t="45265" x="1498600" y="1130300"/>
          <p14:tracePt t="45282" x="1479550" y="1136650"/>
          <p14:tracePt t="45299" x="1466850" y="1149350"/>
          <p14:tracePt t="45315" x="1454150" y="1168400"/>
          <p14:tracePt t="45335" x="1428750" y="1193800"/>
          <p14:tracePt t="45350" x="1409700" y="1231900"/>
          <p14:tracePt t="45368" x="1377950" y="1263650"/>
          <p14:tracePt t="45384" x="1346200" y="1301750"/>
          <p14:tracePt t="45399" x="1327150" y="1333500"/>
          <p14:tracePt t="45417" x="1320800" y="1346200"/>
          <p14:tracePt t="45433" x="1320800" y="1365250"/>
          <p14:tracePt t="45442" x="1320800" y="1377950"/>
          <p14:tracePt t="45451" x="1320800" y="1384300"/>
          <p14:tracePt t="45465" x="1320800" y="1403350"/>
          <p14:tracePt t="45482" x="1339850" y="1428750"/>
          <p14:tracePt t="45498" x="1384300" y="1447800"/>
          <p14:tracePt t="45518" x="1466850" y="1479550"/>
          <p14:tracePt t="45532" x="1517650" y="1479550"/>
          <p14:tracePt t="45551" x="1739900" y="1479550"/>
          <p14:tracePt t="45568" x="1847850" y="1479550"/>
          <p14:tracePt t="45584" x="1930400" y="1479550"/>
          <p14:tracePt t="45599" x="1968500" y="1479550"/>
          <p14:tracePt t="46008" x="1974850" y="1479550"/>
          <p14:tracePt t="46019" x="1987550" y="1479550"/>
          <p14:tracePt t="46037" x="2012950" y="1479550"/>
          <p14:tracePt t="46049" x="2076450" y="1466850"/>
          <p14:tracePt t="46065" x="2159000" y="1466850"/>
          <p14:tracePt t="46080" x="2222500" y="1454150"/>
          <p14:tracePt t="46097" x="2305050" y="1428750"/>
          <p14:tracePt t="46115" x="2355850" y="1428750"/>
          <p14:tracePt t="46132" x="2374900" y="1422400"/>
          <p14:tracePt t="46153" x="2381250" y="1422400"/>
          <p14:tracePt t="46176" x="2393950" y="1422400"/>
          <p14:tracePt t="46187" x="2400300" y="1409700"/>
          <p14:tracePt t="46200" x="2419350" y="1403350"/>
          <p14:tracePt t="46216" x="2438400" y="1403350"/>
          <p14:tracePt t="46233" x="2463800" y="1397000"/>
          <p14:tracePt t="46249" x="2489200" y="1384300"/>
          <p14:tracePt t="46265" x="2508250" y="1377950"/>
          <p14:tracePt t="46328" x="2520950" y="1377950"/>
          <p14:tracePt t="46343" x="2527300" y="1377950"/>
          <p14:tracePt t="46356" x="2533650" y="1377950"/>
          <p14:tracePt t="46519" x="2546350" y="1377950"/>
          <p14:tracePt t="46544" x="2552700" y="1377950"/>
          <p14:tracePt t="46818" x="2559050" y="1377950"/>
          <p14:tracePt t="46833" x="2571750" y="1377950"/>
          <p14:tracePt t="46850" x="2584450" y="1377950"/>
          <p14:tracePt t="46866" x="2597150" y="1377950"/>
          <p14:tracePt t="46882" x="2603500" y="1397000"/>
          <p14:tracePt t="46898" x="2622550" y="1403350"/>
          <p14:tracePt t="46914" x="2641600" y="1422400"/>
          <p14:tracePt t="46930" x="2647950" y="1441450"/>
          <p14:tracePt t="46948" x="2654300" y="1454150"/>
          <p14:tracePt t="46967" x="2673350" y="1479550"/>
          <p14:tracePt t="46983" x="2679700" y="1498600"/>
          <p14:tracePt t="47000" x="2705100" y="1536700"/>
          <p14:tracePt t="47016" x="2717800" y="1568450"/>
          <p14:tracePt t="47033" x="2736850" y="1593850"/>
          <p14:tracePt t="47048" x="2749550" y="1625600"/>
          <p14:tracePt t="47066" x="2755900" y="1651000"/>
          <p14:tracePt t="47081" x="2774950" y="1676400"/>
          <p14:tracePt t="47098" x="2774950" y="1708150"/>
          <p14:tracePt t="47115" x="2794000" y="1746250"/>
          <p14:tracePt t="47129" x="2794000" y="1784350"/>
          <p14:tracePt t="47146" x="2794000" y="1828800"/>
          <p14:tracePt t="47166" x="2794000" y="1873250"/>
          <p14:tracePt t="47180" x="2794000" y="1879600"/>
          <p14:tracePt t="47197" x="2806700" y="1943100"/>
          <p14:tracePt t="47214" x="2819400" y="1981200"/>
          <p14:tracePt t="47230" x="2838450" y="2019300"/>
          <p14:tracePt t="47247" x="2851150" y="2063750"/>
          <p14:tracePt t="47264" x="2870200" y="2114550"/>
          <p14:tracePt t="47280" x="2889250" y="2171700"/>
          <p14:tracePt t="47297" x="2901950" y="2222500"/>
          <p14:tracePt t="47314" x="2914650" y="2266950"/>
          <p14:tracePt t="47331" x="2933700" y="2317750"/>
          <p14:tracePt t="47351" x="2946400" y="2381250"/>
          <p14:tracePt t="47367" x="2959100" y="2419350"/>
          <p14:tracePt t="47383" x="2965450" y="2457450"/>
          <p14:tracePt t="47399" x="2978150" y="2489200"/>
          <p14:tracePt t="47415" x="2984500" y="2527300"/>
          <p14:tracePt t="47432" x="3009900" y="2571750"/>
          <p14:tracePt t="47449" x="3009900" y="2578100"/>
          <p14:tracePt t="47466" x="3016250" y="2597150"/>
          <p14:tracePt t="47483" x="3028950" y="2622550"/>
          <p14:tracePt t="47495" x="3035300" y="2654300"/>
          <p14:tracePt t="47504" x="3048000" y="2673350"/>
          <p14:tracePt t="47520" x="3054350" y="2698750"/>
          <p14:tracePt t="47532" x="3054350" y="2705100"/>
          <p14:tracePt t="47547" x="3073400" y="2736850"/>
          <p14:tracePt t="47565" x="3073400" y="2743200"/>
          <p14:tracePt t="51320" x="3067050" y="2724150"/>
          <p14:tracePt t="51335" x="3048000" y="2679700"/>
          <p14:tracePt t="51488" x="3048000" y="2673350"/>
          <p14:tracePt t="51500" x="3054350" y="2673350"/>
          <p14:tracePt t="51543" x="3048000" y="2660650"/>
          <p14:tracePt t="51554" x="3016250" y="2622550"/>
          <p14:tracePt t="51567" x="2825750" y="2413000"/>
          <p14:tracePt t="51584" x="2590800" y="2127250"/>
          <p14:tracePt t="51598" x="2393950" y="1860550"/>
          <p14:tracePt t="51616" x="2197100" y="1619250"/>
          <p14:tracePt t="51631" x="1885950" y="1327150"/>
          <p14:tracePt t="51648" x="1600200" y="1111250"/>
          <p14:tracePt t="51665" x="1358900" y="927100"/>
          <p14:tracePt t="51681" x="1155700" y="787400"/>
          <p14:tracePt t="51702" x="977900" y="679450"/>
          <p14:tracePt t="51719" x="933450" y="635000"/>
          <p14:tracePt t="51735" x="920750" y="615950"/>
          <p14:tracePt t="51751" x="901700" y="603250"/>
          <p14:tracePt t="51768" x="882650" y="558800"/>
          <p14:tracePt t="51782" x="869950" y="552450"/>
          <p14:tracePt t="51800" x="863600" y="546100"/>
          <p14:tracePt t="51816" x="838200" y="527050"/>
          <p14:tracePt t="51833" x="755650" y="501650"/>
          <p14:tracePt t="51849" x="673100" y="457200"/>
          <p14:tracePt t="51866" x="615950" y="412750"/>
          <p14:tracePt t="51883" x="584200" y="368300"/>
          <p14:tracePt t="51899" x="565150" y="342900"/>
          <p14:tracePt t="51915" x="546100" y="323850"/>
          <p14:tracePt t="51952" x="539750" y="311150"/>
          <p14:tracePt t="51969" x="533400" y="311150"/>
          <p14:tracePt t="51982" x="501650" y="311150"/>
          <p14:tracePt t="51999" x="463550" y="311150"/>
          <p14:tracePt t="52017" x="400050" y="304800"/>
          <p14:tracePt t="52033" x="323850" y="304800"/>
          <p14:tracePt t="52049" x="254000" y="304800"/>
          <p14:tracePt t="52066" x="215900" y="292100"/>
          <p14:tracePt t="52082" x="196850" y="292100"/>
          <p14:tracePt t="52090" x="190500" y="292100"/>
          <p14:tracePt t="52098" x="177800" y="285750"/>
          <p14:tracePt t="52116" x="152400" y="285750"/>
          <p14:tracePt t="52133" x="133350" y="285750"/>
          <p14:tracePt t="52152" x="120650" y="273050"/>
          <p14:tracePt t="52169" x="101600" y="266700"/>
          <p14:tracePt t="52184" x="82550" y="260350"/>
          <p14:tracePt t="52200" x="69850" y="241300"/>
          <p14:tracePt t="52216" x="57150" y="234950"/>
          <p14:tracePt t="52249" x="50800" y="2159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Esophagus / 1ry lymphatic nodule/</a:t>
            </a:r>
            <a:br>
              <a:rPr lang="en-US" b="1" u="sng" dirty="0"/>
            </a:br>
            <a:r>
              <a:rPr lang="en-US" b="1" u="sng" dirty="0"/>
              <a:t> no germinal center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47801" y="1600200"/>
            <a:ext cx="6019799" cy="4495800"/>
            <a:chOff x="1600200" y="1600200"/>
            <a:chExt cx="6019799" cy="4495800"/>
          </a:xfrm>
        </p:grpSpPr>
        <p:pic>
          <p:nvPicPr>
            <p:cNvPr id="2050" name="Picture 2" descr="http://www.apsubiology.org/anatomy/2020/2020_Exam_Reviews/Exam_3/lymph%20nodule%20esophagus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6019799" cy="4495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Down Arrow 2"/>
            <p:cNvSpPr/>
            <p:nvPr/>
          </p:nvSpPr>
          <p:spPr>
            <a:xfrm rot="6840551">
              <a:off x="6285414" y="3824879"/>
              <a:ext cx="318304" cy="128872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92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  <p:extLst mod="1">
    <p:ext uri="{3A86A75C-4F4B-4683-9AE1-C65F6400EC91}">
      <p14:laserTraceLst xmlns:p14="http://schemas.microsoft.com/office/powerpoint/2010/main">
        <p14:tracePtLst>
          <p14:tracePt t="2286" x="762000" y="4946650"/>
          <p14:tracePt t="2410" x="749300" y="4940300"/>
          <p14:tracePt t="2433" x="742950" y="4927600"/>
          <p14:tracePt t="7152" x="755650" y="4927600"/>
          <p14:tracePt t="7163" x="762000" y="4927600"/>
          <p14:tracePt t="7444" x="774700" y="4927600"/>
          <p14:tracePt t="7464" x="800100" y="4927600"/>
          <p14:tracePt t="7477" x="831850" y="4921250"/>
          <p14:tracePt t="7492" x="901700" y="4870450"/>
          <p14:tracePt t="7507" x="958850" y="4800600"/>
          <p14:tracePt t="7525" x="1035050" y="4699000"/>
          <p14:tracePt t="7544" x="1168400" y="4572000"/>
          <p14:tracePt t="7560" x="1308100" y="4470400"/>
          <p14:tracePt t="7577" x="1428750" y="4400550"/>
          <p14:tracePt t="7592" x="1568450" y="4343400"/>
          <p14:tracePt t="7609" x="1708150" y="4273550"/>
          <p14:tracePt t="7626" x="1797050" y="4229100"/>
          <p14:tracePt t="7642" x="1873250" y="4191000"/>
          <p14:tracePt t="7659" x="1955800" y="4152900"/>
          <p14:tracePt t="7675" x="2025650" y="4133850"/>
          <p14:tracePt t="7692" x="2082800" y="4102100"/>
          <p14:tracePt t="7700" x="2114550" y="4076700"/>
          <p14:tracePt t="7713" x="2171700" y="4019550"/>
          <p14:tracePt t="7725" x="2203450" y="3987800"/>
          <p14:tracePt t="7745" x="2317750" y="3860800"/>
          <p14:tracePt t="7760" x="2374900" y="3790950"/>
          <p14:tracePt t="7777" x="2432050" y="3721100"/>
          <p14:tracePt t="7793" x="2476500" y="3657600"/>
          <p14:tracePt t="7809" x="2501900" y="3587750"/>
          <p14:tracePt t="7825" x="2508250" y="3536950"/>
          <p14:tracePt t="7843" x="2533650" y="3479800"/>
          <p14:tracePt t="7858" x="2552700" y="3416300"/>
          <p14:tracePt t="7875" x="2578100" y="3346450"/>
          <p14:tracePt t="7894" x="2590800" y="3282950"/>
          <p14:tracePt t="7908" x="2597150" y="3238500"/>
          <p14:tracePt t="7925" x="2609850" y="3225800"/>
          <p14:tracePt t="7946" x="2622550" y="3187700"/>
          <p14:tracePt t="7961" x="2647950" y="3149600"/>
          <p14:tracePt t="7977" x="2686050" y="3105150"/>
          <p14:tracePt t="7993" x="2711450" y="3048000"/>
          <p14:tracePt t="8008" x="2717800" y="3009900"/>
          <p14:tracePt t="8026" x="2730500" y="2965450"/>
          <p14:tracePt t="8042" x="2730500" y="2927350"/>
          <p14:tracePt t="8058" x="2730500" y="2889250"/>
          <p14:tracePt t="8075" x="2730500" y="2851150"/>
          <p14:tracePt t="8092" x="2730500" y="2800350"/>
          <p14:tracePt t="8108" x="2730500" y="2749550"/>
          <p14:tracePt t="8128" x="2730500" y="2686050"/>
          <p14:tracePt t="8160" x="2730500" y="2667000"/>
          <p14:tracePt t="8176" x="2730500" y="2641600"/>
          <p14:tracePt t="8192" x="2743200" y="2616200"/>
          <p14:tracePt t="8199" x="2749550" y="2590800"/>
          <p14:tracePt t="8211" x="2749550" y="2571750"/>
          <p14:tracePt t="8225" x="2762250" y="2520950"/>
          <p14:tracePt t="8240" x="2774950" y="2470150"/>
          <p14:tracePt t="8260" x="2794000" y="2425700"/>
          <p14:tracePt t="8276" x="2813050" y="2393950"/>
          <p14:tracePt t="8292" x="2838450" y="2381250"/>
          <p14:tracePt t="8309" x="2851150" y="2368550"/>
          <p14:tracePt t="8329" x="2857500" y="2362200"/>
          <p14:tracePt t="8343" x="2870200" y="2343150"/>
          <p14:tracePt t="8360" x="2876550" y="2336800"/>
          <p14:tracePt t="8376" x="2882900" y="2317750"/>
          <p14:tracePt t="8392" x="2895600" y="2292350"/>
          <p14:tracePt t="8410" x="2895600" y="2247900"/>
          <p14:tracePt t="8425" x="2895600" y="2209800"/>
          <p14:tracePt t="8442" x="2895600" y="2171700"/>
          <p14:tracePt t="8459" x="2895600" y="2120900"/>
          <p14:tracePt t="8476" x="2895600" y="2070100"/>
          <p14:tracePt t="8496" x="2895600" y="2012950"/>
          <p14:tracePt t="8509" x="2895600" y="1993900"/>
          <p14:tracePt t="8528" x="2895600" y="1955800"/>
          <p14:tracePt t="8544" x="2895600" y="1930400"/>
          <p14:tracePt t="8559" x="2895600" y="1898650"/>
          <p14:tracePt t="8577" x="2895600" y="1860550"/>
          <p14:tracePt t="8592" x="2895600" y="1822450"/>
          <p14:tracePt t="8608" x="2895600" y="1797050"/>
          <p14:tracePt t="8626" x="2895600" y="1778000"/>
          <p14:tracePt t="8802" x="2895600" y="1790700"/>
          <p14:tracePt t="8819" x="2901950" y="1803400"/>
          <p14:tracePt t="8834" x="2921000" y="1847850"/>
          <p14:tracePt t="8860" x="2940050" y="1892300"/>
          <p14:tracePt t="8875" x="2965450" y="1936750"/>
          <p14:tracePt t="8893" x="2971800" y="1962150"/>
          <p14:tracePt t="8909" x="2984500" y="1993900"/>
          <p14:tracePt t="8928" x="2984500" y="2000250"/>
          <p14:tracePt t="8945" x="2990850" y="2012950"/>
          <p14:tracePt t="8978" x="2990850" y="2019300"/>
          <p14:tracePt t="8993" x="3003550" y="2038350"/>
          <p14:tracePt t="9009" x="3003550" y="2051050"/>
          <p14:tracePt t="9026" x="3009900" y="2070100"/>
          <p14:tracePt t="9042" x="3016250" y="2089150"/>
          <p14:tracePt t="9058" x="3028950" y="2114550"/>
          <p14:tracePt t="9075" x="3035300" y="2133600"/>
          <p14:tracePt t="9091" x="3048000" y="2159000"/>
          <p14:tracePt t="9109" x="3054350" y="2197100"/>
          <p14:tracePt t="9127" x="3073400" y="2260600"/>
          <p14:tracePt t="9145" x="3098800" y="2305050"/>
          <p14:tracePt t="9160" x="3098800" y="2343150"/>
          <p14:tracePt t="9176" x="3105150" y="2381250"/>
          <p14:tracePt t="9193" x="3105150" y="2400300"/>
          <p14:tracePt t="9200" x="3117850" y="2419350"/>
          <p14:tracePt t="9212" x="3117850" y="2438400"/>
          <p14:tracePt t="9225" x="3124200" y="2476500"/>
          <p14:tracePt t="9242" x="3136900" y="2508250"/>
          <p14:tracePt t="9259" x="3149600" y="2533650"/>
          <p14:tracePt t="9275" x="3149600" y="2552700"/>
          <p14:tracePt t="9291" x="3155950" y="2571750"/>
          <p14:tracePt t="9325" x="3155950" y="2578100"/>
          <p14:tracePt t="9347" x="3155950" y="2584450"/>
          <p14:tracePt t="9359" x="3155950" y="2597150"/>
          <p14:tracePt t="9376" x="3155950" y="2616200"/>
          <p14:tracePt t="9392" x="3155950" y="2628900"/>
          <p14:tracePt t="9410" x="3155950" y="2647950"/>
          <p14:tracePt t="9425" x="3155950" y="2667000"/>
          <p14:tracePt t="9442" x="3155950" y="2686050"/>
          <p14:tracePt t="9459" x="3162300" y="2711450"/>
          <p14:tracePt t="9475" x="3162300" y="2730500"/>
          <p14:tracePt t="9496" x="3162300" y="2755900"/>
          <p14:tracePt t="9511" x="3162300" y="2768600"/>
          <p14:tracePt t="9527" x="3162300" y="2787650"/>
          <p14:tracePt t="9545" x="3162300" y="2806700"/>
          <p14:tracePt t="9562" x="3162300" y="2813050"/>
          <p14:tracePt t="9578" x="3162300" y="2825750"/>
          <p14:tracePt t="9592" x="3162300" y="2832100"/>
          <p14:tracePt t="9625" x="3162300" y="2838450"/>
          <p14:tracePt t="9643" x="3162300" y="2851150"/>
          <p14:tracePt t="9659" x="3162300" y="2857500"/>
          <p14:tracePt t="9675" x="3162300" y="2863850"/>
          <p14:tracePt t="9695" x="3162300" y="2889250"/>
          <p14:tracePt t="9709" x="3162300" y="2901950"/>
          <p14:tracePt t="9729" x="3162300" y="2921000"/>
          <p14:tracePt t="9759" x="3162300" y="2927350"/>
          <p14:tracePt t="10330" x="3162300" y="2933700"/>
          <p14:tracePt t="10353" x="3162300" y="2927350"/>
          <p14:tracePt t="10370" x="3162300" y="2882900"/>
          <p14:tracePt t="10391" x="3162300" y="2825750"/>
          <p14:tracePt t="10408" x="3162300" y="2787650"/>
          <p14:tracePt t="10424" x="3149600" y="2749550"/>
          <p14:tracePt t="10441" x="3149600" y="2711450"/>
          <p14:tracePt t="10457" x="3149600" y="2667000"/>
          <p14:tracePt t="10473" x="3143250" y="2641600"/>
          <p14:tracePt t="10491" x="3143250" y="2616200"/>
          <p14:tracePt t="10507" x="3130550" y="2584450"/>
          <p14:tracePt t="10528" x="3130550" y="2552700"/>
          <p14:tracePt t="10544" x="3130550" y="2533650"/>
          <p14:tracePt t="10559" x="3124200" y="2508250"/>
          <p14:tracePt t="10577" x="3124200" y="2470150"/>
          <p14:tracePt t="10592" x="3124200" y="2425700"/>
          <p14:tracePt t="10608" x="3124200" y="2387600"/>
          <p14:tracePt t="10626" x="3111500" y="2349500"/>
          <p14:tracePt t="10643" x="3111500" y="2311400"/>
          <p14:tracePt t="10659" x="3111500" y="2273300"/>
          <p14:tracePt t="10675" x="3111500" y="2235200"/>
          <p14:tracePt t="10691" x="3111500" y="2203450"/>
          <p14:tracePt t="10707" x="3111500" y="2178050"/>
          <p14:tracePt t="10723" x="3111500" y="2139950"/>
          <p14:tracePt t="10740" x="3111500" y="2114550"/>
          <p14:tracePt t="10745" x="3111500" y="2095500"/>
          <p14:tracePt t="10758" x="3111500" y="2076450"/>
          <p14:tracePt t="10776" x="3111500" y="2057400"/>
          <p14:tracePt t="10791" x="3111500" y="2038350"/>
          <p14:tracePt t="10809" x="3111500" y="2025650"/>
          <p14:tracePt t="10825" x="3111500" y="1993900"/>
          <p14:tracePt t="10842" x="3111500" y="1981200"/>
          <p14:tracePt t="10859" x="3111500" y="1962150"/>
          <p14:tracePt t="10875" x="3111500" y="1943100"/>
          <p14:tracePt t="10891" x="3111500" y="1936750"/>
          <p14:tracePt t="10910" x="3111500" y="1924050"/>
          <p14:tracePt t="10927" x="3111500" y="1911350"/>
          <p14:tracePt t="11312" x="3111500" y="1917700"/>
          <p14:tracePt t="11323" x="3111500" y="1930400"/>
          <p14:tracePt t="11346" x="3111500" y="1936750"/>
          <p14:tracePt t="11376" x="3111500" y="1974850"/>
          <p14:tracePt t="11394" x="3111500" y="1987550"/>
          <p14:tracePt t="11409" x="3111500" y="2006600"/>
          <p14:tracePt t="11425" x="3111500" y="2044700"/>
          <p14:tracePt t="11444" x="3111500" y="2095500"/>
          <p14:tracePt t="11459" x="3117850" y="2165350"/>
          <p14:tracePt t="11479" x="3130550" y="2216150"/>
          <p14:tracePt t="11494" x="3136900" y="2254250"/>
          <p14:tracePt t="11511" x="3136900" y="2317750"/>
          <p14:tracePt t="11529" x="3149600" y="2368550"/>
          <p14:tracePt t="11545" x="3168650" y="2419350"/>
          <p14:tracePt t="11562" x="3181350" y="2489200"/>
          <p14:tracePt t="11577" x="3206750" y="2552700"/>
          <p14:tracePt t="11593" x="3225800" y="2609850"/>
          <p14:tracePt t="11609" x="3244850" y="2660650"/>
          <p14:tracePt t="11626" x="3244850" y="2705100"/>
          <p14:tracePt t="11642" x="3257550" y="2730500"/>
          <p14:tracePt t="11658" x="3263900" y="2755900"/>
          <p14:tracePt t="11675" x="3276600" y="2800350"/>
          <p14:tracePt t="11692" x="3276600" y="2838450"/>
          <p14:tracePt t="11708" x="3289300" y="2876550"/>
          <p14:tracePt t="11728" x="3289300" y="2933700"/>
          <p14:tracePt t="11744" x="3289300" y="2952750"/>
          <p14:tracePt t="11777" x="3289300" y="2971800"/>
          <p14:tracePt t="11808" x="3289300" y="2978150"/>
          <p14:tracePt t="11913" x="3289300" y="2965450"/>
          <p14:tracePt t="11930" x="3289300" y="2927350"/>
          <p14:tracePt t="11948" x="3282950" y="2889250"/>
          <p14:tracePt t="11961" x="3270250" y="2851150"/>
          <p14:tracePt t="11977" x="3263900" y="2806700"/>
          <p14:tracePt t="11993" x="3251200" y="2781300"/>
          <p14:tracePt t="12008" x="3251200" y="2743200"/>
          <p14:tracePt t="12027" x="3244850" y="2711450"/>
          <p14:tracePt t="12042" x="3232150" y="2673350"/>
          <p14:tracePt t="12058" x="3225800" y="2647950"/>
          <p14:tracePt t="12076" x="3213100" y="2609850"/>
          <p14:tracePt t="12092" x="3200400" y="2552700"/>
          <p14:tracePt t="12109" x="3200400" y="2501900"/>
          <p14:tracePt t="12126" x="3194050" y="2451100"/>
          <p14:tracePt t="12145" x="3181350" y="2387600"/>
          <p14:tracePt t="12160" x="3181350" y="2349500"/>
          <p14:tracePt t="12176" x="3181350" y="2330450"/>
          <p14:tracePt t="12192" x="3181350" y="2324100"/>
          <p14:tracePt t="12208" x="3181350" y="2317750"/>
          <p14:tracePt t="12226" x="3181350" y="2305050"/>
          <p14:tracePt t="12243" x="3181350" y="2298700"/>
          <p14:tracePt t="12260" x="3181350" y="2286000"/>
          <p14:tracePt t="14036" x="3181350" y="2279650"/>
          <p14:tracePt t="14059" x="3238500" y="2247900"/>
          <p14:tracePt t="14080" x="3365500" y="2203450"/>
          <p14:tracePt t="14094" x="3397250" y="2190750"/>
          <p14:tracePt t="14108" x="3467100" y="2171700"/>
          <p14:tracePt t="14126" x="3549650" y="2146300"/>
          <p14:tracePt t="14143" x="3695700" y="2070100"/>
          <p14:tracePt t="14159" x="3790950" y="2032000"/>
          <p14:tracePt t="14176" x="3860800" y="2000250"/>
          <p14:tracePt t="14192" x="3917950" y="1981200"/>
          <p14:tracePt t="14209" x="3981450" y="1968500"/>
          <p14:tracePt t="14226" x="4064000" y="1955800"/>
          <p14:tracePt t="14242" x="4152900" y="1955800"/>
          <p14:tracePt t="14260" x="4241800" y="1955800"/>
          <p14:tracePt t="14277" x="4337050" y="1943100"/>
          <p14:tracePt t="14296" x="4445000" y="1949450"/>
          <p14:tracePt t="14304" x="4495800" y="1962150"/>
          <p14:tracePt t="14316" x="4540250" y="1962150"/>
          <p14:tracePt t="14329" x="4610100" y="1987550"/>
          <p14:tracePt t="14344" x="4673600" y="2006600"/>
          <p14:tracePt t="14362" x="4730750" y="2032000"/>
          <p14:tracePt t="14376" x="4794250" y="2076450"/>
          <p14:tracePt t="14392" x="4883150" y="2146300"/>
          <p14:tracePt t="14409" x="4991100" y="2241550"/>
          <p14:tracePt t="14425" x="5099050" y="2336800"/>
          <p14:tracePt t="14443" x="5207000" y="2432050"/>
          <p14:tracePt t="14460" x="5314950" y="2514600"/>
          <p14:tracePt t="14476" x="5441950" y="2609850"/>
          <p14:tracePt t="14496" x="5543550" y="2717800"/>
          <p14:tracePt t="14512" x="5594350" y="2787650"/>
          <p14:tracePt t="14529" x="5626100" y="2851150"/>
          <p14:tracePt t="14546" x="5657850" y="2921000"/>
          <p14:tracePt t="14561" x="5695950" y="2990850"/>
          <p14:tracePt t="14577" x="5727700" y="3054350"/>
          <p14:tracePt t="14593" x="5772150" y="3124200"/>
          <p14:tracePt t="14609" x="5797550" y="3206750"/>
          <p14:tracePt t="14626" x="5816600" y="3270250"/>
          <p14:tracePt t="14642" x="5854700" y="3340100"/>
          <p14:tracePt t="14659" x="5873750" y="3403600"/>
          <p14:tracePt t="14677" x="5899150" y="3473450"/>
          <p14:tracePt t="14696" x="5905500" y="3575050"/>
          <p14:tracePt t="14712" x="5918200" y="3613150"/>
          <p14:tracePt t="14729" x="5918200" y="3663950"/>
          <p14:tracePt t="14745" x="5930900" y="3714750"/>
          <p14:tracePt t="14761" x="5930900" y="3784600"/>
          <p14:tracePt t="14777" x="5943600" y="3848100"/>
          <p14:tracePt t="14794" x="5943600" y="3886200"/>
          <p14:tracePt t="14809" x="5962650" y="3956050"/>
          <p14:tracePt t="14817" x="5962650" y="3975100"/>
          <p14:tracePt t="14827" x="5962650" y="4006850"/>
          <p14:tracePt t="14843" x="5962650" y="4057650"/>
          <p14:tracePt t="14860" x="5962650" y="4095750"/>
          <p14:tracePt t="14877" x="5962650" y="4140200"/>
          <p14:tracePt t="14896" x="5962650" y="4222750"/>
          <p14:tracePt t="14912" x="5962650" y="4286250"/>
          <p14:tracePt t="14928" x="5962650" y="4349750"/>
          <p14:tracePt t="14945" x="5956300" y="4419600"/>
          <p14:tracePt t="14961" x="5937250" y="4457700"/>
          <p14:tracePt t="14977" x="5930900" y="4489450"/>
          <p14:tracePt t="14993" x="5930900" y="4502150"/>
          <p14:tracePt t="15009" x="5918200" y="4521200"/>
          <p14:tracePt t="15026" x="5899150" y="4559300"/>
          <p14:tracePt t="15043" x="5880100" y="4603750"/>
          <p14:tracePt t="15059" x="5848350" y="4648200"/>
          <p14:tracePt t="15077" x="5829300" y="4660900"/>
          <p14:tracePt t="15094" x="5810250" y="4679950"/>
          <p14:tracePt t="15108" x="5803900" y="4679950"/>
          <p14:tracePt t="15127" x="5784850" y="4699000"/>
          <p14:tracePt t="15144" x="5772150" y="4705350"/>
          <p14:tracePt t="15161" x="5740400" y="4737100"/>
          <p14:tracePt t="15177" x="5695950" y="4768850"/>
          <p14:tracePt t="15193" x="5645150" y="4800600"/>
          <p14:tracePt t="15210" x="5600700" y="4819650"/>
          <p14:tracePt t="15227" x="5549900" y="4845050"/>
          <p14:tracePt t="15244" x="5505450" y="4851400"/>
          <p14:tracePt t="15261" x="5467350" y="4864100"/>
          <p14:tracePt t="15276" x="5441950" y="4870450"/>
          <p14:tracePt t="15292" x="5422900" y="4883150"/>
          <p14:tracePt t="15310" x="5384800" y="4883150"/>
          <p14:tracePt t="15329" x="5346700" y="4883150"/>
          <p14:tracePt t="15335" x="5327650" y="4883150"/>
          <p14:tracePt t="15348" x="5321300" y="4883150"/>
          <p14:tracePt t="15425" x="5308600" y="4876800"/>
          <p14:tracePt t="15465" x="5308600" y="4870450"/>
          <p14:tracePt t="15474" x="5314950" y="4870450"/>
          <p14:tracePt t="15496" x="5359400" y="4870450"/>
          <p14:tracePt t="15512" x="5410200" y="4870450"/>
          <p14:tracePt t="15529" x="5480050" y="4870450"/>
          <p14:tracePt t="15544" x="5581650" y="4870450"/>
          <p14:tracePt t="15560" x="5715000" y="4876800"/>
          <p14:tracePt t="15577" x="5842000" y="4889500"/>
          <p14:tracePt t="15592" x="5937250" y="4902200"/>
          <p14:tracePt t="15608" x="6000750" y="4902200"/>
          <p14:tracePt t="15625" x="6064250" y="4914900"/>
          <p14:tracePt t="15642" x="6127750" y="4914900"/>
          <p14:tracePt t="15658" x="6223000" y="4914900"/>
          <p14:tracePt t="15676" x="6343650" y="4914900"/>
          <p14:tracePt t="15696" x="6572250" y="4914900"/>
          <p14:tracePt t="15713" x="6699250" y="4914900"/>
          <p14:tracePt t="15728" x="6750050" y="4914900"/>
          <p14:tracePt t="15777" x="6756400" y="4914900"/>
          <p14:tracePt t="15788" x="6756400" y="4902200"/>
          <p14:tracePt t="15800" x="6750050" y="4883150"/>
          <p14:tracePt t="15809" x="6731000" y="4864100"/>
          <p14:tracePt t="15825" x="6661150" y="4819650"/>
          <p14:tracePt t="15842" x="6540500" y="4756150"/>
          <p14:tracePt t="15847" x="6470650" y="4711700"/>
          <p14:tracePt t="15859" x="6400800" y="4667250"/>
          <p14:tracePt t="15875" x="6254750" y="4584700"/>
          <p14:tracePt t="15892" x="6115050" y="4495800"/>
          <p14:tracePt t="15907" x="6007100" y="4419600"/>
          <p14:tracePt t="15924" x="5924550" y="4368800"/>
          <p14:tracePt t="15942" x="5848350" y="4324350"/>
          <p14:tracePt t="15959" x="5816600" y="4305300"/>
          <p14:tracePt t="15975" x="5797550" y="4298950"/>
          <p14:tracePt t="15991" x="5791200" y="4292600"/>
          <p14:tracePt t="16192" x="5797550" y="4311650"/>
          <p14:tracePt t="16209" x="5816600" y="4356100"/>
          <p14:tracePt t="16228" x="5835650" y="4394200"/>
          <p14:tracePt t="16243" x="5835650" y="4413250"/>
          <p14:tracePt t="16260" x="5842000" y="4432300"/>
          <p14:tracePt t="16276" x="5842000" y="4445000"/>
          <p14:tracePt t="16292" x="5842000" y="4464050"/>
          <p14:tracePt t="16311" x="5822950" y="4502150"/>
          <p14:tracePt t="16327" x="5797550" y="4521200"/>
          <p14:tracePt t="16345" x="5778500" y="4546600"/>
          <p14:tracePt t="16351" x="5759450" y="4559300"/>
          <p14:tracePt t="16364" x="5746750" y="4565650"/>
          <p14:tracePt t="16376" x="5721350" y="4591050"/>
          <p14:tracePt t="16392" x="5689600" y="4622800"/>
          <p14:tracePt t="16409" x="5651500" y="4641850"/>
          <p14:tracePt t="16425" x="5607050" y="4667250"/>
          <p14:tracePt t="16442" x="5568950" y="4673600"/>
          <p14:tracePt t="16460" x="5524500" y="4686300"/>
          <p14:tracePt t="16476" x="5486400" y="4699000"/>
          <p14:tracePt t="16495" x="5416550" y="4705350"/>
          <p14:tracePt t="16514" x="5346700" y="4718050"/>
          <p14:tracePt t="16529" x="5295900" y="4718050"/>
          <p14:tracePt t="16544" x="5245100" y="4718050"/>
          <p14:tracePt t="16559" x="5194300" y="4718050"/>
          <p14:tracePt t="16576" x="5124450" y="4711700"/>
          <p14:tracePt t="16592" x="5073650" y="4692650"/>
          <p14:tracePt t="16608" x="5016500" y="4679950"/>
          <p14:tracePt t="16625" x="4965700" y="4660900"/>
          <p14:tracePt t="16642" x="4895850" y="4622800"/>
          <p14:tracePt t="16659" x="4813300" y="4591050"/>
          <p14:tracePt t="16676" x="4749800" y="4559300"/>
          <p14:tracePt t="16692" x="4679950" y="4521200"/>
          <p14:tracePt t="16709" x="4622800" y="4489450"/>
          <p14:tracePt t="16728" x="4584700" y="4425950"/>
          <p14:tracePt t="16744" x="4540250" y="4368800"/>
          <p14:tracePt t="16761" x="4495800" y="4311650"/>
          <p14:tracePt t="16776" x="4451350" y="4273550"/>
          <p14:tracePt t="16792" x="4432300" y="4254500"/>
          <p14:tracePt t="16811" x="4413250" y="4235450"/>
          <p14:tracePt t="16826" x="4394200" y="4197350"/>
          <p14:tracePt t="16843" x="4375150" y="4165600"/>
          <p14:tracePt t="16863" x="4337050" y="4121150"/>
          <p14:tracePt t="16876" x="4330700" y="4108450"/>
          <p14:tracePt t="16896" x="4305300" y="4070350"/>
          <p14:tracePt t="16911" x="4305300" y="4064000"/>
          <p14:tracePt t="16929" x="4305300" y="4044950"/>
          <p14:tracePt t="16943" x="4305300" y="4038600"/>
          <p14:tracePt t="16960" x="4305300" y="4032250"/>
          <p14:tracePt t="17153" x="4305300" y="4019550"/>
          <p14:tracePt t="17171" x="4305300" y="4013200"/>
          <p14:tracePt t="17185" x="4305300" y="3994150"/>
          <p14:tracePt t="17209" x="4324350" y="3968750"/>
          <p14:tracePt t="17228" x="4337050" y="3949700"/>
          <p14:tracePt t="17242" x="4356100" y="3937000"/>
          <p14:tracePt t="17259" x="4362450" y="3917950"/>
          <p14:tracePt t="17275" x="4381500" y="3905250"/>
          <p14:tracePt t="17292" x="4400550" y="3892550"/>
          <p14:tracePt t="17310" x="4425950" y="3867150"/>
          <p14:tracePt t="17326" x="4432300" y="3867150"/>
          <p14:tracePt t="17344" x="4495800" y="3835400"/>
          <p14:tracePt t="17361" x="4533900" y="3822700"/>
          <p14:tracePt t="17377" x="4572000" y="3822700"/>
          <p14:tracePt t="17384" x="4584700" y="3816350"/>
          <p14:tracePt t="19265" x="4591050" y="3816350"/>
          <p14:tracePt t="19276" x="4603750" y="3816350"/>
          <p14:tracePt t="19304" x="4673600" y="3746500"/>
          <p14:tracePt t="19313" x="4692650" y="3721100"/>
          <p14:tracePt t="19325" x="4730750" y="3689350"/>
          <p14:tracePt t="19343" x="4895850" y="3524250"/>
          <p14:tracePt t="19359" x="5003800" y="3429000"/>
          <p14:tracePt t="19375" x="5092700" y="3333750"/>
          <p14:tracePt t="19394" x="5149850" y="3276600"/>
          <p14:tracePt t="19410" x="5181600" y="3251200"/>
          <p14:tracePt t="19427" x="5200650" y="3232150"/>
          <p14:tracePt t="19480" x="5207000" y="3232150"/>
          <p14:tracePt t="19505" x="5213350" y="3232150"/>
          <p14:tracePt t="19521" x="5232400" y="3232150"/>
          <p14:tracePt t="19532" x="5251450" y="3232150"/>
          <p14:tracePt t="19544" x="5295900" y="3270250"/>
          <p14:tracePt t="19560" x="5353050" y="3314700"/>
          <p14:tracePt t="19576" x="5391150" y="3352800"/>
          <p14:tracePt t="19592" x="5461000" y="3390900"/>
          <p14:tracePt t="19609" x="5530850" y="3448050"/>
          <p14:tracePt t="19626" x="5588000" y="3492500"/>
          <p14:tracePt t="19642" x="5619750" y="3536950"/>
          <p14:tracePt t="19662" x="5651500" y="3606800"/>
          <p14:tracePt t="19678" x="5664200" y="3644900"/>
          <p14:tracePt t="19696" x="5670550" y="3740150"/>
          <p14:tracePt t="19712" x="5683250" y="3835400"/>
          <p14:tracePt t="19729" x="5695950" y="3924300"/>
          <p14:tracePt t="19745" x="5708650" y="4019550"/>
          <p14:tracePt t="19762" x="5708650" y="4095750"/>
          <p14:tracePt t="19777" x="5715000" y="4133850"/>
          <p14:tracePt t="19793" x="5715000" y="4178300"/>
          <p14:tracePt t="19811" x="5715000" y="4216400"/>
          <p14:tracePt t="19827" x="5715000" y="4241800"/>
          <p14:tracePt t="19843" x="5715000" y="4279900"/>
          <p14:tracePt t="19865" x="5715000" y="4343400"/>
          <p14:tracePt t="19880" x="5695950" y="4381500"/>
          <p14:tracePt t="19896" x="5657850" y="4438650"/>
          <p14:tracePt t="19914" x="5619750" y="4483100"/>
          <p14:tracePt t="19929" x="5600700" y="4508500"/>
          <p14:tracePt t="19938" x="5588000" y="4521200"/>
          <p14:tracePt t="19947" x="5581650" y="4527550"/>
          <p14:tracePt t="19960" x="5537200" y="4559300"/>
          <p14:tracePt t="19977" x="5473700" y="4578350"/>
          <p14:tracePt t="19993" x="5391150" y="4603750"/>
          <p14:tracePt t="20010" x="5295900" y="4641850"/>
          <p14:tracePt t="20031" x="5105400" y="4654550"/>
          <p14:tracePt t="20044" x="5041900" y="4654550"/>
          <p14:tracePt t="20060" x="4933950" y="4654550"/>
          <p14:tracePt t="20080" x="4845050" y="4629150"/>
          <p14:tracePt t="20096" x="4826000" y="4610100"/>
          <p14:tracePt t="20112" x="4806950" y="4591050"/>
          <p14:tracePt t="20129" x="4794250" y="4584700"/>
          <p14:tracePt t="20145" x="4781550" y="4572000"/>
          <p14:tracePt t="20160" x="4768850" y="4559300"/>
          <p14:tracePt t="20177" x="4749800" y="4540250"/>
          <p14:tracePt t="20193" x="4724400" y="4527550"/>
          <p14:tracePt t="20210" x="4679950" y="4508500"/>
          <p14:tracePt t="20227" x="4622800" y="4489450"/>
          <p14:tracePt t="20244" x="4559300" y="4464050"/>
          <p14:tracePt t="20264" x="4457700" y="4432300"/>
          <p14:tracePt t="20276" x="4425950" y="4419600"/>
          <p14:tracePt t="20296" x="4349750" y="4387850"/>
          <p14:tracePt t="20313" x="4279900" y="4368800"/>
          <p14:tracePt t="20329" x="4229100" y="4343400"/>
          <p14:tracePt t="20345" x="4171950" y="4324350"/>
          <p14:tracePt t="20361" x="4133850" y="4305300"/>
          <p14:tracePt t="20376" x="4089400" y="4279900"/>
          <p14:tracePt t="20393" x="4038600" y="4248150"/>
          <p14:tracePt t="20411" x="3968750" y="4216400"/>
          <p14:tracePt t="20427" x="3898900" y="4171950"/>
          <p14:tracePt t="20439" x="3829050" y="4121150"/>
          <p14:tracePt t="20449" x="3778250" y="4083050"/>
          <p14:tracePt t="20462" x="3657600" y="4000500"/>
          <p14:tracePt t="20477" x="3606800" y="3975100"/>
          <p14:tracePt t="20495" x="3473450" y="3905250"/>
          <p14:tracePt t="20512" x="3390900" y="3879850"/>
          <p14:tracePt t="20529" x="3346450" y="3848100"/>
          <p14:tracePt t="20544" x="3308350" y="3829050"/>
          <p14:tracePt t="20560" x="3238500" y="3797300"/>
          <p14:tracePt t="20577" x="3143250" y="3759200"/>
          <p14:tracePt t="20593" x="3048000" y="3733800"/>
          <p14:tracePt t="20610" x="2914650" y="3708400"/>
          <p14:tracePt t="20627" x="2825750" y="3683000"/>
          <p14:tracePt t="20644" x="2711450" y="3676650"/>
          <p14:tracePt t="20660" x="2603500" y="3651250"/>
          <p14:tracePt t="20678" x="2508250" y="3651250"/>
          <p14:tracePt t="20696" x="2349500" y="3638550"/>
          <p14:tracePt t="20713" x="2298700" y="3638550"/>
          <p14:tracePt t="20730" x="2260600" y="3638550"/>
          <p14:tracePt t="20745" x="2241550" y="3638550"/>
          <p14:tracePt t="20832" x="2235200" y="3638550"/>
          <p14:tracePt t="20843" x="2222500" y="3638550"/>
          <p14:tracePt t="20879" x="2190750" y="3657600"/>
          <p14:tracePt t="20897" x="2184400" y="3663950"/>
          <p14:tracePt t="20913" x="2171700" y="3683000"/>
          <p14:tracePt t="20927" x="2171700" y="3689350"/>
          <p14:tracePt t="20944" x="2165350" y="3689350"/>
          <p14:tracePt t="20960" x="2165350" y="3702050"/>
          <p14:tracePt t="20984" x="2165350" y="3708400"/>
          <p14:tracePt t="21000" x="2159000" y="3708400"/>
          <p14:tracePt t="21011" x="2159000" y="3714750"/>
          <p14:tracePt t="21040" x="2159000" y="3727450"/>
          <p14:tracePt t="21051" x="2159000" y="3733800"/>
          <p14:tracePt t="21060" x="2159000" y="3740150"/>
          <p14:tracePt t="21077" x="2146300" y="3759200"/>
          <p14:tracePt t="23397" x="2146300" y="3771900"/>
          <p14:tracePt t="27521" x="2152650" y="3771900"/>
          <p14:tracePt t="27533" x="2203450" y="3771900"/>
          <p14:tracePt t="27562" x="2311400" y="3752850"/>
          <p14:tracePt t="27595" x="2393950" y="3733800"/>
          <p14:tracePt t="27612" x="2444750" y="3721100"/>
          <p14:tracePt t="27628" x="2501900" y="3708400"/>
          <p14:tracePt t="27636" x="2520950" y="3708400"/>
          <p14:tracePt t="27648" x="2559050" y="3708400"/>
          <p14:tracePt t="27665" x="2584450" y="3708400"/>
          <p14:tracePt t="27681" x="2622550" y="3708400"/>
          <p14:tracePt t="27697" x="2641600" y="3708400"/>
          <p14:tracePt t="27713" x="2667000" y="3708400"/>
          <p14:tracePt t="27728" x="2686050" y="3708400"/>
          <p14:tracePt t="27745" x="2705100" y="3708400"/>
          <p14:tracePt t="27762" x="2724150" y="3708400"/>
          <p14:tracePt t="27778" x="2730500" y="3708400"/>
          <p14:tracePt t="27796" x="2736850" y="3702050"/>
          <p14:tracePt t="27812" x="2755900" y="3702050"/>
          <p14:tracePt t="27827" x="2774950" y="3695700"/>
          <p14:tracePt t="27848" x="2806700" y="3695700"/>
          <p14:tracePt t="27864" x="2851150" y="3695700"/>
          <p14:tracePt t="27877" x="2882900" y="3695700"/>
          <p14:tracePt t="27897" x="3003550" y="3683000"/>
          <p14:tracePt t="27913" x="3098800" y="3670300"/>
          <p14:tracePt t="27929" x="3175000" y="3644900"/>
          <p14:tracePt t="27945" x="3232150" y="3625850"/>
          <p14:tracePt t="27962" x="3276600" y="3606800"/>
          <p14:tracePt t="27979" x="3314700" y="3581400"/>
          <p14:tracePt t="27994" x="3371850" y="3562350"/>
          <p14:tracePt t="28011" x="3422650" y="3549650"/>
          <p14:tracePt t="28032" x="3562350" y="3517900"/>
          <p14:tracePt t="28044" x="3594100" y="3505200"/>
          <p14:tracePt t="28064" x="3683000" y="3473450"/>
          <p14:tracePt t="28081" x="3714750" y="3460750"/>
          <p14:tracePt t="28096" x="3727450" y="3454400"/>
          <p14:tracePt t="28112" x="3759200" y="3454400"/>
          <p14:tracePt t="28128" x="3797300" y="3435350"/>
          <p14:tracePt t="28144" x="3841750" y="3422650"/>
          <p14:tracePt t="28151" x="3860800" y="3409950"/>
          <p14:tracePt t="28162" x="3879850" y="3403600"/>
          <p14:tracePt t="28178" x="3917950" y="3390900"/>
          <p14:tracePt t="28194" x="3937000" y="3390900"/>
          <p14:tracePt t="28212" x="3968750" y="3371850"/>
          <p14:tracePt t="28228" x="4006850" y="3365500"/>
          <p14:tracePt t="28245" x="4070350" y="3352800"/>
          <p14:tracePt t="28265" x="4197350" y="3327400"/>
          <p14:tracePt t="28281" x="4273550" y="3314700"/>
          <p14:tracePt t="28297" x="4330700" y="3314700"/>
          <p14:tracePt t="28311" x="4337050" y="3314700"/>
          <p14:tracePt t="28327" x="4343400" y="3314700"/>
          <p14:tracePt t="28344" x="4356100" y="3314700"/>
          <p14:tracePt t="28361" x="4362450" y="3314700"/>
          <p14:tracePt t="28377" x="4381500" y="3308350"/>
          <p14:tracePt t="28394" x="4400550" y="3308350"/>
          <p14:tracePt t="28412" x="4425950" y="3308350"/>
          <p14:tracePt t="28427" x="4464050" y="3308350"/>
          <p14:tracePt t="28445" x="4502150" y="3308350"/>
          <p14:tracePt t="28464" x="4559300" y="3308350"/>
          <p14:tracePt t="28480" x="4597400" y="3308350"/>
          <p14:tracePt t="28497" x="4654550" y="3314700"/>
          <p14:tracePt t="28513" x="4730750" y="3333750"/>
          <p14:tracePt t="28529" x="4826000" y="3359150"/>
          <p14:tracePt t="28545" x="4895850" y="3384550"/>
          <p14:tracePt t="28562" x="4933950" y="3384550"/>
          <p14:tracePt t="28579" x="4959350" y="3384550"/>
          <p14:tracePt t="28594" x="4997450" y="3390900"/>
          <p14:tracePt t="28611" x="5041900" y="3409950"/>
          <p14:tracePt t="28628" x="5086350" y="3435350"/>
          <p14:tracePt t="28645" x="5137150" y="3454400"/>
          <p14:tracePt t="28655" x="5168900" y="3473450"/>
          <p14:tracePt t="28665" x="5187950" y="3486150"/>
          <p14:tracePt t="28680" x="5213350" y="3505200"/>
          <p14:tracePt t="28696" x="5245100" y="3517900"/>
          <p14:tracePt t="28712" x="5270500" y="3536950"/>
          <p14:tracePt t="28729" x="5308600" y="3556000"/>
          <p14:tracePt t="28744" x="5353050" y="3594100"/>
          <p14:tracePt t="28762" x="5397500" y="3613150"/>
          <p14:tracePt t="28778" x="5422900" y="3632200"/>
          <p14:tracePt t="28794" x="5441950" y="3644900"/>
          <p14:tracePt t="28812" x="5461000" y="3663950"/>
          <p14:tracePt t="28827" x="5473700" y="3695700"/>
          <p14:tracePt t="28844" x="5499100" y="3733800"/>
          <p14:tracePt t="28864" x="5537200" y="3797300"/>
          <p14:tracePt t="28881" x="5562600" y="3835400"/>
          <p14:tracePt t="28897" x="5575300" y="3854450"/>
          <p14:tracePt t="28911" x="5575300" y="3873500"/>
          <p14:tracePt t="28929" x="5575300" y="3898900"/>
          <p14:tracePt t="28945" x="5588000" y="3937000"/>
          <p14:tracePt t="28961" x="5607050" y="3981450"/>
          <p14:tracePt t="28978" x="5607050" y="4019550"/>
          <p14:tracePt t="28994" x="5607050" y="4070350"/>
          <p14:tracePt t="29012" x="5607050" y="4127500"/>
          <p14:tracePt t="29031" x="5607050" y="4184650"/>
          <p14:tracePt t="29045" x="5607050" y="4203700"/>
          <p14:tracePt t="29063" x="5607050" y="4273550"/>
          <p14:tracePt t="29080" x="5607050" y="4311650"/>
          <p14:tracePt t="29098" x="5607050" y="4343400"/>
          <p14:tracePt t="29113" x="5581650" y="4381500"/>
          <p14:tracePt t="29130" x="5549900" y="4425950"/>
          <p14:tracePt t="29145" x="5505450" y="4470400"/>
          <p14:tracePt t="29161" x="5441950" y="4514850"/>
          <p14:tracePt t="29171" x="5403850" y="4533900"/>
          <p14:tracePt t="29185" x="5340350" y="4572000"/>
          <p14:tracePt t="29195" x="5302250" y="4591050"/>
          <p14:tracePt t="29212" x="5238750" y="4616450"/>
          <p14:tracePt t="29227" x="5181600" y="4635500"/>
          <p14:tracePt t="29244" x="5130800" y="4660900"/>
          <p14:tracePt t="29264" x="5054600" y="4667250"/>
          <p14:tracePt t="29280" x="5016500" y="4667250"/>
          <p14:tracePt t="29297" x="4997450" y="4667250"/>
          <p14:tracePt t="29313" x="4984750" y="4667250"/>
          <p14:tracePt t="29328" x="4965700" y="4667250"/>
          <p14:tracePt t="29345" x="4946650" y="4667250"/>
          <p14:tracePt t="29362" x="4895850" y="4667250"/>
          <p14:tracePt t="29378" x="4838700" y="4641850"/>
          <p14:tracePt t="29395" x="4787900" y="4622800"/>
          <p14:tracePt t="29412" x="4730750" y="4597400"/>
          <p14:tracePt t="29429" x="4692650" y="4565650"/>
          <p14:tracePt t="29447" x="4673600" y="4540250"/>
          <p14:tracePt t="29463" x="4667250" y="4527550"/>
          <p14:tracePt t="29480" x="4654550" y="4508500"/>
          <p14:tracePt t="29496" x="4654550" y="4502150"/>
          <p14:tracePt t="29512" x="4654550" y="4483100"/>
          <p14:tracePt t="29529" x="4654550" y="4470400"/>
          <p14:tracePt t="29546" x="4654550" y="4464050"/>
          <p14:tracePt t="29562" x="4654550" y="4445000"/>
          <p14:tracePt t="29578" x="4654550" y="4432300"/>
          <p14:tracePt t="29595" x="4654550" y="4419600"/>
          <p14:tracePt t="30290" x="4654550" y="4413250"/>
          <p14:tracePt t="30306" x="4654550" y="4394200"/>
          <p14:tracePt t="30321" x="4679950" y="4356100"/>
          <p14:tracePt t="30336" x="4749800" y="4330700"/>
          <p14:tracePt t="30344" x="4768850" y="4324350"/>
          <p14:tracePt t="30360" x="4819650" y="4298950"/>
          <p14:tracePt t="30377" x="4838700" y="4279900"/>
          <p14:tracePt t="30393" x="4857750" y="4254500"/>
          <p14:tracePt t="30412" x="4883150" y="4235450"/>
          <p14:tracePt t="30428" x="4927600" y="4191000"/>
          <p14:tracePt t="30446" x="4972050" y="4171950"/>
          <p14:tracePt t="30465" x="4991100" y="4146550"/>
          <p14:tracePt t="30480" x="4991100" y="4127500"/>
          <p14:tracePt t="30497" x="4991100" y="4121150"/>
          <p14:tracePt t="30513" x="4991100" y="4102100"/>
          <p14:tracePt t="30529" x="4991100" y="4083050"/>
          <p14:tracePt t="30545" x="4991100" y="4076700"/>
          <p14:tracePt t="30562" x="4991100" y="4070350"/>
          <p14:tracePt t="30578" x="4991100" y="4051300"/>
          <p14:tracePt t="30594" x="4991100" y="4025900"/>
          <p14:tracePt t="30613" x="4972050" y="3981450"/>
          <p14:tracePt t="30628" x="4972050" y="3962400"/>
          <p14:tracePt t="30645" x="4965700" y="3949700"/>
          <p14:tracePt t="30663" x="4959350" y="3937000"/>
          <p14:tracePt t="30679" x="4946650" y="3937000"/>
          <p14:tracePt t="30695" x="4940300" y="3937000"/>
          <p14:tracePt t="30712" x="4927600" y="3937000"/>
          <p14:tracePt t="30729" x="4921250" y="3937000"/>
          <p14:tracePt t="30745" x="4914900" y="3937000"/>
          <p14:tracePt t="30762" x="4902200" y="3937000"/>
          <p14:tracePt t="30780" x="4895850" y="3937000"/>
          <p14:tracePt t="30795" x="4889500" y="3937000"/>
          <p14:tracePt t="30812" x="4876800" y="3937000"/>
          <p14:tracePt t="30829" x="4864100" y="3943350"/>
          <p14:tracePt t="30845" x="4864100" y="3949700"/>
          <p14:tracePt t="30865" x="4864100" y="3968750"/>
          <p14:tracePt t="30881" x="4864100" y="3981450"/>
          <p14:tracePt t="30897" x="4864100" y="4000500"/>
          <p14:tracePt t="30912" x="4851400" y="4019550"/>
          <p14:tracePt t="30928" x="4851400" y="4038600"/>
          <p14:tracePt t="30944" x="4851400" y="4051300"/>
          <p14:tracePt t="30963" x="4851400" y="4070350"/>
          <p14:tracePt t="30978" x="4864100" y="4089400"/>
          <p14:tracePt t="30994" x="4883150" y="4114800"/>
          <p14:tracePt t="31012" x="4902200" y="4133850"/>
          <p14:tracePt t="31028" x="4914900" y="4152900"/>
          <p14:tracePt t="31044" x="4927600" y="4159250"/>
          <p14:tracePt t="31064" x="4940300" y="4165600"/>
          <p14:tracePt t="31080" x="4959350" y="4165600"/>
          <p14:tracePt t="31096" x="4984750" y="4165600"/>
          <p14:tracePt t="31113" x="5016500" y="4165600"/>
          <p14:tracePt t="31129" x="5041900" y="4165600"/>
          <p14:tracePt t="31145" x="5060950" y="4159250"/>
          <p14:tracePt t="31162" x="5073650" y="4140200"/>
          <p14:tracePt t="31178" x="5073650" y="4114800"/>
          <p14:tracePt t="31196" x="5073650" y="4095750"/>
          <p14:tracePt t="31213" x="5073650" y="4089400"/>
          <p14:tracePt t="31228" x="5073650" y="4076700"/>
          <p14:tracePt t="31247" x="5067300" y="4070350"/>
          <p14:tracePt t="31392" x="5054600" y="4070350"/>
          <p14:tracePt t="31403" x="5048250" y="4070350"/>
          <p14:tracePt t="31431" x="5029200" y="4051300"/>
          <p14:tracePt t="34289" x="5029200" y="4044950"/>
          <p14:tracePt t="45273" x="5022850" y="4044950"/>
          <p14:tracePt t="45283" x="5003800" y="4044950"/>
          <p14:tracePt t="45303" x="4933950" y="3962400"/>
          <p14:tracePt t="45313" x="4921250" y="3898900"/>
          <p14:tracePt t="45328" x="4921250" y="3714750"/>
          <p14:tracePt t="45346" x="4921250" y="3371850"/>
          <p14:tracePt t="45361" x="4921250" y="3022600"/>
          <p14:tracePt t="45379" x="4806950" y="2546350"/>
          <p14:tracePt t="45396" x="4591050" y="1943100"/>
          <p14:tracePt t="45416" x="4083050" y="1155700"/>
          <p14:tracePt t="45431" x="3670300" y="635000"/>
          <p14:tracePt t="45438" x="3340100" y="279400"/>
          <p14:tracePt t="45447" x="3054350" y="0"/>
          <p14:tracePt t="45463" x="2476500" y="0"/>
          <p14:tracePt t="45481" x="1936750" y="0"/>
          <p14:tracePt t="45496" x="1352550" y="0"/>
          <p14:tracePt t="45513" x="793750" y="0"/>
          <p14:tracePt t="45531" x="342900" y="0"/>
          <p14:tracePt t="46460" x="76200" y="152400"/>
          <p14:tracePt t="46499" x="82550" y="152400"/>
          <p14:tracePt t="46507" x="82550" y="139700"/>
          <p14:tracePt t="46520" x="82550" y="133350"/>
          <p14:tracePt t="46531" x="76200" y="127000"/>
          <p14:tracePt t="46547" x="57150" y="114300"/>
          <p14:tracePt t="46698" x="50800" y="1143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2ry lymphatic nodule with </a:t>
            </a:r>
            <a:br>
              <a:rPr lang="en-US" b="1" u="sng" dirty="0"/>
            </a:br>
            <a:r>
              <a:rPr lang="en-US" b="1" u="sng" dirty="0"/>
              <a:t>germinal center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6585202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572000" y="1544598"/>
            <a:ext cx="2349239" cy="1498069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05736" y="1300698"/>
            <a:ext cx="181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Mantel zone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283968" y="2728342"/>
            <a:ext cx="3815765" cy="1708770"/>
            <a:chOff x="4283968" y="2728342"/>
            <a:chExt cx="3815765" cy="1708770"/>
          </a:xfrm>
        </p:grpSpPr>
        <p:sp>
          <p:nvSpPr>
            <p:cNvPr id="14" name="Left Brace 13"/>
            <p:cNvSpPr/>
            <p:nvPr/>
          </p:nvSpPr>
          <p:spPr>
            <a:xfrm>
              <a:off x="4283968" y="2728342"/>
              <a:ext cx="216024" cy="628650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860032" y="3957560"/>
              <a:ext cx="3239701" cy="47955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7348537" y="3460938"/>
            <a:ext cx="1903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Germinal center</a:t>
            </a: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3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/>
      <p:bldP spid="15" grpId="0"/>
      <p:bldP spid="20" grpId="0"/>
    </p:bldLst>
  </p:timing>
  <p:extLst mod="1">
    <p:ext uri="{3A86A75C-4F4B-4683-9AE1-C65F6400EC91}">
      <p14:laserTraceLst xmlns:p14="http://schemas.microsoft.com/office/powerpoint/2010/main">
        <p14:tracePtLst>
          <p14:tracePt t="4502" x="711200" y="5003800"/>
          <p14:tracePt t="4600" x="717550" y="5003800"/>
          <p14:tracePt t="4615" x="723900" y="5003800"/>
          <p14:tracePt t="4625" x="723900" y="5010150"/>
          <p14:tracePt t="5136" x="736600" y="5010150"/>
          <p14:tracePt t="5155" x="742950" y="5003800"/>
          <p14:tracePt t="5177" x="812800" y="4927600"/>
          <p14:tracePt t="5193" x="901700" y="4838700"/>
          <p14:tracePt t="5209" x="1066800" y="4686300"/>
          <p14:tracePt t="5226" x="1257300" y="4533900"/>
          <p14:tracePt t="5243" x="1409700" y="4362450"/>
          <p14:tracePt t="5259" x="1581150" y="4159250"/>
          <p14:tracePt t="5280" x="1879600" y="3797300"/>
          <p14:tracePt t="5295" x="2089150" y="3549650"/>
          <p14:tracePt t="5312" x="2324100" y="3282950"/>
          <p14:tracePt t="5327" x="2559050" y="3016250"/>
          <p14:tracePt t="5343" x="2825750" y="2730500"/>
          <p14:tracePt t="5360" x="3092450" y="2476500"/>
          <p14:tracePt t="5376" x="3282950" y="2292350"/>
          <p14:tracePt t="5393" x="3435350" y="2139950"/>
          <p14:tracePt t="5410" x="3543300" y="2032000"/>
          <p14:tracePt t="5426" x="3625850" y="1924050"/>
          <p14:tracePt t="5444" x="3644900" y="1841500"/>
          <p14:tracePt t="5459" x="3670300" y="1778000"/>
          <p14:tracePt t="5478" x="3702050" y="1689100"/>
          <p14:tracePt t="5495" x="3721100" y="1631950"/>
          <p14:tracePt t="5511" x="3721100" y="1581150"/>
          <p14:tracePt t="5528" x="3721100" y="1555750"/>
          <p14:tracePt t="5543" x="3721100" y="1536700"/>
          <p14:tracePt t="5559" x="3721100" y="1530350"/>
          <p14:tracePt t="5576" x="3721100" y="1511300"/>
          <p14:tracePt t="5593" x="3721100" y="1492250"/>
          <p14:tracePt t="5610" x="3721100" y="1473200"/>
          <p14:tracePt t="5625" x="3721100" y="1466850"/>
          <p14:tracePt t="5738" x="3721100" y="1460500"/>
          <p14:tracePt t="5763" x="3740150" y="1460500"/>
          <p14:tracePt t="5776" x="3905250" y="1460500"/>
          <p14:tracePt t="5793" x="4127500" y="1460500"/>
          <p14:tracePt t="5809" x="4394200" y="1460500"/>
          <p14:tracePt t="5826" x="4718050" y="1460500"/>
          <p14:tracePt t="5843" x="4984750" y="1460500"/>
          <p14:tracePt t="5859" x="5168900" y="1466850"/>
          <p14:tracePt t="5877" x="5232400" y="1466850"/>
          <p14:tracePt t="6985" x="5245100" y="1473200"/>
          <p14:tracePt t="6995" x="5251450" y="1485900"/>
          <p14:tracePt t="7019" x="5251450" y="1517650"/>
          <p14:tracePt t="7043" x="5251450" y="1581150"/>
          <p14:tracePt t="7060" x="5264150" y="1631950"/>
          <p14:tracePt t="7076" x="5264150" y="1682750"/>
          <p14:tracePt t="7094" x="5276850" y="1771650"/>
          <p14:tracePt t="7112" x="5276850" y="1809750"/>
          <p14:tracePt t="7128" x="5276850" y="1847850"/>
          <p14:tracePt t="7144" x="5276850" y="1885950"/>
          <p14:tracePt t="7160" x="5276850" y="1924050"/>
          <p14:tracePt t="7166" x="5276850" y="1936750"/>
          <p14:tracePt t="7177" x="5276850" y="1949450"/>
          <p14:tracePt t="7193" x="5276850" y="1968500"/>
          <p14:tracePt t="7210" x="5283200" y="1987550"/>
          <p14:tracePt t="7226" x="5283200" y="2012950"/>
          <p14:tracePt t="7242" x="5283200" y="2038350"/>
          <p14:tracePt t="7263" x="5283200" y="2101850"/>
          <p14:tracePt t="7279" x="5283200" y="2165350"/>
          <p14:tracePt t="7295" x="5295900" y="2228850"/>
          <p14:tracePt t="7313" x="5295900" y="2324100"/>
          <p14:tracePt t="7328" x="5321300" y="2413000"/>
          <p14:tracePt t="7344" x="5340350" y="2508250"/>
          <p14:tracePt t="7362" x="5353050" y="2603500"/>
          <p14:tracePt t="7378" x="5365750" y="2679700"/>
          <p14:tracePt t="7396" x="5378450" y="2749550"/>
          <p14:tracePt t="7412" x="5384800" y="2813050"/>
          <p14:tracePt t="7427" x="5384800" y="2889250"/>
          <p14:tracePt t="7445" x="5397500" y="2984500"/>
          <p14:tracePt t="7463" x="5422900" y="3124200"/>
          <p14:tracePt t="7476" x="5422900" y="3155950"/>
          <p14:tracePt t="7496" x="5441950" y="3244850"/>
          <p14:tracePt t="7512" x="5454650" y="3282950"/>
          <p14:tracePt t="7526" x="5454650" y="3289300"/>
          <p14:tracePt t="7641" x="5454650" y="3282950"/>
          <p14:tracePt t="7651" x="5454650" y="3270250"/>
          <p14:tracePt t="7684" x="5435600" y="3225800"/>
          <p14:tracePt t="7713" x="5416550" y="3194050"/>
          <p14:tracePt t="7728" x="5410200" y="3181350"/>
          <p14:tracePt t="7744" x="5410200" y="3175000"/>
          <p14:tracePt t="7801" x="5403850" y="3168650"/>
          <p14:tracePt t="7812" x="5403850" y="3155950"/>
          <p14:tracePt t="7827" x="5384800" y="3155950"/>
          <p14:tracePt t="7847" x="5365750" y="3149600"/>
          <p14:tracePt t="7864" x="5346700" y="3143250"/>
          <p14:tracePt t="7880" x="5334000" y="3143250"/>
          <p14:tracePt t="7895" x="5302250" y="3130550"/>
          <p14:tracePt t="7913" x="5251450" y="3130550"/>
          <p14:tracePt t="7928" x="5187950" y="3117850"/>
          <p14:tracePt t="7945" x="5137150" y="3117850"/>
          <p14:tracePt t="7961" x="5067300" y="3117850"/>
          <p14:tracePt t="7977" x="4991100" y="3111500"/>
          <p14:tracePt t="7994" x="4940300" y="3111500"/>
          <p14:tracePt t="8010" x="4895850" y="3098800"/>
          <p14:tracePt t="8027" x="4883150" y="3098800"/>
          <p14:tracePt t="8043" x="4864100" y="3098800"/>
          <p14:tracePt t="8060" x="4857750" y="3098800"/>
          <p14:tracePt t="8076" x="4845050" y="3098800"/>
          <p14:tracePt t="8096" x="4800600" y="3098800"/>
          <p14:tracePt t="8111" x="4762500" y="3098800"/>
          <p14:tracePt t="8128" x="4724400" y="3098800"/>
          <p14:tracePt t="8144" x="4692650" y="3098800"/>
          <p14:tracePt t="8161" x="4667250" y="3098800"/>
          <p14:tracePt t="8167" x="4654550" y="3098800"/>
          <p14:tracePt t="8179" x="4648200" y="3098800"/>
          <p14:tracePt t="8193" x="4629150" y="3098800"/>
          <p14:tracePt t="8210" x="4616450" y="3098800"/>
          <p14:tracePt t="8243" x="4597400" y="3098800"/>
          <p14:tracePt t="8259" x="4591050" y="3098800"/>
          <p14:tracePt t="8281" x="4572000" y="3098800"/>
          <p14:tracePt t="8297" x="4552950" y="3098800"/>
          <p14:tracePt t="8310" x="4546600" y="3098800"/>
          <p14:tracePt t="8327" x="4533900" y="3098800"/>
          <p14:tracePt t="8343" x="4527550" y="3098800"/>
          <p14:tracePt t="8368" x="4521200" y="3098800"/>
          <p14:tracePt t="8409" x="4508500" y="3098800"/>
          <p14:tracePt t="8425" x="4502150" y="3098800"/>
          <p14:tracePt t="8434" x="4495800" y="3098800"/>
          <p14:tracePt t="8448" x="4483100" y="3111500"/>
          <p14:tracePt t="8461" x="4476750" y="3111500"/>
          <p14:tracePt t="8479" x="4464050" y="3117850"/>
          <p14:tracePt t="8496" x="4451350" y="3124200"/>
          <p14:tracePt t="8511" x="4438650" y="3124200"/>
          <p14:tracePt t="8529" x="4425950" y="3136900"/>
          <p14:tracePt t="8544" x="4406900" y="3136900"/>
          <p14:tracePt t="8560" x="4400550" y="3143250"/>
          <p14:tracePt t="8576" x="4381500" y="3149600"/>
          <p14:tracePt t="8593" x="4368800" y="3149600"/>
          <p14:tracePt t="8612" x="4362450" y="3162300"/>
          <p14:tracePt t="8629" x="4356100" y="3168650"/>
          <p14:tracePt t="8643" x="4343400" y="3168650"/>
          <p14:tracePt t="8661" x="4337050" y="3187700"/>
          <p14:tracePt t="8680" x="4330700" y="3187700"/>
          <p14:tracePt t="8698" x="4330700" y="3194050"/>
          <p14:tracePt t="8711" x="4311650" y="3206750"/>
          <p14:tracePt t="8728" x="4292600" y="3213100"/>
          <p14:tracePt t="8744" x="4267200" y="3219450"/>
          <p14:tracePt t="8761" x="4222750" y="3232150"/>
          <p14:tracePt t="8777" x="4197350" y="3251200"/>
          <p14:tracePt t="8793" x="4165600" y="3251200"/>
          <p14:tracePt t="8810" x="4127500" y="3263900"/>
          <p14:tracePt t="8827" x="4102100" y="3282950"/>
          <p14:tracePt t="8843" x="4083050" y="3289300"/>
          <p14:tracePt t="8862" x="4057650" y="3314700"/>
          <p14:tracePt t="8876" x="4051300" y="3321050"/>
          <p14:tracePt t="8892" x="4019550" y="3340100"/>
          <p14:tracePt t="8911" x="3987800" y="3365500"/>
          <p14:tracePt t="8927" x="3956050" y="3384550"/>
          <p14:tracePt t="8943" x="3930650" y="3403600"/>
          <p14:tracePt t="8960" x="3911600" y="3422650"/>
          <p14:tracePt t="8977" x="3886200" y="3441700"/>
          <p14:tracePt t="8994" x="3860800" y="3460750"/>
          <p14:tracePt t="9010" x="3841750" y="3486150"/>
          <p14:tracePt t="9026" x="3810000" y="3517900"/>
          <p14:tracePt t="9043" x="3790950" y="3530600"/>
          <p14:tracePt t="9060" x="3784600" y="3549650"/>
          <p14:tracePt t="9079" x="3765550" y="3575050"/>
          <p14:tracePt t="9096" x="3752850" y="3594100"/>
          <p14:tracePt t="9111" x="3733800" y="3613150"/>
          <p14:tracePt t="9128" x="3714750" y="3638550"/>
          <p14:tracePt t="9144" x="3683000" y="3683000"/>
          <p14:tracePt t="9161" x="3638550" y="3752850"/>
          <p14:tracePt t="9178" x="3594100" y="3790950"/>
          <p14:tracePt t="9194" x="3562350" y="3835400"/>
          <p14:tracePt t="9200" x="3549650" y="3841750"/>
          <p14:tracePt t="9211" x="3543300" y="3860800"/>
          <p14:tracePt t="9228" x="3524250" y="3892550"/>
          <p14:tracePt t="9243" x="3505200" y="3917950"/>
          <p14:tracePt t="9260" x="3486150" y="3975100"/>
          <p14:tracePt t="9278" x="3454400" y="4013200"/>
          <p14:tracePt t="9295" x="3422650" y="4089400"/>
          <p14:tracePt t="9311" x="3403600" y="4121150"/>
          <p14:tracePt t="9328" x="3384550" y="4140200"/>
          <p14:tracePt t="9343" x="3378200" y="4146550"/>
          <p14:tracePt t="9361" x="3365500" y="4165600"/>
          <p14:tracePt t="9377" x="3365500" y="4178300"/>
          <p14:tracePt t="9394" x="3359150" y="4210050"/>
          <p14:tracePt t="9411" x="3340100" y="4248150"/>
          <p14:tracePt t="9426" x="3327400" y="4279900"/>
          <p14:tracePt t="9446" x="3321050" y="4292600"/>
          <p14:tracePt t="9463" x="3308350" y="4324350"/>
          <p14:tracePt t="9480" x="3302000" y="4349750"/>
          <p14:tracePt t="9497" x="3282950" y="4387850"/>
          <p14:tracePt t="9512" x="3270250" y="4419600"/>
          <p14:tracePt t="9528" x="3270250" y="4457700"/>
          <p14:tracePt t="9544" x="3263900" y="4495800"/>
          <p14:tracePt t="9560" x="3263900" y="4533900"/>
          <p14:tracePt t="9577" x="3263900" y="4565650"/>
          <p14:tracePt t="9593" x="3263900" y="4591050"/>
          <p14:tracePt t="9609" x="3263900" y="4616450"/>
          <p14:tracePt t="9626" x="3263900" y="4648200"/>
          <p14:tracePt t="9643" x="3270250" y="4673600"/>
          <p14:tracePt t="9661" x="3289300" y="4692650"/>
          <p14:tracePt t="9680" x="3308350" y="4730750"/>
          <p14:tracePt t="9696" x="3327400" y="4756150"/>
          <p14:tracePt t="9711" x="3352800" y="4775200"/>
          <p14:tracePt t="9728" x="3384550" y="4806950"/>
          <p14:tracePt t="9744" x="3409950" y="4819650"/>
          <p14:tracePt t="9760" x="3429000" y="4838700"/>
          <p14:tracePt t="9777" x="3448050" y="4857750"/>
          <p14:tracePt t="9794" x="3473450" y="4864100"/>
          <p14:tracePt t="9811" x="3492500" y="4876800"/>
          <p14:tracePt t="9827" x="3511550" y="4883150"/>
          <p14:tracePt t="9843" x="3536950" y="4902200"/>
          <p14:tracePt t="9859" x="3562350" y="4914900"/>
          <p14:tracePt t="9876" x="3581400" y="4921250"/>
          <p14:tracePt t="9895" x="3606800" y="4927600"/>
          <p14:tracePt t="9911" x="3625850" y="4940300"/>
          <p14:tracePt t="9928" x="3632200" y="4940300"/>
          <p14:tracePt t="9944" x="3644900" y="4946650"/>
          <p14:tracePt t="9960" x="3663950" y="4953000"/>
          <p14:tracePt t="9976" x="3676650" y="4965700"/>
          <p14:tracePt t="9994" x="3695700" y="4972050"/>
          <p14:tracePt t="10009" x="3721100" y="4978400"/>
          <p14:tracePt t="10026" x="3752850" y="4991100"/>
          <p14:tracePt t="10043" x="3765550" y="4997450"/>
          <p14:tracePt t="10060" x="3797300" y="4997450"/>
          <p14:tracePt t="10079" x="3854450" y="5022850"/>
          <p14:tracePt t="10094" x="3879850" y="5022850"/>
          <p14:tracePt t="10110" x="3911600" y="5029200"/>
          <p14:tracePt t="10128" x="3937000" y="5029200"/>
          <p14:tracePt t="10146" x="3968750" y="5041900"/>
          <p14:tracePt t="10162" x="3994150" y="5041900"/>
          <p14:tracePt t="10179" x="4013200" y="5048250"/>
          <p14:tracePt t="10195" x="4032250" y="5048250"/>
          <p14:tracePt t="10212" x="4038600" y="5048250"/>
          <p14:tracePt t="10232" x="4044950" y="5054600"/>
          <p14:tracePt t="10249" x="4057650" y="5054600"/>
          <p14:tracePt t="10260" x="4064000" y="5054600"/>
          <p14:tracePt t="10280" x="4089400" y="5054600"/>
          <p14:tracePt t="10297" x="4114800" y="5054600"/>
          <p14:tracePt t="10312" x="4146550" y="5054600"/>
          <p14:tracePt t="10328" x="4159250" y="5054600"/>
          <p14:tracePt t="10343" x="4171950" y="5054600"/>
          <p14:tracePt t="10377" x="4178300" y="5054600"/>
          <p14:tracePt t="10392" x="4184650" y="5054600"/>
          <p14:tracePt t="10401" x="4197350" y="5054600"/>
          <p14:tracePt t="10412" x="4203700" y="5054600"/>
          <p14:tracePt t="10427" x="4222750" y="5054600"/>
          <p14:tracePt t="10444" x="4241800" y="5048250"/>
          <p14:tracePt t="10460" x="4254500" y="5048250"/>
          <p14:tracePt t="10477" x="4273550" y="5035550"/>
          <p14:tracePt t="10497" x="4298950" y="5022850"/>
          <p14:tracePt t="10512" x="4318000" y="5010150"/>
          <p14:tracePt t="10528" x="4343400" y="4991100"/>
          <p14:tracePt t="10545" x="4362450" y="4984750"/>
          <p14:tracePt t="10562" x="4381500" y="4965700"/>
          <p14:tracePt t="10578" x="4394200" y="4953000"/>
          <p14:tracePt t="10594" x="4425950" y="4908550"/>
          <p14:tracePt t="10611" x="4457700" y="4889500"/>
          <p14:tracePt t="10626" x="4495800" y="4857750"/>
          <p14:tracePt t="10647" x="4540250" y="4806950"/>
          <p14:tracePt t="10662" x="4565650" y="4781550"/>
          <p14:tracePt t="10680" x="4584700" y="4756150"/>
          <p14:tracePt t="10697" x="4616450" y="4711700"/>
          <p14:tracePt t="10712" x="4635500" y="4667250"/>
          <p14:tracePt t="10728" x="4660900" y="4629150"/>
          <p14:tracePt t="10744" x="4699000" y="4597400"/>
          <p14:tracePt t="10762" x="4730750" y="4552950"/>
          <p14:tracePt t="10777" x="4762500" y="4508500"/>
          <p14:tracePt t="10793" x="4781550" y="4483100"/>
          <p14:tracePt t="10810" x="4794250" y="4451350"/>
          <p14:tracePt t="10827" x="4813300" y="4425950"/>
          <p14:tracePt t="10843" x="4819650" y="4394200"/>
          <p14:tracePt t="10863" x="4832350" y="4337050"/>
          <p14:tracePt t="10879" x="4845050" y="4298950"/>
          <p14:tracePt t="10896" x="4845050" y="4260850"/>
          <p14:tracePt t="10913" x="4845050" y="4222750"/>
          <p14:tracePt t="10928" x="4845050" y="4178300"/>
          <p14:tracePt t="10946" x="4845050" y="4152900"/>
          <p14:tracePt t="10961" x="4845050" y="4114800"/>
          <p14:tracePt t="10977" x="4845050" y="4089400"/>
          <p14:tracePt t="10994" x="4838700" y="4057650"/>
          <p14:tracePt t="11010" x="4832350" y="4044950"/>
          <p14:tracePt t="11027" x="4813300" y="4013200"/>
          <p14:tracePt t="11044" x="4794250" y="3987800"/>
          <p14:tracePt t="11063" x="4775200" y="3962400"/>
          <p14:tracePt t="11079" x="4768850" y="3943350"/>
          <p14:tracePt t="11095" x="4762500" y="3937000"/>
          <p14:tracePt t="11111" x="4749800" y="3924300"/>
          <p14:tracePt t="11129" x="4737100" y="3911600"/>
          <p14:tracePt t="11144" x="4718050" y="3892550"/>
          <p14:tracePt t="11161" x="4705350" y="3873500"/>
          <p14:tracePt t="11177" x="4692650" y="3860800"/>
          <p14:tracePt t="11193" x="4667250" y="3860800"/>
          <p14:tracePt t="11210" x="4635500" y="3848100"/>
          <p14:tracePt t="11228" x="4622800" y="3848100"/>
          <p14:tracePt t="11243" x="4610100" y="3848100"/>
          <p14:tracePt t="11249" x="4597400" y="3848100"/>
          <p14:tracePt t="11260" x="4591050" y="3848100"/>
          <p14:tracePt t="11277" x="4572000" y="3848100"/>
          <p14:tracePt t="11295" x="4514850" y="3848100"/>
          <p14:tracePt t="11312" x="4476750" y="3848100"/>
          <p14:tracePt t="11327" x="4438650" y="3848100"/>
          <p14:tracePt t="11343" x="4413250" y="3848100"/>
          <p14:tracePt t="11360" x="4381500" y="3860800"/>
          <p14:tracePt t="11377" x="4356100" y="3867150"/>
          <p14:tracePt t="11395" x="4324350" y="3879850"/>
          <p14:tracePt t="11411" x="4305300" y="3879850"/>
          <p14:tracePt t="11427" x="4279900" y="3892550"/>
          <p14:tracePt t="11444" x="4260850" y="3898900"/>
          <p14:tracePt t="11463" x="4235450" y="3917950"/>
          <p14:tracePt t="11477" x="4229100" y="3924300"/>
          <p14:tracePt t="11496" x="4210050" y="3943350"/>
          <p14:tracePt t="11512" x="4203700" y="3962400"/>
          <p14:tracePt t="11528" x="4184650" y="3968750"/>
          <p14:tracePt t="11544" x="4165600" y="3975100"/>
          <p14:tracePt t="11561" x="4159250" y="3987800"/>
          <p14:tracePt t="11578" x="4140200" y="3994150"/>
          <p14:tracePt t="11595" x="4133850" y="4006850"/>
          <p14:tracePt t="11611" x="4121150" y="4013200"/>
          <p14:tracePt t="11630" x="4108450" y="4032250"/>
          <p14:tracePt t="11647" x="4095750" y="4038600"/>
          <p14:tracePt t="11663" x="4083050" y="4044950"/>
          <p14:tracePt t="11786" x="4083050" y="4057650"/>
          <p14:tracePt t="11803" x="4070350" y="4064000"/>
          <p14:tracePt t="11898" x="4070350" y="4070350"/>
          <p14:tracePt t="11917" x="4070350" y="4083050"/>
          <p14:tracePt t="12081" x="4064000" y="4083050"/>
          <p14:tracePt t="12091" x="4064000" y="4089400"/>
          <p14:tracePt t="12112" x="4064000" y="4102100"/>
          <p14:tracePt t="12159" x="4051300" y="4108450"/>
          <p14:tracePt t="12199" x="4051300" y="4114800"/>
          <p14:tracePt t="12272" x="4044950" y="4114800"/>
          <p14:tracePt t="12286" x="4044950" y="4127500"/>
          <p14:tracePt t="12327" x="4038600" y="4133850"/>
          <p14:tracePt t="12352" x="4025900" y="4140200"/>
          <p14:tracePt t="12368" x="4025900" y="4152900"/>
          <p14:tracePt t="12384" x="4019550" y="4159250"/>
          <p14:tracePt t="12395" x="4013200" y="4159250"/>
          <p14:tracePt t="12412" x="4000500" y="4171950"/>
          <p14:tracePt t="12428" x="3994150" y="4178300"/>
          <p14:tracePt t="12447" x="3987800" y="4197350"/>
          <p14:tracePt t="12460" x="3975100" y="4203700"/>
          <p14:tracePt t="12478" x="3968750" y="4229100"/>
          <p14:tracePt t="12495" x="3956050" y="4248150"/>
          <p14:tracePt t="12510" x="3956050" y="4254500"/>
          <p14:tracePt t="12527" x="3956050" y="4273550"/>
          <p14:tracePt t="12544" x="3956050" y="4292600"/>
          <p14:tracePt t="12561" x="3956050" y="4305300"/>
          <p14:tracePt t="12577" x="3956050" y="4318000"/>
          <p14:tracePt t="12594" x="3956050" y="4330700"/>
          <p14:tracePt t="12612" x="3956050" y="4349750"/>
          <p14:tracePt t="12630" x="3956050" y="4362450"/>
          <p14:tracePt t="12651" x="3956050" y="4387850"/>
          <p14:tracePt t="12664" x="3956050" y="4400550"/>
          <p14:tracePt t="12680" x="3956050" y="4419600"/>
          <p14:tracePt t="12695" x="3956050" y="4438650"/>
          <p14:tracePt t="12712" x="3956050" y="4457700"/>
          <p14:tracePt t="12727" x="3975100" y="4495800"/>
          <p14:tracePt t="12743" x="3994150" y="4533900"/>
          <p14:tracePt t="12760" x="4013200" y="4565650"/>
          <p14:tracePt t="12776" x="4044950" y="4603750"/>
          <p14:tracePt t="12782" x="4051300" y="4629150"/>
          <p14:tracePt t="12793" x="4076700" y="4648200"/>
          <p14:tracePt t="12809" x="4108450" y="4679950"/>
          <p14:tracePt t="12826" x="4133850" y="4705350"/>
          <p14:tracePt t="12843" x="4152900" y="4724400"/>
          <p14:tracePt t="12859" x="4171950" y="4743450"/>
          <p14:tracePt t="12876" x="4184650" y="4749800"/>
          <p14:tracePt t="12893" x="4203700" y="4762500"/>
          <p14:tracePt t="12912" x="4222750" y="4762500"/>
          <p14:tracePt t="12927" x="4235450" y="4762500"/>
          <p14:tracePt t="12944" x="4254500" y="4762500"/>
          <p14:tracePt t="12961" x="4273550" y="4762500"/>
          <p14:tracePt t="12977" x="4292600" y="4762500"/>
          <p14:tracePt t="12994" x="4305300" y="4756150"/>
          <p14:tracePt t="13010" x="4337050" y="4749800"/>
          <p14:tracePt t="13027" x="4362450" y="4737100"/>
          <p14:tracePt t="13044" x="4381500" y="4730750"/>
          <p14:tracePt t="13060" x="4406900" y="4711700"/>
          <p14:tracePt t="13079" x="4432300" y="4692650"/>
          <p14:tracePt t="13095" x="4451350" y="4686300"/>
          <p14:tracePt t="13111" x="4457700" y="4667250"/>
          <p14:tracePt t="13128" x="4470400" y="4654550"/>
          <p14:tracePt t="13144" x="4476750" y="4641850"/>
          <p14:tracePt t="13161" x="4483100" y="4635500"/>
          <p14:tracePt t="13178" x="4483100" y="4622800"/>
          <p14:tracePt t="13194" x="4495800" y="4616450"/>
          <p14:tracePt t="13215" x="4495800" y="4610100"/>
          <p14:tracePt t="13228" x="4502150" y="4597400"/>
          <p14:tracePt t="13255" x="4502150" y="4591050"/>
          <p14:tracePt t="13293" x="4502150" y="4584700"/>
          <p14:tracePt t="14070" x="4502150" y="4572000"/>
          <p14:tracePt t="14086" x="4502150" y="4565650"/>
          <p14:tracePt t="14131" x="4502150" y="4559300"/>
          <p14:tracePt t="14139" x="4502150" y="4546600"/>
          <p14:tracePt t="14169" x="4502150" y="4540250"/>
          <p14:tracePt t="14186" x="4489450" y="4527550"/>
          <p14:tracePt t="14216" x="4489450" y="4521200"/>
          <p14:tracePt t="14232" x="4483100" y="4514850"/>
          <p14:tracePt t="15257" x="4483100" y="4502150"/>
          <p14:tracePt t="15269" x="4483100" y="4495800"/>
          <p14:tracePt t="15295" x="4483100" y="4489450"/>
          <p14:tracePt t="16578" x="4483100" y="4476750"/>
          <p14:tracePt t="16588" x="4476750" y="4470400"/>
          <p14:tracePt t="16616" x="4464050" y="4470400"/>
          <p14:tracePt t="16631" x="4457700" y="4470400"/>
          <p14:tracePt t="16802" x="4451350" y="4464050"/>
          <p14:tracePt t="16820" x="4451350" y="4451350"/>
          <p14:tracePt t="16843" x="4451350" y="4445000"/>
          <p14:tracePt t="16864" x="4451350" y="4425950"/>
          <p14:tracePt t="20968" x="4451350" y="4419600"/>
          <p14:tracePt t="20986" x="4451350" y="4387850"/>
          <p14:tracePt t="21002" x="4464050" y="4349750"/>
          <p14:tracePt t="21012" x="4476750" y="4318000"/>
          <p14:tracePt t="21027" x="4521200" y="4260850"/>
          <p14:tracePt t="21044" x="4565650" y="4203700"/>
          <p14:tracePt t="21063" x="4610100" y="4127500"/>
          <p14:tracePt t="21079" x="4641850" y="4057650"/>
          <p14:tracePt t="21095" x="4673600" y="3994150"/>
          <p14:tracePt t="21112" x="4718050" y="3924300"/>
          <p14:tracePt t="21128" x="4756150" y="3841750"/>
          <p14:tracePt t="21145" x="4832350" y="3752850"/>
          <p14:tracePt t="21161" x="4889500" y="3683000"/>
          <p14:tracePt t="21178" x="4946650" y="3625850"/>
          <p14:tracePt t="21195" x="4991100" y="3581400"/>
          <p14:tracePt t="21215" x="5041900" y="3530600"/>
          <p14:tracePt t="21228" x="5048250" y="3524250"/>
          <p14:tracePt t="21247" x="5060950" y="3498850"/>
          <p14:tracePt t="21264" x="5073650" y="3467100"/>
          <p14:tracePt t="21279" x="5092700" y="3454400"/>
          <p14:tracePt t="21296" x="5105400" y="3435350"/>
          <p14:tracePt t="21311" x="5111750" y="3429000"/>
          <p14:tracePt t="21328" x="5118100" y="3416300"/>
          <p14:tracePt t="21362" x="5130800" y="3416300"/>
          <p14:tracePt t="21378" x="5137150" y="3397250"/>
          <p14:tracePt t="21396" x="5156200" y="3390900"/>
          <p14:tracePt t="21416" x="5175250" y="3384550"/>
          <p14:tracePt t="21432" x="5181600" y="3365500"/>
          <p14:tracePt t="21448" x="5187950" y="3346450"/>
          <p14:tracePt t="21465" x="5200650" y="3340100"/>
          <p14:tracePt t="21504" x="5200650" y="3333750"/>
          <p14:tracePt t="21515" x="5200650" y="3321050"/>
          <p14:tracePt t="21536" x="5200650" y="3314700"/>
          <p14:tracePt t="21546" x="5200650" y="3302000"/>
          <p14:tracePt t="21563" x="5200650" y="3295650"/>
          <p14:tracePt t="21579" x="5200650" y="3289300"/>
          <p14:tracePt t="21595" x="5200650" y="3270250"/>
          <p14:tracePt t="21616" x="5194300" y="3244850"/>
          <p14:tracePt t="21632" x="5187950" y="3225800"/>
          <p14:tracePt t="21647" x="5181600" y="3206750"/>
          <p14:tracePt t="21664" x="5168900" y="3194050"/>
          <p14:tracePt t="21680" x="5162550" y="3175000"/>
          <p14:tracePt t="21696" x="5149850" y="3168650"/>
          <p14:tracePt t="21713" x="5143500" y="3155950"/>
          <p14:tracePt t="21729" x="5137150" y="3149600"/>
          <p14:tracePt t="21768" x="5124450" y="3149600"/>
          <p14:tracePt t="21778" x="5124450" y="3143250"/>
          <p14:tracePt t="21795" x="5118100" y="3130550"/>
          <p14:tracePt t="21812" x="5118100" y="3124200"/>
          <p14:tracePt t="21828" x="5111750" y="3111500"/>
          <p14:tracePt t="21845" x="5099050" y="3111500"/>
          <p14:tracePt t="21883" x="5092700" y="3111500"/>
          <p14:tracePt t="21897" x="5080000" y="3105150"/>
          <p14:tracePt t="21913" x="5073650" y="3105150"/>
          <p14:tracePt t="21931" x="5054600" y="3098800"/>
          <p14:tracePt t="21946" x="5041900" y="3086100"/>
          <p14:tracePt t="21962" x="5022850" y="3079750"/>
          <p14:tracePt t="21979" x="4997450" y="3073400"/>
          <p14:tracePt t="21995" x="4953000" y="3060700"/>
          <p14:tracePt t="22002" x="4933950" y="3060700"/>
          <p14:tracePt t="22016" x="4895850" y="3060700"/>
          <p14:tracePt t="22031" x="4870450" y="3060700"/>
          <p14:tracePt t="22046" x="4851400" y="3054350"/>
          <p14:tracePt t="22064" x="4845050" y="3054350"/>
          <p14:tracePt t="22094" x="4832350" y="3054350"/>
          <p14:tracePt t="22115" x="4826000" y="3054350"/>
          <p14:tracePt t="22130" x="4806950" y="3054350"/>
          <p14:tracePt t="22146" x="4794250" y="3054350"/>
          <p14:tracePt t="22163" x="4775200" y="3054350"/>
          <p14:tracePt t="22179" x="4756150" y="3054350"/>
          <p14:tracePt t="22196" x="4730750" y="3054350"/>
          <p14:tracePt t="22213" x="4705350" y="3054350"/>
          <p14:tracePt t="22231" x="4654550" y="3054350"/>
          <p14:tracePt t="22249" x="4629150" y="3054350"/>
          <p14:tracePt t="22265" x="4610100" y="3054350"/>
          <p14:tracePt t="22280" x="4597400" y="3054350"/>
          <p14:tracePt t="22296" x="4578350" y="3054350"/>
          <p14:tracePt t="22313" x="4559300" y="3054350"/>
          <p14:tracePt t="22329" x="4540250" y="3054350"/>
          <p14:tracePt t="22346" x="4527550" y="3054350"/>
          <p14:tracePt t="22362" x="4508500" y="3054350"/>
          <p14:tracePt t="22383" x="4483100" y="3060700"/>
          <p14:tracePt t="22396" x="4464050" y="3073400"/>
          <p14:tracePt t="22413" x="4438650" y="3079750"/>
          <p14:tracePt t="22431" x="4400550" y="3105150"/>
          <p14:tracePt t="22449" x="4381500" y="3124200"/>
          <p14:tracePt t="22464" x="4356100" y="3155950"/>
          <p14:tracePt t="22480" x="4337050" y="3175000"/>
          <p14:tracePt t="22495" x="4318000" y="3200400"/>
          <p14:tracePt t="22513" x="4298950" y="3219450"/>
          <p14:tracePt t="22519" x="4298950" y="3225800"/>
          <p14:tracePt t="22529" x="4292600" y="3225800"/>
          <p14:tracePt t="22545" x="4292600" y="3238500"/>
          <p14:tracePt t="22744" x="4305300" y="3238500"/>
          <p14:tracePt t="22755" x="4311650" y="3232150"/>
          <p14:tracePt t="22780" x="4349750" y="3213100"/>
          <p14:tracePt t="22796" x="4362450" y="3206750"/>
          <p14:tracePt t="22815" x="4400550" y="3187700"/>
          <p14:tracePt t="22828" x="4406900" y="3187700"/>
          <p14:tracePt t="22847" x="4445000" y="3168650"/>
          <p14:tracePt t="22864" x="4483100" y="3149600"/>
          <p14:tracePt t="22880" x="4527550" y="3143250"/>
          <p14:tracePt t="22896" x="4565650" y="3117850"/>
          <p14:tracePt t="22913" x="4622800" y="3105150"/>
          <p14:tracePt t="22929" x="4660900" y="3105150"/>
          <p14:tracePt t="22945" x="4686300" y="3105150"/>
          <p14:tracePt t="22962" x="4718050" y="3105150"/>
          <p14:tracePt t="22978" x="4730750" y="3105150"/>
          <p14:tracePt t="22995" x="4749800" y="3105150"/>
          <p14:tracePt t="23011" x="4768850" y="3105150"/>
          <p14:tracePt t="23018" x="4775200" y="3105150"/>
          <p14:tracePt t="23029" x="4781550" y="3105150"/>
          <p14:tracePt t="23048" x="4845050" y="3111500"/>
          <p14:tracePt t="23062" x="4864100" y="3124200"/>
          <p14:tracePt t="23081" x="4953000" y="3143250"/>
          <p14:tracePt t="23095" x="5003800" y="3168650"/>
          <p14:tracePt t="23113" x="5060950" y="3187700"/>
          <p14:tracePt t="23128" x="5086350" y="3194050"/>
          <p14:tracePt t="23145" x="5105400" y="3206750"/>
          <p14:tracePt t="23163" x="5124450" y="3213100"/>
          <p14:tracePt t="23179" x="5137150" y="3219450"/>
          <p14:tracePt t="23198" x="5162550" y="3251200"/>
          <p14:tracePt t="23216" x="5194300" y="3263900"/>
          <p14:tracePt t="23232" x="5219700" y="3295650"/>
          <p14:tracePt t="23250" x="5251450" y="3321050"/>
          <p14:tracePt t="23265" x="5283200" y="3365500"/>
          <p14:tracePt t="23281" x="5302250" y="3390900"/>
          <p14:tracePt t="23296" x="5314950" y="3409950"/>
          <p14:tracePt t="23313" x="5334000" y="3429000"/>
          <p14:tracePt t="23330" x="5340350" y="3448050"/>
          <p14:tracePt t="23346" x="5353050" y="3486150"/>
          <p14:tracePt t="23363" x="5372100" y="3524250"/>
          <p14:tracePt t="23380" x="5397500" y="3568700"/>
          <p14:tracePt t="23396" x="5403850" y="3606800"/>
          <p14:tracePt t="23416" x="5416550" y="3657600"/>
          <p14:tracePt t="23432" x="5416550" y="3695700"/>
          <p14:tracePt t="23448" x="5422900" y="3721100"/>
          <p14:tracePt t="23464" x="5422900" y="3740150"/>
          <p14:tracePt t="23480" x="5422900" y="3778250"/>
          <p14:tracePt t="23496" x="5422900" y="3816350"/>
          <p14:tracePt t="23512" x="5422900" y="3854450"/>
          <p14:tracePt t="23529" x="5422900" y="3898900"/>
          <p14:tracePt t="23535" x="5422900" y="3917950"/>
          <p14:tracePt t="23546" x="5422900" y="3924300"/>
          <p14:tracePt t="23562" x="5422900" y="3943350"/>
          <p14:tracePt t="23578" x="5422900" y="3949700"/>
          <p14:tracePt t="23600" x="5422900" y="3956050"/>
          <p14:tracePt t="23737" x="5422900" y="3949700"/>
          <p14:tracePt t="23748" x="5422900" y="3937000"/>
          <p14:tracePt t="23770" x="5422900" y="3867150"/>
          <p14:tracePt t="23784" x="5422900" y="3803650"/>
          <p14:tracePt t="23796" x="5410200" y="3771900"/>
          <p14:tracePt t="23814" x="5391150" y="3657600"/>
          <p14:tracePt t="23828" x="5378450" y="3625850"/>
          <p14:tracePt t="23849" x="5334000" y="3524250"/>
          <p14:tracePt t="23865" x="5308600" y="3454400"/>
          <p14:tracePt t="23881" x="5289550" y="3416300"/>
          <p14:tracePt t="23896" x="5270500" y="3371850"/>
          <p14:tracePt t="23913" x="5238750" y="3340100"/>
          <p14:tracePt t="23930" x="5219700" y="3321050"/>
          <p14:tracePt t="23946" x="5200650" y="3295650"/>
          <p14:tracePt t="23963" x="5187950" y="3276600"/>
          <p14:tracePt t="23979" x="5168900" y="3270250"/>
          <p14:tracePt t="23996" x="5130800" y="3257550"/>
          <p14:tracePt t="24012" x="5111750" y="3257550"/>
          <p14:tracePt t="24185" x="5105400" y="3257550"/>
          <p14:tracePt t="24489" x="5105400" y="3263900"/>
          <p14:tracePt t="24499" x="5105400" y="3270250"/>
          <p14:tracePt t="24516" x="5105400" y="3282950"/>
          <p14:tracePt t="24530" x="5105400" y="3289300"/>
          <p14:tracePt t="24553" x="5105400" y="3295650"/>
          <p14:tracePt t="24609" x="5105400" y="3308350"/>
          <p14:tracePt t="24625" x="5105400" y="3314700"/>
          <p14:tracePt t="24688" x="5105400" y="3321050"/>
          <p14:tracePt t="25024" x="5105400" y="3333750"/>
          <p14:tracePt t="25036" x="5105400" y="3340100"/>
          <p14:tracePt t="25061" x="5105400" y="3346450"/>
          <p14:tracePt t="25078" x="5105400" y="3359150"/>
          <p14:tracePt t="25097" x="5105400" y="3365500"/>
          <p14:tracePt t="25128" x="5105400" y="3378200"/>
          <p14:tracePt t="25465" x="5105400" y="3384550"/>
          <p14:tracePt t="26672" x="5105400" y="3371850"/>
          <p14:tracePt t="26684" x="5105400" y="3365500"/>
          <p14:tracePt t="26699" x="5105400" y="3346450"/>
          <p14:tracePt t="26715" x="5105400" y="3327400"/>
          <p14:tracePt t="26728" x="5105400" y="3314700"/>
          <p14:tracePt t="26745" x="5105400" y="3276600"/>
          <p14:tracePt t="26761" x="5105400" y="3238500"/>
          <p14:tracePt t="26778" x="5105400" y="3181350"/>
          <p14:tracePt t="26796" x="5105400" y="3143250"/>
          <p14:tracePt t="26816" x="5105400" y="3086100"/>
          <p14:tracePt t="26832" x="5105400" y="3048000"/>
          <p14:tracePt t="26849" x="5105400" y="2997200"/>
          <p14:tracePt t="26864" x="5105400" y="2959100"/>
          <p14:tracePt t="26881" x="5080000" y="2914650"/>
          <p14:tracePt t="26897" x="5048250" y="2870200"/>
          <p14:tracePt t="26914" x="5016500" y="2838450"/>
          <p14:tracePt t="26930" x="4997450" y="2813050"/>
          <p14:tracePt t="26946" x="4984750" y="2794000"/>
          <p14:tracePt t="26963" x="4965700" y="2774950"/>
          <p14:tracePt t="26982" x="4959350" y="2768600"/>
          <p14:tracePt t="26996" x="4946650" y="2768600"/>
          <p14:tracePt t="27015" x="4921250" y="2743200"/>
          <p14:tracePt t="27033" x="4902200" y="2730500"/>
          <p14:tracePt t="27049" x="4895850" y="2724150"/>
          <p14:tracePt t="27064" x="4876800" y="2724150"/>
          <p14:tracePt t="27080" x="4864100" y="2717800"/>
          <p14:tracePt t="27097" x="4845050" y="2705100"/>
          <p14:tracePt t="27105" x="4832350" y="2705100"/>
          <p14:tracePt t="27114" x="4826000" y="2705100"/>
          <p14:tracePt t="27129" x="4806950" y="2698750"/>
          <p14:tracePt t="27147" x="4794250" y="2698750"/>
          <p14:tracePt t="27163" x="4781550" y="2698750"/>
          <p14:tracePt t="27179" x="4768850" y="2698750"/>
          <p14:tracePt t="27197" x="4749800" y="2698750"/>
          <p14:tracePt t="27214" x="4724400" y="2698750"/>
          <p14:tracePt t="27232" x="4686300" y="2698750"/>
          <p14:tracePt t="27248" x="4654550" y="2698750"/>
          <p14:tracePt t="27264" x="4641850" y="2698750"/>
          <p14:tracePt t="27280" x="4622800" y="2698750"/>
          <p14:tracePt t="27296" x="4603750" y="2698750"/>
          <p14:tracePt t="27313" x="4584700" y="2698750"/>
          <p14:tracePt t="27329" x="4572000" y="2698750"/>
          <p14:tracePt t="27346" x="4540250" y="2698750"/>
          <p14:tracePt t="27363" x="4502150" y="2711450"/>
          <p14:tracePt t="27382" x="4457700" y="2730500"/>
          <p14:tracePt t="27396" x="4419600" y="2743200"/>
          <p14:tracePt t="27415" x="4356100" y="2762250"/>
          <p14:tracePt t="27431" x="4330700" y="2781300"/>
          <p14:tracePt t="27448" x="4298950" y="2794000"/>
          <p14:tracePt t="27464" x="4286250" y="2794000"/>
          <p14:tracePt t="27480" x="4267200" y="2800350"/>
          <p14:tracePt t="27496" x="4248150" y="2800350"/>
          <p14:tracePt t="27513" x="4235450" y="2806700"/>
          <p14:tracePt t="27530" x="4216400" y="2819400"/>
          <p14:tracePt t="27546" x="4184650" y="2825750"/>
          <p14:tracePt t="27563" x="4159250" y="2838450"/>
          <p14:tracePt t="27579" x="4133850" y="2844800"/>
          <p14:tracePt t="27595" x="4114800" y="2857500"/>
          <p14:tracePt t="27616" x="4089400" y="2863850"/>
          <p14:tracePt t="27636" x="4057650" y="2870200"/>
          <p14:tracePt t="27649" x="4044950" y="2882900"/>
          <p14:tracePt t="27663" x="4025900" y="2895600"/>
          <p14:tracePt t="27679" x="4006850" y="2908300"/>
          <p14:tracePt t="27696" x="3994150" y="2927350"/>
          <p14:tracePt t="27712" x="3994150" y="2933700"/>
          <p14:tracePt t="27728" x="3981450" y="2933700"/>
          <p14:tracePt t="27881" x="3987800" y="2933700"/>
          <p14:tracePt t="27894" x="3994150" y="2933700"/>
          <p14:tracePt t="27915" x="4019550" y="2933700"/>
          <p14:tracePt t="27932" x="4038600" y="2933700"/>
          <p14:tracePt t="27948" x="4051300" y="2933700"/>
          <p14:tracePt t="27963" x="4064000" y="2933700"/>
          <p14:tracePt t="27983" x="4070350" y="2933700"/>
          <p14:tracePt t="27996" x="4083050" y="2933700"/>
          <p14:tracePt t="28016" x="4108450" y="2914650"/>
          <p14:tracePt t="28032" x="4121150" y="2914650"/>
          <p14:tracePt t="28048" x="4140200" y="2914650"/>
          <p14:tracePt t="28064" x="4159250" y="2895600"/>
          <p14:tracePt t="28080" x="4178300" y="2895600"/>
          <p14:tracePt t="28097" x="4191000" y="2895600"/>
          <p14:tracePt t="28113" x="4222750" y="2895600"/>
          <p14:tracePt t="28119" x="4229100" y="2895600"/>
          <p14:tracePt t="28129" x="4235450" y="2889250"/>
          <p14:tracePt t="28147" x="4267200" y="2889250"/>
          <p14:tracePt t="28162" x="4279900" y="2876550"/>
          <p14:tracePt t="28178" x="4311650" y="2870200"/>
          <p14:tracePt t="28199" x="4368800" y="2857500"/>
          <p14:tracePt t="28215" x="4406900" y="2851150"/>
          <p14:tracePt t="28232" x="4451350" y="2851150"/>
          <p14:tracePt t="28249" x="4476750" y="2838450"/>
          <p14:tracePt t="28263" x="4502150" y="2838450"/>
          <p14:tracePt t="28280" x="4533900" y="2832100"/>
          <p14:tracePt t="28298" x="4572000" y="2819400"/>
          <p14:tracePt t="28314" x="4622800" y="2806700"/>
          <p14:tracePt t="28330" x="4679950" y="2787650"/>
          <p14:tracePt t="28347" x="4718050" y="2774950"/>
          <p14:tracePt t="28363" x="4749800" y="2768600"/>
          <p14:tracePt t="28383" x="4775200" y="2768600"/>
          <p14:tracePt t="28397" x="4781550" y="2768600"/>
          <p14:tracePt t="28416" x="4806950" y="2768600"/>
          <p14:tracePt t="28432" x="4832350" y="2768600"/>
          <p14:tracePt t="28448" x="4870450" y="2768600"/>
          <p14:tracePt t="28463" x="4902200" y="2768600"/>
          <p14:tracePt t="28480" x="4914900" y="2768600"/>
          <p14:tracePt t="28496" x="4946650" y="2768600"/>
          <p14:tracePt t="28513" x="4972050" y="2768600"/>
          <p14:tracePt t="28530" x="4991100" y="2768600"/>
          <p14:tracePt t="28546" x="5003800" y="2768600"/>
          <p14:tracePt t="28564" x="5022850" y="2774950"/>
          <p14:tracePt t="28579" x="5041900" y="2787650"/>
          <p14:tracePt t="28595" x="5060950" y="2794000"/>
          <p14:tracePt t="28615" x="5130800" y="2825750"/>
          <p14:tracePt t="28632" x="5200650" y="2857500"/>
          <p14:tracePt t="28647" x="5264150" y="2895600"/>
          <p14:tracePt t="28663" x="5321300" y="2914650"/>
          <p14:tracePt t="28679" x="5353050" y="2933700"/>
          <p14:tracePt t="28696" x="5365750" y="2952750"/>
          <p14:tracePt t="28712" x="5384800" y="2971800"/>
          <p14:tracePt t="28728" x="5391150" y="2984500"/>
          <p14:tracePt t="28748" x="5410200" y="2997200"/>
          <p14:tracePt t="28763" x="5422900" y="3016250"/>
          <p14:tracePt t="28780" x="5429250" y="3028950"/>
          <p14:tracePt t="28801" x="5448300" y="3048000"/>
          <p14:tracePt t="28816" x="5461000" y="3067050"/>
          <p14:tracePt t="28832" x="5480050" y="3079750"/>
          <p14:tracePt t="28849" x="5499100" y="3098800"/>
          <p14:tracePt t="28863" x="5518150" y="3117850"/>
          <p14:tracePt t="28881" x="5530850" y="3143250"/>
          <p14:tracePt t="28898" x="5549900" y="3162300"/>
          <p14:tracePt t="28915" x="5581650" y="3181350"/>
          <p14:tracePt t="28931" x="5594350" y="3200400"/>
          <p14:tracePt t="28948" x="5613400" y="3213100"/>
          <p14:tracePt t="28964" x="5632450" y="3232150"/>
          <p14:tracePt t="28981" x="5645150" y="3251200"/>
          <p14:tracePt t="28997" x="5657850" y="3257550"/>
          <p14:tracePt t="29017" x="5664200" y="3270250"/>
          <p14:tracePt t="29033" x="5676900" y="3276600"/>
          <p14:tracePt t="29048" x="5683250" y="3295650"/>
          <p14:tracePt t="29065" x="5683250" y="3302000"/>
          <p14:tracePt t="29080" x="5689600" y="3308350"/>
          <p14:tracePt t="29096" x="5702300" y="3327400"/>
          <p14:tracePt t="29114" x="5702300" y="3333750"/>
          <p14:tracePt t="29130" x="5708650" y="3352800"/>
          <p14:tracePt t="29147" x="5708650" y="3365500"/>
          <p14:tracePt t="29154" x="5708650" y="3371850"/>
          <p14:tracePt t="29163" x="5715000" y="3378200"/>
          <p14:tracePt t="29179" x="5715000" y="3397250"/>
          <p14:tracePt t="29198" x="5727700" y="3416300"/>
          <p14:tracePt t="29215" x="5734050" y="3441700"/>
          <p14:tracePt t="29231" x="5734050" y="3467100"/>
          <p14:tracePt t="29249" x="5734050" y="3492500"/>
          <p14:tracePt t="29265" x="5746750" y="3511550"/>
          <p14:tracePt t="29281" x="5746750" y="3530600"/>
          <p14:tracePt t="29298" x="5746750" y="3549650"/>
          <p14:tracePt t="29314" x="5746750" y="3556000"/>
          <p14:tracePt t="29331" x="5746750" y="3562350"/>
          <p14:tracePt t="29348" x="5746750" y="3575050"/>
          <p14:tracePt t="29364" x="5746750" y="3581400"/>
          <p14:tracePt t="29401" x="5746750" y="3587750"/>
          <p14:tracePt t="31281" x="5746750" y="3600450"/>
          <p14:tracePt t="31297" x="5734050" y="3600450"/>
          <p14:tracePt t="31320" x="5683250" y="3587750"/>
          <p14:tracePt t="31336" x="5645150" y="3562350"/>
          <p14:tracePt t="31348" x="5619750" y="3556000"/>
          <p14:tracePt t="31363" x="5568950" y="3517900"/>
          <p14:tracePt t="31380" x="5524500" y="3498850"/>
          <p14:tracePt t="31396" x="5486400" y="3479800"/>
          <p14:tracePt t="31415" x="5448300" y="3454400"/>
          <p14:tracePt t="31433" x="5416550" y="3435350"/>
          <p14:tracePt t="31448" x="5403850" y="3416300"/>
          <p14:tracePt t="31464" x="5384800" y="3409950"/>
          <p14:tracePt t="31480" x="5365750" y="3390900"/>
          <p14:tracePt t="31496" x="5327650" y="3378200"/>
          <p14:tracePt t="31512" x="5289550" y="3371850"/>
          <p14:tracePt t="31531" x="5219700" y="3359150"/>
          <p14:tracePt t="31547" x="5143500" y="3333750"/>
          <p14:tracePt t="31564" x="5073650" y="3333750"/>
          <p14:tracePt t="31580" x="4997450" y="3333750"/>
          <p14:tracePt t="31599" x="4940300" y="3333750"/>
          <p14:tracePt t="31640" x="4933950" y="3333750"/>
          <p14:tracePt t="31649" x="4921250" y="3333750"/>
          <p14:tracePt t="31664" x="4902200" y="3346450"/>
          <p14:tracePt t="31679" x="4889500" y="3365500"/>
          <p14:tracePt t="31696" x="4870450" y="3384550"/>
          <p14:tracePt t="31712" x="4864100" y="3397250"/>
          <p14:tracePt t="31729" x="4845050" y="3416300"/>
          <p14:tracePt t="31746" x="4845050" y="3441700"/>
          <p14:tracePt t="31762" x="4832350" y="3473450"/>
          <p14:tracePt t="31778" x="4832350" y="3498850"/>
          <p14:tracePt t="31795" x="4832350" y="3536950"/>
          <p14:tracePt t="31813" x="4832350" y="3549650"/>
          <p14:tracePt t="31829" x="4832350" y="3568700"/>
          <p14:tracePt t="31847" x="4832350" y="3587750"/>
          <p14:tracePt t="31863" x="4832350" y="3606800"/>
          <p14:tracePt t="31880" x="4832350" y="3619500"/>
          <p14:tracePt t="31896" x="4832350" y="3638550"/>
          <p14:tracePt t="31913" x="4838700" y="3663950"/>
          <p14:tracePt t="31931" x="4838700" y="3695700"/>
          <p14:tracePt t="31946" x="4845050" y="3721100"/>
          <p14:tracePt t="31963" x="4845050" y="3759200"/>
          <p14:tracePt t="31980" x="4845050" y="3797300"/>
          <p14:tracePt t="31999" x="4845050" y="3898900"/>
          <p14:tracePt t="32016" x="4845050" y="3937000"/>
          <p14:tracePt t="32031" x="4845050" y="3962400"/>
          <p14:tracePt t="32048" x="4845050" y="3994150"/>
          <p14:tracePt t="32064" x="4845050" y="4006850"/>
          <p14:tracePt t="32081" x="4845050" y="4025900"/>
          <p14:tracePt t="32097" x="4845050" y="4044950"/>
          <p14:tracePt t="32115" x="4845050" y="4057650"/>
          <p14:tracePt t="34122" x="4838700" y="4070350"/>
          <p14:tracePt t="34137" x="4819650" y="4076700"/>
          <p14:tracePt t="34157" x="4756150" y="4089400"/>
          <p14:tracePt t="34183" x="4641850" y="4089400"/>
          <p14:tracePt t="34200" x="4559300" y="4083050"/>
          <p14:tracePt t="34216" x="4464050" y="4057650"/>
          <p14:tracePt t="34232" x="4375150" y="4051300"/>
          <p14:tracePt t="34248" x="4222750" y="4032250"/>
          <p14:tracePt t="34264" x="3994150" y="4006850"/>
          <p14:tracePt t="34270" x="3892550" y="3987800"/>
          <p14:tracePt t="34282" x="3765550" y="3956050"/>
          <p14:tracePt t="34297" x="3473450" y="3892550"/>
          <p14:tracePt t="34313" x="3117850" y="3759200"/>
          <p14:tracePt t="34330" x="2800350" y="3606800"/>
          <p14:tracePt t="34347" x="2540000" y="3460750"/>
          <p14:tracePt t="34363" x="2336800" y="3302000"/>
          <p14:tracePt t="34381" x="2101850" y="3022600"/>
          <p14:tracePt t="34397" x="2025650" y="2927350"/>
          <p14:tracePt t="34415" x="1847850" y="2597150"/>
          <p14:tracePt t="34432" x="1701800" y="2336800"/>
          <p14:tracePt t="34448" x="1543050" y="2095500"/>
          <p14:tracePt t="34465" x="1384300" y="1892300"/>
          <p14:tracePt t="34481" x="1225550" y="1663700"/>
          <p14:tracePt t="34499" x="1066800" y="1479550"/>
          <p14:tracePt t="34514" x="958850" y="1276350"/>
          <p14:tracePt t="34531" x="914400" y="990600"/>
          <p14:tracePt t="34548" x="882650" y="781050"/>
          <p14:tracePt t="34568" x="857250" y="565150"/>
          <p14:tracePt t="34584" x="857250" y="457200"/>
          <p14:tracePt t="34596" x="857250" y="412750"/>
          <p14:tracePt t="34616" x="857250" y="336550"/>
          <p14:tracePt t="34632" x="857250" y="285750"/>
          <p14:tracePt t="34649" x="857250" y="247650"/>
          <p14:tracePt t="34664" x="857250" y="222250"/>
          <p14:tracePt t="34682" x="844550" y="203200"/>
          <p14:tracePt t="34698" x="831850" y="184150"/>
          <p14:tracePt t="34714" x="800100" y="165100"/>
          <p14:tracePt t="34731" x="774700" y="146050"/>
          <p14:tracePt t="34750" x="723900" y="127000"/>
          <p14:tracePt t="34764" x="717550" y="127000"/>
          <p14:tracePt t="34780" x="692150" y="127000"/>
          <p14:tracePt t="34786" x="673100" y="127000"/>
          <p14:tracePt t="34797" x="660400" y="127000"/>
          <p14:tracePt t="34817" x="603250" y="127000"/>
          <p14:tracePt t="34832" x="539750" y="127000"/>
          <p14:tracePt t="34848" x="476250" y="127000"/>
          <p14:tracePt t="34864" x="406400" y="127000"/>
          <p14:tracePt t="34882" x="330200" y="127000"/>
          <p14:tracePt t="34898" x="254000" y="127000"/>
          <p14:tracePt t="34914" x="190500" y="127000"/>
          <p14:tracePt t="34931" x="107950" y="127000"/>
          <p14:tracePt t="34948" x="44450" y="1270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High endothelial </a:t>
            </a:r>
            <a:r>
              <a:rPr lang="en-US" sz="4000" b="1" u="sng" dirty="0" err="1"/>
              <a:t>venule</a:t>
            </a:r>
            <a:r>
              <a:rPr lang="en-US" sz="4000" b="1" u="sng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181" y="6015335"/>
            <a:ext cx="8956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lining epithelium is cuboidal rather than the usual flat squamous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76400" y="1295400"/>
            <a:ext cx="6324600" cy="4495800"/>
            <a:chOff x="1676400" y="1295400"/>
            <a:chExt cx="6324600" cy="4495800"/>
          </a:xfrm>
        </p:grpSpPr>
        <p:pic>
          <p:nvPicPr>
            <p:cNvPr id="5122" name="Picture 2" descr="http://www.lab.anhb.uwa.edu.au/mb140/addons/quiz/Q08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295400"/>
              <a:ext cx="5638800" cy="4495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4800600" y="1752600"/>
              <a:ext cx="3200400" cy="5334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4495800" y="1752600"/>
              <a:ext cx="3505200" cy="23622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60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  <p:extLst mod="1">
    <p:ext uri="{3A86A75C-4F4B-4683-9AE1-C65F6400EC91}">
      <p14:laserTraceLst xmlns:p14="http://schemas.microsoft.com/office/powerpoint/2010/main">
        <p14:tracePtLst>
          <p14:tracePt t="2597" x="577850" y="4953000"/>
          <p14:tracePt t="2628" x="558800" y="4959350"/>
          <p14:tracePt t="2641" x="552450" y="4965700"/>
          <p14:tracePt t="2658" x="533400" y="4984750"/>
          <p14:tracePt t="2977" x="539750" y="4984750"/>
          <p14:tracePt t="2992" x="609600" y="4984750"/>
          <p14:tracePt t="3014" x="838200" y="4984750"/>
          <p14:tracePt t="3030" x="1060450" y="4984750"/>
          <p14:tracePt t="3046" x="1270000" y="4984750"/>
          <p14:tracePt t="3061" x="1454150" y="4984750"/>
          <p14:tracePt t="3079" x="1619250" y="4984750"/>
          <p14:tracePt t="3095" x="1708150" y="4984750"/>
          <p14:tracePt t="3110" x="1758950" y="4984750"/>
          <p14:tracePt t="3561" x="1758950" y="5003800"/>
          <p14:tracePt t="3584" x="1758950" y="5016500"/>
          <p14:tracePt t="3602" x="1758950" y="5022850"/>
          <p14:tracePt t="3616" x="1727200" y="5035550"/>
          <p14:tracePt t="3631" x="1727200" y="5041900"/>
          <p14:tracePt t="3654" x="1720850" y="5041900"/>
          <p14:tracePt t="3716" x="1720850" y="5010150"/>
          <p14:tracePt t="3759" x="1720850" y="4991100"/>
          <p14:tracePt t="3777" x="1720850" y="4984750"/>
          <p14:tracePt t="3792" x="1739900" y="4953000"/>
          <p14:tracePt t="3812" x="1739900" y="4927600"/>
          <p14:tracePt t="3827" x="1752600" y="4914900"/>
          <p14:tracePt t="4182" x="1746250" y="4914900"/>
          <p14:tracePt t="4268" x="1727200" y="4914900"/>
          <p14:tracePt t="4319" x="1720850" y="4914900"/>
          <p14:tracePt t="4360" x="1708150" y="4914900"/>
          <p14:tracePt t="5351" x="1714500" y="4914900"/>
          <p14:tracePt t="5362" x="1720850" y="4895850"/>
          <p14:tracePt t="5381" x="1778000" y="4883150"/>
          <p14:tracePt t="5399" x="1873250" y="4883150"/>
          <p14:tracePt t="5414" x="1962150" y="4883150"/>
          <p14:tracePt t="5430" x="2070100" y="4883150"/>
          <p14:tracePt t="5448" x="2159000" y="4883150"/>
          <p14:tracePt t="5463" x="2254250" y="4883150"/>
          <p14:tracePt t="5479" x="2374900" y="4883150"/>
          <p14:tracePt t="5495" x="2540000" y="4883150"/>
          <p14:tracePt t="5511" x="2724150" y="4883150"/>
          <p14:tracePt t="5528" x="2914650" y="4883150"/>
          <p14:tracePt t="5545" x="3136900" y="4883150"/>
          <p14:tracePt t="5561" x="3302000" y="4889500"/>
          <p14:tracePt t="5578" x="3429000" y="4889500"/>
          <p14:tracePt t="5595" x="3524250" y="4902200"/>
          <p14:tracePt t="5611" x="3587750" y="4902200"/>
          <p14:tracePt t="5629" x="3638550" y="4902200"/>
          <p14:tracePt t="5638" x="3683000" y="4895850"/>
          <p14:tracePt t="5650" x="3714750" y="4889500"/>
          <p14:tracePt t="5664" x="3778250" y="4864100"/>
          <p14:tracePt t="5679" x="3860800" y="4851400"/>
          <p14:tracePt t="5695" x="3937000" y="4851400"/>
          <p14:tracePt t="5711" x="4006850" y="4838700"/>
          <p14:tracePt t="5729" x="4070350" y="4832350"/>
          <p14:tracePt t="5745" x="4140200" y="4806950"/>
          <p14:tracePt t="5761" x="4203700" y="4794250"/>
          <p14:tracePt t="5779" x="4254500" y="4787900"/>
          <p14:tracePt t="5794" x="4298950" y="4775200"/>
          <p14:tracePt t="5811" x="4349750" y="4756150"/>
          <p14:tracePt t="5830" x="4425950" y="4730750"/>
          <p14:tracePt t="5847" x="4464050" y="4724400"/>
          <p14:tracePt t="5864" x="4495800" y="4705350"/>
          <p14:tracePt t="5881" x="4514850" y="4692650"/>
          <p14:tracePt t="5897" x="4540250" y="4679950"/>
          <p14:tracePt t="5913" x="4565650" y="4648200"/>
          <p14:tracePt t="5928" x="4603750" y="4603750"/>
          <p14:tracePt t="5946" x="4648200" y="4552950"/>
          <p14:tracePt t="5962" x="4686300" y="4508500"/>
          <p14:tracePt t="5977" x="4718050" y="4464050"/>
          <p14:tracePt t="5998" x="4749800" y="4400550"/>
          <p14:tracePt t="6010" x="4749800" y="4381500"/>
          <p14:tracePt t="6030" x="4762500" y="4324350"/>
          <p14:tracePt t="6046" x="4762500" y="4286250"/>
          <p14:tracePt t="6064" x="4756150" y="4241800"/>
          <p14:tracePt t="6078" x="4737100" y="4203700"/>
          <p14:tracePt t="6095" x="4718050" y="4159250"/>
          <p14:tracePt t="6111" x="4692650" y="4108450"/>
          <p14:tracePt t="6127" x="4673600" y="4064000"/>
          <p14:tracePt t="6145" x="4654550" y="4025900"/>
          <p14:tracePt t="6152" x="4641850" y="4000500"/>
          <p14:tracePt t="6162" x="4635500" y="3994150"/>
          <p14:tracePt t="6179" x="4616450" y="3968750"/>
          <p14:tracePt t="6195" x="4597400" y="3949700"/>
          <p14:tracePt t="6215" x="4572000" y="3911600"/>
          <p14:tracePt t="6230" x="4552950" y="3892550"/>
          <p14:tracePt t="6246" x="4527550" y="3873500"/>
          <p14:tracePt t="6264" x="4502150" y="3860800"/>
          <p14:tracePt t="6279" x="4470400" y="3841750"/>
          <p14:tracePt t="6295" x="4445000" y="3810000"/>
          <p14:tracePt t="6312" x="4400550" y="3790950"/>
          <p14:tracePt t="6327" x="4362450" y="3771900"/>
          <p14:tracePt t="6344" x="4330700" y="3752850"/>
          <p14:tracePt t="6360" x="4311650" y="3752850"/>
          <p14:tracePt t="6377" x="4286250" y="3740150"/>
          <p14:tracePt t="6393" x="4267200" y="3733800"/>
          <p14:tracePt t="6410" x="4241800" y="3733800"/>
          <p14:tracePt t="6432" x="4184650" y="3733800"/>
          <p14:tracePt t="6447" x="4159250" y="3733800"/>
          <p14:tracePt t="6464" x="4127500" y="3746500"/>
          <p14:tracePt t="6479" x="4089400" y="3752850"/>
          <p14:tracePt t="6496" x="4038600" y="3778250"/>
          <p14:tracePt t="6511" x="3981450" y="3797300"/>
          <p14:tracePt t="6528" x="3943350" y="3810000"/>
          <p14:tracePt t="6545" x="3886200" y="3829050"/>
          <p14:tracePt t="6561" x="3848100" y="3854450"/>
          <p14:tracePt t="6578" x="3803650" y="3886200"/>
          <p14:tracePt t="6597" x="3759200" y="3905250"/>
          <p14:tracePt t="6611" x="3727450" y="3949700"/>
          <p14:tracePt t="6627" x="3708400" y="3975100"/>
          <p14:tracePt t="6638" x="3689350" y="4019550"/>
          <p14:tracePt t="6650" x="3683000" y="4025900"/>
          <p14:tracePt t="6663" x="3663950" y="4064000"/>
          <p14:tracePt t="6679" x="3644900" y="4095750"/>
          <p14:tracePt t="6694" x="3632200" y="4133850"/>
          <p14:tracePt t="6712" x="3613150" y="4184650"/>
          <p14:tracePt t="6729" x="3587750" y="4241800"/>
          <p14:tracePt t="6745" x="3556000" y="4298950"/>
          <p14:tracePt t="6762" x="3536950" y="4324350"/>
          <p14:tracePt t="6777" x="3517900" y="4356100"/>
          <p14:tracePt t="6794" x="3498850" y="4381500"/>
          <p14:tracePt t="6814" x="3467100" y="4445000"/>
          <p14:tracePt t="6829" x="3460750" y="4483100"/>
          <p14:tracePt t="6843" x="3448050" y="4508500"/>
          <p14:tracePt t="6861" x="3435350" y="4591050"/>
          <p14:tracePt t="6879" x="3435350" y="4641850"/>
          <p14:tracePt t="6894" x="3435350" y="4679950"/>
          <p14:tracePt t="6910" x="3435350" y="4724400"/>
          <p14:tracePt t="6927" x="3435350" y="4737100"/>
          <p14:tracePt t="6945" x="3435350" y="4756150"/>
          <p14:tracePt t="6963" x="3435350" y="4781550"/>
          <p14:tracePt t="6977" x="3448050" y="4800600"/>
          <p14:tracePt t="6994" x="3467100" y="4826000"/>
          <p14:tracePt t="7011" x="3498850" y="4857750"/>
          <p14:tracePt t="7027" x="3536950" y="4876800"/>
          <p14:tracePt t="7047" x="3625850" y="4908550"/>
          <p14:tracePt t="7064" x="3683000" y="4933950"/>
          <p14:tracePt t="7080" x="3721100" y="4940300"/>
          <p14:tracePt t="7094" x="3759200" y="4953000"/>
          <p14:tracePt t="7111" x="3797300" y="4953000"/>
          <p14:tracePt t="7127" x="3841750" y="4953000"/>
          <p14:tracePt t="7146" x="3905250" y="4946650"/>
          <p14:tracePt t="7154" x="3937000" y="4940300"/>
          <p14:tracePt t="7166" x="3994150" y="4914900"/>
          <p14:tracePt t="7179" x="4025900" y="4902200"/>
          <p14:tracePt t="7199" x="4114800" y="4870450"/>
          <p14:tracePt t="7214" x="4159250" y="4851400"/>
          <p14:tracePt t="7230" x="4184650" y="4832350"/>
          <p14:tracePt t="7246" x="4216400" y="4794250"/>
          <p14:tracePt t="7263" x="4248150" y="4749800"/>
          <p14:tracePt t="7278" x="4279900" y="4692650"/>
          <p14:tracePt t="7295" x="4305300" y="4654550"/>
          <p14:tracePt t="7311" x="4324350" y="4610100"/>
          <p14:tracePt t="7327" x="4343400" y="4584700"/>
          <p14:tracePt t="7344" x="4362450" y="4514850"/>
          <p14:tracePt t="7362" x="4375150" y="4451350"/>
          <p14:tracePt t="7379" x="4387850" y="4381500"/>
          <p14:tracePt t="7399" x="4400550" y="4273550"/>
          <p14:tracePt t="7415" x="4400550" y="4191000"/>
          <p14:tracePt t="7431" x="4400550" y="4114800"/>
          <p14:tracePt t="7448" x="4394200" y="4051300"/>
          <p14:tracePt t="7463" x="4368800" y="3994150"/>
          <p14:tracePt t="7478" x="4324350" y="3937000"/>
          <p14:tracePt t="7495" x="4279900" y="3886200"/>
          <p14:tracePt t="7511" x="4222750" y="3816350"/>
          <p14:tracePt t="7527" x="4159250" y="3771900"/>
          <p14:tracePt t="7544" x="4102100" y="3727450"/>
          <p14:tracePt t="7561" x="4057650" y="3683000"/>
          <p14:tracePt t="7577" x="4038600" y="3638550"/>
          <p14:tracePt t="7598" x="4025900" y="3581400"/>
          <p14:tracePt t="7615" x="4013200" y="3536950"/>
          <p14:tracePt t="7630" x="4013200" y="3486150"/>
          <p14:tracePt t="7638" x="4013200" y="3467100"/>
          <p14:tracePt t="7653" x="4013200" y="3403600"/>
          <p14:tracePt t="7663" x="4013200" y="3384550"/>
          <p14:tracePt t="7680" x="4013200" y="3333750"/>
          <p14:tracePt t="7696" x="4013200" y="3289300"/>
          <p14:tracePt t="7712" x="4013200" y="3263900"/>
          <p14:tracePt t="7730" x="4025900" y="3225800"/>
          <p14:tracePt t="7746" x="4038600" y="3168650"/>
          <p14:tracePt t="7762" x="4064000" y="3105150"/>
          <p14:tracePt t="7782" x="4095750" y="3003550"/>
          <p14:tracePt t="7795" x="4108450" y="2971800"/>
          <p14:tracePt t="7815" x="4140200" y="2908300"/>
          <p14:tracePt t="7830" x="4159250" y="2863850"/>
          <p14:tracePt t="7847" x="4178300" y="2838450"/>
          <p14:tracePt t="18466" x="4165600" y="2838450"/>
          <p14:tracePt t="18487" x="4127500" y="2806700"/>
          <p14:tracePt t="18501" x="4076700" y="2787650"/>
          <p14:tracePt t="18511" x="4057650" y="2774950"/>
          <p14:tracePt t="18528" x="4025900" y="2755900"/>
          <p14:tracePt t="18545" x="4006850" y="2736850"/>
          <p14:tracePt t="18561" x="3994150" y="2724150"/>
          <p14:tracePt t="18577" x="3949700" y="2711450"/>
          <p14:tracePt t="18595" x="3924300" y="2711450"/>
          <p14:tracePt t="18614" x="3879850" y="2711450"/>
          <p14:tracePt t="18633" x="3841750" y="2711450"/>
          <p14:tracePt t="18648" x="3759200" y="2711450"/>
          <p14:tracePt t="18664" x="3670300" y="2711450"/>
          <p14:tracePt t="18680" x="3543300" y="2711450"/>
          <p14:tracePt t="18699" x="3416300" y="2717800"/>
          <p14:tracePt t="18713" x="3327400" y="2730500"/>
          <p14:tracePt t="18729" x="3200400" y="2730500"/>
          <p14:tracePt t="18747" x="3105150" y="2730500"/>
          <p14:tracePt t="18763" x="3054350" y="2730500"/>
          <p14:tracePt t="18779" x="3048000" y="2730500"/>
          <p14:tracePt t="18798" x="3028950" y="2730500"/>
          <p14:tracePt t="18813" x="3022600" y="2705100"/>
          <p14:tracePt t="18830" x="2997200" y="2660650"/>
          <p14:tracePt t="18837" x="2997200" y="2628900"/>
          <p14:tracePt t="18847" x="2997200" y="2609850"/>
          <p14:tracePt t="18862" x="2990850" y="2540000"/>
          <p14:tracePt t="18879" x="2978150" y="2476500"/>
          <p14:tracePt t="18896" x="2978150" y="2413000"/>
          <p14:tracePt t="18912" x="2978150" y="2343150"/>
          <p14:tracePt t="18930" x="2984500" y="2279650"/>
          <p14:tracePt t="18947" x="3003550" y="2228850"/>
          <p14:tracePt t="18966" x="3035300" y="2139950"/>
          <p14:tracePt t="18981" x="3060700" y="2070100"/>
          <p14:tracePt t="18997" x="3079750" y="2032000"/>
          <p14:tracePt t="19014" x="3111500" y="1974850"/>
          <p14:tracePt t="19031" x="3143250" y="1917700"/>
          <p14:tracePt t="19046" x="3181350" y="1866900"/>
          <p14:tracePt t="19062" x="3225800" y="1822450"/>
          <p14:tracePt t="19079" x="3257550" y="1778000"/>
          <p14:tracePt t="19095" x="3289300" y="1733550"/>
          <p14:tracePt t="19112" x="3308350" y="1708150"/>
          <p14:tracePt t="19129" x="3321050" y="1689100"/>
          <p14:tracePt t="19147" x="3340100" y="1651000"/>
          <p14:tracePt t="19163" x="3371850" y="1625600"/>
          <p14:tracePt t="19179" x="3397250" y="1593850"/>
          <p14:tracePt t="19198" x="3454400" y="1543050"/>
          <p14:tracePt t="19213" x="3492500" y="1511300"/>
          <p14:tracePt t="19230" x="3536950" y="1485900"/>
          <p14:tracePt t="19247" x="3568700" y="1466850"/>
          <p14:tracePt t="19262" x="3594100" y="1454150"/>
          <p14:tracePt t="19279" x="3613150" y="1441450"/>
          <p14:tracePt t="19298" x="3651250" y="1422400"/>
          <p14:tracePt t="19314" x="3670300" y="1403350"/>
          <p14:tracePt t="19329" x="3695700" y="1384300"/>
          <p14:tracePt t="19347" x="3714750" y="1377950"/>
          <p14:tracePt t="19354" x="3721100" y="1377950"/>
          <p14:tracePt t="19363" x="3727450" y="1371600"/>
          <p14:tracePt t="19379" x="3746500" y="1371600"/>
          <p14:tracePt t="19399" x="3797300" y="1352550"/>
          <p14:tracePt t="19416" x="3822700" y="1333500"/>
          <p14:tracePt t="19431" x="3848100" y="1320800"/>
          <p14:tracePt t="19447" x="3879850" y="1320800"/>
          <p14:tracePt t="19463" x="3905250" y="1314450"/>
          <p14:tracePt t="19480" x="3924300" y="1308100"/>
          <p14:tracePt t="19496" x="3937000" y="1308100"/>
          <p14:tracePt t="19512" x="3956050" y="1295400"/>
          <p14:tracePt t="19531" x="3975100" y="1295400"/>
          <p14:tracePt t="19548" x="3994150" y="1289050"/>
          <p14:tracePt t="19567" x="4019550" y="1289050"/>
          <p14:tracePt t="19584" x="4032250" y="1282700"/>
          <p14:tracePt t="19599" x="4051300" y="1282700"/>
          <p14:tracePt t="19615" x="4076700" y="1282700"/>
          <p14:tracePt t="19632" x="4108450" y="1282700"/>
          <p14:tracePt t="19647" x="4133850" y="1282700"/>
          <p14:tracePt t="19664" x="4152900" y="1282700"/>
          <p14:tracePt t="19680" x="4191000" y="1282700"/>
          <p14:tracePt t="19698" x="4216400" y="1282700"/>
          <p14:tracePt t="19713" x="4254500" y="1282700"/>
          <p14:tracePt t="19729" x="4286250" y="1295400"/>
          <p14:tracePt t="19750" x="4324350" y="1314450"/>
          <p14:tracePt t="19763" x="4330700" y="1314450"/>
          <p14:tracePt t="19779" x="4368800" y="1333500"/>
          <p14:tracePt t="19798" x="4406900" y="1358900"/>
          <p14:tracePt t="19814" x="4445000" y="1371600"/>
          <p14:tracePt t="19830" x="4464050" y="1384300"/>
          <p14:tracePt t="19848" x="4489450" y="1403350"/>
          <p14:tracePt t="19854" x="4495800" y="1416050"/>
          <p14:tracePt t="19865" x="4508500" y="1422400"/>
          <p14:tracePt t="19879" x="4527550" y="1441450"/>
          <p14:tracePt t="19897" x="4552950" y="1466850"/>
          <p14:tracePt t="19913" x="4572000" y="1511300"/>
          <p14:tracePt t="19930" x="4616450" y="1549400"/>
          <p14:tracePt t="19946" x="4635500" y="1593850"/>
          <p14:tracePt t="19962" x="4660900" y="1651000"/>
          <p14:tracePt t="19982" x="4667250" y="1720850"/>
          <p14:tracePt t="19998" x="4667250" y="1784350"/>
          <p14:tracePt t="20014" x="4679950" y="1854200"/>
          <p14:tracePt t="20031" x="4679950" y="1892300"/>
          <p14:tracePt t="20046" x="4692650" y="1943100"/>
          <p14:tracePt t="20063" x="4692650" y="1974850"/>
          <p14:tracePt t="20128" x="4692650" y="1981200"/>
          <p14:tracePt t="20138" x="4699000" y="1987550"/>
          <p14:tracePt t="20149" x="4699000" y="2000250"/>
          <p14:tracePt t="27487" x="4692650" y="2000250"/>
          <p14:tracePt t="27502" x="4673600" y="2000250"/>
          <p14:tracePt t="27518" x="4622800" y="2006600"/>
          <p14:tracePt t="27530" x="4572000" y="2019300"/>
          <p14:tracePt t="27547" x="4464050" y="2032000"/>
          <p14:tracePt t="27565" x="4375150" y="2057400"/>
          <p14:tracePt t="27602" x="4368800" y="2063750"/>
          <p14:tracePt t="27616" x="4356100" y="2089150"/>
          <p14:tracePt t="27632" x="4356100" y="2127250"/>
          <p14:tracePt t="27648" x="4349750" y="2146300"/>
          <p14:tracePt t="27666" x="4349750" y="2165350"/>
          <p14:tracePt t="27681" x="4349750" y="2171700"/>
          <p14:tracePt t="27698" x="4337050" y="2190750"/>
          <p14:tracePt t="27718" x="4337050" y="2216150"/>
          <p14:tracePt t="27730" x="4337050" y="2235200"/>
          <p14:tracePt t="27746" x="4337050" y="2254250"/>
          <p14:tracePt t="27763" x="4337050" y="2273300"/>
          <p14:tracePt t="27779" x="4337050" y="2286000"/>
          <p14:tracePt t="27797" x="4337050" y="2298700"/>
          <p14:tracePt t="27815" x="4337050" y="2305050"/>
          <p14:tracePt t="27831" x="4337050" y="2311400"/>
          <p14:tracePt t="27847" x="4337050" y="2324100"/>
          <p14:tracePt t="27866" x="4337050" y="2330450"/>
          <p14:tracePt t="27882" x="4337050" y="2336800"/>
          <p14:tracePt t="27920" x="4337050" y="2349500"/>
          <p14:tracePt t="27935" x="4337050" y="2355850"/>
          <p14:tracePt t="27950" x="4343400" y="2374900"/>
          <p14:tracePt t="27968" x="4343400" y="2400300"/>
          <p14:tracePt t="27980" x="4343400" y="2413000"/>
          <p14:tracePt t="27998" x="4343400" y="2419350"/>
          <p14:tracePt t="28018" x="4343400" y="2425700"/>
          <p14:tracePt t="34816" x="4343400" y="2438400"/>
          <p14:tracePt t="34827" x="4337050" y="2438400"/>
          <p14:tracePt t="34851" x="4292600" y="2438400"/>
          <p14:tracePt t="34867" x="4254500" y="2438400"/>
          <p14:tracePt t="34882" x="4235450" y="2438400"/>
          <p14:tracePt t="34968" x="4229100" y="2438400"/>
          <p14:tracePt t="34991" x="4210050" y="2425700"/>
          <p14:tracePt t="35006" x="4210050" y="2419350"/>
          <p14:tracePt t="35032" x="4197350" y="2387600"/>
          <p14:tracePt t="35048" x="4191000" y="2362200"/>
          <p14:tracePt t="35065" x="4191000" y="2343150"/>
          <p14:tracePt t="35081" x="4191000" y="2330450"/>
          <p14:tracePt t="35102" x="4191000" y="2317750"/>
          <p14:tracePt t="35119" x="4191000" y="2311400"/>
          <p14:tracePt t="35133" x="4191000" y="2298700"/>
          <p14:tracePt t="35152" x="4191000" y="2286000"/>
          <p14:tracePt t="35167" x="4191000" y="2273300"/>
          <p14:tracePt t="35183" x="4191000" y="2260600"/>
          <p14:tracePt t="35199" x="4191000" y="2241550"/>
          <p14:tracePt t="35217" x="4191000" y="2222500"/>
          <p14:tracePt t="35233" x="4191000" y="2216150"/>
          <p14:tracePt t="35249" x="4191000" y="2203450"/>
          <p14:tracePt t="35266" x="4191000" y="2197100"/>
          <p14:tracePt t="35283" x="4191000" y="2190750"/>
          <p14:tracePt t="35300" x="4191000" y="2178050"/>
          <p14:tracePt t="35317" x="4191000" y="2171700"/>
          <p14:tracePt t="35344" x="4184650" y="2165350"/>
          <p14:tracePt t="35368" x="4184650" y="2152650"/>
          <p14:tracePt t="35384" x="4171950" y="2146300"/>
          <p14:tracePt t="35396" x="4165600" y="2139950"/>
          <p14:tracePt t="35404" x="4152900" y="2127250"/>
          <p14:tracePt t="35415" x="4146550" y="2127250"/>
          <p14:tracePt t="35431" x="4140200" y="2120900"/>
          <p14:tracePt t="35449" x="4121150" y="2108200"/>
          <p14:tracePt t="35465" x="4102100" y="2101850"/>
          <p14:tracePt t="35481" x="4089400" y="2095500"/>
          <p14:tracePt t="35498" x="4070350" y="2082800"/>
          <p14:tracePt t="35515" x="4051300" y="2076450"/>
          <p14:tracePt t="35575" x="4044950" y="2076450"/>
          <p14:tracePt t="35586" x="4032250" y="2076450"/>
          <p14:tracePt t="35600" x="4019550" y="2076450"/>
          <p14:tracePt t="35616" x="4000500" y="2076450"/>
          <p14:tracePt t="35633" x="3962400" y="2063750"/>
          <p14:tracePt t="35640" x="3949700" y="2063750"/>
          <p14:tracePt t="35649" x="3930650" y="2057400"/>
          <p14:tracePt t="35665" x="3905250" y="2051050"/>
          <p14:tracePt t="35682" x="3879850" y="2051050"/>
          <p14:tracePt t="35697" x="3848100" y="2038350"/>
          <p14:tracePt t="35714" x="3829050" y="2038350"/>
          <p14:tracePt t="35734" x="3803650" y="2038350"/>
          <p14:tracePt t="35751" x="3790950" y="2038350"/>
          <p14:tracePt t="35767" x="3771900" y="2038350"/>
          <p14:tracePt t="35782" x="3752850" y="2038350"/>
          <p14:tracePt t="35799" x="3733800" y="2038350"/>
          <p14:tracePt t="35817" x="3695700" y="2038350"/>
          <p14:tracePt t="35832" x="3683000" y="2038350"/>
          <p14:tracePt t="35849" x="3663950" y="2038350"/>
          <p14:tracePt t="35867" x="3638550" y="2038350"/>
          <p14:tracePt t="35882" x="3594100" y="2044700"/>
          <p14:tracePt t="35902" x="3568700" y="2044700"/>
          <p14:tracePt t="35916" x="3562350" y="2044700"/>
          <p14:tracePt t="35932" x="3556000" y="2044700"/>
          <p14:tracePt t="35951" x="3543300" y="2051050"/>
          <p14:tracePt t="35968" x="3536950" y="2051050"/>
          <p14:tracePt t="35983" x="3517900" y="2057400"/>
          <p14:tracePt t="36000" x="3498850" y="2070100"/>
          <p14:tracePt t="36016" x="3486150" y="2082800"/>
          <p14:tracePt t="36033" x="3467100" y="2095500"/>
          <p14:tracePt t="36050" x="3448050" y="2095500"/>
          <p14:tracePt t="36067" x="3441700" y="2101850"/>
          <p14:tracePt t="36099" x="3435350" y="2101850"/>
          <p14:tracePt t="36119" x="3416300" y="2114550"/>
          <p14:tracePt t="36135" x="3397250" y="2114550"/>
          <p14:tracePt t="36142" x="3397250" y="2120900"/>
          <p14:tracePt t="36152" x="3390900" y="2127250"/>
          <p14:tracePt t="36167" x="3371850" y="2127250"/>
          <p14:tracePt t="36183" x="3352800" y="2139950"/>
          <p14:tracePt t="36199" x="3340100" y="2146300"/>
          <p14:tracePt t="36216" x="3327400" y="2146300"/>
          <p14:tracePt t="36232" x="3308350" y="2165350"/>
          <p14:tracePt t="36249" x="3302000" y="2165350"/>
          <p14:tracePt t="36265" x="3282950" y="2165350"/>
          <p14:tracePt t="36283" x="3282950" y="2171700"/>
          <p14:tracePt t="36300" x="3270250" y="2178050"/>
          <p14:tracePt t="36318" x="3257550" y="2190750"/>
          <p14:tracePt t="36336" x="3251200" y="2197100"/>
          <p14:tracePt t="36352" x="3232150" y="2209800"/>
          <p14:tracePt t="36367" x="3225800" y="2216150"/>
          <p14:tracePt t="36384" x="3213100" y="2216150"/>
          <p14:tracePt t="36401" x="3213100" y="2222500"/>
          <p14:tracePt t="36416" x="3206750" y="2222500"/>
          <p14:tracePt t="36450" x="3200400" y="2235200"/>
          <p14:tracePt t="36600" x="3187700" y="2235200"/>
          <p14:tracePt t="36617" x="3181350" y="2241550"/>
          <p14:tracePt t="36640" x="3162300" y="2260600"/>
          <p14:tracePt t="36650" x="3155950" y="2260600"/>
          <p14:tracePt t="36658" x="3155950" y="2266950"/>
          <p14:tracePt t="36666" x="3143250" y="2273300"/>
          <p14:tracePt t="36682" x="3136900" y="2286000"/>
          <p14:tracePt t="36698" x="3130550" y="2305050"/>
          <p14:tracePt t="36715" x="3117850" y="2311400"/>
          <p14:tracePt t="36733" x="3105150" y="2330450"/>
          <p14:tracePt t="36749" x="3086100" y="2343150"/>
          <p14:tracePt t="36766" x="3079750" y="2362200"/>
          <p14:tracePt t="36781" x="3079750" y="2374900"/>
          <p14:tracePt t="41218" x="3067050" y="2381250"/>
          <p14:tracePt t="41240" x="3048000" y="2406650"/>
          <p14:tracePt t="41255" x="3035300" y="2425700"/>
          <p14:tracePt t="41264" x="3035300" y="2432050"/>
          <p14:tracePt t="41281" x="3035300" y="2451100"/>
          <p14:tracePt t="41297" x="3022600" y="2476500"/>
          <p14:tracePt t="41314" x="3022600" y="2501900"/>
          <p14:tracePt t="41334" x="3022600" y="2552700"/>
          <p14:tracePt t="41351" x="3022600" y="2571750"/>
          <p14:tracePt t="41366" x="3022600" y="2584450"/>
          <p14:tracePt t="41382" x="3022600" y="2616200"/>
          <p14:tracePt t="41400" x="3022600" y="2628900"/>
          <p14:tracePt t="41416" x="3022600" y="2660650"/>
          <p14:tracePt t="41432" x="3028950" y="2686050"/>
          <p14:tracePt t="41450" x="3041650" y="2711450"/>
          <p14:tracePt t="41466" x="3060700" y="2730500"/>
          <p14:tracePt t="41482" x="3079750" y="2755900"/>
          <p14:tracePt t="41499" x="3117850" y="2787650"/>
          <p14:tracePt t="41517" x="3187700" y="2813050"/>
          <p14:tracePt t="41534" x="3276600" y="2844800"/>
          <p14:tracePt t="41552" x="3340100" y="2863850"/>
          <p14:tracePt t="41568" x="3422650" y="2889250"/>
          <p14:tracePt t="41585" x="3505200" y="2921000"/>
          <p14:tracePt t="41601" x="3543300" y="2946400"/>
          <p14:tracePt t="41617" x="3562350" y="2946400"/>
          <p14:tracePt t="41638" x="3575050" y="2946400"/>
          <p14:tracePt t="41651" x="3581400" y="2946400"/>
          <p14:tracePt t="41669" x="3600450" y="2946400"/>
          <p14:tracePt t="41687" x="3625850" y="2959100"/>
          <p14:tracePt t="41702" x="3651250" y="2978150"/>
          <p14:tracePt t="41720" x="3708400" y="2997200"/>
          <p14:tracePt t="41735" x="3759200" y="3022600"/>
          <p14:tracePt t="41751" x="3816350" y="3041650"/>
          <p14:tracePt t="41767" x="3854450" y="3054350"/>
          <p14:tracePt t="41784" x="3898900" y="3073400"/>
          <p14:tracePt t="41801" x="3937000" y="3086100"/>
          <p14:tracePt t="41817" x="3956050" y="3092450"/>
          <p14:tracePt t="41834" x="3968750" y="3092450"/>
          <p14:tracePt t="41850" x="3987800" y="3092450"/>
          <p14:tracePt t="41867" x="4038600" y="3111500"/>
          <p14:tracePt t="41883" x="4108450" y="3136900"/>
          <p14:tracePt t="41902" x="4210050" y="3155950"/>
          <p14:tracePt t="41918" x="4273550" y="3168650"/>
          <p14:tracePt t="41935" x="4311650" y="3168650"/>
          <p14:tracePt t="41950" x="4318000" y="3168650"/>
          <p14:tracePt t="42016" x="4330700" y="3168650"/>
          <p14:tracePt t="42025" x="4337050" y="3168650"/>
          <p14:tracePt t="42034" x="4349750" y="3168650"/>
          <p14:tracePt t="42051" x="4375150" y="3168650"/>
          <p14:tracePt t="42069" x="4394200" y="3168650"/>
          <p14:tracePt t="42085" x="4419600" y="3168650"/>
          <p14:tracePt t="42103" x="4457700" y="3168650"/>
          <p14:tracePt t="42119" x="4495800" y="3168650"/>
          <p14:tracePt t="42136" x="4546600" y="3162300"/>
          <p14:tracePt t="42143" x="4565650" y="3162300"/>
          <p14:tracePt t="42155" x="4584700" y="3155950"/>
          <p14:tracePt t="42166" x="4641850" y="3130550"/>
          <p14:tracePt t="42185" x="4679950" y="3124200"/>
          <p14:tracePt t="42200" x="4711700" y="3105150"/>
          <p14:tracePt t="42216" x="4718050" y="3086100"/>
          <p14:tracePt t="42233" x="4730750" y="3067050"/>
          <p14:tracePt t="42249" x="4749800" y="3028950"/>
          <p14:tracePt t="42266" x="4781550" y="2984500"/>
          <p14:tracePt t="42286" x="4826000" y="2921000"/>
          <p14:tracePt t="42299" x="4845050" y="2901950"/>
          <p14:tracePt t="42320" x="4876800" y="2851150"/>
          <p14:tracePt t="42336" x="4889500" y="2838450"/>
          <p14:tracePt t="42352" x="4908550" y="2819400"/>
          <p14:tracePt t="42368" x="4914900" y="2800350"/>
          <p14:tracePt t="42385" x="4927600" y="2781300"/>
          <p14:tracePt t="42402" x="4933950" y="2768600"/>
          <p14:tracePt t="42418" x="4946650" y="2736850"/>
          <p14:tracePt t="42433" x="4953000" y="2711450"/>
          <p14:tracePt t="42451" x="4959350" y="2686050"/>
          <p14:tracePt t="42467" x="4972050" y="2641600"/>
          <p14:tracePt t="42483" x="4978400" y="2616200"/>
          <p14:tracePt t="42503" x="4991100" y="2559050"/>
          <p14:tracePt t="42520" x="5003800" y="2514600"/>
          <p14:tracePt t="42536" x="5003800" y="2476500"/>
          <p14:tracePt t="42552" x="5003800" y="2451100"/>
          <p14:tracePt t="42567" x="5003800" y="2413000"/>
          <p14:tracePt t="42584" x="4997450" y="2368550"/>
          <p14:tracePt t="42601" x="4984750" y="2330450"/>
          <p14:tracePt t="42617" x="4972050" y="2305050"/>
          <p14:tracePt t="42634" x="4959350" y="2273300"/>
          <p14:tracePt t="42645" x="4953000" y="2235200"/>
          <p14:tracePt t="42655" x="4940300" y="2228850"/>
          <p14:tracePt t="42667" x="4940300" y="2216150"/>
          <p14:tracePt t="42686" x="4933950" y="2184400"/>
          <p14:tracePt t="42702" x="4921250" y="2152650"/>
          <p14:tracePt t="42719" x="4908550" y="2139950"/>
          <p14:tracePt t="42735" x="4895850" y="2108200"/>
          <p14:tracePt t="42752" x="4889500" y="2095500"/>
          <p14:tracePt t="42767" x="4870450" y="2076450"/>
          <p14:tracePt t="42784" x="4851400" y="2057400"/>
          <p14:tracePt t="42800" x="4826000" y="2038350"/>
          <p14:tracePt t="42818" x="4800600" y="2032000"/>
          <p14:tracePt t="42833" x="4781550" y="2012950"/>
          <p14:tracePt t="42850" x="4749800" y="1993900"/>
          <p14:tracePt t="42866" x="4724400" y="1974850"/>
          <p14:tracePt t="42883" x="4705350" y="1968500"/>
          <p14:tracePt t="42902" x="4679950" y="1968500"/>
          <p14:tracePt t="42918" x="4667250" y="1962150"/>
          <p14:tracePt t="42935" x="4648200" y="1962150"/>
          <p14:tracePt t="42951" x="4616450" y="1949450"/>
          <p14:tracePt t="42968" x="4591050" y="1943100"/>
          <p14:tracePt t="42984" x="4565650" y="1930400"/>
          <p14:tracePt t="43000" x="4527550" y="1930400"/>
          <p14:tracePt t="43018" x="4495800" y="1930400"/>
          <p14:tracePt t="43034" x="4470400" y="1924050"/>
          <p14:tracePt t="43051" x="4451350" y="1924050"/>
          <p14:tracePt t="43067" x="4438650" y="1924050"/>
          <p14:tracePt t="43087" x="4419600" y="1924050"/>
          <p14:tracePt t="43104" x="4400550" y="1924050"/>
          <p14:tracePt t="43121" x="4381500" y="1924050"/>
          <p14:tracePt t="43136" x="4375150" y="1924050"/>
          <p14:tracePt t="43150" x="4368800" y="1924050"/>
          <p14:tracePt t="43167" x="4349750" y="1924050"/>
          <p14:tracePt t="43184" x="4330700" y="1924050"/>
          <p14:tracePt t="43200" x="4318000" y="1924050"/>
          <p14:tracePt t="43216" x="4298950" y="1924050"/>
          <p14:tracePt t="43234" x="4273550" y="1924050"/>
          <p14:tracePt t="43249" x="4254500" y="1924050"/>
          <p14:tracePt t="43266" x="4235450" y="1924050"/>
          <p14:tracePt t="43284" x="4229100" y="1936750"/>
          <p14:tracePt t="43322" x="4216400" y="1936750"/>
          <p14:tracePt t="43335" x="4210050" y="1936750"/>
          <p14:tracePt t="43352" x="4191000" y="1943100"/>
          <p14:tracePt t="43367" x="4178300" y="1949450"/>
          <p14:tracePt t="43383" x="4159250" y="1949450"/>
          <p14:tracePt t="43400" x="4146550" y="1962150"/>
          <p14:tracePt t="43416" x="4133850" y="1962150"/>
          <p14:tracePt t="43433" x="4121150" y="1968500"/>
          <p14:tracePt t="43450" x="4108450" y="1974850"/>
          <p14:tracePt t="43466" x="4089400" y="1993900"/>
          <p14:tracePt t="43483" x="4070350" y="2006600"/>
          <p14:tracePt t="43501" x="4044950" y="2012950"/>
          <p14:tracePt t="43519" x="4038600" y="2012950"/>
          <p14:tracePt t="43535" x="4019550" y="2019300"/>
          <p14:tracePt t="43568" x="4013200" y="2032000"/>
          <p14:tracePt t="43586" x="4000500" y="2032000"/>
          <p14:tracePt t="43602" x="4000500" y="2038350"/>
          <p14:tracePt t="43618" x="3994150" y="2038350"/>
          <p14:tracePt t="43638" x="3975100" y="2057400"/>
          <p14:tracePt t="43647" x="3968750" y="2063750"/>
          <p14:tracePt t="43659" x="3956050" y="2076450"/>
          <p14:tracePt t="43667" x="3949700" y="2082800"/>
          <p14:tracePt t="43683" x="3911600" y="2101850"/>
          <p14:tracePt t="43700" x="3879850" y="2120900"/>
          <p14:tracePt t="43718" x="3854450" y="2146300"/>
          <p14:tracePt t="43735" x="3841750" y="2165350"/>
          <p14:tracePt t="43751" x="3829050" y="2171700"/>
          <p14:tracePt t="43784" x="3829050" y="2178050"/>
          <p14:tracePt t="43801" x="3822700" y="2190750"/>
          <p14:tracePt t="43819" x="3810000" y="2209800"/>
          <p14:tracePt t="43834" x="3810000" y="2216150"/>
          <p14:tracePt t="43854" x="3803650" y="2235200"/>
          <p14:tracePt t="43867" x="3797300" y="2235200"/>
          <p14:tracePt t="43883" x="3797300" y="2247900"/>
          <p14:tracePt t="43902" x="3778250" y="2273300"/>
          <p14:tracePt t="43919" x="3771900" y="2292350"/>
          <p14:tracePt t="43936" x="3771900" y="2311400"/>
          <p14:tracePt t="49186" x="3771900" y="2317750"/>
          <p14:tracePt t="49207" x="3759200" y="2381250"/>
          <p14:tracePt t="49221" x="3746500" y="2457450"/>
          <p14:tracePt t="49233" x="3746500" y="2501900"/>
          <p14:tracePt t="49239" x="3746500" y="2565400"/>
          <p14:tracePt t="49249" x="3746500" y="2647950"/>
          <p14:tracePt t="49266" x="3746500" y="2813050"/>
          <p14:tracePt t="49282" x="3746500" y="2978150"/>
          <p14:tracePt t="49302" x="3746500" y="3187700"/>
          <p14:tracePt t="49318" x="3746500" y="3314700"/>
          <p14:tracePt t="49335" x="3746500" y="3460750"/>
          <p14:tracePt t="49352" x="3759200" y="3606800"/>
          <p14:tracePt t="49368" x="3797300" y="3778250"/>
          <p14:tracePt t="49385" x="3822700" y="3892550"/>
          <p14:tracePt t="49403" x="3848100" y="3962400"/>
          <p14:tracePt t="49419" x="3860800" y="4000500"/>
          <p14:tracePt t="49436" x="3867150" y="4038600"/>
          <p14:tracePt t="49452" x="3886200" y="4083050"/>
          <p14:tracePt t="49468" x="3898900" y="4108450"/>
          <p14:tracePt t="49504" x="3898900" y="4140200"/>
          <p14:tracePt t="49521" x="3905250" y="4178300"/>
          <p14:tracePt t="49535" x="3930650" y="4254500"/>
          <p14:tracePt t="49552" x="3987800" y="4413250"/>
          <p14:tracePt t="49568" x="4064000" y="4610100"/>
          <p14:tracePt t="49585" x="4140200" y="4806950"/>
          <p14:tracePt t="49601" x="4197350" y="4965700"/>
          <p14:tracePt t="49618" x="4222750" y="5041900"/>
          <p14:tracePt t="49635" x="4229100" y="5099050"/>
          <p14:tracePt t="49651" x="4229100" y="5162550"/>
          <p14:tracePt t="49667" x="4229100" y="5238750"/>
          <p14:tracePt t="49686" x="4229100" y="5391150"/>
          <p14:tracePt t="49702" x="4229100" y="5499100"/>
          <p14:tracePt t="49720" x="4229100" y="5588000"/>
          <p14:tracePt t="49736" x="4229100" y="5657850"/>
          <p14:tracePt t="49751" x="4229100" y="5734050"/>
          <p14:tracePt t="49758" x="4229100" y="5765800"/>
          <p14:tracePt t="49770" x="4229100" y="5797550"/>
          <p14:tracePt t="49785" x="4229100" y="5854700"/>
          <p14:tracePt t="49801" x="4229100" y="5880100"/>
          <p14:tracePt t="49818" x="4216400" y="5905500"/>
          <p14:tracePt t="49835" x="4216400" y="5924550"/>
          <p14:tracePt t="49851" x="4216400" y="5949950"/>
          <p14:tracePt t="49870" x="4210050" y="5969000"/>
          <p14:tracePt t="49887" x="4210050" y="5988050"/>
          <p14:tracePt t="49903" x="4191000" y="5988050"/>
          <p14:tracePt t="49920" x="4184650" y="6000750"/>
          <p14:tracePt t="49935" x="4152900" y="6019800"/>
          <p14:tracePt t="49951" x="4140200" y="6038850"/>
          <p14:tracePt t="49968" x="4121150" y="6057900"/>
          <p14:tracePt t="49984" x="4089400" y="6083300"/>
          <p14:tracePt t="50001" x="4070350" y="6121400"/>
          <p14:tracePt t="50017" x="4038600" y="6165850"/>
          <p14:tracePt t="50035" x="4006850" y="6210300"/>
          <p14:tracePt t="50056" x="3956050" y="6273800"/>
          <p14:tracePt t="50072" x="3911600" y="6292850"/>
          <p14:tracePt t="50087" x="3886200" y="6311900"/>
          <p14:tracePt t="50104" x="3841750" y="6330950"/>
          <p14:tracePt t="50119" x="3816350" y="6330950"/>
          <p14:tracePt t="50136" x="3797300" y="6330950"/>
          <p14:tracePt t="50168" x="3790950" y="6343650"/>
          <p14:tracePt t="50186" x="3778250" y="6350000"/>
          <p14:tracePt t="50201" x="3778250" y="6356350"/>
          <p14:tracePt t="50218" x="3778250" y="6369050"/>
          <p14:tracePt t="50239" x="3778250" y="6381750"/>
          <p14:tracePt t="50257" x="3778250" y="6394450"/>
          <p14:tracePt t="50267" x="3784600" y="6394450"/>
          <p14:tracePt t="50283" x="3810000" y="6400800"/>
          <p14:tracePt t="50302" x="3867150" y="6413500"/>
          <p14:tracePt t="50320" x="3937000" y="6426200"/>
          <p14:tracePt t="50335" x="4000500" y="6432550"/>
          <p14:tracePt t="50351" x="4076700" y="6432550"/>
          <p14:tracePt t="50367" x="4133850" y="6432550"/>
          <p14:tracePt t="50664" x="4140200" y="6432550"/>
          <p14:tracePt t="51119" x="4140200" y="6426200"/>
          <p14:tracePt t="51131" x="4140200" y="6413500"/>
          <p14:tracePt t="51151" x="4140200" y="6394450"/>
          <p14:tracePt t="51167" x="4140200" y="6388100"/>
          <p14:tracePt t="53746" x="4140200" y="6381750"/>
          <p14:tracePt t="53762" x="4152900" y="6350000"/>
          <p14:tracePt t="53786" x="4184650" y="6254750"/>
          <p14:tracePt t="53807" x="4203700" y="6127750"/>
          <p14:tracePt t="53821" x="4229100" y="6032500"/>
          <p14:tracePt t="53834" x="4241800" y="5988050"/>
          <p14:tracePt t="53840" x="4254500" y="5918200"/>
          <p14:tracePt t="53851" x="4279900" y="5848350"/>
          <p14:tracePt t="53867" x="4343400" y="5676900"/>
          <p14:tracePt t="53885" x="4413250" y="5448300"/>
          <p14:tracePt t="53902" x="4451350" y="5334000"/>
          <p14:tracePt t="53918" x="4470400" y="5257800"/>
          <p14:tracePt t="53935" x="4508500" y="5187950"/>
          <p14:tracePt t="53951" x="4521200" y="5118100"/>
          <p14:tracePt t="53967" x="4540250" y="5067300"/>
          <p14:tracePt t="53983" x="4559300" y="5010150"/>
          <p14:tracePt t="54000" x="4584700" y="4959350"/>
          <p14:tracePt t="54016" x="4603750" y="4914900"/>
          <p14:tracePt t="54032" x="4622800" y="4864100"/>
          <p14:tracePt t="54050" x="4648200" y="4794250"/>
          <p14:tracePt t="54070" x="4660900" y="4667250"/>
          <p14:tracePt t="54086" x="4660900" y="4578350"/>
          <p14:tracePt t="54103" x="4660900" y="4489450"/>
          <p14:tracePt t="54118" x="4660900" y="4381500"/>
          <p14:tracePt t="54135" x="4641850" y="4235450"/>
          <p14:tracePt t="54151" x="4597400" y="4083050"/>
          <p14:tracePt t="54167" x="4540250" y="3905250"/>
          <p14:tracePt t="54186" x="4483100" y="3771900"/>
          <p14:tracePt t="54202" x="4425950" y="3632200"/>
          <p14:tracePt t="54218" x="4400550" y="3517900"/>
          <p14:tracePt t="54239" x="4356100" y="3403600"/>
          <p14:tracePt t="54255" x="4337050" y="3346450"/>
          <p14:tracePt t="54270" x="4318000" y="3314700"/>
          <p14:tracePt t="54286" x="4298950" y="3314700"/>
          <p14:tracePt t="54303" x="4286250" y="3314700"/>
          <p14:tracePt t="54320" x="4279900" y="3314700"/>
          <p14:tracePt t="54337" x="4279900" y="3302000"/>
          <p14:tracePt t="54353" x="4273550" y="3282950"/>
          <p14:tracePt t="54360" x="4273550" y="3276600"/>
          <p14:tracePt t="54371" x="4260850" y="3263900"/>
          <p14:tracePt t="54385" x="4260850" y="3225800"/>
          <p14:tracePt t="54403" x="4260850" y="3187700"/>
          <p14:tracePt t="54417" x="4254500" y="3149600"/>
          <p14:tracePt t="54434" x="4254500" y="3111500"/>
          <p14:tracePt t="54451" x="4254500" y="3054350"/>
          <p14:tracePt t="54467" x="4254500" y="3016250"/>
          <p14:tracePt t="54486" x="4254500" y="2933700"/>
          <p14:tracePt t="54503" x="4254500" y="2895600"/>
          <p14:tracePt t="54518" x="4254500" y="2844800"/>
          <p14:tracePt t="54534" x="4254500" y="2800350"/>
          <p14:tracePt t="54552" x="4254500" y="2762250"/>
          <p14:tracePt t="54569" x="4267200" y="2724150"/>
          <p14:tracePt t="54586" x="4273550" y="2667000"/>
          <p14:tracePt t="54601" x="4286250" y="2616200"/>
          <p14:tracePt t="54618" x="4305300" y="2571750"/>
          <p14:tracePt t="54638" x="4318000" y="2527300"/>
          <p14:tracePt t="54651" x="4318000" y="2508250"/>
          <p14:tracePt t="54670" x="4330700" y="2444750"/>
          <p14:tracePt t="54687" x="4337050" y="2419350"/>
          <p14:tracePt t="54704" x="4349750" y="2400300"/>
          <p14:tracePt t="54719" x="4356100" y="2381250"/>
          <p14:tracePt t="54736" x="4356100" y="2368550"/>
          <p14:tracePt t="54753" x="4362450" y="2355850"/>
          <p14:tracePt t="54919" x="4362450" y="2349500"/>
          <p14:tracePt t="55192" x="4362450" y="2343150"/>
          <p14:tracePt t="55210" x="4362450" y="2330450"/>
          <p14:tracePt t="55221" x="4362450" y="2324100"/>
          <p14:tracePt t="55254" x="4343400" y="2286000"/>
          <p14:tracePt t="55271" x="4343400" y="2273300"/>
          <p14:tracePt t="55289" x="4337050" y="2273300"/>
          <p14:tracePt t="55304" x="4337050" y="2260600"/>
          <p14:tracePt t="55319" x="4330700" y="2254250"/>
          <p14:tracePt t="55391" x="4330700" y="2247900"/>
          <p14:tracePt t="55403" x="4318000" y="2247900"/>
          <p14:tracePt t="55419" x="4311650" y="2247900"/>
          <p14:tracePt t="55439" x="4298950" y="2235200"/>
          <p14:tracePt t="55454" x="4286250" y="2216150"/>
          <p14:tracePt t="55471" x="4267200" y="2209800"/>
          <p14:tracePt t="55489" x="4248150" y="2203450"/>
          <p14:tracePt t="55505" x="4235450" y="2203450"/>
          <p14:tracePt t="55591" x="4222750" y="2203450"/>
          <p14:tracePt t="55607" x="4216400" y="2203450"/>
          <p14:tracePt t="55624" x="4203700" y="2203450"/>
          <p14:tracePt t="55640" x="4197350" y="2190750"/>
          <p14:tracePt t="55654" x="4178300" y="2190750"/>
          <p14:tracePt t="55671" x="4171950" y="2184400"/>
          <p14:tracePt t="55776" x="4165600" y="2178050"/>
          <p14:tracePt t="55983" x="4152900" y="2178050"/>
          <p14:tracePt t="55997" x="4152900" y="2165350"/>
          <p14:tracePt t="56019" x="4146550" y="2159000"/>
          <p14:tracePt t="56037" x="4127500" y="2152650"/>
          <p14:tracePt t="56054" x="4121150" y="2139950"/>
          <p14:tracePt t="56071" x="4102100" y="2133600"/>
          <p14:tracePt t="56088" x="4095750" y="2120900"/>
          <p14:tracePt t="56102" x="4076700" y="2114550"/>
          <p14:tracePt t="56137" x="4070350" y="2095500"/>
          <p14:tracePt t="56152" x="4051300" y="2095500"/>
          <p14:tracePt t="56169" x="4038600" y="2089150"/>
          <p14:tracePt t="56186" x="4025900" y="2070100"/>
          <p14:tracePt t="56203" x="4006850" y="2070100"/>
          <p14:tracePt t="56218" x="3987800" y="2063750"/>
          <p14:tracePt t="56252" x="3981450" y="2051050"/>
          <p14:tracePt t="56336" x="3975100" y="2051050"/>
          <p14:tracePt t="56352" x="3956050" y="2051050"/>
          <p14:tracePt t="56369" x="3937000" y="2044700"/>
          <p14:tracePt t="56376" x="3930650" y="2038350"/>
          <p14:tracePt t="56385" x="3911600" y="2038350"/>
          <p14:tracePt t="56402" x="3892550" y="2025650"/>
          <p14:tracePt t="56418" x="3886200" y="2025650"/>
          <p14:tracePt t="56435" x="3873500" y="2019300"/>
          <p14:tracePt t="56464" x="3867150" y="2019300"/>
          <p14:tracePt t="56488" x="3860800" y="2019300"/>
          <p14:tracePt t="56505" x="3848100" y="2019300"/>
          <p14:tracePt t="56520" x="3841750" y="2019300"/>
          <p14:tracePt t="56551" x="3835400" y="2019300"/>
          <p14:tracePt t="56561" x="3822700" y="2019300"/>
          <p14:tracePt t="56575" x="3816350" y="2019300"/>
          <p14:tracePt t="56592" x="3803650" y="2019300"/>
          <p14:tracePt t="56752" x="3810000" y="2032000"/>
          <p14:tracePt t="56768" x="3835400" y="2057400"/>
          <p14:tracePt t="56792" x="3943350" y="2139950"/>
          <p14:tracePt t="56804" x="3975100" y="2171700"/>
          <p14:tracePt t="56819" x="4044950" y="2222500"/>
          <p14:tracePt t="56834" x="4114800" y="2266950"/>
          <p14:tracePt t="56854" x="4165600" y="2305050"/>
          <p14:tracePt t="56869" x="4191000" y="2324100"/>
          <p14:tracePt t="56887" x="4210050" y="2343150"/>
          <p14:tracePt t="56894" x="4216400" y="2349500"/>
          <p14:tracePt t="56905" x="4235450" y="2368550"/>
          <p14:tracePt t="56919" x="4279900" y="2413000"/>
          <p14:tracePt t="56934" x="4298950" y="2432050"/>
          <p14:tracePt t="56951" x="4318000" y="2457450"/>
          <p14:tracePt t="56967" x="4330700" y="2489200"/>
          <p14:tracePt t="56984" x="4349750" y="2501900"/>
          <p14:tracePt t="57001" x="4362450" y="2514600"/>
          <p14:tracePt t="57167" x="4362450" y="2508250"/>
          <p14:tracePt t="57183" x="4349750" y="2501900"/>
          <p14:tracePt t="57203" x="4330700" y="2463800"/>
          <p14:tracePt t="57218" x="4286250" y="2419350"/>
          <p14:tracePt t="57235" x="4254500" y="2387600"/>
          <p14:tracePt t="57254" x="4203700" y="2336800"/>
          <p14:tracePt t="57271" x="4184650" y="2317750"/>
          <p14:tracePt t="57288" x="4171950" y="2305050"/>
          <p14:tracePt t="57304" x="4140200" y="2286000"/>
          <p14:tracePt t="57319" x="4114800" y="2266950"/>
          <p14:tracePt t="57336" x="4083050" y="2235200"/>
          <p14:tracePt t="57353" x="4057650" y="2216150"/>
          <p14:tracePt t="57369" x="4025900" y="2184400"/>
          <p14:tracePt t="57385" x="4006850" y="2165350"/>
          <p14:tracePt t="57392" x="4000500" y="2159000"/>
          <p14:tracePt t="57407" x="3987800" y="2152650"/>
          <p14:tracePt t="57423" x="3981450" y="2139950"/>
          <p14:tracePt t="57463" x="3975100" y="2139950"/>
          <p14:tracePt t="57496" x="3975100" y="2133600"/>
          <p14:tracePt t="57528" x="3962400" y="2133600"/>
          <p14:tracePt t="57543" x="3956050" y="2133600"/>
          <p14:tracePt t="57560" x="3943350" y="2133600"/>
          <p14:tracePt t="57599" x="3937000" y="2133600"/>
          <p14:tracePt t="57744" x="3930650" y="2133600"/>
          <p14:tracePt t="57761" x="3917950" y="2133600"/>
          <p14:tracePt t="57776" x="3911600" y="2133600"/>
          <p14:tracePt t="57787" x="3905250" y="2133600"/>
          <p14:tracePt t="57803" x="3892550" y="2133600"/>
          <p14:tracePt t="57823" x="3873500" y="2133600"/>
          <p14:tracePt t="57912" x="3867150" y="2133600"/>
          <p14:tracePt t="57929" x="3860800" y="2133600"/>
          <p14:tracePt t="57953" x="3841750" y="2133600"/>
          <p14:tracePt t="57970" x="3835400" y="2133600"/>
          <p14:tracePt t="58002" x="3816350" y="2133600"/>
          <p14:tracePt t="58023" x="3810000" y="2133600"/>
          <p14:tracePt t="58039" x="3810000" y="2146300"/>
          <p14:tracePt t="58054" x="3797300" y="2146300"/>
          <p14:tracePt t="58087" x="3790950" y="2152650"/>
          <p14:tracePt t="58104" x="3790950" y="2159000"/>
          <p14:tracePt t="58119" x="3778250" y="2171700"/>
          <p14:tracePt t="58136" x="3771900" y="2178050"/>
          <p14:tracePt t="58154" x="3765550" y="2184400"/>
          <p14:tracePt t="58169" x="3765550" y="2197100"/>
          <p14:tracePt t="58185" x="3752850" y="2216150"/>
          <p14:tracePt t="58202" x="3746500" y="2216150"/>
          <p14:tracePt t="58218" x="3746500" y="2228850"/>
          <p14:tracePt t="58235" x="3727450" y="2241550"/>
          <p14:tracePt t="58252" x="3721100" y="2247900"/>
          <p14:tracePt t="58268" x="3714750" y="2266950"/>
          <p14:tracePt t="58287" x="3702050" y="2273300"/>
          <p14:tracePt t="58303" x="3683000" y="2279650"/>
          <p14:tracePt t="58319" x="3670300" y="2279650"/>
          <p14:tracePt t="58336" x="3657600" y="2292350"/>
          <p14:tracePt t="58353" x="3644900" y="2292350"/>
          <p14:tracePt t="58368" x="3613150" y="2298700"/>
          <p14:tracePt t="58388" x="3600450" y="2298700"/>
          <p14:tracePt t="58402" x="3581400" y="2298700"/>
          <p14:tracePt t="58446" x="3568700" y="2298700"/>
          <p14:tracePt t="60939" x="3562350" y="2298700"/>
          <p14:tracePt t="60958" x="3479800" y="2298700"/>
          <p14:tracePt t="60966" x="3397250" y="2292350"/>
          <p14:tracePt t="60977" x="3295650" y="2260600"/>
          <p14:tracePt t="60984" x="3168650" y="2247900"/>
          <p14:tracePt t="61000" x="2921000" y="2203450"/>
          <p14:tracePt t="61016" x="2711450" y="2171700"/>
          <p14:tracePt t="61034" x="2597150" y="2146300"/>
          <p14:tracePt t="61050" x="2578100" y="2146300"/>
          <p14:tracePt t="61265" x="2559050" y="2146300"/>
          <p14:tracePt t="61274" x="2546350" y="2139950"/>
          <p14:tracePt t="61304" x="2432050" y="2032000"/>
          <p14:tracePt t="61317" x="2374900" y="1962150"/>
          <p14:tracePt t="61327" x="2254250" y="1778000"/>
          <p14:tracePt t="61338" x="2190750" y="1682750"/>
          <p14:tracePt t="61352" x="2101850" y="1485900"/>
          <p14:tracePt t="61368" x="2006600" y="1270000"/>
          <p14:tracePt t="61386" x="1949450" y="1054100"/>
          <p14:tracePt t="61402" x="1866900" y="819150"/>
          <p14:tracePt t="61419" x="1778000" y="603250"/>
          <p14:tracePt t="61439" x="1587500" y="304800"/>
          <p14:tracePt t="61454" x="1377950" y="95250"/>
          <p14:tracePt t="61471" x="1155700" y="0"/>
          <p14:tracePt t="61488" x="889000" y="0"/>
          <p14:tracePt t="61495" x="736600" y="0"/>
          <p14:tracePt t="61507" x="609600" y="0"/>
          <p14:tracePt t="61519" x="406400" y="0"/>
          <p14:tracePt t="61536" x="266700" y="0"/>
          <p14:tracePt t="61554" x="177800" y="0"/>
          <p14:tracePt t="61569" x="114300" y="0"/>
          <p14:tracePt t="61586" x="57150" y="0"/>
          <p14:tracePt t="62384" x="6350" y="304800"/>
          <p14:tracePt t="62401" x="76200" y="444500"/>
          <p14:tracePt t="62418" x="165100" y="622300"/>
          <p14:tracePt t="62438" x="361950" y="1054100"/>
          <p14:tracePt t="62454" x="546100" y="1492250"/>
          <p14:tracePt t="62471" x="692150" y="1962150"/>
          <p14:tracePt t="62487" x="806450" y="2451100"/>
          <p14:tracePt t="62503" x="901700" y="2965450"/>
          <p14:tracePt t="62518" x="920750" y="33528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Section in Lymph node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1745765"/>
            <a:ext cx="1017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Cortex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1400" y="4114800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Medulla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9600" y="1423172"/>
            <a:ext cx="6811963" cy="4526108"/>
            <a:chOff x="609600" y="1423172"/>
            <a:chExt cx="6811963" cy="4526108"/>
          </a:xfrm>
        </p:grpSpPr>
        <p:grpSp>
          <p:nvGrpSpPr>
            <p:cNvPr id="15" name="Group 14"/>
            <p:cNvGrpSpPr/>
            <p:nvPr/>
          </p:nvGrpSpPr>
          <p:grpSpPr>
            <a:xfrm>
              <a:off x="609600" y="1423172"/>
              <a:ext cx="6705600" cy="4526108"/>
              <a:chOff x="609600" y="1423172"/>
              <a:chExt cx="6705600" cy="4526108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" y="1423172"/>
                <a:ext cx="6553200" cy="45261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4267200" y="3352800"/>
                <a:ext cx="3048000" cy="114063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2057400"/>
              <a:ext cx="1554163" cy="81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2022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5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/>
      <p:bldP spid="13" grpId="0"/>
    </p:bldLst>
  </p:timing>
  <p:extLst mod="1">
    <p:ext uri="{3A86A75C-4F4B-4683-9AE1-C65F6400EC91}">
      <p14:laserTraceLst xmlns:p14="http://schemas.microsoft.com/office/powerpoint/2010/main">
        <p14:tracePtLst>
          <p14:tracePt t="3442" x="717550" y="4953000"/>
          <p14:tracePt t="3638" x="711200" y="4946650"/>
          <p14:tracePt t="3670" x="698500" y="4946650"/>
          <p14:tracePt t="3693" x="692150" y="4946650"/>
          <p14:tracePt t="3702" x="679450" y="4953000"/>
          <p14:tracePt t="3733" x="673100" y="4965700"/>
          <p14:tracePt t="3756" x="673100" y="4972050"/>
          <p14:tracePt t="3773" x="666750" y="4972050"/>
          <p14:tracePt t="3797" x="666750" y="4984750"/>
          <p14:tracePt t="4736" x="666750" y="4978400"/>
          <p14:tracePt t="4759" x="666750" y="4953000"/>
          <p14:tracePt t="4764" x="666750" y="4946650"/>
          <p14:tracePt t="4775" x="666750" y="4933950"/>
          <p14:tracePt t="4787" x="673100" y="4921250"/>
          <p14:tracePt t="4803" x="685800" y="4902200"/>
          <p14:tracePt t="4819" x="704850" y="4864100"/>
          <p14:tracePt t="4835" x="723900" y="4819650"/>
          <p14:tracePt t="4852" x="749300" y="4749800"/>
          <p14:tracePt t="4869" x="768350" y="4673600"/>
          <p14:tracePt t="4887" x="793750" y="4591050"/>
          <p14:tracePt t="4902" x="825500" y="4527550"/>
          <p14:tracePt t="4919" x="863600" y="4425950"/>
          <p14:tracePt t="4936" x="914400" y="4324350"/>
          <p14:tracePt t="4955" x="1003300" y="4171950"/>
          <p14:tracePt t="4972" x="1066800" y="4089400"/>
          <p14:tracePt t="4988" x="1130300" y="3987800"/>
          <p14:tracePt t="5004" x="1181100" y="3886200"/>
          <p14:tracePt t="5019" x="1219200" y="3790950"/>
          <p14:tracePt t="5036" x="1238250" y="3721100"/>
          <p14:tracePt t="5053" x="1263650" y="3638550"/>
          <p14:tracePt t="5059" x="1263650" y="3594100"/>
          <p14:tracePt t="5071" x="1263650" y="3549650"/>
          <p14:tracePt t="5086" x="1263650" y="3460750"/>
          <p14:tracePt t="5104" x="1263650" y="3378200"/>
          <p14:tracePt t="5124" x="1219200" y="3263900"/>
          <p14:tracePt t="5140" x="1200150" y="3200400"/>
          <p14:tracePt t="5155" x="1174750" y="3143250"/>
          <p14:tracePt t="5171" x="1168400" y="3092450"/>
          <p14:tracePt t="5189" x="1168400" y="3054350"/>
          <p14:tracePt t="5203" x="1168400" y="3009900"/>
          <p14:tracePt t="5220" x="1168400" y="2971800"/>
          <p14:tracePt t="5236" x="1225550" y="2901950"/>
          <p14:tracePt t="5254" x="1320800" y="2794000"/>
          <p14:tracePt t="5272" x="1485900" y="2673350"/>
          <p14:tracePt t="5289" x="1689100" y="2533650"/>
          <p14:tracePt t="5303" x="1847850" y="2463800"/>
          <p14:tracePt t="5320" x="1993900" y="2393950"/>
          <p14:tracePt t="5339" x="2159000" y="2311400"/>
          <p14:tracePt t="5356" x="2228850" y="2292350"/>
          <p14:tracePt t="5371" x="2292350" y="2260600"/>
          <p14:tracePt t="5388" x="2374900" y="2222500"/>
          <p14:tracePt t="5404" x="2457450" y="2184400"/>
          <p14:tracePt t="5419" x="2559050" y="2152650"/>
          <p14:tracePt t="5438" x="2654300" y="2114550"/>
          <p14:tracePt t="5454" x="2736850" y="2089150"/>
          <p14:tracePt t="5471" x="2787650" y="2070100"/>
          <p14:tracePt t="5488" x="2832100" y="2038350"/>
          <p14:tracePt t="5503" x="2851150" y="2019300"/>
          <p14:tracePt t="5523" x="2876550" y="1993900"/>
          <p14:tracePt t="5541" x="2889250" y="1974850"/>
          <p14:tracePt t="5557" x="2921000" y="1955800"/>
          <p14:tracePt t="5563" x="2927350" y="1949450"/>
          <p14:tracePt t="5573" x="2946400" y="1936750"/>
          <p14:tracePt t="5588" x="2978150" y="1917700"/>
          <p14:tracePt t="5605" x="3016250" y="1898650"/>
          <p14:tracePt t="5621" x="3067050" y="1885950"/>
          <p14:tracePt t="5637" x="3136900" y="1866900"/>
          <p14:tracePt t="5653" x="3187700" y="1866900"/>
          <p14:tracePt t="5671" x="3257550" y="1854200"/>
          <p14:tracePt t="5686" x="3346450" y="1854200"/>
          <p14:tracePt t="5703" x="3422650" y="1841500"/>
          <p14:tracePt t="5720" x="3492500" y="1841500"/>
          <p14:tracePt t="5736" x="3568700" y="1841500"/>
          <p14:tracePt t="5755" x="3708400" y="1841500"/>
          <p14:tracePt t="5772" x="3848100" y="1828800"/>
          <p14:tracePt t="5788" x="3994150" y="1828800"/>
          <p14:tracePt t="5805" x="4121150" y="1828800"/>
          <p14:tracePt t="5819" x="4210050" y="1828800"/>
          <p14:tracePt t="5839" x="4292600" y="1828800"/>
          <p14:tracePt t="5854" x="4343400" y="1828800"/>
          <p14:tracePt t="5870" x="4362450" y="1828800"/>
          <p14:tracePt t="5933" x="4368800" y="1828800"/>
          <p14:tracePt t="5949" x="4381500" y="1835150"/>
          <p14:tracePt t="5962" x="4381500" y="1841500"/>
          <p14:tracePt t="5975" x="4381500" y="1860550"/>
          <p14:tracePt t="5989" x="4381500" y="1879600"/>
          <p14:tracePt t="6005" x="4375150" y="1892300"/>
          <p14:tracePt t="6020" x="4368800" y="1911350"/>
          <p14:tracePt t="6037" x="4368800" y="1936750"/>
          <p14:tracePt t="6053" x="4362450" y="1949450"/>
          <p14:tracePt t="6071" x="4362450" y="1955800"/>
          <p14:tracePt t="6244" x="4349750" y="1955800"/>
          <p14:tracePt t="6271" x="4349750" y="1962150"/>
          <p14:tracePt t="6282" x="4343400" y="1962150"/>
          <p14:tracePt t="6333" x="4343400" y="1974850"/>
          <p14:tracePt t="6372" x="4337050" y="1981200"/>
          <p14:tracePt t="6413" x="4337050" y="1987550"/>
          <p14:tracePt t="6461" x="4337050" y="2000250"/>
          <p14:tracePt t="6684" x="4324350" y="2000250"/>
          <p14:tracePt t="6695" x="4324350" y="2006600"/>
          <p14:tracePt t="6726" x="4324350" y="2019300"/>
          <p14:tracePt t="6820" x="4318000" y="2019300"/>
          <p14:tracePt t="7008" x="4337050" y="2019300"/>
          <p14:tracePt t="7026" x="4362450" y="2019300"/>
          <p14:tracePt t="7042" x="4400550" y="2012950"/>
          <p14:tracePt t="7057" x="4438650" y="2012950"/>
          <p14:tracePt t="7076" x="4495800" y="2012950"/>
          <p14:tracePt t="7091" x="4533900" y="2000250"/>
          <p14:tracePt t="7107" x="4572000" y="1993900"/>
          <p14:tracePt t="7115" x="4597400" y="1981200"/>
          <p14:tracePt t="7130" x="4622800" y="1962150"/>
          <p14:tracePt t="7140" x="4641850" y="1955800"/>
          <p14:tracePt t="7157" x="4660900" y="1936750"/>
          <p14:tracePt t="7175" x="4686300" y="1924050"/>
          <p14:tracePt t="7191" x="4718050" y="1905000"/>
          <p14:tracePt t="7206" x="4743450" y="1892300"/>
          <p14:tracePt t="7222" x="4787900" y="1847850"/>
          <p14:tracePt t="7240" x="4813300" y="1816100"/>
          <p14:tracePt t="7256" x="4845050" y="1790700"/>
          <p14:tracePt t="7269" x="4870450" y="1771650"/>
          <p14:tracePt t="7286" x="4902200" y="1739900"/>
          <p14:tracePt t="7304" x="4940300" y="1720850"/>
          <p14:tracePt t="7320" x="4972050" y="1689100"/>
          <p14:tracePt t="7339" x="5035550" y="1638300"/>
          <p14:tracePt t="7355" x="5060950" y="1619250"/>
          <p14:tracePt t="7371" x="5105400" y="1587500"/>
          <p14:tracePt t="7388" x="5156200" y="1555750"/>
          <p14:tracePt t="7403" x="5200650" y="1536700"/>
          <p14:tracePt t="7420" x="5245100" y="1511300"/>
          <p14:tracePt t="7437" x="5283200" y="1492250"/>
          <p14:tracePt t="7453" x="5353050" y="1479550"/>
          <p14:tracePt t="7469" x="5416550" y="1479550"/>
          <p14:tracePt t="7486" x="5524500" y="1485900"/>
          <p14:tracePt t="7503" x="5676900" y="1517650"/>
          <p14:tracePt t="7519" x="5848350" y="1574800"/>
          <p14:tracePt t="7538" x="6197600" y="1701800"/>
          <p14:tracePt t="7554" x="6369050" y="1758950"/>
          <p14:tracePt t="7572" x="6527800" y="1816100"/>
          <p14:tracePt t="7588" x="6629400" y="1866900"/>
          <p14:tracePt t="7604" x="6692900" y="1898650"/>
          <p14:tracePt t="7621" x="6737350" y="1930400"/>
          <p14:tracePt t="7629" x="6762750" y="1955800"/>
          <p14:tracePt t="7639" x="6769100" y="1974850"/>
          <p14:tracePt t="7653" x="6788150" y="2000250"/>
          <p14:tracePt t="7670" x="6807200" y="2044700"/>
          <p14:tracePt t="7686" x="6832600" y="2082800"/>
          <p14:tracePt t="7703" x="6851650" y="2127250"/>
          <p14:tracePt t="7720" x="6870700" y="2178050"/>
          <p14:tracePt t="7736" x="6908800" y="2247900"/>
          <p14:tracePt t="7757" x="6953250" y="2349500"/>
          <p14:tracePt t="7773" x="6972300" y="2432050"/>
          <p14:tracePt t="7789" x="7010400" y="2527300"/>
          <p14:tracePt t="7804" x="7035800" y="2609850"/>
          <p14:tracePt t="7820" x="7048500" y="2686050"/>
          <p14:tracePt t="7838" x="7054850" y="2755900"/>
          <p14:tracePt t="7854" x="7054850" y="2819400"/>
          <p14:tracePt t="7870" x="7054850" y="2870200"/>
          <p14:tracePt t="7887" x="7054850" y="2933700"/>
          <p14:tracePt t="7903" x="7054850" y="2997200"/>
          <p14:tracePt t="7920" x="7067550" y="3067050"/>
          <p14:tracePt t="7940" x="7067550" y="3162300"/>
          <p14:tracePt t="7955" x="7067550" y="3213100"/>
          <p14:tracePt t="7973" x="7067550" y="3282950"/>
          <p14:tracePt t="7989" x="7067550" y="3346450"/>
          <p14:tracePt t="8003" x="7061200" y="3441700"/>
          <p14:tracePt t="8021" x="7048500" y="3517900"/>
          <p14:tracePt t="8038" x="7042150" y="3594100"/>
          <p14:tracePt t="8055" x="7016750" y="3663950"/>
          <p14:tracePt t="8072" x="6997700" y="3733800"/>
          <p14:tracePt t="8088" x="6972300" y="3797300"/>
          <p14:tracePt t="8107" x="6940550" y="3886200"/>
          <p14:tracePt t="8124" x="6927850" y="3924300"/>
          <p14:tracePt t="8140" x="6908800" y="3968750"/>
          <p14:tracePt t="8147" x="6896100" y="4000500"/>
          <p14:tracePt t="8163" x="6877050" y="4044950"/>
          <p14:tracePt t="8174" x="6864350" y="4064000"/>
          <p14:tracePt t="8189" x="6845300" y="4102100"/>
          <p14:tracePt t="8204" x="6826250" y="4121150"/>
          <p14:tracePt t="8220" x="6807200" y="4159250"/>
          <p14:tracePt t="8236" x="6788150" y="4178300"/>
          <p14:tracePt t="8254" x="6750050" y="4222750"/>
          <p14:tracePt t="8271" x="6705600" y="4267200"/>
          <p14:tracePt t="8288" x="6635750" y="4311650"/>
          <p14:tracePt t="8304" x="6572250" y="4356100"/>
          <p14:tracePt t="8323" x="6451600" y="4425950"/>
          <p14:tracePt t="8341" x="6356350" y="4464050"/>
          <p14:tracePt t="8357" x="6261100" y="4495800"/>
          <p14:tracePt t="8373" x="6159500" y="4533900"/>
          <p14:tracePt t="8388" x="6083300" y="4572000"/>
          <p14:tracePt t="8404" x="6000750" y="4591050"/>
          <p14:tracePt t="8420" x="5930900" y="4616450"/>
          <p14:tracePt t="8436" x="5854700" y="4641850"/>
          <p14:tracePt t="8453" x="5784850" y="4660900"/>
          <p14:tracePt t="8470" x="5708650" y="4686300"/>
          <p14:tracePt t="8486" x="5613400" y="4692650"/>
          <p14:tracePt t="8504" x="5518150" y="4705350"/>
          <p14:tracePt t="8523" x="5378450" y="4730750"/>
          <p14:tracePt t="8540" x="5289550" y="4730750"/>
          <p14:tracePt t="8556" x="5226050" y="4756150"/>
          <p14:tracePt t="8571" x="5156200" y="4762500"/>
          <p14:tracePt t="8587" x="5092700" y="4787900"/>
          <p14:tracePt t="8604" x="5010150" y="4800600"/>
          <p14:tracePt t="8621" x="4933950" y="4800600"/>
          <p14:tracePt t="8637" x="4851400" y="4806950"/>
          <p14:tracePt t="8653" x="4775200" y="4806950"/>
          <p14:tracePt t="8659" x="4730750" y="4806950"/>
          <p14:tracePt t="8672" x="4686300" y="4806950"/>
          <p14:tracePt t="8687" x="4591050" y="4806950"/>
          <p14:tracePt t="8708" x="4457700" y="4806950"/>
          <p14:tracePt t="8724" x="4362450" y="4806950"/>
          <p14:tracePt t="8739" x="4273550" y="4806950"/>
          <p14:tracePt t="8757" x="4197350" y="4806950"/>
          <p14:tracePt t="8773" x="4114800" y="4806950"/>
          <p14:tracePt t="8789" x="4025900" y="4806950"/>
          <p14:tracePt t="8804" x="3937000" y="4819650"/>
          <p14:tracePt t="8821" x="3841750" y="4819650"/>
          <p14:tracePt t="8840" x="3752850" y="4832350"/>
          <p14:tracePt t="8854" x="3619500" y="4845050"/>
          <p14:tracePt t="8871" x="3511550" y="4845050"/>
          <p14:tracePt t="8891" x="3378200" y="4845050"/>
          <p14:tracePt t="8904" x="3333750" y="4845050"/>
          <p14:tracePt t="8924" x="3194050" y="4845050"/>
          <p14:tracePt t="8939" x="3105150" y="4845050"/>
          <p14:tracePt t="8956" x="3009900" y="4845050"/>
          <p14:tracePt t="8972" x="2908300" y="4845050"/>
          <p14:tracePt t="8988" x="2813050" y="4845050"/>
          <p14:tracePt t="9004" x="2724150" y="4857750"/>
          <p14:tracePt t="9021" x="2641600" y="4870450"/>
          <p14:tracePt t="9039" x="2578100" y="4876800"/>
          <p14:tracePt t="9055" x="2533650" y="4902200"/>
          <p14:tracePt t="9072" x="2514600" y="4902200"/>
          <p14:tracePt t="9476" x="2508250" y="4902200"/>
          <p14:tracePt t="9490" x="2508250" y="4895850"/>
          <p14:tracePt t="9693" x="2508250" y="4889500"/>
          <p14:tracePt t="9712" x="2508250" y="4883150"/>
          <p14:tracePt t="9728" x="2508250" y="4870450"/>
          <p14:tracePt t="9742" x="2508250" y="4864100"/>
          <p14:tracePt t="9789" x="2508250" y="4857750"/>
          <p14:tracePt t="9887" x="2508250" y="4845050"/>
          <p14:tracePt t="9974" x="2508250" y="4826000"/>
          <p14:tracePt t="9989" x="2520950" y="4819650"/>
          <p14:tracePt t="10005" x="2520950" y="4813300"/>
          <p14:tracePt t="10022" x="2533650" y="4794250"/>
          <p14:tracePt t="10039" x="2546350" y="4775200"/>
          <p14:tracePt t="10055" x="2565400" y="4749800"/>
          <p14:tracePt t="10075" x="2597150" y="4660900"/>
          <p14:tracePt t="10092" x="2628900" y="4603750"/>
          <p14:tracePt t="10108" x="2673350" y="4540250"/>
          <p14:tracePt t="10124" x="2717800" y="4470400"/>
          <p14:tracePt t="10141" x="2768600" y="4387850"/>
          <p14:tracePt t="10158" x="2800350" y="4305300"/>
          <p14:tracePt t="10174" x="2825750" y="4210050"/>
          <p14:tracePt t="10190" x="2851150" y="4114800"/>
          <p14:tracePt t="10198" x="2863850" y="4070350"/>
          <p14:tracePt t="10211" x="2863850" y="4000500"/>
          <p14:tracePt t="10223" x="2863850" y="3968750"/>
          <p14:tracePt t="10242" x="2863850" y="3886200"/>
          <p14:tracePt t="10258" x="2863850" y="3848100"/>
          <p14:tracePt t="10274" x="2863850" y="3810000"/>
          <p14:tracePt t="10292" x="2863850" y="3765550"/>
          <p14:tracePt t="10311" x="2870200" y="3740150"/>
          <p14:tracePt t="10327" x="2889250" y="3721100"/>
          <p14:tracePt t="10346" x="2952750" y="3683000"/>
          <p14:tracePt t="10355" x="2997200" y="3670300"/>
          <p14:tracePt t="10372" x="3149600" y="3644900"/>
          <p14:tracePt t="10387" x="3378200" y="3613150"/>
          <p14:tracePt t="10403" x="3625850" y="3613150"/>
          <p14:tracePt t="10420" x="3848100" y="3613150"/>
          <p14:tracePt t="10437" x="4076700" y="3600450"/>
          <p14:tracePt t="10453" x="4260850" y="3581400"/>
          <p14:tracePt t="10470" x="4445000" y="3581400"/>
          <p14:tracePt t="10487" x="4692650" y="3581400"/>
          <p14:tracePt t="10503" x="4895850" y="3581400"/>
          <p14:tracePt t="10520" x="5105400" y="3594100"/>
          <p14:tracePt t="10540" x="5422900" y="3670300"/>
          <p14:tracePt t="10556" x="5638800" y="3727450"/>
          <p14:tracePt t="10572" x="5873750" y="3790950"/>
          <p14:tracePt t="10588" x="6064250" y="3848100"/>
          <p14:tracePt t="10604" x="6242050" y="3892550"/>
          <p14:tracePt t="10621" x="6432550" y="3956050"/>
          <p14:tracePt t="10638" x="6610350" y="4013200"/>
          <p14:tracePt t="10653" x="6781800" y="4057650"/>
          <p14:tracePt t="10670" x="6959600" y="4114800"/>
          <p14:tracePt t="10686" x="7118350" y="4171950"/>
          <p14:tracePt t="10692" x="7181850" y="4197350"/>
          <p14:tracePt t="10703" x="7270750" y="4229100"/>
          <p14:tracePt t="10719" x="7410450" y="4267200"/>
          <p14:tracePt t="10736" x="7524750" y="4305300"/>
          <p14:tracePt t="10756" x="7626350" y="4343400"/>
          <p14:tracePt t="10772" x="7664450" y="4362450"/>
          <p14:tracePt t="10837" x="7677150" y="4368800"/>
          <p14:tracePt t="10847" x="7677150" y="4381500"/>
          <p14:tracePt t="10861" x="7645400" y="4381500"/>
          <p14:tracePt t="10871" x="7594600" y="4381500"/>
          <p14:tracePt t="10888" x="7454900" y="4381500"/>
          <p14:tracePt t="10907" x="7061200" y="4356100"/>
          <p14:tracePt t="10920" x="6921500" y="4337050"/>
          <p14:tracePt t="10939" x="6464300" y="4273550"/>
          <p14:tracePt t="10956" x="6153150" y="4191000"/>
          <p14:tracePt t="10972" x="5899150" y="4095750"/>
          <p14:tracePt t="10988" x="5702300" y="4051300"/>
          <p14:tracePt t="11004" x="5530850" y="3994150"/>
          <p14:tracePt t="11021" x="5410200" y="3949700"/>
          <p14:tracePt t="11038" x="5314950" y="3917950"/>
          <p14:tracePt t="11054" x="5232400" y="3879850"/>
          <p14:tracePt t="11072" x="5137150" y="3848100"/>
          <p14:tracePt t="11088" x="5035550" y="3797300"/>
          <p14:tracePt t="11104" x="4953000" y="3746500"/>
          <p14:tracePt t="11123" x="4800600" y="3657600"/>
          <p14:tracePt t="11140" x="4679950" y="3575050"/>
          <p14:tracePt t="11160" x="4559300" y="3524250"/>
          <p14:tracePt t="11174" x="4419600" y="3467100"/>
          <p14:tracePt t="11187" x="4318000" y="3416300"/>
          <p14:tracePt t="11203" x="4216400" y="3365500"/>
          <p14:tracePt t="11219" x="4146550" y="3346450"/>
          <p14:tracePt t="11236" x="4083050" y="3321050"/>
          <p14:tracePt t="11254" x="4013200" y="3302000"/>
          <p14:tracePt t="11270" x="3987800" y="3289300"/>
          <p14:tracePt t="11288" x="3975100" y="3289300"/>
          <p14:tracePt t="11485" x="3968750" y="3289300"/>
          <p14:tracePt t="11497" x="3962400" y="3289300"/>
          <p14:tracePt t="11527" x="3867150" y="3244850"/>
          <p14:tracePt t="11556" x="3644900" y="3143250"/>
          <p14:tracePt t="11572" x="3505200" y="3041650"/>
          <p14:tracePt t="11589" x="3352800" y="2927350"/>
          <p14:tracePt t="11605" x="3225800" y="2794000"/>
          <p14:tracePt t="11623" x="3155950" y="2673350"/>
          <p14:tracePt t="11639" x="3092450" y="2552700"/>
          <p14:tracePt t="11655" x="3041650" y="2451100"/>
          <p14:tracePt t="11672" x="2990850" y="2368550"/>
          <p14:tracePt t="11688" x="2946400" y="2311400"/>
          <p14:tracePt t="11698" x="2901950" y="2266950"/>
          <p14:tracePt t="11708" x="2895600" y="2260600"/>
          <p14:tracePt t="11723" x="2857500" y="2241550"/>
          <p14:tracePt t="11739" x="2825750" y="2222500"/>
          <p14:tracePt t="11754" x="2819400" y="2222500"/>
          <p14:tracePt t="11805" x="2806700" y="2209800"/>
          <p14:tracePt t="11815" x="2806700" y="2203450"/>
          <p14:tracePt t="11839" x="2806700" y="2178050"/>
          <p14:tracePt t="11855" x="2813050" y="2159000"/>
          <p14:tracePt t="11871" x="2844800" y="2120900"/>
          <p14:tracePt t="11892" x="2908300" y="2063750"/>
          <p14:tracePt t="11904" x="2927350" y="2044700"/>
          <p14:tracePt t="11924" x="3003550" y="1987550"/>
          <p14:tracePt t="11939" x="3073400" y="1968500"/>
          <p14:tracePt t="11957" x="3136900" y="1943100"/>
          <p14:tracePt t="11973" x="3206750" y="1924050"/>
          <p14:tracePt t="11989" x="3270250" y="1898650"/>
          <p14:tracePt t="12004" x="3352800" y="1885950"/>
          <p14:tracePt t="12021" x="3441700" y="1885950"/>
          <p14:tracePt t="12038" x="3536950" y="1879600"/>
          <p14:tracePt t="12055" x="3625850" y="1866900"/>
          <p14:tracePt t="12075" x="3765550" y="1866900"/>
          <p14:tracePt t="12089" x="3822700" y="1866900"/>
          <p14:tracePt t="12105" x="3930650" y="1866900"/>
          <p14:tracePt t="12124" x="4070350" y="1866900"/>
          <p14:tracePt t="12141" x="4159250" y="1866900"/>
          <p14:tracePt t="12157" x="4210050" y="1866900"/>
          <p14:tracePt t="12173" x="4254500" y="1866900"/>
          <p14:tracePt t="12188" x="4267200" y="1866900"/>
          <p14:tracePt t="12197" x="4279900" y="1866900"/>
          <p14:tracePt t="12206" x="4286250" y="1866900"/>
          <p14:tracePt t="12221" x="4305300" y="1866900"/>
          <p14:tracePt t="12237" x="4343400" y="1866900"/>
          <p14:tracePt t="12254" x="4381500" y="1866900"/>
          <p14:tracePt t="12271" x="4419600" y="1866900"/>
          <p14:tracePt t="12289" x="4457700" y="1866900"/>
          <p14:tracePt t="12304" x="4495800" y="1866900"/>
          <p14:tracePt t="12324" x="4559300" y="1866900"/>
          <p14:tracePt t="12340" x="4597400" y="1866900"/>
          <p14:tracePt t="12355" x="4648200" y="1866900"/>
          <p14:tracePt t="12372" x="4711700" y="1866900"/>
          <p14:tracePt t="12388" x="4781550" y="1873250"/>
          <p14:tracePt t="12404" x="4845050" y="1873250"/>
          <p14:tracePt t="12420" x="4908550" y="1879600"/>
          <p14:tracePt t="12438" x="4978400" y="1892300"/>
          <p14:tracePt t="12453" x="5041900" y="1905000"/>
          <p14:tracePt t="12470" x="5111750" y="1924050"/>
          <p14:tracePt t="12491" x="5219700" y="1949450"/>
          <p14:tracePt t="12506" x="5251450" y="1949450"/>
          <p14:tracePt t="12524" x="5353050" y="1968500"/>
          <p14:tracePt t="12538" x="5397500" y="1993900"/>
          <p14:tracePt t="12557" x="5448300" y="2000250"/>
          <p14:tracePt t="12572" x="5505450" y="2025650"/>
          <p14:tracePt t="12588" x="5543550" y="2044700"/>
          <p14:tracePt t="12604" x="5600700" y="2076450"/>
          <p14:tracePt t="12622" x="5670550" y="2120900"/>
          <p14:tracePt t="12638" x="5721350" y="2159000"/>
          <p14:tracePt t="12654" x="5765800" y="2203450"/>
          <p14:tracePt t="12671" x="5810250" y="2241550"/>
          <p14:tracePt t="12688" x="5829300" y="2260600"/>
          <p14:tracePt t="12695" x="5835650" y="2279650"/>
          <p14:tracePt t="12704" x="5848350" y="2298700"/>
          <p14:tracePt t="12720" x="5867400" y="2343150"/>
          <p14:tracePt t="12740" x="5899150" y="2393950"/>
          <p14:tracePt t="12757" x="5905500" y="2413000"/>
          <p14:tracePt t="12773" x="5937250" y="2457450"/>
          <p14:tracePt t="12789" x="5949950" y="2482850"/>
          <p14:tracePt t="12805" x="5949950" y="2514600"/>
          <p14:tracePt t="12822" x="5962650" y="2552700"/>
          <p14:tracePt t="12839" x="5981700" y="2603500"/>
          <p14:tracePt t="12855" x="5994400" y="2647950"/>
          <p14:tracePt t="12871" x="6013450" y="2686050"/>
          <p14:tracePt t="12892" x="6045200" y="2762250"/>
          <p14:tracePt t="12905" x="6057900" y="2794000"/>
          <p14:tracePt t="12924" x="6089650" y="2870200"/>
          <p14:tracePt t="12940" x="6108700" y="2940050"/>
          <p14:tracePt t="12957" x="6134100" y="2978150"/>
          <p14:tracePt t="12973" x="6140450" y="3022600"/>
          <p14:tracePt t="12990" x="6165850" y="3060700"/>
          <p14:tracePt t="13004" x="6172200" y="3105150"/>
          <p14:tracePt t="13022" x="6184900" y="3155950"/>
          <p14:tracePt t="13038" x="6203950" y="3225800"/>
          <p14:tracePt t="13055" x="6229350" y="3289300"/>
          <p14:tracePt t="13074" x="6248400" y="3359150"/>
          <p14:tracePt t="13091" x="6273800" y="3454400"/>
          <p14:tracePt t="13104" x="6286500" y="3479800"/>
          <p14:tracePt t="13125" x="6318250" y="3594100"/>
          <p14:tracePt t="13141" x="6337300" y="3657600"/>
          <p14:tracePt t="13156" x="6350000" y="3708400"/>
          <p14:tracePt t="13172" x="6362700" y="3752850"/>
          <p14:tracePt t="13188" x="6375400" y="3790950"/>
          <p14:tracePt t="13196" x="6375400" y="3810000"/>
          <p14:tracePt t="13210" x="6375400" y="3848100"/>
          <p14:tracePt t="13221" x="6381750" y="3886200"/>
          <p14:tracePt t="13238" x="6381750" y="3924300"/>
          <p14:tracePt t="13254" x="6381750" y="3962400"/>
          <p14:tracePt t="13272" x="6381750" y="3987800"/>
          <p14:tracePt t="13291" x="6369050" y="4051300"/>
          <p14:tracePt t="13308" x="6356350" y="4102100"/>
          <p14:tracePt t="13321" x="6343650" y="4133850"/>
          <p14:tracePt t="13340" x="6311900" y="4222750"/>
          <p14:tracePt t="13357" x="6292850" y="4292600"/>
          <p14:tracePt t="13372" x="6254750" y="4356100"/>
          <p14:tracePt t="13389" x="6210300" y="4413250"/>
          <p14:tracePt t="13404" x="6165850" y="4470400"/>
          <p14:tracePt t="13421" x="6102350" y="4514850"/>
          <p14:tracePt t="13438" x="6032500" y="4559300"/>
          <p14:tracePt t="13454" x="5949950" y="4597400"/>
          <p14:tracePt t="13471" x="5867400" y="4635500"/>
          <p14:tracePt t="13488" x="5797550" y="4654550"/>
          <p14:tracePt t="13504" x="5746750" y="4673600"/>
          <p14:tracePt t="13524" x="5670550" y="4705350"/>
          <p14:tracePt t="13541" x="5619750" y="4718050"/>
          <p14:tracePt t="13556" x="5549900" y="4743450"/>
          <p14:tracePt t="13573" x="5486400" y="4762500"/>
          <p14:tracePt t="13589" x="5416550" y="4787900"/>
          <p14:tracePt t="13604" x="5353050" y="4794250"/>
          <p14:tracePt t="13623" x="5308600" y="4819650"/>
          <p14:tracePt t="13638" x="5257800" y="4826000"/>
          <p14:tracePt t="13655" x="5213350" y="4838700"/>
          <p14:tracePt t="13671" x="5175250" y="4851400"/>
          <p14:tracePt t="13688" x="5137150" y="4857750"/>
          <p14:tracePt t="13696" x="5099050" y="4857750"/>
          <p14:tracePt t="13708" x="5060950" y="4857750"/>
          <p14:tracePt t="13723" x="4997450" y="4857750"/>
          <p14:tracePt t="13740" x="4946650" y="4857750"/>
          <p14:tracePt t="13758" x="4895850" y="4870450"/>
          <p14:tracePt t="13772" x="4838700" y="4870450"/>
          <p14:tracePt t="13789" x="4775200" y="4870450"/>
          <p14:tracePt t="13806" x="4711700" y="4870450"/>
          <p14:tracePt t="13822" x="4635500" y="4870450"/>
          <p14:tracePt t="13839" x="4552950" y="4870450"/>
          <p14:tracePt t="13855" x="4489450" y="4870450"/>
          <p14:tracePt t="13871" x="4425950" y="4883150"/>
          <p14:tracePt t="13892" x="4349750" y="4883150"/>
          <p14:tracePt t="13908" x="4286250" y="4895850"/>
          <p14:tracePt t="13925" x="4222750" y="4895850"/>
          <p14:tracePt t="13940" x="4127500" y="4902200"/>
          <p14:tracePt t="13957" x="4038600" y="4902200"/>
          <p14:tracePt t="13972" x="3968750" y="4914900"/>
          <p14:tracePt t="13989" x="3892550" y="4914900"/>
          <p14:tracePt t="14005" x="3829050" y="4914900"/>
          <p14:tracePt t="14022" x="3765550" y="4914900"/>
          <p14:tracePt t="14039" x="3695700" y="4914900"/>
          <p14:tracePt t="14055" x="3632200" y="4914900"/>
          <p14:tracePt t="14076" x="3536950" y="4914900"/>
          <p14:tracePt t="14092" x="3467100" y="4914900"/>
          <p14:tracePt t="14105" x="3435350" y="4927600"/>
          <p14:tracePt t="14126" x="3352800" y="4927600"/>
          <p14:tracePt t="14142" x="3289300" y="4927600"/>
          <p14:tracePt t="14156" x="3232150" y="4927600"/>
          <p14:tracePt t="14172" x="3181350" y="4927600"/>
          <p14:tracePt t="14189" x="3130550" y="4927600"/>
          <p14:tracePt t="14199" x="3098800" y="4927600"/>
          <p14:tracePt t="14212" x="3048000" y="4921250"/>
          <p14:tracePt t="14222" x="3022600" y="4921250"/>
          <p14:tracePt t="14239" x="2984500" y="4921250"/>
          <p14:tracePt t="14255" x="2971800" y="4921250"/>
          <p14:tracePt t="14274" x="2952750" y="4921250"/>
          <p14:tracePt t="14631" x="2965450" y="4927600"/>
          <p14:tracePt t="14656" x="3009900" y="4946650"/>
          <p14:tracePt t="14659" x="3028950" y="4946650"/>
          <p14:tracePt t="14675" x="3073400" y="4965700"/>
          <p14:tracePt t="14692" x="3111500" y="4965700"/>
          <p14:tracePt t="14698" x="3117850" y="4972050"/>
          <p14:tracePt t="14709" x="3130550" y="4972050"/>
          <p14:tracePt t="14723" x="3143250" y="4972050"/>
          <p14:tracePt t="14754" x="3155950" y="4972050"/>
          <p14:tracePt t="14771" x="3175000" y="4972050"/>
          <p14:tracePt t="14789" x="3187700" y="4972050"/>
          <p14:tracePt t="14806" x="3225800" y="4984750"/>
          <p14:tracePt t="14822" x="3263900" y="4984750"/>
          <p14:tracePt t="14839" x="3321050" y="4984750"/>
          <p14:tracePt t="14856" x="3359150" y="4984750"/>
          <p14:tracePt t="14876" x="3384550" y="4984750"/>
          <p14:tracePt t="14891" x="3403600" y="4984750"/>
          <p14:tracePt t="14906" x="3409950" y="4984750"/>
          <p14:tracePt t="14923" x="3435350" y="4984750"/>
          <p14:tracePt t="14941" x="3454400" y="4984750"/>
          <p14:tracePt t="14956" x="3479800" y="4984750"/>
          <p14:tracePt t="14973" x="3505200" y="4984750"/>
          <p14:tracePt t="14989" x="3524250" y="4984750"/>
          <p14:tracePt t="15005" x="3549650" y="4991100"/>
          <p14:tracePt t="15022" x="3581400" y="5003800"/>
          <p14:tracePt t="15039" x="3606800" y="5003800"/>
          <p14:tracePt t="15056" x="3644900" y="5010150"/>
          <p14:tracePt t="15075" x="3721100" y="5010150"/>
          <p14:tracePt t="15092" x="3771900" y="5022850"/>
          <p14:tracePt t="15108" x="3816350" y="5041900"/>
          <p14:tracePt t="15125" x="3854450" y="5054600"/>
          <p14:tracePt t="15141" x="3879850" y="5060950"/>
          <p14:tracePt t="15157" x="3898900" y="5060950"/>
          <p14:tracePt t="15172" x="3930650" y="5073650"/>
          <p14:tracePt t="15189" x="3956050" y="5080000"/>
          <p14:tracePt t="15205" x="3981450" y="5080000"/>
          <p14:tracePt t="15214" x="4000500" y="5080000"/>
          <p14:tracePt t="15225" x="4019550" y="5080000"/>
          <p14:tracePt t="15240" x="4057650" y="5080000"/>
          <p14:tracePt t="15255" x="4102100" y="5080000"/>
          <p14:tracePt t="15272" x="4140200" y="5080000"/>
          <p14:tracePt t="15292" x="4197350" y="5080000"/>
          <p14:tracePt t="15308" x="4222750" y="5080000"/>
          <p14:tracePt t="15325" x="4254500" y="5080000"/>
          <p14:tracePt t="15340" x="4267200" y="5080000"/>
          <p14:tracePt t="15356" x="4305300" y="5080000"/>
          <p14:tracePt t="15372" x="4349750" y="5080000"/>
          <p14:tracePt t="15389" x="4387850" y="5080000"/>
          <p14:tracePt t="15404" x="4425950" y="5080000"/>
          <p14:tracePt t="15421" x="4476750" y="5080000"/>
          <p14:tracePt t="15438" x="4514850" y="5080000"/>
          <p14:tracePt t="15454" x="4552950" y="5080000"/>
          <p14:tracePt t="15470" x="4591050" y="5080000"/>
          <p14:tracePt t="15488" x="4635500" y="5080000"/>
          <p14:tracePt t="15504" x="4673600" y="5080000"/>
          <p14:tracePt t="15521" x="4711700" y="5080000"/>
          <p14:tracePt t="15541" x="4768850" y="5080000"/>
          <p14:tracePt t="15556" x="4787900" y="5067300"/>
          <p14:tracePt t="15572" x="4806950" y="5060950"/>
          <p14:tracePt t="15588" x="4813300" y="5054600"/>
          <p14:tracePt t="15604" x="4819650" y="5041900"/>
          <p14:tracePt t="15621" x="4838700" y="5041900"/>
          <p14:tracePt t="15638" x="4870450" y="5035550"/>
          <p14:tracePt t="15654" x="4921250" y="5035550"/>
          <p14:tracePt t="15671" x="4959350" y="5016500"/>
          <p14:tracePt t="15687" x="5003800" y="5003800"/>
          <p14:tracePt t="15704" x="5029200" y="4997450"/>
          <p14:tracePt t="15720" x="5035550" y="4984750"/>
          <p14:tracePt t="15726" x="5048250" y="4984750"/>
          <p14:tracePt t="15740" x="5067300" y="4972050"/>
          <p14:tracePt t="15756" x="5080000" y="4953000"/>
          <p14:tracePt t="15773" x="5111750" y="4933950"/>
          <p14:tracePt t="15789" x="5149850" y="4914900"/>
          <p14:tracePt t="15805" x="5207000" y="4870450"/>
          <p14:tracePt t="15821" x="5264150" y="4826000"/>
          <p14:tracePt t="15839" x="5321300" y="4781550"/>
          <p14:tracePt t="15855" x="5372100" y="4737100"/>
          <p14:tracePt t="15871" x="5429250" y="4711700"/>
          <p14:tracePt t="15888" x="5473700" y="4692650"/>
          <p14:tracePt t="15905" x="5511800" y="4673600"/>
          <p14:tracePt t="15923" x="5588000" y="4641850"/>
          <p14:tracePt t="15941" x="5626100" y="4616450"/>
          <p14:tracePt t="15956" x="5683250" y="4597400"/>
          <p14:tracePt t="15972" x="5734050" y="4584700"/>
          <p14:tracePt t="15989" x="5791200" y="4565650"/>
          <p14:tracePt t="16005" x="5848350" y="4533900"/>
          <p14:tracePt t="16023" x="5886450" y="4502150"/>
          <p14:tracePt t="16040" x="5918200" y="4483100"/>
          <p14:tracePt t="16055" x="5943600" y="4464050"/>
          <p14:tracePt t="16075" x="5969000" y="4438650"/>
          <p14:tracePt t="16090" x="5988050" y="4419600"/>
          <p14:tracePt t="16107" x="6007100" y="4400550"/>
          <p14:tracePt t="16125" x="6032500" y="4381500"/>
          <p14:tracePt t="16141" x="6064250" y="4356100"/>
          <p14:tracePt t="16156" x="6076950" y="4337050"/>
          <p14:tracePt t="16172" x="6108700" y="4305300"/>
          <p14:tracePt t="16188" x="6127750" y="4292600"/>
          <p14:tracePt t="16205" x="6146800" y="4260850"/>
          <p14:tracePt t="16221" x="6178550" y="4222750"/>
          <p14:tracePt t="16229" x="6197600" y="4210050"/>
          <p14:tracePt t="16239" x="6216650" y="4203700"/>
          <p14:tracePt t="16255" x="6248400" y="4171950"/>
          <p14:tracePt t="16272" x="6280150" y="4140200"/>
          <p14:tracePt t="16292" x="6305550" y="4095750"/>
          <p14:tracePt t="16308" x="6324600" y="4070350"/>
          <p14:tracePt t="16324" x="6343650" y="4038600"/>
          <p14:tracePt t="16340" x="6350000" y="4000500"/>
          <p14:tracePt t="16356" x="6375400" y="3956050"/>
          <p14:tracePt t="16371" x="6381750" y="3917950"/>
          <p14:tracePt t="16389" x="6381750" y="3879850"/>
          <p14:tracePt t="16405" x="6394450" y="3841750"/>
          <p14:tracePt t="16421" x="6394450" y="3797300"/>
          <p14:tracePt t="16438" x="6407150" y="3746500"/>
          <p14:tracePt t="16454" x="6407150" y="3708400"/>
          <p14:tracePt t="16471" x="6407150" y="3670300"/>
          <p14:tracePt t="16489" x="6407150" y="3619500"/>
          <p14:tracePt t="16508" x="6407150" y="3556000"/>
          <p14:tracePt t="16523" x="6407150" y="3517900"/>
          <p14:tracePt t="16540" x="6407150" y="3479800"/>
          <p14:tracePt t="16556" x="6407150" y="3454400"/>
          <p14:tracePt t="16572" x="6407150" y="3416300"/>
          <p14:tracePt t="16589" x="6407150" y="3384550"/>
          <p14:tracePt t="16605" x="6407150" y="3346450"/>
          <p14:tracePt t="16622" x="6400800" y="3321050"/>
          <p14:tracePt t="16638" x="6394450" y="3295650"/>
          <p14:tracePt t="16655" x="6381750" y="3263900"/>
          <p14:tracePt t="16672" x="6375400" y="3238500"/>
          <p14:tracePt t="16691" x="6362700" y="3213100"/>
          <p14:tracePt t="16704" x="6362700" y="3194050"/>
          <p14:tracePt t="16724" x="6356350" y="3155950"/>
          <p14:tracePt t="16740" x="6350000" y="3136900"/>
          <p14:tracePt t="16756" x="6330950" y="3111500"/>
          <p14:tracePt t="16772" x="6330950" y="3073400"/>
          <p14:tracePt t="16789" x="6318250" y="3048000"/>
          <p14:tracePt t="16805" x="6299200" y="3016250"/>
          <p14:tracePt t="16822" x="6292850" y="2978150"/>
          <p14:tracePt t="16839" x="6280150" y="2940050"/>
          <p14:tracePt t="16855" x="6261100" y="2895600"/>
          <p14:tracePt t="16871" x="6248400" y="2857500"/>
          <p14:tracePt t="16889" x="6229350" y="2813050"/>
          <p14:tracePt t="16907" x="6210300" y="2762250"/>
          <p14:tracePt t="16924" x="6191250" y="2736850"/>
          <p14:tracePt t="16940" x="6178550" y="2711450"/>
          <p14:tracePt t="16956" x="6159500" y="2667000"/>
          <p14:tracePt t="16971" x="6140450" y="2628900"/>
          <p14:tracePt t="16988" x="6134100" y="2609850"/>
          <p14:tracePt t="17005" x="6121400" y="2590800"/>
          <p14:tracePt t="17022" x="6115050" y="2578100"/>
          <p14:tracePt t="17039" x="6102350" y="2559050"/>
          <p14:tracePt t="17055" x="6096000" y="2540000"/>
          <p14:tracePt t="17072" x="6089650" y="2520950"/>
          <p14:tracePt t="17088" x="6070600" y="2508250"/>
          <p14:tracePt t="17105" x="6051550" y="2489200"/>
          <p14:tracePt t="17123" x="6019800" y="2463800"/>
          <p14:tracePt t="17140" x="6000750" y="2444750"/>
          <p14:tracePt t="17156" x="5981700" y="2425700"/>
          <p14:tracePt t="17172" x="5962650" y="2419350"/>
          <p14:tracePt t="17188" x="5949950" y="2400300"/>
          <p14:tracePt t="17205" x="5930900" y="2400300"/>
          <p14:tracePt t="17221" x="5924550" y="2393950"/>
          <p14:tracePt t="17239" x="5892800" y="2374900"/>
          <p14:tracePt t="17246" x="5886450" y="2374900"/>
          <p14:tracePt t="17256" x="5867400" y="2362200"/>
          <p14:tracePt t="17272" x="5835650" y="2355850"/>
          <p14:tracePt t="17288" x="5822950" y="2343150"/>
          <p14:tracePt t="17305" x="5791200" y="2336800"/>
          <p14:tracePt t="17324" x="5746750" y="2317750"/>
          <p14:tracePt t="17340" x="5708650" y="2305050"/>
          <p14:tracePt t="17356" x="5676900" y="2292350"/>
          <p14:tracePt t="17371" x="5626100" y="2266950"/>
          <p14:tracePt t="17389" x="5581650" y="2247900"/>
          <p14:tracePt t="17405" x="5543550" y="2228850"/>
          <p14:tracePt t="17421" x="5499100" y="2216150"/>
          <p14:tracePt t="17439" x="5473700" y="2197100"/>
          <p14:tracePt t="17456" x="5448300" y="2190750"/>
          <p14:tracePt t="17472" x="5416550" y="2178050"/>
          <p14:tracePt t="17492" x="5384800" y="2178050"/>
          <p14:tracePt t="17507" x="5346700" y="2178050"/>
          <p14:tracePt t="17525" x="5308600" y="2178050"/>
          <p14:tracePt t="17541" x="5264150" y="2171700"/>
          <p14:tracePt t="17556" x="5226050" y="2171700"/>
          <p14:tracePt t="17574" x="5194300" y="2159000"/>
          <p14:tracePt t="17589" x="5168900" y="2152650"/>
          <p14:tracePt t="17605" x="5143500" y="2139950"/>
          <p14:tracePt t="17623" x="5111750" y="2133600"/>
          <p14:tracePt t="17639" x="5099050" y="2127250"/>
          <p14:tracePt t="17655" x="5080000" y="2127250"/>
          <p14:tracePt t="17671" x="5060950" y="2114550"/>
          <p14:tracePt t="17705" x="5054600" y="2114550"/>
          <p14:tracePt t="17748" x="5048250" y="2114550"/>
          <p14:tracePt t="21175" x="5048250" y="2108200"/>
          <p14:tracePt t="21196" x="5086350" y="2095500"/>
          <p14:tracePt t="21211" x="5137150" y="2082800"/>
          <p14:tracePt t="21222" x="5149850" y="2082800"/>
          <p14:tracePt t="21239" x="5168900" y="2082800"/>
          <p14:tracePt t="21256" x="5194300" y="2076450"/>
          <p14:tracePt t="21272" x="5213350" y="2076450"/>
          <p14:tracePt t="21278" x="5232400" y="2076450"/>
          <p14:tracePt t="21291" x="5270500" y="2076450"/>
          <p14:tracePt t="21307" x="5283200" y="2076450"/>
          <p14:tracePt t="21325" x="5302250" y="2076450"/>
          <p14:tracePt t="21341" x="5340350" y="2076450"/>
          <p14:tracePt t="21356" x="5391150" y="2076450"/>
          <p14:tracePt t="21373" x="5448300" y="2063750"/>
          <p14:tracePt t="21390" x="5486400" y="2063750"/>
          <p14:tracePt t="21406" x="5492750" y="2063750"/>
          <p14:tracePt t="21461" x="5505450" y="2063750"/>
          <p14:tracePt t="21476" x="5511800" y="2063750"/>
          <p14:tracePt t="21493" x="5530850" y="2063750"/>
          <p14:tracePt t="21508" x="5543550" y="2063750"/>
          <p14:tracePt t="21524" x="5562600" y="2070100"/>
          <p14:tracePt t="21540" x="5581650" y="2082800"/>
          <p14:tracePt t="21556" x="5600700" y="2095500"/>
          <p14:tracePt t="21574" x="5613400" y="2101850"/>
          <p14:tracePt t="21589" x="5645150" y="2120900"/>
          <p14:tracePt t="21605" x="5683250" y="2139950"/>
          <p14:tracePt t="21623" x="5740400" y="2165350"/>
          <p14:tracePt t="21640" x="5803900" y="2184400"/>
          <p14:tracePt t="21655" x="5861050" y="2216150"/>
          <p14:tracePt t="21672" x="5930900" y="2266950"/>
          <p14:tracePt t="21691" x="6032500" y="2330450"/>
          <p14:tracePt t="21708" x="6089650" y="2387600"/>
          <p14:tracePt t="21725" x="6146800" y="2432050"/>
          <p14:tracePt t="21740" x="6191250" y="2476500"/>
          <p14:tracePt t="21756" x="6229350" y="2520950"/>
          <p14:tracePt t="21773" x="6248400" y="2546350"/>
          <p14:tracePt t="21779" x="6261100" y="2559050"/>
          <p14:tracePt t="21791" x="6267450" y="2578100"/>
          <p14:tracePt t="21806" x="6299200" y="2616200"/>
          <p14:tracePt t="21822" x="6330950" y="2660650"/>
          <p14:tracePt t="21840" x="6362700" y="2717800"/>
          <p14:tracePt t="21855" x="6400800" y="2768600"/>
          <p14:tracePt t="21872" x="6445250" y="2838450"/>
          <p14:tracePt t="21892" x="6477000" y="2901950"/>
          <p14:tracePt t="21907" x="6496050" y="2946400"/>
          <p14:tracePt t="21925" x="6515100" y="2984500"/>
          <p14:tracePt t="21941" x="6540500" y="3041650"/>
          <p14:tracePt t="21956" x="6572250" y="3092450"/>
          <p14:tracePt t="21972" x="6591300" y="3149600"/>
          <p14:tracePt t="21990" x="6616700" y="3213100"/>
          <p14:tracePt t="22006" x="6635750" y="3282950"/>
          <p14:tracePt t="22023" x="6661150" y="3378200"/>
          <p14:tracePt t="22039" x="6673850" y="3454400"/>
          <p14:tracePt t="22055" x="6673850" y="3530600"/>
          <p14:tracePt t="22073" x="6673850" y="3600450"/>
          <p14:tracePt t="22091" x="6673850" y="3721100"/>
          <p14:tracePt t="22108" x="6673850" y="3784600"/>
          <p14:tracePt t="22124" x="6654800" y="3854450"/>
          <p14:tracePt t="22139" x="6648450" y="3905250"/>
          <p14:tracePt t="22156" x="6623050" y="3949700"/>
          <p14:tracePt t="22173" x="6604000" y="3987800"/>
          <p14:tracePt t="22190" x="6584950" y="4032250"/>
          <p14:tracePt t="22206" x="6559550" y="4076700"/>
          <p14:tracePt t="22223" x="6540500" y="4114800"/>
          <p14:tracePt t="22241" x="6508750" y="4159250"/>
          <p14:tracePt t="22256" x="6477000" y="4203700"/>
          <p14:tracePt t="22272" x="6432550" y="4241800"/>
          <p14:tracePt t="22292" x="6343650" y="4311650"/>
          <p14:tracePt t="22299" x="6311900" y="4337050"/>
          <p14:tracePt t="22311" x="6286500" y="4356100"/>
          <p14:tracePt t="22324" x="6229350" y="4400550"/>
          <p14:tracePt t="22340" x="6178550" y="4432300"/>
          <p14:tracePt t="22355" x="6134100" y="4476750"/>
          <p14:tracePt t="22372" x="6089650" y="4495800"/>
          <p14:tracePt t="22391" x="6076950" y="4514850"/>
          <p14:tracePt t="22788" x="6064250" y="4521200"/>
          <p14:tracePt t="22813" x="6070600" y="4521200"/>
          <p14:tracePt t="22825" x="6076950" y="4508500"/>
          <p14:tracePt t="22843" x="6108700" y="4470400"/>
          <p14:tracePt t="22855" x="6115050" y="4451350"/>
          <p14:tracePt t="22872" x="6121400" y="4438650"/>
          <p14:tracePt t="22891" x="6153150" y="4375150"/>
          <p14:tracePt t="22906" x="6153150" y="4356100"/>
          <p14:tracePt t="22924" x="6165850" y="4286250"/>
          <p14:tracePt t="22940" x="6165850" y="4229100"/>
          <p14:tracePt t="22956" x="6165850" y="4178300"/>
          <p14:tracePt t="22972" x="6165850" y="4140200"/>
          <p14:tracePt t="22989" x="6153150" y="4095750"/>
          <p14:tracePt t="23005" x="6140450" y="4070350"/>
          <p14:tracePt t="23022" x="6134100" y="4032250"/>
          <p14:tracePt t="23039" x="6115050" y="4000500"/>
          <p14:tracePt t="23055" x="6096000" y="3975100"/>
          <p14:tracePt t="23072" x="6064250" y="3943350"/>
          <p14:tracePt t="23091" x="6026150" y="3886200"/>
          <p14:tracePt t="23106" x="6013450" y="3860800"/>
          <p14:tracePt t="23125" x="5962650" y="3810000"/>
          <p14:tracePt t="23140" x="5918200" y="3765550"/>
          <p14:tracePt t="23155" x="5873750" y="3733800"/>
          <p14:tracePt t="23174" x="5842000" y="3714750"/>
          <p14:tracePt t="23189" x="5803900" y="3695700"/>
          <p14:tracePt t="23206" x="5765800" y="3676650"/>
          <p14:tracePt t="23222" x="5695950" y="3638550"/>
          <p14:tracePt t="23239" x="5638800" y="3619500"/>
          <p14:tracePt t="23258" x="5543550" y="3575050"/>
          <p14:tracePt t="23276" x="5461000" y="3536950"/>
          <p14:tracePt t="23292" x="5359400" y="3505200"/>
          <p14:tracePt t="23310" x="5264150" y="3467100"/>
          <p14:tracePt t="23325" x="5194300" y="3441700"/>
          <p14:tracePt t="23333" x="5162550" y="3429000"/>
          <p14:tracePt t="23348" x="5080000" y="3409950"/>
          <p14:tracePt t="23358" x="5060950" y="3397250"/>
          <p14:tracePt t="23372" x="5022850" y="3378200"/>
          <p14:tracePt t="23389" x="4978400" y="3359150"/>
          <p14:tracePt t="23405" x="4953000" y="3340100"/>
          <p14:tracePt t="23422" x="4921250" y="3321050"/>
          <p14:tracePt t="23440" x="4870450" y="3302000"/>
          <p14:tracePt t="23456" x="4800600" y="3263900"/>
          <p14:tracePt t="23474" x="4737100" y="3244850"/>
          <p14:tracePt t="23494" x="4635500" y="3206750"/>
          <p14:tracePt t="23508" x="4591050" y="3200400"/>
          <p14:tracePt t="23524" x="4552950" y="3187700"/>
          <p14:tracePt t="23541" x="4533900" y="3181350"/>
          <p14:tracePt t="23557" x="4521200" y="3181350"/>
          <p14:tracePt t="23573" x="4502150" y="3168650"/>
          <p14:tracePt t="23590" x="4483100" y="3168650"/>
          <p14:tracePt t="23607" x="4464050" y="3168650"/>
          <p14:tracePt t="23624" x="4451350" y="3168650"/>
          <p14:tracePt t="23638" x="4419600" y="3168650"/>
          <p14:tracePt t="23655" x="4381500" y="3168650"/>
          <p14:tracePt t="23671" x="4343400" y="3168650"/>
          <p14:tracePt t="23687" x="4305300" y="3168650"/>
          <p14:tracePt t="23704" x="4267200" y="3168650"/>
          <p14:tracePt t="23721" x="4222750" y="3175000"/>
          <p14:tracePt t="23739" x="4178300" y="3187700"/>
          <p14:tracePt t="23756" x="4152900" y="3194050"/>
          <p14:tracePt t="23771" x="4133850" y="3194050"/>
          <p14:tracePt t="23804" x="4121150" y="3206750"/>
          <p14:tracePt t="23823" x="4108450" y="3206750"/>
          <p14:tracePt t="23840" x="4089400" y="3213100"/>
          <p14:tracePt t="23847" x="4083050" y="3213100"/>
          <p14:tracePt t="23856" x="4070350" y="3213100"/>
          <p14:tracePt t="23872" x="4064000" y="3219450"/>
          <p14:tracePt t="23892" x="4044950" y="3232150"/>
          <p14:tracePt t="23908" x="4038600" y="3238500"/>
          <p14:tracePt t="23988" x="4038600" y="3244850"/>
          <p14:tracePt t="23998" x="4025900" y="3244850"/>
          <p14:tracePt t="24012" x="4025900" y="3263900"/>
          <p14:tracePt t="24026" x="4025900" y="3282950"/>
          <p14:tracePt t="24039" x="4025900" y="3289300"/>
          <p14:tracePt t="24055" x="4025900" y="3308350"/>
          <p14:tracePt t="24072" x="4025900" y="3327400"/>
          <p14:tracePt t="24091" x="4025900" y="3352800"/>
          <p14:tracePt t="24107" x="4025900" y="3365500"/>
          <p14:tracePt t="24125" x="4025900" y="3378200"/>
          <p14:tracePt t="24139" x="4025900" y="3397250"/>
          <p14:tracePt t="24155" x="4025900" y="3409950"/>
          <p14:tracePt t="24172" x="4032250" y="3441700"/>
          <p14:tracePt t="24189" x="4032250" y="3454400"/>
          <p14:tracePt t="24205" x="4051300" y="3486150"/>
          <p14:tracePt t="24222" x="4051300" y="3492500"/>
          <p14:tracePt t="24240" x="4051300" y="3498850"/>
          <p14:tracePt t="24256" x="4057650" y="3511550"/>
          <p14:tracePt t="24272" x="4057650" y="3517900"/>
          <p14:tracePt t="24294" x="4057650" y="3530600"/>
          <p14:tracePt t="24306" x="4070350" y="3530600"/>
          <p14:tracePt t="24325" x="4070350" y="3543300"/>
          <p14:tracePt t="24341" x="4076700" y="3556000"/>
          <p14:tracePt t="24355" x="4083050" y="3562350"/>
          <p14:tracePt t="24373" x="4083050" y="3568700"/>
          <p14:tracePt t="24389" x="4095750" y="3568700"/>
          <p14:tracePt t="24405" x="4108450" y="3587750"/>
          <p14:tracePt t="24422" x="4127500" y="3606800"/>
          <p14:tracePt t="24439" x="4146550" y="3613150"/>
          <p14:tracePt t="24456" x="4152900" y="3625850"/>
          <p14:tracePt t="24472" x="4184650" y="3638550"/>
          <p14:tracePt t="24491" x="4229100" y="3663950"/>
          <p14:tracePt t="24509" x="4248150" y="3670300"/>
          <p14:tracePt t="24525" x="4267200" y="3670300"/>
          <p14:tracePt t="24540" x="4273550" y="3670300"/>
          <p14:tracePt t="24597" x="4286250" y="3676650"/>
          <p14:tracePt t="24607" x="4292600" y="3676650"/>
          <p14:tracePt t="24625" x="4311650" y="3676650"/>
          <p14:tracePt t="24640" x="4330700" y="3676650"/>
          <p14:tracePt t="24660" x="4362450" y="3689350"/>
          <p14:tracePt t="24676" x="4381500" y="3689350"/>
          <p14:tracePt t="24688" x="4387850" y="3689350"/>
          <p14:tracePt t="24707" x="4425950" y="3689350"/>
          <p14:tracePt t="24724" x="4451350" y="3689350"/>
          <p14:tracePt t="24740" x="4476750" y="3695700"/>
          <p14:tracePt t="24755" x="4508500" y="3708400"/>
          <p14:tracePt t="24772" x="4533900" y="3714750"/>
          <p14:tracePt t="24789" x="4552950" y="3727450"/>
          <p14:tracePt t="24909" x="4565650" y="3727450"/>
          <p14:tracePt t="25372" x="4565650" y="3721100"/>
          <p14:tracePt t="25394" x="4559300" y="3714750"/>
          <p14:tracePt t="25411" x="4540250" y="3695700"/>
          <p14:tracePt t="25422" x="4533900" y="3689350"/>
          <p14:tracePt t="25438" x="4508500" y="3670300"/>
          <p14:tracePt t="25454" x="4464050" y="3651250"/>
          <p14:tracePt t="25470" x="4438650" y="3651250"/>
          <p14:tracePt t="25487" x="4419600" y="3632200"/>
          <p14:tracePt t="25506" x="4387850" y="3613150"/>
          <p14:tracePt t="25523" x="4368800" y="3600450"/>
          <p14:tracePt t="25540" x="4343400" y="3581400"/>
          <p14:tracePt t="25557" x="4324350" y="3562350"/>
          <p14:tracePt t="25574" x="4305300" y="3556000"/>
          <p14:tracePt t="25589" x="4286250" y="3543300"/>
          <p14:tracePt t="25606" x="4279900" y="3524250"/>
          <p14:tracePt t="25624" x="4273550" y="3511550"/>
          <p14:tracePt t="25643" x="4254500" y="3492500"/>
          <p14:tracePt t="25656" x="4254500" y="3486150"/>
          <p14:tracePt t="25675" x="4235450" y="3467100"/>
          <p14:tracePt t="26095" x="4235450" y="3460750"/>
          <p14:tracePt t="26116" x="4235450" y="3429000"/>
          <p14:tracePt t="26140" x="4235450" y="3422650"/>
          <p14:tracePt t="26157" x="4235450" y="3403600"/>
          <p14:tracePt t="26172" x="4235450" y="3397250"/>
          <p14:tracePt t="26365" x="4235450" y="3409950"/>
          <p14:tracePt t="26377" x="4235450" y="3416300"/>
          <p14:tracePt t="26397" x="4235450" y="3435350"/>
          <p14:tracePt t="26408" x="4229100" y="3441700"/>
          <p14:tracePt t="26424" x="4216400" y="3460750"/>
          <p14:tracePt t="26438" x="4216400" y="3467100"/>
          <p14:tracePt t="26455" x="4216400" y="3479800"/>
          <p14:tracePt t="26471" x="4210050" y="3479800"/>
          <p14:tracePt t="26488" x="4191000" y="3479800"/>
          <p14:tracePt t="26508" x="4165600" y="3486150"/>
          <p14:tracePt t="26524" x="4152900" y="3505200"/>
          <p14:tracePt t="26542" x="4133850" y="3511550"/>
          <p14:tracePt t="26557" x="4114800" y="3511550"/>
          <p14:tracePt t="26574" x="4095750" y="3517900"/>
          <p14:tracePt t="26591" x="4083050" y="3517900"/>
          <p14:tracePt t="26608" x="4051300" y="3530600"/>
          <p14:tracePt t="26623" x="4025900" y="3530600"/>
          <p14:tracePt t="26641" x="3987800" y="3536950"/>
          <p14:tracePt t="26657" x="3949700" y="3536950"/>
          <p14:tracePt t="26676" x="3911600" y="3556000"/>
          <p14:tracePt t="26693" x="3879850" y="3568700"/>
          <p14:tracePt t="26709" x="3854450" y="3575050"/>
          <p14:tracePt t="26726" x="3835400" y="3594100"/>
          <p14:tracePt t="26740" x="3810000" y="3600450"/>
          <p14:tracePt t="26758" x="3771900" y="3619500"/>
          <p14:tracePt t="26775" x="3733800" y="3632200"/>
          <p14:tracePt t="26791" x="3676650" y="3651250"/>
          <p14:tracePt t="26807" x="3613150" y="3663950"/>
          <p14:tracePt t="26826" x="3536950" y="3676650"/>
          <p14:tracePt t="26840" x="3505200" y="3676650"/>
          <p14:tracePt t="26855" x="3467100" y="3689350"/>
          <p14:tracePt t="26876" x="3429000" y="3695700"/>
          <p14:tracePt t="26892" x="3403600" y="3695700"/>
          <p14:tracePt t="26908" x="3371850" y="3695700"/>
          <p14:tracePt t="26924" x="3359150" y="3695700"/>
          <p14:tracePt t="26939" x="3340100" y="3695700"/>
          <p14:tracePt t="26956" x="3321050" y="3695700"/>
          <p14:tracePt t="27323" x="3327400" y="3695700"/>
          <p14:tracePt t="27339" x="3340100" y="3695700"/>
          <p14:tracePt t="27357" x="3359150" y="3695700"/>
          <p14:tracePt t="27374" x="3378200" y="3695700"/>
          <p14:tracePt t="27390" x="3403600" y="3695700"/>
          <p14:tracePt t="27407" x="3429000" y="3695700"/>
          <p14:tracePt t="27422" x="3467100" y="3695700"/>
          <p14:tracePt t="27439" x="3511550" y="3695700"/>
          <p14:tracePt t="27446" x="3530600" y="3689350"/>
          <p14:tracePt t="27456" x="3549650" y="3689350"/>
          <p14:tracePt t="27474" x="3619500" y="3689350"/>
          <p14:tracePt t="27491" x="3657600" y="3689350"/>
          <p14:tracePt t="27508" x="3702050" y="3683000"/>
          <p14:tracePt t="27524" x="3714750" y="3683000"/>
          <p14:tracePt t="27541" x="3733800" y="3663950"/>
          <p14:tracePt t="27558" x="3759200" y="3644900"/>
          <p14:tracePt t="27574" x="3790950" y="3625850"/>
          <p14:tracePt t="27590" x="3822700" y="3587750"/>
          <p14:tracePt t="27610" x="3867150" y="3556000"/>
          <p14:tracePt t="27623" x="3898900" y="3511550"/>
          <p14:tracePt t="27640" x="3924300" y="3479800"/>
          <p14:tracePt t="27659" x="3968750" y="3454400"/>
          <p14:tracePt t="27673" x="3968750" y="3441700"/>
          <p14:tracePt t="27692" x="3968750" y="3435350"/>
          <p14:tracePt t="27708" x="3975100" y="3435350"/>
          <p14:tracePt t="27725" x="3981450" y="3429000"/>
          <p14:tracePt t="27741" x="3994150" y="3416300"/>
          <p14:tracePt t="27877" x="3987800" y="3416300"/>
          <p14:tracePt t="27892" x="3975100" y="3416300"/>
          <p14:tracePt t="27911" x="3943350" y="3422650"/>
          <p14:tracePt t="27927" x="3917950" y="3429000"/>
          <p14:tracePt t="27941" x="3879850" y="3441700"/>
          <p14:tracePt t="27949" x="3867150" y="3448050"/>
          <p14:tracePt t="27960" x="3848100" y="3448050"/>
          <p14:tracePt t="27974" x="3822700" y="3454400"/>
          <p14:tracePt t="27991" x="3797300" y="3467100"/>
          <p14:tracePt t="28007" x="3765550" y="3473450"/>
          <p14:tracePt t="28028" x="3721100" y="3492500"/>
          <p14:tracePt t="28040" x="3708400" y="3492500"/>
          <p14:tracePt t="28059" x="3663950" y="3505200"/>
          <p14:tracePt t="28077" x="3638550" y="3505200"/>
          <p14:tracePt t="28091" x="3619500" y="3505200"/>
          <p14:tracePt t="29926" x="3613150" y="3505200"/>
          <p14:tracePt t="29938" x="3594100" y="3505200"/>
          <p14:tracePt t="29959" x="3587750" y="3505200"/>
          <p14:tracePt t="29974" x="3568700" y="3505200"/>
          <p14:tracePt t="29990" x="3543300" y="3505200"/>
          <p14:tracePt t="29997" x="3517900" y="3505200"/>
          <p14:tracePt t="30007" x="3498850" y="3505200"/>
          <p14:tracePt t="30027" x="3416300" y="3505200"/>
          <p14:tracePt t="30040" x="3384550" y="3505200"/>
          <p14:tracePt t="30059" x="3244850" y="3498850"/>
          <p14:tracePt t="30077" x="3136900" y="3498850"/>
          <p14:tracePt t="30093" x="3009900" y="3473450"/>
          <p14:tracePt t="30107" x="2876550" y="3448050"/>
          <p14:tracePt t="30124" x="2762250" y="3422650"/>
          <p14:tracePt t="30140" x="2647950" y="3397250"/>
          <p14:tracePt t="30157" x="2489200" y="3340100"/>
          <p14:tracePt t="30174" x="2317750" y="3282950"/>
          <p14:tracePt t="30190" x="2139950" y="3219450"/>
          <p14:tracePt t="30207" x="1905000" y="3124200"/>
          <p14:tracePt t="30223" x="1670050" y="3035300"/>
          <p14:tracePt t="30241" x="1409700" y="2933700"/>
          <p14:tracePt t="30260" x="908050" y="2749550"/>
          <p14:tracePt t="30277" x="609600" y="2635250"/>
          <p14:tracePt t="30292" x="317500" y="2520950"/>
          <p14:tracePt t="30309" x="57150" y="2406650"/>
          <p14:tracePt t="32110" x="19050" y="95250"/>
          <p14:tracePt t="32440" x="12700" y="952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9.5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7.9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6|4.7|5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2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9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4.4|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8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3ED62D073E4A4DBD12BDD07142EF8F" ma:contentTypeVersion="14" ma:contentTypeDescription="Create a new document." ma:contentTypeScope="" ma:versionID="946e51b1eccc1f9b7c689f52bd6ad4ac">
  <xsd:schema xmlns:xsd="http://www.w3.org/2001/XMLSchema" xmlns:xs="http://www.w3.org/2001/XMLSchema" xmlns:p="http://schemas.microsoft.com/office/2006/metadata/properties" xmlns:ns2="9ca5220d-de9d-4d7e-8264-7f426759a3d1" xmlns:ns3="0fac0400-62dd-4d4b-9e1a-e3e75d439f69" targetNamespace="http://schemas.microsoft.com/office/2006/metadata/properties" ma:root="true" ma:fieldsID="89bba8aac9a127dbee1525a9ea67c7a3" ns2:_="" ns3:_="">
    <xsd:import namespace="9ca5220d-de9d-4d7e-8264-7f426759a3d1"/>
    <xsd:import namespace="0fac0400-62dd-4d4b-9e1a-e3e75d439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a5220d-de9d-4d7e-8264-7f426759a3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c0400-62dd-4d4b-9e1a-e3e75d439f6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970c288c-4458-46a2-88f2-2945177ba7ad}" ma:internalName="TaxCatchAll" ma:showField="CatchAllData" ma:web="0fac0400-62dd-4d4b-9e1a-e3e75d439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009676-FC3D-4EA1-9BB1-F4324E51EB66}"/>
</file>

<file path=customXml/itemProps2.xml><?xml version="1.0" encoding="utf-8"?>
<ds:datastoreItem xmlns:ds="http://schemas.openxmlformats.org/officeDocument/2006/customXml" ds:itemID="{AE932F7E-F73B-48EE-8AAC-34B9E794F51C}"/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284</Words>
  <Application>Microsoft Office PowerPoint</Application>
  <PresentationFormat>On-screen Show (4:3)</PresentationFormat>
  <Paragraphs>76</Paragraphs>
  <Slides>20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Lymphatic system practical slides Professor Dr. Hala El-mazar 2023</vt:lpstr>
      <vt:lpstr>Small intestine/ villus/ lacteal</vt:lpstr>
      <vt:lpstr>Anchoring filaments </vt:lpstr>
      <vt:lpstr>Section on lymphatic vessel showing bicuspid valve</vt:lpstr>
      <vt:lpstr>Gut  associated lymphoid tissue/ GALT/ diffuse lymphoid tissue</vt:lpstr>
      <vt:lpstr>Esophagus / 1ry lymphatic nodule/  no germinal center</vt:lpstr>
      <vt:lpstr>2ry lymphatic nodule with  germinal center</vt:lpstr>
      <vt:lpstr>High endothelial venule </vt:lpstr>
      <vt:lpstr>Section in Lymph node</vt:lpstr>
      <vt:lpstr>Section in Lymph node showing medullary cords &amp; sinuses </vt:lpstr>
      <vt:lpstr>Palatine tonsil</vt:lpstr>
      <vt:lpstr>Palatine tonsil</vt:lpstr>
      <vt:lpstr>Thymus/ lymphoid organ/ gland</vt:lpstr>
      <vt:lpstr>Thymus/ Hassall’s corpuscle</vt:lpstr>
      <vt:lpstr>Adult thymus (involuted )</vt:lpstr>
      <vt:lpstr>Spleen showing white &amp; red pulps </vt:lpstr>
      <vt:lpstr>Splenic nodule </vt:lpstr>
      <vt:lpstr>MALT/ mucosa associated lymphoid tissue/ ileum</vt:lpstr>
      <vt:lpstr>MALT/ Appendix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Lymphatic system practical 1st, year 2016</dc:title>
  <dc:creator>lion</dc:creator>
  <cp:lastModifiedBy>Adminِ</cp:lastModifiedBy>
  <cp:revision>162</cp:revision>
  <dcterms:created xsi:type="dcterms:W3CDTF">2016-04-09T08:26:59Z</dcterms:created>
  <dcterms:modified xsi:type="dcterms:W3CDTF">2023-05-14T17:58:52Z</dcterms:modified>
</cp:coreProperties>
</file>