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Oropharyngeal</a:t>
            </a:r>
            <a:r>
              <a:rPr lang="en-US" dirty="0"/>
              <a:t> airway</a:t>
            </a: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600200"/>
            <a:ext cx="7423608" cy="4800600"/>
          </a:xfrm>
        </p:spPr>
      </p:pic>
      <p:sp>
        <p:nvSpPr>
          <p:cNvPr id="8" name="Content Placeholder 7"/>
          <p:cNvSpPr>
            <a:spLocks noGrp="1"/>
          </p:cNvSpPr>
          <p:nvPr>
            <p:ph sz="half" idx="1"/>
          </p:nvPr>
        </p:nvSpPr>
        <p:spPr>
          <a:xfrm>
            <a:off x="457200" y="6080444"/>
            <a:ext cx="76200" cy="45719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1126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Mapelson</a:t>
            </a:r>
            <a:r>
              <a:rPr lang="en-US" dirty="0"/>
              <a:t> circuit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691" y="1600200"/>
            <a:ext cx="6034617" cy="4525963"/>
          </a:xfrm>
        </p:spPr>
      </p:pic>
    </p:spTree>
    <p:extLst>
      <p:ext uri="{BB962C8B-B14F-4D97-AF65-F5344CB8AC3E}">
        <p14:creationId xmlns:p14="http://schemas.microsoft.com/office/powerpoint/2010/main" val="36679308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Nasal airway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84" r="390" b="2404"/>
          <a:stretch/>
        </p:blipFill>
        <p:spPr>
          <a:xfrm>
            <a:off x="1905000" y="1752600"/>
            <a:ext cx="5383646" cy="4850934"/>
          </a:xfrm>
        </p:spPr>
      </p:pic>
    </p:spTree>
    <p:extLst>
      <p:ext uri="{BB962C8B-B14F-4D97-AF65-F5344CB8AC3E}">
        <p14:creationId xmlns:p14="http://schemas.microsoft.com/office/powerpoint/2010/main" val="22993983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264" r="-590" b="17069"/>
          <a:stretch/>
        </p:blipFill>
        <p:spPr>
          <a:xfrm>
            <a:off x="838200" y="2175060"/>
            <a:ext cx="7939985" cy="4301940"/>
          </a:xfrm>
        </p:spPr>
      </p:pic>
    </p:spTree>
    <p:extLst>
      <p:ext uri="{BB962C8B-B14F-4D97-AF65-F5344CB8AC3E}">
        <p14:creationId xmlns:p14="http://schemas.microsoft.com/office/powerpoint/2010/main" val="2888230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175" r="1447" b="12180"/>
          <a:stretch/>
        </p:blipFill>
        <p:spPr>
          <a:xfrm>
            <a:off x="304800" y="457200"/>
            <a:ext cx="8230285" cy="6150140"/>
          </a:xfrm>
        </p:spPr>
      </p:pic>
    </p:spTree>
    <p:extLst>
      <p:ext uri="{BB962C8B-B14F-4D97-AF65-F5344CB8AC3E}">
        <p14:creationId xmlns:p14="http://schemas.microsoft.com/office/powerpoint/2010/main" val="35803656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Laryngeal mask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332" r="1365" b="11854"/>
          <a:stretch/>
        </p:blipFill>
        <p:spPr>
          <a:xfrm>
            <a:off x="1066800" y="1752600"/>
            <a:ext cx="6903509" cy="4242148"/>
          </a:xfrm>
        </p:spPr>
      </p:pic>
    </p:spTree>
    <p:extLst>
      <p:ext uri="{BB962C8B-B14F-4D97-AF65-F5344CB8AC3E}">
        <p14:creationId xmlns:p14="http://schemas.microsoft.com/office/powerpoint/2010/main" val="5488757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71800" y="2057400"/>
            <a:ext cx="8229600" cy="1143000"/>
          </a:xfrm>
        </p:spPr>
        <p:txBody>
          <a:bodyPr/>
          <a:lstStyle/>
          <a:p>
            <a:r>
              <a:rPr lang="en-US" dirty="0" err="1"/>
              <a:t>Combitube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52400"/>
            <a:ext cx="4821436" cy="6428582"/>
          </a:xfrm>
        </p:spPr>
      </p:pic>
    </p:spTree>
    <p:extLst>
      <p:ext uri="{BB962C8B-B14F-4D97-AF65-F5344CB8AC3E}">
        <p14:creationId xmlns:p14="http://schemas.microsoft.com/office/powerpoint/2010/main" val="386955106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I.V </a:t>
            </a:r>
            <a:r>
              <a:rPr lang="en-US" dirty="0" err="1"/>
              <a:t>Canula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t="9613" r="2425" b="12832"/>
          <a:stretch/>
        </p:blipFill>
        <p:spPr>
          <a:xfrm>
            <a:off x="1219200" y="1455406"/>
            <a:ext cx="6781800" cy="5390304"/>
          </a:xfrm>
        </p:spPr>
      </p:pic>
    </p:spTree>
    <p:extLst>
      <p:ext uri="{BB962C8B-B14F-4D97-AF65-F5344CB8AC3E}">
        <p14:creationId xmlns:p14="http://schemas.microsoft.com/office/powerpoint/2010/main" val="33280202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Central line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592"/>
          <a:stretch/>
        </p:blipFill>
        <p:spPr>
          <a:xfrm>
            <a:off x="1828800" y="1600200"/>
            <a:ext cx="5896897" cy="4891882"/>
          </a:xfrm>
        </p:spPr>
      </p:pic>
    </p:spTree>
    <p:extLst>
      <p:ext uri="{BB962C8B-B14F-4D97-AF65-F5344CB8AC3E}">
        <p14:creationId xmlns:p14="http://schemas.microsoft.com/office/powerpoint/2010/main" val="35206254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10758" r="-102" b="-8246"/>
          <a:stretch/>
        </p:blipFill>
        <p:spPr>
          <a:xfrm>
            <a:off x="1554691" y="2050026"/>
            <a:ext cx="6040728" cy="4076137"/>
          </a:xfrm>
        </p:spPr>
      </p:pic>
    </p:spTree>
    <p:extLst>
      <p:ext uri="{BB962C8B-B14F-4D97-AF65-F5344CB8AC3E}">
        <p14:creationId xmlns:p14="http://schemas.microsoft.com/office/powerpoint/2010/main" val="1975774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13</Words>
  <Application>Microsoft Office PowerPoint</Application>
  <PresentationFormat>On-screen Show (4:3)</PresentationFormat>
  <Paragraphs>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Oropharyngeal airway</vt:lpstr>
      <vt:lpstr>Nasal airway</vt:lpstr>
      <vt:lpstr>PowerPoint Presentation</vt:lpstr>
      <vt:lpstr>PowerPoint Presentation</vt:lpstr>
      <vt:lpstr>Laryngeal mask</vt:lpstr>
      <vt:lpstr>Combitube</vt:lpstr>
      <vt:lpstr>I.V Canula</vt:lpstr>
      <vt:lpstr>Central line</vt:lpstr>
      <vt:lpstr>PowerPoint Presentation</vt:lpstr>
      <vt:lpstr>Mapelson circuit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Anesthesia instroments</dc:title>
  <dc:creator>Discovery</dc:creator>
  <cp:lastModifiedBy>HP</cp:lastModifiedBy>
  <cp:revision>9</cp:revision>
  <dcterms:created xsi:type="dcterms:W3CDTF">2006-08-16T00:00:00Z</dcterms:created>
  <dcterms:modified xsi:type="dcterms:W3CDTF">2021-02-02T16:58:48Z</dcterms:modified>
</cp:coreProperties>
</file>