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1.xml"/>
  <Override ContentType="application/vnd.openxmlformats-officedocument.presentationml.slideLayout+xml" PartName="/ppt/slideLayouts/slideLayout3.xml"/>
  <Override ContentType="application/vnd.openxmlformats-officedocument.presentationml.slideLayout+xml" PartName="/ppt/slideLayouts/slideLayout18.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2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17.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1.xml><?xml version="1.0" encoding="utf-8"?>
<a:tblStyleLst xmlns:a="http://schemas.openxmlformats.org/drawingml/2006/main" xmlns:r="http://schemas.openxmlformats.org/officeDocument/2006/relationships" def="{90651C3A-4460-11DB-9652-00E08161165F}">
  <a:tblStyle styleId="{10F9F16C-370E-45CF-ACF8-F64F04C6E583}" styleName="Table_0">
    <a:wholeTbl>
      <a:tcTxStyle b="off" i="off">
        <a:font>
          <a:latin typeface="Gill Sans MT"/>
          <a:ea typeface="Gill Sans MT"/>
          <a:cs typeface="Gill Sans MT"/>
        </a:font>
        <a:schemeClr val="dk1"/>
      </a:tcTxStyle>
      <a:tcStyle>
        <a:tcBdr>
          <a:left>
            <a:ln cap="flat" cmpd="sng" w="9525">
              <a:solidFill>
                <a:schemeClr val="dk1"/>
              </a:solidFill>
              <a:prstDash val="solid"/>
              <a:round/>
              <a:headEnd len="sm" w="sm" type="none"/>
              <a:tailEnd len="sm" w="sm" type="none"/>
            </a:ln>
          </a:left>
          <a:right>
            <a:ln cap="flat" cmpd="sng" w="9525">
              <a:solidFill>
                <a:schemeClr val="dk1"/>
              </a:solidFill>
              <a:prstDash val="solid"/>
              <a:round/>
              <a:headEnd len="sm" w="sm" type="none"/>
              <a:tailEnd len="sm" w="sm" type="none"/>
            </a:ln>
          </a:right>
          <a:top>
            <a:ln cap="flat" cmpd="sng" w="9525">
              <a:solidFill>
                <a:schemeClr val="dk1"/>
              </a:solidFill>
              <a:prstDash val="solid"/>
              <a:round/>
              <a:headEnd len="sm" w="sm" type="none"/>
              <a:tailEnd len="sm" w="sm" type="none"/>
            </a:ln>
          </a:top>
          <a:bottom>
            <a:ln cap="flat" cmpd="sng" w="9525">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dk1"/>
              </a:solidFill>
              <a:prstDash val="solid"/>
              <a:round/>
              <a:headEnd len="sm" w="sm" type="none"/>
              <a:tailEnd len="sm" w="sm" type="none"/>
            </a:ln>
          </a:top>
          <a:bottom>
            <a:ln cap="flat" cmpd="sng" w="9525">
              <a:solidFill>
                <a:schemeClr val="dk1"/>
              </a:solidFill>
              <a:prstDash val="solid"/>
              <a:round/>
              <a:headEnd len="sm" w="sm" type="none"/>
              <a:tailEnd len="sm" w="sm" type="none"/>
            </a:ln>
          </a:bottom>
        </a:tcBdr>
      </a:tcStyle>
    </a:band1H>
    <a:band2H>
      <a:tcTxStyle/>
      <a:tcStyle>
        <a:tcBdr/>
      </a:tcStyle>
    </a:band2H>
    <a:band1V>
      <a:tcTxStyle/>
      <a:tcStyle>
        <a:tcBdr>
          <a:left>
            <a:ln cap="flat" cmpd="sng" w="9525">
              <a:solidFill>
                <a:schemeClr val="dk1"/>
              </a:solidFill>
              <a:prstDash val="solid"/>
              <a:round/>
              <a:headEnd len="sm" w="sm" type="none"/>
              <a:tailEnd len="sm" w="sm" type="none"/>
            </a:ln>
          </a:left>
          <a:right>
            <a:ln cap="flat" cmpd="sng" w="9525">
              <a:solidFill>
                <a:schemeClr val="dk1"/>
              </a:solidFill>
              <a:prstDash val="solid"/>
              <a:round/>
              <a:headEnd len="sm" w="sm" type="none"/>
              <a:tailEnd len="sm" w="sm" type="none"/>
            </a:ln>
          </a:right>
        </a:tcBdr>
      </a:tcStyle>
    </a:band1V>
    <a:band2V>
      <a:tcTxStyle/>
      <a:tcStyle>
        <a:tcBdr>
          <a:left>
            <a:ln cap="flat" cmpd="sng" w="9525">
              <a:solidFill>
                <a:schemeClr val="dk1"/>
              </a:solidFill>
              <a:prstDash val="solid"/>
              <a:round/>
              <a:headEnd len="sm" w="sm" type="none"/>
              <a:tailEnd len="sm" w="sm" type="none"/>
            </a:ln>
          </a:left>
          <a:right>
            <a:ln cap="flat" cmpd="sng" w="9525">
              <a:solidFill>
                <a:schemeClr val="dk1"/>
              </a:solidFill>
              <a:prstDash val="solid"/>
              <a:round/>
              <a:headEnd len="sm" w="sm" type="none"/>
              <a:tailEnd len="sm" w="sm" type="none"/>
            </a:ln>
          </a:right>
        </a:tcBdr>
      </a:tcStyle>
    </a:band2V>
    <a:lastCol>
      <a:tcTxStyle b="on" i="off"/>
      <a:tcStyle>
        <a:tcBdr/>
      </a:tcStyle>
    </a:lastCol>
    <a:firstCol>
      <a:tcTxStyle b="on" i="off"/>
      <a:tcStyle>
        <a:tcBdr/>
      </a:tcStyle>
    </a:firstCol>
    <a:lastRow>
      <a:tcTxStyle b="on" i="off"/>
      <a:tcStyle>
        <a:tcBdr>
          <a:top>
            <a:ln cap="flat" cmpd="sng" w="50800">
              <a:solidFill>
                <a:schemeClr val="dk1"/>
              </a:solidFill>
              <a:prstDash val="solid"/>
              <a:round/>
              <a:headEnd len="sm" w="sm" type="none"/>
              <a:tailEnd len="sm" w="sm" type="none"/>
            </a:ln>
          </a:top>
        </a:tcBdr>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fill>
          <a:solidFill>
            <a:schemeClr val="dk1"/>
          </a:solidFill>
        </a:fill>
      </a:tcStyle>
    </a:firstRow>
    <a:neCell>
      <a:tcTxStyle/>
      <a:tcStyle>
        <a:tcBdr/>
      </a:tcStyle>
    </a:neCell>
    <a:nwCell>
      <a:tcTxStyle/>
      <a:tcStyle>
        <a:tcBdr/>
      </a:tcStyle>
    </a:nwCell>
  </a:tblStyle>
</a:tblStyleLst>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tableStyles" Target="tableStyles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5" title="scalloped circle"/>
          <p:cNvSpPr/>
          <p:nvPr/>
        </p:nvSpPr>
        <p:spPr>
          <a:xfrm>
            <a:off x="3557016" y="630936"/>
            <a:ext cx="5235575" cy="5229225"/>
          </a:xfrm>
          <a:custGeom>
            <a:avLst/>
            <a:gdLst/>
            <a:ahLst/>
            <a:cxnLst/>
            <a:rect l="l" t="t" r="r" b="b"/>
            <a:pathLst>
              <a:path w="3298" h="3294" extrusionOk="0">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sp>
      <p:sp>
        <p:nvSpPr>
          <p:cNvPr id="19" name="Google Shape;19;p35"/>
          <p:cNvSpPr txBox="1">
            <a:spLocks noGrp="1"/>
          </p:cNvSpPr>
          <p:nvPr>
            <p:ph type="ctrTitle"/>
          </p:nvPr>
        </p:nvSpPr>
        <p:spPr>
          <a:xfrm>
            <a:off x="1078523" y="1098388"/>
            <a:ext cx="10318418" cy="439498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10000"/>
              <a:buFont typeface="Impact"/>
              <a:buNone/>
              <a:defRPr sz="10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5"/>
          <p:cNvSpPr txBox="1">
            <a:spLocks noGrp="1"/>
          </p:cNvSpPr>
          <p:nvPr>
            <p:ph type="subTitle" idx="1"/>
          </p:nvPr>
        </p:nvSpPr>
        <p:spPr>
          <a:xfrm>
            <a:off x="2215045" y="5979196"/>
            <a:ext cx="8045373" cy="74227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700"/>
              </a:spcBef>
              <a:spcAft>
                <a:spcPts val="0"/>
              </a:spcAft>
              <a:buSzPts val="2000"/>
              <a:buNone/>
              <a:defRPr sz="2000" b="1" i="0" cap="none">
                <a:solidFill>
                  <a:schemeClr val="dk2"/>
                </a:solidFill>
              </a:defRPr>
            </a:lvl1pPr>
            <a:lvl2pPr lvl="1" algn="ctr">
              <a:lnSpc>
                <a:spcPct val="110000"/>
              </a:lnSpc>
              <a:spcBef>
                <a:spcPts val="700"/>
              </a:spcBef>
              <a:spcAft>
                <a:spcPts val="0"/>
              </a:spcAft>
              <a:buSzPts val="2000"/>
              <a:buNone/>
              <a:defRPr sz="2000"/>
            </a:lvl2pPr>
            <a:lvl3pPr lvl="2" algn="ctr">
              <a:lnSpc>
                <a:spcPct val="110000"/>
              </a:lnSpc>
              <a:spcBef>
                <a:spcPts val="700"/>
              </a:spcBef>
              <a:spcAft>
                <a:spcPts val="0"/>
              </a:spcAft>
              <a:buSzPts val="1800"/>
              <a:buNone/>
              <a:defRPr sz="1800"/>
            </a:lvl3pPr>
            <a:lvl4pPr lvl="3" algn="ctr">
              <a:lnSpc>
                <a:spcPct val="110000"/>
              </a:lnSpc>
              <a:spcBef>
                <a:spcPts val="700"/>
              </a:spcBef>
              <a:spcAft>
                <a:spcPts val="0"/>
              </a:spcAft>
              <a:buSzPts val="1600"/>
              <a:buNone/>
              <a:defRPr sz="1600"/>
            </a:lvl4pPr>
            <a:lvl5pPr lvl="4" algn="ctr">
              <a:lnSpc>
                <a:spcPct val="110000"/>
              </a:lnSpc>
              <a:spcBef>
                <a:spcPts val="700"/>
              </a:spcBef>
              <a:spcAft>
                <a:spcPts val="0"/>
              </a:spcAft>
              <a:buSzPts val="1600"/>
              <a:buNone/>
              <a:defRPr sz="1600"/>
            </a:lvl5pPr>
            <a:lvl6pPr lvl="5" algn="ctr">
              <a:lnSpc>
                <a:spcPct val="110000"/>
              </a:lnSpc>
              <a:spcBef>
                <a:spcPts val="700"/>
              </a:spcBef>
              <a:spcAft>
                <a:spcPts val="0"/>
              </a:spcAft>
              <a:buSzPts val="1600"/>
              <a:buNone/>
              <a:defRPr sz="1600"/>
            </a:lvl6pPr>
            <a:lvl7pPr lvl="6" algn="ctr">
              <a:lnSpc>
                <a:spcPct val="110000"/>
              </a:lnSpc>
              <a:spcBef>
                <a:spcPts val="700"/>
              </a:spcBef>
              <a:spcAft>
                <a:spcPts val="0"/>
              </a:spcAft>
              <a:buSzPts val="1600"/>
              <a:buNone/>
              <a:defRPr sz="1600"/>
            </a:lvl7pPr>
            <a:lvl8pPr lvl="7" algn="ctr">
              <a:lnSpc>
                <a:spcPct val="110000"/>
              </a:lnSpc>
              <a:spcBef>
                <a:spcPts val="700"/>
              </a:spcBef>
              <a:spcAft>
                <a:spcPts val="0"/>
              </a:spcAft>
              <a:buSzPts val="1600"/>
              <a:buNone/>
              <a:defRPr sz="1600"/>
            </a:lvl8pPr>
            <a:lvl9pPr lvl="8" algn="ctr">
              <a:lnSpc>
                <a:spcPct val="110000"/>
              </a:lnSpc>
              <a:spcBef>
                <a:spcPts val="700"/>
              </a:spcBef>
              <a:spcAft>
                <a:spcPts val="0"/>
              </a:spcAft>
              <a:buSzPts val="1600"/>
              <a:buNone/>
              <a:defRPr sz="1600"/>
            </a:lvl9pPr>
          </a:lstStyle>
          <a:p>
            <a:endParaRPr/>
          </a:p>
        </p:txBody>
      </p:sp>
      <p:sp>
        <p:nvSpPr>
          <p:cNvPr id="21" name="Google Shape;21;p35"/>
          <p:cNvSpPr txBox="1">
            <a:spLocks noGrp="1"/>
          </p:cNvSpPr>
          <p:nvPr>
            <p:ph type="dt" idx="10"/>
          </p:nvPr>
        </p:nvSpPr>
        <p:spPr>
          <a:xfrm>
            <a:off x="1078523"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94A5D"/>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5"/>
          <p:cNvSpPr txBox="1">
            <a:spLocks noGrp="1"/>
          </p:cNvSpPr>
          <p:nvPr>
            <p:ph type="ftr" idx="11"/>
          </p:nvPr>
        </p:nvSpPr>
        <p:spPr>
          <a:xfrm>
            <a:off x="4180332"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94A5D"/>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5"/>
          <p:cNvSpPr txBox="1">
            <a:spLocks noGrp="1"/>
          </p:cNvSpPr>
          <p:nvPr>
            <p:ph type="sldNum" idx="12"/>
          </p:nvPr>
        </p:nvSpPr>
        <p:spPr>
          <a:xfrm>
            <a:off x="9067218" y="6375679"/>
            <a:ext cx="2329723"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194A5D"/>
                </a:solidFill>
                <a:latin typeface="Gill Sans"/>
                <a:ea typeface="Gill Sans"/>
                <a:cs typeface="Gill Sans"/>
                <a:sym typeface="Gill Sans"/>
              </a:defRPr>
            </a:lvl1pPr>
            <a:lvl2pPr marL="0" lvl="1" indent="0" algn="r">
              <a:spcBef>
                <a:spcPts val="0"/>
              </a:spcBef>
              <a:buNone/>
              <a:defRPr sz="1200" b="0" i="0" u="none" strike="noStrike" cap="none">
                <a:solidFill>
                  <a:srgbClr val="194A5D"/>
                </a:solidFill>
                <a:latin typeface="Gill Sans"/>
                <a:ea typeface="Gill Sans"/>
                <a:cs typeface="Gill Sans"/>
                <a:sym typeface="Gill Sans"/>
              </a:defRPr>
            </a:lvl2pPr>
            <a:lvl3pPr marL="0" lvl="2" indent="0" algn="r">
              <a:spcBef>
                <a:spcPts val="0"/>
              </a:spcBef>
              <a:buNone/>
              <a:defRPr sz="1200" b="0" i="0" u="none" strike="noStrike" cap="none">
                <a:solidFill>
                  <a:srgbClr val="194A5D"/>
                </a:solidFill>
                <a:latin typeface="Gill Sans"/>
                <a:ea typeface="Gill Sans"/>
                <a:cs typeface="Gill Sans"/>
                <a:sym typeface="Gill Sans"/>
              </a:defRPr>
            </a:lvl3pPr>
            <a:lvl4pPr marL="0" lvl="3" indent="0" algn="r">
              <a:spcBef>
                <a:spcPts val="0"/>
              </a:spcBef>
              <a:buNone/>
              <a:defRPr sz="1200" b="0" i="0" u="none" strike="noStrike" cap="none">
                <a:solidFill>
                  <a:srgbClr val="194A5D"/>
                </a:solidFill>
                <a:latin typeface="Gill Sans"/>
                <a:ea typeface="Gill Sans"/>
                <a:cs typeface="Gill Sans"/>
                <a:sym typeface="Gill Sans"/>
              </a:defRPr>
            </a:lvl4pPr>
            <a:lvl5pPr marL="0" lvl="4" indent="0" algn="r">
              <a:spcBef>
                <a:spcPts val="0"/>
              </a:spcBef>
              <a:buNone/>
              <a:defRPr sz="1200" b="0" i="0" u="none" strike="noStrike" cap="none">
                <a:solidFill>
                  <a:srgbClr val="194A5D"/>
                </a:solidFill>
                <a:latin typeface="Gill Sans"/>
                <a:ea typeface="Gill Sans"/>
                <a:cs typeface="Gill Sans"/>
                <a:sym typeface="Gill Sans"/>
              </a:defRPr>
            </a:lvl5pPr>
            <a:lvl6pPr marL="0" lvl="5" indent="0" algn="r">
              <a:spcBef>
                <a:spcPts val="0"/>
              </a:spcBef>
              <a:buNone/>
              <a:defRPr sz="1200" b="0" i="0" u="none" strike="noStrike" cap="none">
                <a:solidFill>
                  <a:srgbClr val="194A5D"/>
                </a:solidFill>
                <a:latin typeface="Gill Sans"/>
                <a:ea typeface="Gill Sans"/>
                <a:cs typeface="Gill Sans"/>
                <a:sym typeface="Gill Sans"/>
              </a:defRPr>
            </a:lvl6pPr>
            <a:lvl7pPr marL="0" lvl="6" indent="0" algn="r">
              <a:spcBef>
                <a:spcPts val="0"/>
              </a:spcBef>
              <a:buNone/>
              <a:defRPr sz="1200" b="0" i="0" u="none" strike="noStrike" cap="none">
                <a:solidFill>
                  <a:srgbClr val="194A5D"/>
                </a:solidFill>
                <a:latin typeface="Gill Sans"/>
                <a:ea typeface="Gill Sans"/>
                <a:cs typeface="Gill Sans"/>
                <a:sym typeface="Gill Sans"/>
              </a:defRPr>
            </a:lvl7pPr>
            <a:lvl8pPr marL="0" lvl="7" indent="0" algn="r">
              <a:spcBef>
                <a:spcPts val="0"/>
              </a:spcBef>
              <a:buNone/>
              <a:defRPr sz="1200" b="0" i="0" u="none" strike="noStrike" cap="none">
                <a:solidFill>
                  <a:srgbClr val="194A5D"/>
                </a:solidFill>
                <a:latin typeface="Gill Sans"/>
                <a:ea typeface="Gill Sans"/>
                <a:cs typeface="Gill Sans"/>
                <a:sym typeface="Gill Sans"/>
              </a:defRPr>
            </a:lvl8pPr>
            <a:lvl9pPr marL="0" lvl="8" indent="0" algn="r">
              <a:spcBef>
                <a:spcPts val="0"/>
              </a:spcBef>
              <a:buNone/>
              <a:defRPr sz="1200" b="0" i="0" u="none" strike="noStrike" cap="none">
                <a:solidFill>
                  <a:srgbClr val="194A5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35" title="left edge border"/>
          <p:cNvSpPr/>
          <p:nvPr/>
        </p:nvSpPr>
        <p:spPr>
          <a:xfrm>
            <a:off x="0" y="0"/>
            <a:ext cx="283464"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48"/>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8"/>
          <p:cNvSpPr txBox="1">
            <a:spLocks noGrp="1"/>
          </p:cNvSpPr>
          <p:nvPr>
            <p:ph type="body" idx="1"/>
          </p:nvPr>
        </p:nvSpPr>
        <p:spPr>
          <a:xfrm rot="5400000">
            <a:off x="4544044" y="-1006365"/>
            <a:ext cx="3593591" cy="10178322"/>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86" name="Google Shape;86;p48"/>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8"/>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8"/>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49"/>
          <p:cNvSpPr txBox="1">
            <a:spLocks noGrp="1"/>
          </p:cNvSpPr>
          <p:nvPr>
            <p:ph type="title"/>
          </p:nvPr>
        </p:nvSpPr>
        <p:spPr>
          <a:xfrm rot="5400000">
            <a:off x="8012185" y="2436522"/>
            <a:ext cx="5600404"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49"/>
          <p:cNvSpPr txBox="1">
            <a:spLocks noGrp="1"/>
          </p:cNvSpPr>
          <p:nvPr>
            <p:ph type="body" idx="1"/>
          </p:nvPr>
        </p:nvSpPr>
        <p:spPr>
          <a:xfrm rot="5400000">
            <a:off x="2653390" y="-1013705"/>
            <a:ext cx="5600405" cy="8392585"/>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92" name="Google Shape;92;p49"/>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9"/>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9"/>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2"/>
        <p:cNvGrpSpPr/>
        <p:nvPr/>
      </p:nvGrpSpPr>
      <p:grpSpPr>
        <a:xfrm>
          <a:off x="0" y="0"/>
          <a:ext cx="0" cy="0"/>
          <a:chOff x="0" y="0"/>
          <a:chExt cx="0" cy="0"/>
        </a:xfrm>
      </p:grpSpPr>
      <p:sp>
        <p:nvSpPr>
          <p:cNvPr id="103" name="Google Shape;103;p38"/>
          <p:cNvSpPr/>
          <p:nvPr/>
        </p:nvSpPr>
        <p:spPr>
          <a:xfrm>
            <a:off x="0" y="0"/>
            <a:ext cx="12192000" cy="4572001"/>
          </a:xfrm>
          <a:prstGeom prst="rect">
            <a:avLst/>
          </a:prstGeom>
          <a:solidFill>
            <a:srgbClr val="527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8"/>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8"/>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8"/>
          <p:cNvSpPr txBox="1">
            <a:spLocks noGrp="1"/>
          </p:cNvSpPr>
          <p:nvPr>
            <p:ph type="subTitle"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800"/>
              <a:buNone/>
              <a:defRPr sz="18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107" name="Google Shape;107;p38"/>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8"/>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10" name="Google Shape;110;p38"/>
          <p:cNvCxnSpPr/>
          <p:nvPr/>
        </p:nvCxnSpPr>
        <p:spPr>
          <a:xfrm rot="10800000">
            <a:off x="8386843" y="5264106"/>
            <a:ext cx="0" cy="914400"/>
          </a:xfrm>
          <a:prstGeom prst="straightConnector1">
            <a:avLst/>
          </a:prstGeom>
          <a:noFill/>
          <a:ln w="19050" cap="flat" cmpd="sng">
            <a:solidFill>
              <a:srgbClr val="527D55"/>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1"/>
        <p:cNvGrpSpPr/>
        <p:nvPr/>
      </p:nvGrpSpPr>
      <p:grpSpPr>
        <a:xfrm>
          <a:off x="0" y="0"/>
          <a:ext cx="0" cy="0"/>
          <a:chOff x="0" y="0"/>
          <a:chExt cx="0" cy="0"/>
        </a:xfrm>
      </p:grpSpPr>
      <p:sp>
        <p:nvSpPr>
          <p:cNvPr id="112" name="Google Shape;112;p39"/>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9"/>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14" name="Google Shape;114;p39"/>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39"/>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3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7"/>
        <p:cNvGrpSpPr/>
        <p:nvPr/>
      </p:nvGrpSpPr>
      <p:grpSpPr>
        <a:xfrm>
          <a:off x="0" y="0"/>
          <a:ext cx="0" cy="0"/>
          <a:chOff x="0" y="0"/>
          <a:chExt cx="0" cy="0"/>
        </a:xfrm>
      </p:grpSpPr>
      <p:sp>
        <p:nvSpPr>
          <p:cNvPr id="118" name="Google Shape;118;p40"/>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40"/>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4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1"/>
        <p:cNvGrpSpPr/>
        <p:nvPr/>
      </p:nvGrpSpPr>
      <p:grpSpPr>
        <a:xfrm>
          <a:off x="0" y="0"/>
          <a:ext cx="0" cy="0"/>
          <a:chOff x="0" y="0"/>
          <a:chExt cx="0" cy="0"/>
        </a:xfrm>
      </p:grpSpPr>
      <p:sp>
        <p:nvSpPr>
          <p:cNvPr id="122" name="Google Shape;122;p50"/>
          <p:cNvSpPr/>
          <p:nvPr/>
        </p:nvSpPr>
        <p:spPr>
          <a:xfrm>
            <a:off x="0" y="0"/>
            <a:ext cx="12192000" cy="4572001"/>
          </a:xfrm>
          <a:prstGeom prst="rect">
            <a:avLst/>
          </a:prstGeom>
          <a:solidFill>
            <a:srgbClr val="66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0"/>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0"/>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50"/>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0C0C0C"/>
                </a:solidFill>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126" name="Google Shape;126;p50"/>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50"/>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5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29" name="Google Shape;129;p50"/>
          <p:cNvCxnSpPr/>
          <p:nvPr/>
        </p:nvCxnSpPr>
        <p:spPr>
          <a:xfrm rot="10800000">
            <a:off x="8386843" y="5264106"/>
            <a:ext cx="0" cy="914400"/>
          </a:xfrm>
          <a:prstGeom prst="straightConnector1">
            <a:avLst/>
          </a:prstGeom>
          <a:noFill/>
          <a:ln w="19050" cap="flat" cmpd="sng">
            <a:solidFill>
              <a:srgbClr val="527D55"/>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0"/>
        <p:cNvGrpSpPr/>
        <p:nvPr/>
      </p:nvGrpSpPr>
      <p:grpSpPr>
        <a:xfrm>
          <a:off x="0" y="0"/>
          <a:ext cx="0" cy="0"/>
          <a:chOff x="0" y="0"/>
          <a:chExt cx="0" cy="0"/>
        </a:xfrm>
      </p:grpSpPr>
      <p:sp>
        <p:nvSpPr>
          <p:cNvPr id="131" name="Google Shape;131;p51"/>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51"/>
          <p:cNvSpPr txBox="1">
            <a:spLocks noGrp="1"/>
          </p:cNvSpPr>
          <p:nvPr>
            <p:ph type="body" idx="1"/>
          </p:nvPr>
        </p:nvSpPr>
        <p:spPr>
          <a:xfrm>
            <a:off x="1024127"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33" name="Google Shape;133;p51"/>
          <p:cNvSpPr txBox="1">
            <a:spLocks noGrp="1"/>
          </p:cNvSpPr>
          <p:nvPr>
            <p:ph type="body" idx="2"/>
          </p:nvPr>
        </p:nvSpPr>
        <p:spPr>
          <a:xfrm>
            <a:off x="5989320"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34" name="Google Shape;134;p51"/>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51"/>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5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7"/>
        <p:cNvGrpSpPr/>
        <p:nvPr/>
      </p:nvGrpSpPr>
      <p:grpSpPr>
        <a:xfrm>
          <a:off x="0" y="0"/>
          <a:ext cx="0" cy="0"/>
          <a:chOff x="0" y="0"/>
          <a:chExt cx="0" cy="0"/>
        </a:xfrm>
      </p:grpSpPr>
      <p:sp>
        <p:nvSpPr>
          <p:cNvPr id="138" name="Google Shape;138;p52"/>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52"/>
          <p:cNvSpPr txBox="1">
            <a:spLocks noGrp="1"/>
          </p:cNvSpPr>
          <p:nvPr>
            <p:ph type="body" idx="1"/>
          </p:nvPr>
        </p:nvSpPr>
        <p:spPr>
          <a:xfrm>
            <a:off x="102412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140" name="Google Shape;140;p52"/>
          <p:cNvSpPr txBox="1">
            <a:spLocks noGrp="1"/>
          </p:cNvSpPr>
          <p:nvPr>
            <p:ph type="body" idx="2"/>
          </p:nvPr>
        </p:nvSpPr>
        <p:spPr>
          <a:xfrm>
            <a:off x="102412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41" name="Google Shape;141;p52"/>
          <p:cNvSpPr txBox="1">
            <a:spLocks noGrp="1"/>
          </p:cNvSpPr>
          <p:nvPr>
            <p:ph type="body" idx="3"/>
          </p:nvPr>
        </p:nvSpPr>
        <p:spPr>
          <a:xfrm>
            <a:off x="599088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142" name="Google Shape;142;p52"/>
          <p:cNvSpPr txBox="1">
            <a:spLocks noGrp="1"/>
          </p:cNvSpPr>
          <p:nvPr>
            <p:ph type="body" idx="4"/>
          </p:nvPr>
        </p:nvSpPr>
        <p:spPr>
          <a:xfrm>
            <a:off x="599088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43" name="Google Shape;143;p52"/>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52"/>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5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6"/>
        <p:cNvGrpSpPr/>
        <p:nvPr/>
      </p:nvGrpSpPr>
      <p:grpSpPr>
        <a:xfrm>
          <a:off x="0" y="0"/>
          <a:ext cx="0" cy="0"/>
          <a:chOff x="0" y="0"/>
          <a:chExt cx="0" cy="0"/>
        </a:xfrm>
      </p:grpSpPr>
      <p:sp>
        <p:nvSpPr>
          <p:cNvPr id="147" name="Google Shape;147;p53"/>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53"/>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53"/>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5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1"/>
        <p:cNvGrpSpPr/>
        <p:nvPr/>
      </p:nvGrpSpPr>
      <p:grpSpPr>
        <a:xfrm>
          <a:off x="0" y="0"/>
          <a:ext cx="0" cy="0"/>
          <a:chOff x="0" y="0"/>
          <a:chExt cx="0" cy="0"/>
        </a:xfrm>
      </p:grpSpPr>
      <p:sp>
        <p:nvSpPr>
          <p:cNvPr id="152" name="Google Shape;152;p54"/>
          <p:cNvSpPr txBox="1">
            <a:spLocks noGrp="1"/>
          </p:cNvSpPr>
          <p:nvPr>
            <p:ph type="title"/>
          </p:nvPr>
        </p:nvSpPr>
        <p:spPr>
          <a:xfrm>
            <a:off x="1024128" y="471509"/>
            <a:ext cx="4389120" cy="173736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54"/>
          <p:cNvSpPr txBox="1">
            <a:spLocks noGrp="1"/>
          </p:cNvSpPr>
          <p:nvPr>
            <p:ph type="body" idx="1"/>
          </p:nvPr>
        </p:nvSpPr>
        <p:spPr>
          <a:xfrm>
            <a:off x="5715000" y="822960"/>
            <a:ext cx="5678424" cy="5184648"/>
          </a:xfrm>
          <a:prstGeom prst="rect">
            <a:avLst/>
          </a:prstGeom>
          <a:noFill/>
          <a:ln>
            <a:noFill/>
          </a:ln>
        </p:spPr>
        <p:txBody>
          <a:bodyPr spcFirstLastPara="1" wrap="square" lIns="45700" tIns="45700" rIns="45700" bIns="45700" anchor="t" anchorCtr="0">
            <a:normAutofit/>
          </a:bodyPr>
          <a:lstStyle>
            <a:lvl1pPr marL="457200" lvl="0" indent="-381000" algn="l">
              <a:lnSpc>
                <a:spcPct val="90000"/>
              </a:lnSpc>
              <a:spcBef>
                <a:spcPts val="1200"/>
              </a:spcBef>
              <a:spcAft>
                <a:spcPts val="0"/>
              </a:spcAft>
              <a:buSzPts val="2400"/>
              <a:buChar char=" "/>
              <a:defRPr sz="2400"/>
            </a:lvl1pPr>
            <a:lvl2pPr marL="914400" lvl="1" indent="-355600" algn="l">
              <a:lnSpc>
                <a:spcPct val="90000"/>
              </a:lnSpc>
              <a:spcBef>
                <a:spcPts val="200"/>
              </a:spcBef>
              <a:spcAft>
                <a:spcPts val="0"/>
              </a:spcAft>
              <a:buSzPts val="2000"/>
              <a:buChar char="🢝"/>
              <a:defRPr sz="2000"/>
            </a:lvl2pPr>
            <a:lvl3pPr marL="1371600" lvl="2" indent="-330200" algn="l">
              <a:lnSpc>
                <a:spcPct val="90000"/>
              </a:lnSpc>
              <a:spcBef>
                <a:spcPts val="400"/>
              </a:spcBef>
              <a:spcAft>
                <a:spcPts val="0"/>
              </a:spcAft>
              <a:buSzPts val="1600"/>
              <a:buChar char="🢝"/>
              <a:defRPr sz="16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154" name="Google Shape;154;p54"/>
          <p:cNvSpPr txBox="1">
            <a:spLocks noGrp="1"/>
          </p:cNvSpPr>
          <p:nvPr>
            <p:ph type="body" idx="2"/>
          </p:nvPr>
        </p:nvSpPr>
        <p:spPr>
          <a:xfrm>
            <a:off x="1024128" y="2257506"/>
            <a:ext cx="4389120" cy="376229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600"/>
              </a:spcBef>
              <a:spcAft>
                <a:spcPts val="0"/>
              </a:spcAft>
              <a:buSzPts val="1600"/>
              <a:buNone/>
              <a:defRPr sz="16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55" name="Google Shape;155;p54"/>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54"/>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5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6"/>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6"/>
          <p:cNvSpPr txBox="1">
            <a:spLocks noGrp="1"/>
          </p:cNvSpPr>
          <p:nvPr>
            <p:ph type="body" idx="1"/>
          </p:nvPr>
        </p:nvSpPr>
        <p:spPr>
          <a:xfrm>
            <a:off x="1251678" y="2286001"/>
            <a:ext cx="10178322" cy="3593591"/>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28" name="Google Shape;28;p36"/>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6"/>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6"/>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8"/>
        <p:cNvGrpSpPr/>
        <p:nvPr/>
      </p:nvGrpSpPr>
      <p:grpSpPr>
        <a:xfrm>
          <a:off x="0" y="0"/>
          <a:ext cx="0" cy="0"/>
          <a:chOff x="0" y="0"/>
          <a:chExt cx="0" cy="0"/>
        </a:xfrm>
      </p:grpSpPr>
      <p:sp>
        <p:nvSpPr>
          <p:cNvPr id="159" name="Google Shape;159;p55"/>
          <p:cNvSpPr txBox="1">
            <a:spLocks noGrp="1"/>
          </p:cNvSpPr>
          <p:nvPr>
            <p:ph type="title"/>
          </p:nvPr>
        </p:nvSpPr>
        <p:spPr>
          <a:xfrm>
            <a:off x="457200" y="4960138"/>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55"/>
          <p:cNvSpPr>
            <a:spLocks noGrp="1"/>
          </p:cNvSpPr>
          <p:nvPr>
            <p:ph type="pic" idx="2"/>
          </p:nvPr>
        </p:nvSpPr>
        <p:spPr>
          <a:xfrm>
            <a:off x="0" y="-1"/>
            <a:ext cx="12188952" cy="4572000"/>
          </a:xfrm>
          <a:prstGeom prst="rect">
            <a:avLst/>
          </a:prstGeom>
          <a:solidFill>
            <a:srgbClr val="A9C7AC"/>
          </a:solidFill>
          <a:ln>
            <a:noFill/>
          </a:ln>
        </p:spPr>
      </p:sp>
      <p:sp>
        <p:nvSpPr>
          <p:cNvPr id="161" name="Google Shape;161;p55"/>
          <p:cNvSpPr txBox="1">
            <a:spLocks noGrp="1"/>
          </p:cNvSpPr>
          <p:nvPr>
            <p:ph type="body" idx="1"/>
          </p:nvPr>
        </p:nvSpPr>
        <p:spPr>
          <a:xfrm>
            <a:off x="8610600" y="4960138"/>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0C0C0C"/>
                </a:solidFill>
              </a:defRPr>
            </a:lvl1pPr>
            <a:lvl2pPr marL="914400" lvl="1" indent="-228600" algn="l">
              <a:lnSpc>
                <a:spcPct val="90000"/>
              </a:lnSpc>
              <a:spcBef>
                <a:spcPts val="200"/>
              </a:spcBef>
              <a:spcAft>
                <a:spcPts val="0"/>
              </a:spcAft>
              <a:buSzPts val="1400"/>
              <a:buNone/>
              <a:defRPr sz="1400"/>
            </a:lvl2pPr>
            <a:lvl3pPr marL="1371600" lvl="2" indent="-228600" algn="l">
              <a:lnSpc>
                <a:spcPct val="90000"/>
              </a:lnSpc>
              <a:spcBef>
                <a:spcPts val="400"/>
              </a:spcBef>
              <a:spcAft>
                <a:spcPts val="0"/>
              </a:spcAft>
              <a:buSzPts val="1200"/>
              <a:buNone/>
              <a:defRPr sz="1200"/>
            </a:lvl3pPr>
            <a:lvl4pPr marL="1828800" lvl="3" indent="-228600" algn="l">
              <a:lnSpc>
                <a:spcPct val="90000"/>
              </a:lnSpc>
              <a:spcBef>
                <a:spcPts val="400"/>
              </a:spcBef>
              <a:spcAft>
                <a:spcPts val="0"/>
              </a:spcAft>
              <a:buSzPts val="1000"/>
              <a:buNone/>
              <a:defRPr sz="1000"/>
            </a:lvl4pPr>
            <a:lvl5pPr marL="2286000" lvl="4" indent="-228600" algn="l">
              <a:lnSpc>
                <a:spcPct val="90000"/>
              </a:lnSpc>
              <a:spcBef>
                <a:spcPts val="400"/>
              </a:spcBef>
              <a:spcAft>
                <a:spcPts val="0"/>
              </a:spcAft>
              <a:buSzPts val="1000"/>
              <a:buNone/>
              <a:defRPr sz="1000"/>
            </a:lvl5pPr>
            <a:lvl6pPr marL="2743200" lvl="5" indent="-228600" algn="l">
              <a:lnSpc>
                <a:spcPct val="90000"/>
              </a:lnSpc>
              <a:spcBef>
                <a:spcPts val="400"/>
              </a:spcBef>
              <a:spcAft>
                <a:spcPts val="0"/>
              </a:spcAft>
              <a:buSzPts val="1000"/>
              <a:buNone/>
              <a:defRPr sz="1000"/>
            </a:lvl6pPr>
            <a:lvl7pPr marL="3200400" lvl="6" indent="-228600" algn="l">
              <a:lnSpc>
                <a:spcPct val="90000"/>
              </a:lnSpc>
              <a:spcBef>
                <a:spcPts val="400"/>
              </a:spcBef>
              <a:spcAft>
                <a:spcPts val="0"/>
              </a:spcAft>
              <a:buSzPts val="1000"/>
              <a:buNone/>
              <a:defRPr sz="1000"/>
            </a:lvl7pPr>
            <a:lvl8pPr marL="3657600" lvl="7" indent="-228600" algn="l">
              <a:lnSpc>
                <a:spcPct val="90000"/>
              </a:lnSpc>
              <a:spcBef>
                <a:spcPts val="400"/>
              </a:spcBef>
              <a:spcAft>
                <a:spcPts val="0"/>
              </a:spcAft>
              <a:buSzPts val="1000"/>
              <a:buNone/>
              <a:defRPr sz="1000"/>
            </a:lvl8pPr>
            <a:lvl9pPr marL="4114800" lvl="8" indent="-228600" algn="l">
              <a:lnSpc>
                <a:spcPct val="90000"/>
              </a:lnSpc>
              <a:spcBef>
                <a:spcPts val="400"/>
              </a:spcBef>
              <a:spcAft>
                <a:spcPts val="400"/>
              </a:spcAft>
              <a:buSzPts val="1000"/>
              <a:buNone/>
              <a:defRPr sz="1000"/>
            </a:lvl9pPr>
          </a:lstStyle>
          <a:p>
            <a:endParaRPr/>
          </a:p>
        </p:txBody>
      </p:sp>
      <p:sp>
        <p:nvSpPr>
          <p:cNvPr id="162" name="Google Shape;162;p55"/>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55"/>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5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65" name="Google Shape;165;p55"/>
          <p:cNvCxnSpPr/>
          <p:nvPr/>
        </p:nvCxnSpPr>
        <p:spPr>
          <a:xfrm rot="10800000">
            <a:off x="8386843" y="5264106"/>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6"/>
        <p:cNvGrpSpPr/>
        <p:nvPr/>
      </p:nvGrpSpPr>
      <p:grpSpPr>
        <a:xfrm>
          <a:off x="0" y="0"/>
          <a:ext cx="0" cy="0"/>
          <a:chOff x="0" y="0"/>
          <a:chExt cx="0" cy="0"/>
        </a:xfrm>
      </p:grpSpPr>
      <p:sp>
        <p:nvSpPr>
          <p:cNvPr id="167" name="Google Shape;167;p5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56"/>
          <p:cNvSpPr txBox="1">
            <a:spLocks noGrp="1"/>
          </p:cNvSpPr>
          <p:nvPr>
            <p:ph type="body" idx="1"/>
          </p:nvPr>
        </p:nvSpPr>
        <p:spPr>
          <a:xfrm rot="5400000">
            <a:off x="3872485" y="-562356"/>
            <a:ext cx="4023360" cy="9720073"/>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69" name="Google Shape;169;p56"/>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56"/>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56"/>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2"/>
        <p:cNvGrpSpPr/>
        <p:nvPr/>
      </p:nvGrpSpPr>
      <p:grpSpPr>
        <a:xfrm>
          <a:off x="0" y="0"/>
          <a:ext cx="0" cy="0"/>
          <a:chOff x="0" y="0"/>
          <a:chExt cx="0" cy="0"/>
        </a:xfrm>
      </p:grpSpPr>
      <p:sp>
        <p:nvSpPr>
          <p:cNvPr id="173" name="Google Shape;173;p57"/>
          <p:cNvSpPr txBox="1">
            <a:spLocks noGrp="1"/>
          </p:cNvSpPr>
          <p:nvPr>
            <p:ph type="title"/>
          </p:nvPr>
        </p:nvSpPr>
        <p:spPr>
          <a:xfrm rot="5400000">
            <a:off x="7334251" y="2152650"/>
            <a:ext cx="5410200" cy="2628900"/>
          </a:xfrm>
          <a:prstGeom prst="rect">
            <a:avLst/>
          </a:prstGeom>
          <a:noFill/>
          <a:ln>
            <a:noFill/>
          </a:ln>
        </p:spPr>
        <p:txBody>
          <a:bodyPr spcFirstLastPara="1" wrap="square" lIns="45700" tIns="91425" rIns="45700" bIns="91425"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57"/>
          <p:cNvSpPr txBox="1">
            <a:spLocks noGrp="1"/>
          </p:cNvSpPr>
          <p:nvPr>
            <p:ph type="body" idx="1"/>
          </p:nvPr>
        </p:nvSpPr>
        <p:spPr>
          <a:xfrm rot="5400000">
            <a:off x="2076451" y="-323850"/>
            <a:ext cx="5410200" cy="75819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75" name="Google Shape;175;p57"/>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57"/>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5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78" name="Google Shape;178;p57"/>
          <p:cNvCxnSpPr/>
          <p:nvPr/>
        </p:nvCxnSpPr>
        <p:spPr>
          <a:xfrm rot="10800000">
            <a:off x="10058400" y="59263"/>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1"/>
          <p:cNvSpPr txBox="1">
            <a:spLocks noGrp="1"/>
          </p:cNvSpPr>
          <p:nvPr>
            <p:ph type="title"/>
          </p:nvPr>
        </p:nvSpPr>
        <p:spPr>
          <a:xfrm>
            <a:off x="3242929" y="1073888"/>
            <a:ext cx="8187071" cy="406462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2"/>
              </a:buClr>
              <a:buSzPts val="8400"/>
              <a:buFont typeface="Impact"/>
              <a:buNone/>
              <a:defRPr sz="84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1"/>
          <p:cNvSpPr txBox="1">
            <a:spLocks noGrp="1"/>
          </p:cNvSpPr>
          <p:nvPr>
            <p:ph type="body" idx="1"/>
          </p:nvPr>
        </p:nvSpPr>
        <p:spPr>
          <a:xfrm>
            <a:off x="3242930" y="5159781"/>
            <a:ext cx="7017488" cy="95113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00"/>
              </a:spcBef>
              <a:spcAft>
                <a:spcPts val="0"/>
              </a:spcAft>
              <a:buSzPts val="2000"/>
              <a:buNone/>
              <a:defRPr sz="2000" b="1" i="0" cap="none">
                <a:solidFill>
                  <a:schemeClr val="accent1"/>
                </a:solidFill>
              </a:defRPr>
            </a:lvl1pPr>
            <a:lvl2pPr marL="914400" lvl="1" indent="-228600" algn="l">
              <a:lnSpc>
                <a:spcPct val="110000"/>
              </a:lnSpc>
              <a:spcBef>
                <a:spcPts val="700"/>
              </a:spcBef>
              <a:spcAft>
                <a:spcPts val="0"/>
              </a:spcAft>
              <a:buSzPts val="2000"/>
              <a:buNone/>
              <a:defRPr sz="2000">
                <a:solidFill>
                  <a:schemeClr val="lt1"/>
                </a:solidFill>
              </a:defRPr>
            </a:lvl2pPr>
            <a:lvl3pPr marL="1371600" lvl="2" indent="-228600" algn="l">
              <a:lnSpc>
                <a:spcPct val="110000"/>
              </a:lnSpc>
              <a:spcBef>
                <a:spcPts val="700"/>
              </a:spcBef>
              <a:spcAft>
                <a:spcPts val="0"/>
              </a:spcAft>
              <a:buSzPts val="1800"/>
              <a:buNone/>
              <a:defRPr sz="1800">
                <a:solidFill>
                  <a:schemeClr val="lt1"/>
                </a:solidFill>
              </a:defRPr>
            </a:lvl3pPr>
            <a:lvl4pPr marL="1828800" lvl="3" indent="-228600" algn="l">
              <a:lnSpc>
                <a:spcPct val="110000"/>
              </a:lnSpc>
              <a:spcBef>
                <a:spcPts val="700"/>
              </a:spcBef>
              <a:spcAft>
                <a:spcPts val="0"/>
              </a:spcAft>
              <a:buSzPts val="1600"/>
              <a:buNone/>
              <a:defRPr sz="1600">
                <a:solidFill>
                  <a:schemeClr val="lt1"/>
                </a:solidFill>
              </a:defRPr>
            </a:lvl4pPr>
            <a:lvl5pPr marL="2286000" lvl="4" indent="-228600" algn="l">
              <a:lnSpc>
                <a:spcPct val="110000"/>
              </a:lnSpc>
              <a:spcBef>
                <a:spcPts val="700"/>
              </a:spcBef>
              <a:spcAft>
                <a:spcPts val="0"/>
              </a:spcAft>
              <a:buSzPts val="1600"/>
              <a:buNone/>
              <a:defRPr sz="1600">
                <a:solidFill>
                  <a:schemeClr val="lt1"/>
                </a:solidFill>
              </a:defRPr>
            </a:lvl5pPr>
            <a:lvl6pPr marL="2743200" lvl="5" indent="-228600" algn="l">
              <a:lnSpc>
                <a:spcPct val="110000"/>
              </a:lnSpc>
              <a:spcBef>
                <a:spcPts val="700"/>
              </a:spcBef>
              <a:spcAft>
                <a:spcPts val="0"/>
              </a:spcAft>
              <a:buSzPts val="1600"/>
              <a:buNone/>
              <a:defRPr sz="1600">
                <a:solidFill>
                  <a:schemeClr val="lt1"/>
                </a:solidFill>
              </a:defRPr>
            </a:lvl6pPr>
            <a:lvl7pPr marL="3200400" lvl="6" indent="-228600" algn="l">
              <a:lnSpc>
                <a:spcPct val="110000"/>
              </a:lnSpc>
              <a:spcBef>
                <a:spcPts val="700"/>
              </a:spcBef>
              <a:spcAft>
                <a:spcPts val="0"/>
              </a:spcAft>
              <a:buSzPts val="1600"/>
              <a:buNone/>
              <a:defRPr sz="1600">
                <a:solidFill>
                  <a:schemeClr val="lt1"/>
                </a:solidFill>
              </a:defRPr>
            </a:lvl7pPr>
            <a:lvl8pPr marL="3657600" lvl="7" indent="-228600" algn="l">
              <a:lnSpc>
                <a:spcPct val="110000"/>
              </a:lnSpc>
              <a:spcBef>
                <a:spcPts val="700"/>
              </a:spcBef>
              <a:spcAft>
                <a:spcPts val="0"/>
              </a:spcAft>
              <a:buSzPts val="1600"/>
              <a:buNone/>
              <a:defRPr sz="1600">
                <a:solidFill>
                  <a:schemeClr val="lt1"/>
                </a:solidFill>
              </a:defRPr>
            </a:lvl8pPr>
            <a:lvl9pPr marL="4114800" lvl="8" indent="-228600" algn="l">
              <a:lnSpc>
                <a:spcPct val="110000"/>
              </a:lnSpc>
              <a:spcBef>
                <a:spcPts val="700"/>
              </a:spcBef>
              <a:spcAft>
                <a:spcPts val="0"/>
              </a:spcAft>
              <a:buSzPts val="1600"/>
              <a:buNone/>
              <a:defRPr sz="1600">
                <a:solidFill>
                  <a:schemeClr val="lt1"/>
                </a:solidFill>
              </a:defRPr>
            </a:lvl9pPr>
          </a:lstStyle>
          <a:p>
            <a:endParaRPr/>
          </a:p>
        </p:txBody>
      </p:sp>
      <p:sp>
        <p:nvSpPr>
          <p:cNvPr id="34" name="Google Shape;34;p41"/>
          <p:cNvSpPr txBox="1">
            <a:spLocks noGrp="1"/>
          </p:cNvSpPr>
          <p:nvPr>
            <p:ph type="dt" idx="10"/>
          </p:nvPr>
        </p:nvSpPr>
        <p:spPr>
          <a:xfrm>
            <a:off x="3236546" y="6375679"/>
            <a:ext cx="1493947"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5279064"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9942434" y="6375679"/>
            <a:ext cx="1487566"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2"/>
                </a:solidFill>
                <a:latin typeface="Gill Sans"/>
                <a:ea typeface="Gill Sans"/>
                <a:cs typeface="Gill Sans"/>
                <a:sym typeface="Gill Sans"/>
              </a:defRPr>
            </a:lvl1pPr>
            <a:lvl2pPr marL="0" lvl="1" indent="0" algn="r">
              <a:spcBef>
                <a:spcPts val="0"/>
              </a:spcBef>
              <a:buNone/>
              <a:defRPr sz="1200">
                <a:solidFill>
                  <a:schemeClr val="lt2"/>
                </a:solidFill>
                <a:latin typeface="Gill Sans"/>
                <a:ea typeface="Gill Sans"/>
                <a:cs typeface="Gill Sans"/>
                <a:sym typeface="Gill Sans"/>
              </a:defRPr>
            </a:lvl2pPr>
            <a:lvl3pPr marL="0" lvl="2" indent="0" algn="r">
              <a:spcBef>
                <a:spcPts val="0"/>
              </a:spcBef>
              <a:buNone/>
              <a:defRPr sz="1200">
                <a:solidFill>
                  <a:schemeClr val="lt2"/>
                </a:solidFill>
                <a:latin typeface="Gill Sans"/>
                <a:ea typeface="Gill Sans"/>
                <a:cs typeface="Gill Sans"/>
                <a:sym typeface="Gill Sans"/>
              </a:defRPr>
            </a:lvl3pPr>
            <a:lvl4pPr marL="0" lvl="3" indent="0" algn="r">
              <a:spcBef>
                <a:spcPts val="0"/>
              </a:spcBef>
              <a:buNone/>
              <a:defRPr sz="1200">
                <a:solidFill>
                  <a:schemeClr val="lt2"/>
                </a:solidFill>
                <a:latin typeface="Gill Sans"/>
                <a:ea typeface="Gill Sans"/>
                <a:cs typeface="Gill Sans"/>
                <a:sym typeface="Gill Sans"/>
              </a:defRPr>
            </a:lvl4pPr>
            <a:lvl5pPr marL="0" lvl="4" indent="0" algn="r">
              <a:spcBef>
                <a:spcPts val="0"/>
              </a:spcBef>
              <a:buNone/>
              <a:defRPr sz="1200">
                <a:solidFill>
                  <a:schemeClr val="lt2"/>
                </a:solidFill>
                <a:latin typeface="Gill Sans"/>
                <a:ea typeface="Gill Sans"/>
                <a:cs typeface="Gill Sans"/>
                <a:sym typeface="Gill Sans"/>
              </a:defRPr>
            </a:lvl5pPr>
            <a:lvl6pPr marL="0" lvl="5" indent="0" algn="r">
              <a:spcBef>
                <a:spcPts val="0"/>
              </a:spcBef>
              <a:buNone/>
              <a:defRPr sz="1200">
                <a:solidFill>
                  <a:schemeClr val="lt2"/>
                </a:solidFill>
                <a:latin typeface="Gill Sans"/>
                <a:ea typeface="Gill Sans"/>
                <a:cs typeface="Gill Sans"/>
                <a:sym typeface="Gill Sans"/>
              </a:defRPr>
            </a:lvl6pPr>
            <a:lvl7pPr marL="0" lvl="6" indent="0" algn="r">
              <a:spcBef>
                <a:spcPts val="0"/>
              </a:spcBef>
              <a:buNone/>
              <a:defRPr sz="1200">
                <a:solidFill>
                  <a:schemeClr val="lt2"/>
                </a:solidFill>
                <a:latin typeface="Gill Sans"/>
                <a:ea typeface="Gill Sans"/>
                <a:cs typeface="Gill Sans"/>
                <a:sym typeface="Gill Sans"/>
              </a:defRPr>
            </a:lvl7pPr>
            <a:lvl8pPr marL="0" lvl="7" indent="0" algn="r">
              <a:spcBef>
                <a:spcPts val="0"/>
              </a:spcBef>
              <a:buNone/>
              <a:defRPr sz="1200">
                <a:solidFill>
                  <a:schemeClr val="lt2"/>
                </a:solidFill>
                <a:latin typeface="Gill Sans"/>
                <a:ea typeface="Gill Sans"/>
                <a:cs typeface="Gill Sans"/>
                <a:sym typeface="Gill Sans"/>
              </a:defRPr>
            </a:lvl8pPr>
            <a:lvl9pPr marL="0" lvl="8" indent="0" algn="r">
              <a:spcBef>
                <a:spcPts val="0"/>
              </a:spcBef>
              <a:buNone/>
              <a:defRPr sz="1200">
                <a:solidFill>
                  <a:schemeClr val="l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grpSp>
        <p:nvGrpSpPr>
          <p:cNvPr id="37" name="Google Shape;37;p41" title="left scallop shape"/>
          <p:cNvGrpSpPr/>
          <p:nvPr/>
        </p:nvGrpSpPr>
        <p:grpSpPr>
          <a:xfrm>
            <a:off x="0" y="0"/>
            <a:ext cx="2814638" cy="6858000"/>
            <a:chOff x="0" y="0"/>
            <a:chExt cx="2814638" cy="6858000"/>
          </a:xfrm>
        </p:grpSpPr>
        <p:sp>
          <p:nvSpPr>
            <p:cNvPr id="38" name="Google Shape;38;p41" title="left scallop shape"/>
            <p:cNvSpPr/>
            <p:nvPr/>
          </p:nvSpPr>
          <p:spPr>
            <a:xfrm>
              <a:off x="0" y="0"/>
              <a:ext cx="2814638" cy="6858000"/>
            </a:xfrm>
            <a:custGeom>
              <a:avLst/>
              <a:gdLst/>
              <a:ahLst/>
              <a:cxnLst/>
              <a:rect l="l" t="t" r="r" b="b"/>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39" name="Google Shape;39;p41" title="left scallop inline"/>
            <p:cNvSpPr/>
            <p:nvPr/>
          </p:nvSpPr>
          <p:spPr>
            <a:xfrm>
              <a:off x="874382" y="0"/>
              <a:ext cx="1646238" cy="6858000"/>
            </a:xfrm>
            <a:custGeom>
              <a:avLst/>
              <a:gdLst/>
              <a:ahLst/>
              <a:cxnLst/>
              <a:rect l="l" t="t" r="r" b="b"/>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2"/>
          <p:cNvSpPr txBox="1">
            <a:spLocks noGrp="1"/>
          </p:cNvSpPr>
          <p:nvPr>
            <p:ph type="body" idx="1"/>
          </p:nvPr>
        </p:nvSpPr>
        <p:spPr>
          <a:xfrm>
            <a:off x="1257300" y="2286000"/>
            <a:ext cx="4800600" cy="36195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43" name="Google Shape;43;p42"/>
          <p:cNvSpPr txBox="1">
            <a:spLocks noGrp="1"/>
          </p:cNvSpPr>
          <p:nvPr>
            <p:ph type="body" idx="2"/>
          </p:nvPr>
        </p:nvSpPr>
        <p:spPr>
          <a:xfrm>
            <a:off x="6647796" y="2286000"/>
            <a:ext cx="4800600" cy="36195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44" name="Google Shape;44;p42"/>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2"/>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2"/>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43"/>
          <p:cNvSpPr txBox="1">
            <a:spLocks noGrp="1"/>
          </p:cNvSpPr>
          <p:nvPr>
            <p:ph type="title"/>
          </p:nvPr>
        </p:nvSpPr>
        <p:spPr>
          <a:xfrm>
            <a:off x="1252728" y="381000"/>
            <a:ext cx="10172700" cy="14935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43"/>
          <p:cNvSpPr txBox="1">
            <a:spLocks noGrp="1"/>
          </p:cNvSpPr>
          <p:nvPr>
            <p:ph type="body" idx="1"/>
          </p:nvPr>
        </p:nvSpPr>
        <p:spPr>
          <a:xfrm>
            <a:off x="1251678" y="2199633"/>
            <a:ext cx="4800600" cy="632529"/>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00"/>
              </a:spcBef>
              <a:spcAft>
                <a:spcPts val="0"/>
              </a:spcAft>
              <a:buSzPts val="1900"/>
              <a:buNone/>
              <a:defRPr sz="1900" b="1" cap="none">
                <a:solidFill>
                  <a:schemeClr val="dk2"/>
                </a:solidFill>
              </a:defRPr>
            </a:lvl1pPr>
            <a:lvl2pPr marL="914400" lvl="1" indent="-228600" algn="l">
              <a:lnSpc>
                <a:spcPct val="110000"/>
              </a:lnSpc>
              <a:spcBef>
                <a:spcPts val="700"/>
              </a:spcBef>
              <a:spcAft>
                <a:spcPts val="0"/>
              </a:spcAft>
              <a:buSzPts val="1900"/>
              <a:buNone/>
              <a:defRPr sz="1900" b="1"/>
            </a:lvl2pPr>
            <a:lvl3pPr marL="1371600" lvl="2" indent="-228600" algn="l">
              <a:lnSpc>
                <a:spcPct val="110000"/>
              </a:lnSpc>
              <a:spcBef>
                <a:spcPts val="700"/>
              </a:spcBef>
              <a:spcAft>
                <a:spcPts val="0"/>
              </a:spcAft>
              <a:buSzPts val="1800"/>
              <a:buNone/>
              <a:defRPr sz="1800" b="1"/>
            </a:lvl3pPr>
            <a:lvl4pPr marL="1828800" lvl="3" indent="-228600" algn="l">
              <a:lnSpc>
                <a:spcPct val="110000"/>
              </a:lnSpc>
              <a:spcBef>
                <a:spcPts val="700"/>
              </a:spcBef>
              <a:spcAft>
                <a:spcPts val="0"/>
              </a:spcAft>
              <a:buSzPts val="1600"/>
              <a:buNone/>
              <a:defRPr sz="1600" b="1"/>
            </a:lvl4pPr>
            <a:lvl5pPr marL="2286000" lvl="4" indent="-228600" algn="l">
              <a:lnSpc>
                <a:spcPct val="110000"/>
              </a:lnSpc>
              <a:spcBef>
                <a:spcPts val="700"/>
              </a:spcBef>
              <a:spcAft>
                <a:spcPts val="0"/>
              </a:spcAft>
              <a:buSzPts val="1600"/>
              <a:buNone/>
              <a:defRPr sz="1600" b="1"/>
            </a:lvl5pPr>
            <a:lvl6pPr marL="2743200" lvl="5" indent="-228600" algn="l">
              <a:lnSpc>
                <a:spcPct val="110000"/>
              </a:lnSpc>
              <a:spcBef>
                <a:spcPts val="700"/>
              </a:spcBef>
              <a:spcAft>
                <a:spcPts val="0"/>
              </a:spcAft>
              <a:buSzPts val="1600"/>
              <a:buNone/>
              <a:defRPr sz="1600" b="1"/>
            </a:lvl6pPr>
            <a:lvl7pPr marL="3200400" lvl="6" indent="-228600" algn="l">
              <a:lnSpc>
                <a:spcPct val="110000"/>
              </a:lnSpc>
              <a:spcBef>
                <a:spcPts val="700"/>
              </a:spcBef>
              <a:spcAft>
                <a:spcPts val="0"/>
              </a:spcAft>
              <a:buSzPts val="1600"/>
              <a:buNone/>
              <a:defRPr sz="1600" b="1"/>
            </a:lvl7pPr>
            <a:lvl8pPr marL="3657600" lvl="7" indent="-228600" algn="l">
              <a:lnSpc>
                <a:spcPct val="110000"/>
              </a:lnSpc>
              <a:spcBef>
                <a:spcPts val="700"/>
              </a:spcBef>
              <a:spcAft>
                <a:spcPts val="0"/>
              </a:spcAft>
              <a:buSzPts val="1600"/>
              <a:buNone/>
              <a:defRPr sz="1600" b="1"/>
            </a:lvl8pPr>
            <a:lvl9pPr marL="4114800" lvl="8" indent="-228600" algn="l">
              <a:lnSpc>
                <a:spcPct val="110000"/>
              </a:lnSpc>
              <a:spcBef>
                <a:spcPts val="700"/>
              </a:spcBef>
              <a:spcAft>
                <a:spcPts val="0"/>
              </a:spcAft>
              <a:buSzPts val="1600"/>
              <a:buNone/>
              <a:defRPr sz="1600" b="1"/>
            </a:lvl9pPr>
          </a:lstStyle>
          <a:p>
            <a:endParaRPr/>
          </a:p>
        </p:txBody>
      </p:sp>
      <p:sp>
        <p:nvSpPr>
          <p:cNvPr id="50" name="Google Shape;50;p43"/>
          <p:cNvSpPr txBox="1">
            <a:spLocks noGrp="1"/>
          </p:cNvSpPr>
          <p:nvPr>
            <p:ph type="body" idx="2"/>
          </p:nvPr>
        </p:nvSpPr>
        <p:spPr>
          <a:xfrm>
            <a:off x="1257300" y="2909102"/>
            <a:ext cx="4800600" cy="299639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51" name="Google Shape;51;p43"/>
          <p:cNvSpPr txBox="1">
            <a:spLocks noGrp="1"/>
          </p:cNvSpPr>
          <p:nvPr>
            <p:ph type="body" idx="3"/>
          </p:nvPr>
        </p:nvSpPr>
        <p:spPr>
          <a:xfrm>
            <a:off x="6633864" y="2199633"/>
            <a:ext cx="4800600" cy="632529"/>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00"/>
              </a:spcBef>
              <a:spcAft>
                <a:spcPts val="0"/>
              </a:spcAft>
              <a:buSzPts val="1900"/>
              <a:buNone/>
              <a:defRPr sz="1900" b="1" cap="none">
                <a:solidFill>
                  <a:schemeClr val="dk2"/>
                </a:solidFill>
              </a:defRPr>
            </a:lvl1pPr>
            <a:lvl2pPr marL="914400" lvl="1" indent="-228600" algn="l">
              <a:lnSpc>
                <a:spcPct val="110000"/>
              </a:lnSpc>
              <a:spcBef>
                <a:spcPts val="700"/>
              </a:spcBef>
              <a:spcAft>
                <a:spcPts val="0"/>
              </a:spcAft>
              <a:buSzPts val="1900"/>
              <a:buNone/>
              <a:defRPr sz="1900" b="1"/>
            </a:lvl2pPr>
            <a:lvl3pPr marL="1371600" lvl="2" indent="-228600" algn="l">
              <a:lnSpc>
                <a:spcPct val="110000"/>
              </a:lnSpc>
              <a:spcBef>
                <a:spcPts val="700"/>
              </a:spcBef>
              <a:spcAft>
                <a:spcPts val="0"/>
              </a:spcAft>
              <a:buSzPts val="1800"/>
              <a:buNone/>
              <a:defRPr sz="1800" b="1"/>
            </a:lvl3pPr>
            <a:lvl4pPr marL="1828800" lvl="3" indent="-228600" algn="l">
              <a:lnSpc>
                <a:spcPct val="110000"/>
              </a:lnSpc>
              <a:spcBef>
                <a:spcPts val="700"/>
              </a:spcBef>
              <a:spcAft>
                <a:spcPts val="0"/>
              </a:spcAft>
              <a:buSzPts val="1600"/>
              <a:buNone/>
              <a:defRPr sz="1600" b="1"/>
            </a:lvl4pPr>
            <a:lvl5pPr marL="2286000" lvl="4" indent="-228600" algn="l">
              <a:lnSpc>
                <a:spcPct val="110000"/>
              </a:lnSpc>
              <a:spcBef>
                <a:spcPts val="700"/>
              </a:spcBef>
              <a:spcAft>
                <a:spcPts val="0"/>
              </a:spcAft>
              <a:buSzPts val="1600"/>
              <a:buNone/>
              <a:defRPr sz="1600" b="1"/>
            </a:lvl5pPr>
            <a:lvl6pPr marL="2743200" lvl="5" indent="-228600" algn="l">
              <a:lnSpc>
                <a:spcPct val="110000"/>
              </a:lnSpc>
              <a:spcBef>
                <a:spcPts val="700"/>
              </a:spcBef>
              <a:spcAft>
                <a:spcPts val="0"/>
              </a:spcAft>
              <a:buSzPts val="1600"/>
              <a:buNone/>
              <a:defRPr sz="1600" b="1"/>
            </a:lvl6pPr>
            <a:lvl7pPr marL="3200400" lvl="6" indent="-228600" algn="l">
              <a:lnSpc>
                <a:spcPct val="110000"/>
              </a:lnSpc>
              <a:spcBef>
                <a:spcPts val="700"/>
              </a:spcBef>
              <a:spcAft>
                <a:spcPts val="0"/>
              </a:spcAft>
              <a:buSzPts val="1600"/>
              <a:buNone/>
              <a:defRPr sz="1600" b="1"/>
            </a:lvl7pPr>
            <a:lvl8pPr marL="3657600" lvl="7" indent="-228600" algn="l">
              <a:lnSpc>
                <a:spcPct val="110000"/>
              </a:lnSpc>
              <a:spcBef>
                <a:spcPts val="700"/>
              </a:spcBef>
              <a:spcAft>
                <a:spcPts val="0"/>
              </a:spcAft>
              <a:buSzPts val="1600"/>
              <a:buNone/>
              <a:defRPr sz="1600" b="1"/>
            </a:lvl8pPr>
            <a:lvl9pPr marL="4114800" lvl="8" indent="-228600" algn="l">
              <a:lnSpc>
                <a:spcPct val="110000"/>
              </a:lnSpc>
              <a:spcBef>
                <a:spcPts val="700"/>
              </a:spcBef>
              <a:spcAft>
                <a:spcPts val="0"/>
              </a:spcAft>
              <a:buSzPts val="1600"/>
              <a:buNone/>
              <a:defRPr sz="1600" b="1"/>
            </a:lvl9pPr>
          </a:lstStyle>
          <a:p>
            <a:endParaRPr/>
          </a:p>
        </p:txBody>
      </p:sp>
      <p:sp>
        <p:nvSpPr>
          <p:cNvPr id="52" name="Google Shape;52;p43"/>
          <p:cNvSpPr txBox="1">
            <a:spLocks noGrp="1"/>
          </p:cNvSpPr>
          <p:nvPr>
            <p:ph type="body" idx="4"/>
          </p:nvPr>
        </p:nvSpPr>
        <p:spPr>
          <a:xfrm>
            <a:off x="6633864" y="2909102"/>
            <a:ext cx="4800600" cy="299639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53" name="Google Shape;53;p43"/>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3"/>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3"/>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44"/>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44"/>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4"/>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4"/>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45"/>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5"/>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5"/>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46" title="right scallop background shape"/>
          <p:cNvSpPr/>
          <p:nvPr/>
        </p:nvSpPr>
        <p:spPr>
          <a:xfrm>
            <a:off x="7389812" y="0"/>
            <a:ext cx="4802188"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67" name="Google Shape;67;p46"/>
          <p:cNvSpPr txBox="1">
            <a:spLocks noGrp="1"/>
          </p:cNvSpPr>
          <p:nvPr>
            <p:ph type="title"/>
          </p:nvPr>
        </p:nvSpPr>
        <p:spPr>
          <a:xfrm>
            <a:off x="8337884" y="457199"/>
            <a:ext cx="3092115" cy="119667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1900"/>
              <a:buFont typeface="Gill Sans"/>
              <a:buNone/>
              <a:defRPr sz="1900" b="1" i="0" cap="none">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46"/>
          <p:cNvSpPr txBox="1">
            <a:spLocks noGrp="1"/>
          </p:cNvSpPr>
          <p:nvPr>
            <p:ph type="body" idx="1"/>
          </p:nvPr>
        </p:nvSpPr>
        <p:spPr>
          <a:xfrm>
            <a:off x="765051" y="920377"/>
            <a:ext cx="6158418" cy="4985124"/>
          </a:xfrm>
          <a:prstGeom prst="rect">
            <a:avLst/>
          </a:prstGeom>
          <a:noFill/>
          <a:ln>
            <a:noFill/>
          </a:ln>
        </p:spPr>
        <p:txBody>
          <a:bodyPr spcFirstLastPara="1" wrap="square" lIns="91425" tIns="45700" rIns="91425" bIns="45700" anchor="t" anchorCtr="0">
            <a:normAutofit/>
          </a:bodyPr>
          <a:lstStyle>
            <a:lvl1pPr marL="457200" lvl="0" indent="-431800" algn="l">
              <a:lnSpc>
                <a:spcPct val="110000"/>
              </a:lnSpc>
              <a:spcBef>
                <a:spcPts val="700"/>
              </a:spcBef>
              <a:spcAft>
                <a:spcPts val="0"/>
              </a:spcAft>
              <a:buSzPts val="3200"/>
              <a:buChar char="•"/>
              <a:defRPr sz="3200"/>
            </a:lvl1pPr>
            <a:lvl2pPr marL="914400" lvl="1" indent="-406400" algn="l">
              <a:lnSpc>
                <a:spcPct val="110000"/>
              </a:lnSpc>
              <a:spcBef>
                <a:spcPts val="700"/>
              </a:spcBef>
              <a:spcAft>
                <a:spcPts val="0"/>
              </a:spcAft>
              <a:buSzPts val="2800"/>
              <a:buChar char="–"/>
              <a:defRPr sz="2800"/>
            </a:lvl2pPr>
            <a:lvl3pPr marL="1371600" lvl="2" indent="-381000" algn="l">
              <a:lnSpc>
                <a:spcPct val="110000"/>
              </a:lnSpc>
              <a:spcBef>
                <a:spcPts val="700"/>
              </a:spcBef>
              <a:spcAft>
                <a:spcPts val="0"/>
              </a:spcAft>
              <a:buSzPts val="2400"/>
              <a:buChar char="•"/>
              <a:defRPr sz="2400"/>
            </a:lvl3pPr>
            <a:lvl4pPr marL="1828800" lvl="3" indent="-355600" algn="l">
              <a:lnSpc>
                <a:spcPct val="110000"/>
              </a:lnSpc>
              <a:spcBef>
                <a:spcPts val="700"/>
              </a:spcBef>
              <a:spcAft>
                <a:spcPts val="0"/>
              </a:spcAft>
              <a:buSzPts val="2000"/>
              <a:buChar char="–"/>
              <a:defRPr sz="2000"/>
            </a:lvl4pPr>
            <a:lvl5pPr marL="2286000" lvl="4" indent="-355600" algn="l">
              <a:lnSpc>
                <a:spcPct val="110000"/>
              </a:lnSpc>
              <a:spcBef>
                <a:spcPts val="700"/>
              </a:spcBef>
              <a:spcAft>
                <a:spcPts val="0"/>
              </a:spcAft>
              <a:buSzPts val="2000"/>
              <a:buChar char="•"/>
              <a:defRPr sz="2000"/>
            </a:lvl5pPr>
            <a:lvl6pPr marL="2743200" lvl="5" indent="-355600" algn="l">
              <a:lnSpc>
                <a:spcPct val="110000"/>
              </a:lnSpc>
              <a:spcBef>
                <a:spcPts val="700"/>
              </a:spcBef>
              <a:spcAft>
                <a:spcPts val="0"/>
              </a:spcAft>
              <a:buSzPts val="2000"/>
              <a:buChar char="–"/>
              <a:defRPr sz="2000"/>
            </a:lvl6pPr>
            <a:lvl7pPr marL="3200400" lvl="6" indent="-355600" algn="l">
              <a:lnSpc>
                <a:spcPct val="110000"/>
              </a:lnSpc>
              <a:spcBef>
                <a:spcPts val="700"/>
              </a:spcBef>
              <a:spcAft>
                <a:spcPts val="0"/>
              </a:spcAft>
              <a:buSzPts val="2000"/>
              <a:buChar char="•"/>
              <a:defRPr sz="2000"/>
            </a:lvl7pPr>
            <a:lvl8pPr marL="3657600" lvl="7" indent="-355600" algn="l">
              <a:lnSpc>
                <a:spcPct val="110000"/>
              </a:lnSpc>
              <a:spcBef>
                <a:spcPts val="700"/>
              </a:spcBef>
              <a:spcAft>
                <a:spcPts val="0"/>
              </a:spcAft>
              <a:buSzPts val="2000"/>
              <a:buChar char="–"/>
              <a:defRPr sz="2000"/>
            </a:lvl8pPr>
            <a:lvl9pPr marL="4114800" lvl="8" indent="-355600" algn="l">
              <a:lnSpc>
                <a:spcPct val="110000"/>
              </a:lnSpc>
              <a:spcBef>
                <a:spcPts val="700"/>
              </a:spcBef>
              <a:spcAft>
                <a:spcPts val="0"/>
              </a:spcAft>
              <a:buSzPts val="2000"/>
              <a:buChar char="•"/>
              <a:defRPr sz="2000"/>
            </a:lvl9pPr>
          </a:lstStyle>
          <a:p>
            <a:endParaRPr/>
          </a:p>
        </p:txBody>
      </p:sp>
      <p:sp>
        <p:nvSpPr>
          <p:cNvPr id="69" name="Google Shape;69;p46"/>
          <p:cNvSpPr txBox="1">
            <a:spLocks noGrp="1"/>
          </p:cNvSpPr>
          <p:nvPr>
            <p:ph type="body" idx="2"/>
          </p:nvPr>
        </p:nvSpPr>
        <p:spPr>
          <a:xfrm>
            <a:off x="8337885" y="1741336"/>
            <a:ext cx="3092115" cy="416416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200"/>
              </a:spcBef>
              <a:spcAft>
                <a:spcPts val="0"/>
              </a:spcAft>
              <a:buSzPts val="1600"/>
              <a:buNone/>
              <a:defRPr sz="1600">
                <a:solidFill>
                  <a:schemeClr val="lt2"/>
                </a:solidFill>
              </a:defRPr>
            </a:lvl1pPr>
            <a:lvl2pPr marL="914400" lvl="1" indent="-228600" algn="l">
              <a:lnSpc>
                <a:spcPct val="110000"/>
              </a:lnSpc>
              <a:spcBef>
                <a:spcPts val="700"/>
              </a:spcBef>
              <a:spcAft>
                <a:spcPts val="0"/>
              </a:spcAft>
              <a:buSzPts val="1400"/>
              <a:buNone/>
              <a:defRPr sz="1400"/>
            </a:lvl2pPr>
            <a:lvl3pPr marL="1371600" lvl="2" indent="-228600" algn="l">
              <a:lnSpc>
                <a:spcPct val="110000"/>
              </a:lnSpc>
              <a:spcBef>
                <a:spcPts val="700"/>
              </a:spcBef>
              <a:spcAft>
                <a:spcPts val="0"/>
              </a:spcAft>
              <a:buSzPts val="1200"/>
              <a:buNone/>
              <a:defRPr sz="1200"/>
            </a:lvl3pPr>
            <a:lvl4pPr marL="1828800" lvl="3" indent="-228600" algn="l">
              <a:lnSpc>
                <a:spcPct val="110000"/>
              </a:lnSpc>
              <a:spcBef>
                <a:spcPts val="700"/>
              </a:spcBef>
              <a:spcAft>
                <a:spcPts val="0"/>
              </a:spcAft>
              <a:buSzPts val="1000"/>
              <a:buNone/>
              <a:defRPr sz="1000"/>
            </a:lvl4pPr>
            <a:lvl5pPr marL="2286000" lvl="4" indent="-228600" algn="l">
              <a:lnSpc>
                <a:spcPct val="110000"/>
              </a:lnSpc>
              <a:spcBef>
                <a:spcPts val="700"/>
              </a:spcBef>
              <a:spcAft>
                <a:spcPts val="0"/>
              </a:spcAft>
              <a:buSzPts val="1000"/>
              <a:buNone/>
              <a:defRPr sz="1000"/>
            </a:lvl5pPr>
            <a:lvl6pPr marL="2743200" lvl="5" indent="-228600" algn="l">
              <a:lnSpc>
                <a:spcPct val="110000"/>
              </a:lnSpc>
              <a:spcBef>
                <a:spcPts val="700"/>
              </a:spcBef>
              <a:spcAft>
                <a:spcPts val="0"/>
              </a:spcAft>
              <a:buSzPts val="1000"/>
              <a:buNone/>
              <a:defRPr sz="1000"/>
            </a:lvl6pPr>
            <a:lvl7pPr marL="3200400" lvl="6" indent="-228600" algn="l">
              <a:lnSpc>
                <a:spcPct val="110000"/>
              </a:lnSpc>
              <a:spcBef>
                <a:spcPts val="700"/>
              </a:spcBef>
              <a:spcAft>
                <a:spcPts val="0"/>
              </a:spcAft>
              <a:buSzPts val="1000"/>
              <a:buNone/>
              <a:defRPr sz="1000"/>
            </a:lvl7pPr>
            <a:lvl8pPr marL="3657600" lvl="7" indent="-228600" algn="l">
              <a:lnSpc>
                <a:spcPct val="110000"/>
              </a:lnSpc>
              <a:spcBef>
                <a:spcPts val="700"/>
              </a:spcBef>
              <a:spcAft>
                <a:spcPts val="0"/>
              </a:spcAft>
              <a:buSzPts val="1000"/>
              <a:buNone/>
              <a:defRPr sz="1000"/>
            </a:lvl8pPr>
            <a:lvl9pPr marL="4114800" lvl="8" indent="-228600" algn="l">
              <a:lnSpc>
                <a:spcPct val="110000"/>
              </a:lnSpc>
              <a:spcBef>
                <a:spcPts val="700"/>
              </a:spcBef>
              <a:spcAft>
                <a:spcPts val="0"/>
              </a:spcAft>
              <a:buSzPts val="1000"/>
              <a:buNone/>
              <a:defRPr sz="1000"/>
            </a:lvl9pPr>
          </a:lstStyle>
          <a:p>
            <a:endParaRPr/>
          </a:p>
        </p:txBody>
      </p:sp>
      <p:sp>
        <p:nvSpPr>
          <p:cNvPr id="70" name="Google Shape;70;p46"/>
          <p:cNvSpPr txBox="1">
            <a:spLocks noGrp="1"/>
          </p:cNvSpPr>
          <p:nvPr>
            <p:ph type="dt" idx="10"/>
          </p:nvPr>
        </p:nvSpPr>
        <p:spPr>
          <a:xfrm>
            <a:off x="765051" y="6375679"/>
            <a:ext cx="1233355"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6"/>
          <p:cNvSpPr txBox="1">
            <a:spLocks noGrp="1"/>
          </p:cNvSpPr>
          <p:nvPr>
            <p:ph type="ftr" idx="11"/>
          </p:nvPr>
        </p:nvSpPr>
        <p:spPr>
          <a:xfrm>
            <a:off x="2103620" y="6375679"/>
            <a:ext cx="3482179"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6"/>
          <p:cNvSpPr txBox="1">
            <a:spLocks noGrp="1"/>
          </p:cNvSpPr>
          <p:nvPr>
            <p:ph type="sldNum" idx="12"/>
          </p:nvPr>
        </p:nvSpPr>
        <p:spPr>
          <a:xfrm>
            <a:off x="5691014" y="6375679"/>
            <a:ext cx="1232456"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3" name="Google Shape;73;p46" title="left edge border"/>
          <p:cNvSpPr/>
          <p:nvPr/>
        </p:nvSpPr>
        <p:spPr>
          <a:xfrm>
            <a:off x="0"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47"/>
          <p:cNvSpPr>
            <a:spLocks noGrp="1"/>
          </p:cNvSpPr>
          <p:nvPr>
            <p:ph type="pic" idx="2"/>
          </p:nvPr>
        </p:nvSpPr>
        <p:spPr>
          <a:xfrm>
            <a:off x="283464" y="0"/>
            <a:ext cx="7355585" cy="6857999"/>
          </a:xfrm>
          <a:prstGeom prst="rect">
            <a:avLst/>
          </a:prstGeom>
          <a:noFill/>
          <a:ln>
            <a:noFill/>
          </a:ln>
        </p:spPr>
      </p:sp>
      <p:sp>
        <p:nvSpPr>
          <p:cNvPr id="76" name="Google Shape;76;p47" title="right scallop background shape"/>
          <p:cNvSpPr/>
          <p:nvPr/>
        </p:nvSpPr>
        <p:spPr>
          <a:xfrm>
            <a:off x="7389812" y="0"/>
            <a:ext cx="4802188"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77" name="Google Shape;77;p47" title="left edge border"/>
          <p:cNvSpPr/>
          <p:nvPr/>
        </p:nvSpPr>
        <p:spPr>
          <a:xfrm>
            <a:off x="0"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7"/>
          <p:cNvSpPr txBox="1">
            <a:spLocks noGrp="1"/>
          </p:cNvSpPr>
          <p:nvPr>
            <p:ph type="title"/>
          </p:nvPr>
        </p:nvSpPr>
        <p:spPr>
          <a:xfrm>
            <a:off x="8337883" y="457200"/>
            <a:ext cx="3092117" cy="119667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1900"/>
              <a:buFont typeface="Gill Sans"/>
              <a:buNone/>
              <a:defRPr sz="1900" b="1" i="0">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47"/>
          <p:cNvSpPr txBox="1">
            <a:spLocks noGrp="1"/>
          </p:cNvSpPr>
          <p:nvPr>
            <p:ph type="body" idx="1"/>
          </p:nvPr>
        </p:nvSpPr>
        <p:spPr>
          <a:xfrm>
            <a:off x="8337883" y="1741336"/>
            <a:ext cx="3092117" cy="416416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200"/>
              </a:spcBef>
              <a:spcAft>
                <a:spcPts val="0"/>
              </a:spcAft>
              <a:buSzPts val="1600"/>
              <a:buNone/>
              <a:defRPr sz="1600">
                <a:solidFill>
                  <a:schemeClr val="lt2"/>
                </a:solidFill>
              </a:defRPr>
            </a:lvl1pPr>
            <a:lvl2pPr marL="914400" lvl="1" indent="-228600" algn="l">
              <a:lnSpc>
                <a:spcPct val="110000"/>
              </a:lnSpc>
              <a:spcBef>
                <a:spcPts val="700"/>
              </a:spcBef>
              <a:spcAft>
                <a:spcPts val="0"/>
              </a:spcAft>
              <a:buSzPts val="1400"/>
              <a:buNone/>
              <a:defRPr sz="1400"/>
            </a:lvl2pPr>
            <a:lvl3pPr marL="1371600" lvl="2" indent="-228600" algn="l">
              <a:lnSpc>
                <a:spcPct val="110000"/>
              </a:lnSpc>
              <a:spcBef>
                <a:spcPts val="700"/>
              </a:spcBef>
              <a:spcAft>
                <a:spcPts val="0"/>
              </a:spcAft>
              <a:buSzPts val="1200"/>
              <a:buNone/>
              <a:defRPr sz="1200"/>
            </a:lvl3pPr>
            <a:lvl4pPr marL="1828800" lvl="3" indent="-228600" algn="l">
              <a:lnSpc>
                <a:spcPct val="110000"/>
              </a:lnSpc>
              <a:spcBef>
                <a:spcPts val="700"/>
              </a:spcBef>
              <a:spcAft>
                <a:spcPts val="0"/>
              </a:spcAft>
              <a:buSzPts val="1000"/>
              <a:buNone/>
              <a:defRPr sz="1000"/>
            </a:lvl4pPr>
            <a:lvl5pPr marL="2286000" lvl="4" indent="-228600" algn="l">
              <a:lnSpc>
                <a:spcPct val="110000"/>
              </a:lnSpc>
              <a:spcBef>
                <a:spcPts val="700"/>
              </a:spcBef>
              <a:spcAft>
                <a:spcPts val="0"/>
              </a:spcAft>
              <a:buSzPts val="1000"/>
              <a:buNone/>
              <a:defRPr sz="1000"/>
            </a:lvl5pPr>
            <a:lvl6pPr marL="2743200" lvl="5" indent="-228600" algn="l">
              <a:lnSpc>
                <a:spcPct val="110000"/>
              </a:lnSpc>
              <a:spcBef>
                <a:spcPts val="700"/>
              </a:spcBef>
              <a:spcAft>
                <a:spcPts val="0"/>
              </a:spcAft>
              <a:buSzPts val="1000"/>
              <a:buNone/>
              <a:defRPr sz="1000"/>
            </a:lvl6pPr>
            <a:lvl7pPr marL="3200400" lvl="6" indent="-228600" algn="l">
              <a:lnSpc>
                <a:spcPct val="110000"/>
              </a:lnSpc>
              <a:spcBef>
                <a:spcPts val="700"/>
              </a:spcBef>
              <a:spcAft>
                <a:spcPts val="0"/>
              </a:spcAft>
              <a:buSzPts val="1000"/>
              <a:buNone/>
              <a:defRPr sz="1000"/>
            </a:lvl7pPr>
            <a:lvl8pPr marL="3657600" lvl="7" indent="-228600" algn="l">
              <a:lnSpc>
                <a:spcPct val="110000"/>
              </a:lnSpc>
              <a:spcBef>
                <a:spcPts val="700"/>
              </a:spcBef>
              <a:spcAft>
                <a:spcPts val="0"/>
              </a:spcAft>
              <a:buSzPts val="1000"/>
              <a:buNone/>
              <a:defRPr sz="1000"/>
            </a:lvl8pPr>
            <a:lvl9pPr marL="4114800" lvl="8" indent="-228600" algn="l">
              <a:lnSpc>
                <a:spcPct val="110000"/>
              </a:lnSpc>
              <a:spcBef>
                <a:spcPts val="700"/>
              </a:spcBef>
              <a:spcAft>
                <a:spcPts val="0"/>
              </a:spcAft>
              <a:buSzPts val="1000"/>
              <a:buNone/>
              <a:defRPr sz="1000"/>
            </a:lvl9pPr>
          </a:lstStyle>
          <a:p>
            <a:endParaRPr/>
          </a:p>
        </p:txBody>
      </p:sp>
      <p:sp>
        <p:nvSpPr>
          <p:cNvPr id="80" name="Google Shape;80;p47"/>
          <p:cNvSpPr txBox="1">
            <a:spLocks noGrp="1"/>
          </p:cNvSpPr>
          <p:nvPr>
            <p:ph type="dt" idx="10"/>
          </p:nvPr>
        </p:nvSpPr>
        <p:spPr>
          <a:xfrm>
            <a:off x="765950" y="6375679"/>
            <a:ext cx="1232456"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7"/>
          <p:cNvSpPr txBox="1">
            <a:spLocks noGrp="1"/>
          </p:cNvSpPr>
          <p:nvPr>
            <p:ph type="ftr" idx="11"/>
          </p:nvPr>
        </p:nvSpPr>
        <p:spPr>
          <a:xfrm>
            <a:off x="2103621" y="6375679"/>
            <a:ext cx="3482178"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7"/>
          <p:cNvSpPr txBox="1">
            <a:spLocks noGrp="1"/>
          </p:cNvSpPr>
          <p:nvPr>
            <p:ph type="sldNum" idx="12"/>
          </p:nvPr>
        </p:nvSpPr>
        <p:spPr>
          <a:xfrm>
            <a:off x="5687568" y="6375679"/>
            <a:ext cx="1234440"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image" Target="../media/image1.jpg"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100000" sy="100000" flip="none" algn="tl"/>
        </a:blip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2"/>
              </a:buClr>
              <a:buSzPts val="5100"/>
              <a:buFont typeface="Impact"/>
              <a:buNone/>
              <a:defRPr sz="5100" b="0" i="0" u="none" strike="noStrike" cap="non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1251678" y="2286001"/>
            <a:ext cx="10178322" cy="3593591"/>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0000"/>
              </a:lnSpc>
              <a:spcBef>
                <a:spcPts val="700"/>
              </a:spcBef>
              <a:spcAft>
                <a:spcPts val="0"/>
              </a:spcAft>
              <a:buClr>
                <a:schemeClr val="dk2"/>
              </a:buClr>
              <a:buSzPts val="2000"/>
              <a:buFont typeface="Arial"/>
              <a:buChar char="•"/>
              <a:defRPr sz="2000" b="0" i="0" u="none" strike="noStrike" cap="none">
                <a:solidFill>
                  <a:srgbClr val="595959"/>
                </a:solidFill>
                <a:latin typeface="Gill Sans"/>
                <a:ea typeface="Gill Sans"/>
                <a:cs typeface="Gill Sans"/>
                <a:sym typeface="Gill Sans"/>
              </a:defRPr>
            </a:lvl1pPr>
            <a:lvl2pPr marL="914400" marR="0" lvl="1" indent="-342900" algn="l" rtl="0">
              <a:lnSpc>
                <a:spcPct val="110000"/>
              </a:lnSpc>
              <a:spcBef>
                <a:spcPts val="700"/>
              </a:spcBef>
              <a:spcAft>
                <a:spcPts val="0"/>
              </a:spcAft>
              <a:buClr>
                <a:schemeClr val="dk2"/>
              </a:buClr>
              <a:buSzPts val="1800"/>
              <a:buFont typeface="Gill Sans"/>
              <a:buChar char="–"/>
              <a:defRPr sz="1800" b="0" i="0" u="none" strike="noStrike" cap="none">
                <a:solidFill>
                  <a:srgbClr val="595959"/>
                </a:solidFill>
                <a:latin typeface="Gill Sans"/>
                <a:ea typeface="Gill Sans"/>
                <a:cs typeface="Gill Sans"/>
                <a:sym typeface="Gill Sans"/>
              </a:defRPr>
            </a:lvl2pPr>
            <a:lvl3pPr marL="1371600" marR="0" lvl="2" indent="-330200" algn="l" rtl="0">
              <a:lnSpc>
                <a:spcPct val="110000"/>
              </a:lnSpc>
              <a:spcBef>
                <a:spcPts val="700"/>
              </a:spcBef>
              <a:spcAft>
                <a:spcPts val="0"/>
              </a:spcAft>
              <a:buClr>
                <a:schemeClr val="dk2"/>
              </a:buClr>
              <a:buSzPts val="1600"/>
              <a:buFont typeface="Arial"/>
              <a:buChar char="•"/>
              <a:defRPr sz="1600" b="0" i="0" u="none" strike="noStrike" cap="none">
                <a:solidFill>
                  <a:srgbClr val="595959"/>
                </a:solidFill>
                <a:latin typeface="Gill Sans"/>
                <a:ea typeface="Gill Sans"/>
                <a:cs typeface="Gill Sans"/>
                <a:sym typeface="Gill Sans"/>
              </a:defRPr>
            </a:lvl3pPr>
            <a:lvl4pPr marL="1828800" marR="0" lvl="3"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4pPr>
            <a:lvl5pPr marL="2286000" marR="0" lvl="4"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5pPr>
            <a:lvl6pPr marL="2743200" marR="0" lvl="5"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6pPr>
            <a:lvl7pPr marL="3200400" marR="0" lvl="6"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7pPr>
            <a:lvl8pPr marL="3657600" marR="0" lvl="7"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8pPr>
            <a:lvl9pPr marL="4114800" marR="0" lvl="8"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9pPr>
          </a:lstStyle>
          <a:p>
            <a:endParaRPr/>
          </a:p>
        </p:txBody>
      </p:sp>
      <p:sp>
        <p:nvSpPr>
          <p:cNvPr id="12" name="Google Shape;12;p34"/>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34"/>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34"/>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Gill Sans"/>
                <a:ea typeface="Gill Sans"/>
                <a:cs typeface="Gill Sans"/>
                <a:sym typeface="Gill Sans"/>
              </a:defRPr>
            </a:lvl1pPr>
            <a:lvl2pPr marL="0" marR="0" lvl="1" indent="0" algn="r" rtl="0">
              <a:spcBef>
                <a:spcPts val="0"/>
              </a:spcBef>
              <a:buNone/>
              <a:defRPr sz="1200" b="0" i="0" u="none" strike="noStrike" cap="none">
                <a:solidFill>
                  <a:srgbClr val="595959"/>
                </a:solidFill>
                <a:latin typeface="Gill Sans"/>
                <a:ea typeface="Gill Sans"/>
                <a:cs typeface="Gill Sans"/>
                <a:sym typeface="Gill Sans"/>
              </a:defRPr>
            </a:lvl2pPr>
            <a:lvl3pPr marL="0" marR="0" lvl="2" indent="0" algn="r" rtl="0">
              <a:spcBef>
                <a:spcPts val="0"/>
              </a:spcBef>
              <a:buNone/>
              <a:defRPr sz="1200" b="0" i="0" u="none" strike="noStrike" cap="none">
                <a:solidFill>
                  <a:srgbClr val="595959"/>
                </a:solidFill>
                <a:latin typeface="Gill Sans"/>
                <a:ea typeface="Gill Sans"/>
                <a:cs typeface="Gill Sans"/>
                <a:sym typeface="Gill Sans"/>
              </a:defRPr>
            </a:lvl3pPr>
            <a:lvl4pPr marL="0" marR="0" lvl="3" indent="0" algn="r" rtl="0">
              <a:spcBef>
                <a:spcPts val="0"/>
              </a:spcBef>
              <a:buNone/>
              <a:defRPr sz="1200" b="0" i="0" u="none" strike="noStrike" cap="none">
                <a:solidFill>
                  <a:srgbClr val="595959"/>
                </a:solidFill>
                <a:latin typeface="Gill Sans"/>
                <a:ea typeface="Gill Sans"/>
                <a:cs typeface="Gill Sans"/>
                <a:sym typeface="Gill Sans"/>
              </a:defRPr>
            </a:lvl4pPr>
            <a:lvl5pPr marL="0" marR="0" lvl="4" indent="0" algn="r" rtl="0">
              <a:spcBef>
                <a:spcPts val="0"/>
              </a:spcBef>
              <a:buNone/>
              <a:defRPr sz="1200" b="0" i="0" u="none" strike="noStrike" cap="none">
                <a:solidFill>
                  <a:srgbClr val="595959"/>
                </a:solidFill>
                <a:latin typeface="Gill Sans"/>
                <a:ea typeface="Gill Sans"/>
                <a:cs typeface="Gill Sans"/>
                <a:sym typeface="Gill Sans"/>
              </a:defRPr>
            </a:lvl5pPr>
            <a:lvl6pPr marL="0" marR="0" lvl="5" indent="0" algn="r" rtl="0">
              <a:spcBef>
                <a:spcPts val="0"/>
              </a:spcBef>
              <a:buNone/>
              <a:defRPr sz="1200" b="0" i="0" u="none" strike="noStrike" cap="none">
                <a:solidFill>
                  <a:srgbClr val="595959"/>
                </a:solidFill>
                <a:latin typeface="Gill Sans"/>
                <a:ea typeface="Gill Sans"/>
                <a:cs typeface="Gill Sans"/>
                <a:sym typeface="Gill Sans"/>
              </a:defRPr>
            </a:lvl6pPr>
            <a:lvl7pPr marL="0" marR="0" lvl="6" indent="0" algn="r" rtl="0">
              <a:spcBef>
                <a:spcPts val="0"/>
              </a:spcBef>
              <a:buNone/>
              <a:defRPr sz="1200" b="0" i="0" u="none" strike="noStrike" cap="none">
                <a:solidFill>
                  <a:srgbClr val="595959"/>
                </a:solidFill>
                <a:latin typeface="Gill Sans"/>
                <a:ea typeface="Gill Sans"/>
                <a:cs typeface="Gill Sans"/>
                <a:sym typeface="Gill Sans"/>
              </a:defRPr>
            </a:lvl7pPr>
            <a:lvl8pPr marL="0" marR="0" lvl="7" indent="0" algn="r" rtl="0">
              <a:spcBef>
                <a:spcPts val="0"/>
              </a:spcBef>
              <a:buNone/>
              <a:defRPr sz="1200" b="0" i="0" u="none" strike="noStrike" cap="none">
                <a:solidFill>
                  <a:srgbClr val="595959"/>
                </a:solidFill>
                <a:latin typeface="Gill Sans"/>
                <a:ea typeface="Gill Sans"/>
                <a:cs typeface="Gill Sans"/>
                <a:sym typeface="Gill Sans"/>
              </a:defRPr>
            </a:lvl8pPr>
            <a:lvl9pPr marL="0" marR="0" lvl="8" indent="0" algn="r" rtl="0">
              <a:spcBef>
                <a:spcPts val="0"/>
              </a:spcBef>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34" title="Left scallop edge"/>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sp>
      <p:sp>
        <p:nvSpPr>
          <p:cNvPr id="16" name="Google Shape;16;p34" title="right edge border"/>
          <p:cNvSpPr/>
          <p:nvPr/>
        </p:nvSpPr>
        <p:spPr>
          <a:xfrm>
            <a:off x="11908536"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100000" sy="100000" flip="none" algn="tl"/>
        </a:blipFill>
        <a:effectLst/>
      </p:bgPr>
    </p:bg>
    <p:spTree>
      <p:nvGrpSpPr>
        <p:cNvPr id="1" name="Shape 95"/>
        <p:cNvGrpSpPr/>
        <p:nvPr/>
      </p:nvGrpSpPr>
      <p:grpSpPr>
        <a:xfrm>
          <a:off x="0" y="0"/>
          <a:ext cx="0" cy="0"/>
          <a:chOff x="0" y="0"/>
          <a:chExt cx="0" cy="0"/>
        </a:xfrm>
      </p:grpSpPr>
      <p:sp>
        <p:nvSpPr>
          <p:cNvPr id="96" name="Google Shape;96;p37"/>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0C0C0C"/>
              </a:buClr>
              <a:buSzPts val="5000"/>
              <a:buFont typeface="Twentieth Century"/>
              <a:buNone/>
              <a:defRPr sz="5000" b="0" i="0" u="none" strike="noStrike" cap="none">
                <a:solidFill>
                  <a:srgbClr val="0C0C0C"/>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37"/>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lvl1pPr marL="457200" marR="0" lvl="0" indent="-368300" algn="l" rtl="0">
              <a:lnSpc>
                <a:spcPct val="90000"/>
              </a:lnSpc>
              <a:spcBef>
                <a:spcPts val="1200"/>
              </a:spcBef>
              <a:spcAft>
                <a:spcPts val="0"/>
              </a:spcAft>
              <a:buClr>
                <a:schemeClr val="accent1"/>
              </a:buClr>
              <a:buSzPts val="2200"/>
              <a:buFont typeface="Twentieth Century"/>
              <a:buChar char=" "/>
              <a:defRPr sz="22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8" name="Google Shape;98;p37"/>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9" name="Google Shape;99;p37"/>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0" name="Google Shape;100;p3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Twentieth Century"/>
                <a:ea typeface="Twentieth Century"/>
                <a:cs typeface="Twentieth Century"/>
                <a:sym typeface="Twentieth Century"/>
              </a:defRPr>
            </a:lvl1pPr>
            <a:lvl2pPr marL="0" marR="0" lvl="1" indent="0" algn="l" rtl="0">
              <a:spcBef>
                <a:spcPts val="0"/>
              </a:spcBef>
              <a:buNone/>
              <a:defRPr sz="1000">
                <a:solidFill>
                  <a:srgbClr val="0C0C0C"/>
                </a:solidFill>
                <a:latin typeface="Twentieth Century"/>
                <a:ea typeface="Twentieth Century"/>
                <a:cs typeface="Twentieth Century"/>
                <a:sym typeface="Twentieth Century"/>
              </a:defRPr>
            </a:lvl2pPr>
            <a:lvl3pPr marL="0" marR="0" lvl="2" indent="0" algn="l" rtl="0">
              <a:spcBef>
                <a:spcPts val="0"/>
              </a:spcBef>
              <a:buNone/>
              <a:defRPr sz="1000">
                <a:solidFill>
                  <a:srgbClr val="0C0C0C"/>
                </a:solidFill>
                <a:latin typeface="Twentieth Century"/>
                <a:ea typeface="Twentieth Century"/>
                <a:cs typeface="Twentieth Century"/>
                <a:sym typeface="Twentieth Century"/>
              </a:defRPr>
            </a:lvl3pPr>
            <a:lvl4pPr marL="0" marR="0" lvl="3" indent="0" algn="l" rtl="0">
              <a:spcBef>
                <a:spcPts val="0"/>
              </a:spcBef>
              <a:buNone/>
              <a:defRPr sz="1000">
                <a:solidFill>
                  <a:srgbClr val="0C0C0C"/>
                </a:solidFill>
                <a:latin typeface="Twentieth Century"/>
                <a:ea typeface="Twentieth Century"/>
                <a:cs typeface="Twentieth Century"/>
                <a:sym typeface="Twentieth Century"/>
              </a:defRPr>
            </a:lvl4pPr>
            <a:lvl5pPr marL="0" marR="0" lvl="4" indent="0" algn="l" rtl="0">
              <a:spcBef>
                <a:spcPts val="0"/>
              </a:spcBef>
              <a:buNone/>
              <a:defRPr sz="1000">
                <a:solidFill>
                  <a:srgbClr val="0C0C0C"/>
                </a:solidFill>
                <a:latin typeface="Twentieth Century"/>
                <a:ea typeface="Twentieth Century"/>
                <a:cs typeface="Twentieth Century"/>
                <a:sym typeface="Twentieth Century"/>
              </a:defRPr>
            </a:lvl5pPr>
            <a:lvl6pPr marL="0" marR="0" lvl="5" indent="0" algn="l" rtl="0">
              <a:spcBef>
                <a:spcPts val="0"/>
              </a:spcBef>
              <a:buNone/>
              <a:defRPr sz="1000">
                <a:solidFill>
                  <a:srgbClr val="0C0C0C"/>
                </a:solidFill>
                <a:latin typeface="Twentieth Century"/>
                <a:ea typeface="Twentieth Century"/>
                <a:cs typeface="Twentieth Century"/>
                <a:sym typeface="Twentieth Century"/>
              </a:defRPr>
            </a:lvl6pPr>
            <a:lvl7pPr marL="0" marR="0" lvl="6" indent="0" algn="l" rtl="0">
              <a:spcBef>
                <a:spcPts val="0"/>
              </a:spcBef>
              <a:buNone/>
              <a:defRPr sz="1000">
                <a:solidFill>
                  <a:srgbClr val="0C0C0C"/>
                </a:solidFill>
                <a:latin typeface="Twentieth Century"/>
                <a:ea typeface="Twentieth Century"/>
                <a:cs typeface="Twentieth Century"/>
                <a:sym typeface="Twentieth Century"/>
              </a:defRPr>
            </a:lvl7pPr>
            <a:lvl8pPr marL="0" marR="0" lvl="7" indent="0" algn="l" rtl="0">
              <a:spcBef>
                <a:spcPts val="0"/>
              </a:spcBef>
              <a:buNone/>
              <a:defRPr sz="1000">
                <a:solidFill>
                  <a:srgbClr val="0C0C0C"/>
                </a:solidFill>
                <a:latin typeface="Twentieth Century"/>
                <a:ea typeface="Twentieth Century"/>
                <a:cs typeface="Twentieth Century"/>
                <a:sym typeface="Twentieth Century"/>
              </a:defRPr>
            </a:lvl8pPr>
            <a:lvl9pPr marL="0" marR="0" lvl="8" indent="0" algn="l"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101" name="Google Shape;101;p37"/>
          <p:cNvCxnSpPr/>
          <p:nvPr/>
        </p:nvCxnSpPr>
        <p:spPr>
          <a:xfrm rot="10800000">
            <a:off x="762000" y="826324"/>
            <a:ext cx="0" cy="914400"/>
          </a:xfrm>
          <a:prstGeom prst="straightConnector1">
            <a:avLst/>
          </a:prstGeom>
          <a:noFill/>
          <a:ln w="1905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5.jpg" /><Relationship Id="rId2" Type="http://schemas.openxmlformats.org/officeDocument/2006/relationships/notesSlide" Target="../notesSlides/notesSlide10.xml" /><Relationship Id="rId1" Type="http://schemas.openxmlformats.org/officeDocument/2006/relationships/slideLayout" Target="../slideLayouts/slideLayout2.xml" /><Relationship Id="rId4" Type="http://schemas.openxmlformats.org/officeDocument/2006/relationships/image" Target="../media/image16.png" /></Relationships>
</file>

<file path=ppt/slides/_rels/slide11.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1.xml" /><Relationship Id="rId1" Type="http://schemas.openxmlformats.org/officeDocument/2006/relationships/slideLayout" Target="../slideLayouts/slideLayout2.xml" /><Relationship Id="rId4" Type="http://schemas.openxmlformats.org/officeDocument/2006/relationships/image" Target="../media/image17.png"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1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13.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13.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13.xml" /></Relationships>
</file>

<file path=ppt/slides/_rels/slide17.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notesSlide" Target="../notesSlides/notesSlide17.xml" /><Relationship Id="rId1" Type="http://schemas.openxmlformats.org/officeDocument/2006/relationships/slideLayout" Target="../slideLayouts/slideLayout14.xml" /></Relationships>
</file>

<file path=ppt/slides/_rels/slide18.xml.rels><?xml version="1.0" encoding="UTF-8" standalone="yes"?>
<Relationships xmlns="http://schemas.openxmlformats.org/package/2006/relationships"><Relationship Id="rId8" Type="http://schemas.openxmlformats.org/officeDocument/2006/relationships/image" Target="../media/image24.png" /><Relationship Id="rId3" Type="http://schemas.openxmlformats.org/officeDocument/2006/relationships/image" Target="../media/image19.png" /><Relationship Id="rId7" Type="http://schemas.openxmlformats.org/officeDocument/2006/relationships/image" Target="../media/image23.png" /><Relationship Id="rId2" Type="http://schemas.openxmlformats.org/officeDocument/2006/relationships/notesSlide" Target="../notesSlides/notesSlide18.xml" /><Relationship Id="rId1" Type="http://schemas.openxmlformats.org/officeDocument/2006/relationships/slideLayout" Target="../slideLayouts/slideLayout13.xml" /><Relationship Id="rId6" Type="http://schemas.openxmlformats.org/officeDocument/2006/relationships/image" Target="../media/image22.png" /><Relationship Id="rId5" Type="http://schemas.openxmlformats.org/officeDocument/2006/relationships/image" Target="../media/image21.jpg" /><Relationship Id="rId10" Type="http://schemas.openxmlformats.org/officeDocument/2006/relationships/image" Target="../media/image26.png" /><Relationship Id="rId4" Type="http://schemas.openxmlformats.org/officeDocument/2006/relationships/image" Target="../media/image20.jpg" /><Relationship Id="rId9" Type="http://schemas.openxmlformats.org/officeDocument/2006/relationships/image" Target="../media/image25.png" /></Relationships>
</file>

<file path=ppt/slides/_rels/slide19.xml.rels><?xml version="1.0" encoding="UTF-8" standalone="yes"?>
<Relationships xmlns="http://schemas.openxmlformats.org/package/2006/relationships"><Relationship Id="rId8" Type="http://schemas.openxmlformats.org/officeDocument/2006/relationships/image" Target="../media/image32.png" /><Relationship Id="rId3" Type="http://schemas.openxmlformats.org/officeDocument/2006/relationships/image" Target="../media/image27.png" /><Relationship Id="rId7" Type="http://schemas.openxmlformats.org/officeDocument/2006/relationships/image" Target="../media/image31.png" /><Relationship Id="rId2" Type="http://schemas.openxmlformats.org/officeDocument/2006/relationships/notesSlide" Target="../notesSlides/notesSlide19.xml" /><Relationship Id="rId1" Type="http://schemas.openxmlformats.org/officeDocument/2006/relationships/slideLayout" Target="../slideLayouts/slideLayout13.xml" /><Relationship Id="rId6" Type="http://schemas.openxmlformats.org/officeDocument/2006/relationships/image" Target="../media/image30.png" /><Relationship Id="rId5" Type="http://schemas.openxmlformats.org/officeDocument/2006/relationships/image" Target="../media/image29.png" /><Relationship Id="rId4" Type="http://schemas.openxmlformats.org/officeDocument/2006/relationships/image" Target="../media/image28.jpg"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13.xml" /></Relationships>
</file>

<file path=ppt/slides/_rels/slide21.xml.rels><?xml version="1.0" encoding="UTF-8" standalone="yes"?>
<Relationships xmlns="http://schemas.openxmlformats.org/package/2006/relationships"><Relationship Id="rId3" Type="http://schemas.openxmlformats.org/officeDocument/2006/relationships/image" Target="../media/image33.png" /><Relationship Id="rId2" Type="http://schemas.openxmlformats.org/officeDocument/2006/relationships/notesSlide" Target="../notesSlides/notesSlide21.xml" /><Relationship Id="rId1" Type="http://schemas.openxmlformats.org/officeDocument/2006/relationships/slideLayout" Target="../slideLayouts/slideLayout13.xml" /></Relationships>
</file>

<file path=ppt/slides/_rels/slide22.xml.rels><?xml version="1.0" encoding="UTF-8" standalone="yes"?>
<Relationships xmlns="http://schemas.openxmlformats.org/package/2006/relationships"><Relationship Id="rId3" Type="http://schemas.openxmlformats.org/officeDocument/2006/relationships/image" Target="../media/image34.png" /><Relationship Id="rId2" Type="http://schemas.openxmlformats.org/officeDocument/2006/relationships/notesSlide" Target="../notesSlides/notesSlide22.xml" /><Relationship Id="rId1" Type="http://schemas.openxmlformats.org/officeDocument/2006/relationships/slideLayout" Target="../slideLayouts/slideLayout13.xml" /></Relationships>
</file>

<file path=ppt/slides/_rels/slide23.xml.rels><?xml version="1.0" encoding="UTF-8" standalone="yes"?>
<Relationships xmlns="http://schemas.openxmlformats.org/package/2006/relationships"><Relationship Id="rId3" Type="http://schemas.openxmlformats.org/officeDocument/2006/relationships/image" Target="../media/image35.png" /><Relationship Id="rId2" Type="http://schemas.openxmlformats.org/officeDocument/2006/relationships/notesSlide" Target="../notesSlides/notesSlide23.xml" /><Relationship Id="rId1" Type="http://schemas.openxmlformats.org/officeDocument/2006/relationships/slideLayout" Target="../slideLayouts/slideLayout13.xml" /></Relationships>
</file>

<file path=ppt/slides/_rels/slide24.xml.rels><?xml version="1.0" encoding="UTF-8" standalone="yes"?>
<Relationships xmlns="http://schemas.openxmlformats.org/package/2006/relationships"><Relationship Id="rId3" Type="http://schemas.openxmlformats.org/officeDocument/2006/relationships/image" Target="../media/image36.png" /><Relationship Id="rId2" Type="http://schemas.openxmlformats.org/officeDocument/2006/relationships/notesSlide" Target="../notesSlides/notesSlide24.xml" /><Relationship Id="rId1" Type="http://schemas.openxmlformats.org/officeDocument/2006/relationships/slideLayout" Target="../slideLayouts/slideLayout14.xml" /></Relationships>
</file>

<file path=ppt/slides/_rels/slide25.xml.rels><?xml version="1.0" encoding="UTF-8" standalone="yes"?>
<Relationships xmlns="http://schemas.openxmlformats.org/package/2006/relationships"><Relationship Id="rId3" Type="http://schemas.openxmlformats.org/officeDocument/2006/relationships/image" Target="../media/image37.png" /><Relationship Id="rId2" Type="http://schemas.openxmlformats.org/officeDocument/2006/relationships/notesSlide" Target="../notesSlides/notesSlide25.xml" /><Relationship Id="rId1" Type="http://schemas.openxmlformats.org/officeDocument/2006/relationships/slideLayout" Target="../slideLayouts/slideLayout13.xml" /></Relationships>
</file>

<file path=ppt/slides/_rels/slide26.xml.rels><?xml version="1.0" encoding="UTF-8" standalone="yes"?>
<Relationships xmlns="http://schemas.openxmlformats.org/package/2006/relationships"><Relationship Id="rId3" Type="http://schemas.openxmlformats.org/officeDocument/2006/relationships/image" Target="../media/image38.png" /><Relationship Id="rId2" Type="http://schemas.openxmlformats.org/officeDocument/2006/relationships/notesSlide" Target="../notesSlides/notesSlide26.xml" /><Relationship Id="rId1" Type="http://schemas.openxmlformats.org/officeDocument/2006/relationships/slideLayout" Target="../slideLayouts/slideLayout13.xml" /></Relationships>
</file>

<file path=ppt/slides/_rels/slide27.xml.rels><?xml version="1.0" encoding="UTF-8" standalone="yes"?>
<Relationships xmlns="http://schemas.openxmlformats.org/package/2006/relationships"><Relationship Id="rId3" Type="http://schemas.openxmlformats.org/officeDocument/2006/relationships/image" Target="../media/image39.png" /><Relationship Id="rId2" Type="http://schemas.openxmlformats.org/officeDocument/2006/relationships/notesSlide" Target="../notesSlides/notesSlide27.xml" /><Relationship Id="rId1" Type="http://schemas.openxmlformats.org/officeDocument/2006/relationships/slideLayout" Target="../slideLayouts/slideLayout13.xml" /></Relationships>
</file>

<file path=ppt/slides/_rels/slide28.xml.rels><?xml version="1.0" encoding="UTF-8" standalone="yes"?>
<Relationships xmlns="http://schemas.openxmlformats.org/package/2006/relationships"><Relationship Id="rId3" Type="http://schemas.openxmlformats.org/officeDocument/2006/relationships/image" Target="../media/image40.png" /><Relationship Id="rId2" Type="http://schemas.openxmlformats.org/officeDocument/2006/relationships/notesSlide" Target="../notesSlides/notesSlide28.xml" /><Relationship Id="rId1" Type="http://schemas.openxmlformats.org/officeDocument/2006/relationships/slideLayout" Target="../slideLayouts/slideLayout13.xml" /><Relationship Id="rId6" Type="http://schemas.openxmlformats.org/officeDocument/2006/relationships/image" Target="../media/image43.png" /><Relationship Id="rId5" Type="http://schemas.openxmlformats.org/officeDocument/2006/relationships/image" Target="../media/image42.png" /><Relationship Id="rId4" Type="http://schemas.openxmlformats.org/officeDocument/2006/relationships/image" Target="../media/image41.png"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3.xml" /><Relationship Id="rId1" Type="http://schemas.openxmlformats.org/officeDocument/2006/relationships/slideLayout" Target="../slideLayouts/slideLayout2.xml" /><Relationship Id="rId5" Type="http://schemas.openxmlformats.org/officeDocument/2006/relationships/image" Target="../media/image4.jpg" /><Relationship Id="rId4" Type="http://schemas.openxmlformats.org/officeDocument/2006/relationships/image" Target="../media/image3.jpg"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13.xml" /></Relationships>
</file>

<file path=ppt/slides/_rels/slide31.xml.rels><?xml version="1.0" encoding="UTF-8" standalone="yes"?>
<Relationships xmlns="http://schemas.openxmlformats.org/package/2006/relationships"><Relationship Id="rId3" Type="http://schemas.openxmlformats.org/officeDocument/2006/relationships/image" Target="../media/image44.png" /><Relationship Id="rId2" Type="http://schemas.openxmlformats.org/officeDocument/2006/relationships/notesSlide" Target="../notesSlides/notesSlide31.xml" /><Relationship Id="rId1" Type="http://schemas.openxmlformats.org/officeDocument/2006/relationships/slideLayout" Target="../slideLayouts/slideLayout13.xml" /></Relationships>
</file>

<file path=ppt/slides/_rels/slide32.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32.xml" /><Relationship Id="rId1" Type="http://schemas.openxmlformats.org/officeDocument/2006/relationships/slideLayout" Target="../slideLayouts/slideLayout13.xml" /><Relationship Id="rId5" Type="http://schemas.openxmlformats.org/officeDocument/2006/relationships/image" Target="../media/image46.png" /><Relationship Id="rId4" Type="http://schemas.openxmlformats.org/officeDocument/2006/relationships/image" Target="../media/image45.png" /></Relationships>
</file>

<file path=ppt/slides/_rels/slide33.xml.rels><?xml version="1.0" encoding="UTF-8" standalone="yes"?>
<Relationships xmlns="http://schemas.openxmlformats.org/package/2006/relationships"><Relationship Id="rId3" Type="http://schemas.openxmlformats.org/officeDocument/2006/relationships/image" Target="../media/image47.png" /><Relationship Id="rId2" Type="http://schemas.openxmlformats.org/officeDocument/2006/relationships/notesSlide" Target="../notesSlides/notesSlide33.xml" /><Relationship Id="rId1" Type="http://schemas.openxmlformats.org/officeDocument/2006/relationships/slideLayout" Target="../slideLayouts/slideLayout13.xml" /><Relationship Id="rId5" Type="http://schemas.openxmlformats.org/officeDocument/2006/relationships/image" Target="../media/image48.png" /><Relationship Id="rId4" Type="http://schemas.openxmlformats.org/officeDocument/2006/relationships/image" Target="../media/image1.jpg"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5.jpg" /><Relationship Id="rId2" Type="http://schemas.openxmlformats.org/officeDocument/2006/relationships/notesSlide" Target="../notesSlides/notesSlide5.xml" /><Relationship Id="rId1" Type="http://schemas.openxmlformats.org/officeDocument/2006/relationships/slideLayout" Target="../slideLayouts/slideLayout2.xml" /><Relationship Id="rId5" Type="http://schemas.openxmlformats.org/officeDocument/2006/relationships/image" Target="../media/image7.jpg" /><Relationship Id="rId4" Type="http://schemas.openxmlformats.org/officeDocument/2006/relationships/image" Target="../media/image6.jpg" /></Relationships>
</file>

<file path=ppt/slides/_rels/slide6.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notesSlide" Target="../notesSlides/notesSlide7.xml" /><Relationship Id="rId1" Type="http://schemas.openxmlformats.org/officeDocument/2006/relationships/slideLayout" Target="../slideLayouts/slideLayout2.xml" /><Relationship Id="rId5" Type="http://schemas.openxmlformats.org/officeDocument/2006/relationships/image" Target="../media/image11.png" /><Relationship Id="rId4" Type="http://schemas.openxmlformats.org/officeDocument/2006/relationships/image" Target="../media/image10.png" /></Relationships>
</file>

<file path=ppt/slides/_rels/slide8.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3.jpg" /><Relationship Id="rId2" Type="http://schemas.openxmlformats.org/officeDocument/2006/relationships/notesSlide" Target="../notesSlides/notesSlide9.xml" /><Relationship Id="rId1" Type="http://schemas.openxmlformats.org/officeDocument/2006/relationships/slideLayout" Target="../slideLayouts/slideLayout2.xml" /><Relationship Id="rId4" Type="http://schemas.openxmlformats.org/officeDocument/2006/relationships/image" Target="../media/image14.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
          <p:cNvSpPr/>
          <p:nvPr/>
        </p:nvSpPr>
        <p:spPr>
          <a:xfrm>
            <a:off x="1798774" y="1190625"/>
            <a:ext cx="7600950" cy="5010150"/>
          </a:xfrm>
          <a:prstGeom prst="ellipse">
            <a:avLst/>
          </a:prstGeom>
          <a:solidFill>
            <a:srgbClr val="D5D2DC"/>
          </a:solidFill>
          <a:ln w="508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84" name="Google Shape;184;p1"/>
          <p:cNvSpPr txBox="1">
            <a:spLocks noGrp="1"/>
          </p:cNvSpPr>
          <p:nvPr>
            <p:ph type="ctrTitle"/>
          </p:nvPr>
        </p:nvSpPr>
        <p:spPr>
          <a:xfrm>
            <a:off x="1506690" y="2872632"/>
            <a:ext cx="8185118" cy="113659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0000"/>
              <a:buFont typeface="Impact"/>
              <a:buNone/>
            </a:pPr>
            <a:r>
              <a:rPr lang="en-US" dirty="0"/>
              <a:t>AIRWAY ANATOMY&amp; ASSESSMENT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0"/>
          <p:cNvSpPr txBox="1">
            <a:spLocks noGrp="1"/>
          </p:cNvSpPr>
          <p:nvPr>
            <p:ph type="body" idx="1"/>
          </p:nvPr>
        </p:nvSpPr>
        <p:spPr>
          <a:xfrm>
            <a:off x="1050854" y="823514"/>
            <a:ext cx="7911300" cy="4260300"/>
          </a:xfrm>
          <a:prstGeom prst="rect">
            <a:avLst/>
          </a:prstGeom>
          <a:noFill/>
          <a:ln>
            <a:noFill/>
          </a:ln>
        </p:spPr>
        <p:txBody>
          <a:bodyPr spcFirstLastPara="1" wrap="square" lIns="91425" tIns="45700" rIns="91425" bIns="45700" anchor="t" anchorCtr="0">
            <a:noAutofit/>
          </a:bodyPr>
          <a:lstStyle/>
          <a:p>
            <a:pPr marL="228600" lvl="0" indent="-228600" algn="l" rtl="0">
              <a:lnSpc>
                <a:spcPct val="110000"/>
              </a:lnSpc>
              <a:spcBef>
                <a:spcPts val="0"/>
              </a:spcBef>
              <a:spcAft>
                <a:spcPts val="0"/>
              </a:spcAft>
              <a:buSzPts val="2400"/>
              <a:buChar char="•"/>
            </a:pPr>
            <a:r>
              <a:rPr lang="en-US" sz="2400"/>
              <a:t> The trachea is a mobile cartilaginous and membranous tube composed of 15-20 “C” shaped cartilages .</a:t>
            </a:r>
            <a:endParaRPr sz="2400"/>
          </a:p>
          <a:p>
            <a:pPr marL="228600" lvl="0" indent="-228600" algn="l" rtl="0">
              <a:lnSpc>
                <a:spcPct val="110000"/>
              </a:lnSpc>
              <a:spcBef>
                <a:spcPts val="0"/>
              </a:spcBef>
              <a:spcAft>
                <a:spcPts val="0"/>
              </a:spcAft>
              <a:buSzPts val="2400"/>
              <a:buChar char="•"/>
            </a:pPr>
            <a:r>
              <a:rPr lang="en-US" sz="2400"/>
              <a:t>Posteriorly there is no cartilage and consists of ‘Trachealis Muscle’ and ligamentous membrane.</a:t>
            </a:r>
            <a:endParaRPr sz="2400"/>
          </a:p>
          <a:p>
            <a:pPr marL="228600" lvl="0" indent="-228600" algn="l" rtl="0">
              <a:lnSpc>
                <a:spcPct val="110000"/>
              </a:lnSpc>
              <a:spcBef>
                <a:spcPts val="700"/>
              </a:spcBef>
              <a:spcAft>
                <a:spcPts val="0"/>
              </a:spcAft>
              <a:buSzPts val="2400"/>
              <a:buChar char="•"/>
            </a:pPr>
            <a:r>
              <a:rPr lang="en-US" sz="2400"/>
              <a:t>• It begins as a continuation of the larynx at the lower border of the cricoid cartilage at the level of the 6th cervical vertebra</a:t>
            </a:r>
            <a:endParaRPr/>
          </a:p>
          <a:p>
            <a:pPr marL="228600" lvl="0" indent="-228600" algn="l" rtl="0">
              <a:lnSpc>
                <a:spcPct val="110000"/>
              </a:lnSpc>
              <a:spcBef>
                <a:spcPts val="700"/>
              </a:spcBef>
              <a:spcAft>
                <a:spcPts val="0"/>
              </a:spcAft>
              <a:buSzPts val="2400"/>
              <a:buChar char="•"/>
            </a:pPr>
            <a:r>
              <a:rPr lang="en-US" sz="2400"/>
              <a:t> • Trachea ends at the carina by dividing into right and left principal (main) bronchi at the level of the sternal angle (opposite the disc between the fourth and fifth thoracic vertebrae </a:t>
            </a:r>
            <a:endParaRPr/>
          </a:p>
          <a:p>
            <a:pPr marL="228600" lvl="0" indent="-228600" algn="l" rtl="0">
              <a:lnSpc>
                <a:spcPct val="110000"/>
              </a:lnSpc>
              <a:spcBef>
                <a:spcPts val="700"/>
              </a:spcBef>
              <a:spcAft>
                <a:spcPts val="0"/>
              </a:spcAft>
              <a:buSzPts val="2400"/>
              <a:buChar char="•"/>
            </a:pPr>
            <a:r>
              <a:rPr lang="en-US" sz="2400"/>
              <a:t>• The carina is a cartilaginous ridge within the trachea at the site of the tracheal bifurcation • In adults the trachea is about 4½ in. (11.25 cm) long and 1 in. (2.5 cm) in diameter</a:t>
            </a:r>
            <a:endParaRPr/>
          </a:p>
        </p:txBody>
      </p:sp>
      <p:sp>
        <p:nvSpPr>
          <p:cNvPr id="261" name="Google Shape;261;p10"/>
          <p:cNvSpPr txBox="1"/>
          <p:nvPr/>
        </p:nvSpPr>
        <p:spPr>
          <a:xfrm>
            <a:off x="1727299" y="-57578"/>
            <a:ext cx="4175400" cy="881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100" cap="none">
                <a:solidFill>
                  <a:schemeClr val="dk1"/>
                </a:solidFill>
                <a:latin typeface="Impact"/>
                <a:ea typeface="Impact"/>
                <a:cs typeface="Impact"/>
                <a:sym typeface="Impact"/>
              </a:rPr>
              <a:t>THE TRACHEA</a:t>
            </a:r>
            <a:endParaRPr/>
          </a:p>
        </p:txBody>
      </p:sp>
      <p:grpSp>
        <p:nvGrpSpPr>
          <p:cNvPr id="262" name="Google Shape;262;p10"/>
          <p:cNvGrpSpPr/>
          <p:nvPr/>
        </p:nvGrpSpPr>
        <p:grpSpPr>
          <a:xfrm>
            <a:off x="9055676" y="0"/>
            <a:ext cx="3136324" cy="6858000"/>
            <a:chOff x="9055676" y="0"/>
            <a:chExt cx="3136324" cy="6858000"/>
          </a:xfrm>
        </p:grpSpPr>
        <p:sp>
          <p:nvSpPr>
            <p:cNvPr id="263" name="Google Shape;263;p10"/>
            <p:cNvSpPr/>
            <p:nvPr/>
          </p:nvSpPr>
          <p:spPr>
            <a:xfrm>
              <a:off x="9221932" y="0"/>
              <a:ext cx="2970068" cy="6858000"/>
            </a:xfrm>
            <a:prstGeom prst="rect">
              <a:avLst/>
            </a:prstGeom>
            <a:solidFill>
              <a:srgbClr val="3A5A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64" name="Google Shape;264;p10"/>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65" name="Google Shape;265;p10"/>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66" name="Google Shape;266;p10"/>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67" name="Google Shape;267;p10"/>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pic>
        <p:nvPicPr>
          <p:cNvPr id="268" name="Google Shape;268;p10"/>
          <p:cNvPicPr preferRelativeResize="0"/>
          <p:nvPr/>
        </p:nvPicPr>
        <p:blipFill>
          <a:blip r:embed="rId3">
            <a:alphaModFix/>
          </a:blip>
          <a:stretch>
            <a:fillRect/>
          </a:stretch>
        </p:blipFill>
        <p:spPr>
          <a:xfrm>
            <a:off x="9055675" y="3921313"/>
            <a:ext cx="3136326" cy="2302426"/>
          </a:xfrm>
          <a:prstGeom prst="rect">
            <a:avLst/>
          </a:prstGeom>
          <a:noFill/>
          <a:ln>
            <a:noFill/>
          </a:ln>
        </p:spPr>
      </p:pic>
      <p:pic>
        <p:nvPicPr>
          <p:cNvPr id="269" name="Google Shape;269;p10"/>
          <p:cNvPicPr preferRelativeResize="0"/>
          <p:nvPr/>
        </p:nvPicPr>
        <p:blipFill>
          <a:blip r:embed="rId4">
            <a:alphaModFix/>
          </a:blip>
          <a:stretch>
            <a:fillRect/>
          </a:stretch>
        </p:blipFill>
        <p:spPr>
          <a:xfrm>
            <a:off x="9055675" y="0"/>
            <a:ext cx="3136325" cy="37635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1"/>
          <p:cNvSpPr/>
          <p:nvPr/>
        </p:nvSpPr>
        <p:spPr>
          <a:xfrm>
            <a:off x="0" y="0"/>
            <a:ext cx="12192000" cy="6858000"/>
          </a:xfrm>
          <a:prstGeom prst="rect">
            <a:avLst/>
          </a:prstGeom>
          <a:blipFill rotWithShape="1">
            <a:blip r:embed="rId3">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75" name="Google Shape;275;p11"/>
          <p:cNvSpPr/>
          <p:nvPr/>
        </p:nvSpPr>
        <p:spPr>
          <a:xfrm rot="10800000" flipH="1">
            <a:off x="8128857" y="0"/>
            <a:ext cx="4063143" cy="1576412"/>
          </a:xfrm>
          <a:prstGeom prst="rect">
            <a:avLst/>
          </a:prstGeom>
          <a:gradFill>
            <a:gsLst>
              <a:gs pos="0">
                <a:srgbClr val="194A5D">
                  <a:alpha val="67843"/>
                </a:srgbClr>
              </a:gs>
              <a:gs pos="19000">
                <a:srgbClr val="194A5D">
                  <a:alpha val="67843"/>
                </a:srgbClr>
              </a:gs>
              <a:gs pos="100000">
                <a:srgbClr val="3494BA">
                  <a:alpha val="78823"/>
                </a:srgbClr>
              </a:gs>
            </a:gsLst>
            <a:lin ang="191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76" name="Google Shape;276;p11"/>
          <p:cNvSpPr txBox="1">
            <a:spLocks noGrp="1"/>
          </p:cNvSpPr>
          <p:nvPr>
            <p:ph type="title"/>
          </p:nvPr>
        </p:nvSpPr>
        <p:spPr>
          <a:xfrm>
            <a:off x="1371597" y="348865"/>
            <a:ext cx="10044023" cy="8777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Impact"/>
              <a:buNone/>
            </a:pPr>
            <a:r>
              <a:rPr lang="en-US" sz="5400">
                <a:solidFill>
                  <a:schemeClr val="dk1"/>
                </a:solidFill>
              </a:rPr>
              <a:t>BRONCHI</a:t>
            </a:r>
            <a:endParaRPr/>
          </a:p>
        </p:txBody>
      </p:sp>
      <p:pic>
        <p:nvPicPr>
          <p:cNvPr id="277" name="Google Shape;277;p11"/>
          <p:cNvPicPr preferRelativeResize="0"/>
          <p:nvPr/>
        </p:nvPicPr>
        <p:blipFill rotWithShape="1">
          <a:blip r:embed="rId4">
            <a:alphaModFix/>
          </a:blip>
          <a:srcRect/>
          <a:stretch/>
        </p:blipFill>
        <p:spPr>
          <a:xfrm>
            <a:off x="6541153" y="1983533"/>
            <a:ext cx="4874467" cy="4874467"/>
          </a:xfrm>
          <a:prstGeom prst="rect">
            <a:avLst/>
          </a:prstGeom>
          <a:noFill/>
          <a:ln>
            <a:noFill/>
          </a:ln>
        </p:spPr>
      </p:pic>
      <p:sp>
        <p:nvSpPr>
          <p:cNvPr id="278" name="Google Shape;278;p11"/>
          <p:cNvSpPr txBox="1">
            <a:spLocks noGrp="1"/>
          </p:cNvSpPr>
          <p:nvPr>
            <p:ph type="body" idx="1"/>
          </p:nvPr>
        </p:nvSpPr>
        <p:spPr>
          <a:xfrm>
            <a:off x="857941" y="1846083"/>
            <a:ext cx="4825200" cy="35937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800"/>
              <a:buChar char="•"/>
            </a:pPr>
            <a:r>
              <a:rPr lang="en-US" sz="2800">
                <a:solidFill>
                  <a:schemeClr val="dk1"/>
                </a:solidFill>
              </a:rPr>
              <a:t>Right bronchus is shorter and wider and is more vertical than the left bronchus.</a:t>
            </a:r>
            <a:endParaRPr/>
          </a:p>
          <a:p>
            <a:pPr marL="228600" lvl="0" indent="-228600" algn="l" rtl="0">
              <a:lnSpc>
                <a:spcPct val="110000"/>
              </a:lnSpc>
              <a:spcBef>
                <a:spcPts val="700"/>
              </a:spcBef>
              <a:spcAft>
                <a:spcPts val="0"/>
              </a:spcAft>
              <a:buSzPts val="2800"/>
              <a:buChar char="•"/>
            </a:pPr>
            <a:r>
              <a:rPr lang="en-US" sz="2800">
                <a:solidFill>
                  <a:schemeClr val="dk1"/>
                </a:solidFill>
              </a:rPr>
              <a:t>Foreign bodies usually enter the right bronchus </a:t>
            </a:r>
            <a:endParaRPr/>
          </a:p>
          <a:p>
            <a:pPr marL="0" lvl="0" indent="0" algn="l" rtl="0">
              <a:lnSpc>
                <a:spcPct val="110000"/>
              </a:lnSpc>
              <a:spcBef>
                <a:spcPts val="700"/>
              </a:spcBef>
              <a:spcAft>
                <a:spcPts val="0"/>
              </a:spcAft>
              <a:buSzPts val="2800"/>
              <a:buNone/>
            </a:pPr>
            <a:endParaRPr sz="28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2"/>
          <p:cNvSpPr/>
          <p:nvPr/>
        </p:nvSpPr>
        <p:spPr>
          <a:xfrm>
            <a:off x="2230016" y="718457"/>
            <a:ext cx="7966892" cy="877078"/>
          </a:xfrm>
          <a:prstGeom prst="rect">
            <a:avLst/>
          </a:prstGeom>
          <a:solidFill>
            <a:srgbClr val="EAD1DC"/>
          </a:solidFill>
          <a:ln w="12700" cap="flat" cmpd="sng">
            <a:solidFill>
              <a:srgbClr val="0737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262626"/>
                </a:solidFill>
                <a:latin typeface="Gill Sans"/>
                <a:ea typeface="Gill Sans"/>
                <a:cs typeface="Gill Sans"/>
                <a:sym typeface="Gill Sans"/>
              </a:rPr>
              <a:t>Carina clinical significance </a:t>
            </a:r>
            <a:endParaRPr/>
          </a:p>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84" name="Google Shape;284;p12"/>
          <p:cNvSpPr/>
          <p:nvPr/>
        </p:nvSpPr>
        <p:spPr>
          <a:xfrm>
            <a:off x="1922107" y="2397967"/>
            <a:ext cx="8257591" cy="3200400"/>
          </a:xfrm>
          <a:prstGeom prst="rect">
            <a:avLst/>
          </a:prstGeom>
          <a:solidFill>
            <a:srgbClr val="EAD1DC"/>
          </a:solidFill>
          <a:ln w="12700" cap="flat" cmpd="sng">
            <a:solidFill>
              <a:srgbClr val="256C8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0" i="0">
                <a:solidFill>
                  <a:srgbClr val="202124"/>
                </a:solidFill>
                <a:latin typeface="arial"/>
                <a:ea typeface="arial"/>
                <a:cs typeface="arial"/>
                <a:sym typeface="arial"/>
              </a:rPr>
              <a:t>Foreign bodies that fall down the trachea are more likely to enter the right bronchus. The mucous membrane of the carina is the most sensitive area of the trachea and larynx </a:t>
            </a:r>
            <a:r>
              <a:rPr lang="en-US" sz="2800" b="1" i="0">
                <a:solidFill>
                  <a:srgbClr val="202124"/>
                </a:solidFill>
                <a:latin typeface="arial"/>
                <a:ea typeface="arial"/>
                <a:cs typeface="arial"/>
                <a:sym typeface="arial"/>
              </a:rPr>
              <a:t>for triggering a cough reflex</a:t>
            </a:r>
            <a:r>
              <a:rPr lang="en-US" sz="2800" b="0" i="0">
                <a:solidFill>
                  <a:srgbClr val="202124"/>
                </a:solidFill>
                <a:latin typeface="arial"/>
                <a:ea typeface="arial"/>
                <a:cs typeface="arial"/>
                <a:sym typeface="arial"/>
              </a:rPr>
              <a:t>.</a:t>
            </a:r>
            <a:endParaRPr/>
          </a:p>
          <a:p>
            <a:pPr marL="0" marR="0" lvl="0" indent="0" algn="l" rtl="0">
              <a:spcBef>
                <a:spcPts val="0"/>
              </a:spcBef>
              <a:spcAft>
                <a:spcPts val="0"/>
              </a:spcAft>
              <a:buNone/>
            </a:pPr>
            <a:br>
              <a:rPr lang="en-US" sz="1800" b="0" i="0">
                <a:solidFill>
                  <a:srgbClr val="202124"/>
                </a:solidFill>
                <a:latin typeface="arial"/>
                <a:ea typeface="arial"/>
                <a:cs typeface="arial"/>
                <a:sym typeface="arial"/>
              </a:rPr>
            </a:br>
            <a:endParaRPr sz="1800">
              <a:solidFill>
                <a:schemeClr val="lt1"/>
              </a:solidFill>
              <a:latin typeface="Gill Sans"/>
              <a:ea typeface="Gill Sans"/>
              <a:cs typeface="Gill Sans"/>
              <a:sym typeface="Gill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3"/>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Clr>
                <a:srgbClr val="0C0C0C"/>
              </a:buClr>
              <a:buSzPts val="5000"/>
              <a:buFont typeface="Twentieth Century"/>
              <a:buNone/>
            </a:pPr>
            <a:r>
              <a:rPr lang="en-US"/>
              <a:t>AIR WAY ASSESSMENT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4"/>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chemeClr val="lt1"/>
              </a:buClr>
              <a:buSzPts val="8500"/>
              <a:buFont typeface="Twentieth Century"/>
              <a:buNone/>
            </a:pPr>
            <a:r>
              <a:rPr lang="en-US" sz="8500">
                <a:solidFill>
                  <a:schemeClr val="lt1"/>
                </a:solidFill>
              </a:rPr>
              <a:t>ASSESSMENT</a:t>
            </a:r>
            <a:endParaRPr sz="8500">
              <a:solidFill>
                <a:schemeClr val="lt1"/>
              </a:solidFill>
            </a:endParaRPr>
          </a:p>
        </p:txBody>
      </p:sp>
      <p:sp>
        <p:nvSpPr>
          <p:cNvPr id="295" name="Google Shape;295;p14"/>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0" algn="l" rtl="0">
              <a:lnSpc>
                <a:spcPct val="90000"/>
              </a:lnSpc>
              <a:spcBef>
                <a:spcPts val="0"/>
              </a:spcBef>
              <a:spcAft>
                <a:spcPts val="0"/>
              </a:spcAft>
              <a:buSzPts val="2200"/>
              <a:buNone/>
            </a:pPr>
            <a:endParaRPr/>
          </a:p>
        </p:txBody>
      </p:sp>
      <p:sp>
        <p:nvSpPr>
          <p:cNvPr id="296" name="Google Shape;296;p14"/>
          <p:cNvSpPr/>
          <p:nvPr/>
        </p:nvSpPr>
        <p:spPr>
          <a:xfrm>
            <a:off x="0" y="3853745"/>
            <a:ext cx="3000022" cy="3000022"/>
          </a:xfrm>
          <a:prstGeom prst="cloud">
            <a:avLst/>
          </a:prstGeom>
          <a:solidFill>
            <a:schemeClr val="dk2"/>
          </a:solidFill>
          <a:ln w="15875" cap="flat" cmpd="sng">
            <a:solidFill>
              <a:srgbClr val="5376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wentieth Century"/>
                <a:ea typeface="Twentieth Century"/>
                <a:cs typeface="Twentieth Century"/>
                <a:sym typeface="Twentieth Century"/>
              </a:rPr>
              <a:t>1) History </a:t>
            </a:r>
            <a:endParaRPr sz="1800">
              <a:solidFill>
                <a:schemeClr val="lt1"/>
              </a:solidFill>
              <a:latin typeface="Twentieth Century"/>
              <a:ea typeface="Twentieth Century"/>
              <a:cs typeface="Twentieth Century"/>
              <a:sym typeface="Twentieth Century"/>
            </a:endParaRPr>
          </a:p>
        </p:txBody>
      </p:sp>
      <p:sp>
        <p:nvSpPr>
          <p:cNvPr id="297" name="Google Shape;297;p14"/>
          <p:cNvSpPr/>
          <p:nvPr/>
        </p:nvSpPr>
        <p:spPr>
          <a:xfrm>
            <a:off x="3000022" y="3853745"/>
            <a:ext cx="3000021" cy="2939345"/>
          </a:xfrm>
          <a:prstGeom prst="cloud">
            <a:avLst/>
          </a:prstGeom>
          <a:solidFill>
            <a:schemeClr val="dk2"/>
          </a:solidFill>
          <a:ln w="15875" cap="flat" cmpd="sng">
            <a:solidFill>
              <a:srgbClr val="5376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wentieth Century"/>
                <a:ea typeface="Twentieth Century"/>
                <a:cs typeface="Twentieth Century"/>
                <a:sym typeface="Twentieth Century"/>
              </a:rPr>
              <a:t>2) Regional &amp;local examination </a:t>
            </a:r>
            <a:endParaRPr sz="1800">
              <a:solidFill>
                <a:schemeClr val="lt1"/>
              </a:solidFill>
              <a:latin typeface="Twentieth Century"/>
              <a:ea typeface="Twentieth Century"/>
              <a:cs typeface="Twentieth Century"/>
              <a:sym typeface="Twentieth Century"/>
            </a:endParaRPr>
          </a:p>
        </p:txBody>
      </p:sp>
      <p:sp>
        <p:nvSpPr>
          <p:cNvPr id="298" name="Google Shape;298;p14"/>
          <p:cNvSpPr/>
          <p:nvPr/>
        </p:nvSpPr>
        <p:spPr>
          <a:xfrm>
            <a:off x="6000043" y="3853745"/>
            <a:ext cx="2939345" cy="2939345"/>
          </a:xfrm>
          <a:prstGeom prst="cloud">
            <a:avLst/>
          </a:prstGeom>
          <a:solidFill>
            <a:schemeClr val="dk2"/>
          </a:solidFill>
          <a:ln w="15875" cap="flat" cmpd="sng">
            <a:solidFill>
              <a:srgbClr val="5376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wentieth Century"/>
                <a:ea typeface="Twentieth Century"/>
                <a:cs typeface="Twentieth Century"/>
                <a:sym typeface="Twentieth Century"/>
              </a:rPr>
              <a:t>3) Specific test for assessment </a:t>
            </a:r>
            <a:endParaRPr sz="1800">
              <a:solidFill>
                <a:schemeClr val="lt1"/>
              </a:solidFill>
              <a:latin typeface="Twentieth Century"/>
              <a:ea typeface="Twentieth Century"/>
              <a:cs typeface="Twentieth Century"/>
              <a:sym typeface="Twentieth Century"/>
            </a:endParaRPr>
          </a:p>
        </p:txBody>
      </p:sp>
      <p:sp>
        <p:nvSpPr>
          <p:cNvPr id="299" name="Google Shape;299;p14"/>
          <p:cNvSpPr/>
          <p:nvPr/>
        </p:nvSpPr>
        <p:spPr>
          <a:xfrm>
            <a:off x="8939388" y="3746499"/>
            <a:ext cx="3111501" cy="3111501"/>
          </a:xfrm>
          <a:prstGeom prst="cloud">
            <a:avLst/>
          </a:prstGeom>
          <a:solidFill>
            <a:schemeClr val="dk2"/>
          </a:solidFill>
          <a:ln w="1587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wentieth Century"/>
                <a:ea typeface="Twentieth Century"/>
                <a:cs typeface="Twentieth Century"/>
                <a:sym typeface="Twentieth Century"/>
              </a:rPr>
              <a:t>4)Radiographic presentation </a:t>
            </a:r>
            <a:endParaRPr sz="1800">
              <a:solidFill>
                <a:schemeClr val="lt1"/>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800"/>
                                        <p:tgtEl>
                                          <p:spTgt spid="2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
                                        </p:tgtEl>
                                        <p:attrNameLst>
                                          <p:attrName>style.visibility</p:attrName>
                                        </p:attrNameLst>
                                      </p:cBhvr>
                                      <p:to>
                                        <p:strVal val="visible"/>
                                      </p:to>
                                    </p:set>
                                    <p:animEffect transition="in" filter="fade">
                                      <p:cBhvr>
                                        <p:cTn id="12" dur="800"/>
                                        <p:tgtEl>
                                          <p:spTgt spid="2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8"/>
                                        </p:tgtEl>
                                        <p:attrNameLst>
                                          <p:attrName>style.visibility</p:attrName>
                                        </p:attrNameLst>
                                      </p:cBhvr>
                                      <p:to>
                                        <p:strVal val="visible"/>
                                      </p:to>
                                    </p:set>
                                    <p:animEffect transition="in" filter="fade">
                                      <p:cBhvr>
                                        <p:cTn id="17" dur="800"/>
                                        <p:tgtEl>
                                          <p:spTgt spid="2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9"/>
                                        </p:tgtEl>
                                        <p:attrNameLst>
                                          <p:attrName>style.visibility</p:attrName>
                                        </p:attrNameLst>
                                      </p:cBhvr>
                                      <p:to>
                                        <p:strVal val="visible"/>
                                      </p:to>
                                    </p:set>
                                    <p:animEffect transition="in" filter="fade">
                                      <p:cBhvr>
                                        <p:cTn id="22" dur="8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chemeClr val="dk1"/>
              </a:buClr>
              <a:buSzPts val="8200"/>
              <a:buFont typeface="Twentieth Century"/>
              <a:buNone/>
            </a:pPr>
            <a:r>
              <a:rPr lang="en-US" sz="8200">
                <a:solidFill>
                  <a:schemeClr val="dk1"/>
                </a:solidFill>
              </a:rPr>
              <a:t>DEFINITION</a:t>
            </a:r>
            <a:r>
              <a:rPr lang="en-US"/>
              <a:t> </a:t>
            </a:r>
            <a:endParaRPr/>
          </a:p>
        </p:txBody>
      </p:sp>
      <p:sp>
        <p:nvSpPr>
          <p:cNvPr id="305" name="Google Shape;305;p15"/>
          <p:cNvSpPr txBox="1">
            <a:spLocks noGrp="1"/>
          </p:cNvSpPr>
          <p:nvPr>
            <p:ph type="body" idx="1"/>
          </p:nvPr>
        </p:nvSpPr>
        <p:spPr>
          <a:xfrm>
            <a:off x="394113" y="1935985"/>
            <a:ext cx="11571111" cy="4828489"/>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SzPts val="2200"/>
              <a:buNone/>
            </a:pPr>
            <a:r>
              <a:rPr lang="en-US" sz="2200"/>
              <a:t>Airway assessment is the first step in successful airway management. Several anatomical and functional manoeuvres can be performed to estimate : </a:t>
            </a:r>
            <a:endParaRPr/>
          </a:p>
          <a:p>
            <a:pPr marL="0" lvl="0" indent="0" algn="l" rtl="0">
              <a:lnSpc>
                <a:spcPct val="90000"/>
              </a:lnSpc>
              <a:spcBef>
                <a:spcPts val="1400"/>
              </a:spcBef>
              <a:spcAft>
                <a:spcPts val="0"/>
              </a:spcAft>
              <a:buSzPts val="2200"/>
              <a:buNone/>
            </a:pPr>
            <a:r>
              <a:rPr lang="en-US" sz="2200"/>
              <a:t>1- difficulty of endotracheal intubation; account 17% of respiratory related injury and result in significant morbidity and mortality </a:t>
            </a:r>
            <a:endParaRPr/>
          </a:p>
          <a:p>
            <a:pPr marL="0" lvl="0" indent="0" algn="l" rtl="0">
              <a:lnSpc>
                <a:spcPct val="90000"/>
              </a:lnSpc>
              <a:spcBef>
                <a:spcPts val="1400"/>
              </a:spcBef>
              <a:spcAft>
                <a:spcPts val="0"/>
              </a:spcAft>
              <a:buSzPts val="2200"/>
              <a:buNone/>
            </a:pPr>
            <a:r>
              <a:rPr lang="en-US" sz="2200"/>
              <a:t>2- Oesophageal intubation </a:t>
            </a:r>
            <a:endParaRPr/>
          </a:p>
          <a:p>
            <a:pPr marL="0" lvl="0" indent="0" algn="l" rtl="0">
              <a:lnSpc>
                <a:spcPct val="90000"/>
              </a:lnSpc>
              <a:spcBef>
                <a:spcPts val="1400"/>
              </a:spcBef>
              <a:spcAft>
                <a:spcPts val="0"/>
              </a:spcAft>
              <a:buSzPts val="2200"/>
              <a:buNone/>
            </a:pPr>
            <a:r>
              <a:rPr lang="en-US" sz="2200"/>
              <a:t>3- Inadequate ventilation </a:t>
            </a:r>
            <a:endParaRPr/>
          </a:p>
          <a:p>
            <a:pPr marL="0" lvl="0" indent="0" algn="l" rtl="0">
              <a:lnSpc>
                <a:spcPct val="90000"/>
              </a:lnSpc>
              <a:spcBef>
                <a:spcPts val="1400"/>
              </a:spcBef>
              <a:spcAft>
                <a:spcPts val="0"/>
              </a:spcAft>
              <a:buSzPts val="2200"/>
              <a:buNone/>
            </a:pPr>
            <a:endParaRPr sz="2200"/>
          </a:p>
          <a:p>
            <a:pPr marL="0" lvl="0" indent="0" algn="l" rtl="0">
              <a:lnSpc>
                <a:spcPct val="90000"/>
              </a:lnSpc>
              <a:spcBef>
                <a:spcPts val="1400"/>
              </a:spcBef>
              <a:spcAft>
                <a:spcPts val="0"/>
              </a:spcAft>
              <a:buSzPts val="2500"/>
              <a:buNone/>
            </a:pPr>
            <a:r>
              <a:rPr lang="en-US" sz="2500"/>
              <a:t>28%of anaesthesia related death are secondary to the inability to mask ventilate or intubation </a:t>
            </a:r>
            <a:endParaRPr/>
          </a:p>
          <a:p>
            <a:pPr marL="91440" lvl="0" indent="0" algn="l" rtl="0">
              <a:lnSpc>
                <a:spcPct val="90000"/>
              </a:lnSpc>
              <a:spcBef>
                <a:spcPts val="1400"/>
              </a:spcBef>
              <a:spcAft>
                <a:spcPts val="0"/>
              </a:spcAft>
              <a:buSzPts val="22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chemeClr val="dk1"/>
              </a:buClr>
              <a:buSzPts val="5000"/>
              <a:buFont typeface="Twentieth Century"/>
              <a:buNone/>
            </a:pPr>
            <a:r>
              <a:rPr lang="en-US" b="0" i="0" u="none" strike="noStrike">
                <a:solidFill>
                  <a:schemeClr val="dk1"/>
                </a:solidFill>
                <a:latin typeface="Twentieth Century"/>
                <a:ea typeface="Twentieth Century"/>
                <a:cs typeface="Twentieth Century"/>
                <a:sym typeface="Twentieth Century"/>
              </a:rPr>
              <a:t>WHY IT IS NECESSARY </a:t>
            </a:r>
            <a:r>
              <a:rPr lang="en-US">
                <a:solidFill>
                  <a:schemeClr val="dk1"/>
                </a:solidFill>
                <a:latin typeface="Twentieth Century"/>
                <a:ea typeface="Twentieth Century"/>
                <a:cs typeface="Twentieth Century"/>
                <a:sym typeface="Twentieth Century"/>
              </a:rPr>
              <a:t>¿</a:t>
            </a:r>
            <a:r>
              <a:rPr lang="en-US" b="0" i="0" u="none" strike="noStrike">
                <a:solidFill>
                  <a:schemeClr val="dk1"/>
                </a:solidFill>
                <a:latin typeface="Twentieth Century"/>
                <a:ea typeface="Twentieth Century"/>
                <a:cs typeface="Twentieth Century"/>
                <a:sym typeface="Twentieth Century"/>
              </a:rPr>
              <a:t> </a:t>
            </a:r>
            <a:br>
              <a:rPr lang="en-US" b="0" i="0" u="none" strike="noStrike">
                <a:solidFill>
                  <a:schemeClr val="dk1"/>
                </a:solidFill>
                <a:latin typeface="Twentieth Century"/>
                <a:ea typeface="Twentieth Century"/>
                <a:cs typeface="Twentieth Century"/>
                <a:sym typeface="Twentieth Century"/>
              </a:rPr>
            </a:br>
            <a:r>
              <a:rPr lang="en-US" b="0" i="0" u="none" strike="noStrike">
                <a:solidFill>
                  <a:schemeClr val="dk1"/>
                </a:solidFill>
                <a:latin typeface="Twentieth Century"/>
                <a:ea typeface="Twentieth Century"/>
                <a:cs typeface="Twentieth Century"/>
                <a:sym typeface="Twentieth Century"/>
              </a:rPr>
              <a:t> </a:t>
            </a:r>
            <a:endParaRPr>
              <a:solidFill>
                <a:schemeClr val="dk1"/>
              </a:solidFill>
              <a:latin typeface="Twentieth Century"/>
              <a:ea typeface="Twentieth Century"/>
              <a:cs typeface="Twentieth Century"/>
              <a:sym typeface="Twentieth Century"/>
            </a:endParaRPr>
          </a:p>
        </p:txBody>
      </p:sp>
      <p:sp>
        <p:nvSpPr>
          <p:cNvPr id="311" name="Google Shape;311;p16"/>
          <p:cNvSpPr txBox="1">
            <a:spLocks noGrp="1"/>
          </p:cNvSpPr>
          <p:nvPr>
            <p:ph type="body" idx="1"/>
          </p:nvPr>
        </p:nvSpPr>
        <p:spPr>
          <a:xfrm>
            <a:off x="939854" y="1761699"/>
            <a:ext cx="11063110" cy="4341707"/>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SzPts val="2800"/>
              <a:buNone/>
            </a:pPr>
            <a:r>
              <a:rPr lang="en-US" sz="2800" b="0" i="0" u="none" strike="noStrike">
                <a:solidFill>
                  <a:srgbClr val="3B3835"/>
                </a:solidFill>
              </a:rPr>
              <a:t> TO DIAGNOSE THE POTENTIAL FOR DIFFICULT AIRWAY FOR : </a:t>
            </a:r>
            <a:endParaRPr sz="2800" b="0" i="0" u="none" strike="noStrike">
              <a:solidFill>
                <a:srgbClr val="000000"/>
              </a:solidFill>
            </a:endParaRPr>
          </a:p>
          <a:p>
            <a:pPr marL="0" lvl="0" indent="0" algn="l" rtl="0">
              <a:lnSpc>
                <a:spcPct val="90000"/>
              </a:lnSpc>
              <a:spcBef>
                <a:spcPts val="1400"/>
              </a:spcBef>
              <a:spcAft>
                <a:spcPts val="0"/>
              </a:spcAft>
              <a:buSzPts val="2800"/>
              <a:buNone/>
            </a:pPr>
            <a:r>
              <a:rPr lang="en-US" sz="2800" b="0" i="0" u="none" strike="noStrike">
                <a:solidFill>
                  <a:srgbClr val="3B3835"/>
                </a:solidFill>
              </a:rPr>
              <a:t> 1- Optimal patient preparation </a:t>
            </a:r>
            <a:endParaRPr sz="2800" b="0" i="0" u="none" strike="noStrike">
              <a:solidFill>
                <a:srgbClr val="000000"/>
              </a:solidFill>
            </a:endParaRPr>
          </a:p>
          <a:p>
            <a:pPr marL="0" lvl="0" indent="0" algn="l" rtl="0">
              <a:lnSpc>
                <a:spcPct val="90000"/>
              </a:lnSpc>
              <a:spcBef>
                <a:spcPts val="1400"/>
              </a:spcBef>
              <a:spcAft>
                <a:spcPts val="0"/>
              </a:spcAft>
              <a:buSzPts val="2800"/>
              <a:buNone/>
            </a:pPr>
            <a:r>
              <a:rPr lang="en-US" sz="2800" b="0" i="0" u="none" strike="noStrike">
                <a:solidFill>
                  <a:srgbClr val="3B3835"/>
                </a:solidFill>
              </a:rPr>
              <a:t> 2- Proper selection of equipment and technique  </a:t>
            </a:r>
            <a:endParaRPr sz="2800" b="0" i="0" u="none" strike="noStrike">
              <a:solidFill>
                <a:srgbClr val="000000"/>
              </a:solidFill>
            </a:endParaRPr>
          </a:p>
          <a:p>
            <a:pPr marL="0" lvl="0" indent="0" algn="l" rtl="0">
              <a:lnSpc>
                <a:spcPct val="90000"/>
              </a:lnSpc>
              <a:spcBef>
                <a:spcPts val="1400"/>
              </a:spcBef>
              <a:spcAft>
                <a:spcPts val="0"/>
              </a:spcAft>
              <a:buSzPts val="2800"/>
              <a:buNone/>
            </a:pPr>
            <a:r>
              <a:rPr lang="en-US" sz="2800" b="0" i="0" u="none" strike="noStrike">
                <a:solidFill>
                  <a:srgbClr val="3B3835"/>
                </a:solidFill>
              </a:rPr>
              <a:t> 3- Participation of personnel experienced in difficult airway management</a:t>
            </a:r>
            <a:endParaRPr sz="2800" b="0" i="0" u="none" strike="noStrike">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7"/>
          <p:cNvSpPr txBox="1">
            <a:spLocks noGrp="1"/>
          </p:cNvSpPr>
          <p:nvPr>
            <p:ph type="title" idx="4294967295"/>
          </p:nvPr>
        </p:nvSpPr>
        <p:spPr>
          <a:xfrm>
            <a:off x="4530725" y="252413"/>
            <a:ext cx="7661275" cy="1646237"/>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chemeClr val="dk1"/>
              </a:buClr>
              <a:buSzPts val="7100"/>
              <a:buFont typeface="Twentieth Century"/>
              <a:buNone/>
            </a:pPr>
            <a:r>
              <a:rPr lang="en-US" sz="7100">
                <a:solidFill>
                  <a:schemeClr val="dk1"/>
                </a:solidFill>
              </a:rPr>
              <a:t>LEMON </a:t>
            </a:r>
            <a:endParaRPr sz="7100">
              <a:solidFill>
                <a:schemeClr val="dk1"/>
              </a:solidFill>
            </a:endParaRPr>
          </a:p>
        </p:txBody>
      </p:sp>
      <p:sp>
        <p:nvSpPr>
          <p:cNvPr id="317" name="Google Shape;317;p17"/>
          <p:cNvSpPr txBox="1">
            <a:spLocks noGrp="1"/>
          </p:cNvSpPr>
          <p:nvPr>
            <p:ph type="body" idx="4294967295"/>
          </p:nvPr>
        </p:nvSpPr>
        <p:spPr>
          <a:xfrm>
            <a:off x="0" y="1706563"/>
            <a:ext cx="8302625" cy="4786312"/>
          </a:xfrm>
          <a:prstGeom prst="rect">
            <a:avLst/>
          </a:prstGeom>
          <a:noFill/>
          <a:ln>
            <a:noFill/>
          </a:ln>
        </p:spPr>
        <p:txBody>
          <a:bodyPr spcFirstLastPara="1" wrap="square" lIns="45700" tIns="45700" rIns="45700" bIns="45700" anchor="t" anchorCtr="0">
            <a:normAutofit/>
          </a:bodyPr>
          <a:lstStyle/>
          <a:p>
            <a:pPr marL="342900" lvl="0" indent="-342900" algn="l" rtl="0">
              <a:lnSpc>
                <a:spcPct val="90000"/>
              </a:lnSpc>
              <a:spcBef>
                <a:spcPts val="0"/>
              </a:spcBef>
              <a:spcAft>
                <a:spcPts val="0"/>
              </a:spcAft>
              <a:buSzPts val="3200"/>
              <a:buFont typeface="Twentieth Century"/>
              <a:buAutoNum type="arabicParenR"/>
            </a:pPr>
            <a:r>
              <a:rPr lang="en-US" sz="3200"/>
              <a:t> </a:t>
            </a:r>
            <a:r>
              <a:rPr lang="en-US" sz="3200" b="1">
                <a:solidFill>
                  <a:schemeClr val="dk1"/>
                </a:solidFill>
              </a:rPr>
              <a:t>L</a:t>
            </a:r>
            <a:r>
              <a:rPr lang="en-US" sz="3200"/>
              <a:t>ook </a:t>
            </a:r>
            <a:endParaRPr/>
          </a:p>
          <a:p>
            <a:pPr marL="342900" lvl="0" indent="-342900" algn="l" rtl="0">
              <a:lnSpc>
                <a:spcPct val="90000"/>
              </a:lnSpc>
              <a:spcBef>
                <a:spcPts val="1400"/>
              </a:spcBef>
              <a:spcAft>
                <a:spcPts val="0"/>
              </a:spcAft>
              <a:buSzPts val="3200"/>
              <a:buFont typeface="Twentieth Century"/>
              <a:buAutoNum type="arabicParenR"/>
            </a:pPr>
            <a:r>
              <a:rPr lang="en-US" sz="3200" b="1">
                <a:solidFill>
                  <a:schemeClr val="dk1"/>
                </a:solidFill>
              </a:rPr>
              <a:t>E</a:t>
            </a:r>
            <a:r>
              <a:rPr lang="en-US" sz="3200"/>
              <a:t>valuation </a:t>
            </a:r>
            <a:endParaRPr/>
          </a:p>
          <a:p>
            <a:pPr marL="342900" lvl="0" indent="-342900" algn="l" rtl="0">
              <a:lnSpc>
                <a:spcPct val="90000"/>
              </a:lnSpc>
              <a:spcBef>
                <a:spcPts val="1400"/>
              </a:spcBef>
              <a:spcAft>
                <a:spcPts val="0"/>
              </a:spcAft>
              <a:buSzPts val="3200"/>
              <a:buFont typeface="Twentieth Century"/>
              <a:buAutoNum type="arabicParenR"/>
            </a:pPr>
            <a:r>
              <a:rPr lang="en-US" sz="3200" b="1">
                <a:solidFill>
                  <a:schemeClr val="dk1"/>
                </a:solidFill>
              </a:rPr>
              <a:t>M</a:t>
            </a:r>
            <a:r>
              <a:rPr lang="en-US" sz="3200"/>
              <a:t>allampati </a:t>
            </a:r>
            <a:endParaRPr/>
          </a:p>
          <a:p>
            <a:pPr marL="342900" lvl="0" indent="-342900" algn="l" rtl="0">
              <a:lnSpc>
                <a:spcPct val="90000"/>
              </a:lnSpc>
              <a:spcBef>
                <a:spcPts val="1400"/>
              </a:spcBef>
              <a:spcAft>
                <a:spcPts val="0"/>
              </a:spcAft>
              <a:buSzPts val="3200"/>
              <a:buFont typeface="Twentieth Century"/>
              <a:buAutoNum type="arabicParenR"/>
            </a:pPr>
            <a:r>
              <a:rPr lang="en-US" sz="3200" b="1">
                <a:solidFill>
                  <a:schemeClr val="dk1"/>
                </a:solidFill>
              </a:rPr>
              <a:t>O</a:t>
            </a:r>
            <a:r>
              <a:rPr lang="en-US" sz="3200"/>
              <a:t>bstructive </a:t>
            </a:r>
            <a:endParaRPr/>
          </a:p>
          <a:p>
            <a:pPr marL="342900" lvl="0" indent="-342900" algn="l" rtl="0">
              <a:lnSpc>
                <a:spcPct val="90000"/>
              </a:lnSpc>
              <a:spcBef>
                <a:spcPts val="1400"/>
              </a:spcBef>
              <a:spcAft>
                <a:spcPts val="0"/>
              </a:spcAft>
              <a:buSzPts val="3200"/>
              <a:buFont typeface="Twentieth Century"/>
              <a:buAutoNum type="arabicParenR"/>
            </a:pPr>
            <a:r>
              <a:rPr lang="en-US" sz="3200" b="1">
                <a:solidFill>
                  <a:schemeClr val="dk1"/>
                </a:solidFill>
              </a:rPr>
              <a:t>N</a:t>
            </a:r>
            <a:r>
              <a:rPr lang="en-US" sz="3200"/>
              <a:t>eck mobility </a:t>
            </a:r>
            <a:endParaRPr sz="3200"/>
          </a:p>
        </p:txBody>
      </p:sp>
      <p:pic>
        <p:nvPicPr>
          <p:cNvPr id="318" name="Google Shape;318;p17"/>
          <p:cNvPicPr preferRelativeResize="0"/>
          <p:nvPr/>
        </p:nvPicPr>
        <p:blipFill rotWithShape="1">
          <a:blip r:embed="rId3">
            <a:alphaModFix/>
          </a:blip>
          <a:srcRect/>
          <a:stretch/>
        </p:blipFill>
        <p:spPr>
          <a:xfrm>
            <a:off x="6157559" y="1714945"/>
            <a:ext cx="4407606" cy="440760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5000"/>
                                        <p:tgtEl>
                                          <p:spTgt spid="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
                                        </p:tgtEl>
                                        <p:attrNameLst>
                                          <p:attrName>style.visibility</p:attrName>
                                        </p:attrNameLst>
                                      </p:cBhvr>
                                      <p:to>
                                        <p:strVal val="visible"/>
                                      </p:to>
                                    </p:set>
                                    <p:animEffect transition="in" filter="fade">
                                      <p:cBhvr>
                                        <p:cTn id="12" dur="500"/>
                                        <p:tgtEl>
                                          <p:spTgt spid="3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7">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8"/>
          <p:cNvSpPr txBox="1">
            <a:spLocks noGrp="1"/>
          </p:cNvSpPr>
          <p:nvPr>
            <p:ph type="title"/>
          </p:nvPr>
        </p:nvSpPr>
        <p:spPr>
          <a:xfrm>
            <a:off x="-2339439" y="319088"/>
            <a:ext cx="14019333" cy="144724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chemeClr val="dk1"/>
              </a:buClr>
              <a:buSzPts val="6300"/>
              <a:buFont typeface="Twentieth Century"/>
              <a:buNone/>
            </a:pPr>
            <a:r>
              <a:rPr lang="en-US" sz="6300">
                <a:solidFill>
                  <a:schemeClr val="dk1"/>
                </a:solidFill>
              </a:rPr>
              <a:t>LOOK </a:t>
            </a:r>
            <a:endParaRPr sz="6300">
              <a:solidFill>
                <a:schemeClr val="dk1"/>
              </a:solidFill>
            </a:endParaRPr>
          </a:p>
        </p:txBody>
      </p:sp>
      <p:pic>
        <p:nvPicPr>
          <p:cNvPr id="324" name="Google Shape;324;p18"/>
          <p:cNvPicPr preferRelativeResize="0"/>
          <p:nvPr/>
        </p:nvPicPr>
        <p:blipFill rotWithShape="1">
          <a:blip r:embed="rId3">
            <a:alphaModFix/>
          </a:blip>
          <a:srcRect/>
          <a:stretch/>
        </p:blipFill>
        <p:spPr>
          <a:xfrm>
            <a:off x="5625987" y="443514"/>
            <a:ext cx="1473999" cy="1105499"/>
          </a:xfrm>
          <a:prstGeom prst="rect">
            <a:avLst/>
          </a:prstGeom>
          <a:noFill/>
          <a:ln>
            <a:noFill/>
          </a:ln>
        </p:spPr>
      </p:pic>
      <p:pic>
        <p:nvPicPr>
          <p:cNvPr id="325" name="Google Shape;325;p18"/>
          <p:cNvPicPr preferRelativeResize="0"/>
          <p:nvPr/>
        </p:nvPicPr>
        <p:blipFill rotWithShape="1">
          <a:blip r:embed="rId4">
            <a:alphaModFix/>
          </a:blip>
          <a:srcRect/>
          <a:stretch/>
        </p:blipFill>
        <p:spPr>
          <a:xfrm>
            <a:off x="7528956" y="2018805"/>
            <a:ext cx="4346369" cy="3053713"/>
          </a:xfrm>
          <a:prstGeom prst="rect">
            <a:avLst/>
          </a:prstGeom>
          <a:noFill/>
          <a:ln>
            <a:noFill/>
          </a:ln>
        </p:spPr>
      </p:pic>
      <p:pic>
        <p:nvPicPr>
          <p:cNvPr id="326" name="Google Shape;326;p18"/>
          <p:cNvPicPr preferRelativeResize="0"/>
          <p:nvPr/>
        </p:nvPicPr>
        <p:blipFill rotWithShape="1">
          <a:blip r:embed="rId5">
            <a:alphaModFix/>
          </a:blip>
          <a:srcRect/>
          <a:stretch/>
        </p:blipFill>
        <p:spPr>
          <a:xfrm>
            <a:off x="456891" y="2612571"/>
            <a:ext cx="2951327" cy="2490974"/>
          </a:xfrm>
          <a:prstGeom prst="rect">
            <a:avLst/>
          </a:prstGeom>
          <a:noFill/>
          <a:ln>
            <a:noFill/>
          </a:ln>
        </p:spPr>
      </p:pic>
      <p:pic>
        <p:nvPicPr>
          <p:cNvPr id="327" name="Google Shape;327;p18"/>
          <p:cNvPicPr preferRelativeResize="0"/>
          <p:nvPr/>
        </p:nvPicPr>
        <p:blipFill rotWithShape="1">
          <a:blip r:embed="rId6">
            <a:alphaModFix/>
          </a:blip>
          <a:srcRect/>
          <a:stretch/>
        </p:blipFill>
        <p:spPr>
          <a:xfrm>
            <a:off x="7313078" y="5327412"/>
            <a:ext cx="4721619" cy="731520"/>
          </a:xfrm>
          <a:prstGeom prst="rect">
            <a:avLst/>
          </a:prstGeom>
          <a:noFill/>
          <a:ln>
            <a:noFill/>
          </a:ln>
        </p:spPr>
      </p:pic>
      <p:pic>
        <p:nvPicPr>
          <p:cNvPr id="328" name="Google Shape;328;p18"/>
          <p:cNvPicPr preferRelativeResize="0"/>
          <p:nvPr/>
        </p:nvPicPr>
        <p:blipFill rotWithShape="1">
          <a:blip r:embed="rId7">
            <a:alphaModFix/>
          </a:blip>
          <a:srcRect/>
          <a:stretch/>
        </p:blipFill>
        <p:spPr>
          <a:xfrm>
            <a:off x="176563" y="5478194"/>
            <a:ext cx="4128502" cy="731520"/>
          </a:xfrm>
          <a:prstGeom prst="rect">
            <a:avLst/>
          </a:prstGeom>
          <a:noFill/>
          <a:ln>
            <a:noFill/>
          </a:ln>
        </p:spPr>
      </p:pic>
      <p:pic>
        <p:nvPicPr>
          <p:cNvPr id="329" name="Google Shape;329;p18"/>
          <p:cNvPicPr preferRelativeResize="0"/>
          <p:nvPr/>
        </p:nvPicPr>
        <p:blipFill rotWithShape="1">
          <a:blip r:embed="rId8">
            <a:alphaModFix/>
          </a:blip>
          <a:srcRect/>
          <a:stretch/>
        </p:blipFill>
        <p:spPr>
          <a:xfrm>
            <a:off x="3860944" y="2185060"/>
            <a:ext cx="3452133" cy="2887458"/>
          </a:xfrm>
          <a:prstGeom prst="rect">
            <a:avLst/>
          </a:prstGeom>
          <a:noFill/>
          <a:ln>
            <a:noFill/>
          </a:ln>
        </p:spPr>
      </p:pic>
      <p:pic>
        <p:nvPicPr>
          <p:cNvPr id="330" name="Google Shape;330;p18"/>
          <p:cNvPicPr preferRelativeResize="0"/>
          <p:nvPr/>
        </p:nvPicPr>
        <p:blipFill rotWithShape="1">
          <a:blip r:embed="rId9">
            <a:alphaModFix/>
          </a:blip>
          <a:srcRect/>
          <a:stretch/>
        </p:blipFill>
        <p:spPr>
          <a:xfrm>
            <a:off x="3848245" y="5072518"/>
            <a:ext cx="3767015" cy="822960"/>
          </a:xfrm>
          <a:prstGeom prst="rect">
            <a:avLst/>
          </a:prstGeom>
          <a:noFill/>
          <a:ln>
            <a:noFill/>
          </a:ln>
        </p:spPr>
      </p:pic>
      <p:pic>
        <p:nvPicPr>
          <p:cNvPr id="331" name="Google Shape;331;p18"/>
          <p:cNvPicPr preferRelativeResize="0">
            <a:picLocks noGrp="1"/>
          </p:cNvPicPr>
          <p:nvPr>
            <p:ph type="body" idx="1"/>
          </p:nvPr>
        </p:nvPicPr>
        <p:blipFill rotWithShape="1">
          <a:blip r:embed="rId10">
            <a:alphaModFix/>
          </a:blip>
          <a:srcRect/>
          <a:stretch/>
        </p:blipFill>
        <p:spPr>
          <a:xfrm>
            <a:off x="456890" y="1430260"/>
            <a:ext cx="7132320" cy="9827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9"/>
          <p:cNvSpPr txBox="1">
            <a:spLocks noGrp="1"/>
          </p:cNvSpPr>
          <p:nvPr>
            <p:ph type="body" idx="1"/>
          </p:nvPr>
        </p:nvSpPr>
        <p:spPr>
          <a:xfrm>
            <a:off x="679440" y="1698269"/>
            <a:ext cx="9720000" cy="40233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SzPts val="2000"/>
              <a:buNone/>
            </a:pPr>
            <a:r>
              <a:rPr lang="en-US" sz="2000"/>
              <a:t>● tumor that could obstruct air flow</a:t>
            </a:r>
            <a:endParaRPr/>
          </a:p>
          <a:p>
            <a:pPr marL="0" lvl="0" indent="0" algn="l" rtl="0">
              <a:lnSpc>
                <a:spcPct val="90000"/>
              </a:lnSpc>
              <a:spcBef>
                <a:spcPts val="1400"/>
              </a:spcBef>
              <a:spcAft>
                <a:spcPts val="0"/>
              </a:spcAft>
              <a:buSzPts val="2000"/>
              <a:buNone/>
            </a:pPr>
            <a:r>
              <a:rPr lang="en-US" sz="2000"/>
              <a:t>● Limited temporomandibular joint mobility</a:t>
            </a:r>
            <a:endParaRPr/>
          </a:p>
          <a:p>
            <a:pPr marL="91440" lvl="0" indent="0" algn="l" rtl="0">
              <a:lnSpc>
                <a:spcPct val="90000"/>
              </a:lnSpc>
              <a:spcBef>
                <a:spcPts val="1400"/>
              </a:spcBef>
              <a:spcAft>
                <a:spcPts val="0"/>
              </a:spcAft>
              <a:buSzPts val="2200"/>
              <a:buNone/>
            </a:pPr>
            <a:endParaRPr/>
          </a:p>
        </p:txBody>
      </p:sp>
      <p:pic>
        <p:nvPicPr>
          <p:cNvPr id="337" name="Google Shape;337;p19"/>
          <p:cNvPicPr preferRelativeResize="0"/>
          <p:nvPr/>
        </p:nvPicPr>
        <p:blipFill rotWithShape="1">
          <a:blip r:embed="rId3">
            <a:alphaModFix/>
          </a:blip>
          <a:srcRect/>
          <a:stretch/>
        </p:blipFill>
        <p:spPr>
          <a:xfrm>
            <a:off x="7503049" y="5803468"/>
            <a:ext cx="4590426" cy="731520"/>
          </a:xfrm>
          <a:prstGeom prst="rect">
            <a:avLst/>
          </a:prstGeom>
          <a:noFill/>
          <a:ln>
            <a:noFill/>
          </a:ln>
        </p:spPr>
      </p:pic>
      <p:pic>
        <p:nvPicPr>
          <p:cNvPr id="338" name="Google Shape;338;p19"/>
          <p:cNvPicPr preferRelativeResize="0"/>
          <p:nvPr/>
        </p:nvPicPr>
        <p:blipFill rotWithShape="1">
          <a:blip r:embed="rId4">
            <a:alphaModFix/>
          </a:blip>
          <a:srcRect/>
          <a:stretch/>
        </p:blipFill>
        <p:spPr>
          <a:xfrm>
            <a:off x="7862145" y="3550723"/>
            <a:ext cx="3336287" cy="2076326"/>
          </a:xfrm>
          <a:prstGeom prst="rect">
            <a:avLst/>
          </a:prstGeom>
          <a:noFill/>
          <a:ln>
            <a:noFill/>
          </a:ln>
        </p:spPr>
      </p:pic>
      <p:pic>
        <p:nvPicPr>
          <p:cNvPr id="339" name="Google Shape;339;p19"/>
          <p:cNvPicPr preferRelativeResize="0"/>
          <p:nvPr/>
        </p:nvPicPr>
        <p:blipFill rotWithShape="1">
          <a:blip r:embed="rId5">
            <a:alphaModFix/>
          </a:blip>
          <a:srcRect/>
          <a:stretch/>
        </p:blipFill>
        <p:spPr>
          <a:xfrm>
            <a:off x="473426" y="3820238"/>
            <a:ext cx="3054350" cy="1788081"/>
          </a:xfrm>
          <a:prstGeom prst="rect">
            <a:avLst/>
          </a:prstGeom>
          <a:noFill/>
          <a:ln>
            <a:noFill/>
          </a:ln>
        </p:spPr>
      </p:pic>
      <p:pic>
        <p:nvPicPr>
          <p:cNvPr id="340" name="Google Shape;340;p19"/>
          <p:cNvPicPr preferRelativeResize="0"/>
          <p:nvPr/>
        </p:nvPicPr>
        <p:blipFill rotWithShape="1">
          <a:blip r:embed="rId6">
            <a:alphaModFix/>
          </a:blip>
          <a:srcRect/>
          <a:stretch/>
        </p:blipFill>
        <p:spPr>
          <a:xfrm>
            <a:off x="4012272" y="3820238"/>
            <a:ext cx="3054350" cy="1989117"/>
          </a:xfrm>
          <a:prstGeom prst="rect">
            <a:avLst/>
          </a:prstGeom>
          <a:noFill/>
          <a:ln>
            <a:noFill/>
          </a:ln>
        </p:spPr>
      </p:pic>
      <p:pic>
        <p:nvPicPr>
          <p:cNvPr id="341" name="Google Shape;341;p19"/>
          <p:cNvPicPr preferRelativeResize="0"/>
          <p:nvPr/>
        </p:nvPicPr>
        <p:blipFill rotWithShape="1">
          <a:blip r:embed="rId7">
            <a:alphaModFix/>
          </a:blip>
          <a:srcRect/>
          <a:stretch/>
        </p:blipFill>
        <p:spPr>
          <a:xfrm>
            <a:off x="3742866" y="5849200"/>
            <a:ext cx="3593149" cy="640075"/>
          </a:xfrm>
          <a:prstGeom prst="rect">
            <a:avLst/>
          </a:prstGeom>
          <a:noFill/>
          <a:ln>
            <a:noFill/>
          </a:ln>
        </p:spPr>
      </p:pic>
      <p:pic>
        <p:nvPicPr>
          <p:cNvPr id="342" name="Google Shape;342;p19"/>
          <p:cNvPicPr preferRelativeResize="0"/>
          <p:nvPr/>
        </p:nvPicPr>
        <p:blipFill rotWithShape="1">
          <a:blip r:embed="rId8">
            <a:alphaModFix/>
          </a:blip>
          <a:srcRect/>
          <a:stretch/>
        </p:blipFill>
        <p:spPr>
          <a:xfrm>
            <a:off x="5560878" y="1119565"/>
            <a:ext cx="2195774" cy="2134274"/>
          </a:xfrm>
          <a:prstGeom prst="rect">
            <a:avLst/>
          </a:prstGeom>
          <a:noFill/>
          <a:ln>
            <a:noFill/>
          </a:ln>
        </p:spPr>
      </p:pic>
      <p:sp>
        <p:nvSpPr>
          <p:cNvPr id="343" name="Google Shape;343;p19"/>
          <p:cNvSpPr txBox="1"/>
          <p:nvPr/>
        </p:nvSpPr>
        <p:spPr>
          <a:xfrm>
            <a:off x="1214475" y="2857375"/>
            <a:ext cx="93501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wentieth Century"/>
              <a:ea typeface="Twentieth Century"/>
              <a:cs typeface="Twentieth Century"/>
              <a:sym typeface="Twentieth Century"/>
            </a:endParaRPr>
          </a:p>
        </p:txBody>
      </p:sp>
      <p:sp>
        <p:nvSpPr>
          <p:cNvPr id="344" name="Google Shape;344;p19"/>
          <p:cNvSpPr txBox="1"/>
          <p:nvPr/>
        </p:nvSpPr>
        <p:spPr>
          <a:xfrm>
            <a:off x="1075500" y="2857365"/>
            <a:ext cx="9892500" cy="54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b="1">
              <a:latin typeface="Twentieth Century"/>
              <a:ea typeface="Twentieth Century"/>
              <a:cs typeface="Twentieth Century"/>
              <a:sym typeface="Twentieth Century"/>
            </a:endParaRPr>
          </a:p>
        </p:txBody>
      </p:sp>
      <p:sp>
        <p:nvSpPr>
          <p:cNvPr id="345" name="Google Shape;345;p19"/>
          <p:cNvSpPr txBox="1"/>
          <p:nvPr/>
        </p:nvSpPr>
        <p:spPr>
          <a:xfrm>
            <a:off x="473425" y="5779800"/>
            <a:ext cx="9185100" cy="675300"/>
          </a:xfrm>
          <a:prstGeom prst="rect">
            <a:avLst/>
          </a:prstGeom>
          <a:noFill/>
          <a:ln>
            <a:noFill/>
          </a:ln>
        </p:spPr>
        <p:txBody>
          <a:bodyPr spcFirstLastPara="1" wrap="square" lIns="91425" tIns="91425" rIns="91425" bIns="91425" anchor="t" anchorCtr="0">
            <a:spAutoFit/>
          </a:bodyPr>
          <a:lstStyle/>
          <a:p>
            <a:pPr marL="457200" lvl="0" indent="-431800" algn="l" rtl="0">
              <a:spcBef>
                <a:spcPts val="0"/>
              </a:spcBef>
              <a:spcAft>
                <a:spcPts val="0"/>
              </a:spcAft>
              <a:buSzPts val="3200"/>
              <a:buFont typeface="Twentieth Century"/>
              <a:buChar char="●"/>
            </a:pPr>
            <a:r>
              <a:rPr lang="en-US" sz="3200">
                <a:latin typeface="Twentieth Century"/>
                <a:ea typeface="Twentieth Century"/>
                <a:cs typeface="Twentieth Century"/>
                <a:sym typeface="Twentieth Century"/>
              </a:rPr>
              <a:t>Missing teeth</a:t>
            </a:r>
            <a:endParaRPr sz="3200">
              <a:latin typeface="Twentieth Century"/>
              <a:ea typeface="Twentieth Century"/>
              <a:cs typeface="Twentieth Century"/>
              <a:sym typeface="Twentieth Centur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5100"/>
              <a:buFont typeface="Impact"/>
              <a:buNone/>
            </a:pPr>
            <a:r>
              <a:rPr lang="en-US">
                <a:solidFill>
                  <a:schemeClr val="dk1"/>
                </a:solidFill>
              </a:rPr>
              <a:t>AIR WAY ANATOMY SIGNIFICANCE IN ANESTHESIA AND ICU</a:t>
            </a:r>
            <a:endParaRPr>
              <a:solidFill>
                <a:schemeClr val="dk1"/>
              </a:solidFill>
            </a:endParaRPr>
          </a:p>
        </p:txBody>
      </p:sp>
      <p:sp>
        <p:nvSpPr>
          <p:cNvPr id="190" name="Google Shape;190;p2"/>
          <p:cNvSpPr txBox="1">
            <a:spLocks noGrp="1"/>
          </p:cNvSpPr>
          <p:nvPr>
            <p:ph type="body" idx="1"/>
          </p:nvPr>
        </p:nvSpPr>
        <p:spPr>
          <a:xfrm>
            <a:off x="1061178" y="2381251"/>
            <a:ext cx="10178322" cy="3593591"/>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400"/>
              <a:buNone/>
            </a:pPr>
            <a:r>
              <a:rPr lang="en-US" sz="2400">
                <a:solidFill>
                  <a:schemeClr val="dk1"/>
                </a:solidFill>
              </a:rPr>
              <a:t>Accurate knowledge of anatomy and physiology of the respiratory tract is important in anaesthesiology and critical care </a:t>
            </a:r>
            <a:endParaRPr/>
          </a:p>
          <a:p>
            <a:pPr marL="0" lvl="0" indent="0" algn="l" rtl="0">
              <a:lnSpc>
                <a:spcPct val="110000"/>
              </a:lnSpc>
              <a:spcBef>
                <a:spcPts val="700"/>
              </a:spcBef>
              <a:spcAft>
                <a:spcPts val="0"/>
              </a:spcAft>
              <a:buSzPts val="2400"/>
              <a:buNone/>
            </a:pPr>
            <a:r>
              <a:rPr lang="en-US" sz="2400">
                <a:solidFill>
                  <a:schemeClr val="dk1"/>
                </a:solidFill>
              </a:rPr>
              <a:t>for safe and smooth conduction of anaesthesia and icu managment.  as General anaesthesia sedation and  muscle relaxation  are associated with alterations in the respiratory function and carry with them at least a small risk of airway obstruction and apnea.</a:t>
            </a:r>
            <a:endParaRPr/>
          </a:p>
          <a:p>
            <a:pPr marL="0" lvl="0" indent="0" algn="l" rtl="0">
              <a:lnSpc>
                <a:spcPct val="110000"/>
              </a:lnSpc>
              <a:spcBef>
                <a:spcPts val="700"/>
              </a:spcBef>
              <a:spcAft>
                <a:spcPts val="0"/>
              </a:spcAft>
              <a:buSzPts val="2400"/>
              <a:buNone/>
            </a:pPr>
            <a:endParaRPr sz="2400">
              <a:solidFill>
                <a:schemeClr val="dk1"/>
              </a:solidFill>
            </a:endParaRPr>
          </a:p>
          <a:p>
            <a:pPr marL="0" lvl="0" indent="0" algn="l" rtl="0">
              <a:lnSpc>
                <a:spcPct val="110000"/>
              </a:lnSpc>
              <a:spcBef>
                <a:spcPts val="700"/>
              </a:spcBef>
              <a:spcAft>
                <a:spcPts val="0"/>
              </a:spcAft>
              <a:buSzPts val="2400"/>
              <a:buNone/>
            </a:pPr>
            <a:endParaRPr sz="2400">
              <a:solidFill>
                <a:schemeClr val="dk1"/>
              </a:solidFill>
            </a:endParaRPr>
          </a:p>
          <a:p>
            <a:pPr marL="0" lvl="0" indent="0" algn="l" rtl="0">
              <a:lnSpc>
                <a:spcPct val="110000"/>
              </a:lnSpc>
              <a:spcBef>
                <a:spcPts val="700"/>
              </a:spcBef>
              <a:spcAft>
                <a:spcPts val="0"/>
              </a:spcAft>
              <a:buSzPts val="2400"/>
              <a:buNone/>
            </a:pPr>
            <a:endParaRPr sz="2400">
              <a:solidFill>
                <a:schemeClr val="dk1"/>
              </a:solidFill>
            </a:endParaRPr>
          </a:p>
          <a:p>
            <a:pPr marL="0" lvl="0" indent="0" algn="l" rtl="0">
              <a:lnSpc>
                <a:spcPct val="110000"/>
              </a:lnSpc>
              <a:spcBef>
                <a:spcPts val="700"/>
              </a:spcBef>
              <a:spcAft>
                <a:spcPts val="0"/>
              </a:spcAft>
              <a:buSzPts val="2400"/>
              <a:buNone/>
            </a:pPr>
            <a:endParaRPr sz="2400">
              <a:solidFill>
                <a:schemeClr val="dk1"/>
              </a:solidFill>
            </a:endParaRPr>
          </a:p>
          <a:p>
            <a:pPr marL="0" lvl="0" indent="0" algn="l" rtl="0">
              <a:lnSpc>
                <a:spcPct val="110000"/>
              </a:lnSpc>
              <a:spcBef>
                <a:spcPts val="700"/>
              </a:spcBef>
              <a:spcAft>
                <a:spcPts val="0"/>
              </a:spcAft>
              <a:buSzPts val="2400"/>
              <a:buNone/>
            </a:pPr>
            <a:endParaRPr sz="24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0"/>
          <p:cNvSpPr txBox="1">
            <a:spLocks noGrp="1"/>
          </p:cNvSpPr>
          <p:nvPr>
            <p:ph type="title"/>
          </p:nvPr>
        </p:nvSpPr>
        <p:spPr>
          <a:xfrm>
            <a:off x="847725" y="1029493"/>
            <a:ext cx="10515600" cy="116125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80000"/>
              </a:lnSpc>
              <a:spcBef>
                <a:spcPts val="0"/>
              </a:spcBef>
              <a:spcAft>
                <a:spcPts val="0"/>
              </a:spcAft>
              <a:buClr>
                <a:schemeClr val="dk1"/>
              </a:buClr>
              <a:buSzPct val="100000"/>
              <a:buFont typeface="Twentieth Century"/>
              <a:buNone/>
            </a:pPr>
            <a:br>
              <a:rPr lang="en-US">
                <a:solidFill>
                  <a:schemeClr val="dk1"/>
                </a:solidFill>
              </a:rPr>
            </a:br>
            <a:r>
              <a:rPr lang="en-US">
                <a:solidFill>
                  <a:schemeClr val="dk1"/>
                </a:solidFill>
              </a:rPr>
              <a:t> </a:t>
            </a:r>
            <a:endParaRPr>
              <a:solidFill>
                <a:schemeClr val="dk1"/>
              </a:solidFill>
            </a:endParaRPr>
          </a:p>
        </p:txBody>
      </p:sp>
      <p:sp>
        <p:nvSpPr>
          <p:cNvPr id="351" name="Google Shape;351;p20"/>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SzPts val="2400"/>
              <a:buNone/>
            </a:pPr>
            <a:endParaRPr sz="2400"/>
          </a:p>
          <a:p>
            <a:pPr marL="342900" lvl="0" indent="-342900" algn="l" rtl="0">
              <a:lnSpc>
                <a:spcPct val="90000"/>
              </a:lnSpc>
              <a:spcBef>
                <a:spcPts val="1400"/>
              </a:spcBef>
              <a:spcAft>
                <a:spcPts val="0"/>
              </a:spcAft>
              <a:buSzPts val="2400"/>
              <a:buFont typeface="Twentieth Century"/>
              <a:buAutoNum type="arabicPeriod"/>
            </a:pPr>
            <a:r>
              <a:rPr lang="en-US" sz="2400">
                <a:solidFill>
                  <a:schemeClr val="dk1"/>
                </a:solidFill>
              </a:rPr>
              <a:t>Bearded</a:t>
            </a:r>
            <a:r>
              <a:rPr lang="en-US" sz="2400"/>
              <a:t> </a:t>
            </a:r>
            <a:endParaRPr sz="2400"/>
          </a:p>
          <a:p>
            <a:pPr marL="0" lvl="0" indent="0" algn="l" rtl="0">
              <a:lnSpc>
                <a:spcPct val="90000"/>
              </a:lnSpc>
              <a:spcBef>
                <a:spcPts val="1400"/>
              </a:spcBef>
              <a:spcAft>
                <a:spcPts val="0"/>
              </a:spcAft>
              <a:buSzPts val="2400"/>
              <a:buNone/>
            </a:pPr>
            <a:r>
              <a:rPr lang="en-US" sz="2400"/>
              <a:t>2. </a:t>
            </a:r>
            <a:r>
              <a:rPr lang="en-US" sz="2400">
                <a:solidFill>
                  <a:schemeClr val="dk1"/>
                </a:solidFill>
              </a:rPr>
              <a:t>mask</a:t>
            </a:r>
            <a:r>
              <a:rPr lang="en-US" sz="2400"/>
              <a:t> sealing difficult due to receding mandible syndromes with facial abnormality burn stricture .etc </a:t>
            </a:r>
            <a:endParaRPr sz="2400"/>
          </a:p>
          <a:p>
            <a:pPr marL="0" lvl="0" indent="0" algn="l" rtl="0">
              <a:lnSpc>
                <a:spcPct val="90000"/>
              </a:lnSpc>
              <a:spcBef>
                <a:spcPts val="1400"/>
              </a:spcBef>
              <a:spcAft>
                <a:spcPts val="0"/>
              </a:spcAft>
              <a:buSzPts val="2400"/>
              <a:buNone/>
            </a:pPr>
            <a:r>
              <a:rPr lang="en-US" sz="2400"/>
              <a:t>3.</a:t>
            </a:r>
            <a:r>
              <a:rPr lang="en-US" sz="2400">
                <a:solidFill>
                  <a:schemeClr val="dk1"/>
                </a:solidFill>
              </a:rPr>
              <a:t> Obesity</a:t>
            </a:r>
            <a:r>
              <a:rPr lang="en-US" sz="2400"/>
              <a:t>, upper airway obstruction</a:t>
            </a:r>
            <a:endParaRPr sz="2400"/>
          </a:p>
          <a:p>
            <a:pPr marL="0" lvl="0" indent="0" algn="l" rtl="0">
              <a:lnSpc>
                <a:spcPct val="90000"/>
              </a:lnSpc>
              <a:spcBef>
                <a:spcPts val="1400"/>
              </a:spcBef>
              <a:spcAft>
                <a:spcPts val="0"/>
              </a:spcAft>
              <a:buSzPts val="2400"/>
              <a:buNone/>
            </a:pPr>
            <a:r>
              <a:rPr lang="en-US" sz="2400"/>
              <a:t>4. </a:t>
            </a:r>
            <a:r>
              <a:rPr lang="en-US" sz="2400">
                <a:solidFill>
                  <a:schemeClr val="dk1"/>
                </a:solidFill>
              </a:rPr>
              <a:t>Advanced</a:t>
            </a:r>
            <a:r>
              <a:rPr lang="en-US" sz="2400"/>
              <a:t> age</a:t>
            </a:r>
            <a:endParaRPr sz="2400"/>
          </a:p>
          <a:p>
            <a:pPr marL="0" lvl="0" indent="0" algn="l" rtl="0">
              <a:lnSpc>
                <a:spcPct val="90000"/>
              </a:lnSpc>
              <a:spcBef>
                <a:spcPts val="1400"/>
              </a:spcBef>
              <a:spcAft>
                <a:spcPts val="0"/>
              </a:spcAft>
              <a:buSzPts val="2400"/>
              <a:buNone/>
            </a:pPr>
            <a:r>
              <a:rPr lang="en-US" sz="2400"/>
              <a:t>5.</a:t>
            </a:r>
            <a:r>
              <a:rPr lang="en-US" sz="2400">
                <a:solidFill>
                  <a:schemeClr val="dk1"/>
                </a:solidFill>
              </a:rPr>
              <a:t> no </a:t>
            </a:r>
            <a:r>
              <a:rPr lang="en-US" sz="2400"/>
              <a:t>teeth</a:t>
            </a:r>
            <a:endParaRPr sz="2400"/>
          </a:p>
          <a:p>
            <a:pPr marL="0" lvl="0" indent="0" algn="l" rtl="0">
              <a:lnSpc>
                <a:spcPct val="90000"/>
              </a:lnSpc>
              <a:spcBef>
                <a:spcPts val="1400"/>
              </a:spcBef>
              <a:spcAft>
                <a:spcPts val="0"/>
              </a:spcAft>
              <a:buSzPts val="2400"/>
              <a:buNone/>
            </a:pPr>
            <a:r>
              <a:rPr lang="en-US" sz="2400"/>
              <a:t>6.</a:t>
            </a:r>
            <a:r>
              <a:rPr lang="en-US" sz="2400">
                <a:solidFill>
                  <a:schemeClr val="dk1"/>
                </a:solidFill>
              </a:rPr>
              <a:t>Snorer</a:t>
            </a:r>
            <a:endParaRPr/>
          </a:p>
        </p:txBody>
      </p:sp>
      <p:sp>
        <p:nvSpPr>
          <p:cNvPr id="352" name="Google Shape;352;p20"/>
          <p:cNvSpPr txBox="1"/>
          <p:nvPr/>
        </p:nvSpPr>
        <p:spPr>
          <a:xfrm>
            <a:off x="1251678" y="285793"/>
            <a:ext cx="11858625" cy="6309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a:solidFill>
                  <a:schemeClr val="dk1"/>
                </a:solidFill>
                <a:latin typeface="Twentieth Century"/>
                <a:ea typeface="Twentieth Century"/>
                <a:cs typeface="Twentieth Century"/>
                <a:sym typeface="Twentieth Century"/>
              </a:rPr>
              <a:t>Predictor of difficulty encountering ventilation mask )</a:t>
            </a:r>
            <a:endParaRPr sz="3500">
              <a:solidFill>
                <a:schemeClr val="dk1"/>
              </a:solidFill>
              <a:latin typeface="Twentieth Century"/>
              <a:ea typeface="Twentieth Century"/>
              <a:cs typeface="Twentieth Century"/>
              <a:sym typeface="Twentieth Century"/>
            </a:endParaRPr>
          </a:p>
        </p:txBody>
      </p:sp>
      <p:sp>
        <p:nvSpPr>
          <p:cNvPr id="353" name="Google Shape;353;p20"/>
          <p:cNvSpPr txBox="1"/>
          <p:nvPr/>
        </p:nvSpPr>
        <p:spPr>
          <a:xfrm>
            <a:off x="4029075" y="1029493"/>
            <a:ext cx="474345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rgbClr val="FF0000"/>
                </a:solidFill>
                <a:latin typeface="Twentieth Century"/>
                <a:ea typeface="Twentieth Century"/>
                <a:cs typeface="Twentieth Century"/>
                <a:sym typeface="Twentieth Century"/>
              </a:rPr>
              <a:t>B</a:t>
            </a:r>
            <a:r>
              <a:rPr lang="en-US" sz="3600">
                <a:solidFill>
                  <a:schemeClr val="dk1"/>
                </a:solidFill>
                <a:latin typeface="Twentieth Century"/>
                <a:ea typeface="Twentieth Century"/>
                <a:cs typeface="Twentieth Century"/>
                <a:sym typeface="Twentieth Century"/>
              </a:rPr>
              <a:t>earded man </a:t>
            </a:r>
            <a:r>
              <a:rPr lang="en-US" sz="3600">
                <a:solidFill>
                  <a:srgbClr val="FF0000"/>
                </a:solidFill>
                <a:latin typeface="Twentieth Century"/>
                <a:ea typeface="Twentieth Century"/>
                <a:cs typeface="Twentieth Century"/>
                <a:sym typeface="Twentieth Century"/>
              </a:rPr>
              <a:t>MOANS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1"/>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chemeClr val="dk1"/>
              </a:buClr>
              <a:buSzPts val="6400"/>
              <a:buFont typeface="Twentieth Century"/>
              <a:buNone/>
            </a:pPr>
            <a:r>
              <a:rPr lang="en-US" sz="6400">
                <a:solidFill>
                  <a:schemeClr val="dk1"/>
                </a:solidFill>
              </a:rPr>
              <a:t>EVALUATE  3 3 2</a:t>
            </a:r>
            <a:endParaRPr sz="6400">
              <a:solidFill>
                <a:schemeClr val="dk1"/>
              </a:solidFill>
            </a:endParaRPr>
          </a:p>
        </p:txBody>
      </p:sp>
      <p:sp>
        <p:nvSpPr>
          <p:cNvPr id="359" name="Google Shape;359;p21"/>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342900" lvl="0" indent="-342900" algn="l" rtl="0">
              <a:lnSpc>
                <a:spcPct val="90000"/>
              </a:lnSpc>
              <a:spcBef>
                <a:spcPts val="0"/>
              </a:spcBef>
              <a:spcAft>
                <a:spcPts val="0"/>
              </a:spcAft>
              <a:buSzPts val="2400"/>
              <a:buFont typeface="Twentieth Century"/>
              <a:buAutoNum type="arabicParenR"/>
            </a:pPr>
            <a:r>
              <a:rPr lang="en-US" sz="2400" b="0" i="0" u="none" strike="noStrike">
                <a:solidFill>
                  <a:srgbClr val="000000"/>
                </a:solidFill>
              </a:rPr>
              <a:t>Mouth Opens at least three finger widths (&gt;6cm)</a:t>
            </a:r>
            <a:endParaRPr sz="2400">
              <a:solidFill>
                <a:srgbClr val="000000"/>
              </a:solidFill>
            </a:endParaRPr>
          </a:p>
          <a:p>
            <a:pPr marL="342900" lvl="0" indent="-342900" algn="l" rtl="0">
              <a:lnSpc>
                <a:spcPct val="90000"/>
              </a:lnSpc>
              <a:spcBef>
                <a:spcPts val="1400"/>
              </a:spcBef>
              <a:spcAft>
                <a:spcPts val="0"/>
              </a:spcAft>
              <a:buSzPts val="2400"/>
              <a:buFont typeface="Twentieth Century"/>
              <a:buAutoNum type="arabicParenR"/>
            </a:pPr>
            <a:r>
              <a:rPr lang="en-US" sz="2400" b="0" i="0" u="none" strike="noStrike">
                <a:solidFill>
                  <a:srgbClr val="000000"/>
                </a:solidFill>
              </a:rPr>
              <a:t>Thyromental distance Three finger widths(&gt;6cm) </a:t>
            </a:r>
            <a:endParaRPr sz="2400">
              <a:solidFill>
                <a:srgbClr val="000000"/>
              </a:solidFill>
            </a:endParaRPr>
          </a:p>
          <a:p>
            <a:pPr marL="342900" lvl="0" indent="-342900" algn="l" rtl="0">
              <a:lnSpc>
                <a:spcPct val="90000"/>
              </a:lnSpc>
              <a:spcBef>
                <a:spcPts val="1400"/>
              </a:spcBef>
              <a:spcAft>
                <a:spcPts val="0"/>
              </a:spcAft>
              <a:buSzPts val="2400"/>
              <a:buFont typeface="Twentieth Century"/>
              <a:buAutoNum type="arabicParenR"/>
            </a:pPr>
            <a:r>
              <a:rPr lang="en-US" sz="2400" b="0" i="0" u="none" strike="noStrike">
                <a:solidFill>
                  <a:srgbClr val="000000"/>
                </a:solidFill>
              </a:rPr>
              <a:t>hyomental distance Two finger widths </a:t>
            </a:r>
            <a:endParaRPr sz="2400" b="0" i="0" u="none" strike="noStrike">
              <a:solidFill>
                <a:srgbClr val="000000"/>
              </a:solidFill>
            </a:endParaRPr>
          </a:p>
          <a:p>
            <a:pPr marL="342900" lvl="0" indent="-190500" algn="l" rtl="0">
              <a:lnSpc>
                <a:spcPct val="90000"/>
              </a:lnSpc>
              <a:spcBef>
                <a:spcPts val="1400"/>
              </a:spcBef>
              <a:spcAft>
                <a:spcPts val="0"/>
              </a:spcAft>
              <a:buSzPts val="2400"/>
              <a:buFont typeface="Twentieth Century"/>
              <a:buNone/>
            </a:pPr>
            <a:endParaRPr sz="2400"/>
          </a:p>
        </p:txBody>
      </p:sp>
      <p:pic>
        <p:nvPicPr>
          <p:cNvPr id="360" name="Google Shape;360;p21"/>
          <p:cNvPicPr preferRelativeResize="0"/>
          <p:nvPr/>
        </p:nvPicPr>
        <p:blipFill rotWithShape="1">
          <a:blip r:embed="rId3">
            <a:alphaModFix/>
          </a:blip>
          <a:srcRect/>
          <a:stretch/>
        </p:blipFill>
        <p:spPr>
          <a:xfrm>
            <a:off x="6759222" y="3720214"/>
            <a:ext cx="5221111" cy="292971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2"/>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chemeClr val="dk1"/>
              </a:buClr>
              <a:buSzPts val="5000"/>
              <a:buFont typeface="Twentieth Century"/>
              <a:buNone/>
            </a:pPr>
            <a:r>
              <a:rPr lang="en-US">
                <a:solidFill>
                  <a:schemeClr val="dk1"/>
                </a:solidFill>
              </a:rPr>
              <a:t>INTER - INCISOR GAP (MOUTH OPENING ) </a:t>
            </a:r>
            <a:br>
              <a:rPr lang="en-US">
                <a:solidFill>
                  <a:schemeClr val="dk1"/>
                </a:solidFill>
              </a:rPr>
            </a:br>
            <a:r>
              <a:rPr lang="en-US">
                <a:solidFill>
                  <a:schemeClr val="dk1"/>
                </a:solidFill>
              </a:rPr>
              <a:t> </a:t>
            </a:r>
            <a:endParaRPr>
              <a:solidFill>
                <a:schemeClr val="dk1"/>
              </a:solidFill>
            </a:endParaRPr>
          </a:p>
        </p:txBody>
      </p:sp>
      <p:sp>
        <p:nvSpPr>
          <p:cNvPr id="366" name="Google Shape;366;p22"/>
          <p:cNvSpPr txBox="1">
            <a:spLocks noGrp="1"/>
          </p:cNvSpPr>
          <p:nvPr>
            <p:ph type="body" idx="1"/>
          </p:nvPr>
        </p:nvSpPr>
        <p:spPr>
          <a:xfrm>
            <a:off x="1117538" y="1549638"/>
            <a:ext cx="10058400" cy="4186484"/>
          </a:xfrm>
          <a:prstGeom prst="rect">
            <a:avLst/>
          </a:prstGeom>
          <a:noFill/>
          <a:ln>
            <a:noFill/>
          </a:ln>
        </p:spPr>
        <p:txBody>
          <a:bodyPr spcFirstLastPara="1" wrap="square" lIns="45700" tIns="45700" rIns="45700" bIns="45700" anchor="t" anchorCtr="0">
            <a:normAutofit/>
          </a:bodyPr>
          <a:lstStyle/>
          <a:p>
            <a:pPr marL="0" lvl="0" indent="0" algn="ctr" rtl="0">
              <a:lnSpc>
                <a:spcPct val="90000"/>
              </a:lnSpc>
              <a:spcBef>
                <a:spcPts val="0"/>
              </a:spcBef>
              <a:spcAft>
                <a:spcPts val="0"/>
              </a:spcAft>
              <a:buSzPts val="2400"/>
              <a:buNone/>
            </a:pPr>
            <a:r>
              <a:rPr lang="en-US" sz="2400"/>
              <a:t> Inter - incisor distance with maximal mouth opening </a:t>
            </a:r>
            <a:endParaRPr/>
          </a:p>
          <a:p>
            <a:pPr marL="0" lvl="0" indent="0" algn="l" rtl="0">
              <a:lnSpc>
                <a:spcPct val="90000"/>
              </a:lnSpc>
              <a:spcBef>
                <a:spcPts val="1400"/>
              </a:spcBef>
              <a:spcAft>
                <a:spcPts val="0"/>
              </a:spcAft>
              <a:buSzPts val="2400"/>
              <a:buNone/>
            </a:pPr>
            <a:r>
              <a:rPr lang="en-US" sz="2400"/>
              <a:t>Minimum acceptable value &gt; 5 cm </a:t>
            </a:r>
            <a:endParaRPr sz="2400"/>
          </a:p>
          <a:p>
            <a:pPr marL="0" lvl="0" indent="0" algn="l" rtl="0">
              <a:lnSpc>
                <a:spcPct val="90000"/>
              </a:lnSpc>
              <a:spcBef>
                <a:spcPts val="1400"/>
              </a:spcBef>
              <a:spcAft>
                <a:spcPts val="0"/>
              </a:spcAft>
              <a:buSzPts val="2400"/>
              <a:buNone/>
            </a:pPr>
            <a:r>
              <a:rPr lang="en-US" sz="2400"/>
              <a:t>Significance:  </a:t>
            </a:r>
            <a:endParaRPr sz="2400"/>
          </a:p>
          <a:p>
            <a:pPr marL="91440" lvl="0" indent="-152400" algn="l" rtl="0">
              <a:lnSpc>
                <a:spcPct val="90000"/>
              </a:lnSpc>
              <a:spcBef>
                <a:spcPts val="1400"/>
              </a:spcBef>
              <a:spcAft>
                <a:spcPts val="0"/>
              </a:spcAft>
              <a:buSzPts val="2400"/>
              <a:buFont typeface="Arial"/>
              <a:buChar char="•"/>
            </a:pPr>
            <a:r>
              <a:rPr lang="en-US" sz="2400"/>
              <a:t> &lt; 3 cm: difficult laryngoscopy </a:t>
            </a:r>
            <a:endParaRPr sz="2400"/>
          </a:p>
          <a:p>
            <a:pPr marL="91440" lvl="0" indent="-152400" algn="l" rtl="0">
              <a:lnSpc>
                <a:spcPct val="90000"/>
              </a:lnSpc>
              <a:spcBef>
                <a:spcPts val="1400"/>
              </a:spcBef>
              <a:spcAft>
                <a:spcPts val="0"/>
              </a:spcAft>
              <a:buSzPts val="2400"/>
              <a:buFont typeface="Arial"/>
              <a:buChar char="•"/>
            </a:pPr>
            <a:r>
              <a:rPr lang="en-US" sz="2400"/>
              <a:t> &lt; 2 cm:  difficult LMA insertion</a:t>
            </a:r>
            <a:endParaRPr sz="2400"/>
          </a:p>
        </p:txBody>
      </p:sp>
      <p:pic>
        <p:nvPicPr>
          <p:cNvPr id="367" name="Google Shape;367;p22"/>
          <p:cNvPicPr preferRelativeResize="0"/>
          <p:nvPr/>
        </p:nvPicPr>
        <p:blipFill rotWithShape="1">
          <a:blip r:embed="rId3">
            <a:alphaModFix/>
          </a:blip>
          <a:srcRect/>
          <a:stretch/>
        </p:blipFill>
        <p:spPr>
          <a:xfrm>
            <a:off x="6935190" y="2766030"/>
            <a:ext cx="5099352" cy="381539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3"/>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THYROMENTAL DISTANCE (PAIL’S TEST ) </a:t>
            </a:r>
            <a:endParaRPr/>
          </a:p>
        </p:txBody>
      </p:sp>
      <p:sp>
        <p:nvSpPr>
          <p:cNvPr id="373" name="Google Shape;373;p23"/>
          <p:cNvSpPr txBox="1">
            <a:spLocks noGrp="1"/>
          </p:cNvSpPr>
          <p:nvPr>
            <p:ph type="body" idx="1"/>
          </p:nvPr>
        </p:nvSpPr>
        <p:spPr>
          <a:xfrm>
            <a:off x="1060207" y="1911688"/>
            <a:ext cx="8770418" cy="3428436"/>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SzPts val="2400"/>
              <a:buNone/>
            </a:pPr>
            <a:r>
              <a:rPr lang="en-US" sz="2400"/>
              <a:t>Distance from the tip of thyroid cartilage to inside of the mentum </a:t>
            </a:r>
            <a:endParaRPr/>
          </a:p>
          <a:p>
            <a:pPr marL="0" lvl="0" indent="0" algn="l" rtl="0">
              <a:lnSpc>
                <a:spcPct val="90000"/>
              </a:lnSpc>
              <a:spcBef>
                <a:spcPts val="1400"/>
              </a:spcBef>
              <a:spcAft>
                <a:spcPts val="0"/>
              </a:spcAft>
              <a:buSzPts val="2400"/>
              <a:buNone/>
            </a:pPr>
            <a:r>
              <a:rPr lang="en-US" sz="2400"/>
              <a:t>Neck full extended / mouth closed </a:t>
            </a:r>
            <a:endParaRPr/>
          </a:p>
          <a:p>
            <a:pPr marL="91440" lvl="0" indent="-152400" algn="l" rtl="0">
              <a:lnSpc>
                <a:spcPct val="90000"/>
              </a:lnSpc>
              <a:spcBef>
                <a:spcPts val="1400"/>
              </a:spcBef>
              <a:spcAft>
                <a:spcPts val="0"/>
              </a:spcAft>
              <a:buSzPts val="2400"/>
              <a:buFont typeface="Arial"/>
              <a:buChar char="•"/>
            </a:pPr>
            <a:r>
              <a:rPr lang="en-US" sz="2400"/>
              <a:t>&gt;6.5cm _no problem with laryngoscopy &amp; intubation  </a:t>
            </a:r>
            <a:endParaRPr sz="2400"/>
          </a:p>
          <a:p>
            <a:pPr marL="91440" lvl="0" indent="-152400" algn="l" rtl="0">
              <a:lnSpc>
                <a:spcPct val="90000"/>
              </a:lnSpc>
              <a:spcBef>
                <a:spcPts val="1400"/>
              </a:spcBef>
              <a:spcAft>
                <a:spcPts val="0"/>
              </a:spcAft>
              <a:buSzPts val="2400"/>
              <a:buFont typeface="Arial"/>
              <a:buChar char="•"/>
            </a:pPr>
            <a:r>
              <a:rPr lang="en-US" sz="2400"/>
              <a:t>6-6.5 –difficult laryngoscopy but possible </a:t>
            </a:r>
            <a:endParaRPr/>
          </a:p>
          <a:p>
            <a:pPr marL="91440" lvl="0" indent="-152400" algn="l" rtl="0">
              <a:lnSpc>
                <a:spcPct val="90000"/>
              </a:lnSpc>
              <a:spcBef>
                <a:spcPts val="1400"/>
              </a:spcBef>
              <a:spcAft>
                <a:spcPts val="0"/>
              </a:spcAft>
              <a:buSzPts val="2400"/>
              <a:buFont typeface="Arial"/>
              <a:buChar char="•"/>
            </a:pPr>
            <a:r>
              <a:rPr lang="en-US" sz="2400"/>
              <a:t>&lt; 6cm –laryngoscopy is impossible </a:t>
            </a:r>
            <a:endParaRPr/>
          </a:p>
          <a:p>
            <a:pPr marL="0" lvl="0" indent="0" algn="l" rtl="0">
              <a:lnSpc>
                <a:spcPct val="90000"/>
              </a:lnSpc>
              <a:spcBef>
                <a:spcPts val="1400"/>
              </a:spcBef>
              <a:spcAft>
                <a:spcPts val="0"/>
              </a:spcAft>
              <a:buSzPts val="2400"/>
              <a:buNone/>
            </a:pPr>
            <a:endParaRPr sz="2400"/>
          </a:p>
        </p:txBody>
      </p:sp>
      <p:pic>
        <p:nvPicPr>
          <p:cNvPr id="374" name="Google Shape;374;p23"/>
          <p:cNvPicPr preferRelativeResize="0"/>
          <p:nvPr/>
        </p:nvPicPr>
        <p:blipFill rotWithShape="1">
          <a:blip r:embed="rId3">
            <a:alphaModFix/>
          </a:blip>
          <a:srcRect/>
          <a:stretch/>
        </p:blipFill>
        <p:spPr>
          <a:xfrm>
            <a:off x="9471816" y="2554460"/>
            <a:ext cx="2720184" cy="411083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4"/>
          <p:cNvSpPr txBox="1">
            <a:spLocks noGrp="1"/>
          </p:cNvSpPr>
          <p:nvPr>
            <p:ph type="title" idx="4294967295"/>
          </p:nvPr>
        </p:nvSpPr>
        <p:spPr>
          <a:xfrm>
            <a:off x="0" y="239713"/>
            <a:ext cx="11793538" cy="13716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chemeClr val="dk1"/>
              </a:buClr>
              <a:buSzPts val="5700"/>
              <a:buFont typeface="Arial"/>
              <a:buNone/>
            </a:pPr>
            <a:r>
              <a:rPr lang="en-US" sz="5700" b="0" i="0" u="none" strike="noStrike">
                <a:solidFill>
                  <a:schemeClr val="dk1"/>
                </a:solidFill>
                <a:latin typeface="Arial"/>
                <a:ea typeface="Arial"/>
                <a:cs typeface="Arial"/>
                <a:sym typeface="Arial"/>
              </a:rPr>
              <a:t>HYOMENTAL </a:t>
            </a:r>
            <a:endParaRPr sz="5700">
              <a:solidFill>
                <a:schemeClr val="dk1"/>
              </a:solidFill>
            </a:endParaRPr>
          </a:p>
        </p:txBody>
      </p:sp>
      <p:sp>
        <p:nvSpPr>
          <p:cNvPr id="380" name="Google Shape;380;p24"/>
          <p:cNvSpPr txBox="1">
            <a:spLocks noGrp="1"/>
          </p:cNvSpPr>
          <p:nvPr>
            <p:ph type="body" idx="4294967295"/>
          </p:nvPr>
        </p:nvSpPr>
        <p:spPr>
          <a:xfrm>
            <a:off x="0" y="1320800"/>
            <a:ext cx="8867775" cy="4741863"/>
          </a:xfrm>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0"/>
              </a:spcBef>
              <a:spcAft>
                <a:spcPts val="0"/>
              </a:spcAft>
              <a:buSzPts val="2400"/>
              <a:buNone/>
            </a:pPr>
            <a:r>
              <a:rPr lang="en-US" sz="2400" b="0" i="0" u="none" strike="noStrike"/>
              <a:t>Measured from the mentum to the top of the hyoid bone &gt;2 fingers </a:t>
            </a:r>
            <a:endParaRPr sz="2400" b="0" i="0" u="none" strike="noStrike"/>
          </a:p>
          <a:p>
            <a:pPr marL="0" lvl="0" indent="0" algn="l" rtl="0">
              <a:lnSpc>
                <a:spcPct val="90000"/>
              </a:lnSpc>
              <a:spcBef>
                <a:spcPts val="1400"/>
              </a:spcBef>
              <a:spcAft>
                <a:spcPts val="0"/>
              </a:spcAft>
              <a:buSzPts val="2400"/>
              <a:buNone/>
            </a:pPr>
            <a:r>
              <a:rPr lang="en-US" sz="2400" b="0" i="0" u="none" strike="noStrike"/>
              <a:t>-The position of the hyoid bone marks  the entrance to the larynx.</a:t>
            </a:r>
            <a:endParaRPr sz="2400"/>
          </a:p>
          <a:p>
            <a:pPr marL="0" lvl="0" indent="0" algn="l" rtl="0">
              <a:lnSpc>
                <a:spcPct val="90000"/>
              </a:lnSpc>
              <a:spcBef>
                <a:spcPts val="1400"/>
              </a:spcBef>
              <a:spcAft>
                <a:spcPts val="0"/>
              </a:spcAft>
              <a:buSzPts val="2400"/>
              <a:buNone/>
            </a:pPr>
            <a:r>
              <a:rPr lang="en-US" sz="2400" b="0" i="0" u="none" strike="noStrike"/>
              <a:t>-&lt;2 = Less space to displace tongue tend to be more difficult to intubate.</a:t>
            </a:r>
            <a:endParaRPr/>
          </a:p>
          <a:p>
            <a:pPr marL="0" lvl="0" indent="0" algn="l" rtl="0">
              <a:lnSpc>
                <a:spcPct val="90000"/>
              </a:lnSpc>
              <a:spcBef>
                <a:spcPts val="1400"/>
              </a:spcBef>
              <a:spcAft>
                <a:spcPts val="0"/>
              </a:spcAft>
              <a:buSzPts val="2400"/>
              <a:buNone/>
            </a:pPr>
            <a:endParaRPr sz="2400"/>
          </a:p>
        </p:txBody>
      </p:sp>
      <p:pic>
        <p:nvPicPr>
          <p:cNvPr id="381" name="Google Shape;381;p24"/>
          <p:cNvPicPr preferRelativeResize="0"/>
          <p:nvPr/>
        </p:nvPicPr>
        <p:blipFill rotWithShape="1">
          <a:blip r:embed="rId3">
            <a:alphaModFix/>
          </a:blip>
          <a:srcRect/>
          <a:stretch/>
        </p:blipFill>
        <p:spPr>
          <a:xfrm>
            <a:off x="9022171" y="2743200"/>
            <a:ext cx="3041650" cy="4114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endParaRPr/>
          </a:p>
        </p:txBody>
      </p:sp>
      <p:pic>
        <p:nvPicPr>
          <p:cNvPr id="387" name="Google Shape;387;p25"/>
          <p:cNvPicPr preferRelativeResize="0">
            <a:picLocks noGrp="1"/>
          </p:cNvPicPr>
          <p:nvPr>
            <p:ph type="body" idx="1"/>
          </p:nvPr>
        </p:nvPicPr>
        <p:blipFill rotWithShape="1">
          <a:blip r:embed="rId3">
            <a:alphaModFix/>
          </a:blip>
          <a:srcRect/>
          <a:stretch/>
        </p:blipFill>
        <p:spPr>
          <a:xfrm>
            <a:off x="957129" y="2014194"/>
            <a:ext cx="10930072" cy="389466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6"/>
          <p:cNvSpPr txBox="1">
            <a:spLocks noGrp="1"/>
          </p:cNvSpPr>
          <p:nvPr>
            <p:ph type="title"/>
          </p:nvPr>
        </p:nvSpPr>
        <p:spPr>
          <a:xfrm>
            <a:off x="6748627" y="567974"/>
            <a:ext cx="5159438" cy="164592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dk1"/>
              </a:buClr>
              <a:buSzPts val="4400"/>
              <a:buFont typeface="Twentieth Century"/>
              <a:buNone/>
            </a:pPr>
            <a:r>
              <a:rPr lang="en-US" sz="4400" b="1" u="sng">
                <a:solidFill>
                  <a:schemeClr val="dk1"/>
                </a:solidFill>
              </a:rPr>
              <a:t>MALLAMPATI SCORE </a:t>
            </a:r>
            <a:endParaRPr/>
          </a:p>
        </p:txBody>
      </p:sp>
      <p:sp>
        <p:nvSpPr>
          <p:cNvPr id="393" name="Google Shape;393;p26"/>
          <p:cNvSpPr/>
          <p:nvPr/>
        </p:nvSpPr>
        <p:spPr>
          <a:xfrm>
            <a:off x="727654" y="727628"/>
            <a:ext cx="5367164" cy="5415552"/>
          </a:xfrm>
          <a:prstGeom prst="rect">
            <a:avLst/>
          </a:prstGeom>
          <a:solidFill>
            <a:schemeClr val="lt1"/>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6"/>
          <p:cNvSpPr/>
          <p:nvPr/>
        </p:nvSpPr>
        <p:spPr>
          <a:xfrm>
            <a:off x="883978" y="886862"/>
            <a:ext cx="5054517" cy="5097085"/>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5" name="Google Shape;395;p26"/>
          <p:cNvPicPr preferRelativeResize="0"/>
          <p:nvPr/>
        </p:nvPicPr>
        <p:blipFill rotWithShape="1">
          <a:blip r:embed="rId3">
            <a:alphaModFix/>
          </a:blip>
          <a:srcRect/>
          <a:stretch/>
        </p:blipFill>
        <p:spPr>
          <a:xfrm>
            <a:off x="369477" y="541561"/>
            <a:ext cx="5770065" cy="5774877"/>
          </a:xfrm>
          <a:prstGeom prst="rect">
            <a:avLst/>
          </a:prstGeom>
          <a:noFill/>
          <a:ln>
            <a:noFill/>
          </a:ln>
        </p:spPr>
      </p:pic>
      <p:sp>
        <p:nvSpPr>
          <p:cNvPr id="396" name="Google Shape;396;p26"/>
          <p:cNvSpPr txBox="1">
            <a:spLocks noGrp="1"/>
          </p:cNvSpPr>
          <p:nvPr>
            <p:ph type="body" idx="1"/>
          </p:nvPr>
        </p:nvSpPr>
        <p:spPr>
          <a:xfrm>
            <a:off x="6139542" y="1901371"/>
            <a:ext cx="5866928" cy="4678393"/>
          </a:xfrm>
          <a:prstGeom prst="rect">
            <a:avLst/>
          </a:prstGeom>
          <a:noFill/>
          <a:ln>
            <a:noFill/>
          </a:ln>
        </p:spPr>
        <p:txBody>
          <a:bodyPr spcFirstLastPara="1" wrap="square" lIns="45700" tIns="45700" rIns="45700" bIns="45700" anchor="t" anchorCtr="0">
            <a:normAutofit fontScale="92500"/>
          </a:bodyPr>
          <a:lstStyle/>
          <a:p>
            <a:pPr marL="91440" lvl="0" indent="-140970" algn="l" rtl="0">
              <a:lnSpc>
                <a:spcPct val="90000"/>
              </a:lnSpc>
              <a:spcBef>
                <a:spcPts val="0"/>
              </a:spcBef>
              <a:spcAft>
                <a:spcPts val="0"/>
              </a:spcAft>
              <a:buSzPct val="100000"/>
              <a:buChar char=" "/>
            </a:pPr>
            <a:r>
              <a:rPr lang="en-US" sz="2400"/>
              <a:t>The assessment of the size of tongue relative to the size of pharyngeal opening to predict intubation difficulty.</a:t>
            </a:r>
            <a:endParaRPr/>
          </a:p>
          <a:p>
            <a:pPr marL="91440" lvl="0" indent="-140970" algn="l" rtl="0">
              <a:lnSpc>
                <a:spcPct val="90000"/>
              </a:lnSpc>
              <a:spcBef>
                <a:spcPts val="1400"/>
              </a:spcBef>
              <a:spcAft>
                <a:spcPts val="0"/>
              </a:spcAft>
              <a:buSzPct val="100000"/>
              <a:buChar char=" "/>
            </a:pPr>
            <a:r>
              <a:rPr lang="en-US" sz="2400"/>
              <a:t>Performed with patient in a sitting position, head neutral, mouth open wide and tongue protruding to the maximum.</a:t>
            </a:r>
            <a:endParaRPr/>
          </a:p>
          <a:p>
            <a:pPr marL="91440" lvl="0" indent="-140970" algn="l" rtl="0">
              <a:lnSpc>
                <a:spcPct val="90000"/>
              </a:lnSpc>
              <a:spcBef>
                <a:spcPts val="1400"/>
              </a:spcBef>
              <a:spcAft>
                <a:spcPts val="0"/>
              </a:spcAft>
              <a:buSzPct val="100000"/>
              <a:buChar char=" "/>
            </a:pPr>
            <a:r>
              <a:rPr lang="en-US" sz="2400" b="1"/>
              <a:t>Class I</a:t>
            </a:r>
            <a:r>
              <a:rPr lang="en-US" sz="2400"/>
              <a:t>: </a:t>
            </a:r>
            <a:r>
              <a:rPr lang="en-US" sz="2400" b="1"/>
              <a:t>46%</a:t>
            </a:r>
            <a:r>
              <a:rPr lang="en-US" sz="2400"/>
              <a:t> prevalence(No Difficult intubation) </a:t>
            </a:r>
            <a:br>
              <a:rPr lang="en-US" sz="2400"/>
            </a:br>
            <a:r>
              <a:rPr lang="en-US" sz="2400" b="1"/>
              <a:t>Class II</a:t>
            </a:r>
            <a:r>
              <a:rPr lang="en-US" sz="2400"/>
              <a:t>:</a:t>
            </a:r>
            <a:r>
              <a:rPr lang="en-US" sz="2400" b="1"/>
              <a:t>40% </a:t>
            </a:r>
            <a:r>
              <a:rPr lang="en-US" sz="2400"/>
              <a:t>prevalence(No Difficult intubation) </a:t>
            </a:r>
            <a:endParaRPr/>
          </a:p>
          <a:p>
            <a:pPr marL="0" lvl="0" indent="0" algn="l" rtl="0">
              <a:lnSpc>
                <a:spcPct val="90000"/>
              </a:lnSpc>
              <a:spcBef>
                <a:spcPts val="1400"/>
              </a:spcBef>
              <a:spcAft>
                <a:spcPts val="0"/>
              </a:spcAft>
              <a:buSzPct val="100000"/>
              <a:buNone/>
            </a:pPr>
            <a:r>
              <a:rPr lang="en-US" sz="2400" b="1"/>
              <a:t>   Class III</a:t>
            </a:r>
            <a:r>
              <a:rPr lang="en-US" sz="2400"/>
              <a:t>:</a:t>
            </a:r>
            <a:r>
              <a:rPr lang="en-US" sz="2400" b="1"/>
              <a:t>&lt;13% </a:t>
            </a:r>
            <a:r>
              <a:rPr lang="en-US" sz="2400"/>
              <a:t>prevalence(Moderate Difficult         intubation)</a:t>
            </a:r>
            <a:br>
              <a:rPr lang="en-US" sz="2400"/>
            </a:br>
            <a:r>
              <a:rPr lang="en-US" sz="2400"/>
              <a:t>   </a:t>
            </a:r>
            <a:r>
              <a:rPr lang="en-US" sz="2400" b="1"/>
              <a:t>Class IV</a:t>
            </a:r>
            <a:r>
              <a:rPr lang="en-US" sz="2400"/>
              <a:t>:</a:t>
            </a:r>
            <a:r>
              <a:rPr lang="en-US" sz="2400" b="1"/>
              <a:t>&lt;1% </a:t>
            </a:r>
            <a:r>
              <a:rPr lang="en-US" sz="2400"/>
              <a:t>prevalence(Severe Difficult intubation)</a:t>
            </a:r>
            <a:br>
              <a:rPr lang="en-US" sz="2400"/>
            </a:br>
            <a:endParaRPr sz="2400"/>
          </a:p>
        </p:txBody>
      </p:sp>
      <p:sp>
        <p:nvSpPr>
          <p:cNvPr id="397" name="Google Shape;397;p26"/>
          <p:cNvSpPr txBox="1"/>
          <p:nvPr/>
        </p:nvSpPr>
        <p:spPr>
          <a:xfrm>
            <a:off x="8180509" y="321778"/>
            <a:ext cx="312751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)LE</a:t>
            </a:r>
            <a:r>
              <a:rPr lang="en-US" sz="3600" b="1">
                <a:solidFill>
                  <a:srgbClr val="0070C0"/>
                </a:solidFill>
                <a:latin typeface="Arial"/>
                <a:ea typeface="Arial"/>
                <a:cs typeface="Arial"/>
                <a:sym typeface="Arial"/>
              </a:rPr>
              <a:t>M</a:t>
            </a:r>
            <a:r>
              <a:rPr lang="en-US" sz="3600">
                <a:solidFill>
                  <a:schemeClr val="dk1"/>
                </a:solidFill>
                <a:latin typeface="Arial"/>
                <a:ea typeface="Arial"/>
                <a:cs typeface="Arial"/>
                <a:sym typeface="Arial"/>
              </a:rPr>
              <a:t>ON(</a:t>
            </a:r>
            <a:endParaRPr sz="36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7"/>
          <p:cNvSpPr txBox="1">
            <a:spLocks noGrp="1"/>
          </p:cNvSpPr>
          <p:nvPr>
            <p:ph type="title"/>
          </p:nvPr>
        </p:nvSpPr>
        <p:spPr>
          <a:xfrm>
            <a:off x="274111" y="308232"/>
            <a:ext cx="11298702" cy="13716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B54C2D"/>
              </a:buClr>
              <a:buSzPts val="4000"/>
              <a:buFont typeface="Twentieth Century"/>
              <a:buNone/>
            </a:pPr>
            <a:r>
              <a:rPr lang="en-US" sz="4000" b="1">
                <a:solidFill>
                  <a:srgbClr val="B54C2D"/>
                </a:solidFill>
              </a:rPr>
              <a:t>CORMACK GRADING </a:t>
            </a:r>
            <a:br>
              <a:rPr lang="en-US" sz="4000" b="1">
                <a:solidFill>
                  <a:srgbClr val="B54C2D"/>
                </a:solidFill>
              </a:rPr>
            </a:br>
            <a:r>
              <a:rPr lang="en-US" sz="4000" b="1">
                <a:solidFill>
                  <a:srgbClr val="B54C2D"/>
                </a:solidFill>
              </a:rPr>
              <a:t>LARYNGOSCOPIC VIEW GRADES</a:t>
            </a:r>
            <a:endParaRPr/>
          </a:p>
        </p:txBody>
      </p:sp>
      <p:pic>
        <p:nvPicPr>
          <p:cNvPr id="403" name="Google Shape;403;p27"/>
          <p:cNvPicPr preferRelativeResize="0"/>
          <p:nvPr/>
        </p:nvPicPr>
        <p:blipFill rotWithShape="1">
          <a:blip r:embed="rId3">
            <a:alphaModFix/>
          </a:blip>
          <a:srcRect/>
          <a:stretch/>
        </p:blipFill>
        <p:spPr>
          <a:xfrm>
            <a:off x="1350498" y="1732840"/>
            <a:ext cx="8961120" cy="2405575"/>
          </a:xfrm>
          <a:prstGeom prst="rect">
            <a:avLst/>
          </a:prstGeom>
          <a:noFill/>
          <a:ln>
            <a:noFill/>
          </a:ln>
        </p:spPr>
      </p:pic>
      <p:sp>
        <p:nvSpPr>
          <p:cNvPr id="404" name="Google Shape;404;p27"/>
          <p:cNvSpPr txBox="1">
            <a:spLocks noGrp="1"/>
          </p:cNvSpPr>
          <p:nvPr>
            <p:ph type="body" idx="1"/>
          </p:nvPr>
        </p:nvSpPr>
        <p:spPr>
          <a:xfrm>
            <a:off x="843305" y="4209006"/>
            <a:ext cx="9738885" cy="2708434"/>
          </a:xfrm>
          <a:prstGeom prst="rect">
            <a:avLst/>
          </a:prstGeom>
          <a:noFill/>
          <a:ln>
            <a:noFill/>
          </a:ln>
        </p:spPr>
        <p:txBody>
          <a:bodyPr spcFirstLastPara="1" wrap="square" lIns="45700" tIns="45700" rIns="45700" bIns="45700" anchor="t" anchorCtr="0">
            <a:spAutoFit/>
          </a:bodyPr>
          <a:lstStyle/>
          <a:p>
            <a:pPr marL="91440" lvl="0" indent="-127000" algn="l" rtl="0">
              <a:lnSpc>
                <a:spcPct val="90000"/>
              </a:lnSpc>
              <a:spcBef>
                <a:spcPts val="0"/>
              </a:spcBef>
              <a:spcAft>
                <a:spcPts val="0"/>
              </a:spcAft>
              <a:buSzPts val="2000"/>
              <a:buChar char=" "/>
            </a:pPr>
            <a:r>
              <a:rPr lang="en-US" sz="2000" b="1"/>
              <a:t>Grade 1</a:t>
            </a:r>
            <a:r>
              <a:rPr lang="en-US" sz="2000"/>
              <a:t>: Full view of glottis.</a:t>
            </a:r>
            <a:endParaRPr/>
          </a:p>
          <a:p>
            <a:pPr marL="91440" lvl="0" indent="-127000" algn="l" rtl="0">
              <a:lnSpc>
                <a:spcPct val="90000"/>
              </a:lnSpc>
              <a:spcBef>
                <a:spcPts val="1400"/>
              </a:spcBef>
              <a:spcAft>
                <a:spcPts val="0"/>
              </a:spcAft>
              <a:buSzPts val="2000"/>
              <a:buChar char=" "/>
            </a:pPr>
            <a:r>
              <a:rPr lang="en-US" sz="2000" b="1"/>
              <a:t>Grade 2</a:t>
            </a:r>
            <a:r>
              <a:rPr lang="en-US" sz="2000"/>
              <a:t>: Only posterior extremity of glottis seen or only arytenoid cartilages.</a:t>
            </a:r>
            <a:endParaRPr/>
          </a:p>
          <a:p>
            <a:pPr marL="91440" lvl="0" indent="-127000" algn="l" rtl="0">
              <a:lnSpc>
                <a:spcPct val="90000"/>
              </a:lnSpc>
              <a:spcBef>
                <a:spcPts val="1400"/>
              </a:spcBef>
              <a:spcAft>
                <a:spcPts val="0"/>
              </a:spcAft>
              <a:buSzPts val="2000"/>
              <a:buChar char=" "/>
            </a:pPr>
            <a:r>
              <a:rPr lang="en-US" sz="2000" b="1"/>
              <a:t>Grade 3</a:t>
            </a:r>
            <a:r>
              <a:rPr lang="en-US" sz="2000"/>
              <a:t>: Only epiglottis seen.</a:t>
            </a:r>
            <a:endParaRPr/>
          </a:p>
          <a:p>
            <a:pPr marL="91440" lvl="0" indent="-127000" algn="l" rtl="0">
              <a:lnSpc>
                <a:spcPct val="90000"/>
              </a:lnSpc>
              <a:spcBef>
                <a:spcPts val="1400"/>
              </a:spcBef>
              <a:spcAft>
                <a:spcPts val="0"/>
              </a:spcAft>
              <a:buSzPts val="2000"/>
              <a:buChar char=" "/>
            </a:pPr>
            <a:r>
              <a:rPr lang="en-US" sz="2000" b="1"/>
              <a:t>Grade 4</a:t>
            </a:r>
            <a:r>
              <a:rPr lang="en-US" sz="2000"/>
              <a:t>: Neither glottis nor epiglottis seen ( very rare).</a:t>
            </a:r>
            <a:endParaRPr/>
          </a:p>
          <a:p>
            <a:pPr marL="0" lvl="0" indent="0" algn="l" rtl="0">
              <a:lnSpc>
                <a:spcPct val="90000"/>
              </a:lnSpc>
              <a:spcBef>
                <a:spcPts val="1400"/>
              </a:spcBef>
              <a:spcAft>
                <a:spcPts val="0"/>
              </a:spcAft>
              <a:buSzPts val="2000"/>
              <a:buNone/>
            </a:pPr>
            <a:r>
              <a:rPr lang="en-US" sz="2000">
                <a:solidFill>
                  <a:srgbClr val="9D3232"/>
                </a:solidFill>
                <a:latin typeface="Arial"/>
                <a:ea typeface="Arial"/>
                <a:cs typeface="Arial"/>
                <a:sym typeface="Arial"/>
              </a:rPr>
              <a:t> </a:t>
            </a:r>
            <a:r>
              <a:rPr lang="en-US" sz="2000" b="1">
                <a:solidFill>
                  <a:srgbClr val="CE6868"/>
                </a:solidFill>
                <a:latin typeface="Arial"/>
                <a:ea typeface="Arial"/>
                <a:cs typeface="Arial"/>
                <a:sym typeface="Arial"/>
              </a:rPr>
              <a:t>Class I view is a Grade I Intubation 99% of the time.</a:t>
            </a:r>
            <a:br>
              <a:rPr lang="en-US" sz="2000" b="1">
                <a:solidFill>
                  <a:srgbClr val="CE6868"/>
                </a:solidFill>
                <a:latin typeface="Arial"/>
                <a:ea typeface="Arial"/>
                <a:cs typeface="Arial"/>
                <a:sym typeface="Arial"/>
              </a:rPr>
            </a:br>
            <a:r>
              <a:rPr lang="en-US" sz="2000" b="1">
                <a:solidFill>
                  <a:srgbClr val="CE6868"/>
                </a:solidFill>
                <a:latin typeface="Arial"/>
                <a:ea typeface="Arial"/>
                <a:cs typeface="Arial"/>
                <a:sym typeface="Arial"/>
              </a:rPr>
              <a:t> Class IV view is a Grade III or IV intubation 99% of the time. </a:t>
            </a:r>
            <a:br>
              <a:rPr lang="en-US" sz="1400" b="1">
                <a:solidFill>
                  <a:srgbClr val="CE6868"/>
                </a:solidFill>
                <a:latin typeface="Arial"/>
                <a:ea typeface="Arial"/>
                <a:cs typeface="Arial"/>
                <a:sym typeface="Arial"/>
              </a:rPr>
            </a:br>
            <a:endParaRPr sz="2000" b="1">
              <a:solidFill>
                <a:srgbClr val="CE6868"/>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28"/>
          <p:cNvSpPr txBox="1">
            <a:spLocks noGrp="1"/>
          </p:cNvSpPr>
          <p:nvPr>
            <p:ph type="body" idx="1"/>
          </p:nvPr>
        </p:nvSpPr>
        <p:spPr>
          <a:xfrm>
            <a:off x="624111" y="1339674"/>
            <a:ext cx="12466471" cy="4266630"/>
          </a:xfrm>
          <a:prstGeom prst="rect">
            <a:avLst/>
          </a:prstGeom>
          <a:noFill/>
          <a:ln>
            <a:noFill/>
          </a:ln>
        </p:spPr>
        <p:txBody>
          <a:bodyPr spcFirstLastPara="1" wrap="square" lIns="45700" tIns="45700" rIns="45700" bIns="45700" anchor="t" anchorCtr="0">
            <a:noAutofit/>
          </a:bodyPr>
          <a:lstStyle/>
          <a:p>
            <a:pPr marL="91440" lvl="0" indent="-152400" algn="l" rtl="0">
              <a:lnSpc>
                <a:spcPct val="90000"/>
              </a:lnSpc>
              <a:spcBef>
                <a:spcPts val="0"/>
              </a:spcBef>
              <a:spcAft>
                <a:spcPts val="0"/>
              </a:spcAft>
              <a:buSzPts val="2400"/>
              <a:buChar char=" "/>
            </a:pPr>
            <a:r>
              <a:rPr lang="en-US" sz="2400"/>
              <a:t>Partial or complete blockage in any part of the airway resulting in a</a:t>
            </a:r>
            <a:endParaRPr/>
          </a:p>
          <a:p>
            <a:pPr marL="0" lvl="0" indent="0" algn="l" rtl="0">
              <a:lnSpc>
                <a:spcPct val="90000"/>
              </a:lnSpc>
              <a:spcBef>
                <a:spcPts val="1400"/>
              </a:spcBef>
              <a:spcAft>
                <a:spcPts val="0"/>
              </a:spcAft>
              <a:buSzPts val="2400"/>
              <a:buNone/>
            </a:pPr>
            <a:r>
              <a:rPr lang="en-US" sz="2400"/>
              <a:t> decreasing the ability to ventilate.</a:t>
            </a:r>
            <a:endParaRPr/>
          </a:p>
          <a:p>
            <a:pPr marL="91440" lvl="0" indent="-152400" algn="l" rtl="0">
              <a:lnSpc>
                <a:spcPct val="90000"/>
              </a:lnSpc>
              <a:spcBef>
                <a:spcPts val="1400"/>
              </a:spcBef>
              <a:spcAft>
                <a:spcPts val="0"/>
              </a:spcAft>
              <a:buSzPts val="2400"/>
              <a:buChar char=" "/>
            </a:pPr>
            <a:r>
              <a:rPr lang="en-US" sz="2400"/>
              <a:t>Airway obstruction can be either acute or chronic.</a:t>
            </a:r>
            <a:endParaRPr/>
          </a:p>
          <a:p>
            <a:pPr marL="91440" lvl="0" indent="-152400" algn="l" rtl="0">
              <a:lnSpc>
                <a:spcPct val="90000"/>
              </a:lnSpc>
              <a:spcBef>
                <a:spcPts val="1400"/>
              </a:spcBef>
              <a:spcAft>
                <a:spcPts val="0"/>
              </a:spcAft>
              <a:buSzPts val="2400"/>
              <a:buChar char=" "/>
            </a:pPr>
            <a:r>
              <a:rPr lang="en-US" sz="2400" b="1"/>
              <a:t>EX:</a:t>
            </a:r>
            <a:endParaRPr/>
          </a:p>
          <a:p>
            <a:pPr marL="91440" lvl="0" indent="-152400" algn="l" rtl="0">
              <a:lnSpc>
                <a:spcPct val="90000"/>
              </a:lnSpc>
              <a:spcBef>
                <a:spcPts val="1400"/>
              </a:spcBef>
              <a:spcAft>
                <a:spcPts val="0"/>
              </a:spcAft>
              <a:buSzPts val="2400"/>
              <a:buFont typeface="Noto Sans Symbols"/>
              <a:buChar char="▪"/>
            </a:pPr>
            <a:r>
              <a:rPr lang="en-US" sz="2400"/>
              <a:t>Tongue.                                            </a:t>
            </a:r>
            <a:endParaRPr/>
          </a:p>
          <a:p>
            <a:pPr marL="91440" lvl="0" indent="-152400" algn="l" rtl="0">
              <a:lnSpc>
                <a:spcPct val="90000"/>
              </a:lnSpc>
              <a:spcBef>
                <a:spcPts val="1400"/>
              </a:spcBef>
              <a:spcAft>
                <a:spcPts val="0"/>
              </a:spcAft>
              <a:buSzPts val="2400"/>
              <a:buFont typeface="Noto Sans Symbols"/>
              <a:buChar char="▪"/>
            </a:pPr>
            <a:r>
              <a:rPr lang="en-US" sz="2400"/>
              <a:t>foreign body.          </a:t>
            </a:r>
            <a:endParaRPr/>
          </a:p>
          <a:p>
            <a:pPr marL="91440" lvl="0" indent="-152400" algn="l" rtl="0">
              <a:lnSpc>
                <a:spcPct val="90000"/>
              </a:lnSpc>
              <a:spcBef>
                <a:spcPts val="1400"/>
              </a:spcBef>
              <a:spcAft>
                <a:spcPts val="0"/>
              </a:spcAft>
              <a:buSzPts val="2400"/>
              <a:buFont typeface="Noto Sans Symbols"/>
              <a:buChar char="▪"/>
            </a:pPr>
            <a:r>
              <a:rPr lang="en-US" sz="2400"/>
              <a:t>trauma (burn, bleeding).               </a:t>
            </a:r>
            <a:endParaRPr/>
          </a:p>
          <a:p>
            <a:pPr marL="91440" lvl="0" indent="-152400" algn="l" rtl="0">
              <a:lnSpc>
                <a:spcPct val="90000"/>
              </a:lnSpc>
              <a:spcBef>
                <a:spcPts val="1400"/>
              </a:spcBef>
              <a:spcAft>
                <a:spcPts val="0"/>
              </a:spcAft>
              <a:buSzPts val="2400"/>
              <a:buFont typeface="Noto Sans Symbols"/>
              <a:buChar char="▪"/>
            </a:pPr>
            <a:r>
              <a:rPr lang="en-US" sz="2400"/>
              <a:t> Infections (epiglottitis).     </a:t>
            </a:r>
            <a:endParaRPr/>
          </a:p>
          <a:p>
            <a:pPr marL="91440" lvl="0" indent="-152400" algn="l" rtl="0">
              <a:lnSpc>
                <a:spcPct val="90000"/>
              </a:lnSpc>
              <a:spcBef>
                <a:spcPts val="1400"/>
              </a:spcBef>
              <a:spcAft>
                <a:spcPts val="0"/>
              </a:spcAft>
              <a:buSzPts val="2400"/>
              <a:buFont typeface="Noto Sans Symbols"/>
              <a:buChar char="▪"/>
            </a:pPr>
            <a:r>
              <a:rPr lang="en-US" sz="2400"/>
              <a:t>allergic reactions.                              </a:t>
            </a:r>
            <a:endParaRPr/>
          </a:p>
          <a:p>
            <a:pPr marL="91440" lvl="0" indent="-152400" algn="l" rtl="0">
              <a:lnSpc>
                <a:spcPct val="90000"/>
              </a:lnSpc>
              <a:spcBef>
                <a:spcPts val="1400"/>
              </a:spcBef>
              <a:spcAft>
                <a:spcPts val="0"/>
              </a:spcAft>
              <a:buSzPts val="2400"/>
              <a:buFont typeface="Noto Sans Symbols"/>
              <a:buChar char="▪"/>
            </a:pPr>
            <a:r>
              <a:rPr lang="en-US" sz="2400"/>
              <a:t> tumors.</a:t>
            </a:r>
            <a:endParaRPr/>
          </a:p>
          <a:p>
            <a:pPr marL="91440" lvl="0" indent="-152400" algn="l" rtl="0">
              <a:lnSpc>
                <a:spcPct val="90000"/>
              </a:lnSpc>
              <a:spcBef>
                <a:spcPts val="1400"/>
              </a:spcBef>
              <a:spcAft>
                <a:spcPts val="0"/>
              </a:spcAft>
              <a:buSzPts val="2400"/>
              <a:buFont typeface="Noto Sans Symbols"/>
              <a:buChar char="▪"/>
            </a:pPr>
            <a:r>
              <a:rPr lang="en-US" sz="2400"/>
              <a:t>abscess(Peritonsillar abscess, Retropharyngeal abscess).</a:t>
            </a:r>
            <a:endParaRPr/>
          </a:p>
          <a:p>
            <a:pPr marL="0" lvl="0" indent="0" algn="l" rtl="0">
              <a:lnSpc>
                <a:spcPct val="90000"/>
              </a:lnSpc>
              <a:spcBef>
                <a:spcPts val="1400"/>
              </a:spcBef>
              <a:spcAft>
                <a:spcPts val="0"/>
              </a:spcAft>
              <a:buSzPts val="2400"/>
              <a:buNone/>
            </a:pPr>
            <a:endParaRPr sz="2400"/>
          </a:p>
        </p:txBody>
      </p:sp>
      <p:pic>
        <p:nvPicPr>
          <p:cNvPr id="410" name="Google Shape;410;p28"/>
          <p:cNvPicPr preferRelativeResize="0"/>
          <p:nvPr/>
        </p:nvPicPr>
        <p:blipFill rotWithShape="1">
          <a:blip r:embed="rId3">
            <a:alphaModFix/>
          </a:blip>
          <a:srcRect/>
          <a:stretch/>
        </p:blipFill>
        <p:spPr>
          <a:xfrm>
            <a:off x="1" y="1344"/>
            <a:ext cx="268458" cy="268458"/>
          </a:xfrm>
          <a:prstGeom prst="rect">
            <a:avLst/>
          </a:prstGeom>
          <a:noFill/>
          <a:ln>
            <a:noFill/>
          </a:ln>
        </p:spPr>
      </p:pic>
      <p:pic>
        <p:nvPicPr>
          <p:cNvPr id="411" name="Google Shape;411;p28"/>
          <p:cNvPicPr preferRelativeResize="0"/>
          <p:nvPr/>
        </p:nvPicPr>
        <p:blipFill rotWithShape="1">
          <a:blip r:embed="rId4">
            <a:alphaModFix/>
          </a:blip>
          <a:srcRect/>
          <a:stretch/>
        </p:blipFill>
        <p:spPr>
          <a:xfrm>
            <a:off x="0" y="6603653"/>
            <a:ext cx="262863" cy="262863"/>
          </a:xfrm>
          <a:prstGeom prst="rect">
            <a:avLst/>
          </a:prstGeom>
          <a:noFill/>
          <a:ln>
            <a:noFill/>
          </a:ln>
        </p:spPr>
      </p:pic>
      <p:pic>
        <p:nvPicPr>
          <p:cNvPr id="412" name="Google Shape;412;p28"/>
          <p:cNvPicPr preferRelativeResize="0"/>
          <p:nvPr/>
        </p:nvPicPr>
        <p:blipFill rotWithShape="1">
          <a:blip r:embed="rId4">
            <a:alphaModFix/>
          </a:blip>
          <a:srcRect/>
          <a:stretch/>
        </p:blipFill>
        <p:spPr>
          <a:xfrm>
            <a:off x="11924621" y="3206"/>
            <a:ext cx="266596" cy="266596"/>
          </a:xfrm>
          <a:prstGeom prst="rect">
            <a:avLst/>
          </a:prstGeom>
          <a:noFill/>
          <a:ln>
            <a:noFill/>
          </a:ln>
        </p:spPr>
      </p:pic>
      <p:pic>
        <p:nvPicPr>
          <p:cNvPr id="413" name="Google Shape;413;p28"/>
          <p:cNvPicPr preferRelativeResize="0"/>
          <p:nvPr/>
        </p:nvPicPr>
        <p:blipFill rotWithShape="1">
          <a:blip r:embed="rId4">
            <a:alphaModFix/>
          </a:blip>
          <a:srcRect/>
          <a:stretch/>
        </p:blipFill>
        <p:spPr>
          <a:xfrm>
            <a:off x="11924621" y="6590621"/>
            <a:ext cx="267379" cy="267379"/>
          </a:xfrm>
          <a:prstGeom prst="rect">
            <a:avLst/>
          </a:prstGeom>
          <a:noFill/>
          <a:ln>
            <a:noFill/>
          </a:ln>
        </p:spPr>
      </p:pic>
      <p:pic>
        <p:nvPicPr>
          <p:cNvPr id="414" name="Google Shape;414;p28"/>
          <p:cNvPicPr preferRelativeResize="0"/>
          <p:nvPr/>
        </p:nvPicPr>
        <p:blipFill rotWithShape="1">
          <a:blip r:embed="rId5">
            <a:alphaModFix/>
          </a:blip>
          <a:srcRect/>
          <a:stretch/>
        </p:blipFill>
        <p:spPr>
          <a:xfrm>
            <a:off x="11985673" y="3161501"/>
            <a:ext cx="191476" cy="191476"/>
          </a:xfrm>
          <a:prstGeom prst="rect">
            <a:avLst/>
          </a:prstGeom>
          <a:noFill/>
          <a:ln>
            <a:noFill/>
          </a:ln>
        </p:spPr>
      </p:pic>
      <p:pic>
        <p:nvPicPr>
          <p:cNvPr id="415" name="Google Shape;415;p28"/>
          <p:cNvPicPr preferRelativeResize="0"/>
          <p:nvPr/>
        </p:nvPicPr>
        <p:blipFill rotWithShape="1">
          <a:blip r:embed="rId6">
            <a:alphaModFix/>
          </a:blip>
          <a:srcRect/>
          <a:stretch/>
        </p:blipFill>
        <p:spPr>
          <a:xfrm>
            <a:off x="11991299" y="2473325"/>
            <a:ext cx="195089" cy="195089"/>
          </a:xfrm>
          <a:prstGeom prst="rect">
            <a:avLst/>
          </a:prstGeom>
          <a:noFill/>
          <a:ln>
            <a:noFill/>
          </a:ln>
        </p:spPr>
      </p:pic>
      <p:pic>
        <p:nvPicPr>
          <p:cNvPr id="416" name="Google Shape;416;p28"/>
          <p:cNvPicPr preferRelativeResize="0"/>
          <p:nvPr/>
        </p:nvPicPr>
        <p:blipFill rotWithShape="1">
          <a:blip r:embed="rId6">
            <a:alphaModFix/>
          </a:blip>
          <a:srcRect/>
          <a:stretch/>
        </p:blipFill>
        <p:spPr>
          <a:xfrm>
            <a:off x="11991286" y="5905842"/>
            <a:ext cx="195089" cy="195089"/>
          </a:xfrm>
          <a:prstGeom prst="rect">
            <a:avLst/>
          </a:prstGeom>
          <a:noFill/>
          <a:ln>
            <a:noFill/>
          </a:ln>
        </p:spPr>
      </p:pic>
      <p:pic>
        <p:nvPicPr>
          <p:cNvPr id="417" name="Google Shape;417;p28"/>
          <p:cNvPicPr preferRelativeResize="0"/>
          <p:nvPr/>
        </p:nvPicPr>
        <p:blipFill rotWithShape="1">
          <a:blip r:embed="rId6">
            <a:alphaModFix/>
          </a:blip>
          <a:srcRect/>
          <a:stretch/>
        </p:blipFill>
        <p:spPr>
          <a:xfrm>
            <a:off x="11977228" y="3823829"/>
            <a:ext cx="195089" cy="195089"/>
          </a:xfrm>
          <a:prstGeom prst="rect">
            <a:avLst/>
          </a:prstGeom>
          <a:noFill/>
          <a:ln>
            <a:noFill/>
          </a:ln>
        </p:spPr>
      </p:pic>
      <p:pic>
        <p:nvPicPr>
          <p:cNvPr id="418" name="Google Shape;418;p28"/>
          <p:cNvPicPr preferRelativeResize="0"/>
          <p:nvPr/>
        </p:nvPicPr>
        <p:blipFill rotWithShape="1">
          <a:blip r:embed="rId6">
            <a:alphaModFix/>
          </a:blip>
          <a:srcRect/>
          <a:stretch/>
        </p:blipFill>
        <p:spPr>
          <a:xfrm>
            <a:off x="11974882" y="4510796"/>
            <a:ext cx="195089" cy="195089"/>
          </a:xfrm>
          <a:prstGeom prst="rect">
            <a:avLst/>
          </a:prstGeom>
          <a:noFill/>
          <a:ln>
            <a:noFill/>
          </a:ln>
        </p:spPr>
      </p:pic>
      <p:pic>
        <p:nvPicPr>
          <p:cNvPr id="419" name="Google Shape;419;p28"/>
          <p:cNvPicPr preferRelativeResize="0"/>
          <p:nvPr/>
        </p:nvPicPr>
        <p:blipFill rotWithShape="1">
          <a:blip r:embed="rId6">
            <a:alphaModFix/>
          </a:blip>
          <a:srcRect/>
          <a:stretch/>
        </p:blipFill>
        <p:spPr>
          <a:xfrm>
            <a:off x="11986602" y="5197765"/>
            <a:ext cx="195089" cy="195089"/>
          </a:xfrm>
          <a:prstGeom prst="rect">
            <a:avLst/>
          </a:prstGeom>
          <a:noFill/>
          <a:ln>
            <a:noFill/>
          </a:ln>
        </p:spPr>
      </p:pic>
      <p:pic>
        <p:nvPicPr>
          <p:cNvPr id="420" name="Google Shape;420;p28"/>
          <p:cNvPicPr preferRelativeResize="0"/>
          <p:nvPr/>
        </p:nvPicPr>
        <p:blipFill rotWithShape="1">
          <a:blip r:embed="rId6">
            <a:alphaModFix/>
          </a:blip>
          <a:srcRect/>
          <a:stretch/>
        </p:blipFill>
        <p:spPr>
          <a:xfrm>
            <a:off x="11977232" y="1094693"/>
            <a:ext cx="195089" cy="195089"/>
          </a:xfrm>
          <a:prstGeom prst="rect">
            <a:avLst/>
          </a:prstGeom>
          <a:noFill/>
          <a:ln>
            <a:noFill/>
          </a:ln>
        </p:spPr>
      </p:pic>
      <p:pic>
        <p:nvPicPr>
          <p:cNvPr id="421" name="Google Shape;421;p28"/>
          <p:cNvPicPr preferRelativeResize="0"/>
          <p:nvPr/>
        </p:nvPicPr>
        <p:blipFill rotWithShape="1">
          <a:blip r:embed="rId6">
            <a:alphaModFix/>
          </a:blip>
          <a:srcRect/>
          <a:stretch/>
        </p:blipFill>
        <p:spPr>
          <a:xfrm>
            <a:off x="11988950" y="1781662"/>
            <a:ext cx="195089" cy="195089"/>
          </a:xfrm>
          <a:prstGeom prst="rect">
            <a:avLst/>
          </a:prstGeom>
          <a:noFill/>
          <a:ln>
            <a:noFill/>
          </a:ln>
        </p:spPr>
      </p:pic>
      <p:pic>
        <p:nvPicPr>
          <p:cNvPr id="422" name="Google Shape;422;p28"/>
          <p:cNvPicPr preferRelativeResize="0"/>
          <p:nvPr/>
        </p:nvPicPr>
        <p:blipFill rotWithShape="1">
          <a:blip r:embed="rId6">
            <a:alphaModFix/>
          </a:blip>
          <a:srcRect/>
          <a:stretch/>
        </p:blipFill>
        <p:spPr>
          <a:xfrm>
            <a:off x="11977226" y="546053"/>
            <a:ext cx="195089" cy="195089"/>
          </a:xfrm>
          <a:prstGeom prst="rect">
            <a:avLst/>
          </a:prstGeom>
          <a:noFill/>
          <a:ln>
            <a:noFill/>
          </a:ln>
        </p:spPr>
      </p:pic>
      <p:pic>
        <p:nvPicPr>
          <p:cNvPr id="423" name="Google Shape;423;p28"/>
          <p:cNvPicPr preferRelativeResize="0"/>
          <p:nvPr/>
        </p:nvPicPr>
        <p:blipFill rotWithShape="1">
          <a:blip r:embed="rId6">
            <a:alphaModFix/>
          </a:blip>
          <a:srcRect/>
          <a:stretch/>
        </p:blipFill>
        <p:spPr>
          <a:xfrm>
            <a:off x="19683" y="1080623"/>
            <a:ext cx="195089" cy="195089"/>
          </a:xfrm>
          <a:prstGeom prst="rect">
            <a:avLst/>
          </a:prstGeom>
          <a:noFill/>
          <a:ln>
            <a:noFill/>
          </a:ln>
        </p:spPr>
      </p:pic>
      <p:pic>
        <p:nvPicPr>
          <p:cNvPr id="424" name="Google Shape;424;p28"/>
          <p:cNvPicPr preferRelativeResize="0"/>
          <p:nvPr/>
        </p:nvPicPr>
        <p:blipFill rotWithShape="1">
          <a:blip r:embed="rId6">
            <a:alphaModFix/>
          </a:blip>
          <a:srcRect/>
          <a:stretch/>
        </p:blipFill>
        <p:spPr>
          <a:xfrm>
            <a:off x="17341" y="599976"/>
            <a:ext cx="195089" cy="195089"/>
          </a:xfrm>
          <a:prstGeom prst="rect">
            <a:avLst/>
          </a:prstGeom>
          <a:noFill/>
          <a:ln>
            <a:noFill/>
          </a:ln>
        </p:spPr>
      </p:pic>
      <p:pic>
        <p:nvPicPr>
          <p:cNvPr id="425" name="Google Shape;425;p28"/>
          <p:cNvPicPr preferRelativeResize="0"/>
          <p:nvPr/>
        </p:nvPicPr>
        <p:blipFill rotWithShape="1">
          <a:blip r:embed="rId6">
            <a:alphaModFix/>
          </a:blip>
          <a:srcRect/>
          <a:stretch/>
        </p:blipFill>
        <p:spPr>
          <a:xfrm>
            <a:off x="29061" y="4508451"/>
            <a:ext cx="195089" cy="195089"/>
          </a:xfrm>
          <a:prstGeom prst="rect">
            <a:avLst/>
          </a:prstGeom>
          <a:noFill/>
          <a:ln>
            <a:noFill/>
          </a:ln>
        </p:spPr>
      </p:pic>
      <p:pic>
        <p:nvPicPr>
          <p:cNvPr id="426" name="Google Shape;426;p28"/>
          <p:cNvPicPr preferRelativeResize="0"/>
          <p:nvPr/>
        </p:nvPicPr>
        <p:blipFill rotWithShape="1">
          <a:blip r:embed="rId6">
            <a:alphaModFix/>
          </a:blip>
          <a:srcRect/>
          <a:stretch/>
        </p:blipFill>
        <p:spPr>
          <a:xfrm>
            <a:off x="12649" y="3155608"/>
            <a:ext cx="195089" cy="195089"/>
          </a:xfrm>
          <a:prstGeom prst="rect">
            <a:avLst/>
          </a:prstGeom>
          <a:noFill/>
          <a:ln>
            <a:noFill/>
          </a:ln>
        </p:spPr>
      </p:pic>
      <p:pic>
        <p:nvPicPr>
          <p:cNvPr id="427" name="Google Shape;427;p28"/>
          <p:cNvPicPr preferRelativeResize="0"/>
          <p:nvPr/>
        </p:nvPicPr>
        <p:blipFill rotWithShape="1">
          <a:blip r:embed="rId6">
            <a:alphaModFix/>
          </a:blip>
          <a:srcRect/>
          <a:stretch/>
        </p:blipFill>
        <p:spPr>
          <a:xfrm>
            <a:off x="24370" y="3842579"/>
            <a:ext cx="195089" cy="195089"/>
          </a:xfrm>
          <a:prstGeom prst="rect">
            <a:avLst/>
          </a:prstGeom>
          <a:noFill/>
          <a:ln>
            <a:noFill/>
          </a:ln>
        </p:spPr>
      </p:pic>
      <p:pic>
        <p:nvPicPr>
          <p:cNvPr id="428" name="Google Shape;428;p28"/>
          <p:cNvPicPr preferRelativeResize="0"/>
          <p:nvPr/>
        </p:nvPicPr>
        <p:blipFill rotWithShape="1">
          <a:blip r:embed="rId6">
            <a:alphaModFix/>
          </a:blip>
          <a:srcRect/>
          <a:stretch/>
        </p:blipFill>
        <p:spPr>
          <a:xfrm>
            <a:off x="22030" y="2447538"/>
            <a:ext cx="195089" cy="195089"/>
          </a:xfrm>
          <a:prstGeom prst="rect">
            <a:avLst/>
          </a:prstGeom>
          <a:noFill/>
          <a:ln>
            <a:noFill/>
          </a:ln>
        </p:spPr>
      </p:pic>
      <p:pic>
        <p:nvPicPr>
          <p:cNvPr id="429" name="Google Shape;429;p28"/>
          <p:cNvPicPr preferRelativeResize="0"/>
          <p:nvPr/>
        </p:nvPicPr>
        <p:blipFill rotWithShape="1">
          <a:blip r:embed="rId6">
            <a:alphaModFix/>
          </a:blip>
          <a:srcRect/>
          <a:stretch/>
        </p:blipFill>
        <p:spPr>
          <a:xfrm>
            <a:off x="33753" y="5202456"/>
            <a:ext cx="195089" cy="195089"/>
          </a:xfrm>
          <a:prstGeom prst="rect">
            <a:avLst/>
          </a:prstGeom>
          <a:noFill/>
          <a:ln>
            <a:noFill/>
          </a:ln>
        </p:spPr>
      </p:pic>
      <p:pic>
        <p:nvPicPr>
          <p:cNvPr id="430" name="Google Shape;430;p28"/>
          <p:cNvPicPr preferRelativeResize="0"/>
          <p:nvPr/>
        </p:nvPicPr>
        <p:blipFill rotWithShape="1">
          <a:blip r:embed="rId6">
            <a:alphaModFix/>
          </a:blip>
          <a:srcRect/>
          <a:stretch/>
        </p:blipFill>
        <p:spPr>
          <a:xfrm>
            <a:off x="17340" y="1767596"/>
            <a:ext cx="195089" cy="195089"/>
          </a:xfrm>
          <a:prstGeom prst="rect">
            <a:avLst/>
          </a:prstGeom>
          <a:noFill/>
          <a:ln>
            <a:noFill/>
          </a:ln>
        </p:spPr>
      </p:pic>
      <p:pic>
        <p:nvPicPr>
          <p:cNvPr id="431" name="Google Shape;431;p28"/>
          <p:cNvPicPr preferRelativeResize="0"/>
          <p:nvPr/>
        </p:nvPicPr>
        <p:blipFill rotWithShape="1">
          <a:blip r:embed="rId6">
            <a:alphaModFix/>
          </a:blip>
          <a:srcRect/>
          <a:stretch/>
        </p:blipFill>
        <p:spPr>
          <a:xfrm>
            <a:off x="29060" y="5929288"/>
            <a:ext cx="195089" cy="195089"/>
          </a:xfrm>
          <a:prstGeom prst="rect">
            <a:avLst/>
          </a:prstGeom>
          <a:noFill/>
          <a:ln>
            <a:noFill/>
          </a:ln>
        </p:spPr>
      </p:pic>
      <p:sp>
        <p:nvSpPr>
          <p:cNvPr id="432" name="Google Shape;432;p28"/>
          <p:cNvSpPr txBox="1"/>
          <p:nvPr/>
        </p:nvSpPr>
        <p:spPr>
          <a:xfrm>
            <a:off x="580570" y="452125"/>
            <a:ext cx="312751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)LE</a:t>
            </a:r>
            <a:r>
              <a:rPr lang="en-US" sz="3600" b="1">
                <a:solidFill>
                  <a:schemeClr val="dk1"/>
                </a:solidFill>
                <a:latin typeface="Arial"/>
                <a:ea typeface="Arial"/>
                <a:cs typeface="Arial"/>
                <a:sym typeface="Arial"/>
              </a:rPr>
              <a:t>M</a:t>
            </a:r>
            <a:r>
              <a:rPr lang="en-US" sz="3600" b="1">
                <a:solidFill>
                  <a:schemeClr val="accent1"/>
                </a:solidFill>
                <a:latin typeface="Arial"/>
                <a:ea typeface="Arial"/>
                <a:cs typeface="Arial"/>
                <a:sym typeface="Arial"/>
              </a:rPr>
              <a:t>O</a:t>
            </a:r>
            <a:r>
              <a:rPr lang="en-US" sz="3600">
                <a:solidFill>
                  <a:schemeClr val="dk1"/>
                </a:solidFill>
                <a:latin typeface="Arial"/>
                <a:ea typeface="Arial"/>
                <a:cs typeface="Arial"/>
                <a:sym typeface="Arial"/>
              </a:rPr>
              <a:t>N(</a:t>
            </a:r>
            <a:endParaRPr sz="3600">
              <a:solidFill>
                <a:schemeClr val="dk1"/>
              </a:solidFill>
              <a:latin typeface="Twentieth Century"/>
              <a:ea typeface="Twentieth Century"/>
              <a:cs typeface="Twentieth Century"/>
              <a:sym typeface="Twentieth Century"/>
            </a:endParaRPr>
          </a:p>
        </p:txBody>
      </p:sp>
      <p:sp>
        <p:nvSpPr>
          <p:cNvPr id="433" name="Google Shape;433;p28"/>
          <p:cNvSpPr/>
          <p:nvPr/>
        </p:nvSpPr>
        <p:spPr>
          <a:xfrm>
            <a:off x="2642860" y="354737"/>
            <a:ext cx="5194855" cy="801837"/>
          </a:xfrm>
          <a:prstGeom prst="homePlate">
            <a:avLst>
              <a:gd name="adj" fmla="val 50000"/>
            </a:avLst>
          </a:prstGeom>
          <a:solidFill>
            <a:srgbClr val="527D55"/>
          </a:solidFill>
          <a:ln w="15875" cap="flat" cmpd="sng">
            <a:solidFill>
              <a:srgbClr val="5376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dk1"/>
                </a:solidFill>
                <a:latin typeface="Twentieth Century"/>
                <a:ea typeface="Twentieth Century"/>
                <a:cs typeface="Twentieth Century"/>
                <a:sym typeface="Twentieth Century"/>
              </a:rPr>
              <a:t>Airway obstruction</a:t>
            </a:r>
            <a:endParaRPr sz="40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9"/>
          <p:cNvSpPr/>
          <p:nvPr/>
        </p:nvSpPr>
        <p:spPr>
          <a:xfrm>
            <a:off x="638630" y="413468"/>
            <a:ext cx="8650514" cy="1371600"/>
          </a:xfrm>
          <a:prstGeom prst="homePlate">
            <a:avLst>
              <a:gd name="adj" fmla="val 50000"/>
            </a:avLst>
          </a:prstGeom>
          <a:solidFill>
            <a:schemeClr val="accent1"/>
          </a:solidFill>
          <a:ln w="15875" cap="flat" cmpd="sng">
            <a:solidFill>
              <a:srgbClr val="5376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439" name="Google Shape;439;p29"/>
          <p:cNvSpPr txBox="1">
            <a:spLocks noGrp="1"/>
          </p:cNvSpPr>
          <p:nvPr>
            <p:ph type="title"/>
          </p:nvPr>
        </p:nvSpPr>
        <p:spPr>
          <a:xfrm>
            <a:off x="1054179" y="413468"/>
            <a:ext cx="7299246" cy="13716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PARTIAL &amp; COMPLETE AIRWAY OBSTRUCTION SYMPTOMS.</a:t>
            </a:r>
            <a:endParaRPr/>
          </a:p>
        </p:txBody>
      </p:sp>
      <p:sp>
        <p:nvSpPr>
          <p:cNvPr id="440" name="Google Shape;440;p29"/>
          <p:cNvSpPr txBox="1">
            <a:spLocks noGrp="1"/>
          </p:cNvSpPr>
          <p:nvPr>
            <p:ph type="body" idx="1"/>
          </p:nvPr>
        </p:nvSpPr>
        <p:spPr>
          <a:xfrm>
            <a:off x="516834" y="2229770"/>
            <a:ext cx="5194853" cy="4128116"/>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SzPts val="2800"/>
              <a:buNone/>
            </a:pPr>
            <a:r>
              <a:rPr lang="en-US" sz="2800" b="1"/>
              <a:t>Partial:</a:t>
            </a:r>
            <a:endParaRPr/>
          </a:p>
          <a:p>
            <a:pPr marL="91440" lvl="0" indent="-152400" algn="l" rtl="0">
              <a:lnSpc>
                <a:spcPct val="90000"/>
              </a:lnSpc>
              <a:spcBef>
                <a:spcPts val="1400"/>
              </a:spcBef>
              <a:spcAft>
                <a:spcPts val="0"/>
              </a:spcAft>
              <a:buSzPts val="2400"/>
              <a:buFont typeface="Arial"/>
              <a:buChar char="•"/>
            </a:pPr>
            <a:r>
              <a:rPr lang="en-US" sz="2400"/>
              <a:t>Noisy breathing (stridor, snoring).</a:t>
            </a:r>
            <a:endParaRPr/>
          </a:p>
          <a:p>
            <a:pPr marL="91440" lvl="0" indent="-152400" algn="l" rtl="0">
              <a:lnSpc>
                <a:spcPct val="90000"/>
              </a:lnSpc>
              <a:spcBef>
                <a:spcPts val="1400"/>
              </a:spcBef>
              <a:spcAft>
                <a:spcPts val="0"/>
              </a:spcAft>
              <a:buSzPts val="2400"/>
              <a:buFont typeface="Arial"/>
              <a:buChar char="•"/>
            </a:pPr>
            <a:r>
              <a:rPr lang="en-US" sz="2400"/>
              <a:t>Coughing.</a:t>
            </a:r>
            <a:endParaRPr/>
          </a:p>
          <a:p>
            <a:pPr marL="91440" lvl="0" indent="-152400" algn="l" rtl="0">
              <a:lnSpc>
                <a:spcPct val="90000"/>
              </a:lnSpc>
              <a:spcBef>
                <a:spcPts val="1400"/>
              </a:spcBef>
              <a:spcAft>
                <a:spcPts val="0"/>
              </a:spcAft>
              <a:buSzPts val="2400"/>
              <a:buFont typeface="Arial"/>
              <a:buChar char="•"/>
            </a:pPr>
            <a:r>
              <a:rPr lang="en-US" sz="2400"/>
              <a:t>Retraction of the sternum.</a:t>
            </a:r>
            <a:endParaRPr/>
          </a:p>
          <a:p>
            <a:pPr marL="91440" lvl="0" indent="-152400" algn="l" rtl="0">
              <a:lnSpc>
                <a:spcPct val="90000"/>
              </a:lnSpc>
              <a:spcBef>
                <a:spcPts val="1400"/>
              </a:spcBef>
              <a:spcAft>
                <a:spcPts val="0"/>
              </a:spcAft>
              <a:buSzPts val="2400"/>
              <a:buFont typeface="Arial"/>
              <a:buChar char="•"/>
            </a:pPr>
            <a:r>
              <a:rPr lang="en-US" sz="2400"/>
              <a:t>Hypoxemia.</a:t>
            </a:r>
            <a:endParaRPr/>
          </a:p>
          <a:p>
            <a:pPr marL="91440" lvl="0" indent="-152400" algn="l" rtl="0">
              <a:lnSpc>
                <a:spcPct val="90000"/>
              </a:lnSpc>
              <a:spcBef>
                <a:spcPts val="1400"/>
              </a:spcBef>
              <a:spcAft>
                <a:spcPts val="0"/>
              </a:spcAft>
              <a:buSzPts val="2400"/>
              <a:buFont typeface="Arial"/>
              <a:buChar char="•"/>
            </a:pPr>
            <a:r>
              <a:rPr lang="en-US" sz="2400"/>
              <a:t>Hypercarbia.</a:t>
            </a:r>
            <a:endParaRPr/>
          </a:p>
          <a:p>
            <a:pPr marL="0" lvl="0" indent="0" algn="l" rtl="0">
              <a:lnSpc>
                <a:spcPct val="90000"/>
              </a:lnSpc>
              <a:spcBef>
                <a:spcPts val="1400"/>
              </a:spcBef>
              <a:spcAft>
                <a:spcPts val="0"/>
              </a:spcAft>
              <a:buSzPts val="2400"/>
              <a:buNone/>
            </a:pPr>
            <a:endParaRPr sz="2400"/>
          </a:p>
          <a:p>
            <a:pPr marL="0" lvl="0" indent="0" algn="l" rtl="0">
              <a:lnSpc>
                <a:spcPct val="90000"/>
              </a:lnSpc>
              <a:spcBef>
                <a:spcPts val="1400"/>
              </a:spcBef>
              <a:spcAft>
                <a:spcPts val="0"/>
              </a:spcAft>
              <a:buSzPts val="2400"/>
              <a:buNone/>
            </a:pPr>
            <a:endParaRPr sz="2400"/>
          </a:p>
        </p:txBody>
      </p:sp>
      <p:cxnSp>
        <p:nvCxnSpPr>
          <p:cNvPr id="441" name="Google Shape;441;p29"/>
          <p:cNvCxnSpPr/>
          <p:nvPr/>
        </p:nvCxnSpPr>
        <p:spPr>
          <a:xfrm flipH="1">
            <a:off x="5652993" y="2084630"/>
            <a:ext cx="13253" cy="3828554"/>
          </a:xfrm>
          <a:prstGeom prst="straightConnector1">
            <a:avLst/>
          </a:prstGeom>
          <a:noFill/>
          <a:ln w="9525" cap="flat" cmpd="sng">
            <a:solidFill>
              <a:schemeClr val="accent1"/>
            </a:solidFill>
            <a:prstDash val="solid"/>
            <a:round/>
            <a:headEnd type="none" w="sm" len="sm"/>
            <a:tailEnd type="none" w="sm" len="sm"/>
          </a:ln>
        </p:spPr>
      </p:cxnSp>
      <p:sp>
        <p:nvSpPr>
          <p:cNvPr id="442" name="Google Shape;442;p29"/>
          <p:cNvSpPr txBox="1"/>
          <p:nvPr/>
        </p:nvSpPr>
        <p:spPr>
          <a:xfrm>
            <a:off x="5853673" y="2041088"/>
            <a:ext cx="6063815" cy="443198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chemeClr val="dk1"/>
                </a:solidFill>
                <a:latin typeface="Twentieth Century"/>
                <a:ea typeface="Twentieth Century"/>
                <a:cs typeface="Twentieth Century"/>
                <a:sym typeface="Twentieth Century"/>
              </a:rPr>
              <a:t>Complete:</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Twentieth Century"/>
                <a:ea typeface="Twentieth Century"/>
                <a:cs typeface="Twentieth Century"/>
                <a:sym typeface="Twentieth Century"/>
              </a:rPr>
              <a:t>Lack of any air movement.</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Twentieth Century"/>
                <a:ea typeface="Twentieth Century"/>
                <a:cs typeface="Twentieth Century"/>
                <a:sym typeface="Twentieth Century"/>
              </a:rPr>
              <a:t>Lack of breath sounds  with stethoscope.</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Twentieth Century"/>
                <a:ea typeface="Twentieth Century"/>
                <a:cs typeface="Twentieth Century"/>
                <a:sym typeface="Twentieth Century"/>
              </a:rPr>
              <a:t>Retraction of the sternum and rib cage.</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Twentieth Century"/>
                <a:ea typeface="Twentieth Century"/>
                <a:cs typeface="Twentieth Century"/>
                <a:sym typeface="Twentieth Century"/>
              </a:rPr>
              <a:t>Choking sign(hands clutched throat).</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Twentieth Century"/>
                <a:ea typeface="Twentieth Century"/>
                <a:cs typeface="Twentieth Century"/>
                <a:sym typeface="Twentieth Century"/>
              </a:rPr>
              <a:t>Cyanosis.</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Twentieth Century"/>
                <a:ea typeface="Twentieth Century"/>
                <a:cs typeface="Twentieth Century"/>
                <a:sym typeface="Twentieth Century"/>
              </a:rPr>
              <a:t>Hypoxemia</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Twentieth Century"/>
                <a:ea typeface="Twentieth Century"/>
                <a:cs typeface="Twentieth Century"/>
                <a:sym typeface="Twentieth Century"/>
              </a:rPr>
              <a:t>Hypercarbia</a:t>
            </a:r>
            <a:endParaRPr/>
          </a:p>
          <a:p>
            <a:pPr marL="0" marR="0" lvl="0" indent="0" algn="l" rtl="0">
              <a:spcBef>
                <a:spcPts val="0"/>
              </a:spcBef>
              <a:spcAft>
                <a:spcPts val="0"/>
              </a:spcAft>
              <a:buNone/>
            </a:pPr>
            <a:endParaRPr sz="24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
          <p:cNvPicPr preferRelativeResize="0"/>
          <p:nvPr/>
        </p:nvPicPr>
        <p:blipFill rotWithShape="1">
          <a:blip r:embed="rId3">
            <a:alphaModFix/>
          </a:blip>
          <a:srcRect/>
          <a:stretch/>
        </p:blipFill>
        <p:spPr>
          <a:xfrm>
            <a:off x="990601" y="161925"/>
            <a:ext cx="5162550" cy="6467475"/>
          </a:xfrm>
          <a:prstGeom prst="rect">
            <a:avLst/>
          </a:prstGeom>
          <a:solidFill>
            <a:schemeClr val="lt1"/>
          </a:solidFill>
          <a:ln>
            <a:noFill/>
          </a:ln>
        </p:spPr>
      </p:pic>
      <p:pic>
        <p:nvPicPr>
          <p:cNvPr id="196" name="Google Shape;196;p3"/>
          <p:cNvPicPr preferRelativeResize="0"/>
          <p:nvPr/>
        </p:nvPicPr>
        <p:blipFill rotWithShape="1">
          <a:blip r:embed="rId4">
            <a:alphaModFix/>
          </a:blip>
          <a:srcRect/>
          <a:stretch/>
        </p:blipFill>
        <p:spPr>
          <a:xfrm>
            <a:off x="6610350" y="1"/>
            <a:ext cx="4876800" cy="6629400"/>
          </a:xfrm>
          <a:prstGeom prst="rect">
            <a:avLst/>
          </a:prstGeom>
          <a:blipFill rotWithShape="1">
            <a:blip r:embed="rId5">
              <a:alphaModFix/>
            </a:blip>
            <a:stretch>
              <a:fillRect/>
            </a:stretch>
          </a:blip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0"/>
          <p:cNvSpPr/>
          <p:nvPr/>
        </p:nvSpPr>
        <p:spPr>
          <a:xfrm>
            <a:off x="805543" y="522514"/>
            <a:ext cx="9398000" cy="1074057"/>
          </a:xfrm>
          <a:prstGeom prst="homePlate">
            <a:avLst>
              <a:gd name="adj" fmla="val 50000"/>
            </a:avLst>
          </a:prstGeom>
          <a:solidFill>
            <a:schemeClr val="accent1"/>
          </a:solidFill>
          <a:ln w="15875" cap="flat" cmpd="sng">
            <a:solidFill>
              <a:srgbClr val="5376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448" name="Google Shape;448;p30"/>
          <p:cNvSpPr txBox="1">
            <a:spLocks noGrp="1"/>
          </p:cNvSpPr>
          <p:nvPr>
            <p:ph type="title"/>
          </p:nvPr>
        </p:nvSpPr>
        <p:spPr>
          <a:xfrm>
            <a:off x="805543" y="346166"/>
            <a:ext cx="10029372" cy="13716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Twentieth Century"/>
              <a:buNone/>
            </a:pPr>
            <a:r>
              <a:rPr lang="en-US" sz="4400"/>
              <a:t>AIRWAY OBSTRUCTION MANAGEMENT</a:t>
            </a:r>
            <a:endParaRPr/>
          </a:p>
        </p:txBody>
      </p:sp>
      <p:sp>
        <p:nvSpPr>
          <p:cNvPr id="449" name="Google Shape;449;p30"/>
          <p:cNvSpPr txBox="1">
            <a:spLocks noGrp="1"/>
          </p:cNvSpPr>
          <p:nvPr>
            <p:ph type="body" idx="1"/>
          </p:nvPr>
        </p:nvSpPr>
        <p:spPr>
          <a:xfrm>
            <a:off x="660400" y="1894114"/>
            <a:ext cx="10058400" cy="3931920"/>
          </a:xfrm>
          <a:prstGeom prst="rect">
            <a:avLst/>
          </a:prstGeom>
          <a:noFill/>
          <a:ln>
            <a:noFill/>
          </a:ln>
        </p:spPr>
        <p:txBody>
          <a:bodyPr spcFirstLastPara="1" wrap="square" lIns="45700" tIns="45700" rIns="45700" bIns="45700" anchor="t" anchorCtr="0">
            <a:normAutofit/>
          </a:bodyPr>
          <a:lstStyle/>
          <a:p>
            <a:pPr marL="91440" lvl="0" indent="-152400" algn="l" rtl="0">
              <a:lnSpc>
                <a:spcPct val="90000"/>
              </a:lnSpc>
              <a:spcBef>
                <a:spcPts val="0"/>
              </a:spcBef>
              <a:spcAft>
                <a:spcPts val="0"/>
              </a:spcAft>
              <a:buSzPts val="2400"/>
              <a:buChar char=" "/>
            </a:pPr>
            <a:r>
              <a:rPr lang="en-US" sz="2400"/>
              <a:t>Quick history and clinical examination can help in determining the site of obstruction.</a:t>
            </a:r>
            <a:endParaRPr/>
          </a:p>
          <a:p>
            <a:pPr marL="91440" lvl="0" indent="-152400" algn="l" rtl="0">
              <a:lnSpc>
                <a:spcPct val="90000"/>
              </a:lnSpc>
              <a:spcBef>
                <a:spcPts val="1400"/>
              </a:spcBef>
              <a:spcAft>
                <a:spcPts val="0"/>
              </a:spcAft>
              <a:buSzPts val="2400"/>
              <a:buChar char=" "/>
            </a:pPr>
            <a:r>
              <a:rPr lang="en-US" sz="2400"/>
              <a:t>Investigation: X-ray, CT and bronchoscopy.</a:t>
            </a:r>
            <a:endParaRPr/>
          </a:p>
          <a:p>
            <a:pPr marL="91440" lvl="0" indent="-152400" algn="l" rtl="0">
              <a:lnSpc>
                <a:spcPct val="90000"/>
              </a:lnSpc>
              <a:spcBef>
                <a:spcPts val="1400"/>
              </a:spcBef>
              <a:spcAft>
                <a:spcPts val="0"/>
              </a:spcAft>
              <a:buSzPts val="2400"/>
              <a:buChar char=" "/>
            </a:pPr>
            <a:r>
              <a:rPr lang="en-US" sz="2400" b="1"/>
              <a:t>Heimlich maneuver </a:t>
            </a:r>
            <a:r>
              <a:rPr lang="en-US" sz="2400"/>
              <a:t>: subdiaphragmatic abdominal thrust create an artificial cough and expel a foreign body from airway.</a:t>
            </a:r>
            <a:endParaRPr/>
          </a:p>
          <a:p>
            <a:pPr marL="91440" lvl="0" indent="-152400" algn="l" rtl="0">
              <a:lnSpc>
                <a:spcPct val="90000"/>
              </a:lnSpc>
              <a:spcBef>
                <a:spcPts val="1400"/>
              </a:spcBef>
              <a:spcAft>
                <a:spcPts val="0"/>
              </a:spcAft>
              <a:buSzPts val="2400"/>
              <a:buChar char=" "/>
            </a:pPr>
            <a:r>
              <a:rPr lang="en-US" sz="2400" b="1"/>
              <a:t>Head-tilt\ chin-lift </a:t>
            </a:r>
            <a:r>
              <a:rPr lang="en-US" sz="2400"/>
              <a:t>: contraindication in suspected cervical injury.</a:t>
            </a:r>
            <a:endParaRPr/>
          </a:p>
          <a:p>
            <a:pPr marL="91440" lvl="0" indent="-152400" algn="l" rtl="0">
              <a:lnSpc>
                <a:spcPct val="90000"/>
              </a:lnSpc>
              <a:spcBef>
                <a:spcPts val="1400"/>
              </a:spcBef>
              <a:spcAft>
                <a:spcPts val="0"/>
              </a:spcAft>
              <a:buSzPts val="2400"/>
              <a:buChar char=" "/>
            </a:pPr>
            <a:r>
              <a:rPr lang="en-US" sz="2400" b="1"/>
              <a:t>Jaw thrust maneuver</a:t>
            </a:r>
            <a:r>
              <a:rPr lang="en-US" sz="2400"/>
              <a:t>.</a:t>
            </a:r>
            <a:endParaRPr/>
          </a:p>
          <a:p>
            <a:pPr marL="91440" lvl="0" indent="-152400" algn="l" rtl="0">
              <a:lnSpc>
                <a:spcPct val="90000"/>
              </a:lnSpc>
              <a:spcBef>
                <a:spcPts val="1400"/>
              </a:spcBef>
              <a:spcAft>
                <a:spcPts val="0"/>
              </a:spcAft>
              <a:buSzPts val="2400"/>
              <a:buChar char=" "/>
            </a:pPr>
            <a:r>
              <a:rPr lang="en-US" sz="2400" b="1"/>
              <a:t>Surgical intervention</a:t>
            </a:r>
            <a:r>
              <a:rPr lang="en-US" sz="2400"/>
              <a:t>.</a:t>
            </a:r>
            <a:endParaRPr/>
          </a:p>
          <a:p>
            <a:pPr marL="91440" lvl="0" indent="0" algn="l" rtl="0">
              <a:lnSpc>
                <a:spcPct val="90000"/>
              </a:lnSpc>
              <a:spcBef>
                <a:spcPts val="1400"/>
              </a:spcBef>
              <a:spcAft>
                <a:spcPts val="0"/>
              </a:spcAft>
              <a:buSzPts val="2400"/>
              <a:buNone/>
            </a:pP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1"/>
          <p:cNvSpPr txBox="1">
            <a:spLocks noGrp="1"/>
          </p:cNvSpPr>
          <p:nvPr>
            <p:ph type="title"/>
          </p:nvPr>
        </p:nvSpPr>
        <p:spPr>
          <a:xfrm>
            <a:off x="6506793" y="704314"/>
            <a:ext cx="4957553" cy="164592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u="sng"/>
              <a:t>NECK MOBILITY</a:t>
            </a:r>
            <a:endParaRPr/>
          </a:p>
        </p:txBody>
      </p:sp>
      <p:sp>
        <p:nvSpPr>
          <p:cNvPr id="455" name="Google Shape;455;p31"/>
          <p:cNvSpPr/>
          <p:nvPr/>
        </p:nvSpPr>
        <p:spPr>
          <a:xfrm>
            <a:off x="727654" y="727628"/>
            <a:ext cx="5367164" cy="5415552"/>
          </a:xfrm>
          <a:prstGeom prst="rect">
            <a:avLst/>
          </a:prstGeom>
          <a:solidFill>
            <a:schemeClr val="lt1"/>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6" name="Google Shape;456;p31"/>
          <p:cNvPicPr preferRelativeResize="0"/>
          <p:nvPr/>
        </p:nvPicPr>
        <p:blipFill rotWithShape="1">
          <a:blip r:embed="rId3">
            <a:alphaModFix/>
          </a:blip>
          <a:srcRect/>
          <a:stretch/>
        </p:blipFill>
        <p:spPr>
          <a:xfrm>
            <a:off x="895938" y="1248228"/>
            <a:ext cx="5054517" cy="4078514"/>
          </a:xfrm>
          <a:prstGeom prst="rect">
            <a:avLst/>
          </a:prstGeom>
          <a:noFill/>
          <a:ln>
            <a:noFill/>
          </a:ln>
        </p:spPr>
      </p:pic>
      <p:sp>
        <p:nvSpPr>
          <p:cNvPr id="457" name="Google Shape;457;p31"/>
          <p:cNvSpPr/>
          <p:nvPr/>
        </p:nvSpPr>
        <p:spPr>
          <a:xfrm>
            <a:off x="883978" y="886862"/>
            <a:ext cx="5054517" cy="5097085"/>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1"/>
          <p:cNvSpPr txBox="1">
            <a:spLocks noGrp="1"/>
          </p:cNvSpPr>
          <p:nvPr>
            <p:ph type="body" idx="1"/>
          </p:nvPr>
        </p:nvSpPr>
        <p:spPr>
          <a:xfrm>
            <a:off x="6251142" y="2350234"/>
            <a:ext cx="5839834" cy="3496120"/>
          </a:xfrm>
          <a:prstGeom prst="rect">
            <a:avLst/>
          </a:prstGeom>
          <a:noFill/>
          <a:ln>
            <a:noFill/>
          </a:ln>
        </p:spPr>
        <p:txBody>
          <a:bodyPr spcFirstLastPara="1" wrap="square" lIns="45700" tIns="45700" rIns="45700" bIns="45700" anchor="t" anchorCtr="0">
            <a:normAutofit/>
          </a:bodyPr>
          <a:lstStyle/>
          <a:p>
            <a:pPr marL="91440" lvl="0" indent="-127000" algn="l" rtl="0">
              <a:lnSpc>
                <a:spcPct val="90000"/>
              </a:lnSpc>
              <a:spcBef>
                <a:spcPts val="0"/>
              </a:spcBef>
              <a:spcAft>
                <a:spcPts val="0"/>
              </a:spcAft>
              <a:buSzPts val="2000"/>
              <a:buChar char=" "/>
            </a:pPr>
            <a:r>
              <a:rPr lang="en-US" sz="2000"/>
              <a:t>Ideally the neck should be able to extend back approximately 35°.</a:t>
            </a:r>
            <a:endParaRPr/>
          </a:p>
          <a:p>
            <a:pPr marL="91440" lvl="0" indent="-127000" algn="l" rtl="0">
              <a:lnSpc>
                <a:spcPct val="90000"/>
              </a:lnSpc>
              <a:spcBef>
                <a:spcPts val="1400"/>
              </a:spcBef>
              <a:spcAft>
                <a:spcPts val="0"/>
              </a:spcAft>
              <a:buSzPts val="2000"/>
              <a:buChar char=" "/>
            </a:pPr>
            <a:r>
              <a:rPr lang="en-US" sz="2000"/>
              <a:t>the best position for intubation is the sniffing position.</a:t>
            </a:r>
            <a:endParaRPr/>
          </a:p>
          <a:p>
            <a:pPr marL="91440" lvl="0" indent="-127000" algn="l" rtl="0">
              <a:lnSpc>
                <a:spcPct val="90000"/>
              </a:lnSpc>
              <a:spcBef>
                <a:spcPts val="1400"/>
              </a:spcBef>
              <a:spcAft>
                <a:spcPts val="0"/>
              </a:spcAft>
              <a:buSzPts val="2000"/>
              <a:buChar char=" "/>
            </a:pPr>
            <a:r>
              <a:rPr lang="en-US" sz="2000"/>
              <a:t>Atlanto-occipital movement assesses neck mobility.</a:t>
            </a:r>
            <a:endParaRPr/>
          </a:p>
          <a:p>
            <a:pPr marL="91440" lvl="0" indent="0" algn="l" rtl="0">
              <a:lnSpc>
                <a:spcPct val="90000"/>
              </a:lnSpc>
              <a:spcBef>
                <a:spcPts val="1400"/>
              </a:spcBef>
              <a:spcAft>
                <a:spcPts val="0"/>
              </a:spcAft>
              <a:buSzPts val="2000"/>
              <a:buNone/>
            </a:pPr>
            <a:endParaRPr sz="2000"/>
          </a:p>
        </p:txBody>
      </p:sp>
      <p:sp>
        <p:nvSpPr>
          <p:cNvPr id="459" name="Google Shape;459;p31"/>
          <p:cNvSpPr txBox="1"/>
          <p:nvPr/>
        </p:nvSpPr>
        <p:spPr>
          <a:xfrm>
            <a:off x="7421812" y="404462"/>
            <a:ext cx="312751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)LE</a:t>
            </a:r>
            <a:r>
              <a:rPr lang="en-US" sz="3600" b="1">
                <a:solidFill>
                  <a:schemeClr val="dk1"/>
                </a:solidFill>
                <a:latin typeface="Arial"/>
                <a:ea typeface="Arial"/>
                <a:cs typeface="Arial"/>
                <a:sym typeface="Arial"/>
              </a:rPr>
              <a:t>MO</a:t>
            </a:r>
            <a:r>
              <a:rPr lang="en-US" sz="3600">
                <a:solidFill>
                  <a:srgbClr val="FF0000"/>
                </a:solidFill>
                <a:latin typeface="Arial"/>
                <a:ea typeface="Arial"/>
                <a:cs typeface="Arial"/>
                <a:sym typeface="Arial"/>
              </a:rPr>
              <a:t>N</a:t>
            </a:r>
            <a:r>
              <a:rPr lang="en-US" sz="3600">
                <a:solidFill>
                  <a:schemeClr val="dk1"/>
                </a:solidFill>
                <a:latin typeface="Arial"/>
                <a:ea typeface="Arial"/>
                <a:cs typeface="Arial"/>
                <a:sym typeface="Arial"/>
              </a:rPr>
              <a:t>(</a:t>
            </a:r>
            <a:endParaRPr sz="36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2"/>
          <p:cNvSpPr/>
          <p:nvPr/>
        </p:nvSpPr>
        <p:spPr>
          <a:xfrm>
            <a:off x="234696" y="237744"/>
            <a:ext cx="11722608" cy="638251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466" name="Google Shape;466;p32"/>
          <p:cNvSpPr/>
          <p:nvPr/>
        </p:nvSpPr>
        <p:spPr>
          <a:xfrm>
            <a:off x="477012" y="480060"/>
            <a:ext cx="11237976" cy="5897880"/>
          </a:xfrm>
          <a:prstGeom prst="rect">
            <a:avLst/>
          </a:prstGeom>
          <a:blipFill rotWithShape="1">
            <a:blip r:embed="rId3">
              <a:alphaModFix/>
            </a:blip>
            <a:tile tx="0" ty="0" sx="100000" sy="100000" flip="none" algn="tl"/>
          </a:blipFill>
          <a:ln w="1587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pic>
        <p:nvPicPr>
          <p:cNvPr id="467" name="Google Shape;467;p32"/>
          <p:cNvPicPr preferRelativeResize="0"/>
          <p:nvPr/>
        </p:nvPicPr>
        <p:blipFill rotWithShape="1">
          <a:blip r:embed="rId4">
            <a:alphaModFix/>
          </a:blip>
          <a:srcRect/>
          <a:stretch/>
        </p:blipFill>
        <p:spPr>
          <a:xfrm>
            <a:off x="811993" y="600927"/>
            <a:ext cx="9178434" cy="3495943"/>
          </a:xfrm>
          <a:prstGeom prst="rect">
            <a:avLst/>
          </a:prstGeom>
          <a:noFill/>
          <a:ln>
            <a:noFill/>
          </a:ln>
        </p:spPr>
      </p:pic>
      <p:pic>
        <p:nvPicPr>
          <p:cNvPr id="468" name="Google Shape;468;p32"/>
          <p:cNvPicPr preferRelativeResize="0"/>
          <p:nvPr/>
        </p:nvPicPr>
        <p:blipFill rotWithShape="1">
          <a:blip r:embed="rId5">
            <a:alphaModFix/>
          </a:blip>
          <a:srcRect/>
          <a:stretch/>
        </p:blipFill>
        <p:spPr>
          <a:xfrm>
            <a:off x="7504288" y="3939646"/>
            <a:ext cx="4097225" cy="2438294"/>
          </a:xfrm>
          <a:prstGeom prst="rect">
            <a:avLst/>
          </a:prstGeom>
          <a:noFill/>
          <a:ln>
            <a:noFill/>
          </a:ln>
        </p:spPr>
      </p:pic>
      <p:sp>
        <p:nvSpPr>
          <p:cNvPr id="469" name="Google Shape;469;p32"/>
          <p:cNvSpPr txBox="1"/>
          <p:nvPr/>
        </p:nvSpPr>
        <p:spPr>
          <a:xfrm>
            <a:off x="1250481" y="4256525"/>
            <a:ext cx="6091681" cy="2000548"/>
          </a:xfrm>
          <a:prstGeom prst="rect">
            <a:avLst/>
          </a:prstGeom>
          <a:solidFill>
            <a:srgbClr val="26262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Twentieth Century"/>
                <a:ea typeface="Twentieth Century"/>
                <a:cs typeface="Twentieth Century"/>
                <a:sym typeface="Twentieth Century"/>
              </a:rPr>
              <a:t>Problems:</a:t>
            </a:r>
            <a:br>
              <a:rPr lang="en-US" sz="2000">
                <a:solidFill>
                  <a:schemeClr val="lt1"/>
                </a:solidFill>
                <a:latin typeface="Twentieth Century"/>
                <a:ea typeface="Twentieth Century"/>
                <a:cs typeface="Twentieth Century"/>
                <a:sym typeface="Twentieth Century"/>
              </a:rPr>
            </a:br>
            <a:r>
              <a:rPr lang="en-US" sz="2000">
                <a:solidFill>
                  <a:schemeClr val="lt1"/>
                </a:solidFill>
                <a:latin typeface="Twentieth Century"/>
                <a:ea typeface="Twentieth Century"/>
                <a:cs typeface="Twentieth Century"/>
                <a:sym typeface="Twentieth Century"/>
              </a:rPr>
              <a:t>- Cervical Spine Immobilization</a:t>
            </a:r>
            <a:br>
              <a:rPr lang="en-US" sz="2000">
                <a:solidFill>
                  <a:schemeClr val="lt1"/>
                </a:solidFill>
                <a:latin typeface="Twentieth Century"/>
                <a:ea typeface="Twentieth Century"/>
                <a:cs typeface="Twentieth Century"/>
                <a:sym typeface="Twentieth Century"/>
              </a:rPr>
            </a:br>
            <a:r>
              <a:rPr lang="en-US" sz="2000">
                <a:solidFill>
                  <a:schemeClr val="lt1"/>
                </a:solidFill>
                <a:latin typeface="Twentieth Century"/>
                <a:ea typeface="Twentieth Century"/>
                <a:cs typeface="Twentieth Century"/>
                <a:sym typeface="Twentieth Century"/>
              </a:rPr>
              <a:t>- Ankylosing Spondylitis</a:t>
            </a:r>
            <a:br>
              <a:rPr lang="en-US" sz="2000">
                <a:solidFill>
                  <a:schemeClr val="lt1"/>
                </a:solidFill>
                <a:latin typeface="Twentieth Century"/>
                <a:ea typeface="Twentieth Century"/>
                <a:cs typeface="Twentieth Century"/>
                <a:sym typeface="Twentieth Century"/>
              </a:rPr>
            </a:br>
            <a:r>
              <a:rPr lang="en-US" sz="2000">
                <a:solidFill>
                  <a:schemeClr val="lt1"/>
                </a:solidFill>
                <a:latin typeface="Twentieth Century"/>
                <a:ea typeface="Twentieth Century"/>
                <a:cs typeface="Twentieth Century"/>
                <a:sym typeface="Twentieth Century"/>
              </a:rPr>
              <a:t>- Rheumatoid Arthritis</a:t>
            </a:r>
            <a:br>
              <a:rPr lang="en-US" sz="2000">
                <a:solidFill>
                  <a:schemeClr val="lt1"/>
                </a:solidFill>
                <a:latin typeface="Twentieth Century"/>
                <a:ea typeface="Twentieth Century"/>
                <a:cs typeface="Twentieth Century"/>
                <a:sym typeface="Twentieth Century"/>
              </a:rPr>
            </a:br>
            <a:r>
              <a:rPr lang="en-US" sz="2000">
                <a:solidFill>
                  <a:schemeClr val="lt1"/>
                </a:solidFill>
                <a:latin typeface="Twentieth Century"/>
                <a:ea typeface="Twentieth Century"/>
                <a:cs typeface="Twentieth Century"/>
                <a:sym typeface="Twentieth Century"/>
              </a:rPr>
              <a:t>- Halo fixation</a:t>
            </a:r>
            <a:br>
              <a:rPr lang="en-US" sz="2000">
                <a:solidFill>
                  <a:schemeClr val="dk1"/>
                </a:solidFill>
                <a:latin typeface="Twentieth Century"/>
                <a:ea typeface="Twentieth Century"/>
                <a:cs typeface="Twentieth Century"/>
                <a:sym typeface="Twentieth Century"/>
              </a:rPr>
            </a:br>
            <a:endParaRPr sz="20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3"/>
          <p:cNvSpPr/>
          <p:nvPr/>
        </p:nvSpPr>
        <p:spPr>
          <a:xfrm>
            <a:off x="0" y="0"/>
            <a:ext cx="12192000" cy="6858000"/>
          </a:xfrm>
          <a:prstGeom prst="rect">
            <a:avLst/>
          </a:prstGeom>
          <a:blipFill rotWithShape="1">
            <a:blip r:embed="rId3">
              <a:alphaModFix amt="45000"/>
            </a:blip>
            <a:tile tx="-44450" ty="3810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3"/>
          <p:cNvSpPr/>
          <p:nvPr/>
        </p:nvSpPr>
        <p:spPr>
          <a:xfrm>
            <a:off x="1307870" y="1267730"/>
            <a:ext cx="9576262" cy="4307950"/>
          </a:xfrm>
          <a:prstGeom prst="rect">
            <a:avLst/>
          </a:prstGeom>
          <a:solidFill>
            <a:schemeClr val="lt1"/>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3"/>
          <p:cNvSpPr/>
          <p:nvPr/>
        </p:nvSpPr>
        <p:spPr>
          <a:xfrm>
            <a:off x="1447801" y="1411615"/>
            <a:ext cx="9296400" cy="4034770"/>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3"/>
          <p:cNvSpPr/>
          <p:nvPr/>
        </p:nvSpPr>
        <p:spPr>
          <a:xfrm>
            <a:off x="5135880" y="1267730"/>
            <a:ext cx="1920240" cy="73152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8" name="Google Shape;478;p33"/>
          <p:cNvGrpSpPr/>
          <p:nvPr/>
        </p:nvGrpSpPr>
        <p:grpSpPr>
          <a:xfrm>
            <a:off x="4828372" y="1267730"/>
            <a:ext cx="1567331" cy="645295"/>
            <a:chOff x="5318306" y="1386268"/>
            <a:chExt cx="1567331" cy="645295"/>
          </a:xfrm>
        </p:grpSpPr>
        <p:cxnSp>
          <p:nvCxnSpPr>
            <p:cNvPr id="479" name="Google Shape;479;p33"/>
            <p:cNvCxnSpPr/>
            <p:nvPr/>
          </p:nvCxnSpPr>
          <p:spPr>
            <a:xfrm>
              <a:off x="5318306"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480" name="Google Shape;480;p33"/>
            <p:cNvCxnSpPr/>
            <p:nvPr/>
          </p:nvCxnSpPr>
          <p:spPr>
            <a:xfrm>
              <a:off x="6885637"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481" name="Google Shape;481;p33"/>
            <p:cNvCxnSpPr/>
            <p:nvPr/>
          </p:nvCxnSpPr>
          <p:spPr>
            <a:xfrm>
              <a:off x="5318306" y="2031563"/>
              <a:ext cx="1567331" cy="0"/>
            </a:xfrm>
            <a:prstGeom prst="straightConnector1">
              <a:avLst/>
            </a:prstGeom>
            <a:solidFill>
              <a:srgbClr val="262626"/>
            </a:solidFill>
            <a:ln w="9525" cap="flat" cmpd="sng">
              <a:solidFill>
                <a:schemeClr val="dk1"/>
              </a:solidFill>
              <a:prstDash val="solid"/>
              <a:miter lim="800000"/>
              <a:headEnd type="none" w="sm" len="sm"/>
              <a:tailEnd type="none" w="sm" len="sm"/>
            </a:ln>
          </p:spPr>
        </p:cxnSp>
      </p:grpSp>
      <p:sp>
        <p:nvSpPr>
          <p:cNvPr id="482" name="Google Shape;482;p33"/>
          <p:cNvSpPr/>
          <p:nvPr/>
        </p:nvSpPr>
        <p:spPr>
          <a:xfrm>
            <a:off x="0" y="0"/>
            <a:ext cx="12192000" cy="6858000"/>
          </a:xfrm>
          <a:prstGeom prst="rect">
            <a:avLst/>
          </a:prstGeom>
          <a:blipFill rotWithShape="1">
            <a:blip r:embed="rId4">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pic>
        <p:nvPicPr>
          <p:cNvPr id="483" name="Google Shape;483;p33"/>
          <p:cNvPicPr preferRelativeResize="0"/>
          <p:nvPr/>
        </p:nvPicPr>
        <p:blipFill rotWithShape="1">
          <a:blip r:embed="rId5">
            <a:alphaModFix amt="45000"/>
          </a:blip>
          <a:srcRect/>
          <a:stretch/>
        </p:blipFill>
        <p:spPr>
          <a:xfrm>
            <a:off x="20" y="10"/>
            <a:ext cx="12191980" cy="6857990"/>
          </a:xfrm>
          <a:prstGeom prst="rect">
            <a:avLst/>
          </a:prstGeom>
          <a:noFill/>
          <a:ln>
            <a:noFill/>
          </a:ln>
        </p:spPr>
      </p:pic>
      <p:sp>
        <p:nvSpPr>
          <p:cNvPr id="484" name="Google Shape;484;p33"/>
          <p:cNvSpPr/>
          <p:nvPr/>
        </p:nvSpPr>
        <p:spPr>
          <a:xfrm>
            <a:off x="1307870" y="1267730"/>
            <a:ext cx="9576262" cy="4307950"/>
          </a:xfrm>
          <a:prstGeom prst="rect">
            <a:avLst/>
          </a:prstGeom>
          <a:noFill/>
          <a:ln w="9525" cap="sq" cmpd="sng">
            <a:solidFill>
              <a:srgbClr val="3F3F3F"/>
            </a:solidFill>
            <a:prstDash val="solid"/>
            <a:miter lim="800000"/>
            <a:headEnd type="none" w="sm" len="sm"/>
            <a:tailEnd type="none" w="sm" len="sm"/>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3"/>
          <p:cNvSpPr txBox="1">
            <a:spLocks noGrp="1"/>
          </p:cNvSpPr>
          <p:nvPr>
            <p:ph type="title"/>
          </p:nvPr>
        </p:nvSpPr>
        <p:spPr>
          <a:xfrm>
            <a:off x="1307870" y="885573"/>
            <a:ext cx="9068586" cy="2461504"/>
          </a:xfrm>
          <a:prstGeom prst="rect">
            <a:avLst/>
          </a:prstGeom>
          <a:noFill/>
          <a:ln>
            <a:noFill/>
          </a:ln>
        </p:spPr>
        <p:txBody>
          <a:bodyPr spcFirstLastPara="1" wrap="square" lIns="91425" tIns="45700" rIns="91425" bIns="45700" anchor="ctr" anchorCtr="0">
            <a:normAutofit/>
          </a:bodyPr>
          <a:lstStyle/>
          <a:p>
            <a:pPr marL="0" lvl="0" indent="0" algn="ctr" rtl="0">
              <a:lnSpc>
                <a:spcPct val="83000"/>
              </a:lnSpc>
              <a:spcBef>
                <a:spcPts val="0"/>
              </a:spcBef>
              <a:spcAft>
                <a:spcPts val="0"/>
              </a:spcAft>
              <a:buClr>
                <a:srgbClr val="0C0C0C"/>
              </a:buClr>
              <a:buSzPts val="8000"/>
              <a:buFont typeface="Twentieth Century"/>
              <a:buNone/>
            </a:pPr>
            <a:r>
              <a:rPr lang="en-US" sz="8000" b="1" cap="none"/>
              <a:t>THANK YOU </a:t>
            </a:r>
            <a:endParaRPr/>
          </a:p>
        </p:txBody>
      </p:sp>
      <p:sp>
        <p:nvSpPr>
          <p:cNvPr id="486" name="Google Shape;486;p33"/>
          <p:cNvSpPr/>
          <p:nvPr/>
        </p:nvSpPr>
        <p:spPr>
          <a:xfrm>
            <a:off x="1447801" y="1411615"/>
            <a:ext cx="9296400" cy="4034770"/>
          </a:xfrm>
          <a:prstGeom prst="rect">
            <a:avLst/>
          </a:prstGeom>
          <a:noFill/>
          <a:ln w="9525" cap="sq" cmpd="sng">
            <a:solidFill>
              <a:srgbClr val="3F3F3F">
                <a:alpha val="800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3"/>
          <p:cNvSpPr txBox="1"/>
          <p:nvPr/>
        </p:nvSpPr>
        <p:spPr>
          <a:xfrm>
            <a:off x="893269" y="2021094"/>
            <a:ext cx="6113100" cy="39087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dk1"/>
                </a:solidFill>
                <a:latin typeface="Twentieth Century"/>
                <a:ea typeface="Twentieth Century"/>
                <a:cs typeface="Twentieth Century"/>
                <a:sym typeface="Twentieth Century"/>
              </a:rPr>
              <a:t>          </a:t>
            </a:r>
            <a:endParaRPr dirty="0"/>
          </a:p>
          <a:p>
            <a:pPr marL="0" marR="0" lvl="0" indent="0" algn="ctr" rtl="0">
              <a:spcBef>
                <a:spcPts val="0"/>
              </a:spcBef>
              <a:spcAft>
                <a:spcPts val="0"/>
              </a:spcAft>
              <a:buNone/>
            </a:pPr>
            <a:r>
              <a:rPr lang="en-US" sz="2400" b="1" dirty="0"/>
              <a:t>Done by </a:t>
            </a:r>
          </a:p>
          <a:p>
            <a:pPr marL="0" marR="0" lvl="0" indent="0" algn="ctr" rtl="0">
              <a:spcBef>
                <a:spcPts val="0"/>
              </a:spcBef>
              <a:spcAft>
                <a:spcPts val="0"/>
              </a:spcAft>
              <a:buNone/>
            </a:pPr>
            <a:r>
              <a:rPr lang="en-US" sz="2400" b="1" dirty="0"/>
              <a:t>حنين الجرابعة </a:t>
            </a:r>
          </a:p>
          <a:p>
            <a:pPr marL="0" marR="0" lvl="0" indent="0" algn="ctr" rtl="0">
              <a:spcBef>
                <a:spcPts val="0"/>
              </a:spcBef>
              <a:spcAft>
                <a:spcPts val="0"/>
              </a:spcAft>
              <a:buNone/>
            </a:pPr>
            <a:r>
              <a:rPr lang="en-US" sz="2400" b="1" dirty="0"/>
              <a:t>بشرى البشايرة </a:t>
            </a:r>
          </a:p>
          <a:p>
            <a:pPr marL="0" marR="0" lvl="0" indent="0" algn="ctr" rtl="0">
              <a:spcBef>
                <a:spcPts val="0"/>
              </a:spcBef>
              <a:spcAft>
                <a:spcPts val="0"/>
              </a:spcAft>
              <a:buNone/>
            </a:pPr>
            <a:r>
              <a:rPr lang="en-US" sz="2400" b="1" dirty="0"/>
              <a:t>اسراء الرفوع </a:t>
            </a:r>
          </a:p>
          <a:p>
            <a:pPr marL="0" marR="0" lvl="0" indent="0" algn="ctr" rtl="0">
              <a:spcBef>
                <a:spcPts val="0"/>
              </a:spcBef>
              <a:spcAft>
                <a:spcPts val="0"/>
              </a:spcAft>
              <a:buNone/>
            </a:pPr>
            <a:r>
              <a:rPr lang="en-US" sz="2400" b="1" dirty="0"/>
              <a:t>منار محمد </a:t>
            </a:r>
          </a:p>
          <a:p>
            <a:pPr marL="0" marR="0" lvl="0" indent="0" algn="ctr" rtl="0">
              <a:spcBef>
                <a:spcPts val="0"/>
              </a:spcBef>
              <a:spcAft>
                <a:spcPts val="0"/>
              </a:spcAft>
              <a:buNone/>
            </a:pPr>
            <a:r>
              <a:rPr lang="en-US" sz="2400" b="1" dirty="0"/>
              <a:t>لما حاتم </a:t>
            </a:r>
          </a:p>
          <a:p>
            <a:pPr marL="0" marR="0" lvl="0" indent="0" algn="ctr" rtl="0">
              <a:spcBef>
                <a:spcPts val="0"/>
              </a:spcBef>
              <a:spcAft>
                <a:spcPts val="0"/>
              </a:spcAft>
              <a:buNone/>
            </a:pPr>
            <a:r>
              <a:rPr lang="en-US" sz="2400" b="1" dirty="0"/>
              <a:t>نبال عيال سلمان </a:t>
            </a:r>
          </a:p>
          <a:p>
            <a:pPr marL="0" marR="0" lvl="0" indent="0" algn="ctr" rtl="0">
              <a:spcBef>
                <a:spcPts val="0"/>
              </a:spcBef>
              <a:spcAft>
                <a:spcPts val="0"/>
              </a:spcAft>
              <a:buNone/>
            </a:pPr>
            <a:r>
              <a:rPr lang="en-US" sz="2400" b="1" dirty="0"/>
              <a:t>يقين عيال عواد</a:t>
            </a:r>
            <a:endParaRPr sz="2400" b="1" dirty="0"/>
          </a:p>
          <a:p>
            <a:pPr marL="0" marR="0" lvl="0" indent="0" algn="ctr" rtl="0">
              <a:spcBef>
                <a:spcPts val="0"/>
              </a:spcBef>
              <a:spcAft>
                <a:spcPts val="0"/>
              </a:spcAft>
              <a:buNone/>
            </a:pPr>
            <a:endParaRPr sz="2800" b="1" dirty="0">
              <a:solidFill>
                <a:schemeClr val="dk1"/>
              </a:solidFill>
              <a:latin typeface="Twentieth Century"/>
              <a:ea typeface="Twentieth Century"/>
              <a:cs typeface="Twentieth Century"/>
              <a:sym typeface="Twentieth Century"/>
            </a:endParaRPr>
          </a:p>
        </p:txBody>
      </p:sp>
      <p:sp>
        <p:nvSpPr>
          <p:cNvPr id="488" name="Google Shape;488;p33"/>
          <p:cNvSpPr txBox="1"/>
          <p:nvPr/>
        </p:nvSpPr>
        <p:spPr>
          <a:xfrm>
            <a:off x="7146300" y="2548652"/>
            <a:ext cx="3597900" cy="1073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Twentieth Century"/>
                <a:ea typeface="Twentieth Century"/>
                <a:cs typeface="Twentieth Century"/>
                <a:sym typeface="Twentieth Century"/>
              </a:rPr>
              <a:t>Supervised by:</a:t>
            </a:r>
            <a:endParaRPr/>
          </a:p>
          <a:p>
            <a:pPr marL="0" marR="0" lvl="0" indent="0" algn="l" rtl="0">
              <a:spcBef>
                <a:spcPts val="0"/>
              </a:spcBef>
              <a:spcAft>
                <a:spcPts val="0"/>
              </a:spcAft>
              <a:buNone/>
            </a:pPr>
            <a:r>
              <a:rPr lang="en-US" sz="3200" b="1">
                <a:solidFill>
                  <a:schemeClr val="dk1"/>
                </a:solidFill>
                <a:latin typeface="Twentieth Century"/>
                <a:ea typeface="Twentieth Century"/>
                <a:cs typeface="Twentieth Century"/>
                <a:sym typeface="Twentieth Century"/>
              </a:rPr>
              <a:t>دكتور محمد عمير</a:t>
            </a:r>
            <a:endParaRPr sz="3200" b="1">
              <a:solidFill>
                <a:schemeClr val="dk1"/>
              </a:solidFill>
              <a:latin typeface="Twentieth Century"/>
              <a:ea typeface="Twentieth Century"/>
              <a:cs typeface="Twentieth Century"/>
              <a:sym typeface="Twentieth Centur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
          <p:cNvSpPr txBox="1">
            <a:spLocks noGrp="1"/>
          </p:cNvSpPr>
          <p:nvPr>
            <p:ph type="body" idx="1"/>
          </p:nvPr>
        </p:nvSpPr>
        <p:spPr>
          <a:xfrm>
            <a:off x="1061178" y="619125"/>
            <a:ext cx="10845072" cy="573671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0000"/>
              </a:lnSpc>
              <a:spcBef>
                <a:spcPts val="0"/>
              </a:spcBef>
              <a:spcAft>
                <a:spcPts val="0"/>
              </a:spcAft>
              <a:buSzPts val="2800"/>
              <a:buNone/>
            </a:pPr>
            <a:r>
              <a:rPr lang="en-US" sz="2800">
                <a:solidFill>
                  <a:schemeClr val="dk1"/>
                </a:solidFill>
              </a:rPr>
              <a:t>Air way is defined as a passage through which the air/ gas passes during respiration.</a:t>
            </a:r>
            <a:endParaRPr/>
          </a:p>
          <a:p>
            <a:pPr marL="0" lvl="0" indent="0" algn="l" rtl="0">
              <a:lnSpc>
                <a:spcPct val="110000"/>
              </a:lnSpc>
              <a:spcBef>
                <a:spcPts val="700"/>
              </a:spcBef>
              <a:spcAft>
                <a:spcPts val="0"/>
              </a:spcAft>
              <a:buSzPts val="2800"/>
              <a:buNone/>
            </a:pPr>
            <a:endParaRPr sz="2800">
              <a:solidFill>
                <a:schemeClr val="dk1"/>
              </a:solidFill>
            </a:endParaRPr>
          </a:p>
          <a:p>
            <a:pPr marL="0" lvl="0" indent="0" algn="l" rtl="0">
              <a:lnSpc>
                <a:spcPct val="110000"/>
              </a:lnSpc>
              <a:spcBef>
                <a:spcPts val="700"/>
              </a:spcBef>
              <a:spcAft>
                <a:spcPts val="0"/>
              </a:spcAft>
              <a:buSzPts val="2800"/>
              <a:buNone/>
            </a:pPr>
            <a:r>
              <a:rPr lang="en-US" sz="2800">
                <a:solidFill>
                  <a:schemeClr val="dk1"/>
                </a:solidFill>
              </a:rPr>
              <a:t>Functionally divided into: *conductive zone – till terminal bronchioles</a:t>
            </a:r>
            <a:endParaRPr/>
          </a:p>
          <a:p>
            <a:pPr marL="0" lvl="0" indent="0" algn="l" rtl="0">
              <a:lnSpc>
                <a:spcPct val="110000"/>
              </a:lnSpc>
              <a:spcBef>
                <a:spcPts val="700"/>
              </a:spcBef>
              <a:spcAft>
                <a:spcPts val="0"/>
              </a:spcAft>
              <a:buSzPts val="2800"/>
              <a:buNone/>
            </a:pPr>
            <a:r>
              <a:rPr lang="en-US" sz="2800">
                <a:solidFill>
                  <a:schemeClr val="dk1"/>
                </a:solidFill>
              </a:rPr>
              <a:t>                                     *respiratory zone – includes respiratory bronchioles,alveolar ducts,alveoli</a:t>
            </a:r>
            <a:endParaRPr sz="2800">
              <a:solidFill>
                <a:schemeClr val="dk1"/>
              </a:solidFill>
            </a:endParaRPr>
          </a:p>
          <a:p>
            <a:pPr marL="0" lvl="0" indent="0" algn="l" rtl="0">
              <a:lnSpc>
                <a:spcPct val="110000"/>
              </a:lnSpc>
              <a:spcBef>
                <a:spcPts val="700"/>
              </a:spcBef>
              <a:spcAft>
                <a:spcPts val="0"/>
              </a:spcAft>
              <a:buSzPts val="2800"/>
              <a:buNone/>
            </a:pPr>
            <a:endParaRPr sz="2800">
              <a:solidFill>
                <a:schemeClr val="dk1"/>
              </a:solidFill>
            </a:endParaRPr>
          </a:p>
          <a:p>
            <a:pPr marL="0" lvl="0" indent="0" algn="l" rtl="0">
              <a:lnSpc>
                <a:spcPct val="110000"/>
              </a:lnSpc>
              <a:spcBef>
                <a:spcPts val="700"/>
              </a:spcBef>
              <a:spcAft>
                <a:spcPts val="0"/>
              </a:spcAft>
              <a:buSzPts val="2800"/>
              <a:buNone/>
            </a:pPr>
            <a:r>
              <a:rPr lang="en-US" sz="2800">
                <a:solidFill>
                  <a:schemeClr val="dk1"/>
                </a:solidFill>
              </a:rPr>
              <a:t>And anatomically divided into: </a:t>
            </a:r>
            <a:endParaRPr/>
          </a:p>
          <a:p>
            <a:pPr marL="0" lvl="0" indent="0" algn="l" rtl="0">
              <a:lnSpc>
                <a:spcPct val="110000"/>
              </a:lnSpc>
              <a:spcBef>
                <a:spcPts val="700"/>
              </a:spcBef>
              <a:spcAft>
                <a:spcPts val="0"/>
              </a:spcAft>
              <a:buSzPts val="2800"/>
              <a:buNone/>
            </a:pPr>
            <a:r>
              <a:rPr lang="en-US" sz="2800">
                <a:solidFill>
                  <a:schemeClr val="dk1"/>
                </a:solidFill>
              </a:rPr>
              <a:t>*upper airway (oral and nasal cavities,pharynx,larynx)</a:t>
            </a:r>
            <a:endParaRPr/>
          </a:p>
          <a:p>
            <a:pPr marL="0" lvl="0" indent="0" algn="l" rtl="0">
              <a:lnSpc>
                <a:spcPct val="110000"/>
              </a:lnSpc>
              <a:spcBef>
                <a:spcPts val="700"/>
              </a:spcBef>
              <a:spcAft>
                <a:spcPts val="0"/>
              </a:spcAft>
              <a:buSzPts val="2800"/>
              <a:buNone/>
            </a:pPr>
            <a:r>
              <a:rPr lang="en-US" sz="2800">
                <a:solidFill>
                  <a:schemeClr val="dk1"/>
                </a:solidFill>
              </a:rPr>
              <a:t>    </a:t>
            </a:r>
            <a:r>
              <a:rPr lang="en-US" sz="2800" b="1">
                <a:solidFill>
                  <a:schemeClr val="dk1"/>
                </a:solidFill>
              </a:rPr>
              <a:t> More vulnerable to obstruction </a:t>
            </a:r>
            <a:endParaRPr/>
          </a:p>
          <a:p>
            <a:pPr marL="0" lvl="0" indent="0" algn="l" rtl="0">
              <a:lnSpc>
                <a:spcPct val="110000"/>
              </a:lnSpc>
              <a:spcBef>
                <a:spcPts val="700"/>
              </a:spcBef>
              <a:spcAft>
                <a:spcPts val="0"/>
              </a:spcAft>
              <a:buSzPts val="2800"/>
              <a:buNone/>
            </a:pPr>
            <a:r>
              <a:rPr lang="en-US" sz="2800">
                <a:solidFill>
                  <a:schemeClr val="dk1"/>
                </a:solidFill>
              </a:rPr>
              <a:t>*lower air way (trachea,bronchi,bronchioles,alveoli)</a:t>
            </a:r>
            <a:endParaRPr/>
          </a:p>
          <a:p>
            <a:pPr marL="0" lvl="0" indent="0" algn="l" rtl="0">
              <a:lnSpc>
                <a:spcPct val="110000"/>
              </a:lnSpc>
              <a:spcBef>
                <a:spcPts val="700"/>
              </a:spcBef>
              <a:spcAft>
                <a:spcPts val="0"/>
              </a:spcAft>
              <a:buSzPts val="2000"/>
              <a:buNone/>
            </a:pPr>
            <a:endParaRPr/>
          </a:p>
          <a:p>
            <a:pPr marL="0" lvl="0" indent="0" algn="l" rtl="0">
              <a:lnSpc>
                <a:spcPct val="110000"/>
              </a:lnSpc>
              <a:spcBef>
                <a:spcPts val="700"/>
              </a:spcBef>
              <a:spcAft>
                <a:spcPts val="0"/>
              </a:spcAft>
              <a:buSzPts val="20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5"/>
          <p:cNvSpPr txBox="1">
            <a:spLocks noGrp="1"/>
          </p:cNvSpPr>
          <p:nvPr>
            <p:ph type="title"/>
          </p:nvPr>
        </p:nvSpPr>
        <p:spPr>
          <a:xfrm>
            <a:off x="918251" y="188109"/>
            <a:ext cx="3858707"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5100"/>
              <a:buFont typeface="Impact"/>
              <a:buNone/>
            </a:pPr>
            <a:r>
              <a:rPr lang="en-US">
                <a:solidFill>
                  <a:schemeClr val="dk1"/>
                </a:solidFill>
              </a:rPr>
              <a:t>ORAL CAVITY</a:t>
            </a:r>
            <a:endParaRPr/>
          </a:p>
        </p:txBody>
      </p:sp>
      <p:pic>
        <p:nvPicPr>
          <p:cNvPr id="207" name="Google Shape;207;p5"/>
          <p:cNvPicPr preferRelativeResize="0">
            <a:picLocks noGrp="1"/>
          </p:cNvPicPr>
          <p:nvPr>
            <p:ph type="body" idx="1"/>
          </p:nvPr>
        </p:nvPicPr>
        <p:blipFill rotWithShape="1">
          <a:blip r:embed="rId3">
            <a:alphaModFix/>
          </a:blip>
          <a:srcRect/>
          <a:stretch/>
        </p:blipFill>
        <p:spPr>
          <a:xfrm>
            <a:off x="186319" y="3299565"/>
            <a:ext cx="4075165" cy="3238857"/>
          </a:xfrm>
          <a:prstGeom prst="rect">
            <a:avLst/>
          </a:prstGeom>
          <a:noFill/>
          <a:ln>
            <a:noFill/>
          </a:ln>
        </p:spPr>
      </p:pic>
      <p:sp>
        <p:nvSpPr>
          <p:cNvPr id="208" name="Google Shape;208;p5"/>
          <p:cNvSpPr txBox="1"/>
          <p:nvPr/>
        </p:nvSpPr>
        <p:spPr>
          <a:xfrm>
            <a:off x="927540" y="1164695"/>
            <a:ext cx="5846955"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Gill Sans"/>
                <a:ea typeface="Gill Sans"/>
                <a:cs typeface="Gill Sans"/>
                <a:sym typeface="Gill Sans"/>
              </a:rPr>
              <a:t>Extending from lips into oropharyngeal isthmus.</a:t>
            </a:r>
            <a:endParaRPr/>
          </a:p>
          <a:p>
            <a:pPr marL="0" marR="0" lvl="0" indent="0" algn="l" rtl="0">
              <a:spcBef>
                <a:spcPts val="0"/>
              </a:spcBef>
              <a:spcAft>
                <a:spcPts val="0"/>
              </a:spcAft>
              <a:buNone/>
            </a:pPr>
            <a:r>
              <a:rPr lang="en-US" sz="2400">
                <a:solidFill>
                  <a:schemeClr val="dk1"/>
                </a:solidFill>
                <a:latin typeface="Gill Sans"/>
                <a:ea typeface="Gill Sans"/>
                <a:cs typeface="Gill Sans"/>
                <a:sym typeface="Gill Sans"/>
              </a:rPr>
              <a:t>During evaluation for airway assessment, </a:t>
            </a:r>
            <a:r>
              <a:rPr lang="en-US" sz="2400">
                <a:solidFill>
                  <a:schemeClr val="dk1"/>
                </a:solidFill>
                <a:latin typeface="Arial"/>
                <a:ea typeface="Arial"/>
                <a:cs typeface="Arial"/>
                <a:sym typeface="Arial"/>
              </a:rPr>
              <a:t>mouth openening must at least 3 fingers width (&gt;6cm) </a:t>
            </a:r>
            <a:endParaRPr sz="2400">
              <a:solidFill>
                <a:schemeClr val="dk1"/>
              </a:solidFill>
              <a:latin typeface="Gill Sans"/>
              <a:ea typeface="Gill Sans"/>
              <a:cs typeface="Gill Sans"/>
              <a:sym typeface="Gill Sans"/>
            </a:endParaRPr>
          </a:p>
          <a:p>
            <a:pPr marL="0" marR="0" lvl="0" indent="0" algn="l" rtl="0">
              <a:spcBef>
                <a:spcPts val="0"/>
              </a:spcBef>
              <a:spcAft>
                <a:spcPts val="0"/>
              </a:spcAft>
              <a:buNone/>
            </a:pPr>
            <a:endParaRPr sz="2400">
              <a:solidFill>
                <a:schemeClr val="dk1"/>
              </a:solidFill>
              <a:latin typeface="Gill Sans"/>
              <a:ea typeface="Gill Sans"/>
              <a:cs typeface="Gill Sans"/>
              <a:sym typeface="Gill Sans"/>
            </a:endParaRPr>
          </a:p>
          <a:p>
            <a:pPr marL="0" marR="0" lvl="0" indent="0" algn="l" rtl="0">
              <a:spcBef>
                <a:spcPts val="0"/>
              </a:spcBef>
              <a:spcAft>
                <a:spcPts val="0"/>
              </a:spcAft>
              <a:buNone/>
            </a:pPr>
            <a:endParaRPr sz="2400">
              <a:solidFill>
                <a:schemeClr val="dk1"/>
              </a:solidFill>
              <a:latin typeface="Gill Sans"/>
              <a:ea typeface="Gill Sans"/>
              <a:cs typeface="Gill Sans"/>
              <a:sym typeface="Gill Sans"/>
            </a:endParaRPr>
          </a:p>
          <a:p>
            <a:pPr marL="0" marR="0" lvl="0" indent="0" algn="l" rtl="0">
              <a:spcBef>
                <a:spcPts val="0"/>
              </a:spcBef>
              <a:spcAft>
                <a:spcPts val="0"/>
              </a:spcAft>
              <a:buNone/>
            </a:pPr>
            <a:r>
              <a:rPr lang="en-US" sz="2400">
                <a:solidFill>
                  <a:schemeClr val="dk1"/>
                </a:solidFill>
                <a:latin typeface="Gill Sans"/>
                <a:ea typeface="Gill Sans"/>
                <a:cs typeface="Gill Sans"/>
                <a:sym typeface="Gill Sans"/>
              </a:rPr>
              <a:t> </a:t>
            </a:r>
            <a:endParaRPr/>
          </a:p>
        </p:txBody>
      </p:sp>
      <p:pic>
        <p:nvPicPr>
          <p:cNvPr id="209" name="Google Shape;209;p5" descr="limitted mouth opening.jpg"/>
          <p:cNvPicPr preferRelativeResize="0"/>
          <p:nvPr/>
        </p:nvPicPr>
        <p:blipFill rotWithShape="1">
          <a:blip r:embed="rId4">
            <a:alphaModFix/>
          </a:blip>
          <a:srcRect r="7335"/>
          <a:stretch/>
        </p:blipFill>
        <p:spPr>
          <a:xfrm>
            <a:off x="4352676" y="3696136"/>
            <a:ext cx="2983555" cy="2689484"/>
          </a:xfrm>
          <a:prstGeom prst="rect">
            <a:avLst/>
          </a:prstGeom>
          <a:noFill/>
          <a:ln>
            <a:noFill/>
          </a:ln>
        </p:spPr>
      </p:pic>
      <p:sp>
        <p:nvSpPr>
          <p:cNvPr id="210" name="Google Shape;210;p5"/>
          <p:cNvSpPr txBox="1"/>
          <p:nvPr/>
        </p:nvSpPr>
        <p:spPr>
          <a:xfrm>
            <a:off x="6725539" y="117465"/>
            <a:ext cx="4640367" cy="8771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100" cap="none">
                <a:solidFill>
                  <a:schemeClr val="dk1"/>
                </a:solidFill>
                <a:latin typeface="Impact"/>
                <a:ea typeface="Impact"/>
                <a:cs typeface="Impact"/>
                <a:sym typeface="Impact"/>
              </a:rPr>
              <a:t>NASAL CAVITY</a:t>
            </a:r>
            <a:endParaRPr/>
          </a:p>
        </p:txBody>
      </p:sp>
      <p:sp>
        <p:nvSpPr>
          <p:cNvPr id="211" name="Google Shape;211;p5"/>
          <p:cNvSpPr txBox="1"/>
          <p:nvPr/>
        </p:nvSpPr>
        <p:spPr>
          <a:xfrm>
            <a:off x="6763995" y="994628"/>
            <a:ext cx="4563454"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ill Sans"/>
                <a:ea typeface="Gill Sans"/>
                <a:cs typeface="Gill Sans"/>
                <a:sym typeface="Gill Sans"/>
              </a:rPr>
              <a:t>Extending from nostrils to posterior nasal aperture.</a:t>
            </a:r>
            <a:endParaRPr/>
          </a:p>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a:p>
            <a:pPr marL="0" marR="0" lvl="0" indent="0" algn="l" rtl="0">
              <a:spcBef>
                <a:spcPts val="0"/>
              </a:spcBef>
              <a:spcAft>
                <a:spcPts val="0"/>
              </a:spcAft>
              <a:buNone/>
            </a:pPr>
            <a:r>
              <a:rPr lang="en-US" sz="1800">
                <a:solidFill>
                  <a:schemeClr val="dk1"/>
                </a:solidFill>
                <a:latin typeface="Gill Sans"/>
                <a:ea typeface="Gill Sans"/>
                <a:cs typeface="Gill Sans"/>
                <a:sym typeface="Gill Sans"/>
              </a:rPr>
              <a:t>Divided by nasal septum into 2 halves (right and left)</a:t>
            </a:r>
            <a:endParaRPr/>
          </a:p>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a:p>
            <a:pPr marL="0" marR="0" lvl="0" indent="0" algn="l" rtl="0">
              <a:spcBef>
                <a:spcPts val="0"/>
              </a:spcBef>
              <a:spcAft>
                <a:spcPts val="0"/>
              </a:spcAft>
              <a:buNone/>
            </a:pPr>
            <a:r>
              <a:rPr lang="en-US" sz="1800">
                <a:solidFill>
                  <a:schemeClr val="dk1"/>
                </a:solidFill>
                <a:latin typeface="Gill Sans"/>
                <a:ea typeface="Gill Sans"/>
                <a:cs typeface="Gill Sans"/>
                <a:sym typeface="Gill Sans"/>
              </a:rPr>
              <a:t>Aims in humidification, heating and filtering of inspired air.</a:t>
            </a:r>
            <a:endParaRPr/>
          </a:p>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pic>
        <p:nvPicPr>
          <p:cNvPr id="212" name="Google Shape;212;p5"/>
          <p:cNvPicPr preferRelativeResize="0"/>
          <p:nvPr/>
        </p:nvPicPr>
        <p:blipFill rotWithShape="1">
          <a:blip r:embed="rId5">
            <a:alphaModFix/>
          </a:blip>
          <a:srcRect/>
          <a:stretch/>
        </p:blipFill>
        <p:spPr>
          <a:xfrm>
            <a:off x="7444461" y="3299565"/>
            <a:ext cx="4318763" cy="34826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6"/>
          <p:cNvSpPr txBox="1">
            <a:spLocks noGrp="1"/>
          </p:cNvSpPr>
          <p:nvPr>
            <p:ph type="title"/>
          </p:nvPr>
        </p:nvSpPr>
        <p:spPr>
          <a:xfrm>
            <a:off x="951774" y="130182"/>
            <a:ext cx="1017832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5100"/>
              <a:buFont typeface="Impact"/>
              <a:buNone/>
            </a:pPr>
            <a:r>
              <a:rPr lang="en-US">
                <a:solidFill>
                  <a:schemeClr val="dk1"/>
                </a:solidFill>
              </a:rPr>
              <a:t>PHARYNX = </a:t>
            </a:r>
            <a:r>
              <a:rPr lang="en-US" sz="3200">
                <a:solidFill>
                  <a:schemeClr val="dk1"/>
                </a:solidFill>
              </a:rPr>
              <a:t>THROAT</a:t>
            </a:r>
            <a:endParaRPr/>
          </a:p>
        </p:txBody>
      </p:sp>
      <p:sp>
        <p:nvSpPr>
          <p:cNvPr id="218" name="Google Shape;218;p6"/>
          <p:cNvSpPr txBox="1"/>
          <p:nvPr/>
        </p:nvSpPr>
        <p:spPr>
          <a:xfrm>
            <a:off x="787496" y="890414"/>
            <a:ext cx="685244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Gill Sans"/>
                <a:ea typeface="Gill Sans"/>
                <a:cs typeface="Gill Sans"/>
                <a:sym typeface="Gill Sans"/>
              </a:rPr>
              <a:t>A hollow muscular tube inside the neck that</a:t>
            </a:r>
            <a:endParaRPr/>
          </a:p>
          <a:p>
            <a:pPr marL="0" marR="0" lvl="0" indent="0" algn="l" rtl="0">
              <a:spcBef>
                <a:spcPts val="0"/>
              </a:spcBef>
              <a:spcAft>
                <a:spcPts val="0"/>
              </a:spcAft>
              <a:buNone/>
            </a:pPr>
            <a:r>
              <a:rPr lang="en-US" sz="2400">
                <a:solidFill>
                  <a:schemeClr val="dk1"/>
                </a:solidFill>
                <a:latin typeface="Gill Sans"/>
                <a:ea typeface="Gill Sans"/>
                <a:cs typeface="Gill Sans"/>
                <a:sym typeface="Gill Sans"/>
              </a:rPr>
              <a:t> connects the posterior nasal and oral cavities</a:t>
            </a:r>
            <a:endParaRPr/>
          </a:p>
          <a:p>
            <a:pPr marL="0" marR="0" lvl="0" indent="0" algn="l" rtl="0">
              <a:spcBef>
                <a:spcPts val="0"/>
              </a:spcBef>
              <a:spcAft>
                <a:spcPts val="0"/>
              </a:spcAft>
              <a:buNone/>
            </a:pPr>
            <a:r>
              <a:rPr lang="en-US" sz="2400">
                <a:solidFill>
                  <a:schemeClr val="dk1"/>
                </a:solidFill>
                <a:latin typeface="Gill Sans"/>
                <a:ea typeface="Gill Sans"/>
                <a:cs typeface="Gill Sans"/>
                <a:sym typeface="Gill Sans"/>
              </a:rPr>
              <a:t> to the larynx and esophagus.</a:t>
            </a:r>
            <a:endParaRPr/>
          </a:p>
          <a:p>
            <a:pPr marL="0" marR="0" lvl="0" indent="0" algn="l" rtl="0">
              <a:spcBef>
                <a:spcPts val="0"/>
              </a:spcBef>
              <a:spcAft>
                <a:spcPts val="0"/>
              </a:spcAft>
              <a:buNone/>
            </a:pPr>
            <a:r>
              <a:rPr lang="en-US" sz="2400">
                <a:solidFill>
                  <a:schemeClr val="dk1"/>
                </a:solidFill>
                <a:latin typeface="Gill Sans"/>
                <a:ea typeface="Gill Sans"/>
                <a:cs typeface="Gill Sans"/>
                <a:sym typeface="Gill Sans"/>
              </a:rPr>
              <a:t>*12-14 cm in length</a:t>
            </a:r>
            <a:endParaRPr/>
          </a:p>
          <a:p>
            <a:pPr marL="0" marR="0" lvl="0" indent="0" algn="l" rtl="0">
              <a:spcBef>
                <a:spcPts val="0"/>
              </a:spcBef>
              <a:spcAft>
                <a:spcPts val="0"/>
              </a:spcAft>
              <a:buNone/>
            </a:pPr>
            <a:endParaRPr sz="2400">
              <a:solidFill>
                <a:schemeClr val="dk1"/>
              </a:solidFill>
              <a:latin typeface="Gill Sans"/>
              <a:ea typeface="Gill Sans"/>
              <a:cs typeface="Gill Sans"/>
              <a:sym typeface="Gill Sans"/>
            </a:endParaRPr>
          </a:p>
        </p:txBody>
      </p:sp>
      <p:graphicFrame>
        <p:nvGraphicFramePr>
          <p:cNvPr id="219" name="Google Shape;219;p6"/>
          <p:cNvGraphicFramePr/>
          <p:nvPr/>
        </p:nvGraphicFramePr>
        <p:xfrm>
          <a:off x="488436" y="2695279"/>
          <a:ext cx="3000000" cy="3000000"/>
        </p:xfrm>
        <a:graphic>
          <a:graphicData uri="http://schemas.openxmlformats.org/drawingml/2006/table">
            <a:tbl>
              <a:tblPr firstRow="1" bandRow="1">
                <a:noFill/>
                <a:tableStyleId>{10F9F16C-370E-45CF-ACF8-F64F04C6E583}</a:tableStyleId>
              </a:tblPr>
              <a:tblGrid>
                <a:gridCol w="2184875">
                  <a:extLst>
                    <a:ext uri="{9D8B030D-6E8A-4147-A177-3AD203B41FA5}">
                      <a16:colId xmlns:a16="http://schemas.microsoft.com/office/drawing/2014/main" val="20000"/>
                    </a:ext>
                  </a:extLst>
                </a:gridCol>
                <a:gridCol w="2184875">
                  <a:extLst>
                    <a:ext uri="{9D8B030D-6E8A-4147-A177-3AD203B41FA5}">
                      <a16:colId xmlns:a16="http://schemas.microsoft.com/office/drawing/2014/main" val="20001"/>
                    </a:ext>
                  </a:extLst>
                </a:gridCol>
                <a:gridCol w="2184875">
                  <a:extLst>
                    <a:ext uri="{9D8B030D-6E8A-4147-A177-3AD203B41FA5}">
                      <a16:colId xmlns:a16="http://schemas.microsoft.com/office/drawing/2014/main" val="20002"/>
                    </a:ext>
                  </a:extLst>
                </a:gridCol>
              </a:tblGrid>
              <a:tr h="595425">
                <a:tc>
                  <a:txBody>
                    <a:bodyPr/>
                    <a:lstStyle/>
                    <a:p>
                      <a:pPr marL="0" marR="0" lvl="0" indent="0" algn="ctr" rtl="0">
                        <a:spcBef>
                          <a:spcPts val="0"/>
                        </a:spcBef>
                        <a:spcAft>
                          <a:spcPts val="0"/>
                        </a:spcAft>
                        <a:buNone/>
                      </a:pPr>
                      <a:r>
                        <a:rPr lang="en-US" sz="2000" u="none" strike="noStrike" cap="none"/>
                        <a:t>nasopharynx</a:t>
                      </a:r>
                      <a:endParaRPr sz="20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oropharynx</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Laryngopharynx</a:t>
                      </a:r>
                      <a:endParaRPr/>
                    </a:p>
                  </a:txBody>
                  <a:tcPr marL="91450" marR="91450" marT="45725" marB="45725"/>
                </a:tc>
                <a:extLst>
                  <a:ext uri="{0D108BD9-81ED-4DB2-BD59-A6C34878D82A}">
                    <a16:rowId xmlns:a16="http://schemas.microsoft.com/office/drawing/2014/main" val="10000"/>
                  </a:ext>
                </a:extLst>
              </a:tr>
              <a:tr h="1273900">
                <a:tc>
                  <a:txBody>
                    <a:bodyPr/>
                    <a:lstStyle/>
                    <a:p>
                      <a:pPr marL="0" marR="0" lvl="0" indent="0" algn="l" rtl="0">
                        <a:spcBef>
                          <a:spcPts val="0"/>
                        </a:spcBef>
                        <a:spcAft>
                          <a:spcPts val="0"/>
                        </a:spcAft>
                        <a:buNone/>
                      </a:pPr>
                      <a:r>
                        <a:rPr lang="en-US" sz="1800" u="none" strike="noStrike" cap="none"/>
                        <a:t>Behind the nasal cavity and above the soft palate.</a:t>
                      </a:r>
                      <a:endParaRPr sz="1800"/>
                    </a:p>
                  </a:txBody>
                  <a:tcPr marL="91450" marR="91450" marT="45725" marB="45725"/>
                </a:tc>
                <a:tc>
                  <a:txBody>
                    <a:bodyPr/>
                    <a:lstStyle/>
                    <a:p>
                      <a:pPr marL="0" marR="0" lvl="0" indent="0" algn="l" rtl="0">
                        <a:spcBef>
                          <a:spcPts val="0"/>
                        </a:spcBef>
                        <a:spcAft>
                          <a:spcPts val="0"/>
                        </a:spcAft>
                        <a:buNone/>
                      </a:pPr>
                      <a:r>
                        <a:rPr lang="en-US" sz="1800"/>
                        <a:t>Behind the oral cavity, between soft palate and top of hyoid bone.</a:t>
                      </a:r>
                      <a:endParaRPr sz="1800"/>
                    </a:p>
                  </a:txBody>
                  <a:tcPr marL="91450" marR="91450" marT="45725" marB="45725"/>
                </a:tc>
                <a:tc>
                  <a:txBody>
                    <a:bodyPr/>
                    <a:lstStyle/>
                    <a:p>
                      <a:pPr marL="0" marR="0" lvl="0" indent="0" algn="l" rtl="0">
                        <a:spcBef>
                          <a:spcPts val="0"/>
                        </a:spcBef>
                        <a:spcAft>
                          <a:spcPts val="0"/>
                        </a:spcAft>
                        <a:buNone/>
                      </a:pPr>
                      <a:r>
                        <a:rPr lang="en-US" sz="1800"/>
                        <a:t>Behind the larynx and below the epiglottis to the beginning of esophagus.</a:t>
                      </a:r>
                      <a:endParaRPr sz="1800"/>
                    </a:p>
                  </a:txBody>
                  <a:tcPr marL="91450" marR="91450" marT="45725" marB="45725"/>
                </a:tc>
                <a:extLst>
                  <a:ext uri="{0D108BD9-81ED-4DB2-BD59-A6C34878D82A}">
                    <a16:rowId xmlns:a16="http://schemas.microsoft.com/office/drawing/2014/main" val="10001"/>
                  </a:ext>
                </a:extLst>
              </a:tr>
            </a:tbl>
          </a:graphicData>
        </a:graphic>
      </p:graphicFrame>
      <p:pic>
        <p:nvPicPr>
          <p:cNvPr id="220" name="Google Shape;220;p6"/>
          <p:cNvPicPr preferRelativeResize="0"/>
          <p:nvPr/>
        </p:nvPicPr>
        <p:blipFill rotWithShape="1">
          <a:blip r:embed="rId3">
            <a:alphaModFix/>
          </a:blip>
          <a:srcRect r="6731"/>
          <a:stretch/>
        </p:blipFill>
        <p:spPr>
          <a:xfrm>
            <a:off x="7067968" y="534667"/>
            <a:ext cx="5070622" cy="6160316"/>
          </a:xfrm>
          <a:prstGeom prst="rect">
            <a:avLst/>
          </a:prstGeom>
          <a:noFill/>
          <a:ln>
            <a:noFill/>
          </a:ln>
        </p:spPr>
      </p:pic>
      <p:sp>
        <p:nvSpPr>
          <p:cNvPr id="221" name="Google Shape;221;p6"/>
          <p:cNvSpPr/>
          <p:nvPr/>
        </p:nvSpPr>
        <p:spPr>
          <a:xfrm>
            <a:off x="7196913" y="1687504"/>
            <a:ext cx="886054" cy="290557"/>
          </a:xfrm>
          <a:prstGeom prst="rect">
            <a:avLst/>
          </a:prstGeom>
          <a:noFill/>
          <a:ln w="571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22" name="Google Shape;222;p6"/>
          <p:cNvSpPr/>
          <p:nvPr/>
        </p:nvSpPr>
        <p:spPr>
          <a:xfrm>
            <a:off x="7200453" y="4276639"/>
            <a:ext cx="1016951" cy="400160"/>
          </a:xfrm>
          <a:prstGeom prst="rect">
            <a:avLst/>
          </a:prstGeom>
          <a:noFill/>
          <a:ln w="571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23" name="Google Shape;223;p6"/>
          <p:cNvSpPr/>
          <p:nvPr/>
        </p:nvSpPr>
        <p:spPr>
          <a:xfrm>
            <a:off x="7234014" y="3109800"/>
            <a:ext cx="786213" cy="290557"/>
          </a:xfrm>
          <a:prstGeom prst="rect">
            <a:avLst/>
          </a:prstGeom>
          <a:noFill/>
          <a:ln w="571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24" name="Google Shape;224;p6"/>
          <p:cNvSpPr/>
          <p:nvPr/>
        </p:nvSpPr>
        <p:spPr>
          <a:xfrm>
            <a:off x="8962344" y="3402579"/>
            <a:ext cx="640935" cy="581206"/>
          </a:xfrm>
          <a:prstGeom prst="ellipse">
            <a:avLst/>
          </a:prstGeom>
          <a:noFill/>
          <a:ln w="571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25" name="Google Shape;225;p6"/>
          <p:cNvSpPr/>
          <p:nvPr/>
        </p:nvSpPr>
        <p:spPr>
          <a:xfrm>
            <a:off x="2495104" y="4828374"/>
            <a:ext cx="2457896" cy="2029626"/>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dk1"/>
                </a:solidFill>
                <a:latin typeface="Gill Sans"/>
                <a:ea typeface="Gill Sans"/>
                <a:cs typeface="Gill Sans"/>
                <a:sym typeface="Gill Sans"/>
              </a:rPr>
              <a:t>vallecula: a depression between epiglottis and base of the tongue</a:t>
            </a:r>
            <a:endParaRPr/>
          </a:p>
          <a:p>
            <a:pPr marL="0" marR="0" lvl="0" indent="0" algn="l" rtl="0">
              <a:spcBef>
                <a:spcPts val="0"/>
              </a:spcBef>
              <a:spcAft>
                <a:spcPts val="0"/>
              </a:spcAft>
              <a:buNone/>
            </a:pPr>
            <a:r>
              <a:rPr lang="en-US" sz="1800" b="1">
                <a:solidFill>
                  <a:schemeClr val="dk1"/>
                </a:solidFill>
                <a:latin typeface="Gill Sans"/>
                <a:ea typeface="Gill Sans"/>
                <a:cs typeface="Gill Sans"/>
                <a:sym typeface="Gill Sans"/>
              </a:rPr>
              <a:t>*where blade of laryngoscope rests.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7"/>
          <p:cNvSpPr txBox="1">
            <a:spLocks noGrp="1"/>
          </p:cNvSpPr>
          <p:nvPr>
            <p:ph type="title"/>
          </p:nvPr>
        </p:nvSpPr>
        <p:spPr>
          <a:xfrm>
            <a:off x="790575" y="178083"/>
            <a:ext cx="7698029" cy="14921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800"/>
              <a:buFont typeface="Impact"/>
              <a:buNone/>
            </a:pPr>
            <a:r>
              <a:rPr lang="en-US" sz="4800">
                <a:solidFill>
                  <a:schemeClr val="dk1"/>
                </a:solidFill>
              </a:rPr>
              <a:t>LARYNGOSCOPY</a:t>
            </a:r>
            <a:br>
              <a:rPr lang="en-US" sz="4800">
                <a:solidFill>
                  <a:schemeClr val="dk1"/>
                </a:solidFill>
              </a:rPr>
            </a:br>
            <a:r>
              <a:rPr lang="en-US" sz="4800">
                <a:solidFill>
                  <a:schemeClr val="dk1"/>
                </a:solidFill>
              </a:rPr>
              <a:t> FOR</a:t>
            </a:r>
            <a:r>
              <a:rPr lang="en-US" sz="4800"/>
              <a:t> </a:t>
            </a:r>
            <a:r>
              <a:rPr lang="en-US" sz="4800">
                <a:solidFill>
                  <a:schemeClr val="dk1"/>
                </a:solidFill>
              </a:rPr>
              <a:t>TRACHEAL</a:t>
            </a:r>
            <a:r>
              <a:rPr lang="en-US" sz="4800"/>
              <a:t> </a:t>
            </a:r>
            <a:r>
              <a:rPr lang="en-US" sz="4800">
                <a:solidFill>
                  <a:schemeClr val="dk1"/>
                </a:solidFill>
              </a:rPr>
              <a:t>INTUBATION</a:t>
            </a:r>
            <a:endParaRPr/>
          </a:p>
        </p:txBody>
      </p:sp>
      <p:pic>
        <p:nvPicPr>
          <p:cNvPr id="231" name="Google Shape;231;p7"/>
          <p:cNvPicPr preferRelativeResize="0">
            <a:picLocks noGrp="1"/>
          </p:cNvPicPr>
          <p:nvPr>
            <p:ph type="body" idx="1"/>
          </p:nvPr>
        </p:nvPicPr>
        <p:blipFill rotWithShape="1">
          <a:blip r:embed="rId3">
            <a:alphaModFix/>
          </a:blip>
          <a:srcRect l="1629" t="4636" b="12142"/>
          <a:stretch/>
        </p:blipFill>
        <p:spPr>
          <a:xfrm>
            <a:off x="3649900" y="2628900"/>
            <a:ext cx="4406425" cy="4229100"/>
          </a:xfrm>
          <a:prstGeom prst="rect">
            <a:avLst/>
          </a:prstGeom>
          <a:noFill/>
          <a:ln>
            <a:noFill/>
          </a:ln>
        </p:spPr>
      </p:pic>
      <p:pic>
        <p:nvPicPr>
          <p:cNvPr id="232" name="Google Shape;232;p7"/>
          <p:cNvPicPr preferRelativeResize="0"/>
          <p:nvPr/>
        </p:nvPicPr>
        <p:blipFill rotWithShape="1">
          <a:blip r:embed="rId4">
            <a:alphaModFix/>
          </a:blip>
          <a:srcRect/>
          <a:stretch/>
        </p:blipFill>
        <p:spPr>
          <a:xfrm>
            <a:off x="8149751" y="64450"/>
            <a:ext cx="3927949" cy="3672147"/>
          </a:xfrm>
          <a:prstGeom prst="rect">
            <a:avLst/>
          </a:prstGeom>
          <a:noFill/>
          <a:ln>
            <a:noFill/>
          </a:ln>
        </p:spPr>
      </p:pic>
      <p:pic>
        <p:nvPicPr>
          <p:cNvPr id="233" name="Google Shape;233;p7"/>
          <p:cNvPicPr preferRelativeResize="0"/>
          <p:nvPr/>
        </p:nvPicPr>
        <p:blipFill rotWithShape="1">
          <a:blip r:embed="rId5">
            <a:alphaModFix/>
          </a:blip>
          <a:srcRect/>
          <a:stretch/>
        </p:blipFill>
        <p:spPr>
          <a:xfrm>
            <a:off x="8149752" y="3736597"/>
            <a:ext cx="3927948" cy="3121403"/>
          </a:xfrm>
          <a:prstGeom prst="rect">
            <a:avLst/>
          </a:prstGeom>
          <a:noFill/>
          <a:ln>
            <a:noFill/>
          </a:ln>
        </p:spPr>
      </p:pic>
      <p:sp>
        <p:nvSpPr>
          <p:cNvPr id="234" name="Google Shape;234;p7"/>
          <p:cNvSpPr txBox="1"/>
          <p:nvPr/>
        </p:nvSpPr>
        <p:spPr>
          <a:xfrm>
            <a:off x="958896" y="1670215"/>
            <a:ext cx="855434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Gill Sans"/>
                <a:ea typeface="Gill Sans"/>
                <a:cs typeface="Gill Sans"/>
                <a:sym typeface="Gill Sans"/>
              </a:rPr>
              <a:t>Endoscopy of the larynx to obtain </a:t>
            </a:r>
            <a:endParaRPr/>
          </a:p>
          <a:p>
            <a:pPr marL="0" marR="0" lvl="0" indent="0" algn="l" rtl="0">
              <a:spcBef>
                <a:spcPts val="0"/>
              </a:spcBef>
              <a:spcAft>
                <a:spcPts val="0"/>
              </a:spcAft>
              <a:buNone/>
            </a:pPr>
            <a:r>
              <a:rPr lang="en-US" sz="1800" b="1">
                <a:solidFill>
                  <a:schemeClr val="dk1"/>
                </a:solidFill>
                <a:latin typeface="Gill Sans"/>
                <a:ea typeface="Gill Sans"/>
                <a:cs typeface="Gill Sans"/>
                <a:sym typeface="Gill Sans"/>
              </a:rPr>
              <a:t>a good view for vocal cords and glottis.</a:t>
            </a:r>
            <a:endParaRPr/>
          </a:p>
          <a:p>
            <a:pPr marL="0" marR="0" lvl="0" indent="0" algn="l" rtl="0">
              <a:spcBef>
                <a:spcPts val="0"/>
              </a:spcBef>
              <a:spcAft>
                <a:spcPts val="0"/>
              </a:spcAft>
              <a:buNone/>
            </a:pPr>
            <a:r>
              <a:rPr lang="en-US" sz="1800" b="1">
                <a:solidFill>
                  <a:schemeClr val="dk1"/>
                </a:solidFill>
                <a:latin typeface="Gill Sans"/>
                <a:ea typeface="Gill Sans"/>
                <a:cs typeface="Gill Sans"/>
                <a:sym typeface="Gill Sans"/>
              </a:rPr>
              <a:t>*Used for placement of the ETT into the trachea.</a:t>
            </a:r>
            <a:endParaRPr sz="1800">
              <a:solidFill>
                <a:schemeClr val="dk1"/>
              </a:solidFill>
              <a:latin typeface="Gill Sans"/>
              <a:ea typeface="Gill Sans"/>
              <a:cs typeface="Gill Sans"/>
              <a:sym typeface="Gill Sans"/>
            </a:endParaRPr>
          </a:p>
        </p:txBody>
      </p:sp>
      <p:sp>
        <p:nvSpPr>
          <p:cNvPr id="235" name="Google Shape;235;p7"/>
          <p:cNvSpPr/>
          <p:nvPr/>
        </p:nvSpPr>
        <p:spPr>
          <a:xfrm>
            <a:off x="11098051" y="994669"/>
            <a:ext cx="979649" cy="905854"/>
          </a:xfrm>
          <a:prstGeom prst="ellipse">
            <a:avLst/>
          </a:prstGeom>
          <a:no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36" name="Google Shape;236;p7"/>
          <p:cNvSpPr/>
          <p:nvPr/>
        </p:nvSpPr>
        <p:spPr>
          <a:xfrm>
            <a:off x="4292568" y="4355783"/>
            <a:ext cx="521295" cy="435835"/>
          </a:xfrm>
          <a:prstGeom prst="ellipse">
            <a:avLst/>
          </a:prstGeom>
          <a:no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8"/>
          <p:cNvSpPr txBox="1">
            <a:spLocks noGrp="1"/>
          </p:cNvSpPr>
          <p:nvPr>
            <p:ph type="title"/>
          </p:nvPr>
        </p:nvSpPr>
        <p:spPr>
          <a:xfrm>
            <a:off x="1204053" y="277077"/>
            <a:ext cx="1017832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5100"/>
              <a:buFont typeface="Impact"/>
              <a:buNone/>
            </a:pPr>
            <a:r>
              <a:rPr lang="en-US">
                <a:solidFill>
                  <a:schemeClr val="dk1"/>
                </a:solidFill>
              </a:rPr>
              <a:t>JAW THRUST MANEUVER</a:t>
            </a:r>
            <a:endParaRPr/>
          </a:p>
        </p:txBody>
      </p:sp>
      <p:sp>
        <p:nvSpPr>
          <p:cNvPr id="242" name="Google Shape;242;p8"/>
          <p:cNvSpPr txBox="1">
            <a:spLocks noGrp="1"/>
          </p:cNvSpPr>
          <p:nvPr>
            <p:ph type="body" idx="1"/>
          </p:nvPr>
        </p:nvSpPr>
        <p:spPr>
          <a:xfrm>
            <a:off x="955621" y="877348"/>
            <a:ext cx="10178322" cy="3593591"/>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400"/>
              <a:buNone/>
            </a:pPr>
            <a:endParaRPr sz="2400">
              <a:solidFill>
                <a:schemeClr val="dk1"/>
              </a:solidFill>
            </a:endParaRPr>
          </a:p>
          <a:p>
            <a:pPr marL="0" lvl="0" indent="0" algn="l" rtl="0">
              <a:lnSpc>
                <a:spcPct val="110000"/>
              </a:lnSpc>
              <a:spcBef>
                <a:spcPts val="700"/>
              </a:spcBef>
              <a:spcAft>
                <a:spcPts val="0"/>
              </a:spcAft>
              <a:buSzPts val="2400"/>
              <a:buNone/>
            </a:pPr>
            <a:r>
              <a:rPr lang="en-US" sz="2400">
                <a:solidFill>
                  <a:schemeClr val="dk1"/>
                </a:solidFill>
              </a:rPr>
              <a:t>In cases of decreased consciousness as in GA and due to decreased muscle tone, tongue may be posteriorly displaced into oropharynx obstructing the airway.</a:t>
            </a:r>
            <a:endParaRPr/>
          </a:p>
          <a:p>
            <a:pPr marL="0" lvl="0" indent="0" algn="l" rtl="0">
              <a:lnSpc>
                <a:spcPct val="110000"/>
              </a:lnSpc>
              <a:spcBef>
                <a:spcPts val="700"/>
              </a:spcBef>
              <a:spcAft>
                <a:spcPts val="0"/>
              </a:spcAft>
              <a:buSzPts val="2400"/>
              <a:buNone/>
            </a:pPr>
            <a:r>
              <a:rPr lang="en-US" sz="2400">
                <a:solidFill>
                  <a:schemeClr val="dk1"/>
                </a:solidFill>
              </a:rPr>
              <a:t>These maneuvers are used to maintain patient’s airway.</a:t>
            </a:r>
            <a:endParaRPr/>
          </a:p>
        </p:txBody>
      </p:sp>
      <p:pic>
        <p:nvPicPr>
          <p:cNvPr id="243" name="Google Shape;243;p8"/>
          <p:cNvPicPr preferRelativeResize="0"/>
          <p:nvPr/>
        </p:nvPicPr>
        <p:blipFill rotWithShape="1">
          <a:blip r:embed="rId3">
            <a:alphaModFix/>
          </a:blip>
          <a:srcRect l="59499" t="14971" b="-14970"/>
          <a:stretch/>
        </p:blipFill>
        <p:spPr>
          <a:xfrm>
            <a:off x="1458495" y="3210179"/>
            <a:ext cx="2982107" cy="3571621"/>
          </a:xfrm>
          <a:prstGeom prst="rect">
            <a:avLst/>
          </a:prstGeom>
          <a:noFill/>
          <a:ln>
            <a:noFill/>
          </a:ln>
        </p:spPr>
      </p:pic>
      <p:sp>
        <p:nvSpPr>
          <p:cNvPr id="244" name="Google Shape;244;p8"/>
          <p:cNvSpPr txBox="1"/>
          <p:nvPr/>
        </p:nvSpPr>
        <p:spPr>
          <a:xfrm>
            <a:off x="4800600" y="3334004"/>
            <a:ext cx="5657850"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Gill Sans"/>
                <a:ea typeface="Gill Sans"/>
                <a:cs typeface="Gill Sans"/>
                <a:sym typeface="Gill Sans"/>
              </a:rPr>
              <a:t> performed by placing the index and middle fingers to physically push the posterior aspects of the lower jaw </a:t>
            </a:r>
            <a:r>
              <a:rPr lang="en-US" sz="2400" b="1">
                <a:solidFill>
                  <a:schemeClr val="dk1"/>
                </a:solidFill>
                <a:latin typeface="Gill Sans"/>
                <a:ea typeface="Gill Sans"/>
                <a:cs typeface="Gill Sans"/>
                <a:sym typeface="Gill Sans"/>
              </a:rPr>
              <a:t>upwards and outwards</a:t>
            </a:r>
            <a:r>
              <a:rPr lang="en-US" sz="2400">
                <a:solidFill>
                  <a:schemeClr val="dk1"/>
                </a:solidFill>
                <a:latin typeface="Gill Sans"/>
                <a:ea typeface="Gill Sans"/>
                <a:cs typeface="Gill Sans"/>
                <a:sym typeface="Gill Sans"/>
              </a:rPr>
              <a:t> while their thumbs push down on the chin to open the mouth.</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9"/>
          <p:cNvSpPr txBox="1">
            <a:spLocks noGrp="1"/>
          </p:cNvSpPr>
          <p:nvPr>
            <p:ph type="title"/>
          </p:nvPr>
        </p:nvSpPr>
        <p:spPr>
          <a:xfrm>
            <a:off x="955087" y="187141"/>
            <a:ext cx="1017832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5100"/>
              <a:buFont typeface="Impact"/>
              <a:buNone/>
            </a:pPr>
            <a:r>
              <a:rPr lang="en-US">
                <a:solidFill>
                  <a:schemeClr val="dk1"/>
                </a:solidFill>
              </a:rPr>
              <a:t>LARYNX = </a:t>
            </a:r>
            <a:r>
              <a:rPr lang="en-US" sz="3200">
                <a:solidFill>
                  <a:schemeClr val="dk1"/>
                </a:solidFill>
              </a:rPr>
              <a:t>SOUND BOX</a:t>
            </a:r>
            <a:endParaRPr/>
          </a:p>
        </p:txBody>
      </p:sp>
      <p:sp>
        <p:nvSpPr>
          <p:cNvPr id="250" name="Google Shape;250;p9"/>
          <p:cNvSpPr txBox="1">
            <a:spLocks noGrp="1"/>
          </p:cNvSpPr>
          <p:nvPr>
            <p:ph type="body" idx="1"/>
          </p:nvPr>
        </p:nvSpPr>
        <p:spPr>
          <a:xfrm>
            <a:off x="757750" y="1076500"/>
            <a:ext cx="7696500" cy="39738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en-US" b="1">
                <a:solidFill>
                  <a:schemeClr val="dk1"/>
                </a:solidFill>
              </a:rPr>
              <a:t>The passageway for air between the pharynx above and the trachea below.</a:t>
            </a:r>
            <a:endParaRPr/>
          </a:p>
          <a:p>
            <a:pPr marL="0" lvl="0" indent="0" algn="l" rtl="0">
              <a:lnSpc>
                <a:spcPct val="110000"/>
              </a:lnSpc>
              <a:spcBef>
                <a:spcPts val="700"/>
              </a:spcBef>
              <a:spcAft>
                <a:spcPts val="0"/>
              </a:spcAft>
              <a:buSzPts val="2000"/>
              <a:buNone/>
            </a:pPr>
            <a:r>
              <a:rPr lang="en-US" b="1">
                <a:solidFill>
                  <a:schemeClr val="dk1"/>
                </a:solidFill>
              </a:rPr>
              <a:t>Extends from C3-C6 in adults.</a:t>
            </a:r>
            <a:endParaRPr/>
          </a:p>
          <a:p>
            <a:pPr marL="0" lvl="0" indent="0" algn="l" rtl="0">
              <a:lnSpc>
                <a:spcPct val="110000"/>
              </a:lnSpc>
              <a:spcBef>
                <a:spcPts val="700"/>
              </a:spcBef>
              <a:spcAft>
                <a:spcPts val="0"/>
              </a:spcAft>
              <a:buSzPts val="2000"/>
              <a:buNone/>
            </a:pPr>
            <a:r>
              <a:rPr lang="en-US" b="1">
                <a:solidFill>
                  <a:schemeClr val="dk1"/>
                </a:solidFill>
              </a:rPr>
              <a:t>It is formed a number of cartilages which articulates by synovial joints and connected together by ligaments and membranes and moved by number of muscles.</a:t>
            </a:r>
            <a:endParaRPr b="1">
              <a:solidFill>
                <a:schemeClr val="dk1"/>
              </a:solidFill>
              <a:latin typeface="Calibri"/>
              <a:ea typeface="Calibri"/>
              <a:cs typeface="Calibri"/>
              <a:sym typeface="Calibri"/>
            </a:endParaRPr>
          </a:p>
          <a:p>
            <a:pPr marL="0" lvl="0" indent="0" algn="l" rtl="0">
              <a:lnSpc>
                <a:spcPct val="110000"/>
              </a:lnSpc>
              <a:spcBef>
                <a:spcPts val="700"/>
              </a:spcBef>
              <a:spcAft>
                <a:spcPts val="0"/>
              </a:spcAft>
              <a:buSzPts val="2000"/>
              <a:buNone/>
            </a:pPr>
            <a:endParaRPr b="1">
              <a:solidFill>
                <a:schemeClr val="dk1"/>
              </a:solidFill>
              <a:latin typeface="Calibri"/>
              <a:ea typeface="Calibri"/>
              <a:cs typeface="Calibri"/>
              <a:sym typeface="Calibri"/>
            </a:endParaRPr>
          </a:p>
          <a:p>
            <a:pPr marL="0" lvl="0" indent="0" algn="l" rtl="0">
              <a:lnSpc>
                <a:spcPct val="110000"/>
              </a:lnSpc>
              <a:spcBef>
                <a:spcPts val="700"/>
              </a:spcBef>
              <a:spcAft>
                <a:spcPts val="0"/>
              </a:spcAft>
              <a:buSzPts val="2000"/>
              <a:buNone/>
            </a:pPr>
            <a:endParaRPr b="1">
              <a:solidFill>
                <a:schemeClr val="dk1"/>
              </a:solidFill>
            </a:endParaRPr>
          </a:p>
          <a:p>
            <a:pPr marL="0" lvl="0" indent="0" algn="l" rtl="0">
              <a:lnSpc>
                <a:spcPct val="110000"/>
              </a:lnSpc>
              <a:spcBef>
                <a:spcPts val="700"/>
              </a:spcBef>
              <a:spcAft>
                <a:spcPts val="0"/>
              </a:spcAft>
              <a:buSzPts val="2000"/>
              <a:buNone/>
            </a:pPr>
            <a:endParaRPr b="1">
              <a:solidFill>
                <a:schemeClr val="dk1"/>
              </a:solidFill>
            </a:endParaRPr>
          </a:p>
        </p:txBody>
      </p:sp>
      <p:pic>
        <p:nvPicPr>
          <p:cNvPr id="251" name="Google Shape;251;p9"/>
          <p:cNvPicPr preferRelativeResize="0"/>
          <p:nvPr/>
        </p:nvPicPr>
        <p:blipFill rotWithShape="1">
          <a:blip r:embed="rId3">
            <a:alphaModFix/>
          </a:blip>
          <a:srcRect/>
          <a:stretch/>
        </p:blipFill>
        <p:spPr>
          <a:xfrm>
            <a:off x="8454118" y="-8"/>
            <a:ext cx="3737882" cy="3287573"/>
          </a:xfrm>
          <a:prstGeom prst="rect">
            <a:avLst/>
          </a:prstGeom>
          <a:noFill/>
          <a:ln>
            <a:noFill/>
          </a:ln>
        </p:spPr>
      </p:pic>
      <p:sp>
        <p:nvSpPr>
          <p:cNvPr id="252" name="Google Shape;252;p9"/>
          <p:cNvSpPr txBox="1"/>
          <p:nvPr/>
        </p:nvSpPr>
        <p:spPr>
          <a:xfrm>
            <a:off x="955087" y="3649047"/>
            <a:ext cx="3284400" cy="255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Gill Sans"/>
                <a:ea typeface="Gill Sans"/>
                <a:cs typeface="Gill Sans"/>
                <a:sym typeface="Gill Sans"/>
              </a:rPr>
              <a:t>Laryngeal cavity has 2 pairs of mucous membrane folds : </a:t>
            </a:r>
            <a:endParaRPr/>
          </a:p>
          <a:p>
            <a:pPr marL="0" marR="0" lvl="0" indent="0" algn="l" rtl="0">
              <a:spcBef>
                <a:spcPts val="0"/>
              </a:spcBef>
              <a:spcAft>
                <a:spcPts val="0"/>
              </a:spcAft>
              <a:buNone/>
            </a:pPr>
            <a:r>
              <a:rPr lang="en-US" sz="2000" b="1">
                <a:solidFill>
                  <a:schemeClr val="dk1"/>
                </a:solidFill>
                <a:latin typeface="Gill Sans"/>
                <a:ea typeface="Gill Sans"/>
                <a:cs typeface="Gill Sans"/>
                <a:sym typeface="Gill Sans"/>
              </a:rPr>
              <a:t>*upper folds=false vocal cords</a:t>
            </a:r>
            <a:endParaRPr/>
          </a:p>
          <a:p>
            <a:pPr marL="0" marR="0" lvl="0" indent="0" algn="l" rtl="0">
              <a:spcBef>
                <a:spcPts val="0"/>
              </a:spcBef>
              <a:spcAft>
                <a:spcPts val="0"/>
              </a:spcAft>
              <a:buNone/>
            </a:pPr>
            <a:r>
              <a:rPr lang="en-US" sz="2000" b="1">
                <a:solidFill>
                  <a:schemeClr val="dk1"/>
                </a:solidFill>
                <a:latin typeface="Gill Sans"/>
                <a:ea typeface="Gill Sans"/>
                <a:cs typeface="Gill Sans"/>
                <a:sym typeface="Gill Sans"/>
              </a:rPr>
              <a:t>*lower folds= true vocal cords, which could be injuried during intubation. </a:t>
            </a:r>
            <a:endParaRPr/>
          </a:p>
        </p:txBody>
      </p:sp>
      <p:sp>
        <p:nvSpPr>
          <p:cNvPr id="253" name="Google Shape;253;p9"/>
          <p:cNvSpPr txBox="1"/>
          <p:nvPr/>
        </p:nvSpPr>
        <p:spPr>
          <a:xfrm>
            <a:off x="8327866" y="3768695"/>
            <a:ext cx="352086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cap="none">
                <a:solidFill>
                  <a:schemeClr val="dk1"/>
                </a:solidFill>
                <a:latin typeface="Impact"/>
                <a:ea typeface="Impact"/>
                <a:cs typeface="Impact"/>
                <a:sym typeface="Impact"/>
              </a:rPr>
              <a:t>CRICOTHYROTOMY </a:t>
            </a:r>
            <a:endParaRPr/>
          </a:p>
        </p:txBody>
      </p:sp>
      <p:sp>
        <p:nvSpPr>
          <p:cNvPr id="254" name="Google Shape;254;p9"/>
          <p:cNvSpPr txBox="1"/>
          <p:nvPr/>
        </p:nvSpPr>
        <p:spPr>
          <a:xfrm>
            <a:off x="8287325" y="4378851"/>
            <a:ext cx="3723000" cy="192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Gill Sans"/>
                <a:ea typeface="Gill Sans"/>
                <a:cs typeface="Gill Sans"/>
                <a:sym typeface="Gill Sans"/>
              </a:rPr>
              <a:t>Surgical airway made via the cricothyroid membrane in acute emergency when obstruction at or above the larynx not relieved. </a:t>
            </a:r>
            <a:endParaRPr/>
          </a:p>
        </p:txBody>
      </p:sp>
      <p:pic>
        <p:nvPicPr>
          <p:cNvPr id="255" name="Google Shape;255;p9"/>
          <p:cNvPicPr preferRelativeResize="0"/>
          <p:nvPr/>
        </p:nvPicPr>
        <p:blipFill>
          <a:blip r:embed="rId4">
            <a:alphaModFix/>
          </a:blip>
          <a:stretch>
            <a:fillRect/>
          </a:stretch>
        </p:blipFill>
        <p:spPr>
          <a:xfrm>
            <a:off x="4128055" y="3649061"/>
            <a:ext cx="4159276" cy="3207525"/>
          </a:xfrm>
          <a:prstGeom prst="rect">
            <a:avLst/>
          </a:prstGeom>
          <a:noFill/>
          <a:ln>
            <a:noFill/>
          </a:ln>
        </p:spPr>
      </p:pic>
    </p:spTree>
  </p:cSld>
  <p:clrMapOvr>
    <a:masterClrMapping/>
  </p:clrMapOvr>
</p:sld>
</file>

<file path=ppt/theme/theme1.xml><?xml version="1.0" encoding="utf-8"?>
<a:theme xmlns:a="http://schemas.openxmlformats.org/drawingml/2006/main" name="Badg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