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DBA05482-1EAC-4784-B999-9E5A79A232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19526cea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d19526cea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bc63ecb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0bc63ecb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cc4a4f4d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0cc4a4f4d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a8539ef65_0_29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a8539ef65_0_29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0bc63ecb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0bc63ecb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0a8539ef65_0_29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0a8539ef65_0_29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0a8539ef65_0_29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0a8539ef65_0_29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Relationship Id="rId5" Type="http://schemas.openxmlformats.org/officeDocument/2006/relationships/hyperlink" Target="http://bit.ly/2TtBDfr" TargetMode="External" /><Relationship Id="rId4" Type="http://schemas.openxmlformats.org/officeDocument/2006/relationships/hyperlink" Target="http://bit.ly/2TyoMsr" TargetMode="Externa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69800" y="12919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2151000" y="3444475"/>
            <a:ext cx="48420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946275" y="-577500"/>
            <a:ext cx="2314958" cy="3671810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81925" y="-163925"/>
            <a:ext cx="1619404" cy="2971540"/>
          </a:xfrm>
          <a:custGeom>
            <a:avLst/>
            <a:gdLst/>
            <a:ahLst/>
            <a:cxnLst/>
            <a:rect l="l" t="t" r="r" b="b"/>
            <a:pathLst>
              <a:path w="53017" h="97284" extrusionOk="0">
                <a:moveTo>
                  <a:pt x="52883" y="0"/>
                </a:moveTo>
                <a:cubicBezTo>
                  <a:pt x="50324" y="17318"/>
                  <a:pt x="43363" y="33832"/>
                  <a:pt x="32738" y="47754"/>
                </a:cubicBezTo>
                <a:cubicBezTo>
                  <a:pt x="29464" y="52055"/>
                  <a:pt x="25799" y="56145"/>
                  <a:pt x="22246" y="60111"/>
                </a:cubicBezTo>
                <a:cubicBezTo>
                  <a:pt x="19229" y="63496"/>
                  <a:pt x="16090" y="66994"/>
                  <a:pt x="13218" y="70602"/>
                </a:cubicBezTo>
                <a:cubicBezTo>
                  <a:pt x="9710" y="75005"/>
                  <a:pt x="6973" y="79116"/>
                  <a:pt x="4861" y="83150"/>
                </a:cubicBezTo>
                <a:cubicBezTo>
                  <a:pt x="2369" y="87909"/>
                  <a:pt x="738" y="92658"/>
                  <a:pt x="1" y="97261"/>
                </a:cubicBezTo>
                <a:lnTo>
                  <a:pt x="135" y="97284"/>
                </a:lnTo>
                <a:cubicBezTo>
                  <a:pt x="1475" y="88837"/>
                  <a:pt x="5788" y="80133"/>
                  <a:pt x="13330" y="70681"/>
                </a:cubicBezTo>
                <a:cubicBezTo>
                  <a:pt x="16202" y="67083"/>
                  <a:pt x="19330" y="63586"/>
                  <a:pt x="22358" y="60200"/>
                </a:cubicBezTo>
                <a:cubicBezTo>
                  <a:pt x="25900" y="56234"/>
                  <a:pt x="29564" y="52133"/>
                  <a:pt x="32849" y="47832"/>
                </a:cubicBezTo>
                <a:cubicBezTo>
                  <a:pt x="38123" y="40916"/>
                  <a:pt x="42536" y="33307"/>
                  <a:pt x="45955" y="25195"/>
                </a:cubicBezTo>
                <a:cubicBezTo>
                  <a:pt x="49374" y="17095"/>
                  <a:pt x="51743" y="8626"/>
                  <a:pt x="53017" y="11"/>
                </a:cubicBezTo>
                <a:lnTo>
                  <a:pt x="52883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455575">
            <a:off x="6033797" y="4061006"/>
            <a:ext cx="3229483" cy="1196141"/>
          </a:xfrm>
          <a:custGeom>
            <a:avLst/>
            <a:gdLst/>
            <a:ahLst/>
            <a:cxnLst/>
            <a:rect l="l" t="t" r="r" b="b"/>
            <a:pathLst>
              <a:path w="117474" h="40425" extrusionOk="0">
                <a:moveTo>
                  <a:pt x="117451" y="1"/>
                </a:moveTo>
                <a:cubicBezTo>
                  <a:pt x="96256" y="4571"/>
                  <a:pt x="75496" y="11017"/>
                  <a:pt x="56044" y="17230"/>
                </a:cubicBezTo>
                <a:cubicBezTo>
                  <a:pt x="46279" y="20347"/>
                  <a:pt x="36737" y="23453"/>
                  <a:pt x="27285" y="27140"/>
                </a:cubicBezTo>
                <a:cubicBezTo>
                  <a:pt x="16760" y="31263"/>
                  <a:pt x="7832" y="35565"/>
                  <a:pt x="0" y="40313"/>
                </a:cubicBezTo>
                <a:lnTo>
                  <a:pt x="67" y="40425"/>
                </a:lnTo>
                <a:cubicBezTo>
                  <a:pt x="16827" y="30280"/>
                  <a:pt x="35352" y="23978"/>
                  <a:pt x="56089" y="17353"/>
                </a:cubicBezTo>
                <a:cubicBezTo>
                  <a:pt x="75530" y="11140"/>
                  <a:pt x="96289" y="4694"/>
                  <a:pt x="117473" y="135"/>
                </a:cubicBezTo>
                <a:lnTo>
                  <a:pt x="11745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2131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284000" y="3107769"/>
            <a:ext cx="657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1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1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1"/>
          <p:cNvSpPr/>
          <p:nvPr/>
        </p:nvSpPr>
        <p:spPr>
          <a:xfrm rot="9868485">
            <a:off x="6371750" y="3194861"/>
            <a:ext cx="4956898" cy="1690931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 rot="-248091" flipH="1">
            <a:off x="5756936" y="4293188"/>
            <a:ext cx="3647463" cy="992456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 rot="8100000">
            <a:off x="-643531" y="-179491"/>
            <a:ext cx="3234869" cy="880192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720958" y="1687067"/>
            <a:ext cx="244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958" y="124629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720958" y="219739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3349050" y="1687067"/>
            <a:ext cx="244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3349050" y="124629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3349050" y="219739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977142" y="1687067"/>
            <a:ext cx="244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977142" y="124629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77142" y="219739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720958" y="3400267"/>
            <a:ext cx="244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958" y="295949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20958" y="391059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/>
          </p:nvPr>
        </p:nvSpPr>
        <p:spPr>
          <a:xfrm>
            <a:off x="3349050" y="3400267"/>
            <a:ext cx="244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6" hasCustomPrompt="1"/>
          </p:nvPr>
        </p:nvSpPr>
        <p:spPr>
          <a:xfrm>
            <a:off x="3349050" y="295949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7"/>
          </p:nvPr>
        </p:nvSpPr>
        <p:spPr>
          <a:xfrm>
            <a:off x="3349050" y="391059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8"/>
          </p:nvPr>
        </p:nvSpPr>
        <p:spPr>
          <a:xfrm>
            <a:off x="5977142" y="3400267"/>
            <a:ext cx="244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9" hasCustomPrompt="1"/>
          </p:nvPr>
        </p:nvSpPr>
        <p:spPr>
          <a:xfrm>
            <a:off x="5977142" y="295949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0"/>
          </p:nvPr>
        </p:nvSpPr>
        <p:spPr>
          <a:xfrm>
            <a:off x="5977142" y="391059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8" name="Google Shape;128;p13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3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3"/>
          <p:cNvSpPr txBox="1">
            <a:spLocks noGrp="1"/>
          </p:cNvSpPr>
          <p:nvPr>
            <p:ph type="title" idx="22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-428362" y="-544200"/>
            <a:ext cx="2283178" cy="3092716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-699793">
            <a:off x="-2298411" y="-489522"/>
            <a:ext cx="4677054" cy="1595469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 rot="-3480151">
            <a:off x="7315665" y="3789085"/>
            <a:ext cx="3235009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2290050" y="2982892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1658550" y="1628708"/>
            <a:ext cx="5826900" cy="12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9" name="Google Shape;139;p14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4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4"/>
          <p:cNvSpPr/>
          <p:nvPr/>
        </p:nvSpPr>
        <p:spPr>
          <a:xfrm>
            <a:off x="7174188" y="3192350"/>
            <a:ext cx="2283178" cy="3092716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1824895">
            <a:off x="6688225" y="3057666"/>
            <a:ext cx="2283139" cy="3092662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 rot="-3780676">
            <a:off x="-2297094" y="334807"/>
            <a:ext cx="4957011" cy="169097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7" name="Google Shape;147;p15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/>
          <p:nvPr/>
        </p:nvSpPr>
        <p:spPr>
          <a:xfrm rot="-10105485">
            <a:off x="-724961" y="-444601"/>
            <a:ext cx="2314879" cy="3671893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 rot="-4577419">
            <a:off x="7290391" y="3875426"/>
            <a:ext cx="3234870" cy="880192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" name="Google Shape;155;p16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/>
          <p:nvPr/>
        </p:nvSpPr>
        <p:spPr>
          <a:xfrm rot="-1580374">
            <a:off x="6170332" y="4565135"/>
            <a:ext cx="3234971" cy="880219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2" name="Google Shape;162;p17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7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/>
          <p:nvPr/>
        </p:nvSpPr>
        <p:spPr>
          <a:xfrm rot="724173">
            <a:off x="-715030" y="4270212"/>
            <a:ext cx="3234918" cy="880205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 rot="2288237">
            <a:off x="-946692" y="4109753"/>
            <a:ext cx="3235174" cy="880275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 rot="2101058">
            <a:off x="422872" y="-1845813"/>
            <a:ext cx="2314905" cy="3671687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1" name="Google Shape;171;p18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8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8683729">
            <a:off x="-1428602" y="119766"/>
            <a:ext cx="3229560" cy="1196083"/>
          </a:xfrm>
          <a:custGeom>
            <a:avLst/>
            <a:gdLst/>
            <a:ahLst/>
            <a:cxnLst/>
            <a:rect l="l" t="t" r="r" b="b"/>
            <a:pathLst>
              <a:path w="117474" h="40425" extrusionOk="0">
                <a:moveTo>
                  <a:pt x="117451" y="1"/>
                </a:moveTo>
                <a:cubicBezTo>
                  <a:pt x="96256" y="4571"/>
                  <a:pt x="75496" y="11017"/>
                  <a:pt x="56044" y="17230"/>
                </a:cubicBezTo>
                <a:cubicBezTo>
                  <a:pt x="46279" y="20347"/>
                  <a:pt x="36737" y="23453"/>
                  <a:pt x="27285" y="27140"/>
                </a:cubicBezTo>
                <a:cubicBezTo>
                  <a:pt x="16760" y="31263"/>
                  <a:pt x="7832" y="35565"/>
                  <a:pt x="0" y="40313"/>
                </a:cubicBezTo>
                <a:lnTo>
                  <a:pt x="67" y="40425"/>
                </a:lnTo>
                <a:cubicBezTo>
                  <a:pt x="16827" y="30280"/>
                  <a:pt x="35352" y="23978"/>
                  <a:pt x="56089" y="17353"/>
                </a:cubicBezTo>
                <a:cubicBezTo>
                  <a:pt x="75530" y="11140"/>
                  <a:pt x="96289" y="4694"/>
                  <a:pt x="117473" y="135"/>
                </a:cubicBezTo>
                <a:lnTo>
                  <a:pt x="11745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10250076">
            <a:off x="-1799781" y="-161875"/>
            <a:ext cx="4956894" cy="169093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3480151">
            <a:off x="7510340" y="3940360"/>
            <a:ext cx="3235009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1899150" y="3900500"/>
            <a:ext cx="53457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2" name="Google Shape;182;p19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9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19"/>
          <p:cNvSpPr/>
          <p:nvPr/>
        </p:nvSpPr>
        <p:spPr>
          <a:xfrm rot="7629907">
            <a:off x="-1755396" y="519190"/>
            <a:ext cx="4957035" cy="1690978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/>
          <p:nvPr/>
        </p:nvSpPr>
        <p:spPr>
          <a:xfrm rot="-4374898">
            <a:off x="-1117216" y="855602"/>
            <a:ext cx="3235002" cy="880228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 rot="9194172">
            <a:off x="7871137" y="2682688"/>
            <a:ext cx="2314924" cy="3671856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subTitle" idx="1"/>
          </p:nvPr>
        </p:nvSpPr>
        <p:spPr>
          <a:xfrm>
            <a:off x="4255629" y="2705850"/>
            <a:ext cx="37809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4255637" y="1645350"/>
            <a:ext cx="3925500" cy="9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2" name="Google Shape;192;p20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0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0"/>
          <p:cNvSpPr/>
          <p:nvPr/>
        </p:nvSpPr>
        <p:spPr>
          <a:xfrm rot="-7658140">
            <a:off x="-954770" y="4205259"/>
            <a:ext cx="4956859" cy="1690918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 rot="4103815" flipH="1">
            <a:off x="6936952" y="1802564"/>
            <a:ext cx="4956919" cy="1690938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797150" y="2291650"/>
            <a:ext cx="554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580500" y="1398600"/>
            <a:ext cx="198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391900" y="3200700"/>
            <a:ext cx="4360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3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6;p3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3"/>
          <p:cNvSpPr/>
          <p:nvPr/>
        </p:nvSpPr>
        <p:spPr>
          <a:xfrm rot="-8719005">
            <a:off x="272700" y="-1006838"/>
            <a:ext cx="2283145" cy="3092671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6693275">
            <a:off x="-766266" y="773613"/>
            <a:ext cx="3235011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699793">
            <a:off x="4782989" y="3399478"/>
            <a:ext cx="4677054" cy="1595469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1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1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2"/>
          </p:nvPr>
        </p:nvSpPr>
        <p:spPr>
          <a:xfrm>
            <a:off x="720000" y="1454050"/>
            <a:ext cx="45852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1"/>
          <p:cNvSpPr/>
          <p:nvPr/>
        </p:nvSpPr>
        <p:spPr>
          <a:xfrm rot="5930101">
            <a:off x="7045355" y="3550345"/>
            <a:ext cx="3235114" cy="880258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/>
          <p:nvPr/>
        </p:nvSpPr>
        <p:spPr>
          <a:xfrm rot="-3150956">
            <a:off x="-1348090" y="443627"/>
            <a:ext cx="3235215" cy="880286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8" name="Google Shape;208;p22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2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2"/>
          </p:nvPr>
        </p:nvSpPr>
        <p:spPr>
          <a:xfrm>
            <a:off x="720000" y="1170125"/>
            <a:ext cx="7704000" cy="3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/>
          <p:nvPr/>
        </p:nvSpPr>
        <p:spPr>
          <a:xfrm rot="9148112">
            <a:off x="5788276" y="3439393"/>
            <a:ext cx="4957031" cy="1690977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 rot="5930101">
            <a:off x="6912180" y="3447870"/>
            <a:ext cx="3235114" cy="880258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7" name="Google Shape;217;p23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23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2"/>
          </p:nvPr>
        </p:nvSpPr>
        <p:spPr>
          <a:xfrm>
            <a:off x="1715250" y="1654100"/>
            <a:ext cx="5713500" cy="2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/>
          <p:nvPr/>
        </p:nvSpPr>
        <p:spPr>
          <a:xfrm>
            <a:off x="-183575" y="-2134900"/>
            <a:ext cx="2314958" cy="3671810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"/>
          <p:cNvSpPr/>
          <p:nvPr/>
        </p:nvSpPr>
        <p:spPr>
          <a:xfrm rot="10088336">
            <a:off x="4760838" y="4125891"/>
            <a:ext cx="4957084" cy="1690995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"/>
          <p:cNvSpPr/>
          <p:nvPr/>
        </p:nvSpPr>
        <p:spPr>
          <a:xfrm rot="6693275">
            <a:off x="6631359" y="3734713"/>
            <a:ext cx="3235011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subTitle" idx="1"/>
          </p:nvPr>
        </p:nvSpPr>
        <p:spPr>
          <a:xfrm>
            <a:off x="2381825" y="3037724"/>
            <a:ext cx="12480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2"/>
          </p:nvPr>
        </p:nvSpPr>
        <p:spPr>
          <a:xfrm>
            <a:off x="5516425" y="3037725"/>
            <a:ext cx="12435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3"/>
          </p:nvPr>
        </p:nvSpPr>
        <p:spPr>
          <a:xfrm>
            <a:off x="1798325" y="3621100"/>
            <a:ext cx="2415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4"/>
          </p:nvPr>
        </p:nvSpPr>
        <p:spPr>
          <a:xfrm>
            <a:off x="4930675" y="3621100"/>
            <a:ext cx="2415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5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1" name="Google Shape;231;p24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4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6" hasCustomPrompt="1"/>
          </p:nvPr>
        </p:nvSpPr>
        <p:spPr>
          <a:xfrm>
            <a:off x="2315075" y="1631175"/>
            <a:ext cx="1381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title" idx="7" hasCustomPrompt="1"/>
          </p:nvPr>
        </p:nvSpPr>
        <p:spPr>
          <a:xfrm>
            <a:off x="5447872" y="1631175"/>
            <a:ext cx="1380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6" name="Google Shape;236;p24"/>
          <p:cNvSpPr/>
          <p:nvPr/>
        </p:nvSpPr>
        <p:spPr>
          <a:xfrm rot="-2518338">
            <a:off x="7430489" y="4226440"/>
            <a:ext cx="3235039" cy="880238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 rot="6974685">
            <a:off x="-1141975" y="443679"/>
            <a:ext cx="3234852" cy="880187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6148680" y="1990999"/>
            <a:ext cx="228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ubTitle" idx="1"/>
          </p:nvPr>
        </p:nvSpPr>
        <p:spPr>
          <a:xfrm>
            <a:off x="6148680" y="2900126"/>
            <a:ext cx="2282100" cy="7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 idx="2"/>
          </p:nvPr>
        </p:nvSpPr>
        <p:spPr>
          <a:xfrm>
            <a:off x="713219" y="1990999"/>
            <a:ext cx="228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3"/>
          </p:nvPr>
        </p:nvSpPr>
        <p:spPr>
          <a:xfrm>
            <a:off x="713219" y="2900126"/>
            <a:ext cx="2282100" cy="7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 idx="4"/>
          </p:nvPr>
        </p:nvSpPr>
        <p:spPr>
          <a:xfrm>
            <a:off x="3430950" y="1990999"/>
            <a:ext cx="228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5"/>
          </p:nvPr>
        </p:nvSpPr>
        <p:spPr>
          <a:xfrm>
            <a:off x="3430950" y="2900126"/>
            <a:ext cx="2282100" cy="7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title" idx="6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7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" name="Google Shape;248;p25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25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5"/>
          <p:cNvSpPr/>
          <p:nvPr/>
        </p:nvSpPr>
        <p:spPr>
          <a:xfrm rot="-1172075" flipH="1">
            <a:off x="-608225" y="2019893"/>
            <a:ext cx="2315020" cy="3671940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/>
          <p:nvPr/>
        </p:nvSpPr>
        <p:spPr>
          <a:xfrm rot="-7354264">
            <a:off x="6013758" y="-75074"/>
            <a:ext cx="4957039" cy="169098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6145224" y="1533813"/>
            <a:ext cx="228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1"/>
          </p:nvPr>
        </p:nvSpPr>
        <p:spPr>
          <a:xfrm>
            <a:off x="6145224" y="2061939"/>
            <a:ext cx="2282100" cy="7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title" idx="2"/>
          </p:nvPr>
        </p:nvSpPr>
        <p:spPr>
          <a:xfrm>
            <a:off x="1546175" y="1533813"/>
            <a:ext cx="228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3"/>
          </p:nvPr>
        </p:nvSpPr>
        <p:spPr>
          <a:xfrm>
            <a:off x="1546175" y="2061939"/>
            <a:ext cx="2282100" cy="7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title" idx="4"/>
          </p:nvPr>
        </p:nvSpPr>
        <p:spPr>
          <a:xfrm>
            <a:off x="3845699" y="2971188"/>
            <a:ext cx="228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5"/>
          </p:nvPr>
        </p:nvSpPr>
        <p:spPr>
          <a:xfrm>
            <a:off x="3845699" y="3499314"/>
            <a:ext cx="2282100" cy="7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 idx="6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7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26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26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26"/>
          <p:cNvSpPr/>
          <p:nvPr/>
        </p:nvSpPr>
        <p:spPr>
          <a:xfrm rot="-456734">
            <a:off x="-3059635" y="-305966"/>
            <a:ext cx="4956939" cy="1690945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"/>
          <p:cNvSpPr/>
          <p:nvPr/>
        </p:nvSpPr>
        <p:spPr>
          <a:xfrm rot="-1954558">
            <a:off x="-3459088" y="658569"/>
            <a:ext cx="4956946" cy="1690948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"/>
          <p:cNvSpPr/>
          <p:nvPr/>
        </p:nvSpPr>
        <p:spPr>
          <a:xfrm rot="8683729">
            <a:off x="7244523" y="3273566"/>
            <a:ext cx="3229560" cy="1196083"/>
          </a:xfrm>
          <a:custGeom>
            <a:avLst/>
            <a:gdLst/>
            <a:ahLst/>
            <a:cxnLst/>
            <a:rect l="l" t="t" r="r" b="b"/>
            <a:pathLst>
              <a:path w="117474" h="40425" extrusionOk="0">
                <a:moveTo>
                  <a:pt x="117451" y="1"/>
                </a:moveTo>
                <a:cubicBezTo>
                  <a:pt x="96256" y="4571"/>
                  <a:pt x="75496" y="11017"/>
                  <a:pt x="56044" y="17230"/>
                </a:cubicBezTo>
                <a:cubicBezTo>
                  <a:pt x="46279" y="20347"/>
                  <a:pt x="36737" y="23453"/>
                  <a:pt x="27285" y="27140"/>
                </a:cubicBezTo>
                <a:cubicBezTo>
                  <a:pt x="16760" y="31263"/>
                  <a:pt x="7832" y="35565"/>
                  <a:pt x="0" y="40313"/>
                </a:cubicBezTo>
                <a:lnTo>
                  <a:pt x="67" y="40425"/>
                </a:lnTo>
                <a:cubicBezTo>
                  <a:pt x="16827" y="30280"/>
                  <a:pt x="35352" y="23978"/>
                  <a:pt x="56089" y="17353"/>
                </a:cubicBezTo>
                <a:cubicBezTo>
                  <a:pt x="75530" y="11140"/>
                  <a:pt x="96289" y="4694"/>
                  <a:pt x="117473" y="135"/>
                </a:cubicBezTo>
                <a:lnTo>
                  <a:pt x="11745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1538760" y="1423512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1"/>
          </p:nvPr>
        </p:nvSpPr>
        <p:spPr>
          <a:xfrm>
            <a:off x="1795410" y="2086237"/>
            <a:ext cx="235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title" idx="2"/>
          </p:nvPr>
        </p:nvSpPr>
        <p:spPr>
          <a:xfrm>
            <a:off x="4738140" y="1423512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3"/>
          </p:nvPr>
        </p:nvSpPr>
        <p:spPr>
          <a:xfrm>
            <a:off x="4994790" y="2086237"/>
            <a:ext cx="235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title" idx="4"/>
          </p:nvPr>
        </p:nvSpPr>
        <p:spPr>
          <a:xfrm>
            <a:off x="1538760" y="319821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5"/>
          </p:nvPr>
        </p:nvSpPr>
        <p:spPr>
          <a:xfrm>
            <a:off x="1795410" y="3860943"/>
            <a:ext cx="235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title" idx="6"/>
          </p:nvPr>
        </p:nvSpPr>
        <p:spPr>
          <a:xfrm>
            <a:off x="4738140" y="319821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subTitle" idx="7"/>
          </p:nvPr>
        </p:nvSpPr>
        <p:spPr>
          <a:xfrm>
            <a:off x="4994790" y="3860943"/>
            <a:ext cx="235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title" idx="8"/>
          </p:nvPr>
        </p:nvSpPr>
        <p:spPr>
          <a:xfrm>
            <a:off x="720000" y="5943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9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9" name="Google Shape;279;p27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7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27"/>
          <p:cNvSpPr/>
          <p:nvPr/>
        </p:nvSpPr>
        <p:spPr>
          <a:xfrm rot="-4263002">
            <a:off x="-2755337" y="1299657"/>
            <a:ext cx="4957212" cy="1691039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7"/>
          <p:cNvSpPr/>
          <p:nvPr/>
        </p:nvSpPr>
        <p:spPr>
          <a:xfrm rot="7591750">
            <a:off x="-1449260" y="-58525"/>
            <a:ext cx="3229770" cy="1196054"/>
          </a:xfrm>
          <a:custGeom>
            <a:avLst/>
            <a:gdLst/>
            <a:ahLst/>
            <a:cxnLst/>
            <a:rect l="l" t="t" r="r" b="b"/>
            <a:pathLst>
              <a:path w="117474" h="40425" extrusionOk="0">
                <a:moveTo>
                  <a:pt x="117451" y="1"/>
                </a:moveTo>
                <a:cubicBezTo>
                  <a:pt x="96256" y="4571"/>
                  <a:pt x="75496" y="11017"/>
                  <a:pt x="56044" y="17230"/>
                </a:cubicBezTo>
                <a:cubicBezTo>
                  <a:pt x="46279" y="20347"/>
                  <a:pt x="36737" y="23453"/>
                  <a:pt x="27285" y="27140"/>
                </a:cubicBezTo>
                <a:cubicBezTo>
                  <a:pt x="16760" y="31263"/>
                  <a:pt x="7832" y="35565"/>
                  <a:pt x="0" y="40313"/>
                </a:cubicBezTo>
                <a:lnTo>
                  <a:pt x="67" y="40425"/>
                </a:lnTo>
                <a:cubicBezTo>
                  <a:pt x="16827" y="30280"/>
                  <a:pt x="35352" y="23978"/>
                  <a:pt x="56089" y="17353"/>
                </a:cubicBezTo>
                <a:cubicBezTo>
                  <a:pt x="75530" y="11140"/>
                  <a:pt x="96289" y="4694"/>
                  <a:pt x="117473" y="135"/>
                </a:cubicBezTo>
                <a:lnTo>
                  <a:pt x="11745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"/>
          <p:cNvSpPr/>
          <p:nvPr/>
        </p:nvSpPr>
        <p:spPr>
          <a:xfrm rot="-276276">
            <a:off x="8112390" y="2231647"/>
            <a:ext cx="2283209" cy="3092758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1824140" y="1668125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1"/>
          </p:nvPr>
        </p:nvSpPr>
        <p:spPr>
          <a:xfrm>
            <a:off x="1228040" y="2246014"/>
            <a:ext cx="198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title" idx="2"/>
          </p:nvPr>
        </p:nvSpPr>
        <p:spPr>
          <a:xfrm>
            <a:off x="5927260" y="1668125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3"/>
          </p:nvPr>
        </p:nvSpPr>
        <p:spPr>
          <a:xfrm>
            <a:off x="5927260" y="2248486"/>
            <a:ext cx="198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title" idx="4"/>
          </p:nvPr>
        </p:nvSpPr>
        <p:spPr>
          <a:xfrm>
            <a:off x="1824140" y="306055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5"/>
          </p:nvPr>
        </p:nvSpPr>
        <p:spPr>
          <a:xfrm>
            <a:off x="1228040" y="3640916"/>
            <a:ext cx="198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 idx="6"/>
          </p:nvPr>
        </p:nvSpPr>
        <p:spPr>
          <a:xfrm>
            <a:off x="5927260" y="306055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7"/>
          </p:nvPr>
        </p:nvSpPr>
        <p:spPr>
          <a:xfrm>
            <a:off x="5927260" y="3640916"/>
            <a:ext cx="198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title" idx="8"/>
          </p:nvPr>
        </p:nvSpPr>
        <p:spPr>
          <a:xfrm>
            <a:off x="720000" y="5943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subTitle" idx="9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6" name="Google Shape;296;p28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28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28"/>
          <p:cNvSpPr/>
          <p:nvPr/>
        </p:nvSpPr>
        <p:spPr>
          <a:xfrm rot="6693275">
            <a:off x="6556107" y="3736813"/>
            <a:ext cx="3235011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 rot="-3780676">
            <a:off x="-2244594" y="-243493"/>
            <a:ext cx="4957011" cy="169097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720000" y="158615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subTitle" idx="1"/>
          </p:nvPr>
        </p:nvSpPr>
        <p:spPr>
          <a:xfrm>
            <a:off x="880200" y="2248883"/>
            <a:ext cx="198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9"/>
          <p:cNvSpPr txBox="1">
            <a:spLocks noGrp="1"/>
          </p:cNvSpPr>
          <p:nvPr>
            <p:ph type="title" idx="2"/>
          </p:nvPr>
        </p:nvSpPr>
        <p:spPr>
          <a:xfrm>
            <a:off x="3419269" y="158615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subTitle" idx="3"/>
          </p:nvPr>
        </p:nvSpPr>
        <p:spPr>
          <a:xfrm>
            <a:off x="3579469" y="2248883"/>
            <a:ext cx="198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subTitle" idx="5"/>
          </p:nvPr>
        </p:nvSpPr>
        <p:spPr>
          <a:xfrm>
            <a:off x="880200" y="3778975"/>
            <a:ext cx="198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subTitle" idx="7"/>
          </p:nvPr>
        </p:nvSpPr>
        <p:spPr>
          <a:xfrm>
            <a:off x="3579473" y="3778975"/>
            <a:ext cx="198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 idx="8"/>
          </p:nvPr>
        </p:nvSpPr>
        <p:spPr>
          <a:xfrm>
            <a:off x="6118545" y="158615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9"/>
          </p:nvPr>
        </p:nvSpPr>
        <p:spPr>
          <a:xfrm>
            <a:off x="6278745" y="2248883"/>
            <a:ext cx="198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14"/>
          </p:nvPr>
        </p:nvSpPr>
        <p:spPr>
          <a:xfrm>
            <a:off x="6278745" y="3778975"/>
            <a:ext cx="198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title" idx="15"/>
          </p:nvPr>
        </p:nvSpPr>
        <p:spPr>
          <a:xfrm>
            <a:off x="720000" y="5943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16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6" name="Google Shape;316;p29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29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29"/>
          <p:cNvSpPr/>
          <p:nvPr/>
        </p:nvSpPr>
        <p:spPr>
          <a:xfrm rot="-3480151">
            <a:off x="-939498" y="298060"/>
            <a:ext cx="3235009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 rot="6525553">
            <a:off x="7000528" y="1823725"/>
            <a:ext cx="4957091" cy="1690997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title" hasCustomPrompt="1"/>
          </p:nvPr>
        </p:nvSpPr>
        <p:spPr>
          <a:xfrm>
            <a:off x="1284000" y="578094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2" name="Google Shape;322;p30"/>
          <p:cNvSpPr txBox="1">
            <a:spLocks noGrp="1"/>
          </p:cNvSpPr>
          <p:nvPr>
            <p:ph type="subTitle" idx="1"/>
          </p:nvPr>
        </p:nvSpPr>
        <p:spPr>
          <a:xfrm>
            <a:off x="1284000" y="1284119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8076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4" name="Google Shape;324;p30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38344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5"/>
          </p:nvPr>
        </p:nvSpPr>
        <p:spPr>
          <a:xfrm>
            <a:off x="1284000" y="4120206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6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9" name="Google Shape;329;p30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0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30"/>
          <p:cNvSpPr/>
          <p:nvPr/>
        </p:nvSpPr>
        <p:spPr>
          <a:xfrm rot="5400000">
            <a:off x="-1395128" y="1066625"/>
            <a:ext cx="3234900" cy="88020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"/>
          <p:cNvSpPr/>
          <p:nvPr/>
        </p:nvSpPr>
        <p:spPr>
          <a:xfrm rot="-432480">
            <a:off x="-1252213" y="317696"/>
            <a:ext cx="2314902" cy="3671801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0"/>
          <p:cNvSpPr/>
          <p:nvPr/>
        </p:nvSpPr>
        <p:spPr>
          <a:xfrm rot="7356158" flipH="1">
            <a:off x="6218535" y="3427472"/>
            <a:ext cx="4957327" cy="1691078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143899"/>
            <a:ext cx="7704000" cy="3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4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 rot="-8698797">
            <a:off x="-2182388" y="4243053"/>
            <a:ext cx="4676983" cy="1595445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1526870">
            <a:off x="6675358" y="-88493"/>
            <a:ext cx="3234983" cy="880222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2883750" y="762319"/>
            <a:ext cx="33765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3048750" y="1697769"/>
            <a:ext cx="3046500" cy="11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9" name="Google Shape;339;p31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31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31"/>
          <p:cNvSpPr txBox="1"/>
          <p:nvPr/>
        </p:nvSpPr>
        <p:spPr>
          <a:xfrm>
            <a:off x="2325225" y="3484841"/>
            <a:ext cx="447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PT Serif"/>
                <a:ea typeface="PT Serif"/>
                <a:cs typeface="PT Serif"/>
                <a:sym typeface="PT Serif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PT Serif"/>
                <a:ea typeface="PT Serif"/>
                <a:cs typeface="PT Serif"/>
                <a:sym typeface="PT 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1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and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PT Serif"/>
                <a:ea typeface="PT Serif"/>
                <a:cs typeface="PT Serif"/>
                <a:sym typeface="PT Serif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2" name="Google Shape;342;p31"/>
          <p:cNvSpPr/>
          <p:nvPr/>
        </p:nvSpPr>
        <p:spPr>
          <a:xfrm rot="-3780676">
            <a:off x="-2224094" y="-464393"/>
            <a:ext cx="4957011" cy="169097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-956525" y="-361925"/>
            <a:ext cx="2314958" cy="3671810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 rot="6693275">
            <a:off x="6754309" y="3797713"/>
            <a:ext cx="3235011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32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8" name="Google Shape;348;p32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32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72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760975" y="3168061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4893325" y="3168036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1798325" y="3755992"/>
            <a:ext cx="2415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4930675" y="3755992"/>
            <a:ext cx="2415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5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5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737778">
            <a:off x="-1367514" y="478777"/>
            <a:ext cx="3234975" cy="880221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8885906">
            <a:off x="6920302" y="2681045"/>
            <a:ext cx="4956806" cy="169090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4" name="Google Shape;54;p6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6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rot="10658285">
            <a:off x="-1248826" y="-462611"/>
            <a:ext cx="2283161" cy="3092693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 rot="-3780676">
            <a:off x="-2449494" y="334807"/>
            <a:ext cx="4957011" cy="1690970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rot="8223622">
            <a:off x="7660825" y="2524865"/>
            <a:ext cx="4956946" cy="1690948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5107450" y="2137662"/>
            <a:ext cx="28839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107456" y="1445838"/>
            <a:ext cx="24372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7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7"/>
          <p:cNvSpPr/>
          <p:nvPr/>
        </p:nvSpPr>
        <p:spPr>
          <a:xfrm rot="-7161540">
            <a:off x="7551818" y="596398"/>
            <a:ext cx="3235030" cy="880235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rot="-9144016">
            <a:off x="-641438" y="4074502"/>
            <a:ext cx="4956997" cy="1690965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 rot="-5746778">
            <a:off x="290973" y="2760909"/>
            <a:ext cx="2343196" cy="3174014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67600" y="1366800"/>
            <a:ext cx="5608800" cy="24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8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8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8"/>
          <p:cNvSpPr/>
          <p:nvPr/>
        </p:nvSpPr>
        <p:spPr>
          <a:xfrm rot="-1962118">
            <a:off x="-1568362" y="-584889"/>
            <a:ext cx="4957001" cy="1690967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rot="6693275">
            <a:off x="-1083891" y="783863"/>
            <a:ext cx="3235011" cy="880230"/>
          </a:xfrm>
          <a:custGeom>
            <a:avLst/>
            <a:gdLst/>
            <a:ahLst/>
            <a:cxnLst/>
            <a:rect l="l" t="t" r="r" b="b"/>
            <a:pathLst>
              <a:path w="129396" h="35208" extrusionOk="0">
                <a:moveTo>
                  <a:pt x="68" y="1"/>
                </a:moveTo>
                <a:lnTo>
                  <a:pt x="1" y="113"/>
                </a:lnTo>
                <a:cubicBezTo>
                  <a:pt x="3911" y="2515"/>
                  <a:pt x="8425" y="4392"/>
                  <a:pt x="13408" y="5699"/>
                </a:cubicBezTo>
                <a:cubicBezTo>
                  <a:pt x="17788" y="6850"/>
                  <a:pt x="22659" y="7587"/>
                  <a:pt x="27877" y="7911"/>
                </a:cubicBezTo>
                <a:cubicBezTo>
                  <a:pt x="30239" y="8053"/>
                  <a:pt x="32612" y="8111"/>
                  <a:pt x="34985" y="8111"/>
                </a:cubicBezTo>
                <a:cubicBezTo>
                  <a:pt x="40078" y="8111"/>
                  <a:pt x="45172" y="7847"/>
                  <a:pt x="50156" y="7587"/>
                </a:cubicBezTo>
                <a:cubicBezTo>
                  <a:pt x="52424" y="7465"/>
                  <a:pt x="54771" y="7342"/>
                  <a:pt x="57083" y="7252"/>
                </a:cubicBezTo>
                <a:cubicBezTo>
                  <a:pt x="60590" y="7106"/>
                  <a:pt x="63883" y="7032"/>
                  <a:pt x="67001" y="7032"/>
                </a:cubicBezTo>
                <a:cubicBezTo>
                  <a:pt x="76501" y="7032"/>
                  <a:pt x="84379" y="7719"/>
                  <a:pt x="91731" y="9140"/>
                </a:cubicBezTo>
                <a:cubicBezTo>
                  <a:pt x="104256" y="11576"/>
                  <a:pt x="114870" y="16202"/>
                  <a:pt x="123295" y="22906"/>
                </a:cubicBezTo>
                <a:cubicBezTo>
                  <a:pt x="125060" y="24313"/>
                  <a:pt x="127015" y="26045"/>
                  <a:pt x="128088" y="28269"/>
                </a:cubicBezTo>
                <a:cubicBezTo>
                  <a:pt x="129250" y="30660"/>
                  <a:pt x="129149" y="33352"/>
                  <a:pt x="127842" y="35129"/>
                </a:cubicBezTo>
                <a:lnTo>
                  <a:pt x="127943" y="35207"/>
                </a:lnTo>
                <a:cubicBezTo>
                  <a:pt x="129283" y="33386"/>
                  <a:pt x="129395" y="30649"/>
                  <a:pt x="128211" y="28213"/>
                </a:cubicBezTo>
                <a:cubicBezTo>
                  <a:pt x="127116" y="25956"/>
                  <a:pt x="125161" y="24213"/>
                  <a:pt x="123384" y="22805"/>
                </a:cubicBezTo>
                <a:cubicBezTo>
                  <a:pt x="119027" y="19341"/>
                  <a:pt x="113999" y="16381"/>
                  <a:pt x="108435" y="14023"/>
                </a:cubicBezTo>
                <a:cubicBezTo>
                  <a:pt x="103306" y="11855"/>
                  <a:pt x="97697" y="10168"/>
                  <a:pt x="91753" y="9018"/>
                </a:cubicBezTo>
                <a:cubicBezTo>
                  <a:pt x="84390" y="7587"/>
                  <a:pt x="76507" y="6898"/>
                  <a:pt x="66992" y="6898"/>
                </a:cubicBezTo>
                <a:cubicBezTo>
                  <a:pt x="63874" y="6898"/>
                  <a:pt x="60580" y="6972"/>
                  <a:pt x="57072" y="7118"/>
                </a:cubicBezTo>
                <a:cubicBezTo>
                  <a:pt x="54771" y="7208"/>
                  <a:pt x="52424" y="7330"/>
                  <a:pt x="50145" y="7453"/>
                </a:cubicBezTo>
                <a:cubicBezTo>
                  <a:pt x="45168" y="7712"/>
                  <a:pt x="40077" y="7977"/>
                  <a:pt x="34988" y="7977"/>
                </a:cubicBezTo>
                <a:cubicBezTo>
                  <a:pt x="32617" y="7977"/>
                  <a:pt x="30247" y="7919"/>
                  <a:pt x="27888" y="7777"/>
                </a:cubicBezTo>
                <a:cubicBezTo>
                  <a:pt x="16749" y="7096"/>
                  <a:pt x="7397" y="4481"/>
                  <a:pt x="6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914200" y="1780725"/>
            <a:ext cx="3825300" cy="21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14199" y="1214475"/>
            <a:ext cx="349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l" rtl="0"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3" name="Google Shape;83;p9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9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9"/>
          <p:cNvSpPr/>
          <p:nvPr/>
        </p:nvSpPr>
        <p:spPr>
          <a:xfrm rot="-455575">
            <a:off x="-1025703" y="72306"/>
            <a:ext cx="3229483" cy="1196141"/>
          </a:xfrm>
          <a:custGeom>
            <a:avLst/>
            <a:gdLst/>
            <a:ahLst/>
            <a:cxnLst/>
            <a:rect l="l" t="t" r="r" b="b"/>
            <a:pathLst>
              <a:path w="117474" h="40425" extrusionOk="0">
                <a:moveTo>
                  <a:pt x="117451" y="1"/>
                </a:moveTo>
                <a:cubicBezTo>
                  <a:pt x="96256" y="4571"/>
                  <a:pt x="75496" y="11017"/>
                  <a:pt x="56044" y="17230"/>
                </a:cubicBezTo>
                <a:cubicBezTo>
                  <a:pt x="46279" y="20347"/>
                  <a:pt x="36737" y="23453"/>
                  <a:pt x="27285" y="27140"/>
                </a:cubicBezTo>
                <a:cubicBezTo>
                  <a:pt x="16760" y="31263"/>
                  <a:pt x="7832" y="35565"/>
                  <a:pt x="0" y="40313"/>
                </a:cubicBezTo>
                <a:lnTo>
                  <a:pt x="67" y="40425"/>
                </a:lnTo>
                <a:cubicBezTo>
                  <a:pt x="16827" y="30280"/>
                  <a:pt x="35352" y="23978"/>
                  <a:pt x="56089" y="17353"/>
                </a:cubicBezTo>
                <a:cubicBezTo>
                  <a:pt x="75530" y="11140"/>
                  <a:pt x="96289" y="4694"/>
                  <a:pt x="117473" y="135"/>
                </a:cubicBezTo>
                <a:lnTo>
                  <a:pt x="11745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10132423">
            <a:off x="6092282" y="3450671"/>
            <a:ext cx="4676989" cy="1595447"/>
          </a:xfrm>
          <a:custGeom>
            <a:avLst/>
            <a:gdLst/>
            <a:ahLst/>
            <a:cxnLst/>
            <a:rect l="l" t="t" r="r" b="b"/>
            <a:pathLst>
              <a:path w="122793" h="41888" extrusionOk="0">
                <a:moveTo>
                  <a:pt x="122669" y="0"/>
                </a:moveTo>
                <a:cubicBezTo>
                  <a:pt x="118245" y="10805"/>
                  <a:pt x="111172" y="20492"/>
                  <a:pt x="102211" y="28000"/>
                </a:cubicBezTo>
                <a:cubicBezTo>
                  <a:pt x="95698" y="33464"/>
                  <a:pt x="89675" y="36223"/>
                  <a:pt x="83821" y="36447"/>
                </a:cubicBezTo>
                <a:cubicBezTo>
                  <a:pt x="83561" y="36457"/>
                  <a:pt x="83301" y="36462"/>
                  <a:pt x="83042" y="36462"/>
                </a:cubicBezTo>
                <a:cubicBezTo>
                  <a:pt x="77768" y="36462"/>
                  <a:pt x="72686" y="34452"/>
                  <a:pt x="67776" y="32503"/>
                </a:cubicBezTo>
                <a:cubicBezTo>
                  <a:pt x="66212" y="31877"/>
                  <a:pt x="64581" y="31240"/>
                  <a:pt x="62983" y="30670"/>
                </a:cubicBezTo>
                <a:cubicBezTo>
                  <a:pt x="56257" y="28295"/>
                  <a:pt x="49076" y="27093"/>
                  <a:pt x="41781" y="27093"/>
                </a:cubicBezTo>
                <a:cubicBezTo>
                  <a:pt x="37891" y="27093"/>
                  <a:pt x="33969" y="27435"/>
                  <a:pt x="30067" y="28123"/>
                </a:cubicBezTo>
                <a:cubicBezTo>
                  <a:pt x="18838" y="30112"/>
                  <a:pt x="8436" y="34838"/>
                  <a:pt x="1" y="41787"/>
                </a:cubicBezTo>
                <a:lnTo>
                  <a:pt x="90" y="41888"/>
                </a:lnTo>
                <a:cubicBezTo>
                  <a:pt x="11710" y="32315"/>
                  <a:pt x="26753" y="27223"/>
                  <a:pt x="41768" y="27223"/>
                </a:cubicBezTo>
                <a:cubicBezTo>
                  <a:pt x="48957" y="27223"/>
                  <a:pt x="56141" y="28391"/>
                  <a:pt x="62938" y="30793"/>
                </a:cubicBezTo>
                <a:cubicBezTo>
                  <a:pt x="64536" y="31363"/>
                  <a:pt x="66156" y="32000"/>
                  <a:pt x="67720" y="32626"/>
                </a:cubicBezTo>
                <a:cubicBezTo>
                  <a:pt x="72653" y="34575"/>
                  <a:pt x="77747" y="36596"/>
                  <a:pt x="83043" y="36596"/>
                </a:cubicBezTo>
                <a:cubicBezTo>
                  <a:pt x="83302" y="36596"/>
                  <a:pt x="83561" y="36591"/>
                  <a:pt x="83821" y="36581"/>
                </a:cubicBezTo>
                <a:cubicBezTo>
                  <a:pt x="89709" y="36357"/>
                  <a:pt x="95753" y="33586"/>
                  <a:pt x="102301" y="28100"/>
                </a:cubicBezTo>
                <a:cubicBezTo>
                  <a:pt x="111273" y="20581"/>
                  <a:pt x="118356" y="10883"/>
                  <a:pt x="122792" y="45"/>
                </a:cubicBezTo>
                <a:lnTo>
                  <a:pt x="12266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754150" y="539500"/>
            <a:ext cx="36768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Aft>
                <a:spcPts val="0"/>
              </a:spcAft>
              <a:buNone/>
              <a:defRPr/>
            </a:lvl1pPr>
            <a:lvl2pPr lvl="1" algn="l" rtl="0">
              <a:spcAft>
                <a:spcPts val="0"/>
              </a:spcAft>
              <a:buNone/>
              <a:defRPr/>
            </a:lvl2pPr>
            <a:lvl3pPr lvl="2" algn="l" rtl="0">
              <a:spcAft>
                <a:spcPts val="0"/>
              </a:spcAft>
              <a:buNone/>
              <a:defRPr/>
            </a:lvl3pPr>
            <a:lvl4pPr lvl="3" algn="l" rtl="0">
              <a:spcAft>
                <a:spcPts val="0"/>
              </a:spcAft>
              <a:buNone/>
              <a:defRPr/>
            </a:lvl4pPr>
            <a:lvl5pPr lvl="4" algn="l" rtl="0">
              <a:spcAft>
                <a:spcPts val="0"/>
              </a:spcAft>
              <a:buNone/>
              <a:defRPr/>
            </a:lvl5pPr>
            <a:lvl6pPr lvl="5" algn="l" rtl="0">
              <a:spcAft>
                <a:spcPts val="0"/>
              </a:spcAft>
              <a:buNone/>
              <a:defRPr/>
            </a:lvl6pPr>
            <a:lvl7pPr lvl="6" algn="l" rtl="0">
              <a:spcAft>
                <a:spcPts val="0"/>
              </a:spcAft>
              <a:buNone/>
              <a:defRPr/>
            </a:lvl7pPr>
            <a:lvl8pPr lvl="7" algn="l" rtl="0">
              <a:spcAft>
                <a:spcPts val="0"/>
              </a:spcAft>
              <a:buNone/>
              <a:defRPr/>
            </a:lvl8pPr>
            <a:lvl9pPr lvl="8" algn="l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0"/>
          <p:cNvCxnSpPr/>
          <p:nvPr/>
        </p:nvCxnSpPr>
        <p:spPr>
          <a:xfrm>
            <a:off x="-51225" y="4633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0"/>
          <p:cNvCxnSpPr/>
          <p:nvPr/>
        </p:nvCxnSpPr>
        <p:spPr>
          <a:xfrm>
            <a:off x="-51225" y="4680200"/>
            <a:ext cx="9231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0"/>
          <p:cNvSpPr/>
          <p:nvPr/>
        </p:nvSpPr>
        <p:spPr>
          <a:xfrm rot="4009245">
            <a:off x="489749" y="3508108"/>
            <a:ext cx="2283212" cy="3092761"/>
          </a:xfrm>
          <a:custGeom>
            <a:avLst/>
            <a:gdLst/>
            <a:ahLst/>
            <a:cxnLst/>
            <a:rect l="l" t="t" r="r" b="b"/>
            <a:pathLst>
              <a:path w="65229" h="88357" extrusionOk="0">
                <a:moveTo>
                  <a:pt x="65106" y="0"/>
                </a:moveTo>
                <a:cubicBezTo>
                  <a:pt x="61587" y="8290"/>
                  <a:pt x="53955" y="13776"/>
                  <a:pt x="46570" y="19084"/>
                </a:cubicBezTo>
                <a:cubicBezTo>
                  <a:pt x="44838" y="20313"/>
                  <a:pt x="43062" y="21597"/>
                  <a:pt x="41375" y="22882"/>
                </a:cubicBezTo>
                <a:cubicBezTo>
                  <a:pt x="31922" y="30089"/>
                  <a:pt x="24012" y="38782"/>
                  <a:pt x="16872" y="47105"/>
                </a:cubicBezTo>
                <a:cubicBezTo>
                  <a:pt x="12001" y="52781"/>
                  <a:pt x="6984" y="58904"/>
                  <a:pt x="3867" y="65966"/>
                </a:cubicBezTo>
                <a:cubicBezTo>
                  <a:pt x="2258" y="69608"/>
                  <a:pt x="1241" y="73463"/>
                  <a:pt x="939" y="77105"/>
                </a:cubicBezTo>
                <a:cubicBezTo>
                  <a:pt x="593" y="81161"/>
                  <a:pt x="1085" y="84949"/>
                  <a:pt x="2414" y="88356"/>
                </a:cubicBezTo>
                <a:lnTo>
                  <a:pt x="2537" y="88312"/>
                </a:lnTo>
                <a:cubicBezTo>
                  <a:pt x="1" y="81775"/>
                  <a:pt x="515" y="73854"/>
                  <a:pt x="3978" y="66021"/>
                </a:cubicBezTo>
                <a:cubicBezTo>
                  <a:pt x="7096" y="58982"/>
                  <a:pt x="12101" y="52860"/>
                  <a:pt x="16973" y="47195"/>
                </a:cubicBezTo>
                <a:cubicBezTo>
                  <a:pt x="24101" y="38882"/>
                  <a:pt x="32012" y="30190"/>
                  <a:pt x="41453" y="22994"/>
                </a:cubicBezTo>
                <a:cubicBezTo>
                  <a:pt x="43140" y="21709"/>
                  <a:pt x="44916" y="20424"/>
                  <a:pt x="46637" y="19195"/>
                </a:cubicBezTo>
                <a:cubicBezTo>
                  <a:pt x="54045" y="13877"/>
                  <a:pt x="61698" y="8380"/>
                  <a:pt x="65229" y="56"/>
                </a:cubicBezTo>
                <a:lnTo>
                  <a:pt x="6510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-1253650" y="-1192250"/>
            <a:ext cx="2314958" cy="3671810"/>
          </a:xfrm>
          <a:custGeom>
            <a:avLst/>
            <a:gdLst/>
            <a:ahLst/>
            <a:cxnLst/>
            <a:rect l="l" t="t" r="r" b="b"/>
            <a:pathLst>
              <a:path w="78928" h="104692" extrusionOk="0">
                <a:moveTo>
                  <a:pt x="48961" y="1"/>
                </a:moveTo>
                <a:lnTo>
                  <a:pt x="48961" y="1"/>
                </a:lnTo>
                <a:cubicBezTo>
                  <a:pt x="46995" y="3788"/>
                  <a:pt x="49151" y="8548"/>
                  <a:pt x="52302" y="11274"/>
                </a:cubicBezTo>
                <a:cubicBezTo>
                  <a:pt x="54358" y="13062"/>
                  <a:pt x="56827" y="14325"/>
                  <a:pt x="59229" y="15542"/>
                </a:cubicBezTo>
                <a:cubicBezTo>
                  <a:pt x="60525" y="16213"/>
                  <a:pt x="61877" y="16906"/>
                  <a:pt x="63151" y="17665"/>
                </a:cubicBezTo>
                <a:cubicBezTo>
                  <a:pt x="69978" y="21788"/>
                  <a:pt x="75017" y="28592"/>
                  <a:pt x="76994" y="36313"/>
                </a:cubicBezTo>
                <a:cubicBezTo>
                  <a:pt x="78927" y="43900"/>
                  <a:pt x="77564" y="51564"/>
                  <a:pt x="73352" y="56827"/>
                </a:cubicBezTo>
                <a:cubicBezTo>
                  <a:pt x="69989" y="61028"/>
                  <a:pt x="64939" y="63631"/>
                  <a:pt x="60492" y="65922"/>
                </a:cubicBezTo>
                <a:cubicBezTo>
                  <a:pt x="55039" y="68726"/>
                  <a:pt x="49419" y="71620"/>
                  <a:pt x="43263" y="72692"/>
                </a:cubicBezTo>
                <a:cubicBezTo>
                  <a:pt x="40213" y="73229"/>
                  <a:pt x="37051" y="73296"/>
                  <a:pt x="34000" y="73363"/>
                </a:cubicBezTo>
                <a:cubicBezTo>
                  <a:pt x="30816" y="73430"/>
                  <a:pt x="27520" y="73497"/>
                  <a:pt x="24336" y="74100"/>
                </a:cubicBezTo>
                <a:cubicBezTo>
                  <a:pt x="20872" y="74748"/>
                  <a:pt x="17554" y="76022"/>
                  <a:pt x="14470" y="77888"/>
                </a:cubicBezTo>
                <a:cubicBezTo>
                  <a:pt x="11397" y="79754"/>
                  <a:pt x="8727" y="82100"/>
                  <a:pt x="6548" y="84871"/>
                </a:cubicBezTo>
                <a:cubicBezTo>
                  <a:pt x="4358" y="87642"/>
                  <a:pt x="2694" y="90782"/>
                  <a:pt x="1610" y="94212"/>
                </a:cubicBezTo>
                <a:cubicBezTo>
                  <a:pt x="515" y="97642"/>
                  <a:pt x="46" y="101172"/>
                  <a:pt x="224" y="104692"/>
                </a:cubicBezTo>
                <a:lnTo>
                  <a:pt x="359" y="104681"/>
                </a:lnTo>
                <a:cubicBezTo>
                  <a:pt x="1" y="97664"/>
                  <a:pt x="2303" y="90469"/>
                  <a:pt x="6649" y="84949"/>
                </a:cubicBezTo>
                <a:cubicBezTo>
                  <a:pt x="10995" y="79430"/>
                  <a:pt x="17453" y="75519"/>
                  <a:pt x="24369" y="74223"/>
                </a:cubicBezTo>
                <a:cubicBezTo>
                  <a:pt x="27531" y="73631"/>
                  <a:pt x="30816" y="73564"/>
                  <a:pt x="34000" y="73497"/>
                </a:cubicBezTo>
                <a:cubicBezTo>
                  <a:pt x="37062" y="73430"/>
                  <a:pt x="40224" y="73352"/>
                  <a:pt x="43285" y="72826"/>
                </a:cubicBezTo>
                <a:cubicBezTo>
                  <a:pt x="49464" y="71743"/>
                  <a:pt x="55095" y="68838"/>
                  <a:pt x="60548" y="66033"/>
                </a:cubicBezTo>
                <a:cubicBezTo>
                  <a:pt x="65017" y="63732"/>
                  <a:pt x="70078" y="61128"/>
                  <a:pt x="73464" y="56905"/>
                </a:cubicBezTo>
                <a:cubicBezTo>
                  <a:pt x="75609" y="54223"/>
                  <a:pt x="77061" y="50838"/>
                  <a:pt x="77653" y="47106"/>
                </a:cubicBezTo>
                <a:cubicBezTo>
                  <a:pt x="78223" y="43598"/>
                  <a:pt x="78033" y="39866"/>
                  <a:pt x="77117" y="36280"/>
                </a:cubicBezTo>
                <a:cubicBezTo>
                  <a:pt x="76156" y="32492"/>
                  <a:pt x="74380" y="28782"/>
                  <a:pt x="71989" y="25565"/>
                </a:cubicBezTo>
                <a:cubicBezTo>
                  <a:pt x="69598" y="22347"/>
                  <a:pt x="66570" y="19576"/>
                  <a:pt x="63218" y="17554"/>
                </a:cubicBezTo>
                <a:cubicBezTo>
                  <a:pt x="61944" y="16783"/>
                  <a:pt x="60592" y="16090"/>
                  <a:pt x="59285" y="15431"/>
                </a:cubicBezTo>
                <a:cubicBezTo>
                  <a:pt x="56894" y="14213"/>
                  <a:pt x="54436" y="12950"/>
                  <a:pt x="52380" y="11174"/>
                </a:cubicBezTo>
                <a:cubicBezTo>
                  <a:pt x="49274" y="8470"/>
                  <a:pt x="47140" y="3788"/>
                  <a:pt x="49084" y="57"/>
                </a:cubicBezTo>
                <a:lnTo>
                  <a:pt x="4896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"/>
          <p:cNvSpPr/>
          <p:nvPr/>
        </p:nvSpPr>
        <p:spPr>
          <a:xfrm rot="-5400000">
            <a:off x="201865" y="3040060"/>
            <a:ext cx="1619404" cy="2971540"/>
          </a:xfrm>
          <a:custGeom>
            <a:avLst/>
            <a:gdLst/>
            <a:ahLst/>
            <a:cxnLst/>
            <a:rect l="l" t="t" r="r" b="b"/>
            <a:pathLst>
              <a:path w="53017" h="97284" extrusionOk="0">
                <a:moveTo>
                  <a:pt x="52883" y="0"/>
                </a:moveTo>
                <a:cubicBezTo>
                  <a:pt x="50324" y="17318"/>
                  <a:pt x="43363" y="33832"/>
                  <a:pt x="32738" y="47754"/>
                </a:cubicBezTo>
                <a:cubicBezTo>
                  <a:pt x="29464" y="52055"/>
                  <a:pt x="25799" y="56145"/>
                  <a:pt x="22246" y="60111"/>
                </a:cubicBezTo>
                <a:cubicBezTo>
                  <a:pt x="19229" y="63496"/>
                  <a:pt x="16090" y="66994"/>
                  <a:pt x="13218" y="70602"/>
                </a:cubicBezTo>
                <a:cubicBezTo>
                  <a:pt x="9710" y="75005"/>
                  <a:pt x="6973" y="79116"/>
                  <a:pt x="4861" y="83150"/>
                </a:cubicBezTo>
                <a:cubicBezTo>
                  <a:pt x="2369" y="87909"/>
                  <a:pt x="738" y="92658"/>
                  <a:pt x="1" y="97261"/>
                </a:cubicBezTo>
                <a:lnTo>
                  <a:pt x="135" y="97284"/>
                </a:lnTo>
                <a:cubicBezTo>
                  <a:pt x="1475" y="88837"/>
                  <a:pt x="5788" y="80133"/>
                  <a:pt x="13330" y="70681"/>
                </a:cubicBezTo>
                <a:cubicBezTo>
                  <a:pt x="16202" y="67083"/>
                  <a:pt x="19330" y="63586"/>
                  <a:pt x="22358" y="60200"/>
                </a:cubicBezTo>
                <a:cubicBezTo>
                  <a:pt x="25900" y="56234"/>
                  <a:pt x="29564" y="52133"/>
                  <a:pt x="32849" y="47832"/>
                </a:cubicBezTo>
                <a:cubicBezTo>
                  <a:pt x="38123" y="40916"/>
                  <a:pt x="42536" y="33307"/>
                  <a:pt x="45955" y="25195"/>
                </a:cubicBezTo>
                <a:cubicBezTo>
                  <a:pt x="49374" y="17095"/>
                  <a:pt x="51743" y="8626"/>
                  <a:pt x="53017" y="11"/>
                </a:cubicBezTo>
                <a:lnTo>
                  <a:pt x="52883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image" Target="../media/image1.jpg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58125"/>
            <a:ext cx="7717800" cy="3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erif"/>
              <a:buChar char="●"/>
              <a:defRPr sz="1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○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■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●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○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■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●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○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erif"/>
              <a:buChar char="■"/>
              <a:defRPr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8233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4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ctrTitle"/>
          </p:nvPr>
        </p:nvSpPr>
        <p:spPr>
          <a:xfrm>
            <a:off x="1669800" y="12919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Lymphoma</a:t>
            </a:r>
            <a:endParaRPr i="1"/>
          </a:p>
        </p:txBody>
      </p:sp>
      <p:sp>
        <p:nvSpPr>
          <p:cNvPr id="363" name="Google Shape;363;p37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Lymphoma Disease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64" name="Google Shape;364;p37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1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DD04A-8AC6-08E9-8954-D023652D957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Walid</a:t>
            </a:r>
            <a:r>
              <a:rPr lang="en-US" dirty="0"/>
              <a:t> ayoub</a:t>
            </a:r>
          </a:p>
          <a:p>
            <a:r>
              <a:rPr lang="en-US" dirty="0"/>
              <a:t>Mohammed </a:t>
            </a:r>
            <a:r>
              <a:rPr lang="en-US" dirty="0" err="1"/>
              <a:t>ibdah</a:t>
            </a:r>
            <a:r>
              <a:rPr lang="en-US" dirty="0"/>
              <a:t> </a:t>
            </a:r>
          </a:p>
          <a:p>
            <a:r>
              <a:rPr lang="en-US" dirty="0"/>
              <a:t>Ali </a:t>
            </a:r>
            <a:r>
              <a:rPr lang="en-US" dirty="0" err="1"/>
              <a:t>alabed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4EA5F33-EC2C-7FD7-96A8-506418044A6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HODGKIN’S LYMPHOMA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88374-9613-7583-DCD9-92E7344D8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C152C9-3C90-EDE0-70B2-E34E2F9F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209" y="482242"/>
            <a:ext cx="4879209" cy="417901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10E405E-6B83-AF66-39A8-E2EAAEC15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0" t="17979" r="12286" b="5566"/>
          <a:stretch/>
        </p:blipFill>
        <p:spPr>
          <a:xfrm>
            <a:off x="4572000" y="482241"/>
            <a:ext cx="4747830" cy="41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4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C7C7A-F0F6-8F1A-19FC-8DD5FDE2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05" y="538814"/>
            <a:ext cx="4070526" cy="500278"/>
          </a:xfrm>
        </p:spPr>
        <p:txBody>
          <a:bodyPr/>
          <a:lstStyle/>
          <a:p>
            <a:r>
              <a:rPr lang="en-US" sz="2800" b="1"/>
              <a:t>INVESTIGATIONS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48C495-A651-FFE3-1B16-6AF97A7B399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10000"/>
                  </a:schemeClr>
                </a:solidFill>
              </a:rPr>
              <a:t>HODGKIN’S LYMPHOMA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65DAC-0351-6EA9-2DE8-E577D280DF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EB988-7164-6A56-99D8-52621F87E01F}"/>
              </a:ext>
            </a:extLst>
          </p:cNvPr>
          <p:cNvSpPr txBox="1"/>
          <p:nvPr/>
        </p:nvSpPr>
        <p:spPr>
          <a:xfrm>
            <a:off x="138922" y="1065256"/>
            <a:ext cx="8866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/>
              <a:t>CBC</a:t>
            </a:r>
            <a:r>
              <a:rPr lang="en-US"/>
              <a:t> </a:t>
            </a:r>
          </a:p>
          <a:p>
            <a:pPr algn="l"/>
            <a:r>
              <a:rPr lang="en-US"/>
              <a:t> Anemia (chronic disease, rarely hemolytic), eosinophilia, leukocytosis, platelets normal or increased early, decreased in advanced disease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B</a:t>
            </a:r>
            <a:r>
              <a:rPr lang="en-US" b="1"/>
              <a:t>iochemistry</a:t>
            </a:r>
            <a:r>
              <a:rPr lang="en-US"/>
              <a:t> </a:t>
            </a:r>
          </a:p>
          <a:p>
            <a:pPr algn="l"/>
            <a:r>
              <a:rPr lang="en-US"/>
              <a:t> HIV serology LFTs (liver involvement) </a:t>
            </a:r>
          </a:p>
          <a:p>
            <a:pPr algn="l"/>
            <a:r>
              <a:rPr lang="en-US"/>
              <a:t> renal function tests (prior to initiating chemotherapy) </a:t>
            </a:r>
          </a:p>
          <a:p>
            <a:pPr algn="l"/>
            <a:r>
              <a:rPr lang="en-US"/>
              <a:t> ALP, Ca2+ (bone involvement)  ESR, LDH (monitor disease progression)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I</a:t>
            </a:r>
            <a:r>
              <a:rPr lang="en-US" b="1"/>
              <a:t>maging</a:t>
            </a:r>
            <a:r>
              <a:rPr lang="en-US"/>
              <a:t> </a:t>
            </a:r>
          </a:p>
          <a:p>
            <a:pPr algn="l"/>
            <a:r>
              <a:rPr lang="en-US"/>
              <a:t> CXR, CT chest (lymph nodes, mediastinal mass), CT abdomen/pelvis (liver or spleen involvement), gallium scan (assess treatment response), PET scans</a:t>
            </a:r>
          </a:p>
          <a:p>
            <a:pPr algn="l"/>
            <a:r>
              <a:rPr lang="en-US"/>
              <a:t> Cardiac function assessment (MUGA scan or echocardiography): for patients at high risk of pre-treatment cardiac disease (age &gt;60, history of HTN, CHF, PUD, CAD, MI, CVA), treatment can be cardiotoxic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/>
              <a:t>PFTs</a:t>
            </a:r>
            <a:r>
              <a:rPr lang="en-US"/>
              <a:t>: if history of lung disease (COPD, smoking, previous radiation to lung)</a:t>
            </a:r>
          </a:p>
          <a:p>
            <a:pPr algn="l"/>
            <a:r>
              <a:rPr lang="en-US"/>
              <a:t>• excisional lymph node biopsy confrms diagnosis 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B</a:t>
            </a:r>
            <a:r>
              <a:rPr lang="en-US" b="1"/>
              <a:t>one marrow biopsy</a:t>
            </a:r>
            <a:r>
              <a:rPr lang="en-US"/>
              <a:t> to assess marrow infltration (only necessary if B-symptoms, stage III or IV, bulky disease or cytopenia)</a:t>
            </a:r>
          </a:p>
        </p:txBody>
      </p:sp>
    </p:spTree>
    <p:extLst>
      <p:ext uri="{BB962C8B-B14F-4D97-AF65-F5344CB8AC3E}">
        <p14:creationId xmlns:p14="http://schemas.microsoft.com/office/powerpoint/2010/main" val="422517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title"/>
          </p:nvPr>
        </p:nvSpPr>
        <p:spPr>
          <a:xfrm>
            <a:off x="338367" y="65911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TREATMENT </a:t>
            </a:r>
            <a:endParaRPr i="1"/>
          </a:p>
        </p:txBody>
      </p:sp>
      <p:sp>
        <p:nvSpPr>
          <p:cNvPr id="524" name="Google Shape;524;p45"/>
          <p:cNvSpPr txBox="1">
            <a:spLocks noGrp="1"/>
          </p:cNvSpPr>
          <p:nvPr>
            <p:ph type="subTitle" idx="1"/>
          </p:nvPr>
        </p:nvSpPr>
        <p:spPr>
          <a:xfrm>
            <a:off x="1412472" y="1380551"/>
            <a:ext cx="5826900" cy="3193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Stage Ia and IIa: local radiation with a small course of chemotherapy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
Stage III and IV or anyone with “B” symptoms: ABVD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
A = adriamycin (doxorubicin)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 = bleomycin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 = vinblastine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 = dacarbazine</a:t>
            </a:r>
            <a:endParaRPr sz="1800"/>
          </a:p>
        </p:txBody>
      </p:sp>
      <p:sp>
        <p:nvSpPr>
          <p:cNvPr id="525" name="Google Shape;525;p45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Lymphoma Disease</a:t>
            </a:r>
            <a:endParaRPr/>
          </a:p>
        </p:txBody>
      </p:sp>
      <p:sp>
        <p:nvSpPr>
          <p:cNvPr id="526" name="Google Shape;526;p45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C542F-0853-5D8F-31C2-B17E07FE103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64088"/>
            <a:ext cx="449263" cy="246062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771D7-46B1-AE2C-A12E-562507B7ACF2}"/>
              </a:ext>
            </a:extLst>
          </p:cNvPr>
          <p:cNvSpPr txBox="1"/>
          <p:nvPr/>
        </p:nvSpPr>
        <p:spPr>
          <a:xfrm>
            <a:off x="1340876" y="1718728"/>
            <a:ext cx="64622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Radiation increases the risk of solid tumors such as breast, thyroid, or lung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
cancer. Screening for breast cancer is recommended 8 years or more after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
treatment. Radiation also increases the chance of premature coronary artery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
disease. The risk of acute leukemia, MDS, and NHL as a complication of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
chemotherapy is about 1% per year.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BDBFB-2522-1EB6-81E2-5DCEDE0FF745}"/>
              </a:ext>
            </a:extLst>
          </p:cNvPr>
          <p:cNvSpPr txBox="1"/>
          <p:nvPr/>
        </p:nvSpPr>
        <p:spPr>
          <a:xfrm>
            <a:off x="1340876" y="379495"/>
            <a:ext cx="604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COMPLICATIONS OF CHEMOTHERAPY AND RADIATION  </a:t>
            </a:r>
          </a:p>
        </p:txBody>
      </p:sp>
    </p:spTree>
    <p:extLst>
      <p:ext uri="{BB962C8B-B14F-4D97-AF65-F5344CB8AC3E}">
        <p14:creationId xmlns:p14="http://schemas.microsoft.com/office/powerpoint/2010/main" val="392747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D5B5-67D9-A600-AC1C-41A5F892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72" y="614091"/>
            <a:ext cx="4563900" cy="531900"/>
          </a:xfrm>
        </p:spPr>
        <p:txBody>
          <a:bodyPr/>
          <a:lstStyle/>
          <a:p>
            <a:r>
              <a:rPr lang="en-US"/>
              <a:t>NON-HODGKIN LYMPHOMA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D774A-7A46-260F-389D-4A5C6E45D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3" y="1218275"/>
            <a:ext cx="3767187" cy="3070262"/>
          </a:xfrm>
        </p:spPr>
        <p:txBody>
          <a:bodyPr/>
          <a:lstStyle/>
          <a:p>
            <a:r>
              <a:rPr lang="en-US" sz="1600"/>
              <a:t>Non-Hodgkin lymphoma (NHL) is a proliferation of lymphocytes in the lymph nodes and spleen. NHL is most often widespread at presentation and can affect</a:t>
            </a:r>
          </a:p>
          <a:p>
            <a:r>
              <a:rPr lang="en-US" sz="1600"/>
              <a:t>any lymph node or organ that has lymphoid tissue. </a:t>
            </a:r>
          </a:p>
          <a:p>
            <a:r>
              <a:rPr lang="en-US" sz="1600"/>
              <a:t>Malignant proliferation of lymphoid cells of progenitor or mature B- or T-cells.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A45ADA1-7A93-5E14-6B70-E740807B3F7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10000"/>
                  </a:schemeClr>
                </a:solidFill>
              </a:rPr>
              <a:t>Non-Hodgkin Lymphoma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EDF3-8AF9-9E26-3ACC-A9BEC6B758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74829BD-3AFD-6E70-D96C-28B2BA64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72" y="880041"/>
            <a:ext cx="4344528" cy="37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4"/>
          <p:cNvSpPr txBox="1">
            <a:spLocks noGrp="1"/>
          </p:cNvSpPr>
          <p:nvPr>
            <p:ph type="title"/>
          </p:nvPr>
        </p:nvSpPr>
        <p:spPr>
          <a:xfrm>
            <a:off x="120830" y="1080950"/>
            <a:ext cx="2200103" cy="3811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Small B-cells</a:t>
            </a:r>
            <a:endParaRPr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5" name="Google Shape;505;p44"/>
          <p:cNvSpPr txBox="1">
            <a:spLocks noGrp="1"/>
          </p:cNvSpPr>
          <p:nvPr>
            <p:ph type="subTitle" idx="1"/>
          </p:nvPr>
        </p:nvSpPr>
        <p:spPr>
          <a:xfrm>
            <a:off x="258233" y="1462072"/>
            <a:ext cx="3299739" cy="2995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   </a:t>
            </a:r>
            <a:r>
              <a:rPr lang="en-US"/>
              <a:t>Follicular lymphoma - enlarged and too many follicles-Can progress to diffuse large B cell lymphoma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 </a:t>
            </a:r>
            <a:r>
              <a:rPr lang="en-US"/>
              <a:t>Mantle cell lymphoma - cancer of mantle (area around follicle)-Often present in late adulthood with painless lymphadenopathy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en-US"/>
              <a:t>Marginal zone lymphoma - cancer of marginal zone (area around mantle)-Marginal zone made of postgerminal B cells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Small lymphocytic lymphoma (CLL that involve tissue)</a:t>
            </a:r>
            <a:endParaRPr/>
          </a:p>
        </p:txBody>
      </p:sp>
      <p:sp>
        <p:nvSpPr>
          <p:cNvPr id="512" name="Google Shape;512;p44"/>
          <p:cNvSpPr txBox="1">
            <a:spLocks noGrp="1"/>
          </p:cNvSpPr>
          <p:nvPr>
            <p:ph type="title" idx="15"/>
          </p:nvPr>
        </p:nvSpPr>
        <p:spPr>
          <a:xfrm>
            <a:off x="120830" y="517003"/>
            <a:ext cx="3063973" cy="505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CLASSIFICATION</a:t>
            </a:r>
            <a:r>
              <a:rPr lang="en-US"/>
              <a:t> </a:t>
            </a:r>
            <a:endParaRPr/>
          </a:p>
        </p:txBody>
      </p:sp>
      <p:sp>
        <p:nvSpPr>
          <p:cNvPr id="513" name="Google Shape;513;p44"/>
          <p:cNvSpPr txBox="1">
            <a:spLocks noGrp="1"/>
          </p:cNvSpPr>
          <p:nvPr>
            <p:ph type="title" idx="8"/>
          </p:nvPr>
        </p:nvSpPr>
        <p:spPr>
          <a:xfrm>
            <a:off x="4572000" y="820583"/>
            <a:ext cx="3843161" cy="573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Intermediate B cell lymphoma</a:t>
            </a:r>
            <a:endParaRPr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4" name="Google Shape;514;p44"/>
          <p:cNvSpPr txBox="1">
            <a:spLocks noGrp="1"/>
          </p:cNvSpPr>
          <p:nvPr>
            <p:ph type="subTitle" idx="9"/>
          </p:nvPr>
        </p:nvSpPr>
        <p:spPr>
          <a:xfrm>
            <a:off x="5006293" y="1574332"/>
            <a:ext cx="3140568" cy="1422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Burkitt lymphoma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Often present in child or young adult as extranodal mass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•African form – in jaws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•Sporadic form – in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abdomen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4"/>
          <p:cNvSpPr txBox="1">
            <a:spLocks noGrp="1"/>
          </p:cNvSpPr>
          <p:nvPr>
            <p:ph type="title" idx="13"/>
          </p:nvPr>
        </p:nvSpPr>
        <p:spPr>
          <a:xfrm flipH="1">
            <a:off x="4572000" y="2996341"/>
            <a:ext cx="3002393" cy="355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Large B cells</a:t>
            </a:r>
            <a:endParaRPr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6" name="Google Shape;516;p44"/>
          <p:cNvSpPr txBox="1">
            <a:spLocks noGrp="1"/>
          </p:cNvSpPr>
          <p:nvPr>
            <p:ph type="subTitle" idx="14"/>
          </p:nvPr>
        </p:nvSpPr>
        <p:spPr>
          <a:xfrm>
            <a:off x="4475466" y="3351905"/>
            <a:ext cx="4243862" cy="1274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Diffuse large B-cell lymphoma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Most common NHL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-High grade (aggressive)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in late adulthood as extranodal mass or enlarging lymph nodes</a:t>
            </a:r>
            <a:endParaRPr/>
          </a:p>
        </p:txBody>
      </p:sp>
      <p:sp>
        <p:nvSpPr>
          <p:cNvPr id="517" name="Google Shape;517;p44"/>
          <p:cNvSpPr txBox="1">
            <a:spLocks noGrp="1"/>
          </p:cNvSpPr>
          <p:nvPr>
            <p:ph type="subTitle" idx="16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-US" b="1">
                <a:solidFill>
                  <a:schemeClr val="bg1">
                    <a:lumMod val="10000"/>
                  </a:schemeClr>
                </a:solidFill>
              </a:rPr>
              <a:t>NON-HODGKIN LYMPHOMA </a:t>
            </a:r>
            <a:endParaRPr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18" name="Google Shape;518;p44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12000B-D33B-657A-7422-CDE02D8EF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10000"/>
                  </a:schemeClr>
                </a:solidFill>
              </a:rPr>
              <a:t>NON-HODGKIN LYMPHOMA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1128508-9B6D-EE7D-1B99-033D1FAC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5F5E3-00C4-5407-6DE1-A1B3FF44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27" y="643322"/>
            <a:ext cx="7704000" cy="572700"/>
          </a:xfrm>
        </p:spPr>
        <p:txBody>
          <a:bodyPr/>
          <a:lstStyle/>
          <a:p>
            <a:r>
              <a:rPr lang="en-US"/>
              <a:t>CLINICAL FEATURES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6452F-6786-6811-AA4D-189EC98E77E4}"/>
              </a:ext>
            </a:extLst>
          </p:cNvPr>
          <p:cNvSpPr txBox="1"/>
          <p:nvPr/>
        </p:nvSpPr>
        <p:spPr>
          <a:xfrm>
            <a:off x="749808" y="1498098"/>
            <a:ext cx="72376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P</a:t>
            </a:r>
            <a:r>
              <a:rPr lang="en-US"/>
              <a:t>ainless superfcial lymphadenopathy, usually &gt;1 lymph node region </a:t>
            </a:r>
          </a:p>
          <a:p>
            <a:pPr algn="l"/>
            <a:r>
              <a:rPr lang="en-US">
                <a:sym typeface="Wingdings" pitchFamily="2" charset="2"/>
              </a:rPr>
              <a:t>U</a:t>
            </a:r>
            <a:r>
              <a:rPr lang="en-US"/>
              <a:t>sually presents as widespread disease (exception is aggressive lymphoma)</a:t>
            </a:r>
          </a:p>
          <a:p>
            <a:pPr algn="l"/>
            <a:r>
              <a:rPr lang="en-US">
                <a:sym typeface="Wingdings" pitchFamily="2" charset="2"/>
              </a:rPr>
              <a:t>C</a:t>
            </a:r>
            <a:r>
              <a:rPr lang="en-US"/>
              <a:t>onstitutional symptoms not as common as in Hodgkin lymphoma 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C</a:t>
            </a:r>
            <a:r>
              <a:rPr lang="en-US" b="1"/>
              <a:t>ytopenia</a:t>
            </a:r>
            <a:r>
              <a:rPr lang="en-US"/>
              <a:t>: anemia ± neutropenia ± thrombocytopenia can occur when bone marrow is involved 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A</a:t>
            </a:r>
            <a:r>
              <a:rPr lang="en-US" b="1"/>
              <a:t>bdominal signs</a:t>
            </a:r>
            <a:r>
              <a:rPr lang="en-US"/>
              <a:t> </a:t>
            </a:r>
          </a:p>
          <a:p>
            <a:pPr algn="l"/>
            <a:r>
              <a:rPr lang="en-US"/>
              <a:t> hepatosplenomegaly </a:t>
            </a:r>
          </a:p>
          <a:p>
            <a:pPr algn="l"/>
            <a:r>
              <a:rPr lang="en-US"/>
              <a:t> retroperitoneal and mesenteric involvement (second most common site of involvement)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O</a:t>
            </a:r>
            <a:r>
              <a:rPr lang="en-US" b="1"/>
              <a:t>ropharyngeal involvement</a:t>
            </a:r>
            <a:r>
              <a:rPr lang="en-US"/>
              <a:t> in 5-10% with sore throat and obstructive apnea 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E</a:t>
            </a:r>
            <a:r>
              <a:rPr lang="en-US" b="1"/>
              <a:t>xtranodal involvement</a:t>
            </a:r>
            <a:r>
              <a:rPr lang="en-US"/>
              <a:t>: most commonly GI tract; also testes, bone, kidney 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/>
              <a:t>CNS involvement</a:t>
            </a:r>
            <a:r>
              <a:rPr lang="en-US"/>
              <a:t> in 1% (ofen with HIV)</a:t>
            </a:r>
          </a:p>
        </p:txBody>
      </p:sp>
    </p:spTree>
    <p:extLst>
      <p:ext uri="{BB962C8B-B14F-4D97-AF65-F5344CB8AC3E}">
        <p14:creationId xmlns:p14="http://schemas.microsoft.com/office/powerpoint/2010/main" val="78658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47BCA-0628-292D-8BE5-98468D959F2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64088"/>
            <a:ext cx="449263" cy="246062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B07EC-8BD9-BA7B-A7FA-DA6251299A7E}"/>
              </a:ext>
            </a:extLst>
          </p:cNvPr>
          <p:cNvSpPr txBox="1"/>
          <p:nvPr/>
        </p:nvSpPr>
        <p:spPr>
          <a:xfrm>
            <a:off x="224631" y="255706"/>
            <a:ext cx="320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INVESTIGATIONS</a:t>
            </a:r>
            <a:r>
              <a:rPr 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AFC9E-0B83-34DE-9153-4D772FE06080}"/>
              </a:ext>
            </a:extLst>
          </p:cNvPr>
          <p:cNvSpPr txBox="1"/>
          <p:nvPr/>
        </p:nvSpPr>
        <p:spPr>
          <a:xfrm>
            <a:off x="449263" y="1009214"/>
            <a:ext cx="396009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ym typeface="Wingdings" pitchFamily="2" charset="2"/>
              </a:rPr>
              <a:t></a:t>
            </a:r>
            <a:r>
              <a:rPr lang="en-US" sz="1600" b="1">
                <a:solidFill>
                  <a:srgbClr val="FF0000"/>
                </a:solidFill>
              </a:rPr>
              <a:t>CBC</a:t>
            </a:r>
          </a:p>
          <a:p>
            <a:pPr algn="l"/>
            <a:r>
              <a:rPr lang="en-US"/>
              <a:t> normocytic normochromic anemia </a:t>
            </a:r>
          </a:p>
          <a:p>
            <a:pPr algn="l"/>
            <a:r>
              <a:rPr lang="en-US"/>
              <a:t> autoimmune hemolytic anemia </a:t>
            </a:r>
          </a:p>
          <a:p>
            <a:pPr algn="l"/>
            <a:r>
              <a:rPr lang="en-US"/>
              <a:t> advanced disease: thrombocytopenia, neutropenia, and leukoerythroblastic anemia</a:t>
            </a:r>
          </a:p>
          <a:p>
            <a:pPr algn="l"/>
            <a:r>
              <a:rPr lang="en-US" b="1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P</a:t>
            </a:r>
            <a:r>
              <a:rPr lang="en-US"/>
              <a:t>eripheral blood flm may show lymphoma cells </a:t>
            </a:r>
          </a:p>
          <a:p>
            <a:pPr algn="l"/>
            <a:r>
              <a:rPr lang="en-US" b="1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Fl</a:t>
            </a:r>
            <a:r>
              <a:rPr lang="en-US"/>
              <a:t>ow cytometry of peripheral blood is valuable for low-grade NHL
</a:t>
            </a:r>
            <a:r>
              <a:rPr lang="en-US" sz="1600" b="1">
                <a:sym typeface="Wingdings" pitchFamily="2" charset="2"/>
              </a:rPr>
              <a:t></a:t>
            </a:r>
            <a:r>
              <a:rPr lang="en-US" sz="1600" b="1">
                <a:solidFill>
                  <a:srgbClr val="00B0F0"/>
                </a:solidFill>
                <a:sym typeface="Wingdings" pitchFamily="2" charset="2"/>
              </a:rPr>
              <a:t>BIOCHEMISTRY</a:t>
            </a:r>
            <a:endParaRPr lang="en-US" sz="1600" b="1">
              <a:solidFill>
                <a:srgbClr val="00B0F0"/>
              </a:solidFill>
            </a:endParaRPr>
          </a:p>
          <a:p>
            <a:pPr algn="l"/>
            <a:r>
              <a:rPr lang="en-US"/>
              <a:t> increase in uric acid </a:t>
            </a:r>
          </a:p>
          <a:p>
            <a:pPr algn="l"/>
            <a:r>
              <a:rPr lang="en-US"/>
              <a:t> abnormal LFTs in liver metastases </a:t>
            </a:r>
          </a:p>
          <a:p>
            <a:pPr algn="l"/>
            <a:r>
              <a:rPr lang="en-US"/>
              <a:t> increased LDH (rapidly progressing disease, poor prognostic factor)</a:t>
            </a:r>
          </a:p>
          <a:p>
            <a:pPr algn="l"/>
            <a:r>
              <a:rPr lang="en-US" b="1">
                <a:sym typeface="Wingdings" pitchFamily="2" charset="2"/>
              </a:rPr>
              <a:t></a:t>
            </a:r>
            <a:r>
              <a:rPr lang="en-US" b="1">
                <a:solidFill>
                  <a:srgbClr val="002060"/>
                </a:solidFill>
              </a:rPr>
              <a:t>CXR</a:t>
            </a:r>
            <a:r>
              <a:rPr lang="en-US"/>
              <a:t>,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CT</a:t>
            </a:r>
            <a:r>
              <a:rPr lang="en-US"/>
              <a:t> neck, abdomen, pelvis for staging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7420C-2CA8-5229-4516-333AF4075CB0}"/>
              </a:ext>
            </a:extLst>
          </p:cNvPr>
          <p:cNvSpPr txBox="1"/>
          <p:nvPr/>
        </p:nvSpPr>
        <p:spPr>
          <a:xfrm>
            <a:off x="5347251" y="501382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ym typeface="Wingdings" pitchFamily="2" charset="2"/>
              </a:rPr>
              <a:t></a:t>
            </a:r>
            <a:r>
              <a:rPr lang="en-US" b="1">
                <a:solidFill>
                  <a:srgbClr val="7030A0"/>
                </a:solidFill>
              </a:rPr>
              <a:t>PET</a:t>
            </a:r>
            <a:r>
              <a:rPr lang="en-US"/>
              <a:t> is useful for monitoring response to treatment and evaluation of residual tumour following therapy in aggressive histological 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FE19C-1DFA-764C-6959-7FC265CA1108}"/>
              </a:ext>
            </a:extLst>
          </p:cNvPr>
          <p:cNvSpPr txBox="1"/>
          <p:nvPr/>
        </p:nvSpPr>
        <p:spPr>
          <a:xfrm>
            <a:off x="5347251" y="2364572"/>
            <a:ext cx="23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DIAGNOSIS</a:t>
            </a:r>
            <a:r>
              <a:rPr lang="en-US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05627-4BAB-68C7-3E81-E10079CCC991}"/>
              </a:ext>
            </a:extLst>
          </p:cNvPr>
          <p:cNvSpPr txBox="1"/>
          <p:nvPr/>
        </p:nvSpPr>
        <p:spPr>
          <a:xfrm>
            <a:off x="5347251" y="2873545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ym typeface="Wingdings" pitchFamily="2" charset="2"/>
              </a:rPr>
              <a:t></a:t>
            </a:r>
            <a:r>
              <a:rPr lang="en-US" b="1">
                <a:solidFill>
                  <a:schemeClr val="tx1"/>
                </a:solidFill>
              </a:rPr>
              <a:t>Lymph node biopsy:</a:t>
            </a:r>
            <a:r>
              <a:rPr lang="en-US"/>
              <a:t> excisional biopsy preferred, FNA unreliable</a:t>
            </a:r>
          </a:p>
          <a:p>
            <a:pPr algn="l"/>
            <a:r>
              <a:rPr lang="en-US" b="1">
                <a:sym typeface="Wingdings" pitchFamily="2" charset="2"/>
              </a:rPr>
              <a:t></a:t>
            </a:r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b="1">
                <a:solidFill>
                  <a:schemeClr val="tx1"/>
                </a:solidFill>
              </a:rPr>
              <a:t>one marrow biopsy:</a:t>
            </a:r>
            <a:r>
              <a:rPr lang="en-US"/>
              <a:t> not optimal for diagnosis as BM may not be involved </a:t>
            </a:r>
          </a:p>
        </p:txBody>
      </p:sp>
    </p:spTree>
    <p:extLst>
      <p:ext uri="{BB962C8B-B14F-4D97-AF65-F5344CB8AC3E}">
        <p14:creationId xmlns:p14="http://schemas.microsoft.com/office/powerpoint/2010/main" val="279888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9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1">
                    <a:lumMod val="10000"/>
                  </a:schemeClr>
                </a:solidFill>
              </a:rPr>
              <a:t>NON-HODGKIN LYMPHOMA </a:t>
            </a:r>
            <a:endParaRPr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67" name="Google Shape;767;p59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68" name="Google Shape;768;p59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graphicFrame>
        <p:nvGraphicFramePr>
          <p:cNvPr id="769" name="Google Shape;769;p59"/>
          <p:cNvGraphicFramePr/>
          <p:nvPr>
            <p:extLst>
              <p:ext uri="{D42A27DB-BD31-4B8C-83A1-F6EECF244321}">
                <p14:modId xmlns:p14="http://schemas.microsoft.com/office/powerpoint/2010/main" val="4244598542"/>
              </p:ext>
            </p:extLst>
          </p:nvPr>
        </p:nvGraphicFramePr>
        <p:xfrm>
          <a:off x="939700" y="1287587"/>
          <a:ext cx="6749574" cy="1554420"/>
        </p:xfrm>
        <a:graphic>
          <a:graphicData uri="http://schemas.openxmlformats.org/drawingml/2006/table">
            <a:tbl>
              <a:tblPr>
                <a:noFill/>
                <a:tableStyleId>{DBA05482-1EAC-4784-B999-9E5A79A2322A}</a:tableStyleId>
              </a:tblPr>
              <a:tblGrid>
                <a:gridCol w="337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Local disease (stage Ia and IIa)</a:t>
                      </a:r>
                      <a:endParaRPr sz="1800" b="1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Advanced disease (stage III and IV, any “B” symptoms)</a:t>
                      </a:r>
                      <a:endParaRPr sz="1800" b="1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Local radiation and small dose/course of chemotherapy</a:t>
                      </a:r>
                      <a:endParaRPr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Combination chemotherapy with CHOP and rituximab, an antibody against CD20</a:t>
                      </a:r>
                      <a:endParaRPr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2283DA-7CCB-5B19-A3FA-1030590B70AB}"/>
              </a:ext>
            </a:extLst>
          </p:cNvPr>
          <p:cNvSpPr txBox="1"/>
          <p:nvPr/>
        </p:nvSpPr>
        <p:spPr>
          <a:xfrm>
            <a:off x="939700" y="2945637"/>
            <a:ext cx="59905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C</a:t>
            </a:r>
            <a:r>
              <a:rPr lang="en-US"/>
              <a:t> = cyclophosphamide
</a:t>
            </a:r>
          </a:p>
          <a:p>
            <a:pPr algn="l"/>
            <a:r>
              <a:rPr lang="en-US" b="1"/>
              <a:t>H</a:t>
            </a:r>
            <a:r>
              <a:rPr lang="en-US"/>
              <a:t> = adriamycin (doxorubicin or “hydroxydaunorubicin”)</a:t>
            </a:r>
          </a:p>
          <a:p>
            <a:pPr algn="l"/>
            <a:endParaRPr lang="en-US"/>
          </a:p>
          <a:p>
            <a:pPr algn="l"/>
            <a:r>
              <a:rPr lang="en-US" b="1"/>
              <a:t>O</a:t>
            </a:r>
            <a:r>
              <a:rPr lang="en-US"/>
              <a:t> = vincristine (Oncovin)
</a:t>
            </a:r>
          </a:p>
          <a:p>
            <a:pPr algn="l"/>
            <a:r>
              <a:rPr lang="en-US" b="1"/>
              <a:t>P</a:t>
            </a:r>
            <a:r>
              <a:rPr lang="en-US"/>
              <a:t> = prednisone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24F5D-36D3-7D6C-44E4-3F58A1D9FAD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64088"/>
            <a:ext cx="449263" cy="246062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5B85D8-6F75-7EE3-950E-EAD8E1679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1635"/>
              </p:ext>
            </p:extLst>
          </p:nvPr>
        </p:nvGraphicFramePr>
        <p:xfrm>
          <a:off x="557690" y="212290"/>
          <a:ext cx="8224890" cy="4718919"/>
        </p:xfrm>
        <a:graphic>
          <a:graphicData uri="http://schemas.openxmlformats.org/drawingml/2006/table">
            <a:tbl>
              <a:tblPr firstRow="1" bandRow="1">
                <a:tableStyleId>{DBA05482-1EAC-4784-B999-9E5A79A2322A}</a:tableStyleId>
              </a:tblPr>
              <a:tblGrid>
                <a:gridCol w="2741630">
                  <a:extLst>
                    <a:ext uri="{9D8B030D-6E8A-4147-A177-3AD203B41FA5}">
                      <a16:colId xmlns:a16="http://schemas.microsoft.com/office/drawing/2014/main" val="2671659569"/>
                    </a:ext>
                  </a:extLst>
                </a:gridCol>
                <a:gridCol w="2741630">
                  <a:extLst>
                    <a:ext uri="{9D8B030D-6E8A-4147-A177-3AD203B41FA5}">
                      <a16:colId xmlns:a16="http://schemas.microsoft.com/office/drawing/2014/main" val="545856699"/>
                    </a:ext>
                  </a:extLst>
                </a:gridCol>
                <a:gridCol w="2741630">
                  <a:extLst>
                    <a:ext uri="{9D8B030D-6E8A-4147-A177-3AD203B41FA5}">
                      <a16:colId xmlns:a16="http://schemas.microsoft.com/office/drawing/2014/main" val="3542761754"/>
                    </a:ext>
                  </a:extLst>
                </a:gridCol>
              </a:tblGrid>
              <a:tr h="323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Hodgkin Lymphoma</a:t>
                      </a:r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none">
                          <a:solidFill>
                            <a:schemeClr val="bg1"/>
                          </a:solidFill>
                        </a:rPr>
                        <a:t>Non-Hodgkin Lymphoma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58027"/>
                  </a:ext>
                </a:extLst>
              </a:tr>
              <a:tr h="32329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Frequency</a:t>
                      </a:r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37564"/>
                  </a:ext>
                </a:extLst>
              </a:tr>
              <a:tr h="671539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Malignant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bg1"/>
                          </a:solidFill>
                        </a:rPr>
                        <a:t>Reed-Sternberg cells (owl eye cells) – B cells –induce inflammation and fibrosis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bg1"/>
                          </a:solidFill>
                        </a:rPr>
                        <a:t>Lymphoid cells – many subtypes – most are B cell than T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6733"/>
                  </a:ext>
                </a:extLst>
              </a:tr>
              <a:tr h="47567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Mass Composition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Inflammatory cells and fibrosis (reactive cells)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Lymphoid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85315"/>
                  </a:ext>
                </a:extLst>
              </a:tr>
              <a:tr h="867405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Painless lymphadenopathy</a:t>
                      </a:r>
                    </a:p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 B symptoms</a:t>
                      </a:r>
                    </a:p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Bimodal: classically seen in young adult and &gt;55 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 Painless lymphadenopathy</a:t>
                      </a:r>
                    </a:p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 Classically seen in late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75068"/>
                  </a:ext>
                </a:extLst>
              </a:tr>
              <a:tr h="47567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Spread</a:t>
                      </a:r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Contiguous (touching); rarely extranodal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bg1"/>
                          </a:solidFill>
                        </a:rPr>
                        <a:t>Diffuse; often extranodal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81655"/>
                  </a:ext>
                </a:extLst>
              </a:tr>
              <a:tr h="32329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Staging</a:t>
                      </a:r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Guides therapy</a:t>
                      </a:r>
                    </a:p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Radiation mainstray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Limited importance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17757"/>
                  </a:ext>
                </a:extLst>
              </a:tr>
              <a:tr h="32329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Leukemic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Doesn’t 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Occurs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32269"/>
                  </a:ext>
                </a:extLst>
              </a:tr>
              <a:tr h="32329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Prognosis</a:t>
                      </a:r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Much better prognosis than non-Hodgkins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4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2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>
            <a:spLocks noGrp="1"/>
          </p:cNvSpPr>
          <p:nvPr>
            <p:ph type="body" idx="1"/>
          </p:nvPr>
        </p:nvSpPr>
        <p:spPr>
          <a:xfrm>
            <a:off x="4959421" y="1520571"/>
            <a:ext cx="2883900" cy="2650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Collection of lymphoid malignancies in which malignant lymphocytes accumulate at lymph nodes and lymphoid tissues</a:t>
            </a:r>
            <a:r>
              <a:rPr lang="en-US" sz="1600">
                <a:sym typeface="Wingdings" pitchFamily="2" charset="2"/>
              </a:rPr>
              <a:t></a:t>
            </a:r>
            <a:r>
              <a:rPr lang="en-US" sz="1600"/>
              <a:t>leading to lymphadenopathy, extranodal disease, and constitutional symptoms,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“B”  symptoms .</a:t>
            </a:r>
            <a:endParaRPr sz="1600"/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/>
          </p:nvPr>
        </p:nvSpPr>
        <p:spPr>
          <a:xfrm>
            <a:off x="4959421" y="892971"/>
            <a:ext cx="24372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Lymphoma</a:t>
            </a:r>
            <a:r>
              <a:rPr lang="en-US"/>
              <a:t> </a:t>
            </a:r>
            <a:endParaRPr/>
          </a:p>
        </p:txBody>
      </p:sp>
      <p:pic>
        <p:nvPicPr>
          <p:cNvPr id="404" name="Google Shape;404;p40"/>
          <p:cNvPicPr preferRelativeResize="0"/>
          <p:nvPr/>
        </p:nvPicPr>
        <p:blipFill rotWithShape="1">
          <a:blip r:embed="rId3">
            <a:alphaModFix/>
          </a:blip>
          <a:srcRect l="19191" t="566" r="24362"/>
          <a:stretch/>
        </p:blipFill>
        <p:spPr>
          <a:xfrm>
            <a:off x="1152644" y="611838"/>
            <a:ext cx="3337800" cy="3919800"/>
          </a:xfrm>
          <a:prstGeom prst="roundRect">
            <a:avLst>
              <a:gd name="adj" fmla="val 7886"/>
            </a:avLst>
          </a:prstGeom>
          <a:noFill/>
          <a:ln>
            <a:noFill/>
          </a:ln>
        </p:spPr>
      </p:pic>
      <p:sp>
        <p:nvSpPr>
          <p:cNvPr id="405" name="Google Shape;405;p40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Lymphoma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06" name="Google Shape;406;p40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2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D517-0CE9-1302-9D8A-51ABC677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D594A271-24D5-C917-01A1-208185D0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7200" b="1">
              <a:cs typeface="Tahoma" panose="020B060403050404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7200" b="1">
                <a:cs typeface="Tahoma" panose="020B0604030504040204" pitchFamily="34" charset="0"/>
              </a:rPr>
              <a:t>Thank you </a:t>
            </a:r>
            <a:r>
              <a:rPr lang="en-US" altLang="en-US" sz="7200" b="1"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ar-SA" altLang="en-US" sz="7200" b="1">
              <a:sym typeface="Wingdings" panose="05000000000000000000" pitchFamily="2" charset="2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ar-SA" altLang="en-US" sz="7200" b="1"/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063764FF-896D-91CF-851F-46CC4673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4" y="2518172"/>
            <a:ext cx="300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54BF8-F769-5810-46EB-A80AF1980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AA779C-6F91-6564-1420-CE37BF8D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9856" y="213881"/>
            <a:ext cx="6658398" cy="310166"/>
          </a:xfrm>
        </p:spPr>
        <p:txBody>
          <a:bodyPr/>
          <a:lstStyle/>
          <a:p>
            <a:r>
              <a:rPr lang="en-US" sz="2000"/>
              <a:t>STAGING Of LYMPHOMAS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27EEA3F-AAB3-B4E5-1345-B4DB5C456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1" y="524047"/>
            <a:ext cx="7194251" cy="46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7E4A-A88B-64B5-C67B-F8490CA13C1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64088"/>
            <a:ext cx="449263" cy="246062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37F81-68A4-4D2E-A1A2-2150CB83AB51}"/>
              </a:ext>
            </a:extLst>
          </p:cNvPr>
          <p:cNvSpPr txBox="1"/>
          <p:nvPr/>
        </p:nvSpPr>
        <p:spPr>
          <a:xfrm>
            <a:off x="332509" y="28281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SUB-TYPES</a:t>
            </a:r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818A1-03FB-7C20-8385-C2675D2DBB51}"/>
              </a:ext>
            </a:extLst>
          </p:cNvPr>
          <p:cNvSpPr txBox="1"/>
          <p:nvPr/>
        </p:nvSpPr>
        <p:spPr>
          <a:xfrm>
            <a:off x="332509" y="682923"/>
            <a:ext cx="1828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olidFill>
                  <a:srgbClr val="C00000"/>
                </a:solidFill>
              </a:rPr>
              <a:t>A</a:t>
            </a:r>
            <a:r>
              <a:rPr lang="en-US"/>
              <a:t> = absence of B-symptoms</a:t>
            </a:r>
          </a:p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 b="1">
                <a:solidFill>
                  <a:srgbClr val="C00000"/>
                </a:solidFill>
              </a:rPr>
              <a:t>B</a:t>
            </a:r>
            <a:r>
              <a:rPr lang="en-US"/>
              <a:t> = presence of B-symptoms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AB938-D91D-B561-ABA5-C7E87F72198E}"/>
              </a:ext>
            </a:extLst>
          </p:cNvPr>
          <p:cNvSpPr txBox="1"/>
          <p:nvPr/>
        </p:nvSpPr>
        <p:spPr>
          <a:xfrm>
            <a:off x="2161309" y="1006088"/>
            <a:ext cx="266037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/>
              <a:t>“B” symptoms: fever, weight loss, drenching night sweats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D88C5-81E8-513C-6CEF-342FC9443DDB}"/>
              </a:ext>
            </a:extLst>
          </p:cNvPr>
          <p:cNvSpPr txBox="1"/>
          <p:nvPr/>
        </p:nvSpPr>
        <p:spPr>
          <a:xfrm>
            <a:off x="332509" y="1747388"/>
            <a:ext cx="312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CHROMOSOMAL TRANSLOCATIONS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7FAE4-F66F-3AB7-0700-D71077FF26E2}"/>
              </a:ext>
            </a:extLst>
          </p:cNvPr>
          <p:cNvSpPr txBox="1"/>
          <p:nvPr/>
        </p:nvSpPr>
        <p:spPr>
          <a:xfrm>
            <a:off x="287149" y="2455274"/>
            <a:ext cx="1828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TRANSLOCATION</a:t>
            </a:r>
            <a:r>
              <a:rPr 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1AF82-E6F7-1E47-0D6C-BD8C4367E410}"/>
              </a:ext>
            </a:extLst>
          </p:cNvPr>
          <p:cNvSpPr txBox="1"/>
          <p:nvPr/>
        </p:nvSpPr>
        <p:spPr>
          <a:xfrm>
            <a:off x="3017879" y="2455274"/>
            <a:ext cx="2530238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GENE ACTIVATION</a:t>
            </a:r>
            <a:r>
              <a:rPr lang="en-US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F06DF-ECFE-01FD-AF88-736D8BE65BFE}"/>
              </a:ext>
            </a:extLst>
          </p:cNvPr>
          <p:cNvSpPr txBox="1"/>
          <p:nvPr/>
        </p:nvSpPr>
        <p:spPr>
          <a:xfrm>
            <a:off x="5402599" y="2458498"/>
            <a:ext cx="255894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ASSOCIATED NEOPLASM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3283141-CF9C-7539-3893-72B343A36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04926"/>
              </p:ext>
            </p:extLst>
          </p:nvPr>
        </p:nvGraphicFramePr>
        <p:xfrm>
          <a:off x="332509" y="2843044"/>
          <a:ext cx="7629036" cy="1932580"/>
        </p:xfrm>
        <a:graphic>
          <a:graphicData uri="http://schemas.openxmlformats.org/drawingml/2006/table">
            <a:tbl>
              <a:tblPr firstRow="1" bandRow="1">
                <a:tableStyleId>{DBA05482-1EAC-4784-B999-9E5A79A2322A}</a:tableStyleId>
              </a:tblPr>
              <a:tblGrid>
                <a:gridCol w="2543012">
                  <a:extLst>
                    <a:ext uri="{9D8B030D-6E8A-4147-A177-3AD203B41FA5}">
                      <a16:colId xmlns:a16="http://schemas.microsoft.com/office/drawing/2014/main" val="2658593653"/>
                    </a:ext>
                  </a:extLst>
                </a:gridCol>
                <a:gridCol w="2543012">
                  <a:extLst>
                    <a:ext uri="{9D8B030D-6E8A-4147-A177-3AD203B41FA5}">
                      <a16:colId xmlns:a16="http://schemas.microsoft.com/office/drawing/2014/main" val="628047521"/>
                    </a:ext>
                  </a:extLst>
                </a:gridCol>
                <a:gridCol w="2543012">
                  <a:extLst>
                    <a:ext uri="{9D8B030D-6E8A-4147-A177-3AD203B41FA5}">
                      <a16:colId xmlns:a16="http://schemas.microsoft.com/office/drawing/2014/main" val="1235325264"/>
                    </a:ext>
                  </a:extLst>
                </a:gridCol>
              </a:tblGrid>
              <a:tr h="448130">
                <a:tc>
                  <a:txBody>
                    <a:bodyPr/>
                    <a:lstStyle/>
                    <a:p>
                      <a:r>
                        <a:rPr lang="en-US"/>
                        <a:t>t(8;14)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c-myc 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Burkitt’s lymphoma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01728"/>
                  </a:ext>
                </a:extLst>
              </a:tr>
              <a:tr h="448130">
                <a:tc>
                  <a:txBody>
                    <a:bodyPr/>
                    <a:lstStyle/>
                    <a:p>
                      <a:r>
                        <a:rPr lang="en-US"/>
                        <a:t>t(14;18)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bcl-2 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Follicular lymphoma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7980"/>
                  </a:ext>
                </a:extLst>
              </a:tr>
              <a:tr h="448130">
                <a:tc>
                  <a:txBody>
                    <a:bodyPr/>
                    <a:lstStyle/>
                    <a:p>
                      <a:r>
                        <a:rPr lang="en-US"/>
                        <a:t>t(9;22)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Philadelphia chromosome (bcr-abl hybrid)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CML, ALL in adults (25% of the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76880"/>
                  </a:ext>
                </a:extLst>
              </a:tr>
              <a:tr h="448130">
                <a:tc>
                  <a:txBody>
                    <a:bodyPr/>
                    <a:lstStyle/>
                    <a:p>
                      <a:r>
                        <a:rPr lang="en-US"/>
                        <a:t>t(11;14)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Overexpression of cyclin D1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Mantle Cell Lymphoma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92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57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>
            <a:spLocks noGrp="1"/>
          </p:cNvSpPr>
          <p:nvPr>
            <p:ph type="title"/>
          </p:nvPr>
        </p:nvSpPr>
        <p:spPr>
          <a:xfrm>
            <a:off x="914199" y="1214474"/>
            <a:ext cx="3491100" cy="815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/>
              <a:t>Hodgkin’s Lymphoma </a:t>
            </a:r>
            <a:endParaRPr sz="2800" i="1"/>
          </a:p>
        </p:txBody>
      </p:sp>
      <p:sp>
        <p:nvSpPr>
          <p:cNvPr id="491" name="Google Shape;491;p43"/>
          <p:cNvSpPr txBox="1">
            <a:spLocks noGrp="1"/>
          </p:cNvSpPr>
          <p:nvPr>
            <p:ph type="subTitle" idx="2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Hodgkin’s </a:t>
            </a:r>
            <a:r>
              <a:rPr lang="en"/>
              <a:t>Lymphoma</a:t>
            </a:r>
            <a:endParaRPr/>
          </a:p>
        </p:txBody>
      </p:sp>
      <p:sp>
        <p:nvSpPr>
          <p:cNvPr id="492" name="Google Shape;492;p43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307CC-8040-52D3-C0CD-4EE97FA15E60}"/>
              </a:ext>
            </a:extLst>
          </p:cNvPr>
          <p:cNvSpPr txBox="1"/>
          <p:nvPr/>
        </p:nvSpPr>
        <p:spPr>
          <a:xfrm>
            <a:off x="910321" y="2104108"/>
            <a:ext cx="3491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Malignant proliferation of lymphoid cells with Reed-Sternberg cells (thought to arise from germinal centre B-cells)</a:t>
            </a:r>
          </a:p>
          <a:p>
            <a:pPr algn="l"/>
            <a:r>
              <a:rPr lang="en-US" b="1" u="sng">
                <a:solidFill>
                  <a:schemeClr val="bg1">
                    <a:lumMod val="10000"/>
                  </a:schemeClr>
                </a:solidFill>
              </a:rPr>
              <a:t>Epidemiology</a:t>
            </a:r>
          </a:p>
          <a:p>
            <a:pPr algn="l"/>
            <a:r>
              <a:rPr lang="en-US"/>
              <a:t>• bimodal distribution with peaks at 20 yr and &gt;50 yr </a:t>
            </a:r>
          </a:p>
          <a:p>
            <a:pPr algn="l"/>
            <a:r>
              <a:rPr lang="en-US"/>
              <a:t>• association with Epstein-Barr virus in up to 50% of cases, causal role not determined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79A4CE3-D6D8-1BA3-3695-1490AD344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" b="3117"/>
          <a:stretch/>
        </p:blipFill>
        <p:spPr>
          <a:xfrm>
            <a:off x="4572001" y="1769611"/>
            <a:ext cx="4571999" cy="2158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B38EF-A51B-3221-446F-DDCC66CBA731}"/>
              </a:ext>
            </a:extLst>
          </p:cNvPr>
          <p:cNvSpPr txBox="1"/>
          <p:nvPr/>
        </p:nvSpPr>
        <p:spPr>
          <a:xfrm>
            <a:off x="4508035" y="3971320"/>
            <a:ext cx="4401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/>
              <a:t>Band of fibrosis (left), lacunar cells (a variant of Reed sternberg cells – right)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 txBox="1">
            <a:spLocks noGrp="1"/>
          </p:cNvSpPr>
          <p:nvPr>
            <p:ph type="title" idx="6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Pathology</a:t>
            </a:r>
            <a:endParaRPr/>
          </a:p>
        </p:txBody>
      </p:sp>
      <p:sp>
        <p:nvSpPr>
          <p:cNvPr id="538" name="Google Shape;538;p46"/>
          <p:cNvSpPr txBox="1">
            <a:spLocks noGrp="1"/>
          </p:cNvSpPr>
          <p:nvPr>
            <p:ph type="subTitle" idx="3"/>
          </p:nvPr>
        </p:nvSpPr>
        <p:spPr>
          <a:xfrm>
            <a:off x="2709889" y="1383490"/>
            <a:ext cx="3509321" cy="16852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Large B cells (CD 15 and CD 30 +ve) with multilobed nuclei and prominent nucleoli that looks like “Owl eye”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They produce cytokines which attract inflammatory cells and cause fibrosis</a:t>
            </a:r>
            <a:endParaRPr/>
          </a:p>
        </p:txBody>
      </p:sp>
      <p:sp>
        <p:nvSpPr>
          <p:cNvPr id="540" name="Google Shape;540;p46"/>
          <p:cNvSpPr txBox="1">
            <a:spLocks noGrp="1"/>
          </p:cNvSpPr>
          <p:nvPr>
            <p:ph type="subTitle" idx="5"/>
          </p:nvPr>
        </p:nvSpPr>
        <p:spPr>
          <a:xfrm rot="10800000" flipV="1">
            <a:off x="2709889" y="3110364"/>
            <a:ext cx="3464977" cy="1486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Due to cytokine release:</a:t>
            </a:r>
          </a:p>
          <a:p>
            <a:pPr marL="342900">
              <a:buFont typeface="+mj-lt"/>
              <a:buAutoNum type="arabicPeriod"/>
            </a:pPr>
            <a:r>
              <a:rPr lang="en-US"/>
              <a:t> B symptoms – fever, chills, wt loss, night cells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Presence of reactive inflammatory cells that make bulk of tumor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 Fibrosis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6"/>
          <p:cNvSpPr txBox="1">
            <a:spLocks noGrp="1"/>
          </p:cNvSpPr>
          <p:nvPr>
            <p:ph type="subTitle" idx="7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1">
                    <a:lumMod val="10000"/>
                  </a:schemeClr>
                </a:solidFill>
              </a:rPr>
              <a:t>HODGKIN’S LYMPHOMA </a:t>
            </a:r>
            <a:endParaRPr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42" name="Google Shape;542;p46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01E98E-D0C7-7C16-B04B-2746BC24AF8E}"/>
              </a:ext>
            </a:extLst>
          </p:cNvPr>
          <p:cNvSpPr txBox="1"/>
          <p:nvPr/>
        </p:nvSpPr>
        <p:spPr>
          <a:xfrm>
            <a:off x="1198008" y="1750715"/>
            <a:ext cx="1511881" cy="52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Reed-Sternberg Cells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CD02419-711D-34C8-D55C-77DD350E61F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155918" y="3163661"/>
            <a:ext cx="1546073" cy="743249"/>
          </a:xfrm>
        </p:spPr>
        <p:txBody>
          <a:bodyPr/>
          <a:lstStyle/>
          <a:p>
            <a:r>
              <a:rPr lang="en-US" sz="1400" b="1">
                <a:solidFill>
                  <a:srgbClr val="C00000"/>
                </a:solidFill>
              </a:rPr>
              <a:t>Cytokines release 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A6AB7B9-65A5-DFEA-8949-F4AE3B619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10" y="1750716"/>
            <a:ext cx="2924790" cy="2929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4BDC66-49C3-ACF1-A5BD-D537A86B6423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/>
              <a:t>Types of Hodgkin’s Lymphoma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4F0312A-D7A2-D987-7C90-5F3635FAF578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6070200" y="243843"/>
            <a:ext cx="2353800" cy="246900"/>
          </a:xfrm>
        </p:spPr>
        <p:txBody>
          <a:bodyPr/>
          <a:lstStyle/>
          <a:p>
            <a:r>
              <a:rPr lang="en-US"/>
              <a:t>Hodgkin Lymphoma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54EC6B-B58B-CA17-664B-8F51622C1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245EA3A-A345-D5F6-BEC0-70E42EEE4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93092"/>
              </p:ext>
            </p:extLst>
          </p:nvPr>
        </p:nvGraphicFramePr>
        <p:xfrm>
          <a:off x="476039" y="1276807"/>
          <a:ext cx="7782474" cy="32593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1237">
                  <a:extLst>
                    <a:ext uri="{9D8B030D-6E8A-4147-A177-3AD203B41FA5}">
                      <a16:colId xmlns:a16="http://schemas.microsoft.com/office/drawing/2014/main" val="1017183242"/>
                    </a:ext>
                  </a:extLst>
                </a:gridCol>
                <a:gridCol w="3891237">
                  <a:extLst>
                    <a:ext uri="{9D8B030D-6E8A-4147-A177-3AD203B41FA5}">
                      <a16:colId xmlns:a16="http://schemas.microsoft.com/office/drawing/2014/main" val="785377666"/>
                    </a:ext>
                  </a:extLst>
                </a:gridCol>
              </a:tblGrid>
              <a:tr h="273457">
                <a:tc>
                  <a:txBody>
                    <a:bodyPr/>
                    <a:lstStyle/>
                    <a:p>
                      <a:r>
                        <a:rPr lang="en-US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Characteristics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7966"/>
                  </a:ext>
                </a:extLst>
              </a:tr>
              <a:tr h="1613394">
                <a:tc>
                  <a:txBody>
                    <a:bodyPr/>
                    <a:lstStyle/>
                    <a:p>
                      <a:r>
                        <a:rPr lang="en-US"/>
                        <a:t>Nodular sclerosis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Wingdings" pitchFamily="2" charset="2"/>
                        </a:rPr>
                        <a:t></a:t>
                      </a:r>
                      <a:r>
                        <a:rPr lang="en-US"/>
                        <a:t>Most common type of HL</a:t>
                      </a:r>
                    </a:p>
                    <a:p>
                      <a:r>
                        <a:rPr lang="en-US"/>
                        <a:t>- Classic pt is young adult female</a:t>
                      </a:r>
                    </a:p>
                    <a:p>
                      <a:r>
                        <a:rPr lang="en-US"/>
                        <a:t>- Presents as enlarged cervical or mediastinal lymph nodes</a:t>
                      </a:r>
                    </a:p>
                    <a:p>
                      <a:r>
                        <a:rPr lang="en-US">
                          <a:sym typeface="Wingdings" pitchFamily="2" charset="2"/>
                        </a:rPr>
                        <a:t></a:t>
                      </a:r>
                      <a:r>
                        <a:rPr lang="en-US"/>
                        <a:t>Lymph node is divided by band of fibrosis</a:t>
                      </a:r>
                    </a:p>
                    <a:p>
                      <a:r>
                        <a:rPr lang="en-US">
                          <a:sym typeface="Wingdings" pitchFamily="2" charset="2"/>
                        </a:rPr>
                        <a:t></a:t>
                      </a:r>
                      <a:r>
                        <a:rPr lang="en-US"/>
                        <a:t>Reed sternberg cells are present in lake like spaces (lacunar cells)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722574"/>
                  </a:ext>
                </a:extLst>
              </a:tr>
              <a:tr h="464876">
                <a:tc>
                  <a:txBody>
                    <a:bodyPr/>
                    <a:lstStyle/>
                    <a:p>
                      <a:r>
                        <a:rPr lang="en-US"/>
                        <a:t>Mixed cellularity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Associated with abundant eosinophils (reed sternberg cells produce IL-5)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05260"/>
                  </a:ext>
                </a:extLst>
              </a:tr>
              <a:tr h="273457">
                <a:tc>
                  <a:txBody>
                    <a:bodyPr/>
                    <a:lstStyle/>
                    <a:p>
                      <a:r>
                        <a:rPr lang="en-US"/>
                        <a:t>Lymphocyte 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Best prognosis of all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61068"/>
                  </a:ext>
                </a:extLst>
              </a:tr>
              <a:tr h="464876">
                <a:tc>
                  <a:txBody>
                    <a:bodyPr/>
                    <a:lstStyle/>
                    <a:p>
                      <a:r>
                        <a:rPr lang="en-US"/>
                        <a:t>Lymphocyte depleted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 Most aggressive of all types</a:t>
                      </a:r>
                    </a:p>
                    <a:p>
                      <a:r>
                        <a:rPr lang="en-US"/>
                        <a:t>-Usually seen in HIV pt or old 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8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8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C84D790-9E4D-74C0-6850-A3B87E47833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10000"/>
                  </a:schemeClr>
                </a:solidFill>
              </a:rPr>
              <a:t>HODGKIN’S LYMPHOMA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0EAD3-CE0B-4147-AC72-87AFB32586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C8D1C-0DBF-71BF-3918-53B70A99DE9B}"/>
              </a:ext>
            </a:extLst>
          </p:cNvPr>
          <p:cNvSpPr txBox="1"/>
          <p:nvPr/>
        </p:nvSpPr>
        <p:spPr>
          <a:xfrm>
            <a:off x="386595" y="558398"/>
            <a:ext cx="37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CLINICAL FEATURES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36AB6-8F19-AF74-4C52-109E057D4D6A}"/>
              </a:ext>
            </a:extLst>
          </p:cNvPr>
          <p:cNvSpPr txBox="1"/>
          <p:nvPr/>
        </p:nvSpPr>
        <p:spPr>
          <a:xfrm>
            <a:off x="327830" y="1020063"/>
            <a:ext cx="70406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ym typeface="Wingdings" pitchFamily="2" charset="2"/>
              </a:rPr>
              <a:t></a:t>
            </a:r>
            <a:r>
              <a:rPr lang="en-US" sz="1600"/>
              <a:t>Asymptomatic lymphadenopathy (70%) </a:t>
            </a:r>
          </a:p>
          <a:p>
            <a:pPr algn="l"/>
            <a:r>
              <a:rPr lang="en-US" sz="1600"/>
              <a:t> non-tender, rubbery consistency </a:t>
            </a:r>
          </a:p>
          <a:p>
            <a:pPr algn="l"/>
            <a:r>
              <a:rPr lang="en-US" sz="1600"/>
              <a:t> cervical/supraclavicular (60-80%), axillary (10-20%), inguinal (6-12%)</a:t>
            </a:r>
          </a:p>
          <a:p>
            <a:pPr algn="l"/>
            <a:r>
              <a:rPr lang="en-US" sz="1600">
                <a:sym typeface="Wingdings" pitchFamily="2" charset="2"/>
              </a:rPr>
              <a:t>S</a:t>
            </a:r>
            <a:r>
              <a:rPr lang="en-US" sz="1600"/>
              <a:t>plenomegaly (50%) ± hepatomegaly</a:t>
            </a:r>
          </a:p>
          <a:p>
            <a:pPr algn="l"/>
            <a:r>
              <a:rPr lang="en-US" sz="1600">
                <a:sym typeface="Wingdings" pitchFamily="2" charset="2"/>
              </a:rPr>
              <a:t>M</a:t>
            </a:r>
            <a:r>
              <a:rPr lang="en-US" sz="1600"/>
              <a:t>ediastinal mass </a:t>
            </a:r>
          </a:p>
          <a:p>
            <a:pPr algn="l"/>
            <a:r>
              <a:rPr lang="en-US" sz="1600"/>
              <a:t> found on routine CXR, may be symptomatic (cough)</a:t>
            </a:r>
          </a:p>
          <a:p>
            <a:pPr algn="l"/>
            <a:r>
              <a:rPr lang="en-US" sz="1600"/>
              <a:t> rarely may present with SVC syndrome, pleural efusion</a:t>
            </a:r>
          </a:p>
          <a:p>
            <a:pPr algn="l"/>
            <a:r>
              <a:rPr lang="en-US" sz="1600">
                <a:sym typeface="Wingdings" pitchFamily="2" charset="2"/>
              </a:rPr>
              <a:t>S</a:t>
            </a:r>
            <a:r>
              <a:rPr lang="en-US" sz="1600"/>
              <a:t>ystemic symptoms </a:t>
            </a:r>
          </a:p>
          <a:p>
            <a:pPr algn="l"/>
            <a:r>
              <a:rPr lang="en-US" sz="1600"/>
              <a:t> B symptoms (especially in widespread disease; fever in 30%), pruritus</a:t>
            </a:r>
          </a:p>
          <a:p>
            <a:pPr algn="l"/>
            <a:r>
              <a:rPr lang="en-US" sz="1600">
                <a:sym typeface="Wingdings" pitchFamily="2" charset="2"/>
              </a:rPr>
              <a:t>No</a:t>
            </a:r>
            <a:r>
              <a:rPr lang="en-US" sz="1600"/>
              <a:t>n-specifc/paraneoplastic </a:t>
            </a:r>
          </a:p>
          <a:p>
            <a:pPr algn="l"/>
            <a:r>
              <a:rPr lang="en-US" sz="1600"/>
              <a:t> alcohol-induced pain in nodes, nephrotic syndrome</a:t>
            </a:r>
          </a:p>
          <a:p>
            <a:pPr algn="l"/>
            <a:r>
              <a:rPr lang="en-US" sz="1600">
                <a:sym typeface="Wingdings" pitchFamily="2" charset="2"/>
              </a:rPr>
              <a:t>S</a:t>
            </a:r>
            <a:r>
              <a:rPr lang="en-US" sz="1600"/>
              <a:t>tarts at a single site in lymphatic system (node), spreads frst to adjacent nodes</a:t>
            </a:r>
          </a:p>
          <a:p>
            <a:pPr algn="l"/>
            <a:r>
              <a:rPr lang="en-US" sz="1600"/>
              <a:t> disease progresses in contiguity with lymphatic system</a:t>
            </a:r>
          </a:p>
        </p:txBody>
      </p:sp>
    </p:spTree>
    <p:extLst>
      <p:ext uri="{BB962C8B-B14F-4D97-AF65-F5344CB8AC3E}">
        <p14:creationId xmlns:p14="http://schemas.microsoft.com/office/powerpoint/2010/main" val="394975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4"/>
          <p:cNvSpPr txBox="1">
            <a:spLocks noGrp="1"/>
          </p:cNvSpPr>
          <p:nvPr>
            <p:ph type="subTitle" idx="1"/>
          </p:nvPr>
        </p:nvSpPr>
        <p:spPr>
          <a:xfrm>
            <a:off x="6062472" y="137160"/>
            <a:ext cx="23538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Lymphoma </a:t>
            </a:r>
            <a:endParaRPr/>
          </a:p>
        </p:txBody>
      </p:sp>
      <p:sp>
        <p:nvSpPr>
          <p:cNvPr id="668" name="Google Shape;668;p54"/>
          <p:cNvSpPr txBox="1">
            <a:spLocks noGrp="1"/>
          </p:cNvSpPr>
          <p:nvPr>
            <p:ph type="sldNum" idx="12"/>
          </p:nvPr>
        </p:nvSpPr>
        <p:spPr>
          <a:xfrm>
            <a:off x="749808" y="4764024"/>
            <a:ext cx="4482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670" name="Google Shape;670;p54"/>
          <p:cNvGrpSpPr/>
          <p:nvPr/>
        </p:nvGrpSpPr>
        <p:grpSpPr>
          <a:xfrm>
            <a:off x="3163657" y="498983"/>
            <a:ext cx="2841965" cy="4106158"/>
            <a:chOff x="2774750" y="847550"/>
            <a:chExt cx="2071500" cy="4260000"/>
          </a:xfrm>
        </p:grpSpPr>
        <p:sp>
          <p:nvSpPr>
            <p:cNvPr id="671" name="Google Shape;671;p54"/>
            <p:cNvSpPr/>
            <p:nvPr/>
          </p:nvSpPr>
          <p:spPr>
            <a:xfrm>
              <a:off x="2774750" y="847550"/>
              <a:ext cx="2071500" cy="4260000"/>
            </a:xfrm>
            <a:custGeom>
              <a:avLst/>
              <a:gdLst/>
              <a:ahLst/>
              <a:cxnLst/>
              <a:rect l="l" t="t" r="r" b="b"/>
              <a:pathLst>
                <a:path w="82860" h="170400" extrusionOk="0">
                  <a:moveTo>
                    <a:pt x="41267" y="1"/>
                  </a:moveTo>
                  <a:cubicBezTo>
                    <a:pt x="37604" y="1"/>
                    <a:pt x="34674" y="2565"/>
                    <a:pt x="34674" y="8588"/>
                  </a:cubicBezTo>
                  <a:cubicBezTo>
                    <a:pt x="34674" y="9361"/>
                    <a:pt x="34715" y="10094"/>
                    <a:pt x="34796" y="10826"/>
                  </a:cubicBezTo>
                  <a:cubicBezTo>
                    <a:pt x="34145" y="11192"/>
                    <a:pt x="33697" y="11925"/>
                    <a:pt x="34023" y="12739"/>
                  </a:cubicBezTo>
                  <a:cubicBezTo>
                    <a:pt x="34226" y="13349"/>
                    <a:pt x="34756" y="13960"/>
                    <a:pt x="35244" y="14367"/>
                  </a:cubicBezTo>
                  <a:cubicBezTo>
                    <a:pt x="35407" y="14530"/>
                    <a:pt x="35610" y="14611"/>
                    <a:pt x="35814" y="14733"/>
                  </a:cubicBezTo>
                  <a:cubicBezTo>
                    <a:pt x="36058" y="15221"/>
                    <a:pt x="36261" y="15710"/>
                    <a:pt x="36546" y="16157"/>
                  </a:cubicBezTo>
                  <a:cubicBezTo>
                    <a:pt x="36546" y="16239"/>
                    <a:pt x="36587" y="16280"/>
                    <a:pt x="36587" y="16361"/>
                  </a:cubicBezTo>
                  <a:cubicBezTo>
                    <a:pt x="36790" y="17297"/>
                    <a:pt x="36912" y="18314"/>
                    <a:pt x="36994" y="19250"/>
                  </a:cubicBezTo>
                  <a:cubicBezTo>
                    <a:pt x="37035" y="20024"/>
                    <a:pt x="36953" y="20797"/>
                    <a:pt x="36709" y="21570"/>
                  </a:cubicBezTo>
                  <a:cubicBezTo>
                    <a:pt x="35976" y="22181"/>
                    <a:pt x="35163" y="22710"/>
                    <a:pt x="34267" y="23198"/>
                  </a:cubicBezTo>
                  <a:cubicBezTo>
                    <a:pt x="33616" y="23564"/>
                    <a:pt x="32924" y="23890"/>
                    <a:pt x="32314" y="24338"/>
                  </a:cubicBezTo>
                  <a:cubicBezTo>
                    <a:pt x="31703" y="24785"/>
                    <a:pt x="31215" y="25192"/>
                    <a:pt x="30523" y="25558"/>
                  </a:cubicBezTo>
                  <a:cubicBezTo>
                    <a:pt x="29424" y="26128"/>
                    <a:pt x="28570" y="27024"/>
                    <a:pt x="27389" y="27512"/>
                  </a:cubicBezTo>
                  <a:cubicBezTo>
                    <a:pt x="25884" y="28082"/>
                    <a:pt x="24296" y="28489"/>
                    <a:pt x="22750" y="28936"/>
                  </a:cubicBezTo>
                  <a:cubicBezTo>
                    <a:pt x="21488" y="29303"/>
                    <a:pt x="20674" y="29913"/>
                    <a:pt x="19860" y="30971"/>
                  </a:cubicBezTo>
                  <a:cubicBezTo>
                    <a:pt x="19047" y="32029"/>
                    <a:pt x="18680" y="32925"/>
                    <a:pt x="18355" y="34186"/>
                  </a:cubicBezTo>
                  <a:cubicBezTo>
                    <a:pt x="18151" y="34919"/>
                    <a:pt x="18110" y="35611"/>
                    <a:pt x="18070" y="36384"/>
                  </a:cubicBezTo>
                  <a:cubicBezTo>
                    <a:pt x="18070" y="37157"/>
                    <a:pt x="17907" y="37930"/>
                    <a:pt x="17948" y="38744"/>
                  </a:cubicBezTo>
                  <a:cubicBezTo>
                    <a:pt x="18070" y="40576"/>
                    <a:pt x="18151" y="42244"/>
                    <a:pt x="17785" y="44076"/>
                  </a:cubicBezTo>
                  <a:cubicBezTo>
                    <a:pt x="17744" y="44239"/>
                    <a:pt x="17866" y="44361"/>
                    <a:pt x="17988" y="44401"/>
                  </a:cubicBezTo>
                  <a:cubicBezTo>
                    <a:pt x="17663" y="45866"/>
                    <a:pt x="17337" y="47332"/>
                    <a:pt x="17134" y="48797"/>
                  </a:cubicBezTo>
                  <a:cubicBezTo>
                    <a:pt x="16890" y="50547"/>
                    <a:pt x="16727" y="52297"/>
                    <a:pt x="16645" y="54087"/>
                  </a:cubicBezTo>
                  <a:cubicBezTo>
                    <a:pt x="16605" y="55023"/>
                    <a:pt x="16401" y="55959"/>
                    <a:pt x="16238" y="56855"/>
                  </a:cubicBezTo>
                  <a:cubicBezTo>
                    <a:pt x="16157" y="57058"/>
                    <a:pt x="16157" y="57262"/>
                    <a:pt x="16116" y="57506"/>
                  </a:cubicBezTo>
                  <a:cubicBezTo>
                    <a:pt x="16076" y="57506"/>
                    <a:pt x="16076" y="57547"/>
                    <a:pt x="16035" y="57587"/>
                  </a:cubicBezTo>
                  <a:cubicBezTo>
                    <a:pt x="15424" y="58645"/>
                    <a:pt x="14855" y="59744"/>
                    <a:pt x="14366" y="60884"/>
                  </a:cubicBezTo>
                  <a:cubicBezTo>
                    <a:pt x="13390" y="63244"/>
                    <a:pt x="12576" y="65564"/>
                    <a:pt x="12006" y="68046"/>
                  </a:cubicBezTo>
                  <a:cubicBezTo>
                    <a:pt x="11680" y="69349"/>
                    <a:pt x="11192" y="70570"/>
                    <a:pt x="10907" y="71872"/>
                  </a:cubicBezTo>
                  <a:cubicBezTo>
                    <a:pt x="10582" y="73174"/>
                    <a:pt x="10297" y="74477"/>
                    <a:pt x="9971" y="75738"/>
                  </a:cubicBezTo>
                  <a:cubicBezTo>
                    <a:pt x="9646" y="77000"/>
                    <a:pt x="9361" y="78302"/>
                    <a:pt x="8994" y="79564"/>
                  </a:cubicBezTo>
                  <a:cubicBezTo>
                    <a:pt x="8832" y="80174"/>
                    <a:pt x="8587" y="80744"/>
                    <a:pt x="8384" y="81354"/>
                  </a:cubicBezTo>
                  <a:cubicBezTo>
                    <a:pt x="8180" y="81843"/>
                    <a:pt x="8018" y="82535"/>
                    <a:pt x="7733" y="82982"/>
                  </a:cubicBezTo>
                  <a:cubicBezTo>
                    <a:pt x="6634" y="83349"/>
                    <a:pt x="5657" y="84081"/>
                    <a:pt x="4884" y="84854"/>
                  </a:cubicBezTo>
                  <a:cubicBezTo>
                    <a:pt x="4233" y="85424"/>
                    <a:pt x="3704" y="86116"/>
                    <a:pt x="3093" y="86767"/>
                  </a:cubicBezTo>
                  <a:cubicBezTo>
                    <a:pt x="2564" y="87337"/>
                    <a:pt x="1954" y="87703"/>
                    <a:pt x="1303" y="88110"/>
                  </a:cubicBezTo>
                  <a:cubicBezTo>
                    <a:pt x="774" y="88436"/>
                    <a:pt x="0" y="89372"/>
                    <a:pt x="1058" y="89616"/>
                  </a:cubicBezTo>
                  <a:cubicBezTo>
                    <a:pt x="1142" y="89638"/>
                    <a:pt x="1225" y="89648"/>
                    <a:pt x="1308" y="89648"/>
                  </a:cubicBezTo>
                  <a:cubicBezTo>
                    <a:pt x="1833" y="89648"/>
                    <a:pt x="2341" y="89246"/>
                    <a:pt x="2727" y="88965"/>
                  </a:cubicBezTo>
                  <a:cubicBezTo>
                    <a:pt x="3419" y="88517"/>
                    <a:pt x="4029" y="88192"/>
                    <a:pt x="4803" y="87947"/>
                  </a:cubicBezTo>
                  <a:lnTo>
                    <a:pt x="4803" y="87947"/>
                  </a:lnTo>
                  <a:cubicBezTo>
                    <a:pt x="4029" y="89372"/>
                    <a:pt x="2768" y="90430"/>
                    <a:pt x="2564" y="92180"/>
                  </a:cubicBezTo>
                  <a:cubicBezTo>
                    <a:pt x="2401" y="93197"/>
                    <a:pt x="2442" y="94337"/>
                    <a:pt x="2524" y="95354"/>
                  </a:cubicBezTo>
                  <a:cubicBezTo>
                    <a:pt x="2524" y="95802"/>
                    <a:pt x="2483" y="96697"/>
                    <a:pt x="2971" y="96941"/>
                  </a:cubicBezTo>
                  <a:cubicBezTo>
                    <a:pt x="3018" y="96965"/>
                    <a:pt x="3079" y="96988"/>
                    <a:pt x="3137" y="96988"/>
                  </a:cubicBezTo>
                  <a:cubicBezTo>
                    <a:pt x="3180" y="96988"/>
                    <a:pt x="3222" y="96976"/>
                    <a:pt x="3256" y="96941"/>
                  </a:cubicBezTo>
                  <a:cubicBezTo>
                    <a:pt x="3948" y="96494"/>
                    <a:pt x="3826" y="95029"/>
                    <a:pt x="3867" y="94296"/>
                  </a:cubicBezTo>
                  <a:cubicBezTo>
                    <a:pt x="3948" y="93645"/>
                    <a:pt x="3948" y="92912"/>
                    <a:pt x="4274" y="92383"/>
                  </a:cubicBezTo>
                  <a:cubicBezTo>
                    <a:pt x="4396" y="92180"/>
                    <a:pt x="4518" y="91976"/>
                    <a:pt x="4680" y="91773"/>
                  </a:cubicBezTo>
                  <a:lnTo>
                    <a:pt x="4680" y="91773"/>
                  </a:lnTo>
                  <a:cubicBezTo>
                    <a:pt x="4518" y="93157"/>
                    <a:pt x="4274" y="94540"/>
                    <a:pt x="4314" y="95924"/>
                  </a:cubicBezTo>
                  <a:cubicBezTo>
                    <a:pt x="4355" y="96901"/>
                    <a:pt x="4640" y="98244"/>
                    <a:pt x="5657" y="98610"/>
                  </a:cubicBezTo>
                  <a:cubicBezTo>
                    <a:pt x="5679" y="98617"/>
                    <a:pt x="5702" y="98621"/>
                    <a:pt x="5725" y="98621"/>
                  </a:cubicBezTo>
                  <a:cubicBezTo>
                    <a:pt x="5833" y="98621"/>
                    <a:pt x="5949" y="98548"/>
                    <a:pt x="5983" y="98447"/>
                  </a:cubicBezTo>
                  <a:cubicBezTo>
                    <a:pt x="6186" y="97470"/>
                    <a:pt x="5657" y="96534"/>
                    <a:pt x="5657" y="95558"/>
                  </a:cubicBezTo>
                  <a:cubicBezTo>
                    <a:pt x="5617" y="94337"/>
                    <a:pt x="6105" y="93319"/>
                    <a:pt x="6471" y="92221"/>
                  </a:cubicBezTo>
                  <a:cubicBezTo>
                    <a:pt x="6634" y="93523"/>
                    <a:pt x="6634" y="94825"/>
                    <a:pt x="7000" y="96087"/>
                  </a:cubicBezTo>
                  <a:cubicBezTo>
                    <a:pt x="7122" y="96616"/>
                    <a:pt x="7407" y="97104"/>
                    <a:pt x="7692" y="97552"/>
                  </a:cubicBezTo>
                  <a:cubicBezTo>
                    <a:pt x="7855" y="97837"/>
                    <a:pt x="8221" y="98407"/>
                    <a:pt x="8587" y="98447"/>
                  </a:cubicBezTo>
                  <a:cubicBezTo>
                    <a:pt x="8643" y="98461"/>
                    <a:pt x="8694" y="98468"/>
                    <a:pt x="8740" y="98468"/>
                  </a:cubicBezTo>
                  <a:cubicBezTo>
                    <a:pt x="9237" y="98468"/>
                    <a:pt x="9221" y="97724"/>
                    <a:pt x="9035" y="97389"/>
                  </a:cubicBezTo>
                  <a:cubicBezTo>
                    <a:pt x="8669" y="96616"/>
                    <a:pt x="8140" y="96087"/>
                    <a:pt x="8099" y="95151"/>
                  </a:cubicBezTo>
                  <a:cubicBezTo>
                    <a:pt x="8099" y="94581"/>
                    <a:pt x="8180" y="94011"/>
                    <a:pt x="8262" y="93401"/>
                  </a:cubicBezTo>
                  <a:cubicBezTo>
                    <a:pt x="8506" y="94337"/>
                    <a:pt x="8791" y="95191"/>
                    <a:pt x="9116" y="96087"/>
                  </a:cubicBezTo>
                  <a:cubicBezTo>
                    <a:pt x="9235" y="96363"/>
                    <a:pt x="9392" y="96984"/>
                    <a:pt x="9809" y="96984"/>
                  </a:cubicBezTo>
                  <a:cubicBezTo>
                    <a:pt x="9822" y="96984"/>
                    <a:pt x="9836" y="96983"/>
                    <a:pt x="9849" y="96982"/>
                  </a:cubicBezTo>
                  <a:cubicBezTo>
                    <a:pt x="9971" y="96982"/>
                    <a:pt x="10052" y="96901"/>
                    <a:pt x="10093" y="96860"/>
                  </a:cubicBezTo>
                  <a:cubicBezTo>
                    <a:pt x="10215" y="96819"/>
                    <a:pt x="10297" y="96697"/>
                    <a:pt x="10256" y="96534"/>
                  </a:cubicBezTo>
                  <a:cubicBezTo>
                    <a:pt x="10215" y="96209"/>
                    <a:pt x="10175" y="95761"/>
                    <a:pt x="10012" y="95436"/>
                  </a:cubicBezTo>
                  <a:cubicBezTo>
                    <a:pt x="10012" y="95354"/>
                    <a:pt x="9971" y="95273"/>
                    <a:pt x="9930" y="95191"/>
                  </a:cubicBezTo>
                  <a:cubicBezTo>
                    <a:pt x="9768" y="94459"/>
                    <a:pt x="9646" y="93686"/>
                    <a:pt x="9564" y="92953"/>
                  </a:cubicBezTo>
                  <a:cubicBezTo>
                    <a:pt x="9727" y="91895"/>
                    <a:pt x="10134" y="91000"/>
                    <a:pt x="10582" y="89942"/>
                  </a:cubicBezTo>
                  <a:cubicBezTo>
                    <a:pt x="11029" y="88965"/>
                    <a:pt x="11599" y="87947"/>
                    <a:pt x="11965" y="86889"/>
                  </a:cubicBezTo>
                  <a:cubicBezTo>
                    <a:pt x="12332" y="85912"/>
                    <a:pt x="12454" y="84732"/>
                    <a:pt x="12413" y="83674"/>
                  </a:cubicBezTo>
                  <a:cubicBezTo>
                    <a:pt x="12657" y="83145"/>
                    <a:pt x="12820" y="82575"/>
                    <a:pt x="13023" y="82006"/>
                  </a:cubicBezTo>
                  <a:cubicBezTo>
                    <a:pt x="13390" y="80866"/>
                    <a:pt x="13959" y="79726"/>
                    <a:pt x="14407" y="78587"/>
                  </a:cubicBezTo>
                  <a:cubicBezTo>
                    <a:pt x="15384" y="76227"/>
                    <a:pt x="16808" y="74029"/>
                    <a:pt x="17988" y="71750"/>
                  </a:cubicBezTo>
                  <a:cubicBezTo>
                    <a:pt x="19087" y="69634"/>
                    <a:pt x="20064" y="67232"/>
                    <a:pt x="20552" y="64913"/>
                  </a:cubicBezTo>
                  <a:cubicBezTo>
                    <a:pt x="20837" y="63651"/>
                    <a:pt x="21163" y="62389"/>
                    <a:pt x="21407" y="61128"/>
                  </a:cubicBezTo>
                  <a:cubicBezTo>
                    <a:pt x="21570" y="60110"/>
                    <a:pt x="21855" y="59134"/>
                    <a:pt x="21855" y="58116"/>
                  </a:cubicBezTo>
                  <a:cubicBezTo>
                    <a:pt x="22017" y="57669"/>
                    <a:pt x="22099" y="57262"/>
                    <a:pt x="22221" y="56855"/>
                  </a:cubicBezTo>
                  <a:cubicBezTo>
                    <a:pt x="22546" y="55634"/>
                    <a:pt x="22872" y="54372"/>
                    <a:pt x="23198" y="53151"/>
                  </a:cubicBezTo>
                  <a:cubicBezTo>
                    <a:pt x="23482" y="51849"/>
                    <a:pt x="23767" y="50506"/>
                    <a:pt x="24134" y="49204"/>
                  </a:cubicBezTo>
                  <a:cubicBezTo>
                    <a:pt x="24337" y="48593"/>
                    <a:pt x="24581" y="47983"/>
                    <a:pt x="24866" y="47372"/>
                  </a:cubicBezTo>
                  <a:cubicBezTo>
                    <a:pt x="24948" y="47738"/>
                    <a:pt x="25029" y="48105"/>
                    <a:pt x="25151" y="48471"/>
                  </a:cubicBezTo>
                  <a:cubicBezTo>
                    <a:pt x="25436" y="49366"/>
                    <a:pt x="25639" y="50262"/>
                    <a:pt x="25843" y="51157"/>
                  </a:cubicBezTo>
                  <a:cubicBezTo>
                    <a:pt x="26331" y="53151"/>
                    <a:pt x="26575" y="55267"/>
                    <a:pt x="26738" y="57302"/>
                  </a:cubicBezTo>
                  <a:cubicBezTo>
                    <a:pt x="26982" y="60029"/>
                    <a:pt x="27308" y="62756"/>
                    <a:pt x="27511" y="65482"/>
                  </a:cubicBezTo>
                  <a:cubicBezTo>
                    <a:pt x="27389" y="65971"/>
                    <a:pt x="27227" y="66500"/>
                    <a:pt x="27105" y="66988"/>
                  </a:cubicBezTo>
                  <a:cubicBezTo>
                    <a:pt x="26575" y="68657"/>
                    <a:pt x="26006" y="70325"/>
                    <a:pt x="25477" y="71994"/>
                  </a:cubicBezTo>
                  <a:cubicBezTo>
                    <a:pt x="24541" y="75087"/>
                    <a:pt x="24378" y="78180"/>
                    <a:pt x="24134" y="81395"/>
                  </a:cubicBezTo>
                  <a:cubicBezTo>
                    <a:pt x="24012" y="83064"/>
                    <a:pt x="23727" y="84732"/>
                    <a:pt x="23727" y="86442"/>
                  </a:cubicBezTo>
                  <a:cubicBezTo>
                    <a:pt x="23727" y="88151"/>
                    <a:pt x="23767" y="89860"/>
                    <a:pt x="23767" y="91569"/>
                  </a:cubicBezTo>
                  <a:cubicBezTo>
                    <a:pt x="23767" y="94907"/>
                    <a:pt x="23686" y="98244"/>
                    <a:pt x="23930" y="101581"/>
                  </a:cubicBezTo>
                  <a:cubicBezTo>
                    <a:pt x="24052" y="103168"/>
                    <a:pt x="24174" y="104715"/>
                    <a:pt x="24500" y="106261"/>
                  </a:cubicBezTo>
                  <a:cubicBezTo>
                    <a:pt x="24866" y="107808"/>
                    <a:pt x="25273" y="109354"/>
                    <a:pt x="25436" y="110941"/>
                  </a:cubicBezTo>
                  <a:cubicBezTo>
                    <a:pt x="25395" y="111063"/>
                    <a:pt x="25395" y="111185"/>
                    <a:pt x="25395" y="111267"/>
                  </a:cubicBezTo>
                  <a:cubicBezTo>
                    <a:pt x="25232" y="112203"/>
                    <a:pt x="25070" y="113098"/>
                    <a:pt x="24866" y="114034"/>
                  </a:cubicBezTo>
                  <a:cubicBezTo>
                    <a:pt x="24541" y="115744"/>
                    <a:pt x="24296" y="117534"/>
                    <a:pt x="23808" y="119244"/>
                  </a:cubicBezTo>
                  <a:cubicBezTo>
                    <a:pt x="23442" y="120709"/>
                    <a:pt x="23035" y="122133"/>
                    <a:pt x="22872" y="123639"/>
                  </a:cubicBezTo>
                  <a:cubicBezTo>
                    <a:pt x="22669" y="125226"/>
                    <a:pt x="22587" y="126854"/>
                    <a:pt x="22506" y="128482"/>
                  </a:cubicBezTo>
                  <a:cubicBezTo>
                    <a:pt x="22343" y="131860"/>
                    <a:pt x="22343" y="135197"/>
                    <a:pt x="22546" y="138534"/>
                  </a:cubicBezTo>
                  <a:cubicBezTo>
                    <a:pt x="22669" y="140080"/>
                    <a:pt x="22669" y="141586"/>
                    <a:pt x="22913" y="143133"/>
                  </a:cubicBezTo>
                  <a:cubicBezTo>
                    <a:pt x="23198" y="144801"/>
                    <a:pt x="23523" y="146511"/>
                    <a:pt x="23849" y="148179"/>
                  </a:cubicBezTo>
                  <a:cubicBezTo>
                    <a:pt x="24337" y="150662"/>
                    <a:pt x="24581" y="153144"/>
                    <a:pt x="24785" y="155627"/>
                  </a:cubicBezTo>
                  <a:cubicBezTo>
                    <a:pt x="24419" y="156074"/>
                    <a:pt x="24256" y="156929"/>
                    <a:pt x="24215" y="157295"/>
                  </a:cubicBezTo>
                  <a:cubicBezTo>
                    <a:pt x="24052" y="158231"/>
                    <a:pt x="24215" y="159208"/>
                    <a:pt x="24215" y="160144"/>
                  </a:cubicBezTo>
                  <a:cubicBezTo>
                    <a:pt x="24012" y="160510"/>
                    <a:pt x="23808" y="160917"/>
                    <a:pt x="23645" y="161284"/>
                  </a:cubicBezTo>
                  <a:cubicBezTo>
                    <a:pt x="23238" y="161976"/>
                    <a:pt x="22872" y="162708"/>
                    <a:pt x="22465" y="163400"/>
                  </a:cubicBezTo>
                  <a:cubicBezTo>
                    <a:pt x="22017" y="164173"/>
                    <a:pt x="21326" y="164784"/>
                    <a:pt x="20756" y="165516"/>
                  </a:cubicBezTo>
                  <a:cubicBezTo>
                    <a:pt x="20308" y="166086"/>
                    <a:pt x="19983" y="166615"/>
                    <a:pt x="19453" y="167103"/>
                  </a:cubicBezTo>
                  <a:cubicBezTo>
                    <a:pt x="18924" y="167592"/>
                    <a:pt x="18273" y="168487"/>
                    <a:pt x="18395" y="169220"/>
                  </a:cubicBezTo>
                  <a:cubicBezTo>
                    <a:pt x="18515" y="169794"/>
                    <a:pt x="18986" y="169932"/>
                    <a:pt x="19494" y="169932"/>
                  </a:cubicBezTo>
                  <a:cubicBezTo>
                    <a:pt x="19851" y="169932"/>
                    <a:pt x="20226" y="169864"/>
                    <a:pt x="20512" y="169830"/>
                  </a:cubicBezTo>
                  <a:cubicBezTo>
                    <a:pt x="20863" y="169760"/>
                    <a:pt x="21214" y="169659"/>
                    <a:pt x="21566" y="169659"/>
                  </a:cubicBezTo>
                  <a:cubicBezTo>
                    <a:pt x="21621" y="169659"/>
                    <a:pt x="21677" y="169662"/>
                    <a:pt x="21733" y="169667"/>
                  </a:cubicBezTo>
                  <a:cubicBezTo>
                    <a:pt x="22017" y="169667"/>
                    <a:pt x="22302" y="169749"/>
                    <a:pt x="22628" y="169789"/>
                  </a:cubicBezTo>
                  <a:cubicBezTo>
                    <a:pt x="22845" y="169789"/>
                    <a:pt x="23062" y="169661"/>
                    <a:pt x="23279" y="169661"/>
                  </a:cubicBezTo>
                  <a:cubicBezTo>
                    <a:pt x="23306" y="169661"/>
                    <a:pt x="23333" y="169663"/>
                    <a:pt x="23360" y="169667"/>
                  </a:cubicBezTo>
                  <a:cubicBezTo>
                    <a:pt x="23808" y="169667"/>
                    <a:pt x="23930" y="169912"/>
                    <a:pt x="24256" y="170074"/>
                  </a:cubicBezTo>
                  <a:cubicBezTo>
                    <a:pt x="24630" y="170261"/>
                    <a:pt x="25057" y="170385"/>
                    <a:pt x="25478" y="170385"/>
                  </a:cubicBezTo>
                  <a:cubicBezTo>
                    <a:pt x="25881" y="170385"/>
                    <a:pt x="26278" y="170272"/>
                    <a:pt x="26616" y="169993"/>
                  </a:cubicBezTo>
                  <a:cubicBezTo>
                    <a:pt x="27227" y="169505"/>
                    <a:pt x="27430" y="168284"/>
                    <a:pt x="27349" y="167551"/>
                  </a:cubicBezTo>
                  <a:cubicBezTo>
                    <a:pt x="27186" y="166615"/>
                    <a:pt x="27227" y="165964"/>
                    <a:pt x="27552" y="165069"/>
                  </a:cubicBezTo>
                  <a:cubicBezTo>
                    <a:pt x="27837" y="164255"/>
                    <a:pt x="28325" y="163685"/>
                    <a:pt x="28854" y="163034"/>
                  </a:cubicBezTo>
                  <a:cubicBezTo>
                    <a:pt x="29465" y="162301"/>
                    <a:pt x="29872" y="161162"/>
                    <a:pt x="29791" y="160185"/>
                  </a:cubicBezTo>
                  <a:cubicBezTo>
                    <a:pt x="29750" y="159859"/>
                    <a:pt x="29668" y="159656"/>
                    <a:pt x="29506" y="159412"/>
                  </a:cubicBezTo>
                  <a:cubicBezTo>
                    <a:pt x="29424" y="159249"/>
                    <a:pt x="29343" y="159086"/>
                    <a:pt x="29261" y="158964"/>
                  </a:cubicBezTo>
                  <a:lnTo>
                    <a:pt x="29261" y="158028"/>
                  </a:lnTo>
                  <a:cubicBezTo>
                    <a:pt x="29261" y="156400"/>
                    <a:pt x="29221" y="154731"/>
                    <a:pt x="29221" y="153104"/>
                  </a:cubicBezTo>
                  <a:cubicBezTo>
                    <a:pt x="29221" y="152045"/>
                    <a:pt x="29221" y="150987"/>
                    <a:pt x="29139" y="149929"/>
                  </a:cubicBezTo>
                  <a:cubicBezTo>
                    <a:pt x="29424" y="148546"/>
                    <a:pt x="29750" y="147202"/>
                    <a:pt x="30035" y="145859"/>
                  </a:cubicBezTo>
                  <a:cubicBezTo>
                    <a:pt x="30686" y="142889"/>
                    <a:pt x="31134" y="139877"/>
                    <a:pt x="31581" y="136865"/>
                  </a:cubicBezTo>
                  <a:cubicBezTo>
                    <a:pt x="31785" y="135563"/>
                    <a:pt x="32070" y="134301"/>
                    <a:pt x="32232" y="132999"/>
                  </a:cubicBezTo>
                  <a:cubicBezTo>
                    <a:pt x="32436" y="131493"/>
                    <a:pt x="32477" y="129988"/>
                    <a:pt x="32477" y="128522"/>
                  </a:cubicBezTo>
                  <a:cubicBezTo>
                    <a:pt x="32477" y="127017"/>
                    <a:pt x="32436" y="125552"/>
                    <a:pt x="32436" y="124086"/>
                  </a:cubicBezTo>
                  <a:cubicBezTo>
                    <a:pt x="32395" y="123476"/>
                    <a:pt x="32395" y="122947"/>
                    <a:pt x="32354" y="122377"/>
                  </a:cubicBezTo>
                  <a:cubicBezTo>
                    <a:pt x="33006" y="121482"/>
                    <a:pt x="33290" y="120383"/>
                    <a:pt x="33738" y="119366"/>
                  </a:cubicBezTo>
                  <a:cubicBezTo>
                    <a:pt x="33982" y="118837"/>
                    <a:pt x="34226" y="118307"/>
                    <a:pt x="34430" y="117738"/>
                  </a:cubicBezTo>
                  <a:cubicBezTo>
                    <a:pt x="34674" y="117046"/>
                    <a:pt x="35122" y="116395"/>
                    <a:pt x="35285" y="115703"/>
                  </a:cubicBezTo>
                  <a:cubicBezTo>
                    <a:pt x="35569" y="114441"/>
                    <a:pt x="35814" y="113180"/>
                    <a:pt x="36058" y="111877"/>
                  </a:cubicBezTo>
                  <a:cubicBezTo>
                    <a:pt x="36343" y="110372"/>
                    <a:pt x="36546" y="108825"/>
                    <a:pt x="36709" y="107279"/>
                  </a:cubicBezTo>
                  <a:cubicBezTo>
                    <a:pt x="37075" y="103901"/>
                    <a:pt x="37360" y="100523"/>
                    <a:pt x="38093" y="97226"/>
                  </a:cubicBezTo>
                  <a:cubicBezTo>
                    <a:pt x="38459" y="95680"/>
                    <a:pt x="38662" y="94133"/>
                    <a:pt x="39069" y="92587"/>
                  </a:cubicBezTo>
                  <a:cubicBezTo>
                    <a:pt x="39273" y="91691"/>
                    <a:pt x="39476" y="90715"/>
                    <a:pt x="39558" y="89779"/>
                  </a:cubicBezTo>
                  <a:cubicBezTo>
                    <a:pt x="40005" y="89860"/>
                    <a:pt x="40494" y="89901"/>
                    <a:pt x="40901" y="89982"/>
                  </a:cubicBezTo>
                  <a:cubicBezTo>
                    <a:pt x="41084" y="90003"/>
                    <a:pt x="41272" y="90013"/>
                    <a:pt x="41462" y="90013"/>
                  </a:cubicBezTo>
                  <a:cubicBezTo>
                    <a:pt x="42033" y="90013"/>
                    <a:pt x="42620" y="89921"/>
                    <a:pt x="43139" y="89738"/>
                  </a:cubicBezTo>
                  <a:cubicBezTo>
                    <a:pt x="43221" y="89697"/>
                    <a:pt x="43261" y="89657"/>
                    <a:pt x="43343" y="89616"/>
                  </a:cubicBezTo>
                  <a:cubicBezTo>
                    <a:pt x="43424" y="90633"/>
                    <a:pt x="43627" y="91651"/>
                    <a:pt x="43872" y="92587"/>
                  </a:cubicBezTo>
                  <a:cubicBezTo>
                    <a:pt x="44279" y="94133"/>
                    <a:pt x="44441" y="95680"/>
                    <a:pt x="44808" y="97226"/>
                  </a:cubicBezTo>
                  <a:cubicBezTo>
                    <a:pt x="45540" y="100523"/>
                    <a:pt x="45866" y="103901"/>
                    <a:pt x="46232" y="107279"/>
                  </a:cubicBezTo>
                  <a:cubicBezTo>
                    <a:pt x="46395" y="108825"/>
                    <a:pt x="46558" y="110372"/>
                    <a:pt x="46843" y="111877"/>
                  </a:cubicBezTo>
                  <a:cubicBezTo>
                    <a:pt x="47087" y="113180"/>
                    <a:pt x="47331" y="114441"/>
                    <a:pt x="47656" y="115703"/>
                  </a:cubicBezTo>
                  <a:cubicBezTo>
                    <a:pt x="47819" y="116395"/>
                    <a:pt x="48267" y="117046"/>
                    <a:pt x="48511" y="117738"/>
                  </a:cubicBezTo>
                  <a:cubicBezTo>
                    <a:pt x="48674" y="118307"/>
                    <a:pt x="48918" y="118837"/>
                    <a:pt x="49162" y="119366"/>
                  </a:cubicBezTo>
                  <a:cubicBezTo>
                    <a:pt x="49610" y="120383"/>
                    <a:pt x="49895" y="121482"/>
                    <a:pt x="50546" y="122377"/>
                  </a:cubicBezTo>
                  <a:cubicBezTo>
                    <a:pt x="50505" y="122947"/>
                    <a:pt x="50505" y="123476"/>
                    <a:pt x="50505" y="124086"/>
                  </a:cubicBezTo>
                  <a:cubicBezTo>
                    <a:pt x="50465" y="125552"/>
                    <a:pt x="50424" y="127017"/>
                    <a:pt x="50424" y="128522"/>
                  </a:cubicBezTo>
                  <a:cubicBezTo>
                    <a:pt x="50424" y="129988"/>
                    <a:pt x="50505" y="131493"/>
                    <a:pt x="50668" y="132999"/>
                  </a:cubicBezTo>
                  <a:cubicBezTo>
                    <a:pt x="50831" y="134261"/>
                    <a:pt x="51116" y="135563"/>
                    <a:pt x="51319" y="136865"/>
                  </a:cubicBezTo>
                  <a:cubicBezTo>
                    <a:pt x="51767" y="139877"/>
                    <a:pt x="52215" y="142889"/>
                    <a:pt x="52866" y="145859"/>
                  </a:cubicBezTo>
                  <a:cubicBezTo>
                    <a:pt x="53151" y="147202"/>
                    <a:pt x="53476" y="148546"/>
                    <a:pt x="53761" y="149929"/>
                  </a:cubicBezTo>
                  <a:cubicBezTo>
                    <a:pt x="53720" y="150987"/>
                    <a:pt x="53720" y="152045"/>
                    <a:pt x="53680" y="153104"/>
                  </a:cubicBezTo>
                  <a:cubicBezTo>
                    <a:pt x="53680" y="154731"/>
                    <a:pt x="53680" y="156400"/>
                    <a:pt x="53680" y="158028"/>
                  </a:cubicBezTo>
                  <a:lnTo>
                    <a:pt x="53680" y="158964"/>
                  </a:lnTo>
                  <a:cubicBezTo>
                    <a:pt x="53598" y="159086"/>
                    <a:pt x="53517" y="159249"/>
                    <a:pt x="53395" y="159412"/>
                  </a:cubicBezTo>
                  <a:cubicBezTo>
                    <a:pt x="53273" y="159656"/>
                    <a:pt x="53151" y="159859"/>
                    <a:pt x="53110" y="160185"/>
                  </a:cubicBezTo>
                  <a:cubicBezTo>
                    <a:pt x="53028" y="161162"/>
                    <a:pt x="53476" y="162301"/>
                    <a:pt x="54087" y="163034"/>
                  </a:cubicBezTo>
                  <a:cubicBezTo>
                    <a:pt x="54616" y="163685"/>
                    <a:pt x="55104" y="164255"/>
                    <a:pt x="55389" y="165069"/>
                  </a:cubicBezTo>
                  <a:cubicBezTo>
                    <a:pt x="55714" y="165964"/>
                    <a:pt x="55714" y="166615"/>
                    <a:pt x="55592" y="167551"/>
                  </a:cubicBezTo>
                  <a:cubicBezTo>
                    <a:pt x="55470" y="168284"/>
                    <a:pt x="55674" y="169505"/>
                    <a:pt x="56284" y="169993"/>
                  </a:cubicBezTo>
                  <a:cubicBezTo>
                    <a:pt x="56630" y="170278"/>
                    <a:pt x="57037" y="170400"/>
                    <a:pt x="57449" y="170400"/>
                  </a:cubicBezTo>
                  <a:cubicBezTo>
                    <a:pt x="57861" y="170400"/>
                    <a:pt x="58278" y="170278"/>
                    <a:pt x="58645" y="170074"/>
                  </a:cubicBezTo>
                  <a:cubicBezTo>
                    <a:pt x="58970" y="169912"/>
                    <a:pt x="59092" y="169667"/>
                    <a:pt x="59540" y="169667"/>
                  </a:cubicBezTo>
                  <a:cubicBezTo>
                    <a:pt x="59567" y="169663"/>
                    <a:pt x="59595" y="169661"/>
                    <a:pt x="59623" y="169661"/>
                  </a:cubicBezTo>
                  <a:cubicBezTo>
                    <a:pt x="59847" y="169661"/>
                    <a:pt x="60096" y="169789"/>
                    <a:pt x="60313" y="169789"/>
                  </a:cubicBezTo>
                  <a:cubicBezTo>
                    <a:pt x="60598" y="169749"/>
                    <a:pt x="60883" y="169667"/>
                    <a:pt x="61168" y="169667"/>
                  </a:cubicBezTo>
                  <a:cubicBezTo>
                    <a:pt x="61224" y="169662"/>
                    <a:pt x="61279" y="169659"/>
                    <a:pt x="61335" y="169659"/>
                  </a:cubicBezTo>
                  <a:cubicBezTo>
                    <a:pt x="61686" y="169659"/>
                    <a:pt x="62037" y="169760"/>
                    <a:pt x="62389" y="169830"/>
                  </a:cubicBezTo>
                  <a:cubicBezTo>
                    <a:pt x="62674" y="169864"/>
                    <a:pt x="63050" y="169932"/>
                    <a:pt x="63406" y="169932"/>
                  </a:cubicBezTo>
                  <a:cubicBezTo>
                    <a:pt x="63915" y="169932"/>
                    <a:pt x="64385" y="169794"/>
                    <a:pt x="64505" y="169220"/>
                  </a:cubicBezTo>
                  <a:cubicBezTo>
                    <a:pt x="64668" y="168487"/>
                    <a:pt x="63976" y="167592"/>
                    <a:pt x="63447" y="167103"/>
                  </a:cubicBezTo>
                  <a:cubicBezTo>
                    <a:pt x="62918" y="166615"/>
                    <a:pt x="62592" y="166086"/>
                    <a:pt x="62145" y="165516"/>
                  </a:cubicBezTo>
                  <a:cubicBezTo>
                    <a:pt x="61575" y="164784"/>
                    <a:pt x="60924" y="164173"/>
                    <a:pt x="60435" y="163400"/>
                  </a:cubicBezTo>
                  <a:cubicBezTo>
                    <a:pt x="60028" y="162708"/>
                    <a:pt x="59662" y="161976"/>
                    <a:pt x="59296" y="161284"/>
                  </a:cubicBezTo>
                  <a:cubicBezTo>
                    <a:pt x="59092" y="160917"/>
                    <a:pt x="58930" y="160510"/>
                    <a:pt x="58726" y="160144"/>
                  </a:cubicBezTo>
                  <a:cubicBezTo>
                    <a:pt x="58685" y="159208"/>
                    <a:pt x="58848" y="158231"/>
                    <a:pt x="58685" y="157295"/>
                  </a:cubicBezTo>
                  <a:cubicBezTo>
                    <a:pt x="58645" y="156929"/>
                    <a:pt x="58482" y="156074"/>
                    <a:pt x="58156" y="155627"/>
                  </a:cubicBezTo>
                  <a:cubicBezTo>
                    <a:pt x="58319" y="153144"/>
                    <a:pt x="58604" y="150662"/>
                    <a:pt x="59052" y="148179"/>
                  </a:cubicBezTo>
                  <a:cubicBezTo>
                    <a:pt x="59377" y="146511"/>
                    <a:pt x="59744" y="144801"/>
                    <a:pt x="60028" y="143133"/>
                  </a:cubicBezTo>
                  <a:cubicBezTo>
                    <a:pt x="60273" y="141586"/>
                    <a:pt x="60273" y="140080"/>
                    <a:pt x="60354" y="138534"/>
                  </a:cubicBezTo>
                  <a:cubicBezTo>
                    <a:pt x="60557" y="135197"/>
                    <a:pt x="60557" y="131860"/>
                    <a:pt x="60395" y="128482"/>
                  </a:cubicBezTo>
                  <a:cubicBezTo>
                    <a:pt x="60313" y="126854"/>
                    <a:pt x="60232" y="125226"/>
                    <a:pt x="60069" y="123639"/>
                  </a:cubicBezTo>
                  <a:cubicBezTo>
                    <a:pt x="59866" y="122133"/>
                    <a:pt x="59499" y="120709"/>
                    <a:pt x="59092" y="119244"/>
                  </a:cubicBezTo>
                  <a:cubicBezTo>
                    <a:pt x="58645" y="117534"/>
                    <a:pt x="58360" y="115744"/>
                    <a:pt x="58034" y="114034"/>
                  </a:cubicBezTo>
                  <a:cubicBezTo>
                    <a:pt x="57871" y="113098"/>
                    <a:pt x="57709" y="112203"/>
                    <a:pt x="57546" y="111267"/>
                  </a:cubicBezTo>
                  <a:cubicBezTo>
                    <a:pt x="57505" y="111185"/>
                    <a:pt x="57505" y="111063"/>
                    <a:pt x="57505" y="110941"/>
                  </a:cubicBezTo>
                  <a:cubicBezTo>
                    <a:pt x="57668" y="109354"/>
                    <a:pt x="58075" y="107808"/>
                    <a:pt x="58401" y="106261"/>
                  </a:cubicBezTo>
                  <a:cubicBezTo>
                    <a:pt x="58726" y="104715"/>
                    <a:pt x="58848" y="103168"/>
                    <a:pt x="58970" y="101581"/>
                  </a:cubicBezTo>
                  <a:cubicBezTo>
                    <a:pt x="59214" y="98244"/>
                    <a:pt x="59174" y="94907"/>
                    <a:pt x="59174" y="91569"/>
                  </a:cubicBezTo>
                  <a:cubicBezTo>
                    <a:pt x="59174" y="89860"/>
                    <a:pt x="59174" y="88151"/>
                    <a:pt x="59174" y="86442"/>
                  </a:cubicBezTo>
                  <a:cubicBezTo>
                    <a:pt x="59174" y="84732"/>
                    <a:pt x="58930" y="83064"/>
                    <a:pt x="58767" y="81395"/>
                  </a:cubicBezTo>
                  <a:cubicBezTo>
                    <a:pt x="58523" y="78180"/>
                    <a:pt x="58360" y="75087"/>
                    <a:pt x="57424" y="71994"/>
                  </a:cubicBezTo>
                  <a:cubicBezTo>
                    <a:pt x="56935" y="70325"/>
                    <a:pt x="56366" y="68657"/>
                    <a:pt x="55837" y="66988"/>
                  </a:cubicBezTo>
                  <a:cubicBezTo>
                    <a:pt x="55674" y="66500"/>
                    <a:pt x="55552" y="65971"/>
                    <a:pt x="55430" y="65482"/>
                  </a:cubicBezTo>
                  <a:cubicBezTo>
                    <a:pt x="55633" y="62756"/>
                    <a:pt x="55959" y="60029"/>
                    <a:pt x="56162" y="57302"/>
                  </a:cubicBezTo>
                  <a:cubicBezTo>
                    <a:pt x="56366" y="55267"/>
                    <a:pt x="56610" y="53151"/>
                    <a:pt x="57057" y="51157"/>
                  </a:cubicBezTo>
                  <a:cubicBezTo>
                    <a:pt x="57261" y="50262"/>
                    <a:pt x="57464" y="49366"/>
                    <a:pt x="57790" y="48471"/>
                  </a:cubicBezTo>
                  <a:cubicBezTo>
                    <a:pt x="57912" y="48105"/>
                    <a:pt x="57994" y="47738"/>
                    <a:pt x="58075" y="47372"/>
                  </a:cubicBezTo>
                  <a:cubicBezTo>
                    <a:pt x="58319" y="47983"/>
                    <a:pt x="58563" y="48593"/>
                    <a:pt x="58767" y="49204"/>
                  </a:cubicBezTo>
                  <a:cubicBezTo>
                    <a:pt x="59174" y="50506"/>
                    <a:pt x="59418" y="51849"/>
                    <a:pt x="59744" y="53151"/>
                  </a:cubicBezTo>
                  <a:cubicBezTo>
                    <a:pt x="60028" y="54372"/>
                    <a:pt x="60395" y="55634"/>
                    <a:pt x="60720" y="56855"/>
                  </a:cubicBezTo>
                  <a:cubicBezTo>
                    <a:pt x="60802" y="57262"/>
                    <a:pt x="60883" y="57669"/>
                    <a:pt x="61046" y="58116"/>
                  </a:cubicBezTo>
                  <a:cubicBezTo>
                    <a:pt x="61087" y="59134"/>
                    <a:pt x="61331" y="60110"/>
                    <a:pt x="61534" y="61128"/>
                  </a:cubicBezTo>
                  <a:cubicBezTo>
                    <a:pt x="61778" y="62389"/>
                    <a:pt x="62063" y="63651"/>
                    <a:pt x="62348" y="64913"/>
                  </a:cubicBezTo>
                  <a:cubicBezTo>
                    <a:pt x="62877" y="67232"/>
                    <a:pt x="63854" y="69634"/>
                    <a:pt x="64912" y="71750"/>
                  </a:cubicBezTo>
                  <a:cubicBezTo>
                    <a:pt x="66092" y="74029"/>
                    <a:pt x="67517" y="76227"/>
                    <a:pt x="68493" y="78587"/>
                  </a:cubicBezTo>
                  <a:cubicBezTo>
                    <a:pt x="68982" y="79726"/>
                    <a:pt x="69511" y="80866"/>
                    <a:pt x="69918" y="82006"/>
                  </a:cubicBezTo>
                  <a:cubicBezTo>
                    <a:pt x="70081" y="82575"/>
                    <a:pt x="70284" y="83145"/>
                    <a:pt x="70488" y="83674"/>
                  </a:cubicBezTo>
                  <a:cubicBezTo>
                    <a:pt x="70447" y="84732"/>
                    <a:pt x="70610" y="85912"/>
                    <a:pt x="70935" y="86889"/>
                  </a:cubicBezTo>
                  <a:cubicBezTo>
                    <a:pt x="71301" y="87947"/>
                    <a:pt x="71871" y="88965"/>
                    <a:pt x="72319" y="89942"/>
                  </a:cubicBezTo>
                  <a:cubicBezTo>
                    <a:pt x="72807" y="91000"/>
                    <a:pt x="73174" y="91895"/>
                    <a:pt x="73336" y="92953"/>
                  </a:cubicBezTo>
                  <a:cubicBezTo>
                    <a:pt x="73255" y="93686"/>
                    <a:pt x="73174" y="94459"/>
                    <a:pt x="73011" y="95191"/>
                  </a:cubicBezTo>
                  <a:cubicBezTo>
                    <a:pt x="72970" y="95273"/>
                    <a:pt x="72929" y="95354"/>
                    <a:pt x="72889" y="95436"/>
                  </a:cubicBezTo>
                  <a:cubicBezTo>
                    <a:pt x="72767" y="95761"/>
                    <a:pt x="72726" y="96209"/>
                    <a:pt x="72644" y="96534"/>
                  </a:cubicBezTo>
                  <a:cubicBezTo>
                    <a:pt x="72644" y="96697"/>
                    <a:pt x="72726" y="96779"/>
                    <a:pt x="72807" y="96860"/>
                  </a:cubicBezTo>
                  <a:cubicBezTo>
                    <a:pt x="72889" y="96901"/>
                    <a:pt x="72929" y="96982"/>
                    <a:pt x="73051" y="96982"/>
                  </a:cubicBezTo>
                  <a:cubicBezTo>
                    <a:pt x="73065" y="96983"/>
                    <a:pt x="73078" y="96984"/>
                    <a:pt x="73091" y="96984"/>
                  </a:cubicBezTo>
                  <a:cubicBezTo>
                    <a:pt x="73509" y="96984"/>
                    <a:pt x="73666" y="96363"/>
                    <a:pt x="73784" y="96087"/>
                  </a:cubicBezTo>
                  <a:cubicBezTo>
                    <a:pt x="74110" y="95191"/>
                    <a:pt x="74394" y="94337"/>
                    <a:pt x="74639" y="93401"/>
                  </a:cubicBezTo>
                  <a:cubicBezTo>
                    <a:pt x="74761" y="94011"/>
                    <a:pt x="74842" y="94581"/>
                    <a:pt x="74801" y="95151"/>
                  </a:cubicBezTo>
                  <a:cubicBezTo>
                    <a:pt x="74761" y="96087"/>
                    <a:pt x="74232" y="96616"/>
                    <a:pt x="73865" y="97389"/>
                  </a:cubicBezTo>
                  <a:cubicBezTo>
                    <a:pt x="73716" y="97724"/>
                    <a:pt x="73704" y="98468"/>
                    <a:pt x="74201" y="98468"/>
                  </a:cubicBezTo>
                  <a:cubicBezTo>
                    <a:pt x="74247" y="98468"/>
                    <a:pt x="74298" y="98461"/>
                    <a:pt x="74354" y="98447"/>
                  </a:cubicBezTo>
                  <a:cubicBezTo>
                    <a:pt x="74679" y="98407"/>
                    <a:pt x="75046" y="97837"/>
                    <a:pt x="75208" y="97552"/>
                  </a:cubicBezTo>
                  <a:cubicBezTo>
                    <a:pt x="75534" y="97104"/>
                    <a:pt x="75778" y="96616"/>
                    <a:pt x="75941" y="96087"/>
                  </a:cubicBezTo>
                  <a:cubicBezTo>
                    <a:pt x="76266" y="94825"/>
                    <a:pt x="76307" y="93523"/>
                    <a:pt x="76470" y="92221"/>
                  </a:cubicBezTo>
                  <a:cubicBezTo>
                    <a:pt x="76836" y="93319"/>
                    <a:pt x="77284" y="94337"/>
                    <a:pt x="77284" y="95558"/>
                  </a:cubicBezTo>
                  <a:cubicBezTo>
                    <a:pt x="77243" y="96534"/>
                    <a:pt x="76714" y="97470"/>
                    <a:pt x="76958" y="98447"/>
                  </a:cubicBezTo>
                  <a:cubicBezTo>
                    <a:pt x="76958" y="98548"/>
                    <a:pt x="77069" y="98621"/>
                    <a:pt x="77176" y="98621"/>
                  </a:cubicBezTo>
                  <a:cubicBezTo>
                    <a:pt x="77199" y="98621"/>
                    <a:pt x="77222" y="98617"/>
                    <a:pt x="77243" y="98610"/>
                  </a:cubicBezTo>
                  <a:cubicBezTo>
                    <a:pt x="78261" y="98244"/>
                    <a:pt x="78546" y="96901"/>
                    <a:pt x="78586" y="95924"/>
                  </a:cubicBezTo>
                  <a:cubicBezTo>
                    <a:pt x="78627" y="94540"/>
                    <a:pt x="78423" y="93157"/>
                    <a:pt x="78261" y="91773"/>
                  </a:cubicBezTo>
                  <a:lnTo>
                    <a:pt x="78261" y="91773"/>
                  </a:lnTo>
                  <a:cubicBezTo>
                    <a:pt x="78383" y="91976"/>
                    <a:pt x="78505" y="92180"/>
                    <a:pt x="78627" y="92383"/>
                  </a:cubicBezTo>
                  <a:cubicBezTo>
                    <a:pt x="78952" y="92912"/>
                    <a:pt x="78993" y="93645"/>
                    <a:pt x="79034" y="94296"/>
                  </a:cubicBezTo>
                  <a:cubicBezTo>
                    <a:pt x="79075" y="95029"/>
                    <a:pt x="78952" y="96494"/>
                    <a:pt x="79685" y="96941"/>
                  </a:cubicBezTo>
                  <a:cubicBezTo>
                    <a:pt x="79719" y="96976"/>
                    <a:pt x="79754" y="96988"/>
                    <a:pt x="79788" y="96988"/>
                  </a:cubicBezTo>
                  <a:cubicBezTo>
                    <a:pt x="79835" y="96988"/>
                    <a:pt x="79882" y="96965"/>
                    <a:pt x="79929" y="96941"/>
                  </a:cubicBezTo>
                  <a:cubicBezTo>
                    <a:pt x="80418" y="96697"/>
                    <a:pt x="80377" y="95802"/>
                    <a:pt x="80418" y="95354"/>
                  </a:cubicBezTo>
                  <a:cubicBezTo>
                    <a:pt x="80458" y="94337"/>
                    <a:pt x="80499" y="93197"/>
                    <a:pt x="80377" y="92180"/>
                  </a:cubicBezTo>
                  <a:cubicBezTo>
                    <a:pt x="80133" y="90430"/>
                    <a:pt x="78871" y="89372"/>
                    <a:pt x="78139" y="87947"/>
                  </a:cubicBezTo>
                  <a:lnTo>
                    <a:pt x="78139" y="87947"/>
                  </a:lnTo>
                  <a:cubicBezTo>
                    <a:pt x="78871" y="88192"/>
                    <a:pt x="79522" y="88517"/>
                    <a:pt x="80173" y="88965"/>
                  </a:cubicBezTo>
                  <a:cubicBezTo>
                    <a:pt x="80560" y="89246"/>
                    <a:pt x="81098" y="89648"/>
                    <a:pt x="81605" y="89648"/>
                  </a:cubicBezTo>
                  <a:cubicBezTo>
                    <a:pt x="81685" y="89648"/>
                    <a:pt x="81764" y="89638"/>
                    <a:pt x="81842" y="89616"/>
                  </a:cubicBezTo>
                  <a:cubicBezTo>
                    <a:pt x="82859" y="89372"/>
                    <a:pt x="82086" y="88436"/>
                    <a:pt x="81557" y="88110"/>
                  </a:cubicBezTo>
                  <a:cubicBezTo>
                    <a:pt x="80906" y="87703"/>
                    <a:pt x="80295" y="87337"/>
                    <a:pt x="79766" y="86767"/>
                  </a:cubicBezTo>
                  <a:cubicBezTo>
                    <a:pt x="79156" y="86116"/>
                    <a:pt x="78627" y="85424"/>
                    <a:pt x="78016" y="84854"/>
                  </a:cubicBezTo>
                  <a:cubicBezTo>
                    <a:pt x="77203" y="84081"/>
                    <a:pt x="76226" y="83349"/>
                    <a:pt x="75168" y="82982"/>
                  </a:cubicBezTo>
                  <a:cubicBezTo>
                    <a:pt x="74842" y="82535"/>
                    <a:pt x="74679" y="81843"/>
                    <a:pt x="74517" y="81354"/>
                  </a:cubicBezTo>
                  <a:cubicBezTo>
                    <a:pt x="74272" y="80744"/>
                    <a:pt x="74028" y="80174"/>
                    <a:pt x="73865" y="79564"/>
                  </a:cubicBezTo>
                  <a:cubicBezTo>
                    <a:pt x="73499" y="78302"/>
                    <a:pt x="73214" y="77040"/>
                    <a:pt x="72889" y="75738"/>
                  </a:cubicBezTo>
                  <a:cubicBezTo>
                    <a:pt x="72563" y="74477"/>
                    <a:pt x="72278" y="73174"/>
                    <a:pt x="71953" y="71872"/>
                  </a:cubicBezTo>
                  <a:cubicBezTo>
                    <a:pt x="71627" y="70570"/>
                    <a:pt x="71179" y="69349"/>
                    <a:pt x="70894" y="68046"/>
                  </a:cubicBezTo>
                  <a:cubicBezTo>
                    <a:pt x="70325" y="65564"/>
                    <a:pt x="69470" y="63244"/>
                    <a:pt x="68493" y="60884"/>
                  </a:cubicBezTo>
                  <a:cubicBezTo>
                    <a:pt x="68005" y="59744"/>
                    <a:pt x="67435" y="58645"/>
                    <a:pt x="66825" y="57587"/>
                  </a:cubicBezTo>
                  <a:cubicBezTo>
                    <a:pt x="66784" y="57547"/>
                    <a:pt x="66784" y="57506"/>
                    <a:pt x="66743" y="57506"/>
                  </a:cubicBezTo>
                  <a:cubicBezTo>
                    <a:pt x="66703" y="57262"/>
                    <a:pt x="66703" y="57058"/>
                    <a:pt x="66621" y="56855"/>
                  </a:cubicBezTo>
                  <a:cubicBezTo>
                    <a:pt x="66459" y="55959"/>
                    <a:pt x="66255" y="55023"/>
                    <a:pt x="66214" y="54087"/>
                  </a:cubicBezTo>
                  <a:cubicBezTo>
                    <a:pt x="66133" y="52297"/>
                    <a:pt x="65970" y="50547"/>
                    <a:pt x="65726" y="48797"/>
                  </a:cubicBezTo>
                  <a:cubicBezTo>
                    <a:pt x="65522" y="47332"/>
                    <a:pt x="65197" y="45866"/>
                    <a:pt x="64871" y="44401"/>
                  </a:cubicBezTo>
                  <a:cubicBezTo>
                    <a:pt x="64993" y="44361"/>
                    <a:pt x="65116" y="44239"/>
                    <a:pt x="65075" y="44076"/>
                  </a:cubicBezTo>
                  <a:cubicBezTo>
                    <a:pt x="64709" y="42244"/>
                    <a:pt x="64790" y="40576"/>
                    <a:pt x="64912" y="38744"/>
                  </a:cubicBezTo>
                  <a:cubicBezTo>
                    <a:pt x="64953" y="37930"/>
                    <a:pt x="64790" y="37157"/>
                    <a:pt x="64749" y="36384"/>
                  </a:cubicBezTo>
                  <a:cubicBezTo>
                    <a:pt x="64749" y="35611"/>
                    <a:pt x="64709" y="34919"/>
                    <a:pt x="64505" y="34186"/>
                  </a:cubicBezTo>
                  <a:cubicBezTo>
                    <a:pt x="64179" y="32925"/>
                    <a:pt x="63813" y="32029"/>
                    <a:pt x="62999" y="30971"/>
                  </a:cubicBezTo>
                  <a:cubicBezTo>
                    <a:pt x="62185" y="29913"/>
                    <a:pt x="61371" y="29303"/>
                    <a:pt x="60110" y="28936"/>
                  </a:cubicBezTo>
                  <a:cubicBezTo>
                    <a:pt x="58523" y="28489"/>
                    <a:pt x="56976" y="28082"/>
                    <a:pt x="55470" y="27512"/>
                  </a:cubicBezTo>
                  <a:cubicBezTo>
                    <a:pt x="54290" y="27024"/>
                    <a:pt x="53435" y="26128"/>
                    <a:pt x="52296" y="25558"/>
                  </a:cubicBezTo>
                  <a:cubicBezTo>
                    <a:pt x="51645" y="25192"/>
                    <a:pt x="51156" y="24785"/>
                    <a:pt x="50546" y="24338"/>
                  </a:cubicBezTo>
                  <a:cubicBezTo>
                    <a:pt x="49936" y="23890"/>
                    <a:pt x="49244" y="23564"/>
                    <a:pt x="48593" y="23198"/>
                  </a:cubicBezTo>
                  <a:cubicBezTo>
                    <a:pt x="47697" y="22710"/>
                    <a:pt x="46883" y="22181"/>
                    <a:pt x="46110" y="21570"/>
                  </a:cubicBezTo>
                  <a:cubicBezTo>
                    <a:pt x="45907" y="20797"/>
                    <a:pt x="45825" y="20024"/>
                    <a:pt x="45866" y="19250"/>
                  </a:cubicBezTo>
                  <a:cubicBezTo>
                    <a:pt x="45947" y="18314"/>
                    <a:pt x="46069" y="17297"/>
                    <a:pt x="46273" y="16361"/>
                  </a:cubicBezTo>
                  <a:cubicBezTo>
                    <a:pt x="46354" y="15913"/>
                    <a:pt x="46517" y="15425"/>
                    <a:pt x="46598" y="14977"/>
                  </a:cubicBezTo>
                  <a:cubicBezTo>
                    <a:pt x="46598" y="14937"/>
                    <a:pt x="46639" y="14937"/>
                    <a:pt x="46639" y="14896"/>
                  </a:cubicBezTo>
                  <a:cubicBezTo>
                    <a:pt x="46965" y="14774"/>
                    <a:pt x="47331" y="14611"/>
                    <a:pt x="47616" y="14367"/>
                  </a:cubicBezTo>
                  <a:cubicBezTo>
                    <a:pt x="48104" y="13960"/>
                    <a:pt x="48593" y="13349"/>
                    <a:pt x="48837" y="12739"/>
                  </a:cubicBezTo>
                  <a:cubicBezTo>
                    <a:pt x="49203" y="11803"/>
                    <a:pt x="48552" y="10989"/>
                    <a:pt x="47738" y="10704"/>
                  </a:cubicBezTo>
                  <a:cubicBezTo>
                    <a:pt x="47819" y="10012"/>
                    <a:pt x="47860" y="9320"/>
                    <a:pt x="47860" y="8588"/>
                  </a:cubicBezTo>
                  <a:cubicBezTo>
                    <a:pt x="47860" y="2565"/>
                    <a:pt x="44889" y="1"/>
                    <a:pt x="412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3812525" y="1512275"/>
              <a:ext cx="362225" cy="702925"/>
            </a:xfrm>
            <a:custGeom>
              <a:avLst/>
              <a:gdLst/>
              <a:ahLst/>
              <a:cxnLst/>
              <a:rect l="l" t="t" r="r" b="b"/>
              <a:pathLst>
                <a:path w="14489" h="28117" extrusionOk="0">
                  <a:moveTo>
                    <a:pt x="4672" y="1"/>
                  </a:moveTo>
                  <a:cubicBezTo>
                    <a:pt x="4272" y="1"/>
                    <a:pt x="3866" y="130"/>
                    <a:pt x="3459" y="435"/>
                  </a:cubicBezTo>
                  <a:cubicBezTo>
                    <a:pt x="2442" y="1208"/>
                    <a:pt x="2320" y="2754"/>
                    <a:pt x="2361" y="3935"/>
                  </a:cubicBezTo>
                  <a:cubicBezTo>
                    <a:pt x="2401" y="5359"/>
                    <a:pt x="2523" y="6824"/>
                    <a:pt x="2686" y="8248"/>
                  </a:cubicBezTo>
                  <a:cubicBezTo>
                    <a:pt x="2442" y="9714"/>
                    <a:pt x="2442" y="11138"/>
                    <a:pt x="2971" y="12522"/>
                  </a:cubicBezTo>
                  <a:cubicBezTo>
                    <a:pt x="3175" y="13051"/>
                    <a:pt x="3378" y="13580"/>
                    <a:pt x="3582" y="14068"/>
                  </a:cubicBezTo>
                  <a:cubicBezTo>
                    <a:pt x="3419" y="14882"/>
                    <a:pt x="3337" y="15737"/>
                    <a:pt x="2971" y="16510"/>
                  </a:cubicBezTo>
                  <a:cubicBezTo>
                    <a:pt x="2564" y="17405"/>
                    <a:pt x="1913" y="17853"/>
                    <a:pt x="1221" y="18463"/>
                  </a:cubicBezTo>
                  <a:cubicBezTo>
                    <a:pt x="814" y="18830"/>
                    <a:pt x="407" y="19237"/>
                    <a:pt x="285" y="19766"/>
                  </a:cubicBezTo>
                  <a:cubicBezTo>
                    <a:pt x="0" y="20987"/>
                    <a:pt x="1262" y="21679"/>
                    <a:pt x="2116" y="22208"/>
                  </a:cubicBezTo>
                  <a:cubicBezTo>
                    <a:pt x="3622" y="23144"/>
                    <a:pt x="4802" y="24527"/>
                    <a:pt x="5983" y="25789"/>
                  </a:cubicBezTo>
                  <a:cubicBezTo>
                    <a:pt x="7046" y="26880"/>
                    <a:pt x="8804" y="28116"/>
                    <a:pt x="10411" y="28116"/>
                  </a:cubicBezTo>
                  <a:cubicBezTo>
                    <a:pt x="11202" y="28116"/>
                    <a:pt x="11958" y="27816"/>
                    <a:pt x="12576" y="27051"/>
                  </a:cubicBezTo>
                  <a:cubicBezTo>
                    <a:pt x="14488" y="24690"/>
                    <a:pt x="13390" y="21882"/>
                    <a:pt x="12860" y="19196"/>
                  </a:cubicBezTo>
                  <a:cubicBezTo>
                    <a:pt x="13186" y="16551"/>
                    <a:pt x="13756" y="13946"/>
                    <a:pt x="13349" y="11301"/>
                  </a:cubicBezTo>
                  <a:cubicBezTo>
                    <a:pt x="13105" y="9836"/>
                    <a:pt x="12698" y="8248"/>
                    <a:pt x="11965" y="6946"/>
                  </a:cubicBezTo>
                  <a:cubicBezTo>
                    <a:pt x="11192" y="5562"/>
                    <a:pt x="9768" y="4667"/>
                    <a:pt x="8791" y="3405"/>
                  </a:cubicBezTo>
                  <a:cubicBezTo>
                    <a:pt x="7903" y="2288"/>
                    <a:pt x="6351" y="1"/>
                    <a:pt x="46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3465575" y="1528425"/>
              <a:ext cx="369350" cy="689650"/>
            </a:xfrm>
            <a:custGeom>
              <a:avLst/>
              <a:gdLst/>
              <a:ahLst/>
              <a:cxnLst/>
              <a:rect l="l" t="t" r="r" b="b"/>
              <a:pathLst>
                <a:path w="14774" h="27586" extrusionOk="0">
                  <a:moveTo>
                    <a:pt x="8434" y="0"/>
                  </a:moveTo>
                  <a:cubicBezTo>
                    <a:pt x="7691" y="0"/>
                    <a:pt x="6952" y="253"/>
                    <a:pt x="6349" y="725"/>
                  </a:cubicBezTo>
                  <a:cubicBezTo>
                    <a:pt x="5820" y="1091"/>
                    <a:pt x="5454" y="1661"/>
                    <a:pt x="4966" y="2108"/>
                  </a:cubicBezTo>
                  <a:cubicBezTo>
                    <a:pt x="4437" y="2637"/>
                    <a:pt x="3867" y="3126"/>
                    <a:pt x="3378" y="3736"/>
                  </a:cubicBezTo>
                  <a:cubicBezTo>
                    <a:pt x="2564" y="4672"/>
                    <a:pt x="1832" y="5852"/>
                    <a:pt x="1303" y="6992"/>
                  </a:cubicBezTo>
                  <a:cubicBezTo>
                    <a:pt x="652" y="8416"/>
                    <a:pt x="570" y="10004"/>
                    <a:pt x="570" y="11509"/>
                  </a:cubicBezTo>
                  <a:cubicBezTo>
                    <a:pt x="530" y="12934"/>
                    <a:pt x="692" y="14358"/>
                    <a:pt x="774" y="15783"/>
                  </a:cubicBezTo>
                  <a:cubicBezTo>
                    <a:pt x="855" y="17248"/>
                    <a:pt x="1181" y="18672"/>
                    <a:pt x="1303" y="20097"/>
                  </a:cubicBezTo>
                  <a:cubicBezTo>
                    <a:pt x="1303" y="20137"/>
                    <a:pt x="1303" y="20137"/>
                    <a:pt x="1303" y="20178"/>
                  </a:cubicBezTo>
                  <a:cubicBezTo>
                    <a:pt x="937" y="20748"/>
                    <a:pt x="611" y="21317"/>
                    <a:pt x="408" y="21969"/>
                  </a:cubicBezTo>
                  <a:cubicBezTo>
                    <a:pt x="1" y="23230"/>
                    <a:pt x="408" y="24248"/>
                    <a:pt x="1140" y="25306"/>
                  </a:cubicBezTo>
                  <a:cubicBezTo>
                    <a:pt x="1791" y="26242"/>
                    <a:pt x="2849" y="26689"/>
                    <a:pt x="3867" y="27219"/>
                  </a:cubicBezTo>
                  <a:cubicBezTo>
                    <a:pt x="4380" y="27475"/>
                    <a:pt x="4971" y="27586"/>
                    <a:pt x="5571" y="27586"/>
                  </a:cubicBezTo>
                  <a:cubicBezTo>
                    <a:pt x="6113" y="27586"/>
                    <a:pt x="6661" y="27495"/>
                    <a:pt x="7163" y="27341"/>
                  </a:cubicBezTo>
                  <a:cubicBezTo>
                    <a:pt x="8099" y="27056"/>
                    <a:pt x="9198" y="26527"/>
                    <a:pt x="9849" y="25753"/>
                  </a:cubicBezTo>
                  <a:cubicBezTo>
                    <a:pt x="10704" y="24736"/>
                    <a:pt x="11070" y="23393"/>
                    <a:pt x="11762" y="22253"/>
                  </a:cubicBezTo>
                  <a:cubicBezTo>
                    <a:pt x="12169" y="21643"/>
                    <a:pt x="12698" y="21114"/>
                    <a:pt x="13227" y="20585"/>
                  </a:cubicBezTo>
                  <a:cubicBezTo>
                    <a:pt x="13634" y="20219"/>
                    <a:pt x="14245" y="19934"/>
                    <a:pt x="14489" y="19445"/>
                  </a:cubicBezTo>
                  <a:cubicBezTo>
                    <a:pt x="14774" y="18876"/>
                    <a:pt x="14489" y="18062"/>
                    <a:pt x="13878" y="17899"/>
                  </a:cubicBezTo>
                  <a:cubicBezTo>
                    <a:pt x="13803" y="17880"/>
                    <a:pt x="13727" y="17872"/>
                    <a:pt x="13653" y="17872"/>
                  </a:cubicBezTo>
                  <a:cubicBezTo>
                    <a:pt x="13267" y="17872"/>
                    <a:pt x="12894" y="18084"/>
                    <a:pt x="12525" y="18084"/>
                  </a:cubicBezTo>
                  <a:cubicBezTo>
                    <a:pt x="12352" y="18084"/>
                    <a:pt x="12179" y="18037"/>
                    <a:pt x="12006" y="17899"/>
                  </a:cubicBezTo>
                  <a:cubicBezTo>
                    <a:pt x="11274" y="17329"/>
                    <a:pt x="11762" y="16597"/>
                    <a:pt x="11803" y="15864"/>
                  </a:cubicBezTo>
                  <a:cubicBezTo>
                    <a:pt x="11843" y="15172"/>
                    <a:pt x="11843" y="14399"/>
                    <a:pt x="11762" y="13707"/>
                  </a:cubicBezTo>
                  <a:cubicBezTo>
                    <a:pt x="11681" y="13178"/>
                    <a:pt x="11436" y="12771"/>
                    <a:pt x="11192" y="12323"/>
                  </a:cubicBezTo>
                  <a:cubicBezTo>
                    <a:pt x="11233" y="12242"/>
                    <a:pt x="11274" y="12161"/>
                    <a:pt x="11274" y="12079"/>
                  </a:cubicBezTo>
                  <a:cubicBezTo>
                    <a:pt x="11436" y="11509"/>
                    <a:pt x="11599" y="10980"/>
                    <a:pt x="11681" y="10451"/>
                  </a:cubicBezTo>
                  <a:cubicBezTo>
                    <a:pt x="11803" y="9759"/>
                    <a:pt x="11721" y="9068"/>
                    <a:pt x="11640" y="8416"/>
                  </a:cubicBezTo>
                  <a:cubicBezTo>
                    <a:pt x="11559" y="7602"/>
                    <a:pt x="11599" y="6829"/>
                    <a:pt x="11559" y="6056"/>
                  </a:cubicBezTo>
                  <a:cubicBezTo>
                    <a:pt x="11518" y="5486"/>
                    <a:pt x="11396" y="4876"/>
                    <a:pt x="11233" y="4306"/>
                  </a:cubicBezTo>
                  <a:cubicBezTo>
                    <a:pt x="11314" y="3777"/>
                    <a:pt x="11314" y="3248"/>
                    <a:pt x="11233" y="2678"/>
                  </a:cubicBezTo>
                  <a:cubicBezTo>
                    <a:pt x="11029" y="1823"/>
                    <a:pt x="10541" y="603"/>
                    <a:pt x="9646" y="236"/>
                  </a:cubicBezTo>
                  <a:cubicBezTo>
                    <a:pt x="9255" y="77"/>
                    <a:pt x="8844" y="0"/>
                    <a:pt x="843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4"/>
            <p:cNvSpPr/>
            <p:nvPr/>
          </p:nvSpPr>
          <p:spPr>
            <a:xfrm>
              <a:off x="3687375" y="1239275"/>
              <a:ext cx="323575" cy="639650"/>
            </a:xfrm>
            <a:custGeom>
              <a:avLst/>
              <a:gdLst/>
              <a:ahLst/>
              <a:cxnLst/>
              <a:rect l="l" t="t" r="r" b="b"/>
              <a:pathLst>
                <a:path w="12943" h="25586" extrusionOk="0">
                  <a:moveTo>
                    <a:pt x="5779" y="0"/>
                  </a:moveTo>
                  <a:cubicBezTo>
                    <a:pt x="5657" y="41"/>
                    <a:pt x="5495" y="41"/>
                    <a:pt x="5373" y="41"/>
                  </a:cubicBezTo>
                  <a:cubicBezTo>
                    <a:pt x="4917" y="41"/>
                    <a:pt x="4487" y="93"/>
                    <a:pt x="4042" y="93"/>
                  </a:cubicBezTo>
                  <a:cubicBezTo>
                    <a:pt x="3930" y="93"/>
                    <a:pt x="3818" y="90"/>
                    <a:pt x="3704" y="81"/>
                  </a:cubicBezTo>
                  <a:lnTo>
                    <a:pt x="3663" y="81"/>
                  </a:lnTo>
                  <a:cubicBezTo>
                    <a:pt x="3704" y="1547"/>
                    <a:pt x="3745" y="3297"/>
                    <a:pt x="3704" y="4029"/>
                  </a:cubicBezTo>
                  <a:cubicBezTo>
                    <a:pt x="3704" y="4965"/>
                    <a:pt x="3867" y="10826"/>
                    <a:pt x="3826" y="13023"/>
                  </a:cubicBezTo>
                  <a:cubicBezTo>
                    <a:pt x="3785" y="15221"/>
                    <a:pt x="3867" y="18477"/>
                    <a:pt x="3745" y="19168"/>
                  </a:cubicBezTo>
                  <a:cubicBezTo>
                    <a:pt x="3582" y="19820"/>
                    <a:pt x="3297" y="20104"/>
                    <a:pt x="2890" y="20511"/>
                  </a:cubicBezTo>
                  <a:cubicBezTo>
                    <a:pt x="2483" y="20918"/>
                    <a:pt x="2320" y="20756"/>
                    <a:pt x="1669" y="20878"/>
                  </a:cubicBezTo>
                  <a:cubicBezTo>
                    <a:pt x="1518" y="20904"/>
                    <a:pt x="1433" y="20919"/>
                    <a:pt x="1384" y="20919"/>
                  </a:cubicBezTo>
                  <a:cubicBezTo>
                    <a:pt x="1208" y="20919"/>
                    <a:pt x="1491" y="20727"/>
                    <a:pt x="855" y="20186"/>
                  </a:cubicBezTo>
                  <a:cubicBezTo>
                    <a:pt x="747" y="20088"/>
                    <a:pt x="667" y="20044"/>
                    <a:pt x="612" y="20044"/>
                  </a:cubicBezTo>
                  <a:cubicBezTo>
                    <a:pt x="439" y="20044"/>
                    <a:pt x="507" y="20475"/>
                    <a:pt x="692" y="21000"/>
                  </a:cubicBezTo>
                  <a:cubicBezTo>
                    <a:pt x="692" y="21000"/>
                    <a:pt x="1221" y="21285"/>
                    <a:pt x="1669" y="21285"/>
                  </a:cubicBezTo>
                  <a:cubicBezTo>
                    <a:pt x="2076" y="21285"/>
                    <a:pt x="1628" y="21977"/>
                    <a:pt x="1221" y="22099"/>
                  </a:cubicBezTo>
                  <a:cubicBezTo>
                    <a:pt x="814" y="22221"/>
                    <a:pt x="814" y="22221"/>
                    <a:pt x="407" y="22506"/>
                  </a:cubicBezTo>
                  <a:cubicBezTo>
                    <a:pt x="1" y="22750"/>
                    <a:pt x="407" y="22913"/>
                    <a:pt x="814" y="23035"/>
                  </a:cubicBezTo>
                  <a:cubicBezTo>
                    <a:pt x="1221" y="23197"/>
                    <a:pt x="1466" y="24011"/>
                    <a:pt x="1466" y="24011"/>
                  </a:cubicBezTo>
                  <a:lnTo>
                    <a:pt x="1466" y="23482"/>
                  </a:lnTo>
                  <a:cubicBezTo>
                    <a:pt x="1506" y="22913"/>
                    <a:pt x="1750" y="22791"/>
                    <a:pt x="2320" y="22384"/>
                  </a:cubicBezTo>
                  <a:cubicBezTo>
                    <a:pt x="2638" y="22164"/>
                    <a:pt x="2765" y="22120"/>
                    <a:pt x="2815" y="22120"/>
                  </a:cubicBezTo>
                  <a:cubicBezTo>
                    <a:pt x="2849" y="22120"/>
                    <a:pt x="2849" y="22139"/>
                    <a:pt x="2849" y="22139"/>
                  </a:cubicBezTo>
                  <a:cubicBezTo>
                    <a:pt x="2849" y="22139"/>
                    <a:pt x="3704" y="21325"/>
                    <a:pt x="4111" y="21081"/>
                  </a:cubicBezTo>
                  <a:cubicBezTo>
                    <a:pt x="4518" y="20796"/>
                    <a:pt x="4803" y="19291"/>
                    <a:pt x="4803" y="19291"/>
                  </a:cubicBezTo>
                  <a:cubicBezTo>
                    <a:pt x="4803" y="19291"/>
                    <a:pt x="4966" y="19860"/>
                    <a:pt x="6838" y="21529"/>
                  </a:cubicBezTo>
                  <a:cubicBezTo>
                    <a:pt x="7675" y="22275"/>
                    <a:pt x="7869" y="22435"/>
                    <a:pt x="7912" y="22435"/>
                  </a:cubicBezTo>
                  <a:cubicBezTo>
                    <a:pt x="7944" y="22435"/>
                    <a:pt x="7890" y="22345"/>
                    <a:pt x="7959" y="22345"/>
                  </a:cubicBezTo>
                  <a:cubicBezTo>
                    <a:pt x="8004" y="22345"/>
                    <a:pt x="8100" y="22382"/>
                    <a:pt x="8303" y="22506"/>
                  </a:cubicBezTo>
                  <a:cubicBezTo>
                    <a:pt x="9239" y="23075"/>
                    <a:pt x="8710" y="22791"/>
                    <a:pt x="9239" y="23360"/>
                  </a:cubicBezTo>
                  <a:cubicBezTo>
                    <a:pt x="9768" y="23889"/>
                    <a:pt x="9646" y="23482"/>
                    <a:pt x="9931" y="24174"/>
                  </a:cubicBezTo>
                  <a:cubicBezTo>
                    <a:pt x="10175" y="24866"/>
                    <a:pt x="10297" y="24744"/>
                    <a:pt x="10582" y="25273"/>
                  </a:cubicBezTo>
                  <a:cubicBezTo>
                    <a:pt x="10676" y="25493"/>
                    <a:pt x="10734" y="25586"/>
                    <a:pt x="10786" y="25586"/>
                  </a:cubicBezTo>
                  <a:cubicBezTo>
                    <a:pt x="10869" y="25586"/>
                    <a:pt x="10936" y="25353"/>
                    <a:pt x="11111" y="25029"/>
                  </a:cubicBezTo>
                  <a:cubicBezTo>
                    <a:pt x="11396" y="24459"/>
                    <a:pt x="11111" y="25029"/>
                    <a:pt x="10745" y="24337"/>
                  </a:cubicBezTo>
                  <a:cubicBezTo>
                    <a:pt x="10469" y="23868"/>
                    <a:pt x="10567" y="23773"/>
                    <a:pt x="10873" y="23773"/>
                  </a:cubicBezTo>
                  <a:cubicBezTo>
                    <a:pt x="11020" y="23773"/>
                    <a:pt x="11213" y="23795"/>
                    <a:pt x="11436" y="23808"/>
                  </a:cubicBezTo>
                  <a:cubicBezTo>
                    <a:pt x="12088" y="23808"/>
                    <a:pt x="11436" y="23808"/>
                    <a:pt x="11965" y="24215"/>
                  </a:cubicBezTo>
                  <a:cubicBezTo>
                    <a:pt x="12116" y="24331"/>
                    <a:pt x="12256" y="24381"/>
                    <a:pt x="12382" y="24381"/>
                  </a:cubicBezTo>
                  <a:cubicBezTo>
                    <a:pt x="12696" y="24381"/>
                    <a:pt x="12913" y="24064"/>
                    <a:pt x="12942" y="23686"/>
                  </a:cubicBezTo>
                  <a:cubicBezTo>
                    <a:pt x="12942" y="23116"/>
                    <a:pt x="12372" y="23401"/>
                    <a:pt x="11965" y="23238"/>
                  </a:cubicBezTo>
                  <a:cubicBezTo>
                    <a:pt x="11558" y="23116"/>
                    <a:pt x="10907" y="22831"/>
                    <a:pt x="10907" y="22831"/>
                  </a:cubicBezTo>
                  <a:cubicBezTo>
                    <a:pt x="10907" y="22831"/>
                    <a:pt x="10907" y="22139"/>
                    <a:pt x="11599" y="21854"/>
                  </a:cubicBezTo>
                  <a:cubicBezTo>
                    <a:pt x="12291" y="21610"/>
                    <a:pt x="11477" y="21203"/>
                    <a:pt x="11477" y="21203"/>
                  </a:cubicBezTo>
                  <a:cubicBezTo>
                    <a:pt x="11477" y="21203"/>
                    <a:pt x="10622" y="21732"/>
                    <a:pt x="9931" y="22099"/>
                  </a:cubicBezTo>
                  <a:cubicBezTo>
                    <a:pt x="9823" y="22166"/>
                    <a:pt x="9714" y="22195"/>
                    <a:pt x="9604" y="22195"/>
                  </a:cubicBezTo>
                  <a:cubicBezTo>
                    <a:pt x="9048" y="22195"/>
                    <a:pt x="8453" y="21442"/>
                    <a:pt x="7774" y="21000"/>
                  </a:cubicBezTo>
                  <a:cubicBezTo>
                    <a:pt x="6960" y="20430"/>
                    <a:pt x="6471" y="19209"/>
                    <a:pt x="6064" y="17418"/>
                  </a:cubicBezTo>
                  <a:cubicBezTo>
                    <a:pt x="5698" y="15628"/>
                    <a:pt x="6146" y="12494"/>
                    <a:pt x="6064" y="10174"/>
                  </a:cubicBezTo>
                  <a:cubicBezTo>
                    <a:pt x="5983" y="8221"/>
                    <a:pt x="5820" y="1913"/>
                    <a:pt x="577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4"/>
            <p:cNvSpPr/>
            <p:nvPr/>
          </p:nvSpPr>
          <p:spPr>
            <a:xfrm>
              <a:off x="3682300" y="904800"/>
              <a:ext cx="244200" cy="193075"/>
            </a:xfrm>
            <a:custGeom>
              <a:avLst/>
              <a:gdLst/>
              <a:ahLst/>
              <a:cxnLst/>
              <a:rect l="l" t="t" r="r" b="b"/>
              <a:pathLst>
                <a:path w="9768" h="7723" extrusionOk="0">
                  <a:moveTo>
                    <a:pt x="4782" y="0"/>
                  </a:moveTo>
                  <a:cubicBezTo>
                    <a:pt x="4601" y="0"/>
                    <a:pt x="4426" y="84"/>
                    <a:pt x="4233" y="112"/>
                  </a:cubicBezTo>
                  <a:cubicBezTo>
                    <a:pt x="4070" y="112"/>
                    <a:pt x="3933" y="60"/>
                    <a:pt x="3781" y="60"/>
                  </a:cubicBezTo>
                  <a:cubicBezTo>
                    <a:pt x="3743" y="60"/>
                    <a:pt x="3703" y="63"/>
                    <a:pt x="3663" y="71"/>
                  </a:cubicBezTo>
                  <a:cubicBezTo>
                    <a:pt x="3459" y="112"/>
                    <a:pt x="3337" y="193"/>
                    <a:pt x="3174" y="275"/>
                  </a:cubicBezTo>
                  <a:cubicBezTo>
                    <a:pt x="2971" y="356"/>
                    <a:pt x="2849" y="397"/>
                    <a:pt x="2767" y="519"/>
                  </a:cubicBezTo>
                  <a:cubicBezTo>
                    <a:pt x="2564" y="519"/>
                    <a:pt x="2401" y="600"/>
                    <a:pt x="2198" y="804"/>
                  </a:cubicBezTo>
                  <a:cubicBezTo>
                    <a:pt x="2198" y="804"/>
                    <a:pt x="2157" y="844"/>
                    <a:pt x="2157" y="885"/>
                  </a:cubicBezTo>
                  <a:cubicBezTo>
                    <a:pt x="2088" y="865"/>
                    <a:pt x="2016" y="855"/>
                    <a:pt x="1945" y="855"/>
                  </a:cubicBezTo>
                  <a:cubicBezTo>
                    <a:pt x="1721" y="855"/>
                    <a:pt x="1497" y="954"/>
                    <a:pt x="1343" y="1170"/>
                  </a:cubicBezTo>
                  <a:cubicBezTo>
                    <a:pt x="1221" y="1292"/>
                    <a:pt x="1262" y="1455"/>
                    <a:pt x="1180" y="1536"/>
                  </a:cubicBezTo>
                  <a:cubicBezTo>
                    <a:pt x="1140" y="1618"/>
                    <a:pt x="895" y="1699"/>
                    <a:pt x="814" y="1780"/>
                  </a:cubicBezTo>
                  <a:cubicBezTo>
                    <a:pt x="651" y="2025"/>
                    <a:pt x="448" y="2594"/>
                    <a:pt x="366" y="2879"/>
                  </a:cubicBezTo>
                  <a:cubicBezTo>
                    <a:pt x="0" y="4141"/>
                    <a:pt x="936" y="6461"/>
                    <a:pt x="2401" y="6542"/>
                  </a:cubicBezTo>
                  <a:cubicBezTo>
                    <a:pt x="2523" y="6542"/>
                    <a:pt x="2605" y="6461"/>
                    <a:pt x="2645" y="6298"/>
                  </a:cubicBezTo>
                  <a:lnTo>
                    <a:pt x="2686" y="6298"/>
                  </a:lnTo>
                  <a:cubicBezTo>
                    <a:pt x="3052" y="6501"/>
                    <a:pt x="3500" y="6664"/>
                    <a:pt x="3826" y="6908"/>
                  </a:cubicBezTo>
                  <a:cubicBezTo>
                    <a:pt x="4070" y="7112"/>
                    <a:pt x="4517" y="7722"/>
                    <a:pt x="4884" y="7722"/>
                  </a:cubicBezTo>
                  <a:cubicBezTo>
                    <a:pt x="5169" y="7722"/>
                    <a:pt x="5331" y="7559"/>
                    <a:pt x="5535" y="7437"/>
                  </a:cubicBezTo>
                  <a:cubicBezTo>
                    <a:pt x="5860" y="7193"/>
                    <a:pt x="6267" y="7030"/>
                    <a:pt x="6634" y="6827"/>
                  </a:cubicBezTo>
                  <a:cubicBezTo>
                    <a:pt x="6837" y="6705"/>
                    <a:pt x="7081" y="6623"/>
                    <a:pt x="7244" y="6461"/>
                  </a:cubicBezTo>
                  <a:cubicBezTo>
                    <a:pt x="7325" y="6501"/>
                    <a:pt x="7407" y="6542"/>
                    <a:pt x="7488" y="6623"/>
                  </a:cubicBezTo>
                  <a:cubicBezTo>
                    <a:pt x="7522" y="6640"/>
                    <a:pt x="7556" y="6650"/>
                    <a:pt x="7587" y="6650"/>
                  </a:cubicBezTo>
                  <a:cubicBezTo>
                    <a:pt x="7630" y="6650"/>
                    <a:pt x="7668" y="6630"/>
                    <a:pt x="7692" y="6583"/>
                  </a:cubicBezTo>
                  <a:cubicBezTo>
                    <a:pt x="7786" y="6598"/>
                    <a:pt x="7887" y="6606"/>
                    <a:pt x="7992" y="6606"/>
                  </a:cubicBezTo>
                  <a:cubicBezTo>
                    <a:pt x="8433" y="6606"/>
                    <a:pt x="8935" y="6464"/>
                    <a:pt x="9198" y="6135"/>
                  </a:cubicBezTo>
                  <a:cubicBezTo>
                    <a:pt x="9564" y="5606"/>
                    <a:pt x="9564" y="5077"/>
                    <a:pt x="9564" y="4466"/>
                  </a:cubicBezTo>
                  <a:cubicBezTo>
                    <a:pt x="9564" y="3734"/>
                    <a:pt x="9767" y="2472"/>
                    <a:pt x="9035" y="2065"/>
                  </a:cubicBezTo>
                  <a:cubicBezTo>
                    <a:pt x="8994" y="1984"/>
                    <a:pt x="8994" y="1943"/>
                    <a:pt x="8953" y="1862"/>
                  </a:cubicBezTo>
                  <a:cubicBezTo>
                    <a:pt x="8831" y="1699"/>
                    <a:pt x="8709" y="1699"/>
                    <a:pt x="8546" y="1618"/>
                  </a:cubicBezTo>
                  <a:cubicBezTo>
                    <a:pt x="8465" y="1536"/>
                    <a:pt x="8546" y="1618"/>
                    <a:pt x="8465" y="1495"/>
                  </a:cubicBezTo>
                  <a:cubicBezTo>
                    <a:pt x="8424" y="1455"/>
                    <a:pt x="8424" y="1373"/>
                    <a:pt x="8384" y="1333"/>
                  </a:cubicBezTo>
                  <a:cubicBezTo>
                    <a:pt x="8302" y="1129"/>
                    <a:pt x="8180" y="1129"/>
                    <a:pt x="8017" y="1007"/>
                  </a:cubicBezTo>
                  <a:cubicBezTo>
                    <a:pt x="7487" y="704"/>
                    <a:pt x="7098" y="225"/>
                    <a:pt x="6490" y="225"/>
                  </a:cubicBezTo>
                  <a:cubicBezTo>
                    <a:pt x="6444" y="225"/>
                    <a:pt x="6397" y="228"/>
                    <a:pt x="6349" y="234"/>
                  </a:cubicBezTo>
                  <a:cubicBezTo>
                    <a:pt x="6219" y="104"/>
                    <a:pt x="6056" y="7"/>
                    <a:pt x="5891" y="7"/>
                  </a:cubicBezTo>
                  <a:cubicBezTo>
                    <a:pt x="5798" y="7"/>
                    <a:pt x="5704" y="38"/>
                    <a:pt x="5616" y="112"/>
                  </a:cubicBezTo>
                  <a:cubicBezTo>
                    <a:pt x="5535" y="193"/>
                    <a:pt x="5453" y="275"/>
                    <a:pt x="5372" y="397"/>
                  </a:cubicBezTo>
                  <a:cubicBezTo>
                    <a:pt x="5291" y="275"/>
                    <a:pt x="5209" y="112"/>
                    <a:pt x="5046" y="71"/>
                  </a:cubicBezTo>
                  <a:cubicBezTo>
                    <a:pt x="4955" y="19"/>
                    <a:pt x="4868" y="0"/>
                    <a:pt x="478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3477775" y="2149875"/>
              <a:ext cx="656275" cy="949400"/>
            </a:xfrm>
            <a:custGeom>
              <a:avLst/>
              <a:gdLst/>
              <a:ahLst/>
              <a:cxnLst/>
              <a:rect l="l" t="t" r="r" b="b"/>
              <a:pathLst>
                <a:path w="26251" h="37976" extrusionOk="0">
                  <a:moveTo>
                    <a:pt x="25072" y="29461"/>
                  </a:moveTo>
                  <a:lnTo>
                    <a:pt x="25072" y="29461"/>
                  </a:lnTo>
                  <a:cubicBezTo>
                    <a:pt x="25072" y="29462"/>
                    <a:pt x="25071" y="29463"/>
                    <a:pt x="25070" y="29465"/>
                  </a:cubicBezTo>
                  <a:cubicBezTo>
                    <a:pt x="25071" y="29463"/>
                    <a:pt x="25072" y="29462"/>
                    <a:pt x="25072" y="29461"/>
                  </a:cubicBezTo>
                  <a:close/>
                  <a:moveTo>
                    <a:pt x="8385" y="0"/>
                  </a:moveTo>
                  <a:cubicBezTo>
                    <a:pt x="6065" y="0"/>
                    <a:pt x="4152" y="773"/>
                    <a:pt x="2361" y="2198"/>
                  </a:cubicBezTo>
                  <a:cubicBezTo>
                    <a:pt x="733" y="3541"/>
                    <a:pt x="774" y="5616"/>
                    <a:pt x="1344" y="7448"/>
                  </a:cubicBezTo>
                  <a:cubicBezTo>
                    <a:pt x="1710" y="8587"/>
                    <a:pt x="2199" y="9686"/>
                    <a:pt x="2768" y="10703"/>
                  </a:cubicBezTo>
                  <a:cubicBezTo>
                    <a:pt x="3257" y="11517"/>
                    <a:pt x="3542" y="12372"/>
                    <a:pt x="3542" y="13308"/>
                  </a:cubicBezTo>
                  <a:cubicBezTo>
                    <a:pt x="3542" y="13552"/>
                    <a:pt x="3542" y="13756"/>
                    <a:pt x="3542" y="13959"/>
                  </a:cubicBezTo>
                  <a:cubicBezTo>
                    <a:pt x="2768" y="14122"/>
                    <a:pt x="1995" y="14610"/>
                    <a:pt x="1507" y="15139"/>
                  </a:cubicBezTo>
                  <a:cubicBezTo>
                    <a:pt x="774" y="15994"/>
                    <a:pt x="693" y="16645"/>
                    <a:pt x="530" y="17703"/>
                  </a:cubicBezTo>
                  <a:cubicBezTo>
                    <a:pt x="449" y="18273"/>
                    <a:pt x="367" y="18965"/>
                    <a:pt x="367" y="19575"/>
                  </a:cubicBezTo>
                  <a:cubicBezTo>
                    <a:pt x="327" y="19860"/>
                    <a:pt x="367" y="20023"/>
                    <a:pt x="327" y="20308"/>
                  </a:cubicBezTo>
                  <a:cubicBezTo>
                    <a:pt x="286" y="20389"/>
                    <a:pt x="164" y="20471"/>
                    <a:pt x="123" y="20593"/>
                  </a:cubicBezTo>
                  <a:cubicBezTo>
                    <a:pt x="1" y="21203"/>
                    <a:pt x="449" y="21692"/>
                    <a:pt x="367" y="22343"/>
                  </a:cubicBezTo>
                  <a:cubicBezTo>
                    <a:pt x="327" y="22831"/>
                    <a:pt x="204" y="23035"/>
                    <a:pt x="327" y="23523"/>
                  </a:cubicBezTo>
                  <a:cubicBezTo>
                    <a:pt x="449" y="23767"/>
                    <a:pt x="571" y="23930"/>
                    <a:pt x="611" y="24256"/>
                  </a:cubicBezTo>
                  <a:cubicBezTo>
                    <a:pt x="611" y="24378"/>
                    <a:pt x="611" y="24541"/>
                    <a:pt x="652" y="24703"/>
                  </a:cubicBezTo>
                  <a:cubicBezTo>
                    <a:pt x="896" y="25354"/>
                    <a:pt x="1710" y="25680"/>
                    <a:pt x="1507" y="26494"/>
                  </a:cubicBezTo>
                  <a:cubicBezTo>
                    <a:pt x="1425" y="26820"/>
                    <a:pt x="1140" y="27023"/>
                    <a:pt x="1140" y="27349"/>
                  </a:cubicBezTo>
                  <a:cubicBezTo>
                    <a:pt x="1100" y="27756"/>
                    <a:pt x="1466" y="28163"/>
                    <a:pt x="1670" y="28488"/>
                  </a:cubicBezTo>
                  <a:cubicBezTo>
                    <a:pt x="2049" y="28963"/>
                    <a:pt x="3068" y="30003"/>
                    <a:pt x="3809" y="30003"/>
                  </a:cubicBezTo>
                  <a:cubicBezTo>
                    <a:pt x="4021" y="30003"/>
                    <a:pt x="4211" y="29917"/>
                    <a:pt x="4356" y="29709"/>
                  </a:cubicBezTo>
                  <a:cubicBezTo>
                    <a:pt x="4722" y="30035"/>
                    <a:pt x="5129" y="30279"/>
                    <a:pt x="5617" y="30360"/>
                  </a:cubicBezTo>
                  <a:cubicBezTo>
                    <a:pt x="5636" y="30363"/>
                    <a:pt x="5658" y="30365"/>
                    <a:pt x="5684" y="30365"/>
                  </a:cubicBezTo>
                  <a:cubicBezTo>
                    <a:pt x="5990" y="30365"/>
                    <a:pt x="6741" y="30157"/>
                    <a:pt x="7042" y="30157"/>
                  </a:cubicBezTo>
                  <a:cubicBezTo>
                    <a:pt x="7082" y="30279"/>
                    <a:pt x="7164" y="30401"/>
                    <a:pt x="7204" y="30482"/>
                  </a:cubicBezTo>
                  <a:cubicBezTo>
                    <a:pt x="7530" y="31296"/>
                    <a:pt x="7571" y="32232"/>
                    <a:pt x="8018" y="32965"/>
                  </a:cubicBezTo>
                  <a:cubicBezTo>
                    <a:pt x="8250" y="33295"/>
                    <a:pt x="8750" y="33734"/>
                    <a:pt x="9147" y="33734"/>
                  </a:cubicBezTo>
                  <a:cubicBezTo>
                    <a:pt x="9239" y="33734"/>
                    <a:pt x="9326" y="33710"/>
                    <a:pt x="9402" y="33657"/>
                  </a:cubicBezTo>
                  <a:cubicBezTo>
                    <a:pt x="9646" y="34023"/>
                    <a:pt x="9850" y="34389"/>
                    <a:pt x="10297" y="34633"/>
                  </a:cubicBezTo>
                  <a:cubicBezTo>
                    <a:pt x="10704" y="34837"/>
                    <a:pt x="11111" y="34878"/>
                    <a:pt x="11559" y="34878"/>
                  </a:cubicBezTo>
                  <a:cubicBezTo>
                    <a:pt x="11559" y="35162"/>
                    <a:pt x="11559" y="35447"/>
                    <a:pt x="11600" y="35732"/>
                  </a:cubicBezTo>
                  <a:cubicBezTo>
                    <a:pt x="11681" y="36017"/>
                    <a:pt x="11925" y="36221"/>
                    <a:pt x="12007" y="36505"/>
                  </a:cubicBezTo>
                  <a:cubicBezTo>
                    <a:pt x="12088" y="36750"/>
                    <a:pt x="12088" y="37035"/>
                    <a:pt x="12210" y="37279"/>
                  </a:cubicBezTo>
                  <a:cubicBezTo>
                    <a:pt x="12370" y="37732"/>
                    <a:pt x="12652" y="37975"/>
                    <a:pt x="12988" y="37975"/>
                  </a:cubicBezTo>
                  <a:cubicBezTo>
                    <a:pt x="13164" y="37975"/>
                    <a:pt x="13356" y="37908"/>
                    <a:pt x="13553" y="37767"/>
                  </a:cubicBezTo>
                  <a:cubicBezTo>
                    <a:pt x="13573" y="37774"/>
                    <a:pt x="13595" y="37777"/>
                    <a:pt x="13617" y="37777"/>
                  </a:cubicBezTo>
                  <a:cubicBezTo>
                    <a:pt x="13725" y="37777"/>
                    <a:pt x="13838" y="37692"/>
                    <a:pt x="13838" y="37523"/>
                  </a:cubicBezTo>
                  <a:cubicBezTo>
                    <a:pt x="13879" y="37279"/>
                    <a:pt x="13879" y="37075"/>
                    <a:pt x="13960" y="36831"/>
                  </a:cubicBezTo>
                  <a:cubicBezTo>
                    <a:pt x="14041" y="36750"/>
                    <a:pt x="14082" y="36668"/>
                    <a:pt x="14123" y="36546"/>
                  </a:cubicBezTo>
                  <a:cubicBezTo>
                    <a:pt x="14286" y="36221"/>
                    <a:pt x="14286" y="35936"/>
                    <a:pt x="14611" y="35732"/>
                  </a:cubicBezTo>
                  <a:cubicBezTo>
                    <a:pt x="14733" y="35854"/>
                    <a:pt x="14855" y="35936"/>
                    <a:pt x="14977" y="36017"/>
                  </a:cubicBezTo>
                  <a:cubicBezTo>
                    <a:pt x="15466" y="36343"/>
                    <a:pt x="15832" y="36221"/>
                    <a:pt x="16361" y="36383"/>
                  </a:cubicBezTo>
                  <a:cubicBezTo>
                    <a:pt x="16670" y="36440"/>
                    <a:pt x="16843" y="36534"/>
                    <a:pt x="17068" y="36534"/>
                  </a:cubicBezTo>
                  <a:cubicBezTo>
                    <a:pt x="17169" y="36534"/>
                    <a:pt x="17280" y="36515"/>
                    <a:pt x="17419" y="36465"/>
                  </a:cubicBezTo>
                  <a:cubicBezTo>
                    <a:pt x="17908" y="36261"/>
                    <a:pt x="18518" y="36058"/>
                    <a:pt x="18925" y="35692"/>
                  </a:cubicBezTo>
                  <a:cubicBezTo>
                    <a:pt x="19861" y="35000"/>
                    <a:pt x="20838" y="34593"/>
                    <a:pt x="21692" y="33779"/>
                  </a:cubicBezTo>
                  <a:cubicBezTo>
                    <a:pt x="22547" y="32924"/>
                    <a:pt x="23483" y="32232"/>
                    <a:pt x="24297" y="31337"/>
                  </a:cubicBezTo>
                  <a:cubicBezTo>
                    <a:pt x="24501" y="31093"/>
                    <a:pt x="24623" y="30971"/>
                    <a:pt x="24663" y="30645"/>
                  </a:cubicBezTo>
                  <a:cubicBezTo>
                    <a:pt x="24745" y="30401"/>
                    <a:pt x="24623" y="30116"/>
                    <a:pt x="24704" y="29913"/>
                  </a:cubicBezTo>
                  <a:lnTo>
                    <a:pt x="24704" y="29913"/>
                  </a:lnTo>
                  <a:cubicBezTo>
                    <a:pt x="24703" y="29914"/>
                    <a:pt x="24702" y="29915"/>
                    <a:pt x="24702" y="29915"/>
                  </a:cubicBezTo>
                  <a:cubicBezTo>
                    <a:pt x="24694" y="29915"/>
                    <a:pt x="25054" y="29457"/>
                    <a:pt x="25072" y="29457"/>
                  </a:cubicBezTo>
                  <a:lnTo>
                    <a:pt x="25072" y="29457"/>
                  </a:lnTo>
                  <a:cubicBezTo>
                    <a:pt x="25073" y="29457"/>
                    <a:pt x="25073" y="29458"/>
                    <a:pt x="25072" y="29461"/>
                  </a:cubicBezTo>
                  <a:lnTo>
                    <a:pt x="25072" y="29461"/>
                  </a:lnTo>
                  <a:cubicBezTo>
                    <a:pt x="25272" y="29014"/>
                    <a:pt x="25070" y="28487"/>
                    <a:pt x="25111" y="28000"/>
                  </a:cubicBezTo>
                  <a:cubicBezTo>
                    <a:pt x="25192" y="27471"/>
                    <a:pt x="25477" y="26982"/>
                    <a:pt x="25477" y="26413"/>
                  </a:cubicBezTo>
                  <a:cubicBezTo>
                    <a:pt x="25437" y="25965"/>
                    <a:pt x="25437" y="25884"/>
                    <a:pt x="25559" y="25477"/>
                  </a:cubicBezTo>
                  <a:cubicBezTo>
                    <a:pt x="25559" y="25354"/>
                    <a:pt x="25640" y="25273"/>
                    <a:pt x="25640" y="25151"/>
                  </a:cubicBezTo>
                  <a:cubicBezTo>
                    <a:pt x="25681" y="24947"/>
                    <a:pt x="25599" y="24866"/>
                    <a:pt x="25599" y="24703"/>
                  </a:cubicBezTo>
                  <a:cubicBezTo>
                    <a:pt x="25640" y="24459"/>
                    <a:pt x="25803" y="24337"/>
                    <a:pt x="25884" y="24134"/>
                  </a:cubicBezTo>
                  <a:cubicBezTo>
                    <a:pt x="26088" y="23564"/>
                    <a:pt x="25925" y="22994"/>
                    <a:pt x="25599" y="22546"/>
                  </a:cubicBezTo>
                  <a:cubicBezTo>
                    <a:pt x="25844" y="21936"/>
                    <a:pt x="25925" y="21366"/>
                    <a:pt x="25966" y="20593"/>
                  </a:cubicBezTo>
                  <a:cubicBezTo>
                    <a:pt x="26006" y="20105"/>
                    <a:pt x="26006" y="19698"/>
                    <a:pt x="26088" y="19209"/>
                  </a:cubicBezTo>
                  <a:cubicBezTo>
                    <a:pt x="26128" y="18884"/>
                    <a:pt x="26210" y="18558"/>
                    <a:pt x="26088" y="18273"/>
                  </a:cubicBezTo>
                  <a:cubicBezTo>
                    <a:pt x="26006" y="17988"/>
                    <a:pt x="25925" y="17948"/>
                    <a:pt x="25884" y="17703"/>
                  </a:cubicBezTo>
                  <a:cubicBezTo>
                    <a:pt x="25803" y="17256"/>
                    <a:pt x="25966" y="17012"/>
                    <a:pt x="25762" y="16605"/>
                  </a:cubicBezTo>
                  <a:cubicBezTo>
                    <a:pt x="25762" y="16564"/>
                    <a:pt x="25762" y="16523"/>
                    <a:pt x="25762" y="16482"/>
                  </a:cubicBezTo>
                  <a:cubicBezTo>
                    <a:pt x="25844" y="16238"/>
                    <a:pt x="25884" y="15953"/>
                    <a:pt x="25884" y="15546"/>
                  </a:cubicBezTo>
                  <a:cubicBezTo>
                    <a:pt x="25884" y="14936"/>
                    <a:pt x="26250" y="14081"/>
                    <a:pt x="26006" y="13471"/>
                  </a:cubicBezTo>
                  <a:cubicBezTo>
                    <a:pt x="25744" y="12789"/>
                    <a:pt x="24991" y="12529"/>
                    <a:pt x="24249" y="12529"/>
                  </a:cubicBezTo>
                  <a:cubicBezTo>
                    <a:pt x="23840" y="12529"/>
                    <a:pt x="23435" y="12608"/>
                    <a:pt x="23117" y="12738"/>
                  </a:cubicBezTo>
                  <a:cubicBezTo>
                    <a:pt x="22832" y="12860"/>
                    <a:pt x="22669" y="13064"/>
                    <a:pt x="22425" y="13186"/>
                  </a:cubicBezTo>
                  <a:cubicBezTo>
                    <a:pt x="21977" y="13430"/>
                    <a:pt x="21448" y="13512"/>
                    <a:pt x="20919" y="13593"/>
                  </a:cubicBezTo>
                  <a:cubicBezTo>
                    <a:pt x="20227" y="13674"/>
                    <a:pt x="19902" y="14163"/>
                    <a:pt x="19169" y="14244"/>
                  </a:cubicBezTo>
                  <a:cubicBezTo>
                    <a:pt x="17745" y="14366"/>
                    <a:pt x="16402" y="14570"/>
                    <a:pt x="15344" y="15424"/>
                  </a:cubicBezTo>
                  <a:lnTo>
                    <a:pt x="14977" y="15424"/>
                  </a:lnTo>
                  <a:cubicBezTo>
                    <a:pt x="14597" y="15488"/>
                    <a:pt x="14315" y="15625"/>
                    <a:pt x="13959" y="15625"/>
                  </a:cubicBezTo>
                  <a:cubicBezTo>
                    <a:pt x="13858" y="15625"/>
                    <a:pt x="13751" y="15614"/>
                    <a:pt x="13634" y="15587"/>
                  </a:cubicBezTo>
                  <a:cubicBezTo>
                    <a:pt x="13350" y="15506"/>
                    <a:pt x="13146" y="15343"/>
                    <a:pt x="12861" y="15302"/>
                  </a:cubicBezTo>
                  <a:cubicBezTo>
                    <a:pt x="12749" y="15292"/>
                    <a:pt x="12642" y="15290"/>
                    <a:pt x="12539" y="15290"/>
                  </a:cubicBezTo>
                  <a:cubicBezTo>
                    <a:pt x="12435" y="15290"/>
                    <a:pt x="12335" y="15292"/>
                    <a:pt x="12235" y="15292"/>
                  </a:cubicBezTo>
                  <a:cubicBezTo>
                    <a:pt x="12037" y="15292"/>
                    <a:pt x="11844" y="15282"/>
                    <a:pt x="11640" y="15221"/>
                  </a:cubicBezTo>
                  <a:cubicBezTo>
                    <a:pt x="11396" y="15139"/>
                    <a:pt x="11233" y="15099"/>
                    <a:pt x="10989" y="15058"/>
                  </a:cubicBezTo>
                  <a:cubicBezTo>
                    <a:pt x="10861" y="15049"/>
                    <a:pt x="10741" y="15044"/>
                    <a:pt x="10627" y="15044"/>
                  </a:cubicBezTo>
                  <a:cubicBezTo>
                    <a:pt x="10232" y="15044"/>
                    <a:pt x="9903" y="15104"/>
                    <a:pt x="9524" y="15262"/>
                  </a:cubicBezTo>
                  <a:cubicBezTo>
                    <a:pt x="8954" y="14855"/>
                    <a:pt x="8140" y="14692"/>
                    <a:pt x="7367" y="14610"/>
                  </a:cubicBezTo>
                  <a:cubicBezTo>
                    <a:pt x="7367" y="14488"/>
                    <a:pt x="7367" y="14366"/>
                    <a:pt x="7367" y="14203"/>
                  </a:cubicBezTo>
                  <a:cubicBezTo>
                    <a:pt x="7489" y="12982"/>
                    <a:pt x="8303" y="13064"/>
                    <a:pt x="9198" y="12982"/>
                  </a:cubicBezTo>
                  <a:cubicBezTo>
                    <a:pt x="10460" y="12820"/>
                    <a:pt x="11233" y="11802"/>
                    <a:pt x="12495" y="11680"/>
                  </a:cubicBezTo>
                  <a:cubicBezTo>
                    <a:pt x="13838" y="11517"/>
                    <a:pt x="15181" y="11680"/>
                    <a:pt x="16524" y="11273"/>
                  </a:cubicBezTo>
                  <a:cubicBezTo>
                    <a:pt x="17623" y="10948"/>
                    <a:pt x="18803" y="10459"/>
                    <a:pt x="19658" y="9686"/>
                  </a:cubicBezTo>
                  <a:cubicBezTo>
                    <a:pt x="21123" y="8384"/>
                    <a:pt x="21896" y="6023"/>
                    <a:pt x="20878" y="4192"/>
                  </a:cubicBezTo>
                  <a:cubicBezTo>
                    <a:pt x="20309" y="3256"/>
                    <a:pt x="19251" y="2564"/>
                    <a:pt x="18355" y="1994"/>
                  </a:cubicBezTo>
                  <a:cubicBezTo>
                    <a:pt x="17460" y="1465"/>
                    <a:pt x="16524" y="895"/>
                    <a:pt x="15506" y="733"/>
                  </a:cubicBezTo>
                  <a:cubicBezTo>
                    <a:pt x="15629" y="733"/>
                    <a:pt x="15710" y="733"/>
                    <a:pt x="15791" y="692"/>
                  </a:cubicBezTo>
                  <a:cubicBezTo>
                    <a:pt x="15995" y="651"/>
                    <a:pt x="15913" y="407"/>
                    <a:pt x="15751" y="407"/>
                  </a:cubicBezTo>
                  <a:cubicBezTo>
                    <a:pt x="15661" y="402"/>
                    <a:pt x="15572" y="400"/>
                    <a:pt x="15484" y="400"/>
                  </a:cubicBezTo>
                  <a:cubicBezTo>
                    <a:pt x="15030" y="400"/>
                    <a:pt x="14597" y="453"/>
                    <a:pt x="14153" y="453"/>
                  </a:cubicBezTo>
                  <a:cubicBezTo>
                    <a:pt x="13943" y="453"/>
                    <a:pt x="13731" y="442"/>
                    <a:pt x="13512" y="407"/>
                  </a:cubicBezTo>
                  <a:cubicBezTo>
                    <a:pt x="12983" y="285"/>
                    <a:pt x="12454" y="204"/>
                    <a:pt x="11925" y="163"/>
                  </a:cubicBezTo>
                  <a:cubicBezTo>
                    <a:pt x="10745" y="122"/>
                    <a:pt x="9565" y="0"/>
                    <a:pt x="838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4"/>
            <p:cNvSpPr/>
            <p:nvPr/>
          </p:nvSpPr>
          <p:spPr>
            <a:xfrm>
              <a:off x="3602925" y="2000300"/>
              <a:ext cx="503650" cy="526400"/>
            </a:xfrm>
            <a:custGeom>
              <a:avLst/>
              <a:gdLst/>
              <a:ahLst/>
              <a:cxnLst/>
              <a:rect l="l" t="t" r="r" b="b"/>
              <a:pathLst>
                <a:path w="20146" h="21056" extrusionOk="0">
                  <a:moveTo>
                    <a:pt x="8669" y="1"/>
                  </a:moveTo>
                  <a:cubicBezTo>
                    <a:pt x="8588" y="326"/>
                    <a:pt x="8628" y="692"/>
                    <a:pt x="8628" y="977"/>
                  </a:cubicBezTo>
                  <a:cubicBezTo>
                    <a:pt x="8588" y="1710"/>
                    <a:pt x="8425" y="2361"/>
                    <a:pt x="8506" y="3094"/>
                  </a:cubicBezTo>
                  <a:cubicBezTo>
                    <a:pt x="8628" y="4355"/>
                    <a:pt x="8832" y="5576"/>
                    <a:pt x="9280" y="6675"/>
                  </a:cubicBezTo>
                  <a:cubicBezTo>
                    <a:pt x="9280" y="6878"/>
                    <a:pt x="9280" y="7041"/>
                    <a:pt x="9280" y="7204"/>
                  </a:cubicBezTo>
                  <a:cubicBezTo>
                    <a:pt x="9402" y="8669"/>
                    <a:pt x="9402" y="10419"/>
                    <a:pt x="8791" y="11762"/>
                  </a:cubicBezTo>
                  <a:cubicBezTo>
                    <a:pt x="8352" y="12810"/>
                    <a:pt x="7239" y="13998"/>
                    <a:pt x="6035" y="13998"/>
                  </a:cubicBezTo>
                  <a:cubicBezTo>
                    <a:pt x="5789" y="13998"/>
                    <a:pt x="5540" y="13948"/>
                    <a:pt x="5291" y="13838"/>
                  </a:cubicBezTo>
                  <a:cubicBezTo>
                    <a:pt x="4843" y="13628"/>
                    <a:pt x="4372" y="13265"/>
                    <a:pt x="3879" y="13265"/>
                  </a:cubicBezTo>
                  <a:cubicBezTo>
                    <a:pt x="3702" y="13265"/>
                    <a:pt x="3521" y="13312"/>
                    <a:pt x="3338" y="13431"/>
                  </a:cubicBezTo>
                  <a:cubicBezTo>
                    <a:pt x="3053" y="13634"/>
                    <a:pt x="3094" y="14000"/>
                    <a:pt x="2931" y="14204"/>
                  </a:cubicBezTo>
                  <a:cubicBezTo>
                    <a:pt x="2962" y="14362"/>
                    <a:pt x="2945" y="14422"/>
                    <a:pt x="2841" y="14422"/>
                  </a:cubicBezTo>
                  <a:cubicBezTo>
                    <a:pt x="2811" y="14422"/>
                    <a:pt x="2773" y="14417"/>
                    <a:pt x="2727" y="14407"/>
                  </a:cubicBezTo>
                  <a:cubicBezTo>
                    <a:pt x="2605" y="14407"/>
                    <a:pt x="2442" y="14367"/>
                    <a:pt x="2280" y="14285"/>
                  </a:cubicBezTo>
                  <a:cubicBezTo>
                    <a:pt x="2139" y="14262"/>
                    <a:pt x="2038" y="14238"/>
                    <a:pt x="1924" y="14238"/>
                  </a:cubicBezTo>
                  <a:cubicBezTo>
                    <a:pt x="1840" y="14238"/>
                    <a:pt x="1749" y="14251"/>
                    <a:pt x="1629" y="14285"/>
                  </a:cubicBezTo>
                  <a:cubicBezTo>
                    <a:pt x="815" y="14407"/>
                    <a:pt x="448" y="15343"/>
                    <a:pt x="204" y="16035"/>
                  </a:cubicBezTo>
                  <a:cubicBezTo>
                    <a:pt x="1" y="16646"/>
                    <a:pt x="82" y="17256"/>
                    <a:pt x="82" y="17867"/>
                  </a:cubicBezTo>
                  <a:cubicBezTo>
                    <a:pt x="82" y="18559"/>
                    <a:pt x="1" y="19291"/>
                    <a:pt x="41" y="19942"/>
                  </a:cubicBezTo>
                  <a:cubicBezTo>
                    <a:pt x="123" y="20960"/>
                    <a:pt x="896" y="20675"/>
                    <a:pt x="1669" y="21041"/>
                  </a:cubicBezTo>
                  <a:cubicBezTo>
                    <a:pt x="1708" y="21051"/>
                    <a:pt x="1748" y="21056"/>
                    <a:pt x="1789" y="21056"/>
                  </a:cubicBezTo>
                  <a:cubicBezTo>
                    <a:pt x="1919" y="21056"/>
                    <a:pt x="2045" y="21003"/>
                    <a:pt x="2076" y="20878"/>
                  </a:cubicBezTo>
                  <a:cubicBezTo>
                    <a:pt x="2198" y="20227"/>
                    <a:pt x="2036" y="19617"/>
                    <a:pt x="2158" y="19006"/>
                  </a:cubicBezTo>
                  <a:cubicBezTo>
                    <a:pt x="2239" y="18640"/>
                    <a:pt x="2361" y="18192"/>
                    <a:pt x="2646" y="17989"/>
                  </a:cubicBezTo>
                  <a:cubicBezTo>
                    <a:pt x="2938" y="17764"/>
                    <a:pt x="3242" y="17676"/>
                    <a:pt x="3544" y="17676"/>
                  </a:cubicBezTo>
                  <a:cubicBezTo>
                    <a:pt x="3791" y="17676"/>
                    <a:pt x="4036" y="17735"/>
                    <a:pt x="4274" y="17826"/>
                  </a:cubicBezTo>
                  <a:cubicBezTo>
                    <a:pt x="4315" y="17867"/>
                    <a:pt x="4315" y="17867"/>
                    <a:pt x="4355" y="17867"/>
                  </a:cubicBezTo>
                  <a:cubicBezTo>
                    <a:pt x="4437" y="17907"/>
                    <a:pt x="4477" y="17907"/>
                    <a:pt x="4559" y="17948"/>
                  </a:cubicBezTo>
                  <a:cubicBezTo>
                    <a:pt x="5535" y="18436"/>
                    <a:pt x="6634" y="18925"/>
                    <a:pt x="7733" y="19088"/>
                  </a:cubicBezTo>
                  <a:cubicBezTo>
                    <a:pt x="7993" y="19116"/>
                    <a:pt x="8262" y="19130"/>
                    <a:pt x="8535" y="19130"/>
                  </a:cubicBezTo>
                  <a:cubicBezTo>
                    <a:pt x="9032" y="19130"/>
                    <a:pt x="9539" y="19085"/>
                    <a:pt x="10012" y="19006"/>
                  </a:cubicBezTo>
                  <a:cubicBezTo>
                    <a:pt x="10438" y="19059"/>
                    <a:pt x="10865" y="19090"/>
                    <a:pt x="11291" y="19090"/>
                  </a:cubicBezTo>
                  <a:cubicBezTo>
                    <a:pt x="11842" y="19090"/>
                    <a:pt x="12392" y="19039"/>
                    <a:pt x="12942" y="18925"/>
                  </a:cubicBezTo>
                  <a:cubicBezTo>
                    <a:pt x="15628" y="18314"/>
                    <a:pt x="17907" y="17419"/>
                    <a:pt x="19128" y="14814"/>
                  </a:cubicBezTo>
                  <a:cubicBezTo>
                    <a:pt x="20146" y="12617"/>
                    <a:pt x="19820" y="9931"/>
                    <a:pt x="18274" y="8059"/>
                  </a:cubicBezTo>
                  <a:cubicBezTo>
                    <a:pt x="17582" y="7245"/>
                    <a:pt x="16605" y="6512"/>
                    <a:pt x="15466" y="6390"/>
                  </a:cubicBezTo>
                  <a:cubicBezTo>
                    <a:pt x="14570" y="6309"/>
                    <a:pt x="13471" y="6309"/>
                    <a:pt x="12535" y="6064"/>
                  </a:cubicBezTo>
                  <a:cubicBezTo>
                    <a:pt x="11803" y="5373"/>
                    <a:pt x="11355" y="4559"/>
                    <a:pt x="11030" y="3501"/>
                  </a:cubicBezTo>
                  <a:cubicBezTo>
                    <a:pt x="10663" y="2402"/>
                    <a:pt x="10419" y="1303"/>
                    <a:pt x="10297" y="163"/>
                  </a:cubicBezTo>
                  <a:cubicBezTo>
                    <a:pt x="9768" y="123"/>
                    <a:pt x="9198" y="82"/>
                    <a:pt x="86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4"/>
            <p:cNvSpPr/>
            <p:nvPr/>
          </p:nvSpPr>
          <p:spPr>
            <a:xfrm>
              <a:off x="3611075" y="2573600"/>
              <a:ext cx="437500" cy="435000"/>
            </a:xfrm>
            <a:custGeom>
              <a:avLst/>
              <a:gdLst/>
              <a:ahLst/>
              <a:cxnLst/>
              <a:rect l="l" t="t" r="r" b="b"/>
              <a:pathLst>
                <a:path w="17500" h="17400" extrusionOk="0">
                  <a:moveTo>
                    <a:pt x="15417" y="1"/>
                  </a:moveTo>
                  <a:cubicBezTo>
                    <a:pt x="15327" y="1"/>
                    <a:pt x="15235" y="8"/>
                    <a:pt x="15140" y="22"/>
                  </a:cubicBezTo>
                  <a:cubicBezTo>
                    <a:pt x="14733" y="103"/>
                    <a:pt x="14407" y="347"/>
                    <a:pt x="14000" y="429"/>
                  </a:cubicBezTo>
                  <a:cubicBezTo>
                    <a:pt x="13771" y="475"/>
                    <a:pt x="13536" y="480"/>
                    <a:pt x="13298" y="480"/>
                  </a:cubicBezTo>
                  <a:cubicBezTo>
                    <a:pt x="13219" y="480"/>
                    <a:pt x="13139" y="480"/>
                    <a:pt x="13059" y="480"/>
                  </a:cubicBezTo>
                  <a:cubicBezTo>
                    <a:pt x="12738" y="480"/>
                    <a:pt x="12413" y="490"/>
                    <a:pt x="12087" y="592"/>
                  </a:cubicBezTo>
                  <a:cubicBezTo>
                    <a:pt x="11843" y="714"/>
                    <a:pt x="11640" y="876"/>
                    <a:pt x="11558" y="1080"/>
                  </a:cubicBezTo>
                  <a:cubicBezTo>
                    <a:pt x="9564" y="1283"/>
                    <a:pt x="7611" y="1528"/>
                    <a:pt x="5616" y="1568"/>
                  </a:cubicBezTo>
                  <a:cubicBezTo>
                    <a:pt x="5472" y="1578"/>
                    <a:pt x="5308" y="1583"/>
                    <a:pt x="5133" y="1583"/>
                  </a:cubicBezTo>
                  <a:cubicBezTo>
                    <a:pt x="4565" y="1583"/>
                    <a:pt x="3885" y="1530"/>
                    <a:pt x="3419" y="1406"/>
                  </a:cubicBezTo>
                  <a:cubicBezTo>
                    <a:pt x="2602" y="1186"/>
                    <a:pt x="2319" y="626"/>
                    <a:pt x="1688" y="626"/>
                  </a:cubicBezTo>
                  <a:cubicBezTo>
                    <a:pt x="1503" y="626"/>
                    <a:pt x="1287" y="675"/>
                    <a:pt x="1018" y="795"/>
                  </a:cubicBezTo>
                  <a:cubicBezTo>
                    <a:pt x="692" y="917"/>
                    <a:pt x="611" y="1202"/>
                    <a:pt x="651" y="1487"/>
                  </a:cubicBezTo>
                  <a:cubicBezTo>
                    <a:pt x="367" y="1935"/>
                    <a:pt x="367" y="2342"/>
                    <a:pt x="529" y="2830"/>
                  </a:cubicBezTo>
                  <a:cubicBezTo>
                    <a:pt x="0" y="4295"/>
                    <a:pt x="367" y="5638"/>
                    <a:pt x="896" y="7144"/>
                  </a:cubicBezTo>
                  <a:cubicBezTo>
                    <a:pt x="1140" y="7836"/>
                    <a:pt x="1303" y="8568"/>
                    <a:pt x="1506" y="9219"/>
                  </a:cubicBezTo>
                  <a:cubicBezTo>
                    <a:pt x="1547" y="9301"/>
                    <a:pt x="1710" y="9789"/>
                    <a:pt x="1791" y="9871"/>
                  </a:cubicBezTo>
                  <a:cubicBezTo>
                    <a:pt x="1750" y="9952"/>
                    <a:pt x="1750" y="10074"/>
                    <a:pt x="1710" y="10237"/>
                  </a:cubicBezTo>
                  <a:lnTo>
                    <a:pt x="1669" y="10237"/>
                  </a:lnTo>
                  <a:cubicBezTo>
                    <a:pt x="1303" y="10440"/>
                    <a:pt x="1180" y="10807"/>
                    <a:pt x="1262" y="11173"/>
                  </a:cubicBezTo>
                  <a:cubicBezTo>
                    <a:pt x="1221" y="11173"/>
                    <a:pt x="1180" y="11214"/>
                    <a:pt x="1140" y="11214"/>
                  </a:cubicBezTo>
                  <a:cubicBezTo>
                    <a:pt x="855" y="11336"/>
                    <a:pt x="692" y="11743"/>
                    <a:pt x="733" y="12068"/>
                  </a:cubicBezTo>
                  <a:cubicBezTo>
                    <a:pt x="570" y="12353"/>
                    <a:pt x="529" y="12719"/>
                    <a:pt x="692" y="13004"/>
                  </a:cubicBezTo>
                  <a:cubicBezTo>
                    <a:pt x="1628" y="14632"/>
                    <a:pt x="3093" y="17400"/>
                    <a:pt x="5291" y="17400"/>
                  </a:cubicBezTo>
                  <a:lnTo>
                    <a:pt x="5494" y="17400"/>
                  </a:lnTo>
                  <a:cubicBezTo>
                    <a:pt x="5861" y="17359"/>
                    <a:pt x="6268" y="17115"/>
                    <a:pt x="6227" y="16667"/>
                  </a:cubicBezTo>
                  <a:cubicBezTo>
                    <a:pt x="6186" y="16016"/>
                    <a:pt x="5983" y="14714"/>
                    <a:pt x="6308" y="14103"/>
                  </a:cubicBezTo>
                  <a:cubicBezTo>
                    <a:pt x="6573" y="13617"/>
                    <a:pt x="6875" y="13456"/>
                    <a:pt x="7195" y="13456"/>
                  </a:cubicBezTo>
                  <a:cubicBezTo>
                    <a:pt x="7761" y="13456"/>
                    <a:pt x="8382" y="13958"/>
                    <a:pt x="8954" y="14062"/>
                  </a:cubicBezTo>
                  <a:cubicBezTo>
                    <a:pt x="9714" y="14215"/>
                    <a:pt x="10617" y="14473"/>
                    <a:pt x="11430" y="14473"/>
                  </a:cubicBezTo>
                  <a:cubicBezTo>
                    <a:pt x="11487" y="14473"/>
                    <a:pt x="11543" y="14472"/>
                    <a:pt x="11599" y="14469"/>
                  </a:cubicBezTo>
                  <a:cubicBezTo>
                    <a:pt x="12494" y="14469"/>
                    <a:pt x="13797" y="14225"/>
                    <a:pt x="14366" y="13493"/>
                  </a:cubicBezTo>
                  <a:cubicBezTo>
                    <a:pt x="14570" y="13208"/>
                    <a:pt x="14610" y="12964"/>
                    <a:pt x="14733" y="12638"/>
                  </a:cubicBezTo>
                  <a:cubicBezTo>
                    <a:pt x="14773" y="12394"/>
                    <a:pt x="14814" y="12150"/>
                    <a:pt x="14814" y="11946"/>
                  </a:cubicBezTo>
                  <a:cubicBezTo>
                    <a:pt x="15017" y="11865"/>
                    <a:pt x="15140" y="11783"/>
                    <a:pt x="15302" y="11661"/>
                  </a:cubicBezTo>
                  <a:cubicBezTo>
                    <a:pt x="15628" y="11132"/>
                    <a:pt x="16279" y="10684"/>
                    <a:pt x="16483" y="10074"/>
                  </a:cubicBezTo>
                  <a:cubicBezTo>
                    <a:pt x="16605" y="9667"/>
                    <a:pt x="16483" y="9301"/>
                    <a:pt x="16605" y="8894"/>
                  </a:cubicBezTo>
                  <a:cubicBezTo>
                    <a:pt x="16727" y="8568"/>
                    <a:pt x="16971" y="8283"/>
                    <a:pt x="17012" y="7917"/>
                  </a:cubicBezTo>
                  <a:cubicBezTo>
                    <a:pt x="17093" y="7144"/>
                    <a:pt x="16930" y="7022"/>
                    <a:pt x="16930" y="6411"/>
                  </a:cubicBezTo>
                  <a:cubicBezTo>
                    <a:pt x="16930" y="6045"/>
                    <a:pt x="16930" y="5679"/>
                    <a:pt x="16889" y="5353"/>
                  </a:cubicBezTo>
                  <a:cubicBezTo>
                    <a:pt x="17012" y="5272"/>
                    <a:pt x="17215" y="5150"/>
                    <a:pt x="17256" y="5068"/>
                  </a:cubicBezTo>
                  <a:cubicBezTo>
                    <a:pt x="17500" y="4661"/>
                    <a:pt x="17419" y="4417"/>
                    <a:pt x="17378" y="4010"/>
                  </a:cubicBezTo>
                  <a:cubicBezTo>
                    <a:pt x="17378" y="3888"/>
                    <a:pt x="17296" y="3481"/>
                    <a:pt x="17215" y="3278"/>
                  </a:cubicBezTo>
                  <a:cubicBezTo>
                    <a:pt x="17256" y="3237"/>
                    <a:pt x="17256" y="3237"/>
                    <a:pt x="17296" y="3196"/>
                  </a:cubicBezTo>
                  <a:cubicBezTo>
                    <a:pt x="17419" y="2626"/>
                    <a:pt x="17419" y="2138"/>
                    <a:pt x="17256" y="1609"/>
                  </a:cubicBezTo>
                  <a:cubicBezTo>
                    <a:pt x="16996" y="754"/>
                    <a:pt x="16362" y="1"/>
                    <a:pt x="1541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3618200" y="2583550"/>
              <a:ext cx="422250" cy="362700"/>
            </a:xfrm>
            <a:custGeom>
              <a:avLst/>
              <a:gdLst/>
              <a:ahLst/>
              <a:cxnLst/>
              <a:rect l="l" t="t" r="r" b="b"/>
              <a:pathLst>
                <a:path w="16890" h="14508" extrusionOk="0">
                  <a:moveTo>
                    <a:pt x="14732" y="1577"/>
                  </a:moveTo>
                  <a:cubicBezTo>
                    <a:pt x="14610" y="1740"/>
                    <a:pt x="14488" y="1862"/>
                    <a:pt x="14366" y="2025"/>
                  </a:cubicBezTo>
                  <a:cubicBezTo>
                    <a:pt x="14325" y="2106"/>
                    <a:pt x="14285" y="2188"/>
                    <a:pt x="14244" y="2269"/>
                  </a:cubicBezTo>
                  <a:cubicBezTo>
                    <a:pt x="13380" y="2983"/>
                    <a:pt x="12759" y="4250"/>
                    <a:pt x="11613" y="4250"/>
                  </a:cubicBezTo>
                  <a:cubicBezTo>
                    <a:pt x="11517" y="4250"/>
                    <a:pt x="11418" y="4241"/>
                    <a:pt x="11314" y="4223"/>
                  </a:cubicBezTo>
                  <a:lnTo>
                    <a:pt x="11151" y="4223"/>
                  </a:lnTo>
                  <a:cubicBezTo>
                    <a:pt x="11110" y="4182"/>
                    <a:pt x="11070" y="4182"/>
                    <a:pt x="11029" y="4141"/>
                  </a:cubicBezTo>
                  <a:cubicBezTo>
                    <a:pt x="10378" y="3612"/>
                    <a:pt x="12860" y="2513"/>
                    <a:pt x="13186" y="2310"/>
                  </a:cubicBezTo>
                  <a:cubicBezTo>
                    <a:pt x="13349" y="2228"/>
                    <a:pt x="13512" y="2066"/>
                    <a:pt x="13634" y="1903"/>
                  </a:cubicBezTo>
                  <a:cubicBezTo>
                    <a:pt x="14000" y="1821"/>
                    <a:pt x="14366" y="1577"/>
                    <a:pt x="14732" y="1577"/>
                  </a:cubicBezTo>
                  <a:close/>
                  <a:moveTo>
                    <a:pt x="7163" y="2758"/>
                  </a:moveTo>
                  <a:cubicBezTo>
                    <a:pt x="7326" y="2758"/>
                    <a:pt x="7529" y="2839"/>
                    <a:pt x="7692" y="2920"/>
                  </a:cubicBezTo>
                  <a:lnTo>
                    <a:pt x="7814" y="3002"/>
                  </a:lnTo>
                  <a:cubicBezTo>
                    <a:pt x="7733" y="3205"/>
                    <a:pt x="7651" y="3409"/>
                    <a:pt x="7488" y="3653"/>
                  </a:cubicBezTo>
                  <a:cubicBezTo>
                    <a:pt x="7163" y="4019"/>
                    <a:pt x="6919" y="4223"/>
                    <a:pt x="6512" y="4467"/>
                  </a:cubicBezTo>
                  <a:cubicBezTo>
                    <a:pt x="5766" y="4941"/>
                    <a:pt x="5134" y="5331"/>
                    <a:pt x="4286" y="5331"/>
                  </a:cubicBezTo>
                  <a:cubicBezTo>
                    <a:pt x="4115" y="5331"/>
                    <a:pt x="3935" y="5315"/>
                    <a:pt x="3744" y="5281"/>
                  </a:cubicBezTo>
                  <a:cubicBezTo>
                    <a:pt x="3622" y="5240"/>
                    <a:pt x="3459" y="5240"/>
                    <a:pt x="3297" y="5199"/>
                  </a:cubicBezTo>
                  <a:cubicBezTo>
                    <a:pt x="3174" y="5037"/>
                    <a:pt x="3012" y="4914"/>
                    <a:pt x="2890" y="4833"/>
                  </a:cubicBezTo>
                  <a:cubicBezTo>
                    <a:pt x="3988" y="4630"/>
                    <a:pt x="7081" y="4019"/>
                    <a:pt x="7041" y="2758"/>
                  </a:cubicBezTo>
                  <a:close/>
                  <a:moveTo>
                    <a:pt x="9401" y="3612"/>
                  </a:moveTo>
                  <a:cubicBezTo>
                    <a:pt x="9320" y="4223"/>
                    <a:pt x="9605" y="4833"/>
                    <a:pt x="10093" y="5321"/>
                  </a:cubicBezTo>
                  <a:cubicBezTo>
                    <a:pt x="9971" y="5362"/>
                    <a:pt x="9849" y="5403"/>
                    <a:pt x="9767" y="5484"/>
                  </a:cubicBezTo>
                  <a:cubicBezTo>
                    <a:pt x="9686" y="5321"/>
                    <a:pt x="9523" y="5159"/>
                    <a:pt x="9401" y="4996"/>
                  </a:cubicBezTo>
                  <a:cubicBezTo>
                    <a:pt x="9198" y="4792"/>
                    <a:pt x="8994" y="4670"/>
                    <a:pt x="8709" y="4548"/>
                  </a:cubicBezTo>
                  <a:cubicBezTo>
                    <a:pt x="8872" y="4304"/>
                    <a:pt x="9035" y="3938"/>
                    <a:pt x="9198" y="3612"/>
                  </a:cubicBezTo>
                  <a:close/>
                  <a:moveTo>
                    <a:pt x="15197" y="3510"/>
                  </a:moveTo>
                  <a:cubicBezTo>
                    <a:pt x="15214" y="3510"/>
                    <a:pt x="15221" y="3539"/>
                    <a:pt x="15221" y="3612"/>
                  </a:cubicBezTo>
                  <a:cubicBezTo>
                    <a:pt x="15261" y="3775"/>
                    <a:pt x="14936" y="4141"/>
                    <a:pt x="14895" y="4304"/>
                  </a:cubicBezTo>
                  <a:cubicBezTo>
                    <a:pt x="14398" y="5228"/>
                    <a:pt x="13745" y="5500"/>
                    <a:pt x="12991" y="5500"/>
                  </a:cubicBezTo>
                  <a:cubicBezTo>
                    <a:pt x="12882" y="5500"/>
                    <a:pt x="12770" y="5495"/>
                    <a:pt x="12657" y="5484"/>
                  </a:cubicBezTo>
                  <a:cubicBezTo>
                    <a:pt x="12942" y="5403"/>
                    <a:pt x="13227" y="5281"/>
                    <a:pt x="13471" y="5077"/>
                  </a:cubicBezTo>
                  <a:cubicBezTo>
                    <a:pt x="13959" y="4670"/>
                    <a:pt x="14448" y="4223"/>
                    <a:pt x="14895" y="3816"/>
                  </a:cubicBezTo>
                  <a:cubicBezTo>
                    <a:pt x="15067" y="3673"/>
                    <a:pt x="15158" y="3510"/>
                    <a:pt x="15197" y="3510"/>
                  </a:cubicBezTo>
                  <a:close/>
                  <a:moveTo>
                    <a:pt x="6552" y="6217"/>
                  </a:moveTo>
                  <a:lnTo>
                    <a:pt x="6552" y="6217"/>
                  </a:lnTo>
                  <a:cubicBezTo>
                    <a:pt x="6471" y="6420"/>
                    <a:pt x="6390" y="6624"/>
                    <a:pt x="6349" y="6827"/>
                  </a:cubicBezTo>
                  <a:cubicBezTo>
                    <a:pt x="6308" y="6909"/>
                    <a:pt x="6308" y="6949"/>
                    <a:pt x="6308" y="7031"/>
                  </a:cubicBezTo>
                  <a:cubicBezTo>
                    <a:pt x="5535" y="7194"/>
                    <a:pt x="4802" y="7560"/>
                    <a:pt x="4029" y="7804"/>
                  </a:cubicBezTo>
                  <a:cubicBezTo>
                    <a:pt x="3785" y="7845"/>
                    <a:pt x="3541" y="8007"/>
                    <a:pt x="3256" y="8007"/>
                  </a:cubicBezTo>
                  <a:cubicBezTo>
                    <a:pt x="2808" y="8007"/>
                    <a:pt x="3093" y="7926"/>
                    <a:pt x="3297" y="7845"/>
                  </a:cubicBezTo>
                  <a:cubicBezTo>
                    <a:pt x="3826" y="7682"/>
                    <a:pt x="4395" y="7600"/>
                    <a:pt x="4924" y="7356"/>
                  </a:cubicBezTo>
                  <a:cubicBezTo>
                    <a:pt x="5169" y="7194"/>
                    <a:pt x="5250" y="6949"/>
                    <a:pt x="5209" y="6746"/>
                  </a:cubicBezTo>
                  <a:cubicBezTo>
                    <a:pt x="5535" y="6664"/>
                    <a:pt x="5820" y="6583"/>
                    <a:pt x="6105" y="6461"/>
                  </a:cubicBezTo>
                  <a:cubicBezTo>
                    <a:pt x="6227" y="6380"/>
                    <a:pt x="6390" y="6298"/>
                    <a:pt x="6552" y="6217"/>
                  </a:cubicBezTo>
                  <a:close/>
                  <a:moveTo>
                    <a:pt x="8262" y="5973"/>
                  </a:moveTo>
                  <a:cubicBezTo>
                    <a:pt x="8506" y="6135"/>
                    <a:pt x="8709" y="6380"/>
                    <a:pt x="8791" y="6705"/>
                  </a:cubicBezTo>
                  <a:cubicBezTo>
                    <a:pt x="8791" y="6868"/>
                    <a:pt x="8872" y="6990"/>
                    <a:pt x="8994" y="7071"/>
                  </a:cubicBezTo>
                  <a:cubicBezTo>
                    <a:pt x="8872" y="7926"/>
                    <a:pt x="9076" y="8740"/>
                    <a:pt x="9564" y="9391"/>
                  </a:cubicBezTo>
                  <a:cubicBezTo>
                    <a:pt x="9238" y="9269"/>
                    <a:pt x="8913" y="9147"/>
                    <a:pt x="8628" y="8903"/>
                  </a:cubicBezTo>
                  <a:cubicBezTo>
                    <a:pt x="8628" y="8903"/>
                    <a:pt x="8628" y="8862"/>
                    <a:pt x="8628" y="8862"/>
                  </a:cubicBezTo>
                  <a:cubicBezTo>
                    <a:pt x="8709" y="8577"/>
                    <a:pt x="8669" y="8252"/>
                    <a:pt x="8424" y="7804"/>
                  </a:cubicBezTo>
                  <a:cubicBezTo>
                    <a:pt x="8384" y="7723"/>
                    <a:pt x="8302" y="7682"/>
                    <a:pt x="8221" y="7641"/>
                  </a:cubicBezTo>
                  <a:cubicBezTo>
                    <a:pt x="8221" y="7356"/>
                    <a:pt x="8099" y="7112"/>
                    <a:pt x="7733" y="6990"/>
                  </a:cubicBezTo>
                  <a:cubicBezTo>
                    <a:pt x="7855" y="6664"/>
                    <a:pt x="8017" y="6502"/>
                    <a:pt x="8180" y="6176"/>
                  </a:cubicBezTo>
                  <a:cubicBezTo>
                    <a:pt x="8221" y="6135"/>
                    <a:pt x="8221" y="6054"/>
                    <a:pt x="8262" y="5973"/>
                  </a:cubicBezTo>
                  <a:close/>
                  <a:moveTo>
                    <a:pt x="10541" y="8170"/>
                  </a:moveTo>
                  <a:lnTo>
                    <a:pt x="10541" y="8170"/>
                  </a:lnTo>
                  <a:cubicBezTo>
                    <a:pt x="11192" y="8537"/>
                    <a:pt x="11965" y="8740"/>
                    <a:pt x="12575" y="8781"/>
                  </a:cubicBezTo>
                  <a:cubicBezTo>
                    <a:pt x="12820" y="8821"/>
                    <a:pt x="13837" y="8740"/>
                    <a:pt x="13837" y="8984"/>
                  </a:cubicBezTo>
                  <a:cubicBezTo>
                    <a:pt x="13837" y="9350"/>
                    <a:pt x="12901" y="9391"/>
                    <a:pt x="12657" y="9391"/>
                  </a:cubicBezTo>
                  <a:cubicBezTo>
                    <a:pt x="11802" y="9391"/>
                    <a:pt x="10907" y="8903"/>
                    <a:pt x="10541" y="8170"/>
                  </a:cubicBezTo>
                  <a:close/>
                  <a:moveTo>
                    <a:pt x="7488" y="9839"/>
                  </a:moveTo>
                  <a:cubicBezTo>
                    <a:pt x="7285" y="9920"/>
                    <a:pt x="7081" y="10002"/>
                    <a:pt x="6878" y="10083"/>
                  </a:cubicBezTo>
                  <a:cubicBezTo>
                    <a:pt x="6674" y="10083"/>
                    <a:pt x="6471" y="10124"/>
                    <a:pt x="6267" y="10164"/>
                  </a:cubicBezTo>
                  <a:cubicBezTo>
                    <a:pt x="6390" y="10124"/>
                    <a:pt x="6512" y="10083"/>
                    <a:pt x="6593" y="10083"/>
                  </a:cubicBezTo>
                  <a:cubicBezTo>
                    <a:pt x="6878" y="10002"/>
                    <a:pt x="7163" y="9920"/>
                    <a:pt x="7448" y="9839"/>
                  </a:cubicBezTo>
                  <a:close/>
                  <a:moveTo>
                    <a:pt x="8988" y="10926"/>
                  </a:moveTo>
                  <a:cubicBezTo>
                    <a:pt x="9164" y="10926"/>
                    <a:pt x="9342" y="10953"/>
                    <a:pt x="9523" y="11019"/>
                  </a:cubicBezTo>
                  <a:cubicBezTo>
                    <a:pt x="9625" y="11060"/>
                    <a:pt x="9717" y="11080"/>
                    <a:pt x="9798" y="11080"/>
                  </a:cubicBezTo>
                  <a:cubicBezTo>
                    <a:pt x="9879" y="11080"/>
                    <a:pt x="9951" y="11060"/>
                    <a:pt x="10012" y="11019"/>
                  </a:cubicBezTo>
                  <a:cubicBezTo>
                    <a:pt x="10378" y="11100"/>
                    <a:pt x="10703" y="11182"/>
                    <a:pt x="11029" y="11385"/>
                  </a:cubicBezTo>
                  <a:cubicBezTo>
                    <a:pt x="11118" y="11445"/>
                    <a:pt x="11230" y="11483"/>
                    <a:pt x="11331" y="11483"/>
                  </a:cubicBezTo>
                  <a:cubicBezTo>
                    <a:pt x="11368" y="11483"/>
                    <a:pt x="11403" y="11478"/>
                    <a:pt x="11436" y="11467"/>
                  </a:cubicBezTo>
                  <a:cubicBezTo>
                    <a:pt x="11498" y="11498"/>
                    <a:pt x="11537" y="11529"/>
                    <a:pt x="11587" y="11542"/>
                  </a:cubicBezTo>
                  <a:lnTo>
                    <a:pt x="11587" y="11542"/>
                  </a:lnTo>
                  <a:cubicBezTo>
                    <a:pt x="10917" y="11459"/>
                    <a:pt x="10320" y="11301"/>
                    <a:pt x="9645" y="11182"/>
                  </a:cubicBezTo>
                  <a:cubicBezTo>
                    <a:pt x="9330" y="11133"/>
                    <a:pt x="8986" y="11070"/>
                    <a:pt x="8657" y="11070"/>
                  </a:cubicBezTo>
                  <a:cubicBezTo>
                    <a:pt x="8433" y="11070"/>
                    <a:pt x="8215" y="11100"/>
                    <a:pt x="8017" y="11182"/>
                  </a:cubicBezTo>
                  <a:cubicBezTo>
                    <a:pt x="7489" y="11399"/>
                    <a:pt x="7435" y="11617"/>
                    <a:pt x="7204" y="11617"/>
                  </a:cubicBezTo>
                  <a:cubicBezTo>
                    <a:pt x="7132" y="11617"/>
                    <a:pt x="7044" y="11596"/>
                    <a:pt x="6919" y="11548"/>
                  </a:cubicBezTo>
                  <a:cubicBezTo>
                    <a:pt x="7633" y="11353"/>
                    <a:pt x="8295" y="10926"/>
                    <a:pt x="8988" y="10926"/>
                  </a:cubicBezTo>
                  <a:close/>
                  <a:moveTo>
                    <a:pt x="14849" y="1"/>
                  </a:moveTo>
                  <a:cubicBezTo>
                    <a:pt x="14728" y="1"/>
                    <a:pt x="14607" y="11"/>
                    <a:pt x="14488" y="31"/>
                  </a:cubicBezTo>
                  <a:cubicBezTo>
                    <a:pt x="14244" y="112"/>
                    <a:pt x="14000" y="194"/>
                    <a:pt x="13756" y="234"/>
                  </a:cubicBezTo>
                  <a:cubicBezTo>
                    <a:pt x="13593" y="275"/>
                    <a:pt x="13471" y="356"/>
                    <a:pt x="13349" y="438"/>
                  </a:cubicBezTo>
                  <a:cubicBezTo>
                    <a:pt x="13227" y="438"/>
                    <a:pt x="13145" y="438"/>
                    <a:pt x="13064" y="478"/>
                  </a:cubicBezTo>
                  <a:cubicBezTo>
                    <a:pt x="12982" y="478"/>
                    <a:pt x="12942" y="438"/>
                    <a:pt x="12942" y="438"/>
                  </a:cubicBezTo>
                  <a:lnTo>
                    <a:pt x="12535" y="438"/>
                  </a:lnTo>
                  <a:cubicBezTo>
                    <a:pt x="12087" y="478"/>
                    <a:pt x="11680" y="641"/>
                    <a:pt x="11273" y="804"/>
                  </a:cubicBezTo>
                  <a:cubicBezTo>
                    <a:pt x="10785" y="1048"/>
                    <a:pt x="10419" y="1496"/>
                    <a:pt x="9971" y="1781"/>
                  </a:cubicBezTo>
                  <a:cubicBezTo>
                    <a:pt x="9843" y="1621"/>
                    <a:pt x="9639" y="1511"/>
                    <a:pt x="9400" y="1511"/>
                  </a:cubicBezTo>
                  <a:cubicBezTo>
                    <a:pt x="9335" y="1511"/>
                    <a:pt x="9267" y="1519"/>
                    <a:pt x="9198" y="1537"/>
                  </a:cubicBezTo>
                  <a:cubicBezTo>
                    <a:pt x="9035" y="1577"/>
                    <a:pt x="8913" y="1618"/>
                    <a:pt x="8750" y="1699"/>
                  </a:cubicBezTo>
                  <a:cubicBezTo>
                    <a:pt x="8669" y="1659"/>
                    <a:pt x="8546" y="1577"/>
                    <a:pt x="8546" y="1577"/>
                  </a:cubicBezTo>
                  <a:cubicBezTo>
                    <a:pt x="8384" y="1496"/>
                    <a:pt x="8221" y="1455"/>
                    <a:pt x="8058" y="1415"/>
                  </a:cubicBezTo>
                  <a:cubicBezTo>
                    <a:pt x="7778" y="1290"/>
                    <a:pt x="7499" y="1237"/>
                    <a:pt x="7219" y="1237"/>
                  </a:cubicBezTo>
                  <a:cubicBezTo>
                    <a:pt x="7132" y="1237"/>
                    <a:pt x="7046" y="1242"/>
                    <a:pt x="6959" y="1252"/>
                  </a:cubicBezTo>
                  <a:cubicBezTo>
                    <a:pt x="6593" y="1333"/>
                    <a:pt x="6308" y="1415"/>
                    <a:pt x="6064" y="1618"/>
                  </a:cubicBezTo>
                  <a:lnTo>
                    <a:pt x="5983" y="1618"/>
                  </a:lnTo>
                  <a:cubicBezTo>
                    <a:pt x="5901" y="1537"/>
                    <a:pt x="5779" y="1455"/>
                    <a:pt x="5616" y="1415"/>
                  </a:cubicBezTo>
                  <a:cubicBezTo>
                    <a:pt x="5318" y="1340"/>
                    <a:pt x="5021" y="1291"/>
                    <a:pt x="4731" y="1291"/>
                  </a:cubicBezTo>
                  <a:cubicBezTo>
                    <a:pt x="4386" y="1291"/>
                    <a:pt x="4053" y="1360"/>
                    <a:pt x="3744" y="1537"/>
                  </a:cubicBezTo>
                  <a:cubicBezTo>
                    <a:pt x="3535" y="1648"/>
                    <a:pt x="3335" y="1703"/>
                    <a:pt x="3146" y="1703"/>
                  </a:cubicBezTo>
                  <a:cubicBezTo>
                    <a:pt x="2785" y="1703"/>
                    <a:pt x="2465" y="1504"/>
                    <a:pt x="2198" y="1130"/>
                  </a:cubicBezTo>
                  <a:cubicBezTo>
                    <a:pt x="2056" y="917"/>
                    <a:pt x="1841" y="823"/>
                    <a:pt x="1629" y="823"/>
                  </a:cubicBezTo>
                  <a:cubicBezTo>
                    <a:pt x="1231" y="823"/>
                    <a:pt x="844" y="1154"/>
                    <a:pt x="977" y="1659"/>
                  </a:cubicBezTo>
                  <a:cubicBezTo>
                    <a:pt x="1180" y="2432"/>
                    <a:pt x="1913" y="2961"/>
                    <a:pt x="2645" y="3164"/>
                  </a:cubicBezTo>
                  <a:cubicBezTo>
                    <a:pt x="2686" y="3205"/>
                    <a:pt x="2727" y="3205"/>
                    <a:pt x="2768" y="3205"/>
                  </a:cubicBezTo>
                  <a:cubicBezTo>
                    <a:pt x="2320" y="3287"/>
                    <a:pt x="1913" y="3246"/>
                    <a:pt x="1465" y="3368"/>
                  </a:cubicBezTo>
                  <a:cubicBezTo>
                    <a:pt x="0" y="3816"/>
                    <a:pt x="1099" y="5525"/>
                    <a:pt x="1831" y="6095"/>
                  </a:cubicBezTo>
                  <a:cubicBezTo>
                    <a:pt x="2076" y="6298"/>
                    <a:pt x="2361" y="6420"/>
                    <a:pt x="2645" y="6542"/>
                  </a:cubicBezTo>
                  <a:cubicBezTo>
                    <a:pt x="2361" y="6624"/>
                    <a:pt x="2116" y="6746"/>
                    <a:pt x="1913" y="6949"/>
                  </a:cubicBezTo>
                  <a:cubicBezTo>
                    <a:pt x="1384" y="7438"/>
                    <a:pt x="1343" y="8333"/>
                    <a:pt x="1831" y="8862"/>
                  </a:cubicBezTo>
                  <a:cubicBezTo>
                    <a:pt x="2220" y="9281"/>
                    <a:pt x="2762" y="9458"/>
                    <a:pt x="3297" y="9458"/>
                  </a:cubicBezTo>
                  <a:cubicBezTo>
                    <a:pt x="3490" y="9458"/>
                    <a:pt x="3683" y="9434"/>
                    <a:pt x="3866" y="9391"/>
                  </a:cubicBezTo>
                  <a:cubicBezTo>
                    <a:pt x="4070" y="9350"/>
                    <a:pt x="4273" y="9310"/>
                    <a:pt x="4477" y="9228"/>
                  </a:cubicBezTo>
                  <a:lnTo>
                    <a:pt x="4477" y="9228"/>
                  </a:lnTo>
                  <a:cubicBezTo>
                    <a:pt x="4273" y="9432"/>
                    <a:pt x="4151" y="9676"/>
                    <a:pt x="4111" y="9961"/>
                  </a:cubicBezTo>
                  <a:cubicBezTo>
                    <a:pt x="4070" y="10449"/>
                    <a:pt x="4273" y="10816"/>
                    <a:pt x="4599" y="11060"/>
                  </a:cubicBezTo>
                  <a:lnTo>
                    <a:pt x="4558" y="11060"/>
                  </a:lnTo>
                  <a:cubicBezTo>
                    <a:pt x="3704" y="11263"/>
                    <a:pt x="3093" y="11996"/>
                    <a:pt x="3297" y="12891"/>
                  </a:cubicBezTo>
                  <a:cubicBezTo>
                    <a:pt x="3581" y="14275"/>
                    <a:pt x="4924" y="14234"/>
                    <a:pt x="5983" y="14478"/>
                  </a:cubicBezTo>
                  <a:cubicBezTo>
                    <a:pt x="6059" y="14499"/>
                    <a:pt x="6133" y="14508"/>
                    <a:pt x="6202" y="14508"/>
                  </a:cubicBezTo>
                  <a:cubicBezTo>
                    <a:pt x="6829" y="14508"/>
                    <a:pt x="7126" y="13738"/>
                    <a:pt x="6797" y="13298"/>
                  </a:cubicBezTo>
                  <a:lnTo>
                    <a:pt x="6797" y="13298"/>
                  </a:lnTo>
                  <a:cubicBezTo>
                    <a:pt x="6980" y="13339"/>
                    <a:pt x="7163" y="13369"/>
                    <a:pt x="7346" y="13369"/>
                  </a:cubicBezTo>
                  <a:cubicBezTo>
                    <a:pt x="7529" y="13369"/>
                    <a:pt x="7712" y="13339"/>
                    <a:pt x="7895" y="13257"/>
                  </a:cubicBezTo>
                  <a:cubicBezTo>
                    <a:pt x="8400" y="13063"/>
                    <a:pt x="8571" y="12685"/>
                    <a:pt x="9150" y="12685"/>
                  </a:cubicBezTo>
                  <a:cubicBezTo>
                    <a:pt x="9178" y="12685"/>
                    <a:pt x="9208" y="12686"/>
                    <a:pt x="9238" y="12688"/>
                  </a:cubicBezTo>
                  <a:cubicBezTo>
                    <a:pt x="9930" y="12688"/>
                    <a:pt x="10541" y="13135"/>
                    <a:pt x="11232" y="13176"/>
                  </a:cubicBezTo>
                  <a:cubicBezTo>
                    <a:pt x="11312" y="13183"/>
                    <a:pt x="11394" y="13187"/>
                    <a:pt x="11478" y="13187"/>
                  </a:cubicBezTo>
                  <a:cubicBezTo>
                    <a:pt x="12331" y="13187"/>
                    <a:pt x="13330" y="12800"/>
                    <a:pt x="13552" y="11874"/>
                  </a:cubicBezTo>
                  <a:cubicBezTo>
                    <a:pt x="13634" y="11467"/>
                    <a:pt x="13552" y="11141"/>
                    <a:pt x="13349" y="10856"/>
                  </a:cubicBezTo>
                  <a:cubicBezTo>
                    <a:pt x="13593" y="10816"/>
                    <a:pt x="13796" y="10775"/>
                    <a:pt x="14041" y="10693"/>
                  </a:cubicBezTo>
                  <a:cubicBezTo>
                    <a:pt x="15058" y="10286"/>
                    <a:pt x="16157" y="8821"/>
                    <a:pt x="15058" y="7885"/>
                  </a:cubicBezTo>
                  <a:cubicBezTo>
                    <a:pt x="14529" y="7438"/>
                    <a:pt x="13837" y="7356"/>
                    <a:pt x="13186" y="7356"/>
                  </a:cubicBezTo>
                  <a:cubicBezTo>
                    <a:pt x="12779" y="7316"/>
                    <a:pt x="11355" y="7234"/>
                    <a:pt x="10907" y="6787"/>
                  </a:cubicBezTo>
                  <a:lnTo>
                    <a:pt x="10948" y="6787"/>
                  </a:lnTo>
                  <a:cubicBezTo>
                    <a:pt x="11151" y="6868"/>
                    <a:pt x="11355" y="6909"/>
                    <a:pt x="11517" y="6949"/>
                  </a:cubicBezTo>
                  <a:cubicBezTo>
                    <a:pt x="11924" y="7031"/>
                    <a:pt x="12372" y="7112"/>
                    <a:pt x="12779" y="7153"/>
                  </a:cubicBezTo>
                  <a:cubicBezTo>
                    <a:pt x="12845" y="7157"/>
                    <a:pt x="12912" y="7159"/>
                    <a:pt x="12977" y="7159"/>
                  </a:cubicBezTo>
                  <a:cubicBezTo>
                    <a:pt x="13555" y="7159"/>
                    <a:pt x="14103" y="7002"/>
                    <a:pt x="14651" y="6746"/>
                  </a:cubicBezTo>
                  <a:cubicBezTo>
                    <a:pt x="15709" y="6217"/>
                    <a:pt x="16564" y="4955"/>
                    <a:pt x="16767" y="3775"/>
                  </a:cubicBezTo>
                  <a:cubicBezTo>
                    <a:pt x="16889" y="3164"/>
                    <a:pt x="16727" y="2513"/>
                    <a:pt x="16279" y="2147"/>
                  </a:cubicBezTo>
                  <a:cubicBezTo>
                    <a:pt x="16360" y="2025"/>
                    <a:pt x="16442" y="1862"/>
                    <a:pt x="16482" y="1699"/>
                  </a:cubicBezTo>
                  <a:cubicBezTo>
                    <a:pt x="16645" y="1130"/>
                    <a:pt x="16401" y="601"/>
                    <a:pt x="15913" y="316"/>
                  </a:cubicBezTo>
                  <a:cubicBezTo>
                    <a:pt x="15604" y="100"/>
                    <a:pt x="15226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3683300" y="1649150"/>
              <a:ext cx="192325" cy="180275"/>
            </a:xfrm>
            <a:custGeom>
              <a:avLst/>
              <a:gdLst/>
              <a:ahLst/>
              <a:cxnLst/>
              <a:rect l="l" t="t" r="r" b="b"/>
              <a:pathLst>
                <a:path w="7693" h="7211" extrusionOk="0">
                  <a:moveTo>
                    <a:pt x="6365" y="0"/>
                  </a:moveTo>
                  <a:cubicBezTo>
                    <a:pt x="6241" y="0"/>
                    <a:pt x="6100" y="28"/>
                    <a:pt x="5942" y="87"/>
                  </a:cubicBezTo>
                  <a:cubicBezTo>
                    <a:pt x="5739" y="169"/>
                    <a:pt x="5658" y="210"/>
                    <a:pt x="5536" y="413"/>
                  </a:cubicBezTo>
                  <a:cubicBezTo>
                    <a:pt x="5088" y="1186"/>
                    <a:pt x="5373" y="2204"/>
                    <a:pt x="4193" y="2407"/>
                  </a:cubicBezTo>
                  <a:cubicBezTo>
                    <a:pt x="3460" y="2489"/>
                    <a:pt x="2809" y="2529"/>
                    <a:pt x="2320" y="2977"/>
                  </a:cubicBezTo>
                  <a:cubicBezTo>
                    <a:pt x="2117" y="2855"/>
                    <a:pt x="1913" y="2814"/>
                    <a:pt x="1669" y="2773"/>
                  </a:cubicBezTo>
                  <a:cubicBezTo>
                    <a:pt x="1527" y="2773"/>
                    <a:pt x="1364" y="2763"/>
                    <a:pt x="1201" y="2763"/>
                  </a:cubicBezTo>
                  <a:cubicBezTo>
                    <a:pt x="1039" y="2763"/>
                    <a:pt x="876" y="2773"/>
                    <a:pt x="733" y="2814"/>
                  </a:cubicBezTo>
                  <a:cubicBezTo>
                    <a:pt x="489" y="2896"/>
                    <a:pt x="408" y="3099"/>
                    <a:pt x="326" y="3303"/>
                  </a:cubicBezTo>
                  <a:cubicBezTo>
                    <a:pt x="204" y="3506"/>
                    <a:pt x="1" y="3709"/>
                    <a:pt x="1" y="3954"/>
                  </a:cubicBezTo>
                  <a:cubicBezTo>
                    <a:pt x="1" y="4218"/>
                    <a:pt x="133" y="4310"/>
                    <a:pt x="301" y="4310"/>
                  </a:cubicBezTo>
                  <a:cubicBezTo>
                    <a:pt x="469" y="4310"/>
                    <a:pt x="672" y="4218"/>
                    <a:pt x="815" y="4116"/>
                  </a:cubicBezTo>
                  <a:cubicBezTo>
                    <a:pt x="1090" y="3944"/>
                    <a:pt x="1278" y="3773"/>
                    <a:pt x="1600" y="3773"/>
                  </a:cubicBezTo>
                  <a:cubicBezTo>
                    <a:pt x="1659" y="3773"/>
                    <a:pt x="1722" y="3778"/>
                    <a:pt x="1791" y="3791"/>
                  </a:cubicBezTo>
                  <a:cubicBezTo>
                    <a:pt x="1547" y="4442"/>
                    <a:pt x="1547" y="5134"/>
                    <a:pt x="1751" y="5826"/>
                  </a:cubicBezTo>
                  <a:cubicBezTo>
                    <a:pt x="1773" y="5913"/>
                    <a:pt x="1841" y="5953"/>
                    <a:pt x="1906" y="5953"/>
                  </a:cubicBezTo>
                  <a:cubicBezTo>
                    <a:pt x="1963" y="5953"/>
                    <a:pt x="2017" y="5923"/>
                    <a:pt x="2036" y="5866"/>
                  </a:cubicBezTo>
                  <a:cubicBezTo>
                    <a:pt x="2353" y="6461"/>
                    <a:pt x="2748" y="7211"/>
                    <a:pt x="3408" y="7211"/>
                  </a:cubicBezTo>
                  <a:cubicBezTo>
                    <a:pt x="3425" y="7211"/>
                    <a:pt x="3442" y="7210"/>
                    <a:pt x="3460" y="7209"/>
                  </a:cubicBezTo>
                  <a:cubicBezTo>
                    <a:pt x="3867" y="7209"/>
                    <a:pt x="4111" y="6884"/>
                    <a:pt x="4437" y="6680"/>
                  </a:cubicBezTo>
                  <a:cubicBezTo>
                    <a:pt x="5006" y="6355"/>
                    <a:pt x="5739" y="6477"/>
                    <a:pt x="6268" y="6111"/>
                  </a:cubicBezTo>
                  <a:cubicBezTo>
                    <a:pt x="6634" y="5866"/>
                    <a:pt x="6553" y="5663"/>
                    <a:pt x="6634" y="5256"/>
                  </a:cubicBezTo>
                  <a:cubicBezTo>
                    <a:pt x="6797" y="4605"/>
                    <a:pt x="7326" y="4279"/>
                    <a:pt x="7570" y="3709"/>
                  </a:cubicBezTo>
                  <a:cubicBezTo>
                    <a:pt x="7692" y="3343"/>
                    <a:pt x="7611" y="3018"/>
                    <a:pt x="7489" y="2692"/>
                  </a:cubicBezTo>
                  <a:cubicBezTo>
                    <a:pt x="7408" y="2489"/>
                    <a:pt x="7285" y="2244"/>
                    <a:pt x="7163" y="2000"/>
                  </a:cubicBezTo>
                  <a:cubicBezTo>
                    <a:pt x="6919" y="1390"/>
                    <a:pt x="7041" y="1430"/>
                    <a:pt x="7001" y="739"/>
                  </a:cubicBezTo>
                  <a:cubicBezTo>
                    <a:pt x="6970" y="276"/>
                    <a:pt x="6752" y="0"/>
                    <a:pt x="636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3665000" y="1666925"/>
              <a:ext cx="318475" cy="361100"/>
            </a:xfrm>
            <a:custGeom>
              <a:avLst/>
              <a:gdLst/>
              <a:ahLst/>
              <a:cxnLst/>
              <a:rect l="l" t="t" r="r" b="b"/>
              <a:pathLst>
                <a:path w="12739" h="14444" extrusionOk="0">
                  <a:moveTo>
                    <a:pt x="5758" y="1"/>
                  </a:moveTo>
                  <a:cubicBezTo>
                    <a:pt x="5724" y="1"/>
                    <a:pt x="5691" y="11"/>
                    <a:pt x="5657" y="28"/>
                  </a:cubicBezTo>
                  <a:cubicBezTo>
                    <a:pt x="5087" y="312"/>
                    <a:pt x="4843" y="760"/>
                    <a:pt x="4925" y="1411"/>
                  </a:cubicBezTo>
                  <a:cubicBezTo>
                    <a:pt x="4925" y="1411"/>
                    <a:pt x="4925" y="1452"/>
                    <a:pt x="4925" y="1452"/>
                  </a:cubicBezTo>
                  <a:cubicBezTo>
                    <a:pt x="4843" y="1533"/>
                    <a:pt x="4762" y="1655"/>
                    <a:pt x="4680" y="1737"/>
                  </a:cubicBezTo>
                  <a:cubicBezTo>
                    <a:pt x="4192" y="2388"/>
                    <a:pt x="4192" y="2876"/>
                    <a:pt x="4070" y="3650"/>
                  </a:cubicBezTo>
                  <a:cubicBezTo>
                    <a:pt x="4029" y="3975"/>
                    <a:pt x="3907" y="4179"/>
                    <a:pt x="3582" y="4382"/>
                  </a:cubicBezTo>
                  <a:cubicBezTo>
                    <a:pt x="3175" y="4626"/>
                    <a:pt x="2645" y="4626"/>
                    <a:pt x="2239" y="4911"/>
                  </a:cubicBezTo>
                  <a:cubicBezTo>
                    <a:pt x="1628" y="5278"/>
                    <a:pt x="1221" y="5929"/>
                    <a:pt x="936" y="6621"/>
                  </a:cubicBezTo>
                  <a:cubicBezTo>
                    <a:pt x="285" y="8086"/>
                    <a:pt x="0" y="9795"/>
                    <a:pt x="1465" y="10894"/>
                  </a:cubicBezTo>
                  <a:cubicBezTo>
                    <a:pt x="1872" y="11219"/>
                    <a:pt x="2361" y="11545"/>
                    <a:pt x="2849" y="11830"/>
                  </a:cubicBezTo>
                  <a:cubicBezTo>
                    <a:pt x="2849" y="11870"/>
                    <a:pt x="2890" y="11911"/>
                    <a:pt x="2930" y="11952"/>
                  </a:cubicBezTo>
                  <a:cubicBezTo>
                    <a:pt x="3785" y="12725"/>
                    <a:pt x="5087" y="12481"/>
                    <a:pt x="6023" y="13173"/>
                  </a:cubicBezTo>
                  <a:cubicBezTo>
                    <a:pt x="6512" y="13498"/>
                    <a:pt x="6919" y="13946"/>
                    <a:pt x="7488" y="14190"/>
                  </a:cubicBezTo>
                  <a:cubicBezTo>
                    <a:pt x="8017" y="14394"/>
                    <a:pt x="8669" y="14434"/>
                    <a:pt x="9238" y="14434"/>
                  </a:cubicBezTo>
                  <a:cubicBezTo>
                    <a:pt x="9367" y="14440"/>
                    <a:pt x="9496" y="14443"/>
                    <a:pt x="9624" y="14443"/>
                  </a:cubicBezTo>
                  <a:cubicBezTo>
                    <a:pt x="10469" y="14443"/>
                    <a:pt x="11288" y="14302"/>
                    <a:pt x="11924" y="13702"/>
                  </a:cubicBezTo>
                  <a:cubicBezTo>
                    <a:pt x="12738" y="12929"/>
                    <a:pt x="12535" y="11586"/>
                    <a:pt x="12453" y="10568"/>
                  </a:cubicBezTo>
                  <a:cubicBezTo>
                    <a:pt x="12413" y="10365"/>
                    <a:pt x="12372" y="10161"/>
                    <a:pt x="12331" y="9958"/>
                  </a:cubicBezTo>
                  <a:cubicBezTo>
                    <a:pt x="12250" y="9347"/>
                    <a:pt x="12372" y="8859"/>
                    <a:pt x="12494" y="8289"/>
                  </a:cubicBezTo>
                  <a:cubicBezTo>
                    <a:pt x="12616" y="7638"/>
                    <a:pt x="12576" y="6987"/>
                    <a:pt x="12576" y="6336"/>
                  </a:cubicBezTo>
                  <a:cubicBezTo>
                    <a:pt x="12535" y="5115"/>
                    <a:pt x="12413" y="3894"/>
                    <a:pt x="11721" y="2876"/>
                  </a:cubicBezTo>
                  <a:cubicBezTo>
                    <a:pt x="11070" y="1940"/>
                    <a:pt x="10012" y="1249"/>
                    <a:pt x="8913" y="964"/>
                  </a:cubicBezTo>
                  <a:cubicBezTo>
                    <a:pt x="8629" y="893"/>
                    <a:pt x="8318" y="849"/>
                    <a:pt x="8003" y="849"/>
                  </a:cubicBezTo>
                  <a:cubicBezTo>
                    <a:pt x="7776" y="849"/>
                    <a:pt x="7547" y="872"/>
                    <a:pt x="7326" y="923"/>
                  </a:cubicBezTo>
                  <a:cubicBezTo>
                    <a:pt x="7119" y="961"/>
                    <a:pt x="6999" y="1016"/>
                    <a:pt x="6885" y="1016"/>
                  </a:cubicBezTo>
                  <a:cubicBezTo>
                    <a:pt x="6753" y="1016"/>
                    <a:pt x="6630" y="941"/>
                    <a:pt x="6390" y="679"/>
                  </a:cubicBezTo>
                  <a:cubicBezTo>
                    <a:pt x="6186" y="475"/>
                    <a:pt x="6105" y="231"/>
                    <a:pt x="5901" y="68"/>
                  </a:cubicBezTo>
                  <a:cubicBezTo>
                    <a:pt x="5854" y="21"/>
                    <a:pt x="5806" y="1"/>
                    <a:pt x="575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3498825" y="2713450"/>
              <a:ext cx="619825" cy="330800"/>
            </a:xfrm>
            <a:custGeom>
              <a:avLst/>
              <a:gdLst/>
              <a:ahLst/>
              <a:cxnLst/>
              <a:rect l="l" t="t" r="r" b="b"/>
              <a:pathLst>
                <a:path w="24793" h="13232" extrusionOk="0">
                  <a:moveTo>
                    <a:pt x="2632" y="2410"/>
                  </a:moveTo>
                  <a:cubicBezTo>
                    <a:pt x="2922" y="2410"/>
                    <a:pt x="3258" y="2521"/>
                    <a:pt x="3514" y="2649"/>
                  </a:cubicBezTo>
                  <a:cubicBezTo>
                    <a:pt x="4002" y="2852"/>
                    <a:pt x="4409" y="3178"/>
                    <a:pt x="4857" y="3463"/>
                  </a:cubicBezTo>
                  <a:cubicBezTo>
                    <a:pt x="4979" y="3544"/>
                    <a:pt x="5141" y="3625"/>
                    <a:pt x="5263" y="3707"/>
                  </a:cubicBezTo>
                  <a:cubicBezTo>
                    <a:pt x="5304" y="3666"/>
                    <a:pt x="5345" y="3666"/>
                    <a:pt x="5386" y="3666"/>
                  </a:cubicBezTo>
                  <a:cubicBezTo>
                    <a:pt x="5589" y="3707"/>
                    <a:pt x="5711" y="3788"/>
                    <a:pt x="5793" y="3910"/>
                  </a:cubicBezTo>
                  <a:cubicBezTo>
                    <a:pt x="5874" y="4032"/>
                    <a:pt x="5833" y="4154"/>
                    <a:pt x="5752" y="4236"/>
                  </a:cubicBezTo>
                  <a:cubicBezTo>
                    <a:pt x="5656" y="4371"/>
                    <a:pt x="5523" y="4414"/>
                    <a:pt x="5375" y="4414"/>
                  </a:cubicBezTo>
                  <a:cubicBezTo>
                    <a:pt x="5211" y="4414"/>
                    <a:pt x="5028" y="4360"/>
                    <a:pt x="4857" y="4317"/>
                  </a:cubicBezTo>
                  <a:cubicBezTo>
                    <a:pt x="4618" y="4238"/>
                    <a:pt x="4414" y="4175"/>
                    <a:pt x="4188" y="4175"/>
                  </a:cubicBezTo>
                  <a:cubicBezTo>
                    <a:pt x="4067" y="4175"/>
                    <a:pt x="3940" y="4193"/>
                    <a:pt x="3798" y="4236"/>
                  </a:cubicBezTo>
                  <a:cubicBezTo>
                    <a:pt x="3636" y="4277"/>
                    <a:pt x="3473" y="4358"/>
                    <a:pt x="3269" y="4358"/>
                  </a:cubicBezTo>
                  <a:cubicBezTo>
                    <a:pt x="2618" y="4358"/>
                    <a:pt x="2048" y="3747"/>
                    <a:pt x="2008" y="3096"/>
                  </a:cubicBezTo>
                  <a:cubicBezTo>
                    <a:pt x="1985" y="2579"/>
                    <a:pt x="2273" y="2410"/>
                    <a:pt x="2632" y="2410"/>
                  </a:cubicBezTo>
                  <a:close/>
                  <a:moveTo>
                    <a:pt x="22001" y="2399"/>
                  </a:moveTo>
                  <a:cubicBezTo>
                    <a:pt x="22517" y="2399"/>
                    <a:pt x="22907" y="2838"/>
                    <a:pt x="22804" y="3422"/>
                  </a:cubicBezTo>
                  <a:cubicBezTo>
                    <a:pt x="22600" y="4480"/>
                    <a:pt x="21583" y="4114"/>
                    <a:pt x="20891" y="4317"/>
                  </a:cubicBezTo>
                  <a:cubicBezTo>
                    <a:pt x="20569" y="4398"/>
                    <a:pt x="19980" y="4549"/>
                    <a:pt x="19489" y="4549"/>
                  </a:cubicBezTo>
                  <a:cubicBezTo>
                    <a:pt x="19236" y="4549"/>
                    <a:pt x="19008" y="4509"/>
                    <a:pt x="18856" y="4399"/>
                  </a:cubicBezTo>
                  <a:cubicBezTo>
                    <a:pt x="18775" y="4358"/>
                    <a:pt x="18734" y="4277"/>
                    <a:pt x="18734" y="4195"/>
                  </a:cubicBezTo>
                  <a:cubicBezTo>
                    <a:pt x="18693" y="4114"/>
                    <a:pt x="18693" y="3992"/>
                    <a:pt x="18816" y="3992"/>
                  </a:cubicBezTo>
                  <a:cubicBezTo>
                    <a:pt x="19833" y="3585"/>
                    <a:pt x="20647" y="2771"/>
                    <a:pt x="21705" y="2445"/>
                  </a:cubicBezTo>
                  <a:cubicBezTo>
                    <a:pt x="21806" y="2414"/>
                    <a:pt x="21906" y="2399"/>
                    <a:pt x="22001" y="2399"/>
                  </a:cubicBezTo>
                  <a:close/>
                  <a:moveTo>
                    <a:pt x="12529" y="1"/>
                  </a:moveTo>
                  <a:cubicBezTo>
                    <a:pt x="11552" y="1"/>
                    <a:pt x="10519" y="398"/>
                    <a:pt x="9781" y="980"/>
                  </a:cubicBezTo>
                  <a:cubicBezTo>
                    <a:pt x="9374" y="1306"/>
                    <a:pt x="8967" y="1631"/>
                    <a:pt x="8560" y="1998"/>
                  </a:cubicBezTo>
                  <a:cubicBezTo>
                    <a:pt x="8112" y="2404"/>
                    <a:pt x="7624" y="3015"/>
                    <a:pt x="6973" y="3259"/>
                  </a:cubicBezTo>
                  <a:cubicBezTo>
                    <a:pt x="6905" y="3270"/>
                    <a:pt x="6838" y="3275"/>
                    <a:pt x="6771" y="3275"/>
                  </a:cubicBezTo>
                  <a:cubicBezTo>
                    <a:pt x="6085" y="3275"/>
                    <a:pt x="5498" y="2731"/>
                    <a:pt x="4979" y="2323"/>
                  </a:cubicBezTo>
                  <a:cubicBezTo>
                    <a:pt x="4327" y="1794"/>
                    <a:pt x="3351" y="1265"/>
                    <a:pt x="2496" y="1143"/>
                  </a:cubicBezTo>
                  <a:cubicBezTo>
                    <a:pt x="2429" y="1136"/>
                    <a:pt x="2362" y="1132"/>
                    <a:pt x="2297" y="1132"/>
                  </a:cubicBezTo>
                  <a:cubicBezTo>
                    <a:pt x="903" y="1132"/>
                    <a:pt x="0" y="2748"/>
                    <a:pt x="583" y="3992"/>
                  </a:cubicBezTo>
                  <a:cubicBezTo>
                    <a:pt x="828" y="4439"/>
                    <a:pt x="1153" y="4765"/>
                    <a:pt x="1357" y="5253"/>
                  </a:cubicBezTo>
                  <a:cubicBezTo>
                    <a:pt x="1438" y="5538"/>
                    <a:pt x="1479" y="5823"/>
                    <a:pt x="1682" y="6027"/>
                  </a:cubicBezTo>
                  <a:cubicBezTo>
                    <a:pt x="1886" y="6230"/>
                    <a:pt x="2130" y="6271"/>
                    <a:pt x="2374" y="6271"/>
                  </a:cubicBezTo>
                  <a:cubicBezTo>
                    <a:pt x="2618" y="6230"/>
                    <a:pt x="2822" y="6149"/>
                    <a:pt x="3025" y="6027"/>
                  </a:cubicBezTo>
                  <a:cubicBezTo>
                    <a:pt x="3269" y="5925"/>
                    <a:pt x="3412" y="5874"/>
                    <a:pt x="3554" y="5874"/>
                  </a:cubicBezTo>
                  <a:cubicBezTo>
                    <a:pt x="3697" y="5874"/>
                    <a:pt x="3839" y="5925"/>
                    <a:pt x="4083" y="6027"/>
                  </a:cubicBezTo>
                  <a:cubicBezTo>
                    <a:pt x="4631" y="6273"/>
                    <a:pt x="5049" y="6446"/>
                    <a:pt x="5550" y="6446"/>
                  </a:cubicBezTo>
                  <a:cubicBezTo>
                    <a:pt x="5793" y="6446"/>
                    <a:pt x="6056" y="6405"/>
                    <a:pt x="6362" y="6311"/>
                  </a:cubicBezTo>
                  <a:cubicBezTo>
                    <a:pt x="6810" y="6149"/>
                    <a:pt x="7258" y="5945"/>
                    <a:pt x="7665" y="5701"/>
                  </a:cubicBezTo>
                  <a:cubicBezTo>
                    <a:pt x="8031" y="5457"/>
                    <a:pt x="8397" y="5050"/>
                    <a:pt x="8804" y="4928"/>
                  </a:cubicBezTo>
                  <a:cubicBezTo>
                    <a:pt x="8845" y="5009"/>
                    <a:pt x="8886" y="5090"/>
                    <a:pt x="8926" y="5172"/>
                  </a:cubicBezTo>
                  <a:cubicBezTo>
                    <a:pt x="9130" y="5538"/>
                    <a:pt x="9333" y="5945"/>
                    <a:pt x="9537" y="6311"/>
                  </a:cubicBezTo>
                  <a:cubicBezTo>
                    <a:pt x="9781" y="6718"/>
                    <a:pt x="10066" y="7125"/>
                    <a:pt x="10391" y="7532"/>
                  </a:cubicBezTo>
                  <a:cubicBezTo>
                    <a:pt x="10229" y="8021"/>
                    <a:pt x="10106" y="8509"/>
                    <a:pt x="10025" y="8957"/>
                  </a:cubicBezTo>
                  <a:cubicBezTo>
                    <a:pt x="9822" y="9689"/>
                    <a:pt x="9740" y="10503"/>
                    <a:pt x="9862" y="11195"/>
                  </a:cubicBezTo>
                  <a:cubicBezTo>
                    <a:pt x="10025" y="11887"/>
                    <a:pt x="10188" y="12538"/>
                    <a:pt x="10758" y="12986"/>
                  </a:cubicBezTo>
                  <a:cubicBezTo>
                    <a:pt x="11001" y="13173"/>
                    <a:pt x="11280" y="13231"/>
                    <a:pt x="11572" y="13231"/>
                  </a:cubicBezTo>
                  <a:cubicBezTo>
                    <a:pt x="11915" y="13231"/>
                    <a:pt x="12278" y="13152"/>
                    <a:pt x="12630" y="13108"/>
                  </a:cubicBezTo>
                  <a:cubicBezTo>
                    <a:pt x="12691" y="13098"/>
                    <a:pt x="12753" y="13094"/>
                    <a:pt x="12814" y="13094"/>
                  </a:cubicBezTo>
                  <a:cubicBezTo>
                    <a:pt x="13132" y="13094"/>
                    <a:pt x="13448" y="13200"/>
                    <a:pt x="13753" y="13200"/>
                  </a:cubicBezTo>
                  <a:cubicBezTo>
                    <a:pt x="13897" y="13200"/>
                    <a:pt x="14038" y="13177"/>
                    <a:pt x="14176" y="13108"/>
                  </a:cubicBezTo>
                  <a:cubicBezTo>
                    <a:pt x="14746" y="12823"/>
                    <a:pt x="15153" y="12213"/>
                    <a:pt x="15275" y="11602"/>
                  </a:cubicBezTo>
                  <a:cubicBezTo>
                    <a:pt x="15478" y="10829"/>
                    <a:pt x="15356" y="10178"/>
                    <a:pt x="15071" y="9445"/>
                  </a:cubicBezTo>
                  <a:cubicBezTo>
                    <a:pt x="14868" y="8875"/>
                    <a:pt x="14990" y="8224"/>
                    <a:pt x="14787" y="7614"/>
                  </a:cubicBezTo>
                  <a:cubicBezTo>
                    <a:pt x="15601" y="6922"/>
                    <a:pt x="16170" y="6027"/>
                    <a:pt x="16374" y="5009"/>
                  </a:cubicBezTo>
                  <a:cubicBezTo>
                    <a:pt x="17310" y="5090"/>
                    <a:pt x="18042" y="6189"/>
                    <a:pt x="18938" y="6474"/>
                  </a:cubicBezTo>
                  <a:cubicBezTo>
                    <a:pt x="19206" y="6534"/>
                    <a:pt x="19474" y="6572"/>
                    <a:pt x="19758" y="6572"/>
                  </a:cubicBezTo>
                  <a:cubicBezTo>
                    <a:pt x="19862" y="6572"/>
                    <a:pt x="19968" y="6567"/>
                    <a:pt x="20077" y="6556"/>
                  </a:cubicBezTo>
                  <a:cubicBezTo>
                    <a:pt x="20566" y="6474"/>
                    <a:pt x="20891" y="6189"/>
                    <a:pt x="21379" y="6108"/>
                  </a:cubicBezTo>
                  <a:cubicBezTo>
                    <a:pt x="21442" y="6094"/>
                    <a:pt x="21504" y="6088"/>
                    <a:pt x="21564" y="6088"/>
                  </a:cubicBezTo>
                  <a:cubicBezTo>
                    <a:pt x="22021" y="6088"/>
                    <a:pt x="22404" y="6446"/>
                    <a:pt x="22803" y="6446"/>
                  </a:cubicBezTo>
                  <a:cubicBezTo>
                    <a:pt x="22961" y="6446"/>
                    <a:pt x="23123" y="6389"/>
                    <a:pt x="23292" y="6230"/>
                  </a:cubicBezTo>
                  <a:cubicBezTo>
                    <a:pt x="23536" y="5986"/>
                    <a:pt x="23659" y="5579"/>
                    <a:pt x="23781" y="5253"/>
                  </a:cubicBezTo>
                  <a:cubicBezTo>
                    <a:pt x="23943" y="4846"/>
                    <a:pt x="24310" y="4480"/>
                    <a:pt x="24432" y="4073"/>
                  </a:cubicBezTo>
                  <a:cubicBezTo>
                    <a:pt x="24793" y="2629"/>
                    <a:pt x="23533" y="1264"/>
                    <a:pt x="22133" y="1264"/>
                  </a:cubicBezTo>
                  <a:cubicBezTo>
                    <a:pt x="22112" y="1264"/>
                    <a:pt x="22092" y="1264"/>
                    <a:pt x="22071" y="1265"/>
                  </a:cubicBezTo>
                  <a:cubicBezTo>
                    <a:pt x="21339" y="1306"/>
                    <a:pt x="20403" y="1550"/>
                    <a:pt x="19833" y="2079"/>
                  </a:cubicBezTo>
                  <a:cubicBezTo>
                    <a:pt x="19548" y="2323"/>
                    <a:pt x="19385" y="2649"/>
                    <a:pt x="19100" y="2893"/>
                  </a:cubicBezTo>
                  <a:cubicBezTo>
                    <a:pt x="18775" y="3178"/>
                    <a:pt x="18327" y="3178"/>
                    <a:pt x="17880" y="3178"/>
                  </a:cubicBezTo>
                  <a:cubicBezTo>
                    <a:pt x="17513" y="2852"/>
                    <a:pt x="17188" y="2486"/>
                    <a:pt x="16903" y="2242"/>
                  </a:cubicBezTo>
                  <a:cubicBezTo>
                    <a:pt x="16537" y="1875"/>
                    <a:pt x="16211" y="1509"/>
                    <a:pt x="15804" y="1184"/>
                  </a:cubicBezTo>
                  <a:cubicBezTo>
                    <a:pt x="14909" y="573"/>
                    <a:pt x="13769" y="44"/>
                    <a:pt x="12670" y="3"/>
                  </a:cubicBezTo>
                  <a:cubicBezTo>
                    <a:pt x="12624" y="1"/>
                    <a:pt x="12576" y="1"/>
                    <a:pt x="1252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54"/>
          <p:cNvSpPr txBox="1">
            <a:spLocks noGrp="1"/>
          </p:cNvSpPr>
          <p:nvPr>
            <p:ph type="subTitle" idx="4294967295"/>
          </p:nvPr>
        </p:nvSpPr>
        <p:spPr>
          <a:xfrm>
            <a:off x="1160863" y="1565498"/>
            <a:ext cx="1995205" cy="934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SVC syndrome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87" name="Google Shape;687;p54"/>
          <p:cNvSpPr txBox="1">
            <a:spLocks noGrp="1"/>
          </p:cNvSpPr>
          <p:nvPr>
            <p:ph type="subTitle" idx="4294967295"/>
          </p:nvPr>
        </p:nvSpPr>
        <p:spPr>
          <a:xfrm rot="10800000" flipV="1">
            <a:off x="6286646" y="2407526"/>
            <a:ext cx="1899583" cy="863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Slow healing of wounds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89" name="Google Shape;689;p54"/>
          <p:cNvSpPr txBox="1">
            <a:spLocks noGrp="1"/>
          </p:cNvSpPr>
          <p:nvPr>
            <p:ph type="subTitle" idx="4294967295"/>
          </p:nvPr>
        </p:nvSpPr>
        <p:spPr>
          <a:xfrm>
            <a:off x="720000" y="2855199"/>
            <a:ext cx="2012400" cy="4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Easy bruising 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691" name="Google Shape;691;p54"/>
          <p:cNvCxnSpPr>
            <a:stCxn id="689" idx="3"/>
          </p:cNvCxnSpPr>
          <p:nvPr/>
        </p:nvCxnSpPr>
        <p:spPr>
          <a:xfrm>
            <a:off x="2732400" y="3102999"/>
            <a:ext cx="1509600" cy="759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92" name="Google Shape;692;p54"/>
          <p:cNvCxnSpPr>
            <a:cxnSpLocks/>
            <a:stCxn id="685" idx="3"/>
          </p:cNvCxnSpPr>
          <p:nvPr/>
        </p:nvCxnSpPr>
        <p:spPr>
          <a:xfrm flipV="1">
            <a:off x="3156068" y="1567599"/>
            <a:ext cx="1413695" cy="46537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93" name="Google Shape;693;p54"/>
          <p:cNvCxnSpPr>
            <a:cxnSpLocks/>
          </p:cNvCxnSpPr>
          <p:nvPr/>
        </p:nvCxnSpPr>
        <p:spPr>
          <a:xfrm rot="5400000">
            <a:off x="4668068" y="1347889"/>
            <a:ext cx="1400515" cy="138829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94" name="Google Shape;694;p54"/>
          <p:cNvCxnSpPr>
            <a:cxnSpLocks/>
            <a:endCxn id="687" idx="1"/>
          </p:cNvCxnSpPr>
          <p:nvPr/>
        </p:nvCxnSpPr>
        <p:spPr>
          <a:xfrm flipV="1">
            <a:off x="5184905" y="2839202"/>
            <a:ext cx="3001324" cy="440657"/>
          </a:xfrm>
          <a:prstGeom prst="curvedConnector3">
            <a:avLst>
              <a:gd name="adj1" fmla="val 10761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" name="Google Shape;693;p54">
            <a:extLst>
              <a:ext uri="{FF2B5EF4-FFF2-40B4-BE49-F238E27FC236}">
                <a16:creationId xmlns:a16="http://schemas.microsoft.com/office/drawing/2014/main" id="{D1DF354C-DC6A-DA68-8F39-CF22FEC38B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30425" y="2993799"/>
            <a:ext cx="1480631" cy="77911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25766B-4435-1232-832E-F04B2150EBB1}"/>
              </a:ext>
            </a:extLst>
          </p:cNvPr>
          <p:cNvSpPr txBox="1"/>
          <p:nvPr/>
        </p:nvSpPr>
        <p:spPr>
          <a:xfrm>
            <a:off x="6164660" y="40381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Pale skin</a:t>
            </a:r>
          </a:p>
        </p:txBody>
      </p:sp>
      <p:cxnSp>
        <p:nvCxnSpPr>
          <p:cNvPr id="17" name="Google Shape;692;p54">
            <a:extLst>
              <a:ext uri="{FF2B5EF4-FFF2-40B4-BE49-F238E27FC236}">
                <a16:creationId xmlns:a16="http://schemas.microsoft.com/office/drawing/2014/main" id="{75ADA890-E5AF-119F-BCCE-C9870BF4956D}"/>
              </a:ext>
            </a:extLst>
          </p:cNvPr>
          <p:cNvCxnSpPr>
            <a:cxnSpLocks/>
          </p:cNvCxnSpPr>
          <p:nvPr/>
        </p:nvCxnSpPr>
        <p:spPr>
          <a:xfrm>
            <a:off x="2359778" y="962956"/>
            <a:ext cx="1934884" cy="29199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0594E8-8439-9A89-06F7-D360AD441297}"/>
              </a:ext>
            </a:extLst>
          </p:cNvPr>
          <p:cNvSpPr txBox="1"/>
          <p:nvPr/>
        </p:nvSpPr>
        <p:spPr>
          <a:xfrm>
            <a:off x="628651" y="557586"/>
            <a:ext cx="2187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Pleural effusion</a:t>
            </a:r>
          </a:p>
          <a:p>
            <a:pPr algn="l"/>
            <a:r>
              <a:rPr lang="en-US" sz="2000"/>
              <a:t>Shortness of breath  </a:t>
            </a:r>
          </a:p>
        </p:txBody>
      </p:sp>
      <p:cxnSp>
        <p:nvCxnSpPr>
          <p:cNvPr id="23" name="Google Shape;693;p54">
            <a:extLst>
              <a:ext uri="{FF2B5EF4-FFF2-40B4-BE49-F238E27FC236}">
                <a16:creationId xmlns:a16="http://schemas.microsoft.com/office/drawing/2014/main" id="{E7999648-9119-28E4-C29A-54BCBB525C27}"/>
              </a:ext>
            </a:extLst>
          </p:cNvPr>
          <p:cNvCxnSpPr>
            <a:cxnSpLocks/>
          </p:cNvCxnSpPr>
          <p:nvPr/>
        </p:nvCxnSpPr>
        <p:spPr>
          <a:xfrm>
            <a:off x="4730573" y="631860"/>
            <a:ext cx="1434087" cy="12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30555ED-E9DB-B41A-36D5-B4DCC8EB1EA4}"/>
              </a:ext>
            </a:extLst>
          </p:cNvPr>
          <p:cNvSpPr txBox="1"/>
          <p:nvPr/>
        </p:nvSpPr>
        <p:spPr>
          <a:xfrm>
            <a:off x="6177985" y="4660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Fever</a:t>
            </a:r>
          </a:p>
        </p:txBody>
      </p:sp>
      <p:cxnSp>
        <p:nvCxnSpPr>
          <p:cNvPr id="33" name="Google Shape;691;p54">
            <a:extLst>
              <a:ext uri="{FF2B5EF4-FFF2-40B4-BE49-F238E27FC236}">
                <a16:creationId xmlns:a16="http://schemas.microsoft.com/office/drawing/2014/main" id="{74DE9637-D301-615A-1ADC-41B01F18EE4B}"/>
              </a:ext>
            </a:extLst>
          </p:cNvPr>
          <p:cNvCxnSpPr>
            <a:cxnSpLocks/>
          </p:cNvCxnSpPr>
          <p:nvPr/>
        </p:nvCxnSpPr>
        <p:spPr>
          <a:xfrm flipV="1">
            <a:off x="2560038" y="3399444"/>
            <a:ext cx="1577650" cy="55189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04C2C99-243C-71F7-31D7-A1AB3AB8A995}"/>
              </a:ext>
            </a:extLst>
          </p:cNvPr>
          <p:cNvSpPr txBox="1"/>
          <p:nvPr/>
        </p:nvSpPr>
        <p:spPr>
          <a:xfrm>
            <a:off x="1199510" y="375923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Joint Pain</a:t>
            </a:r>
          </a:p>
        </p:txBody>
      </p:sp>
      <p:cxnSp>
        <p:nvCxnSpPr>
          <p:cNvPr id="42" name="Google Shape;691;p54">
            <a:extLst>
              <a:ext uri="{FF2B5EF4-FFF2-40B4-BE49-F238E27FC236}">
                <a16:creationId xmlns:a16="http://schemas.microsoft.com/office/drawing/2014/main" id="{895C8BDD-F6F2-11D3-EE4D-B83978545C55}"/>
              </a:ext>
            </a:extLst>
          </p:cNvPr>
          <p:cNvCxnSpPr>
            <a:cxnSpLocks/>
          </p:cNvCxnSpPr>
          <p:nvPr/>
        </p:nvCxnSpPr>
        <p:spPr>
          <a:xfrm flipV="1">
            <a:off x="5155128" y="1213802"/>
            <a:ext cx="954908" cy="51649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" name="Google Shape;691;p54">
            <a:extLst>
              <a:ext uri="{FF2B5EF4-FFF2-40B4-BE49-F238E27FC236}">
                <a16:creationId xmlns:a16="http://schemas.microsoft.com/office/drawing/2014/main" id="{263FBC41-9BDB-94D3-169B-C08A99A1E3B9}"/>
              </a:ext>
            </a:extLst>
          </p:cNvPr>
          <p:cNvCxnSpPr>
            <a:cxnSpLocks/>
          </p:cNvCxnSpPr>
          <p:nvPr/>
        </p:nvCxnSpPr>
        <p:spPr>
          <a:xfrm>
            <a:off x="4774277" y="928131"/>
            <a:ext cx="1335759" cy="17447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9065FC4-6CCC-96ED-D8F2-4B666003A3AB}"/>
              </a:ext>
            </a:extLst>
          </p:cNvPr>
          <p:cNvSpPr txBox="1"/>
          <p:nvPr/>
        </p:nvSpPr>
        <p:spPr>
          <a:xfrm>
            <a:off x="6245384" y="901992"/>
            <a:ext cx="1806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Swollen lymph nodes in neck, armpit and groin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ymphoma Disease by Slidesgo">
  <a:themeElements>
    <a:clrScheme name="Simple Light">
      <a:dk1>
        <a:srgbClr val="24442F"/>
      </a:dk1>
      <a:lt1>
        <a:srgbClr val="FFFFFF"/>
      </a:lt1>
      <a:dk2>
        <a:srgbClr val="1A251E"/>
      </a:dk2>
      <a:lt2>
        <a:srgbClr val="48805B"/>
      </a:lt2>
      <a:accent1>
        <a:srgbClr val="BCE194"/>
      </a:accent1>
      <a:accent2>
        <a:srgbClr val="B3EAD1"/>
      </a:accent2>
      <a:accent3>
        <a:srgbClr val="F0F8F3"/>
      </a:accent3>
      <a:accent4>
        <a:srgbClr val="FFFFFF"/>
      </a:accent4>
      <a:accent5>
        <a:srgbClr val="FFFFFF"/>
      </a:accent5>
      <a:accent6>
        <a:srgbClr val="FFFFFF"/>
      </a:accent6>
      <a:hlink>
        <a:srgbClr val="2444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20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Lymphoma Disease by Slidesgo</vt:lpstr>
      <vt:lpstr>Slidesgo Final Pages</vt:lpstr>
      <vt:lpstr>Lymphoma</vt:lpstr>
      <vt:lpstr>Lymphoma </vt:lpstr>
      <vt:lpstr>STAGING Of LYMPHOMAS</vt:lpstr>
      <vt:lpstr>PowerPoint Presentation</vt:lpstr>
      <vt:lpstr>Hodgkin’s Lymphoma </vt:lpstr>
      <vt:lpstr>Pathology</vt:lpstr>
      <vt:lpstr>Types of Hodgkin’s Lymphoma </vt:lpstr>
      <vt:lpstr>PowerPoint Presentation</vt:lpstr>
      <vt:lpstr>PowerPoint Presentation</vt:lpstr>
      <vt:lpstr>PowerPoint Presentation</vt:lpstr>
      <vt:lpstr>INVESTIGATIONS</vt:lpstr>
      <vt:lpstr>TREATMENT </vt:lpstr>
      <vt:lpstr>PowerPoint Presentation</vt:lpstr>
      <vt:lpstr>NON-HODGKIN LYMPHOMA </vt:lpstr>
      <vt:lpstr>Small B-cells</vt:lpstr>
      <vt:lpstr>CLINICAL FEATURES </vt:lpstr>
      <vt:lpstr>PowerPoint Presentation</vt:lpstr>
      <vt:lpstr>Treatment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</dc:title>
  <cp:lastModifiedBy>Walid nabil Ayoub</cp:lastModifiedBy>
  <cp:revision>3</cp:revision>
  <dcterms:modified xsi:type="dcterms:W3CDTF">2024-10-16T11:29:30Z</dcterms:modified>
</cp:coreProperties>
</file>