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4"/>
    <p:sldMasterId id="2147483863" r:id="rId5"/>
  </p:sldMasterIdLst>
  <p:notesMasterIdLst>
    <p:notesMasterId r:id="rId61"/>
  </p:notesMasterIdLst>
  <p:sldIdLst>
    <p:sldId id="614" r:id="rId6"/>
    <p:sldId id="257" r:id="rId7"/>
    <p:sldId id="258" r:id="rId8"/>
    <p:sldId id="261" r:id="rId9"/>
    <p:sldId id="615" r:id="rId10"/>
    <p:sldId id="266" r:id="rId11"/>
    <p:sldId id="267" r:id="rId12"/>
    <p:sldId id="268" r:id="rId13"/>
    <p:sldId id="263" r:id="rId14"/>
    <p:sldId id="616" r:id="rId15"/>
    <p:sldId id="269" r:id="rId16"/>
    <p:sldId id="617" r:id="rId17"/>
    <p:sldId id="618" r:id="rId18"/>
    <p:sldId id="619" r:id="rId19"/>
    <p:sldId id="620" r:id="rId20"/>
    <p:sldId id="621" r:id="rId21"/>
    <p:sldId id="622" r:id="rId22"/>
    <p:sldId id="623" r:id="rId23"/>
    <p:sldId id="625" r:id="rId24"/>
    <p:sldId id="626" r:id="rId25"/>
    <p:sldId id="627" r:id="rId26"/>
    <p:sldId id="628" r:id="rId27"/>
    <p:sldId id="629" r:id="rId28"/>
    <p:sldId id="630" r:id="rId29"/>
    <p:sldId id="631" r:id="rId30"/>
    <p:sldId id="632" r:id="rId31"/>
    <p:sldId id="633" r:id="rId32"/>
    <p:sldId id="634" r:id="rId33"/>
    <p:sldId id="635" r:id="rId34"/>
    <p:sldId id="636" r:id="rId35"/>
    <p:sldId id="637" r:id="rId36"/>
    <p:sldId id="638" r:id="rId37"/>
    <p:sldId id="640" r:id="rId38"/>
    <p:sldId id="641" r:id="rId39"/>
    <p:sldId id="642" r:id="rId40"/>
    <p:sldId id="643" r:id="rId41"/>
    <p:sldId id="644" r:id="rId42"/>
    <p:sldId id="645" r:id="rId43"/>
    <p:sldId id="646" r:id="rId44"/>
    <p:sldId id="647" r:id="rId45"/>
    <p:sldId id="648" r:id="rId46"/>
    <p:sldId id="649" r:id="rId47"/>
    <p:sldId id="650" r:id="rId48"/>
    <p:sldId id="651" r:id="rId49"/>
    <p:sldId id="652" r:id="rId50"/>
    <p:sldId id="653" r:id="rId51"/>
    <p:sldId id="654" r:id="rId52"/>
    <p:sldId id="655" r:id="rId53"/>
    <p:sldId id="656" r:id="rId54"/>
    <p:sldId id="657" r:id="rId55"/>
    <p:sldId id="658" r:id="rId56"/>
    <p:sldId id="659" r:id="rId57"/>
    <p:sldId id="660" r:id="rId58"/>
    <p:sldId id="661" r:id="rId59"/>
    <p:sldId id="662" r:id="rId6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 /><Relationship Id="rId18" Type="http://schemas.openxmlformats.org/officeDocument/2006/relationships/slide" Target="slides/slide13.xml" /><Relationship Id="rId26" Type="http://schemas.openxmlformats.org/officeDocument/2006/relationships/slide" Target="slides/slide21.xml" /><Relationship Id="rId39" Type="http://schemas.openxmlformats.org/officeDocument/2006/relationships/slide" Target="slides/slide34.xml" /><Relationship Id="rId21" Type="http://schemas.openxmlformats.org/officeDocument/2006/relationships/slide" Target="slides/slide16.xml" /><Relationship Id="rId34" Type="http://schemas.openxmlformats.org/officeDocument/2006/relationships/slide" Target="slides/slide29.xml" /><Relationship Id="rId42" Type="http://schemas.openxmlformats.org/officeDocument/2006/relationships/slide" Target="slides/slide37.xml" /><Relationship Id="rId47" Type="http://schemas.openxmlformats.org/officeDocument/2006/relationships/slide" Target="slides/slide42.xml" /><Relationship Id="rId50" Type="http://schemas.openxmlformats.org/officeDocument/2006/relationships/slide" Target="slides/slide45.xml" /><Relationship Id="rId55" Type="http://schemas.openxmlformats.org/officeDocument/2006/relationships/slide" Target="slides/slide50.xml" /><Relationship Id="rId63" Type="http://schemas.openxmlformats.org/officeDocument/2006/relationships/viewProps" Target="viewProps.xml" /><Relationship Id="rId7" Type="http://schemas.openxmlformats.org/officeDocument/2006/relationships/slide" Target="slides/slide2.xml" /><Relationship Id="rId2" Type="http://schemas.openxmlformats.org/officeDocument/2006/relationships/customXml" Target="../customXml/item2.xml" /><Relationship Id="rId16" Type="http://schemas.openxmlformats.org/officeDocument/2006/relationships/slide" Target="slides/slide11.xml" /><Relationship Id="rId20" Type="http://schemas.openxmlformats.org/officeDocument/2006/relationships/slide" Target="slides/slide15.xml" /><Relationship Id="rId29" Type="http://schemas.openxmlformats.org/officeDocument/2006/relationships/slide" Target="slides/slide24.xml" /><Relationship Id="rId41" Type="http://schemas.openxmlformats.org/officeDocument/2006/relationships/slide" Target="slides/slide36.xml" /><Relationship Id="rId54" Type="http://schemas.openxmlformats.org/officeDocument/2006/relationships/slide" Target="slides/slide49.xml" /><Relationship Id="rId62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24" Type="http://schemas.openxmlformats.org/officeDocument/2006/relationships/slide" Target="slides/slide19.xml" /><Relationship Id="rId32" Type="http://schemas.openxmlformats.org/officeDocument/2006/relationships/slide" Target="slides/slide27.xml" /><Relationship Id="rId37" Type="http://schemas.openxmlformats.org/officeDocument/2006/relationships/slide" Target="slides/slide32.xml" /><Relationship Id="rId40" Type="http://schemas.openxmlformats.org/officeDocument/2006/relationships/slide" Target="slides/slide35.xml" /><Relationship Id="rId45" Type="http://schemas.openxmlformats.org/officeDocument/2006/relationships/slide" Target="slides/slide40.xml" /><Relationship Id="rId53" Type="http://schemas.openxmlformats.org/officeDocument/2006/relationships/slide" Target="slides/slide48.xml" /><Relationship Id="rId58" Type="http://schemas.openxmlformats.org/officeDocument/2006/relationships/slide" Target="slides/slide53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10.xml" /><Relationship Id="rId23" Type="http://schemas.openxmlformats.org/officeDocument/2006/relationships/slide" Target="slides/slide18.xml" /><Relationship Id="rId28" Type="http://schemas.openxmlformats.org/officeDocument/2006/relationships/slide" Target="slides/slide23.xml" /><Relationship Id="rId36" Type="http://schemas.openxmlformats.org/officeDocument/2006/relationships/slide" Target="slides/slide31.xml" /><Relationship Id="rId49" Type="http://schemas.openxmlformats.org/officeDocument/2006/relationships/slide" Target="slides/slide44.xml" /><Relationship Id="rId57" Type="http://schemas.openxmlformats.org/officeDocument/2006/relationships/slide" Target="slides/slide52.xml" /><Relationship Id="rId61" Type="http://schemas.openxmlformats.org/officeDocument/2006/relationships/notesMaster" Target="notesMasters/notesMaster1.xml" /><Relationship Id="rId10" Type="http://schemas.openxmlformats.org/officeDocument/2006/relationships/slide" Target="slides/slide5.xml" /><Relationship Id="rId19" Type="http://schemas.openxmlformats.org/officeDocument/2006/relationships/slide" Target="slides/slide14.xml" /><Relationship Id="rId31" Type="http://schemas.openxmlformats.org/officeDocument/2006/relationships/slide" Target="slides/slide26.xml" /><Relationship Id="rId44" Type="http://schemas.openxmlformats.org/officeDocument/2006/relationships/slide" Target="slides/slide39.xml" /><Relationship Id="rId52" Type="http://schemas.openxmlformats.org/officeDocument/2006/relationships/slide" Target="slides/slide47.xml" /><Relationship Id="rId60" Type="http://schemas.openxmlformats.org/officeDocument/2006/relationships/slide" Target="slides/slide55.xml" /><Relationship Id="rId65" Type="http://schemas.openxmlformats.org/officeDocument/2006/relationships/tableStyles" Target="tableStyle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slide" Target="slides/slide17.xml" /><Relationship Id="rId27" Type="http://schemas.openxmlformats.org/officeDocument/2006/relationships/slide" Target="slides/slide22.xml" /><Relationship Id="rId30" Type="http://schemas.openxmlformats.org/officeDocument/2006/relationships/slide" Target="slides/slide25.xml" /><Relationship Id="rId35" Type="http://schemas.openxmlformats.org/officeDocument/2006/relationships/slide" Target="slides/slide30.xml" /><Relationship Id="rId43" Type="http://schemas.openxmlformats.org/officeDocument/2006/relationships/slide" Target="slides/slide38.xml" /><Relationship Id="rId48" Type="http://schemas.openxmlformats.org/officeDocument/2006/relationships/slide" Target="slides/slide43.xml" /><Relationship Id="rId56" Type="http://schemas.openxmlformats.org/officeDocument/2006/relationships/slide" Target="slides/slide51.xml" /><Relationship Id="rId64" Type="http://schemas.openxmlformats.org/officeDocument/2006/relationships/theme" Target="theme/theme1.xml" /><Relationship Id="rId8" Type="http://schemas.openxmlformats.org/officeDocument/2006/relationships/slide" Target="slides/slide3.xml" /><Relationship Id="rId51" Type="http://schemas.openxmlformats.org/officeDocument/2006/relationships/slide" Target="slides/slide46.xml" /><Relationship Id="rId3" Type="http://schemas.openxmlformats.org/officeDocument/2006/relationships/customXml" Target="../customXml/item3.xml" /><Relationship Id="rId12" Type="http://schemas.openxmlformats.org/officeDocument/2006/relationships/slide" Target="slides/slide7.xml" /><Relationship Id="rId17" Type="http://schemas.openxmlformats.org/officeDocument/2006/relationships/slide" Target="slides/slide12.xml" /><Relationship Id="rId25" Type="http://schemas.openxmlformats.org/officeDocument/2006/relationships/slide" Target="slides/slide20.xml" /><Relationship Id="rId33" Type="http://schemas.openxmlformats.org/officeDocument/2006/relationships/slide" Target="slides/slide28.xml" /><Relationship Id="rId38" Type="http://schemas.openxmlformats.org/officeDocument/2006/relationships/slide" Target="slides/slide33.xml" /><Relationship Id="rId46" Type="http://schemas.openxmlformats.org/officeDocument/2006/relationships/slide" Target="slides/slide41.xml" /><Relationship Id="rId59" Type="http://schemas.openxmlformats.org/officeDocument/2006/relationships/slide" Target="slides/slide54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ED03CC-19E9-4650-85FA-0C224BF281FE}" type="doc">
      <dgm:prSet loTypeId="urn:microsoft.com/office/officeart/2005/8/layout/hierarchy3#1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GB"/>
        </a:p>
      </dgm:t>
    </dgm:pt>
    <dgm:pt modelId="{5ADC68BB-D015-42A5-9946-5A8FED6C899A}">
      <dgm:prSet phldrT="[Text]" phldr="1"/>
      <dgm:spPr/>
      <dgm:t>
        <a:bodyPr/>
        <a:lstStyle/>
        <a:p>
          <a:endParaRPr lang="en-GB"/>
        </a:p>
      </dgm:t>
    </dgm:pt>
    <dgm:pt modelId="{28AEAFB2-5369-4059-A521-2C65B16B117D}" type="parTrans" cxnId="{AFF4C72C-709E-4C59-9DBF-179A64CD8B19}">
      <dgm:prSet/>
      <dgm:spPr/>
      <dgm:t>
        <a:bodyPr/>
        <a:lstStyle/>
        <a:p>
          <a:endParaRPr lang="en-GB"/>
        </a:p>
      </dgm:t>
    </dgm:pt>
    <dgm:pt modelId="{91864970-3700-43EF-A6D5-F3EF912ECA47}" type="sibTrans" cxnId="{AFF4C72C-709E-4C59-9DBF-179A64CD8B19}">
      <dgm:prSet/>
      <dgm:spPr/>
      <dgm:t>
        <a:bodyPr/>
        <a:lstStyle/>
        <a:p>
          <a:endParaRPr lang="en-GB"/>
        </a:p>
      </dgm:t>
    </dgm:pt>
    <dgm:pt modelId="{D63E2BE7-C1BF-4DD3-90BD-4DA3E4EA8925}">
      <dgm:prSet phldrT="[Text]" phldr="1"/>
      <dgm:spPr/>
      <dgm:t>
        <a:bodyPr/>
        <a:lstStyle/>
        <a:p>
          <a:endParaRPr lang="en-GB"/>
        </a:p>
      </dgm:t>
    </dgm:pt>
    <dgm:pt modelId="{9684A7DA-C63C-49E3-8F0B-4244E7265D02}" type="parTrans" cxnId="{0A61FA6F-FFE2-405C-8B08-7CC785487786}">
      <dgm:prSet/>
      <dgm:spPr/>
      <dgm:t>
        <a:bodyPr/>
        <a:lstStyle/>
        <a:p>
          <a:endParaRPr lang="en-GB"/>
        </a:p>
      </dgm:t>
    </dgm:pt>
    <dgm:pt modelId="{500D2D7C-3BB3-4847-8E32-BC1836EFCE3A}" type="sibTrans" cxnId="{0A61FA6F-FFE2-405C-8B08-7CC785487786}">
      <dgm:prSet/>
      <dgm:spPr/>
      <dgm:t>
        <a:bodyPr/>
        <a:lstStyle/>
        <a:p>
          <a:endParaRPr lang="en-GB"/>
        </a:p>
      </dgm:t>
    </dgm:pt>
    <dgm:pt modelId="{98360547-AF34-482D-BF92-B329178EE7E4}">
      <dgm:prSet phldrT="[Text]" phldr="1"/>
      <dgm:spPr/>
      <dgm:t>
        <a:bodyPr/>
        <a:lstStyle/>
        <a:p>
          <a:endParaRPr lang="en-GB"/>
        </a:p>
      </dgm:t>
    </dgm:pt>
    <dgm:pt modelId="{D97E4F9C-2B1E-487E-BF00-F3F2DFAC8E33}" type="parTrans" cxnId="{FBEA6858-32EA-47F0-BA58-1404C2BC39FE}">
      <dgm:prSet/>
      <dgm:spPr/>
      <dgm:t>
        <a:bodyPr/>
        <a:lstStyle/>
        <a:p>
          <a:endParaRPr lang="en-GB"/>
        </a:p>
      </dgm:t>
    </dgm:pt>
    <dgm:pt modelId="{94B6C84B-083C-477C-8236-0C4B359310D8}" type="sibTrans" cxnId="{FBEA6858-32EA-47F0-BA58-1404C2BC39FE}">
      <dgm:prSet/>
      <dgm:spPr/>
      <dgm:t>
        <a:bodyPr/>
        <a:lstStyle/>
        <a:p>
          <a:endParaRPr lang="en-GB"/>
        </a:p>
      </dgm:t>
    </dgm:pt>
    <dgm:pt modelId="{1DD79F52-6EE3-42C9-B187-90872EFBC132}">
      <dgm:prSet phldrT="[Text]" phldr="1"/>
      <dgm:spPr/>
      <dgm:t>
        <a:bodyPr/>
        <a:lstStyle/>
        <a:p>
          <a:endParaRPr lang="en-GB"/>
        </a:p>
      </dgm:t>
    </dgm:pt>
    <dgm:pt modelId="{F0F14C86-F9F1-4947-B50D-2E5D581C4E89}" type="parTrans" cxnId="{69A9A7B9-9383-453F-B3BF-F1FA54B6E269}">
      <dgm:prSet/>
      <dgm:spPr/>
      <dgm:t>
        <a:bodyPr/>
        <a:lstStyle/>
        <a:p>
          <a:endParaRPr lang="en-GB"/>
        </a:p>
      </dgm:t>
    </dgm:pt>
    <dgm:pt modelId="{D223EE94-2B2A-4E6D-B691-21E7ADE4944E}" type="sibTrans" cxnId="{69A9A7B9-9383-453F-B3BF-F1FA54B6E269}">
      <dgm:prSet/>
      <dgm:spPr/>
      <dgm:t>
        <a:bodyPr/>
        <a:lstStyle/>
        <a:p>
          <a:endParaRPr lang="en-GB"/>
        </a:p>
      </dgm:t>
    </dgm:pt>
    <dgm:pt modelId="{CCCF1784-8A41-476A-A5EA-C9D98BF168EA}">
      <dgm:prSet phldrT="[Text]" phldr="1"/>
      <dgm:spPr/>
      <dgm:t>
        <a:bodyPr/>
        <a:lstStyle/>
        <a:p>
          <a:endParaRPr lang="en-GB"/>
        </a:p>
      </dgm:t>
    </dgm:pt>
    <dgm:pt modelId="{A27B421B-1107-46B0-9E65-402F876A4CEE}" type="parTrans" cxnId="{1BE5EF42-0160-4D0B-9B9C-44065368C9B7}">
      <dgm:prSet/>
      <dgm:spPr/>
      <dgm:t>
        <a:bodyPr/>
        <a:lstStyle/>
        <a:p>
          <a:endParaRPr lang="en-GB"/>
        </a:p>
      </dgm:t>
    </dgm:pt>
    <dgm:pt modelId="{CFECAFC2-6563-40E9-8139-7245DF61FCA7}" type="sibTrans" cxnId="{1BE5EF42-0160-4D0B-9B9C-44065368C9B7}">
      <dgm:prSet/>
      <dgm:spPr/>
      <dgm:t>
        <a:bodyPr/>
        <a:lstStyle/>
        <a:p>
          <a:endParaRPr lang="en-GB"/>
        </a:p>
      </dgm:t>
    </dgm:pt>
    <dgm:pt modelId="{57443773-4F2A-4C2C-B02A-853BB41C0E42}">
      <dgm:prSet phldrT="[Text]" phldr="1"/>
      <dgm:spPr/>
      <dgm:t>
        <a:bodyPr/>
        <a:lstStyle/>
        <a:p>
          <a:endParaRPr lang="en-GB"/>
        </a:p>
      </dgm:t>
    </dgm:pt>
    <dgm:pt modelId="{E4B6B88D-DBEC-4C5F-9FD4-1E3AC62E5924}" type="parTrans" cxnId="{88230733-E843-42BE-B11A-652B132B5290}">
      <dgm:prSet/>
      <dgm:spPr/>
      <dgm:t>
        <a:bodyPr/>
        <a:lstStyle/>
        <a:p>
          <a:endParaRPr lang="en-GB"/>
        </a:p>
      </dgm:t>
    </dgm:pt>
    <dgm:pt modelId="{07CE2A81-C75B-4041-8A59-C15D639ED30E}" type="sibTrans" cxnId="{88230733-E843-42BE-B11A-652B132B5290}">
      <dgm:prSet/>
      <dgm:spPr/>
      <dgm:t>
        <a:bodyPr/>
        <a:lstStyle/>
        <a:p>
          <a:endParaRPr lang="en-GB"/>
        </a:p>
      </dgm:t>
    </dgm:pt>
    <dgm:pt modelId="{CAB6165E-C2EE-46F1-9B6D-9DC9F46E719F}">
      <dgm:prSet/>
      <dgm:spPr/>
      <dgm:t>
        <a:bodyPr/>
        <a:lstStyle/>
        <a:p>
          <a:endParaRPr lang="en-GB"/>
        </a:p>
      </dgm:t>
    </dgm:pt>
    <dgm:pt modelId="{36F4111C-D0DF-4417-AE35-7873BCBEE936}" type="parTrans" cxnId="{28940326-4B01-42C3-95B0-0FD4BCD3EB57}">
      <dgm:prSet/>
      <dgm:spPr/>
      <dgm:t>
        <a:bodyPr/>
        <a:lstStyle/>
        <a:p>
          <a:endParaRPr lang="en-GB"/>
        </a:p>
      </dgm:t>
    </dgm:pt>
    <dgm:pt modelId="{18F2CF20-38D0-4281-80BB-18DF3D884913}" type="sibTrans" cxnId="{28940326-4B01-42C3-95B0-0FD4BCD3EB57}">
      <dgm:prSet/>
      <dgm:spPr/>
      <dgm:t>
        <a:bodyPr/>
        <a:lstStyle/>
        <a:p>
          <a:endParaRPr lang="en-GB"/>
        </a:p>
      </dgm:t>
    </dgm:pt>
    <dgm:pt modelId="{7711742C-82AF-4BA9-BAAF-0130294A2ABD}">
      <dgm:prSet/>
      <dgm:spPr/>
      <dgm:t>
        <a:bodyPr/>
        <a:lstStyle/>
        <a:p>
          <a:endParaRPr lang="en-GB"/>
        </a:p>
      </dgm:t>
    </dgm:pt>
    <dgm:pt modelId="{121447A3-34FF-4302-96F9-1B4BA4172B0B}" type="parTrans" cxnId="{5D86D151-998C-4E72-BE89-F46253FF4814}">
      <dgm:prSet/>
      <dgm:spPr/>
      <dgm:t>
        <a:bodyPr/>
        <a:lstStyle/>
        <a:p>
          <a:endParaRPr lang="en-GB"/>
        </a:p>
      </dgm:t>
    </dgm:pt>
    <dgm:pt modelId="{4EB7E031-A22A-4C94-91A0-5333EABB2435}" type="sibTrans" cxnId="{5D86D151-998C-4E72-BE89-F46253FF4814}">
      <dgm:prSet/>
      <dgm:spPr/>
      <dgm:t>
        <a:bodyPr/>
        <a:lstStyle/>
        <a:p>
          <a:endParaRPr lang="en-GB"/>
        </a:p>
      </dgm:t>
    </dgm:pt>
    <dgm:pt modelId="{FE754815-10F1-45E0-B47D-2B3D56018051}">
      <dgm:prSet/>
      <dgm:spPr/>
      <dgm:t>
        <a:bodyPr/>
        <a:lstStyle/>
        <a:p>
          <a:endParaRPr lang="en-GB"/>
        </a:p>
      </dgm:t>
    </dgm:pt>
    <dgm:pt modelId="{9222BF5B-6A3A-411F-91BA-73554AF768DD}" type="parTrans" cxnId="{E2327A4B-A582-4DF5-80BB-234C6B186C80}">
      <dgm:prSet/>
      <dgm:spPr/>
      <dgm:t>
        <a:bodyPr/>
        <a:lstStyle/>
        <a:p>
          <a:endParaRPr lang="en-GB"/>
        </a:p>
      </dgm:t>
    </dgm:pt>
    <dgm:pt modelId="{74FD45FE-895A-4E25-BFF4-2E1336901AA0}" type="sibTrans" cxnId="{E2327A4B-A582-4DF5-80BB-234C6B186C80}">
      <dgm:prSet/>
      <dgm:spPr/>
      <dgm:t>
        <a:bodyPr/>
        <a:lstStyle/>
        <a:p>
          <a:endParaRPr lang="en-GB"/>
        </a:p>
      </dgm:t>
    </dgm:pt>
    <dgm:pt modelId="{CF0791D0-30F8-45C2-802F-D4DDC3CB6907}">
      <dgm:prSet/>
      <dgm:spPr/>
      <dgm:t>
        <a:bodyPr/>
        <a:lstStyle/>
        <a:p>
          <a:endParaRPr lang="en-GB"/>
        </a:p>
      </dgm:t>
    </dgm:pt>
    <dgm:pt modelId="{3C4F6BC3-61C8-4099-BD69-57437E865075}" type="parTrans" cxnId="{F02439B2-80E0-4CC8-A0DC-CB6E6C57E850}">
      <dgm:prSet/>
      <dgm:spPr/>
      <dgm:t>
        <a:bodyPr/>
        <a:lstStyle/>
        <a:p>
          <a:endParaRPr lang="en-GB"/>
        </a:p>
      </dgm:t>
    </dgm:pt>
    <dgm:pt modelId="{286D2705-0E5F-49EC-9ABA-CC1522C95178}" type="sibTrans" cxnId="{F02439B2-80E0-4CC8-A0DC-CB6E6C57E850}">
      <dgm:prSet/>
      <dgm:spPr/>
      <dgm:t>
        <a:bodyPr/>
        <a:lstStyle/>
        <a:p>
          <a:endParaRPr lang="en-GB"/>
        </a:p>
      </dgm:t>
    </dgm:pt>
    <dgm:pt modelId="{022568B2-02E9-47FD-B7F1-766439C72C7D}" type="pres">
      <dgm:prSet presAssocID="{21ED03CC-19E9-4650-85FA-0C224BF281F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97B897-CE32-4CA1-A079-06F2846645EA}" type="pres">
      <dgm:prSet presAssocID="{5ADC68BB-D015-42A5-9946-5A8FED6C899A}" presName="root" presStyleCnt="0"/>
      <dgm:spPr/>
    </dgm:pt>
    <dgm:pt modelId="{F22A15C3-A6BB-452D-BA5A-D9A57D7125DD}" type="pres">
      <dgm:prSet presAssocID="{5ADC68BB-D015-42A5-9946-5A8FED6C899A}" presName="rootComposite" presStyleCnt="0"/>
      <dgm:spPr/>
    </dgm:pt>
    <dgm:pt modelId="{2C5D64B9-C5A1-4BCE-B773-5E16CCD75143}" type="pres">
      <dgm:prSet presAssocID="{5ADC68BB-D015-42A5-9946-5A8FED6C899A}" presName="rootText" presStyleLbl="node1" presStyleIdx="0" presStyleCnt="2"/>
      <dgm:spPr/>
    </dgm:pt>
    <dgm:pt modelId="{A44CBC82-06E3-419B-B501-051B3AFBFE7B}" type="pres">
      <dgm:prSet presAssocID="{5ADC68BB-D015-42A5-9946-5A8FED6C899A}" presName="rootConnector" presStyleLbl="node1" presStyleIdx="0" presStyleCnt="2"/>
      <dgm:spPr/>
    </dgm:pt>
    <dgm:pt modelId="{2685CCF5-70F9-480B-9F5C-FF7D0EA04DDD}" type="pres">
      <dgm:prSet presAssocID="{5ADC68BB-D015-42A5-9946-5A8FED6C899A}" presName="childShape" presStyleCnt="0"/>
      <dgm:spPr/>
    </dgm:pt>
    <dgm:pt modelId="{EDAEED68-5197-405C-83BB-C271A133A67E}" type="pres">
      <dgm:prSet presAssocID="{9684A7DA-C63C-49E3-8F0B-4244E7265D02}" presName="Name13" presStyleLbl="parChTrans1D2" presStyleIdx="0" presStyleCnt="8"/>
      <dgm:spPr/>
    </dgm:pt>
    <dgm:pt modelId="{55ECC683-FBB5-4D0E-A7AD-CB6BD3F6746B}" type="pres">
      <dgm:prSet presAssocID="{D63E2BE7-C1BF-4DD3-90BD-4DA3E4EA8925}" presName="childText" presStyleLbl="bgAcc1" presStyleIdx="0" presStyleCnt="8">
        <dgm:presLayoutVars>
          <dgm:bulletEnabled val="1"/>
        </dgm:presLayoutVars>
      </dgm:prSet>
      <dgm:spPr/>
    </dgm:pt>
    <dgm:pt modelId="{82CD48C8-0120-40F8-8F44-B1B6F7B564E0}" type="pres">
      <dgm:prSet presAssocID="{D97E4F9C-2B1E-487E-BF00-F3F2DFAC8E33}" presName="Name13" presStyleLbl="parChTrans1D2" presStyleIdx="1" presStyleCnt="8"/>
      <dgm:spPr/>
    </dgm:pt>
    <dgm:pt modelId="{596FFA61-E2DF-468F-AF15-03F1DA37E959}" type="pres">
      <dgm:prSet presAssocID="{98360547-AF34-482D-BF92-B329178EE7E4}" presName="childText" presStyleLbl="bgAcc1" presStyleIdx="1" presStyleCnt="8">
        <dgm:presLayoutVars>
          <dgm:bulletEnabled val="1"/>
        </dgm:presLayoutVars>
      </dgm:prSet>
      <dgm:spPr/>
    </dgm:pt>
    <dgm:pt modelId="{898A124D-3126-4BE7-9327-F76543951FE3}" type="pres">
      <dgm:prSet presAssocID="{36F4111C-D0DF-4417-AE35-7873BCBEE936}" presName="Name13" presStyleLbl="parChTrans1D2" presStyleIdx="2" presStyleCnt="8"/>
      <dgm:spPr/>
    </dgm:pt>
    <dgm:pt modelId="{02687DD7-4E26-4AEE-B506-E8813995D6AC}" type="pres">
      <dgm:prSet presAssocID="{CAB6165E-C2EE-46F1-9B6D-9DC9F46E719F}" presName="childText" presStyleLbl="bgAcc1" presStyleIdx="2" presStyleCnt="8">
        <dgm:presLayoutVars>
          <dgm:bulletEnabled val="1"/>
        </dgm:presLayoutVars>
      </dgm:prSet>
      <dgm:spPr/>
    </dgm:pt>
    <dgm:pt modelId="{12BC2671-37DD-457C-805B-3E3C05CD359E}" type="pres">
      <dgm:prSet presAssocID="{121447A3-34FF-4302-96F9-1B4BA4172B0B}" presName="Name13" presStyleLbl="parChTrans1D2" presStyleIdx="3" presStyleCnt="8"/>
      <dgm:spPr/>
    </dgm:pt>
    <dgm:pt modelId="{F90F67CD-2441-469D-ADC5-CE59CD08588A}" type="pres">
      <dgm:prSet presAssocID="{7711742C-82AF-4BA9-BAAF-0130294A2ABD}" presName="childText" presStyleLbl="bgAcc1" presStyleIdx="3" presStyleCnt="8">
        <dgm:presLayoutVars>
          <dgm:bulletEnabled val="1"/>
        </dgm:presLayoutVars>
      </dgm:prSet>
      <dgm:spPr/>
    </dgm:pt>
    <dgm:pt modelId="{72A01B72-69A2-4E0D-9B64-859667EF7119}" type="pres">
      <dgm:prSet presAssocID="{1DD79F52-6EE3-42C9-B187-90872EFBC132}" presName="root" presStyleCnt="0"/>
      <dgm:spPr/>
    </dgm:pt>
    <dgm:pt modelId="{D4D197F2-BFD2-4683-9401-748AC7D60009}" type="pres">
      <dgm:prSet presAssocID="{1DD79F52-6EE3-42C9-B187-90872EFBC132}" presName="rootComposite" presStyleCnt="0"/>
      <dgm:spPr/>
    </dgm:pt>
    <dgm:pt modelId="{2469BA0B-C30B-4AF8-B16C-EF976BA45CBF}" type="pres">
      <dgm:prSet presAssocID="{1DD79F52-6EE3-42C9-B187-90872EFBC132}" presName="rootText" presStyleLbl="node1" presStyleIdx="1" presStyleCnt="2"/>
      <dgm:spPr/>
    </dgm:pt>
    <dgm:pt modelId="{8B7C36FE-375B-4B83-89F8-AFF232FC45F8}" type="pres">
      <dgm:prSet presAssocID="{1DD79F52-6EE3-42C9-B187-90872EFBC132}" presName="rootConnector" presStyleLbl="node1" presStyleIdx="1" presStyleCnt="2"/>
      <dgm:spPr/>
    </dgm:pt>
    <dgm:pt modelId="{C99A6DC1-EC6B-4C83-A8CD-56068E1C3B0E}" type="pres">
      <dgm:prSet presAssocID="{1DD79F52-6EE3-42C9-B187-90872EFBC132}" presName="childShape" presStyleCnt="0"/>
      <dgm:spPr/>
    </dgm:pt>
    <dgm:pt modelId="{E429BAE2-19B6-4B77-A422-C23CA3A3AED8}" type="pres">
      <dgm:prSet presAssocID="{A27B421B-1107-46B0-9E65-402F876A4CEE}" presName="Name13" presStyleLbl="parChTrans1D2" presStyleIdx="4" presStyleCnt="8"/>
      <dgm:spPr/>
    </dgm:pt>
    <dgm:pt modelId="{CC8C1329-8BE8-4DB5-A710-C9B44E95A8DE}" type="pres">
      <dgm:prSet presAssocID="{CCCF1784-8A41-476A-A5EA-C9D98BF168EA}" presName="childText" presStyleLbl="bgAcc1" presStyleIdx="4" presStyleCnt="8">
        <dgm:presLayoutVars>
          <dgm:bulletEnabled val="1"/>
        </dgm:presLayoutVars>
      </dgm:prSet>
      <dgm:spPr/>
    </dgm:pt>
    <dgm:pt modelId="{567E75D7-D2CD-4619-B244-6A3DAC49623B}" type="pres">
      <dgm:prSet presAssocID="{E4B6B88D-DBEC-4C5F-9FD4-1E3AC62E5924}" presName="Name13" presStyleLbl="parChTrans1D2" presStyleIdx="5" presStyleCnt="8"/>
      <dgm:spPr/>
    </dgm:pt>
    <dgm:pt modelId="{2748DAEC-FA38-4443-89EB-890B69BE872E}" type="pres">
      <dgm:prSet presAssocID="{57443773-4F2A-4C2C-B02A-853BB41C0E42}" presName="childText" presStyleLbl="bgAcc1" presStyleIdx="5" presStyleCnt="8">
        <dgm:presLayoutVars>
          <dgm:bulletEnabled val="1"/>
        </dgm:presLayoutVars>
      </dgm:prSet>
      <dgm:spPr/>
    </dgm:pt>
    <dgm:pt modelId="{F1A9CD4B-EA55-422D-A1F0-655CD27996A6}" type="pres">
      <dgm:prSet presAssocID="{9222BF5B-6A3A-411F-91BA-73554AF768DD}" presName="Name13" presStyleLbl="parChTrans1D2" presStyleIdx="6" presStyleCnt="8"/>
      <dgm:spPr/>
    </dgm:pt>
    <dgm:pt modelId="{989B1B82-730C-47EF-B9CB-E5A6A131EE03}" type="pres">
      <dgm:prSet presAssocID="{FE754815-10F1-45E0-B47D-2B3D56018051}" presName="childText" presStyleLbl="bgAcc1" presStyleIdx="6" presStyleCnt="8">
        <dgm:presLayoutVars>
          <dgm:bulletEnabled val="1"/>
        </dgm:presLayoutVars>
      </dgm:prSet>
      <dgm:spPr/>
    </dgm:pt>
    <dgm:pt modelId="{FF0610BF-90ED-4B85-BA3C-4931F04BB4C7}" type="pres">
      <dgm:prSet presAssocID="{3C4F6BC3-61C8-4099-BD69-57437E865075}" presName="Name13" presStyleLbl="parChTrans1D2" presStyleIdx="7" presStyleCnt="8"/>
      <dgm:spPr/>
    </dgm:pt>
    <dgm:pt modelId="{7120022F-C69B-4501-A694-FA88141F6C99}" type="pres">
      <dgm:prSet presAssocID="{CF0791D0-30F8-45C2-802F-D4DDC3CB6907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7002490C-50D5-49B9-BB8E-BEDEFC4B0FDF}" type="presOf" srcId="{A27B421B-1107-46B0-9E65-402F876A4CEE}" destId="{E429BAE2-19B6-4B77-A422-C23CA3A3AED8}" srcOrd="0" destOrd="0" presId="urn:microsoft.com/office/officeart/2005/8/layout/hierarchy3#1"/>
    <dgm:cxn modelId="{C1009815-4F65-41E1-ADC1-D664C6BADD87}" type="presOf" srcId="{FE754815-10F1-45E0-B47D-2B3D56018051}" destId="{989B1B82-730C-47EF-B9CB-E5A6A131EE03}" srcOrd="0" destOrd="0" presId="urn:microsoft.com/office/officeart/2005/8/layout/hierarchy3#1"/>
    <dgm:cxn modelId="{63F53321-16D4-4C57-A9F7-8909C3E371A9}" type="presOf" srcId="{9684A7DA-C63C-49E3-8F0B-4244E7265D02}" destId="{EDAEED68-5197-405C-83BB-C271A133A67E}" srcOrd="0" destOrd="0" presId="urn:microsoft.com/office/officeart/2005/8/layout/hierarchy3#1"/>
    <dgm:cxn modelId="{28940326-4B01-42C3-95B0-0FD4BCD3EB57}" srcId="{5ADC68BB-D015-42A5-9946-5A8FED6C899A}" destId="{CAB6165E-C2EE-46F1-9B6D-9DC9F46E719F}" srcOrd="2" destOrd="0" parTransId="{36F4111C-D0DF-4417-AE35-7873BCBEE936}" sibTransId="{18F2CF20-38D0-4281-80BB-18DF3D884913}"/>
    <dgm:cxn modelId="{AFF4C72C-709E-4C59-9DBF-179A64CD8B19}" srcId="{21ED03CC-19E9-4650-85FA-0C224BF281FE}" destId="{5ADC68BB-D015-42A5-9946-5A8FED6C899A}" srcOrd="0" destOrd="0" parTransId="{28AEAFB2-5369-4059-A521-2C65B16B117D}" sibTransId="{91864970-3700-43EF-A6D5-F3EF912ECA47}"/>
    <dgm:cxn modelId="{49396332-50A1-46F0-AC73-D32C31603760}" type="presOf" srcId="{36F4111C-D0DF-4417-AE35-7873BCBEE936}" destId="{898A124D-3126-4BE7-9327-F76543951FE3}" srcOrd="0" destOrd="0" presId="urn:microsoft.com/office/officeart/2005/8/layout/hierarchy3#1"/>
    <dgm:cxn modelId="{88230733-E843-42BE-B11A-652B132B5290}" srcId="{1DD79F52-6EE3-42C9-B187-90872EFBC132}" destId="{57443773-4F2A-4C2C-B02A-853BB41C0E42}" srcOrd="1" destOrd="0" parTransId="{E4B6B88D-DBEC-4C5F-9FD4-1E3AC62E5924}" sibTransId="{07CE2A81-C75B-4041-8A59-C15D639ED30E}"/>
    <dgm:cxn modelId="{169A095B-E554-4AD4-B075-1E95C1E71BA1}" type="presOf" srcId="{CAB6165E-C2EE-46F1-9B6D-9DC9F46E719F}" destId="{02687DD7-4E26-4AEE-B506-E8813995D6AC}" srcOrd="0" destOrd="0" presId="urn:microsoft.com/office/officeart/2005/8/layout/hierarchy3#1"/>
    <dgm:cxn modelId="{0DE14A5D-1477-411F-8047-7BED39829A40}" type="presOf" srcId="{21ED03CC-19E9-4650-85FA-0C224BF281FE}" destId="{022568B2-02E9-47FD-B7F1-766439C72C7D}" srcOrd="0" destOrd="0" presId="urn:microsoft.com/office/officeart/2005/8/layout/hierarchy3#1"/>
    <dgm:cxn modelId="{5303CD62-ED8A-4516-BACF-BE94F1BE4970}" type="presOf" srcId="{1DD79F52-6EE3-42C9-B187-90872EFBC132}" destId="{2469BA0B-C30B-4AF8-B16C-EF976BA45CBF}" srcOrd="0" destOrd="0" presId="urn:microsoft.com/office/officeart/2005/8/layout/hierarchy3#1"/>
    <dgm:cxn modelId="{1BE5EF42-0160-4D0B-9B9C-44065368C9B7}" srcId="{1DD79F52-6EE3-42C9-B187-90872EFBC132}" destId="{CCCF1784-8A41-476A-A5EA-C9D98BF168EA}" srcOrd="0" destOrd="0" parTransId="{A27B421B-1107-46B0-9E65-402F876A4CEE}" sibTransId="{CFECAFC2-6563-40E9-8139-7245DF61FCA7}"/>
    <dgm:cxn modelId="{4C83336B-656B-4852-A353-53D86B394D6B}" type="presOf" srcId="{121447A3-34FF-4302-96F9-1B4BA4172B0B}" destId="{12BC2671-37DD-457C-805B-3E3C05CD359E}" srcOrd="0" destOrd="0" presId="urn:microsoft.com/office/officeart/2005/8/layout/hierarchy3#1"/>
    <dgm:cxn modelId="{E2327A4B-A582-4DF5-80BB-234C6B186C80}" srcId="{1DD79F52-6EE3-42C9-B187-90872EFBC132}" destId="{FE754815-10F1-45E0-B47D-2B3D56018051}" srcOrd="2" destOrd="0" parTransId="{9222BF5B-6A3A-411F-91BA-73554AF768DD}" sibTransId="{74FD45FE-895A-4E25-BFF4-2E1336901AA0}"/>
    <dgm:cxn modelId="{0A61FA6F-FFE2-405C-8B08-7CC785487786}" srcId="{5ADC68BB-D015-42A5-9946-5A8FED6C899A}" destId="{D63E2BE7-C1BF-4DD3-90BD-4DA3E4EA8925}" srcOrd="0" destOrd="0" parTransId="{9684A7DA-C63C-49E3-8F0B-4244E7265D02}" sibTransId="{500D2D7C-3BB3-4847-8E32-BC1836EFCE3A}"/>
    <dgm:cxn modelId="{3F937971-972B-40DD-8B12-F261E97A2FAE}" type="presOf" srcId="{5ADC68BB-D015-42A5-9946-5A8FED6C899A}" destId="{A44CBC82-06E3-419B-B501-051B3AFBFE7B}" srcOrd="1" destOrd="0" presId="urn:microsoft.com/office/officeart/2005/8/layout/hierarchy3#1"/>
    <dgm:cxn modelId="{B337A251-60B4-4862-A8D8-780B260E4F3D}" type="presOf" srcId="{5ADC68BB-D015-42A5-9946-5A8FED6C899A}" destId="{2C5D64B9-C5A1-4BCE-B773-5E16CCD75143}" srcOrd="0" destOrd="0" presId="urn:microsoft.com/office/officeart/2005/8/layout/hierarchy3#1"/>
    <dgm:cxn modelId="{5D86D151-998C-4E72-BE89-F46253FF4814}" srcId="{5ADC68BB-D015-42A5-9946-5A8FED6C899A}" destId="{7711742C-82AF-4BA9-BAAF-0130294A2ABD}" srcOrd="3" destOrd="0" parTransId="{121447A3-34FF-4302-96F9-1B4BA4172B0B}" sibTransId="{4EB7E031-A22A-4C94-91A0-5333EABB2435}"/>
    <dgm:cxn modelId="{FBEA6858-32EA-47F0-BA58-1404C2BC39FE}" srcId="{5ADC68BB-D015-42A5-9946-5A8FED6C899A}" destId="{98360547-AF34-482D-BF92-B329178EE7E4}" srcOrd="1" destOrd="0" parTransId="{D97E4F9C-2B1E-487E-BF00-F3F2DFAC8E33}" sibTransId="{94B6C84B-083C-477C-8236-0C4B359310D8}"/>
    <dgm:cxn modelId="{9BE13A5A-71CE-4189-8DD2-4147B23EBEF1}" type="presOf" srcId="{1DD79F52-6EE3-42C9-B187-90872EFBC132}" destId="{8B7C36FE-375B-4B83-89F8-AFF232FC45F8}" srcOrd="1" destOrd="0" presId="urn:microsoft.com/office/officeart/2005/8/layout/hierarchy3#1"/>
    <dgm:cxn modelId="{7CE38D7E-D32B-41BD-A856-808BD89AF685}" type="presOf" srcId="{D97E4F9C-2B1E-487E-BF00-F3F2DFAC8E33}" destId="{82CD48C8-0120-40F8-8F44-B1B6F7B564E0}" srcOrd="0" destOrd="0" presId="urn:microsoft.com/office/officeart/2005/8/layout/hierarchy3#1"/>
    <dgm:cxn modelId="{FD8CB87F-75E4-4701-920C-038AD0F21A6C}" type="presOf" srcId="{CF0791D0-30F8-45C2-802F-D4DDC3CB6907}" destId="{7120022F-C69B-4501-A694-FA88141F6C99}" srcOrd="0" destOrd="0" presId="urn:microsoft.com/office/officeart/2005/8/layout/hierarchy3#1"/>
    <dgm:cxn modelId="{0D73788A-7C8E-4D58-97D9-1D3EE0106246}" type="presOf" srcId="{CCCF1784-8A41-476A-A5EA-C9D98BF168EA}" destId="{CC8C1329-8BE8-4DB5-A710-C9B44E95A8DE}" srcOrd="0" destOrd="0" presId="urn:microsoft.com/office/officeart/2005/8/layout/hierarchy3#1"/>
    <dgm:cxn modelId="{D7BCC1A0-D48B-43C7-854C-A5F928E77D07}" type="presOf" srcId="{7711742C-82AF-4BA9-BAAF-0130294A2ABD}" destId="{F90F67CD-2441-469D-ADC5-CE59CD08588A}" srcOrd="0" destOrd="0" presId="urn:microsoft.com/office/officeart/2005/8/layout/hierarchy3#1"/>
    <dgm:cxn modelId="{B87DA4A1-AA0D-4AEB-BD71-4165B37CA226}" type="presOf" srcId="{3C4F6BC3-61C8-4099-BD69-57437E865075}" destId="{FF0610BF-90ED-4B85-BA3C-4931F04BB4C7}" srcOrd="0" destOrd="0" presId="urn:microsoft.com/office/officeart/2005/8/layout/hierarchy3#1"/>
    <dgm:cxn modelId="{F02439B2-80E0-4CC8-A0DC-CB6E6C57E850}" srcId="{1DD79F52-6EE3-42C9-B187-90872EFBC132}" destId="{CF0791D0-30F8-45C2-802F-D4DDC3CB6907}" srcOrd="3" destOrd="0" parTransId="{3C4F6BC3-61C8-4099-BD69-57437E865075}" sibTransId="{286D2705-0E5F-49EC-9ABA-CC1522C95178}"/>
    <dgm:cxn modelId="{69A9A7B9-9383-453F-B3BF-F1FA54B6E269}" srcId="{21ED03CC-19E9-4650-85FA-0C224BF281FE}" destId="{1DD79F52-6EE3-42C9-B187-90872EFBC132}" srcOrd="1" destOrd="0" parTransId="{F0F14C86-F9F1-4947-B50D-2E5D581C4E89}" sibTransId="{D223EE94-2B2A-4E6D-B691-21E7ADE4944E}"/>
    <dgm:cxn modelId="{921287BD-1BDC-46C6-952D-9F43D5E9B9F0}" type="presOf" srcId="{57443773-4F2A-4C2C-B02A-853BB41C0E42}" destId="{2748DAEC-FA38-4443-89EB-890B69BE872E}" srcOrd="0" destOrd="0" presId="urn:microsoft.com/office/officeart/2005/8/layout/hierarchy3#1"/>
    <dgm:cxn modelId="{32BA6DC1-A011-4FBA-845A-37DEB108F0AC}" type="presOf" srcId="{9222BF5B-6A3A-411F-91BA-73554AF768DD}" destId="{F1A9CD4B-EA55-422D-A1F0-655CD27996A6}" srcOrd="0" destOrd="0" presId="urn:microsoft.com/office/officeart/2005/8/layout/hierarchy3#1"/>
    <dgm:cxn modelId="{967B3BC2-702F-451A-AB92-5114B9EAF5F9}" type="presOf" srcId="{E4B6B88D-DBEC-4C5F-9FD4-1E3AC62E5924}" destId="{567E75D7-D2CD-4619-B244-6A3DAC49623B}" srcOrd="0" destOrd="0" presId="urn:microsoft.com/office/officeart/2005/8/layout/hierarchy3#1"/>
    <dgm:cxn modelId="{FA8CA8D3-0FCA-4B20-B787-674503CEB8D1}" type="presOf" srcId="{98360547-AF34-482D-BF92-B329178EE7E4}" destId="{596FFA61-E2DF-468F-AF15-03F1DA37E959}" srcOrd="0" destOrd="0" presId="urn:microsoft.com/office/officeart/2005/8/layout/hierarchy3#1"/>
    <dgm:cxn modelId="{C8BBDFE4-09E9-4C8D-9DF8-4400FFC4256E}" type="presOf" srcId="{D63E2BE7-C1BF-4DD3-90BD-4DA3E4EA8925}" destId="{55ECC683-FBB5-4D0E-A7AD-CB6BD3F6746B}" srcOrd="0" destOrd="0" presId="urn:microsoft.com/office/officeart/2005/8/layout/hierarchy3#1"/>
    <dgm:cxn modelId="{3E53EF5C-6611-4AF8-9028-13A577B95151}" type="presParOf" srcId="{022568B2-02E9-47FD-B7F1-766439C72C7D}" destId="{6897B897-CE32-4CA1-A079-06F2846645EA}" srcOrd="0" destOrd="0" presId="urn:microsoft.com/office/officeart/2005/8/layout/hierarchy3#1"/>
    <dgm:cxn modelId="{B7BA75BA-2E7D-44C1-AA1D-5D633DE09B83}" type="presParOf" srcId="{6897B897-CE32-4CA1-A079-06F2846645EA}" destId="{F22A15C3-A6BB-452D-BA5A-D9A57D7125DD}" srcOrd="0" destOrd="0" presId="urn:microsoft.com/office/officeart/2005/8/layout/hierarchy3#1"/>
    <dgm:cxn modelId="{DF41E2E8-DC1C-43A3-B289-6F14D42F4302}" type="presParOf" srcId="{F22A15C3-A6BB-452D-BA5A-D9A57D7125DD}" destId="{2C5D64B9-C5A1-4BCE-B773-5E16CCD75143}" srcOrd="0" destOrd="0" presId="urn:microsoft.com/office/officeart/2005/8/layout/hierarchy3#1"/>
    <dgm:cxn modelId="{506588ED-B4C9-4017-AFB7-DB231504082D}" type="presParOf" srcId="{F22A15C3-A6BB-452D-BA5A-D9A57D7125DD}" destId="{A44CBC82-06E3-419B-B501-051B3AFBFE7B}" srcOrd="1" destOrd="0" presId="urn:microsoft.com/office/officeart/2005/8/layout/hierarchy3#1"/>
    <dgm:cxn modelId="{53DEA39F-44CE-481B-B595-784A8B52C41A}" type="presParOf" srcId="{6897B897-CE32-4CA1-A079-06F2846645EA}" destId="{2685CCF5-70F9-480B-9F5C-FF7D0EA04DDD}" srcOrd="1" destOrd="0" presId="urn:microsoft.com/office/officeart/2005/8/layout/hierarchy3#1"/>
    <dgm:cxn modelId="{AB0B58C8-EE6F-4BB2-890C-A132EFD8B94D}" type="presParOf" srcId="{2685CCF5-70F9-480B-9F5C-FF7D0EA04DDD}" destId="{EDAEED68-5197-405C-83BB-C271A133A67E}" srcOrd="0" destOrd="0" presId="urn:microsoft.com/office/officeart/2005/8/layout/hierarchy3#1"/>
    <dgm:cxn modelId="{1BA28206-30E0-4FE0-A4E1-BEE6D639B7A1}" type="presParOf" srcId="{2685CCF5-70F9-480B-9F5C-FF7D0EA04DDD}" destId="{55ECC683-FBB5-4D0E-A7AD-CB6BD3F6746B}" srcOrd="1" destOrd="0" presId="urn:microsoft.com/office/officeart/2005/8/layout/hierarchy3#1"/>
    <dgm:cxn modelId="{C027911C-AAD1-4687-BFE0-3D59504A903B}" type="presParOf" srcId="{2685CCF5-70F9-480B-9F5C-FF7D0EA04DDD}" destId="{82CD48C8-0120-40F8-8F44-B1B6F7B564E0}" srcOrd="2" destOrd="0" presId="urn:microsoft.com/office/officeart/2005/8/layout/hierarchy3#1"/>
    <dgm:cxn modelId="{2504205C-93E7-4AD8-8336-E79E143A2B39}" type="presParOf" srcId="{2685CCF5-70F9-480B-9F5C-FF7D0EA04DDD}" destId="{596FFA61-E2DF-468F-AF15-03F1DA37E959}" srcOrd="3" destOrd="0" presId="urn:microsoft.com/office/officeart/2005/8/layout/hierarchy3#1"/>
    <dgm:cxn modelId="{68E5D8A6-FE0C-463D-9F5A-550D83DE45A5}" type="presParOf" srcId="{2685CCF5-70F9-480B-9F5C-FF7D0EA04DDD}" destId="{898A124D-3126-4BE7-9327-F76543951FE3}" srcOrd="4" destOrd="0" presId="urn:microsoft.com/office/officeart/2005/8/layout/hierarchy3#1"/>
    <dgm:cxn modelId="{913371DF-C9D4-4504-9BB2-70F25C1A8F99}" type="presParOf" srcId="{2685CCF5-70F9-480B-9F5C-FF7D0EA04DDD}" destId="{02687DD7-4E26-4AEE-B506-E8813995D6AC}" srcOrd="5" destOrd="0" presId="urn:microsoft.com/office/officeart/2005/8/layout/hierarchy3#1"/>
    <dgm:cxn modelId="{CD86B20C-FE7F-4B41-B3F2-5E2412CC00B9}" type="presParOf" srcId="{2685CCF5-70F9-480B-9F5C-FF7D0EA04DDD}" destId="{12BC2671-37DD-457C-805B-3E3C05CD359E}" srcOrd="6" destOrd="0" presId="urn:microsoft.com/office/officeart/2005/8/layout/hierarchy3#1"/>
    <dgm:cxn modelId="{52C1DF2B-B749-4AA9-8198-CBA53E94F20F}" type="presParOf" srcId="{2685CCF5-70F9-480B-9F5C-FF7D0EA04DDD}" destId="{F90F67CD-2441-469D-ADC5-CE59CD08588A}" srcOrd="7" destOrd="0" presId="urn:microsoft.com/office/officeart/2005/8/layout/hierarchy3#1"/>
    <dgm:cxn modelId="{C0688D91-FB9C-4597-9A11-11B038DAE894}" type="presParOf" srcId="{022568B2-02E9-47FD-B7F1-766439C72C7D}" destId="{72A01B72-69A2-4E0D-9B64-859667EF7119}" srcOrd="1" destOrd="0" presId="urn:microsoft.com/office/officeart/2005/8/layout/hierarchy3#1"/>
    <dgm:cxn modelId="{C7364FCA-F56D-4965-A517-AE8773EF802A}" type="presParOf" srcId="{72A01B72-69A2-4E0D-9B64-859667EF7119}" destId="{D4D197F2-BFD2-4683-9401-748AC7D60009}" srcOrd="0" destOrd="0" presId="urn:microsoft.com/office/officeart/2005/8/layout/hierarchy3#1"/>
    <dgm:cxn modelId="{545003A1-E22B-4B61-8A8B-7B8C97144E97}" type="presParOf" srcId="{D4D197F2-BFD2-4683-9401-748AC7D60009}" destId="{2469BA0B-C30B-4AF8-B16C-EF976BA45CBF}" srcOrd="0" destOrd="0" presId="urn:microsoft.com/office/officeart/2005/8/layout/hierarchy3#1"/>
    <dgm:cxn modelId="{46926D21-CC9C-4BAF-8DCF-0F34C177BE60}" type="presParOf" srcId="{D4D197F2-BFD2-4683-9401-748AC7D60009}" destId="{8B7C36FE-375B-4B83-89F8-AFF232FC45F8}" srcOrd="1" destOrd="0" presId="urn:microsoft.com/office/officeart/2005/8/layout/hierarchy3#1"/>
    <dgm:cxn modelId="{EF420209-9FCB-410D-B7D7-8B350025B66B}" type="presParOf" srcId="{72A01B72-69A2-4E0D-9B64-859667EF7119}" destId="{C99A6DC1-EC6B-4C83-A8CD-56068E1C3B0E}" srcOrd="1" destOrd="0" presId="urn:microsoft.com/office/officeart/2005/8/layout/hierarchy3#1"/>
    <dgm:cxn modelId="{AA045740-4F90-4595-899D-7011007920F9}" type="presParOf" srcId="{C99A6DC1-EC6B-4C83-A8CD-56068E1C3B0E}" destId="{E429BAE2-19B6-4B77-A422-C23CA3A3AED8}" srcOrd="0" destOrd="0" presId="urn:microsoft.com/office/officeart/2005/8/layout/hierarchy3#1"/>
    <dgm:cxn modelId="{D82DC183-721B-47B2-B7AF-5423E19C55AB}" type="presParOf" srcId="{C99A6DC1-EC6B-4C83-A8CD-56068E1C3B0E}" destId="{CC8C1329-8BE8-4DB5-A710-C9B44E95A8DE}" srcOrd="1" destOrd="0" presId="urn:microsoft.com/office/officeart/2005/8/layout/hierarchy3#1"/>
    <dgm:cxn modelId="{E5BF511B-7CA8-43D3-8AEB-F913C9643DDB}" type="presParOf" srcId="{C99A6DC1-EC6B-4C83-A8CD-56068E1C3B0E}" destId="{567E75D7-D2CD-4619-B244-6A3DAC49623B}" srcOrd="2" destOrd="0" presId="urn:microsoft.com/office/officeart/2005/8/layout/hierarchy3#1"/>
    <dgm:cxn modelId="{D9221830-6157-4624-8027-D2D47079FAD3}" type="presParOf" srcId="{C99A6DC1-EC6B-4C83-A8CD-56068E1C3B0E}" destId="{2748DAEC-FA38-4443-89EB-890B69BE872E}" srcOrd="3" destOrd="0" presId="urn:microsoft.com/office/officeart/2005/8/layout/hierarchy3#1"/>
    <dgm:cxn modelId="{8EAA1FC7-7B97-4690-8C93-B4B7AB1A4742}" type="presParOf" srcId="{C99A6DC1-EC6B-4C83-A8CD-56068E1C3B0E}" destId="{F1A9CD4B-EA55-422D-A1F0-655CD27996A6}" srcOrd="4" destOrd="0" presId="urn:microsoft.com/office/officeart/2005/8/layout/hierarchy3#1"/>
    <dgm:cxn modelId="{660E0DDF-3AA8-46ED-8AEA-D5238A3D0555}" type="presParOf" srcId="{C99A6DC1-EC6B-4C83-A8CD-56068E1C3B0E}" destId="{989B1B82-730C-47EF-B9CB-E5A6A131EE03}" srcOrd="5" destOrd="0" presId="urn:microsoft.com/office/officeart/2005/8/layout/hierarchy3#1"/>
    <dgm:cxn modelId="{E887DF86-F599-42FC-8B8A-12592102C398}" type="presParOf" srcId="{C99A6DC1-EC6B-4C83-A8CD-56068E1C3B0E}" destId="{FF0610BF-90ED-4B85-BA3C-4931F04BB4C7}" srcOrd="6" destOrd="0" presId="urn:microsoft.com/office/officeart/2005/8/layout/hierarchy3#1"/>
    <dgm:cxn modelId="{1931D884-74FB-47F0-9014-C74BCEE447A4}" type="presParOf" srcId="{C99A6DC1-EC6B-4C83-A8CD-56068E1C3B0E}" destId="{7120022F-C69B-4501-A694-FA88141F6C99}" srcOrd="7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D64B9-C5A1-4BCE-B773-5E16CCD75143}">
      <dsp:nvSpPr>
        <dsp:cNvPr id="0" name=""/>
        <dsp:cNvSpPr/>
      </dsp:nvSpPr>
      <dsp:spPr>
        <a:xfrm>
          <a:off x="1954361" y="1210"/>
          <a:ext cx="1875234" cy="9376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1981823" y="28672"/>
        <a:ext cx="1820310" cy="882693"/>
      </dsp:txXfrm>
    </dsp:sp>
    <dsp:sp modelId="{EDAEED68-5197-405C-83BB-C271A133A67E}">
      <dsp:nvSpPr>
        <dsp:cNvPr id="0" name=""/>
        <dsp:cNvSpPr/>
      </dsp:nvSpPr>
      <dsp:spPr>
        <a:xfrm>
          <a:off x="2141884" y="938828"/>
          <a:ext cx="187523" cy="703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212"/>
              </a:lnTo>
              <a:lnTo>
                <a:pt x="187523" y="70321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ECC683-FBB5-4D0E-A7AD-CB6BD3F6746B}">
      <dsp:nvSpPr>
        <dsp:cNvPr id="0" name=""/>
        <dsp:cNvSpPr/>
      </dsp:nvSpPr>
      <dsp:spPr>
        <a:xfrm>
          <a:off x="2329408" y="1173232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200" kern="1200"/>
        </a:p>
      </dsp:txBody>
      <dsp:txXfrm>
        <a:off x="2356870" y="1200694"/>
        <a:ext cx="1445263" cy="882693"/>
      </dsp:txXfrm>
    </dsp:sp>
    <dsp:sp modelId="{82CD48C8-0120-40F8-8F44-B1B6F7B564E0}">
      <dsp:nvSpPr>
        <dsp:cNvPr id="0" name=""/>
        <dsp:cNvSpPr/>
      </dsp:nvSpPr>
      <dsp:spPr>
        <a:xfrm>
          <a:off x="2141884" y="938828"/>
          <a:ext cx="187523" cy="1875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5234"/>
              </a:lnTo>
              <a:lnTo>
                <a:pt x="187523" y="1875234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FFA61-E2DF-468F-AF15-03F1DA37E959}">
      <dsp:nvSpPr>
        <dsp:cNvPr id="0" name=""/>
        <dsp:cNvSpPr/>
      </dsp:nvSpPr>
      <dsp:spPr>
        <a:xfrm>
          <a:off x="2329408" y="2345253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200" kern="1200"/>
        </a:p>
      </dsp:txBody>
      <dsp:txXfrm>
        <a:off x="2356870" y="2372715"/>
        <a:ext cx="1445263" cy="882693"/>
      </dsp:txXfrm>
    </dsp:sp>
    <dsp:sp modelId="{898A124D-3126-4BE7-9327-F76543951FE3}">
      <dsp:nvSpPr>
        <dsp:cNvPr id="0" name=""/>
        <dsp:cNvSpPr/>
      </dsp:nvSpPr>
      <dsp:spPr>
        <a:xfrm>
          <a:off x="2141884" y="938828"/>
          <a:ext cx="187523" cy="3047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7255"/>
              </a:lnTo>
              <a:lnTo>
                <a:pt x="187523" y="304725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687DD7-4E26-4AEE-B506-E8813995D6AC}">
      <dsp:nvSpPr>
        <dsp:cNvPr id="0" name=""/>
        <dsp:cNvSpPr/>
      </dsp:nvSpPr>
      <dsp:spPr>
        <a:xfrm>
          <a:off x="2329408" y="3517275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2356870" y="3544737"/>
        <a:ext cx="1445263" cy="882693"/>
      </dsp:txXfrm>
    </dsp:sp>
    <dsp:sp modelId="{12BC2671-37DD-457C-805B-3E3C05CD359E}">
      <dsp:nvSpPr>
        <dsp:cNvPr id="0" name=""/>
        <dsp:cNvSpPr/>
      </dsp:nvSpPr>
      <dsp:spPr>
        <a:xfrm>
          <a:off x="2141884" y="938828"/>
          <a:ext cx="187523" cy="4219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9277"/>
              </a:lnTo>
              <a:lnTo>
                <a:pt x="187523" y="4219277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0F67CD-2441-469D-ADC5-CE59CD08588A}">
      <dsp:nvSpPr>
        <dsp:cNvPr id="0" name=""/>
        <dsp:cNvSpPr/>
      </dsp:nvSpPr>
      <dsp:spPr>
        <a:xfrm>
          <a:off x="2329408" y="4689296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2356870" y="4716758"/>
        <a:ext cx="1445263" cy="882693"/>
      </dsp:txXfrm>
    </dsp:sp>
    <dsp:sp modelId="{2469BA0B-C30B-4AF8-B16C-EF976BA45CBF}">
      <dsp:nvSpPr>
        <dsp:cNvPr id="0" name=""/>
        <dsp:cNvSpPr/>
      </dsp:nvSpPr>
      <dsp:spPr>
        <a:xfrm>
          <a:off x="4298404" y="1210"/>
          <a:ext cx="1875234" cy="9376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4325866" y="28672"/>
        <a:ext cx="1820310" cy="882693"/>
      </dsp:txXfrm>
    </dsp:sp>
    <dsp:sp modelId="{E429BAE2-19B6-4B77-A422-C23CA3A3AED8}">
      <dsp:nvSpPr>
        <dsp:cNvPr id="0" name=""/>
        <dsp:cNvSpPr/>
      </dsp:nvSpPr>
      <dsp:spPr>
        <a:xfrm>
          <a:off x="4485927" y="938828"/>
          <a:ext cx="187523" cy="703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212"/>
              </a:lnTo>
              <a:lnTo>
                <a:pt x="187523" y="70321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C1329-8BE8-4DB5-A710-C9B44E95A8DE}">
      <dsp:nvSpPr>
        <dsp:cNvPr id="0" name=""/>
        <dsp:cNvSpPr/>
      </dsp:nvSpPr>
      <dsp:spPr>
        <a:xfrm>
          <a:off x="4673451" y="1173232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200" kern="1200"/>
        </a:p>
      </dsp:txBody>
      <dsp:txXfrm>
        <a:off x="4700913" y="1200694"/>
        <a:ext cx="1445263" cy="882693"/>
      </dsp:txXfrm>
    </dsp:sp>
    <dsp:sp modelId="{567E75D7-D2CD-4619-B244-6A3DAC49623B}">
      <dsp:nvSpPr>
        <dsp:cNvPr id="0" name=""/>
        <dsp:cNvSpPr/>
      </dsp:nvSpPr>
      <dsp:spPr>
        <a:xfrm>
          <a:off x="4485927" y="938828"/>
          <a:ext cx="187523" cy="1875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5234"/>
              </a:lnTo>
              <a:lnTo>
                <a:pt x="187523" y="1875234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8DAEC-FA38-4443-89EB-890B69BE872E}">
      <dsp:nvSpPr>
        <dsp:cNvPr id="0" name=""/>
        <dsp:cNvSpPr/>
      </dsp:nvSpPr>
      <dsp:spPr>
        <a:xfrm>
          <a:off x="4673451" y="2345253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200" kern="1200"/>
        </a:p>
      </dsp:txBody>
      <dsp:txXfrm>
        <a:off x="4700913" y="2372715"/>
        <a:ext cx="1445263" cy="882693"/>
      </dsp:txXfrm>
    </dsp:sp>
    <dsp:sp modelId="{F1A9CD4B-EA55-422D-A1F0-655CD27996A6}">
      <dsp:nvSpPr>
        <dsp:cNvPr id="0" name=""/>
        <dsp:cNvSpPr/>
      </dsp:nvSpPr>
      <dsp:spPr>
        <a:xfrm>
          <a:off x="4485927" y="938828"/>
          <a:ext cx="187523" cy="3047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7255"/>
              </a:lnTo>
              <a:lnTo>
                <a:pt x="187523" y="304725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B1B82-730C-47EF-B9CB-E5A6A131EE03}">
      <dsp:nvSpPr>
        <dsp:cNvPr id="0" name=""/>
        <dsp:cNvSpPr/>
      </dsp:nvSpPr>
      <dsp:spPr>
        <a:xfrm>
          <a:off x="4673451" y="3517275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4700913" y="3544737"/>
        <a:ext cx="1445263" cy="882693"/>
      </dsp:txXfrm>
    </dsp:sp>
    <dsp:sp modelId="{FF0610BF-90ED-4B85-BA3C-4931F04BB4C7}">
      <dsp:nvSpPr>
        <dsp:cNvPr id="0" name=""/>
        <dsp:cNvSpPr/>
      </dsp:nvSpPr>
      <dsp:spPr>
        <a:xfrm>
          <a:off x="4485927" y="938828"/>
          <a:ext cx="187523" cy="4219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9277"/>
              </a:lnTo>
              <a:lnTo>
                <a:pt x="187523" y="4219277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20022F-C69B-4501-A694-FA88141F6C99}">
      <dsp:nvSpPr>
        <dsp:cNvPr id="0" name=""/>
        <dsp:cNvSpPr/>
      </dsp:nvSpPr>
      <dsp:spPr>
        <a:xfrm>
          <a:off x="4673451" y="4689296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4700913" y="4716758"/>
        <a:ext cx="1445263" cy="882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02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257F4C-48D3-41C2-9C2B-0097EB1F4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F5FCD-4287-4C04-8793-A11284C26D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CCFB5D-8B8B-4EDC-82D3-0B27DCAFD10B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936C84E-29E7-49F0-B315-C33C0B7CCE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3178167-D82C-43AB-B39E-5D0AF6FD7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19540-F94E-4006-919D-AC2C469985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5B290-8238-4C9D-9B32-F99DA766D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ED74F6-B32A-421B-83E0-9108B2A33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A6C46-6B33-4A95-8F6A-F20C8E10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AEB59-C7F5-492C-B6C8-996D154E23AF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A873C-11E2-4F11-976B-40C165D7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CA6A9-23D8-41DE-B76A-E8FE5301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1A0ED-C99D-4801-B6A7-7B0257BEAF2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586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68956-40C6-43DC-8DEA-052E321D4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D3275-2902-4AFF-AAD9-9D204C152127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0DB88-6E67-4534-B065-6F98C59E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BDA4F-29B4-43C9-AB9C-328FDB6E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A948-0A64-4B4D-93AC-6340D6382F3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000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9EFEC-E4D6-4341-8560-DBAF0242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3FB5D-273B-4A61-B428-D78782F40D24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32BFF-256E-4D79-BB4F-A0EBC0BE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2A277-3F88-42CF-BED4-0A3CD66F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C3D9E-62CF-40EC-9342-D113510F64A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5439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0A4CF8CA-E802-4CA7-9660-7D1769DB3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7D0A16C1-CBB1-46AC-8F3F-B8DFFB906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4C4B31B0-E8B3-4150-B8C4-9BEC46BDB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C6974-D7E5-4533-8426-A0572ED1634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90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08E59-181B-410D-880D-D2A378E3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537C-24E9-4A5A-A326-0FFA4531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252A3-2466-4F08-ABBF-CD648863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05DDA-60DD-4A09-B631-CC617F1037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8598074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467D-CB53-4697-9549-417A6D869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7BEF2-882E-48E7-9BC3-5E93C2CAE797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19065-525C-442A-A6DE-234D36E8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7839-BB73-4637-A061-123A018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2B758-064C-4F48-8021-96A06540F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925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221FD-B098-43E6-825A-6E1ADD7E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459F1-E1CA-40EF-AD23-82EDF9688B29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AF1BB-D8FF-4597-BB6B-938B4A9B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20D92-FC5D-4851-A18B-39DF12CF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73B6D-042A-4DFC-92AD-775496A29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979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F6C4C-3B60-4D87-B823-1907B4E23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4FA09-4396-4FD6-8087-ABDF23BD31B7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2578A-185A-42A2-9F46-3D6776FD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59E98-342C-4B6A-891F-C4647FA8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19444-FF3E-4A6E-B140-0DB5471A2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04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DC8FB2-FED5-489B-837F-0B5DFAEA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F96C1-D2B2-4B83-B626-95DCCF432141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BC148C-13F6-47DF-AD83-9540F731B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90B55C-ED80-4F2D-95D3-442F0E960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C2A9E-1313-4651-852A-39E9FA2619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781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96B817-65C2-4E29-B348-D6FBA160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FEE52-22A5-4CD6-9EB5-F83591A5125F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002D9D-76E3-43FF-BE32-3019E3BB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2BBD6F-F753-49AC-B7E2-FBCEE13B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E5732-D3B3-4611-83C5-1A1D056F0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018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446D286-A7C0-44AC-9489-B1AAF517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2F4EF-E32B-405D-84E5-F12BBCACEBAE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9FD1C2-F260-4F27-95C1-E6FC84F01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926902-C7B8-438B-8FA2-99BFBBDFA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F2CD7-C3A7-43BE-9990-DDE5EEF570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41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F3939-F577-4817-A0F6-7BB61A3E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C7CDD-51EF-4205-BD4C-B5F1E48B47ED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E04D1-1AC9-4CC2-AAB6-A5FF45285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76C3-D611-4B81-815D-832C0774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3BE76-CD08-482B-92C4-7CFE0832ACB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7668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FE2DCB-0A52-4146-828F-43480FA3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DFDE2-62F4-4A26-B4FA-05A8AF330217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5EDC7A-D027-4E50-A0B2-78C19C35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9172BC-97EC-4531-B23E-2D7002AD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67E73-F951-40E9-821D-BBD16A2EBC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183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AC07FC-B509-48D5-A8C1-C494A8E5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D989A-C91C-4D3E-856C-1A10B277F84F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8EAB93-B8EF-42F6-BA88-E88CCCDA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C5D974-3AC1-4DEE-BD15-7D10D918B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DD7C7-110D-4A12-B56D-D83963A84B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96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FC0493-B445-4E11-85F8-B39CFD25A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8E65B-D954-4EC4-9887-2978736BE92A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4027DC-CB75-4753-B9CE-3452E0AE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11D1D2-C530-482C-9FE6-FE568892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F898-BEEF-48B3-9DB3-A147BB517E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084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84245-1776-4686-86EB-6B9BD3CC4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BA933-CDD2-40A8-9DE3-E71181D9BA03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109BD-077B-4D28-A2CB-04D1E576D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74187-91C0-4A2D-B507-11428F6D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F603D-9C2F-4F25-BF43-FF5E890475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97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78972-8AF9-4FE3-A969-9CFC54CD9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E308D-2F57-4371-8E89-A977DF6689F0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323F8-B845-463A-8CD7-B371CC3C3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82F06-71CB-4410-8C3F-9F877458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DB6C3-E2F5-4CBB-A850-58899ABA14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50734-6BB5-470B-9304-D5C182555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694C5-1D9D-4C41-8122-14B450246DA9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D7364-DAD2-4FAA-8D22-72A993150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2B632-D375-41C5-ABE6-1E8B52D4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1BD7-038B-42E7-BBAE-22EA3479FAB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235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F900A4-CC72-4D40-8EDD-A5CAA9CB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F73C-9BE3-402C-99C5-E81FD62921BD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A4D7C4-10D1-46AD-AB69-772E3167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218D86-6810-475C-A7C4-313B4193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1B1D6-BB35-43C3-B650-D4739852F58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408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069274-1653-4690-A8AA-122A3550D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40B59-9ED8-4F32-B4CD-1937E0A577D0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399B4F-E643-4E3F-AF1E-23254246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6AD082-0BC1-44A4-A2D3-04A18F05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6B7CB-21EC-4BAA-8DA1-5F70ED33E1F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360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5E099F-BE4A-40C5-A411-653B5A56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0CF3-BAF0-4839-9AB3-D57D4C48DAB2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138513-A5D5-4185-91A0-03738EB7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E115B4-8777-4D9D-8D24-7A2341A4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D4343-422F-4296-9A2A-1BF6EF03B95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137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2095746-4254-4F0E-8A14-7AFC2472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6825A-1548-43B9-8541-D380B8ACECEE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5FCB080-624E-4A4D-BBA6-091D53624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E1E63E-DF68-4BD6-8613-4A632F3B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292FA-E4DD-45B1-B1DB-622C03EAB19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073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12CED7-A9D8-4D98-8DAA-626144D5F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CE4E8-B318-45B3-B15A-C27265AA26B1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0FA694-6889-445F-AFFF-B5C3EE22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221A38-F4D9-490B-AF89-777D0AE8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5B423-46FF-40C6-A67C-63BAA9D1204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332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CA505E-7AAB-4B7A-96FE-BA4C0326D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B1382-B9BB-41C7-9ADC-8339A6313A83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51E32D-1355-40FE-AC2F-B7893173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5A5DC5-3C31-43B3-A223-B7142D3B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0CBFF-B893-4316-B63A-0E5ACD2F517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896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 /><Relationship Id="rId3" Type="http://schemas.openxmlformats.org/officeDocument/2006/relationships/slideLayout" Target="../slideLayouts/slideLayout16.xml" /><Relationship Id="rId7" Type="http://schemas.openxmlformats.org/officeDocument/2006/relationships/slideLayout" Target="../slideLayouts/slideLayout20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5.xml" /><Relationship Id="rId1" Type="http://schemas.openxmlformats.org/officeDocument/2006/relationships/slideLayout" Target="../slideLayouts/slideLayout14.xml" /><Relationship Id="rId6" Type="http://schemas.openxmlformats.org/officeDocument/2006/relationships/slideLayout" Target="../slideLayouts/slideLayout19.xml" /><Relationship Id="rId11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18.xml" /><Relationship Id="rId10" Type="http://schemas.openxmlformats.org/officeDocument/2006/relationships/slideLayout" Target="../slideLayouts/slideLayout23.xml" /><Relationship Id="rId4" Type="http://schemas.openxmlformats.org/officeDocument/2006/relationships/slideLayout" Target="../slideLayouts/slideLayout17.xml" /><Relationship Id="rId9" Type="http://schemas.openxmlformats.org/officeDocument/2006/relationships/slideLayout" Target="../slideLayouts/slideLayout2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F063D17E-811E-4A23-8933-DE5D63D5C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51DD6082-2FF2-427A-AB6F-D8CC051BCB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B5928-2242-4A6D-A853-86BA92AAB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BE7B801-E938-43BD-BB5E-C34E3612B462}" type="datetimeFigureOut">
              <a:rPr lang="ar-SA"/>
              <a:pPr>
                <a:defRPr/>
              </a:pPr>
              <a:t>01/05/1443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3AC29-B003-4D0A-8C3B-F234899D8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1259F-3846-4EEC-AD52-81AF653AD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FF1E606-05FA-404F-A407-1A65F1840F2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13" r:id="rId12"/>
    <p:sldLayoutId id="2147484114" r:id="rId13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FA7D23A1-E1DA-43E3-9038-409ABDB5D8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103F3653-ADDD-4CE4-B643-63AAF3BAA6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A8654-A23D-4922-A777-6337D5D49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7C017C-5AB2-4D86-8933-5278188B7B15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B40-E319-4F6B-96D6-BE9C0EEE4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A6D41-1DA4-446C-B7B7-66FAD01D7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A62457-76BA-4CE2-BED1-F31E6FFE23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0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0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0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0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0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0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0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0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0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 /><Relationship Id="rId1" Type="http://schemas.openxmlformats.org/officeDocument/2006/relationships/slideLayout" Target="../slideLayouts/slideLayout20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Layout" Target="../slideLayouts/slideLayout20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0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0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0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0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0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0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0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0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0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20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0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0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0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0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0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0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0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0.xml" /><Relationship Id="rId5" Type="http://schemas.openxmlformats.org/officeDocument/2006/relationships/image" Target="../media/image37.jpeg" /><Relationship Id="rId4" Type="http://schemas.openxmlformats.org/officeDocument/2006/relationships/image" Target="../media/image49.png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0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20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20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0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20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20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0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20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20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 /><Relationship Id="rId2" Type="http://schemas.openxmlformats.org/officeDocument/2006/relationships/image" Target="../media/image58.jpeg" /><Relationship Id="rId1" Type="http://schemas.openxmlformats.org/officeDocument/2006/relationships/slideLayout" Target="../slideLayouts/slideLayout20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0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20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0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 /><Relationship Id="rId1" Type="http://schemas.openxmlformats.org/officeDocument/2006/relationships/slideLayout" Target="../slideLayouts/slideLayout20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 /><Relationship Id="rId1" Type="http://schemas.openxmlformats.org/officeDocument/2006/relationships/slideLayout" Target="../slideLayouts/slideLayout20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 /><Relationship Id="rId1" Type="http://schemas.openxmlformats.org/officeDocument/2006/relationships/slideLayout" Target="../slideLayouts/slideLayout20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20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20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20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20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0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0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0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0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 1.4 - Arterial supply to the hand, via the superficial and deep palmar arches">
            <a:extLst>
              <a:ext uri="{FF2B5EF4-FFF2-40B4-BE49-F238E27FC236}">
                <a16:creationId xmlns:a16="http://schemas.microsoft.com/office/drawing/2014/main" id="{D9E24D3D-F219-416D-A231-7420BE6F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879475"/>
            <a:ext cx="6096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6F711-D0E4-4F28-AF97-65F4EBE8FD0A}"/>
              </a:ext>
            </a:extLst>
          </p:cNvPr>
          <p:cNvSpPr txBox="1"/>
          <p:nvPr/>
        </p:nvSpPr>
        <p:spPr>
          <a:xfrm>
            <a:off x="209006" y="509451"/>
            <a:ext cx="4741817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6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Arteries in the hand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9F0934EE-A15C-441E-B7F3-3A40CB7F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439738"/>
            <a:ext cx="82804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A crab on a table&#10;&#10;Description automatically generated">
            <a:extLst>
              <a:ext uri="{FF2B5EF4-FFF2-40B4-BE49-F238E27FC236}">
                <a16:creationId xmlns:a16="http://schemas.microsoft.com/office/drawing/2014/main" id="{BB090AEB-6AD6-4417-8ED2-EAC1FDAF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r="21986"/>
          <a:stretch>
            <a:fillRect/>
          </a:stretch>
        </p:blipFill>
        <p:spPr bwMode="auto">
          <a:xfrm>
            <a:off x="5797550" y="0"/>
            <a:ext cx="639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FB7969-D7D7-4181-A981-ECD7AB62847D}"/>
              </a:ext>
            </a:extLst>
          </p:cNvPr>
          <p:cNvSpPr/>
          <p:nvPr/>
        </p:nvSpPr>
        <p:spPr>
          <a:xfrm>
            <a:off x="336550" y="254000"/>
            <a:ext cx="4803775" cy="13128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RADIAL ARTERY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3B5DE4-629C-4486-A738-D34A7444526D}"/>
              </a:ext>
            </a:extLst>
          </p:cNvPr>
          <p:cNvSpPr/>
          <p:nvPr/>
        </p:nvSpPr>
        <p:spPr>
          <a:xfrm>
            <a:off x="385763" y="2270125"/>
            <a:ext cx="4706937" cy="3789363"/>
          </a:xfrm>
          <a:prstGeom prst="rect">
            <a:avLst/>
          </a:prstGeom>
        </p:spPr>
        <p:txBody>
          <a:bodyPr anchor="ctr"/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>
                <a:solidFill>
                  <a:srgbClr val="000000"/>
                </a:solidFill>
              </a:rPr>
              <a:t>The deep palmar arch, which is formed mainly by the radial artery. 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>
                <a:solidFill>
                  <a:srgbClr val="000000"/>
                </a:solidFill>
              </a:rPr>
              <a:t>This arch lies across the metacarpals just distal to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their bases .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>
                <a:solidFill>
                  <a:srgbClr val="000000"/>
                </a:solidFill>
              </a:rPr>
              <a:t>The deep palmar arch gives rise to three palmar metacarpal arteries and the princeps pollicis artery 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>
                <a:solidFill>
                  <a:srgbClr val="000000"/>
                </a:solidFill>
              </a:rPr>
              <a:t>The </a:t>
            </a:r>
            <a:r>
              <a:rPr lang="en-US" sz="2400" b="1">
                <a:solidFill>
                  <a:srgbClr val="C00000"/>
                </a:solidFill>
              </a:rPr>
              <a:t>radialis indicis </a:t>
            </a:r>
            <a:r>
              <a:rPr lang="en-US" sz="2400">
                <a:solidFill>
                  <a:srgbClr val="000000"/>
                </a:solidFill>
              </a:rPr>
              <a:t>artery passes along the lateral side of the index finger. It usually arises from the </a:t>
            </a:r>
            <a:r>
              <a:rPr lang="en-US" sz="2400" b="1">
                <a:solidFill>
                  <a:srgbClr val="C00000"/>
                </a:solidFill>
              </a:rPr>
              <a:t>radial artery</a:t>
            </a:r>
            <a:r>
              <a:rPr lang="en-US" sz="2400">
                <a:solidFill>
                  <a:srgbClr val="000000"/>
                </a:solidFill>
              </a:rPr>
              <a:t>, but it may originate from the </a:t>
            </a:r>
            <a:r>
              <a:rPr lang="en-US" sz="2400" b="1">
                <a:solidFill>
                  <a:srgbClr val="C00000"/>
                </a:solidFill>
              </a:rPr>
              <a:t>princeps pollicis.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8ACA4B-3B7D-4233-BCB2-174E0E083905}"/>
              </a:ext>
            </a:extLst>
          </p:cNvPr>
          <p:cNvSpPr/>
          <p:nvPr/>
        </p:nvSpPr>
        <p:spPr>
          <a:xfrm>
            <a:off x="9548813" y="2109788"/>
            <a:ext cx="2060575" cy="3511550"/>
          </a:xfrm>
          <a:custGeom>
            <a:avLst/>
            <a:gdLst>
              <a:gd name="connsiteX0" fmla="*/ 0 w 2060170"/>
              <a:gd name="connsiteY0" fmla="*/ 0 h 3511202"/>
              <a:gd name="connsiteX1" fmla="*/ 494441 w 2060170"/>
              <a:gd name="connsiteY1" fmla="*/ 0 h 3511202"/>
              <a:gd name="connsiteX2" fmla="*/ 988882 w 2060170"/>
              <a:gd name="connsiteY2" fmla="*/ 0 h 3511202"/>
              <a:gd name="connsiteX3" fmla="*/ 1545128 w 2060170"/>
              <a:gd name="connsiteY3" fmla="*/ 0 h 3511202"/>
              <a:gd name="connsiteX4" fmla="*/ 2060170 w 2060170"/>
              <a:gd name="connsiteY4" fmla="*/ 0 h 3511202"/>
              <a:gd name="connsiteX5" fmla="*/ 2060170 w 2060170"/>
              <a:gd name="connsiteY5" fmla="*/ 514976 h 3511202"/>
              <a:gd name="connsiteX6" fmla="*/ 2060170 w 2060170"/>
              <a:gd name="connsiteY6" fmla="*/ 1170401 h 3511202"/>
              <a:gd name="connsiteX7" fmla="*/ 2060170 w 2060170"/>
              <a:gd name="connsiteY7" fmla="*/ 1685377 h 3511202"/>
              <a:gd name="connsiteX8" fmla="*/ 2060170 w 2060170"/>
              <a:gd name="connsiteY8" fmla="*/ 2235465 h 3511202"/>
              <a:gd name="connsiteX9" fmla="*/ 2060170 w 2060170"/>
              <a:gd name="connsiteY9" fmla="*/ 2890890 h 3511202"/>
              <a:gd name="connsiteX10" fmla="*/ 2060170 w 2060170"/>
              <a:gd name="connsiteY10" fmla="*/ 3511202 h 3511202"/>
              <a:gd name="connsiteX11" fmla="*/ 1586331 w 2060170"/>
              <a:gd name="connsiteY11" fmla="*/ 3511202 h 3511202"/>
              <a:gd name="connsiteX12" fmla="*/ 1112492 w 2060170"/>
              <a:gd name="connsiteY12" fmla="*/ 3511202 h 3511202"/>
              <a:gd name="connsiteX13" fmla="*/ 618051 w 2060170"/>
              <a:gd name="connsiteY13" fmla="*/ 3511202 h 3511202"/>
              <a:gd name="connsiteX14" fmla="*/ 0 w 2060170"/>
              <a:gd name="connsiteY14" fmla="*/ 3511202 h 3511202"/>
              <a:gd name="connsiteX15" fmla="*/ 0 w 2060170"/>
              <a:gd name="connsiteY15" fmla="*/ 2961114 h 3511202"/>
              <a:gd name="connsiteX16" fmla="*/ 0 w 2060170"/>
              <a:gd name="connsiteY16" fmla="*/ 2411025 h 3511202"/>
              <a:gd name="connsiteX17" fmla="*/ 0 w 2060170"/>
              <a:gd name="connsiteY17" fmla="*/ 1896049 h 3511202"/>
              <a:gd name="connsiteX18" fmla="*/ 0 w 2060170"/>
              <a:gd name="connsiteY18" fmla="*/ 1240625 h 3511202"/>
              <a:gd name="connsiteX19" fmla="*/ 0 w 2060170"/>
              <a:gd name="connsiteY19" fmla="*/ 620312 h 3511202"/>
              <a:gd name="connsiteX20" fmla="*/ 0 w 2060170"/>
              <a:gd name="connsiteY20" fmla="*/ 0 h 351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0170" h="3511202" extrusionOk="0">
                <a:moveTo>
                  <a:pt x="0" y="0"/>
                </a:moveTo>
                <a:cubicBezTo>
                  <a:pt x="134156" y="-36374"/>
                  <a:pt x="357944" y="330"/>
                  <a:pt x="494441" y="0"/>
                </a:cubicBezTo>
                <a:cubicBezTo>
                  <a:pt x="630938" y="-330"/>
                  <a:pt x="788751" y="9057"/>
                  <a:pt x="988882" y="0"/>
                </a:cubicBezTo>
                <a:cubicBezTo>
                  <a:pt x="1189013" y="-9057"/>
                  <a:pt x="1319631" y="16639"/>
                  <a:pt x="1545128" y="0"/>
                </a:cubicBezTo>
                <a:cubicBezTo>
                  <a:pt x="1770625" y="-16639"/>
                  <a:pt x="1855817" y="46673"/>
                  <a:pt x="2060170" y="0"/>
                </a:cubicBezTo>
                <a:cubicBezTo>
                  <a:pt x="2112900" y="112483"/>
                  <a:pt x="2003100" y="396761"/>
                  <a:pt x="2060170" y="514976"/>
                </a:cubicBezTo>
                <a:cubicBezTo>
                  <a:pt x="2117240" y="633191"/>
                  <a:pt x="2040811" y="882615"/>
                  <a:pt x="2060170" y="1170401"/>
                </a:cubicBezTo>
                <a:cubicBezTo>
                  <a:pt x="2079529" y="1458187"/>
                  <a:pt x="2034219" y="1492442"/>
                  <a:pt x="2060170" y="1685377"/>
                </a:cubicBezTo>
                <a:cubicBezTo>
                  <a:pt x="2086121" y="1878312"/>
                  <a:pt x="2047529" y="1989226"/>
                  <a:pt x="2060170" y="2235465"/>
                </a:cubicBezTo>
                <a:cubicBezTo>
                  <a:pt x="2072811" y="2481704"/>
                  <a:pt x="2021352" y="2618287"/>
                  <a:pt x="2060170" y="2890890"/>
                </a:cubicBezTo>
                <a:cubicBezTo>
                  <a:pt x="2098988" y="3163494"/>
                  <a:pt x="2014470" y="3267251"/>
                  <a:pt x="2060170" y="3511202"/>
                </a:cubicBezTo>
                <a:cubicBezTo>
                  <a:pt x="1895848" y="3544412"/>
                  <a:pt x="1794027" y="3489596"/>
                  <a:pt x="1586331" y="3511202"/>
                </a:cubicBezTo>
                <a:cubicBezTo>
                  <a:pt x="1378635" y="3532808"/>
                  <a:pt x="1295144" y="3477536"/>
                  <a:pt x="1112492" y="3511202"/>
                </a:cubicBezTo>
                <a:cubicBezTo>
                  <a:pt x="929840" y="3544868"/>
                  <a:pt x="717157" y="3453987"/>
                  <a:pt x="618051" y="3511202"/>
                </a:cubicBezTo>
                <a:cubicBezTo>
                  <a:pt x="518945" y="3568417"/>
                  <a:pt x="286138" y="3470542"/>
                  <a:pt x="0" y="3511202"/>
                </a:cubicBezTo>
                <a:cubicBezTo>
                  <a:pt x="-28600" y="3339628"/>
                  <a:pt x="28676" y="3168119"/>
                  <a:pt x="0" y="2961114"/>
                </a:cubicBezTo>
                <a:cubicBezTo>
                  <a:pt x="-28676" y="2754109"/>
                  <a:pt x="59232" y="2643133"/>
                  <a:pt x="0" y="2411025"/>
                </a:cubicBezTo>
                <a:cubicBezTo>
                  <a:pt x="-59232" y="2178917"/>
                  <a:pt x="34077" y="2110189"/>
                  <a:pt x="0" y="1896049"/>
                </a:cubicBezTo>
                <a:cubicBezTo>
                  <a:pt x="-34077" y="1681909"/>
                  <a:pt x="2855" y="1533745"/>
                  <a:pt x="0" y="1240625"/>
                </a:cubicBezTo>
                <a:cubicBezTo>
                  <a:pt x="-2855" y="947505"/>
                  <a:pt x="24273" y="879029"/>
                  <a:pt x="0" y="620312"/>
                </a:cubicBezTo>
                <a:cubicBezTo>
                  <a:pt x="-24273" y="361595"/>
                  <a:pt x="64645" y="164707"/>
                  <a:pt x="0" y="0"/>
                </a:cubicBezTo>
                <a:close/>
              </a:path>
            </a:pathLst>
          </a:custGeom>
          <a:noFill/>
          <a:ln w="1047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77C5D-CCF4-49BD-B9BE-C35C7FE9E47D}"/>
              </a:ext>
            </a:extLst>
          </p:cNvPr>
          <p:cNvSpPr/>
          <p:nvPr/>
        </p:nvSpPr>
        <p:spPr>
          <a:xfrm>
            <a:off x="6143625" y="3106738"/>
            <a:ext cx="3059113" cy="1154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775" name="TextBox 6">
            <a:extLst>
              <a:ext uri="{FF2B5EF4-FFF2-40B4-BE49-F238E27FC236}">
                <a16:creationId xmlns:a16="http://schemas.microsoft.com/office/drawing/2014/main" id="{B104FB95-637D-48AD-ACA1-CF433329C08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690519" y="3572669"/>
            <a:ext cx="384175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b="1">
                <a:solidFill>
                  <a:srgbClr val="7030A0"/>
                </a:solidFill>
              </a:rPr>
              <a:t>Dr AMAL ALBTOOSH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C9B8875-97EF-4167-BAE5-F17CFD75CDF5}"/>
              </a:ext>
            </a:extLst>
          </p:cNvPr>
          <p:cNvGraphicFramePr/>
          <p:nvPr/>
        </p:nvGraphicFramePr>
        <p:xfrm>
          <a:off x="2032000" y="719666"/>
          <a:ext cx="8128000" cy="5628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9F3B899-C476-4D4B-B5CD-DABCC298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768" t="52083" r="50220" b="17708"/>
          <a:stretch>
            <a:fillRect/>
          </a:stretch>
        </p:blipFill>
        <p:spPr bwMode="auto">
          <a:xfrm>
            <a:off x="2159795" y="643466"/>
            <a:ext cx="7872410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7111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1844D4D-A028-4743-8FA0-394BED8BD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7394" t="40625" r="18594" b="26042"/>
          <a:stretch>
            <a:fillRect/>
          </a:stretch>
        </p:blipFill>
        <p:spPr bwMode="auto">
          <a:xfrm>
            <a:off x="2528688" y="643466"/>
            <a:ext cx="7134623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7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E1A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FE9E8313-46F1-6A4D-841E-594D6A73B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61860" y="1123527"/>
            <a:ext cx="3664297" cy="46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5575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e superior mediastinum contains">
            <a:extLst>
              <a:ext uri="{FF2B5EF4-FFF2-40B4-BE49-F238E27FC236}">
                <a16:creationId xmlns:a16="http://schemas.microsoft.com/office/drawing/2014/main" id="{EB406914-6BDE-E64A-86D3-9DC4D7F9B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547" t="15319" b="6383"/>
          <a:stretch>
            <a:fillRect/>
          </a:stretch>
        </p:blipFill>
        <p:spPr bwMode="auto">
          <a:xfrm>
            <a:off x="1778221" y="643466"/>
            <a:ext cx="8635557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7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2" descr="Image result for The inferior mediastinum contains">
            <a:extLst>
              <a:ext uri="{FF2B5EF4-FFF2-40B4-BE49-F238E27FC236}">
                <a16:creationId xmlns:a16="http://schemas.microsoft.com/office/drawing/2014/main" id="{DD2EDAF6-1877-6641-9A7D-33B785D25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8837" r="24142" b="-1"/>
          <a:stretch/>
        </p:blipFill>
        <p:spPr bwMode="auto">
          <a:xfrm>
            <a:off x="643467" y="557190"/>
            <a:ext cx="5346948" cy="5743612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F3E04E1-C54F-404D-A084-333F14A38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5218" r="-2" b="2181"/>
          <a:stretch/>
        </p:blipFill>
        <p:spPr bwMode="auto">
          <a:xfrm>
            <a:off x="6182942" y="557190"/>
            <a:ext cx="5365590" cy="5743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920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FD00380-7480-4247-881C-107D63E43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3467" y="816240"/>
            <a:ext cx="5291666" cy="5225520"/>
          </a:xfrm>
          <a:prstGeom prst="rect">
            <a:avLst/>
          </a:prstGeom>
          <a:noFill/>
        </p:spPr>
      </p:pic>
      <p:pic>
        <p:nvPicPr>
          <p:cNvPr id="4" name="Picture 2" descr="Image result for The mediastinum">
            <a:extLst>
              <a:ext uri="{FF2B5EF4-FFF2-40B4-BE49-F238E27FC236}">
                <a16:creationId xmlns:a16="http://schemas.microsoft.com/office/drawing/2014/main" id="{2E93F1DE-FF37-3343-89A2-866D48D50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56865" y="1649677"/>
            <a:ext cx="5291667" cy="3558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65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Anterior Mediastinum">
            <a:extLst>
              <a:ext uri="{FF2B5EF4-FFF2-40B4-BE49-F238E27FC236}">
                <a16:creationId xmlns:a16="http://schemas.microsoft.com/office/drawing/2014/main" id="{236986E5-97D7-5747-933B-E2D0B835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02597" y="643466"/>
            <a:ext cx="7186805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5198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FA448A-A17C-4DCE-AC1D-3C7805F7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30175"/>
            <a:ext cx="401478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07E21D-7FFF-4E69-B9F6-17DF76A5193F}"/>
              </a:ext>
            </a:extLst>
          </p:cNvPr>
          <p:cNvSpPr/>
          <p:nvPr/>
        </p:nvSpPr>
        <p:spPr>
          <a:xfrm>
            <a:off x="1128713" y="1408113"/>
            <a:ext cx="4835525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400"/>
              <a:t>The blood supply to the hand is provided by the radial and</a:t>
            </a:r>
          </a:p>
          <a:p>
            <a:pPr>
              <a:defRPr/>
            </a:pPr>
            <a:r>
              <a:rPr lang="en-GB" sz="2400"/>
              <a:t>ulnar arteries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400"/>
              <a:t>radial and ulnar arteries give rise to a superficial and a deep palmar arch and to smaller tributaries as they travel distally to the tips of the fingers.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B69ED2-D4D9-2349-BE17-882E3C51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3338" t="29167" r="25622" b="15625"/>
          <a:stretch>
            <a:fillRect/>
          </a:stretch>
        </p:blipFill>
        <p:spPr bwMode="auto">
          <a:xfrm>
            <a:off x="1314916" y="484632"/>
            <a:ext cx="5885989" cy="5888737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CC9DB1-DE74-9D49-9DC1-CD580F610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655" y="846877"/>
            <a:ext cx="4172712" cy="516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301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4">
            <a:extLst>
              <a:ext uri="{FF2B5EF4-FFF2-40B4-BE49-F238E27FC236}">
                <a16:creationId xmlns:a16="http://schemas.microsoft.com/office/drawing/2014/main" id="{0E2F42BD-55DA-DB40-B60E-179A66B5E0FF}"/>
              </a:ext>
            </a:extLst>
          </p:cNvPr>
          <p:cNvGrpSpPr/>
          <p:nvPr/>
        </p:nvGrpSpPr>
        <p:grpSpPr>
          <a:xfrm>
            <a:off x="6096000" y="592667"/>
            <a:ext cx="5108222" cy="5799666"/>
            <a:chOff x="4358939" y="2621750"/>
            <a:chExt cx="3037641" cy="4170102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F8B213B7-4E80-EB48-B1B5-3B2DAE4DF03F}"/>
                </a:ext>
              </a:extLst>
            </p:cNvPr>
            <p:cNvGrpSpPr/>
            <p:nvPr/>
          </p:nvGrpSpPr>
          <p:grpSpPr>
            <a:xfrm>
              <a:off x="4358939" y="2649252"/>
              <a:ext cx="3037641" cy="4142600"/>
              <a:chOff x="4394108" y="2578874"/>
              <a:chExt cx="3037641" cy="4142600"/>
            </a:xfrm>
          </p:grpSpPr>
          <p:pic>
            <p:nvPicPr>
              <p:cNvPr id="13" name="Picture 2" descr="Mediastinum: Definition, anatomy, borders and contents | Kenhub">
                <a:extLst>
                  <a:ext uri="{FF2B5EF4-FFF2-40B4-BE49-F238E27FC236}">
                    <a16:creationId xmlns:a16="http://schemas.microsoft.com/office/drawing/2014/main" id="{5CAC71E4-4B4A-5042-8F8F-D47A7DDBB9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4108" y="2588370"/>
                <a:ext cx="3037641" cy="4133104"/>
              </a:xfrm>
              <a:prstGeom prst="rect">
                <a:avLst/>
              </a:prstGeom>
              <a:noFill/>
              <a:ln w="76200">
                <a:solidFill>
                  <a:srgbClr val="00FF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61249715-E0E7-2B4B-93CD-11B353596853}"/>
                  </a:ext>
                </a:extLst>
              </p:cNvPr>
              <p:cNvSpPr txBox="1"/>
              <p:nvPr/>
            </p:nvSpPr>
            <p:spPr>
              <a:xfrm>
                <a:off x="4394108" y="2578874"/>
                <a:ext cx="1219200" cy="36933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b="1" i="1" dirty="0">
                    <a:solidFill>
                      <a:srgbClr val="0033CC"/>
                    </a:solidFill>
                    <a:latin typeface="Candara" pitchFamily="34" charset="0"/>
                  </a:rPr>
                  <a:t>P</a:t>
                </a:r>
                <a:r>
                  <a:rPr lang="en-GB" sz="1800" b="1" i="1" dirty="0">
                    <a:solidFill>
                      <a:srgbClr val="0033CC"/>
                    </a:solidFill>
                    <a:latin typeface="Candara" pitchFamily="34" charset="0"/>
                  </a:rPr>
                  <a:t>hrenic N.</a:t>
                </a:r>
                <a:endParaRPr lang="en-US" dirty="0"/>
              </a:p>
            </p:txBody>
          </p:sp>
          <p:cxnSp>
            <p:nvCxnSpPr>
              <p:cNvPr id="15" name="Straight Arrow Connector 9">
                <a:extLst>
                  <a:ext uri="{FF2B5EF4-FFF2-40B4-BE49-F238E27FC236}">
                    <a16:creationId xmlns:a16="http://schemas.microsoft.com/office/drawing/2014/main" id="{6A483066-0F83-084B-89EE-1E452E8A8194}"/>
                  </a:ext>
                </a:extLst>
              </p:cNvPr>
              <p:cNvCxnSpPr/>
              <p:nvPr/>
            </p:nvCxnSpPr>
            <p:spPr>
              <a:xfrm>
                <a:off x="4762500" y="2948206"/>
                <a:ext cx="571500" cy="131899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2BDE5DB-C775-0842-92A0-9A7347857DA4}"/>
                </a:ext>
              </a:extLst>
            </p:cNvPr>
            <p:cNvSpPr txBox="1"/>
            <p:nvPr/>
          </p:nvSpPr>
          <p:spPr>
            <a:xfrm>
              <a:off x="6177381" y="2621750"/>
              <a:ext cx="1219199" cy="3693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i="1" dirty="0">
                  <a:solidFill>
                    <a:srgbClr val="0033CC"/>
                  </a:solidFill>
                  <a:latin typeface="Candara" pitchFamily="34" charset="0"/>
                </a:rPr>
                <a:t>V</a:t>
              </a:r>
              <a:r>
                <a:rPr lang="en-GB" sz="1800" b="1" i="1" dirty="0">
                  <a:solidFill>
                    <a:srgbClr val="0033CC"/>
                  </a:solidFill>
                  <a:latin typeface="Candara" pitchFamily="34" charset="0"/>
                </a:rPr>
                <a:t>agus N.</a:t>
              </a:r>
              <a:endParaRPr lang="en-US" dirty="0"/>
            </a:p>
          </p:txBody>
        </p:sp>
        <p:cxnSp>
          <p:nvCxnSpPr>
            <p:cNvPr id="12" name="Straight Arrow Connector 13">
              <a:extLst>
                <a:ext uri="{FF2B5EF4-FFF2-40B4-BE49-F238E27FC236}">
                  <a16:creationId xmlns:a16="http://schemas.microsoft.com/office/drawing/2014/main" id="{AF7BD51B-BAC5-2F40-9448-864AF162E052}"/>
                </a:ext>
              </a:extLst>
            </p:cNvPr>
            <p:cNvCxnSpPr/>
            <p:nvPr/>
          </p:nvCxnSpPr>
          <p:spPr>
            <a:xfrm flipH="1">
              <a:off x="6019800" y="2991082"/>
              <a:ext cx="1066800" cy="16571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3210B385-C8A6-814C-A7C1-EAC5C5160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9195" t="22917" r="30893" b="35417"/>
          <a:stretch>
            <a:fillRect/>
          </a:stretch>
        </p:blipFill>
        <p:spPr bwMode="auto">
          <a:xfrm>
            <a:off x="1157111" y="644123"/>
            <a:ext cx="4345981" cy="553654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29566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143E3B4-F46B-D34B-BEA7-FE8BBBA86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9912" t="10417" r="34993" b="12500"/>
          <a:stretch>
            <a:fillRect/>
          </a:stretch>
        </p:blipFill>
        <p:spPr bwMode="auto">
          <a:xfrm>
            <a:off x="6270978" y="239890"/>
            <a:ext cx="5794022" cy="601133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70415A6-D944-B346-8EAE-7EF9E81CE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5095" t="10417" r="27379" b="9375"/>
          <a:stretch>
            <a:fillRect/>
          </a:stretch>
        </p:blipFill>
        <p:spPr bwMode="auto">
          <a:xfrm>
            <a:off x="437444" y="239890"/>
            <a:ext cx="5206999" cy="612281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0766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Thoracic Duct">
            <a:extLst>
              <a:ext uri="{FF2B5EF4-FFF2-40B4-BE49-F238E27FC236}">
                <a16:creationId xmlns:a16="http://schemas.microsoft.com/office/drawing/2014/main" id="{6615FEEC-6564-FF47-A862-FB68D7B40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9477" y="495301"/>
            <a:ext cx="4196364" cy="5796844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2023309-9D19-5D49-B736-A02C533B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4510" t="8333" r="25622" b="8333"/>
          <a:stretch>
            <a:fillRect/>
          </a:stretch>
        </p:blipFill>
        <p:spPr bwMode="auto">
          <a:xfrm>
            <a:off x="1716159" y="495300"/>
            <a:ext cx="3740468" cy="58674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7834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9F48A99-E5EA-4847-9A7B-1C508B20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33" y="677333"/>
            <a:ext cx="7351889" cy="5207000"/>
          </a:xfrm>
          <a:prstGeom prst="rect">
            <a:avLst/>
          </a:prstGeom>
          <a:noFill/>
          <a:ln w="57150">
            <a:solidFill>
              <a:srgbClr val="00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666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2A4A26A-8835-2647-A62E-000FD286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1779" y="684390"/>
            <a:ext cx="5278966" cy="546099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5F1F477-89E7-3E48-87E5-23FF3672A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812" y="684390"/>
            <a:ext cx="5081411" cy="5461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04731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B96B456-CAFD-124D-A8A8-CDF9A9F11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666" y="945444"/>
            <a:ext cx="4614334" cy="508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CE075D6-0CDA-DE40-A0F2-482D1CCA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1" y="945444"/>
            <a:ext cx="5196378" cy="508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13779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F686BAA-EF2B-474C-BF3C-5267E784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333" r="42000" b="29333"/>
          <a:stretch>
            <a:fillRect/>
          </a:stretch>
        </p:blipFill>
        <p:spPr bwMode="auto">
          <a:xfrm>
            <a:off x="1086556" y="663222"/>
            <a:ext cx="4826000" cy="528461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62CECA1-7753-E14C-BBE8-9B0C8789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6333" y="663222"/>
            <a:ext cx="4459111" cy="52846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965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F36586A-C387-C448-A860-28DABC394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769" t="16667" r="30308" b="22917"/>
          <a:stretch>
            <a:fillRect/>
          </a:stretch>
        </p:blipFill>
        <p:spPr bwMode="auto">
          <a:xfrm>
            <a:off x="1636889" y="550333"/>
            <a:ext cx="8565443" cy="57008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7410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70079D8-556C-C24F-B976-AEAC17151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4890" y="818444"/>
            <a:ext cx="5531554" cy="478366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2BC22F1-DC18-424B-A04A-82AC64FB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556" y="592668"/>
            <a:ext cx="4727222" cy="50094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147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iagram&#10;&#10;Description automatically generated">
            <a:extLst>
              <a:ext uri="{FF2B5EF4-FFF2-40B4-BE49-F238E27FC236}">
                <a16:creationId xmlns:a16="http://schemas.microsoft.com/office/drawing/2014/main" id="{0B521A54-673A-4EB7-92C0-2075666C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"/>
          <a:stretch>
            <a:fillRect/>
          </a:stretch>
        </p:blipFill>
        <p:spPr bwMode="auto">
          <a:xfrm>
            <a:off x="307975" y="261938"/>
            <a:ext cx="1157605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2D7B0A-2EF7-B346-AE1C-650060EFB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437444"/>
            <a:ext cx="6759221" cy="59125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9830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EAD8825-09D3-7249-BB09-594D96AB9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11" y="366889"/>
            <a:ext cx="7761111" cy="612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855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Pericardium - TeachMeAnatomy">
            <a:extLst>
              <a:ext uri="{FF2B5EF4-FFF2-40B4-BE49-F238E27FC236}">
                <a16:creationId xmlns:a16="http://schemas.microsoft.com/office/drawing/2014/main" id="{EBCD1114-DEB9-A14C-B75F-792BB035D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9" y="635001"/>
            <a:ext cx="4932234" cy="5785556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C95600C-DFB2-1E49-B4A9-EF06C55D4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6354" t="27084" r="30590" b="19792"/>
          <a:stretch>
            <a:fillRect/>
          </a:stretch>
        </p:blipFill>
        <p:spPr bwMode="auto">
          <a:xfrm>
            <a:off x="6397977" y="635000"/>
            <a:ext cx="4932234" cy="564444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2734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2970F86-48FD-3A42-91C8-8156C05D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769" t="17708" r="29722" b="6250"/>
          <a:stretch>
            <a:fillRect/>
          </a:stretch>
        </p:blipFill>
        <p:spPr bwMode="auto">
          <a:xfrm>
            <a:off x="2850444" y="508000"/>
            <a:ext cx="7478889" cy="59125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6025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732B88B-7B7F-474E-8BCE-997E19FF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2" y="635000"/>
            <a:ext cx="5094111" cy="5588000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AE9408B-480A-AB49-9BBC-9D67179D9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69" y="635001"/>
            <a:ext cx="5630331" cy="558799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119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5301B7E-6B9F-2E4C-A3F2-9C95E6A2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502" y="1058333"/>
            <a:ext cx="4013053" cy="509411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ECBCEF2-A335-7F4D-B7F2-F314CE38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11" y="1199444"/>
            <a:ext cx="5714999" cy="4783666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655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1DD83A8-0ED5-0A4A-9491-26BA1A376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6445" y="140405"/>
            <a:ext cx="6651624" cy="31623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97DBBD9-C659-3C47-AFAA-9EC7A7254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86" y="1029758"/>
            <a:ext cx="23812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855C246-D635-DD44-93FC-F8D52622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1990" y="3436392"/>
            <a:ext cx="5277788" cy="342160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EA4C936-D44B-3341-8FFB-2D2A6F61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667" y="3428999"/>
            <a:ext cx="5951591" cy="328859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51853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4038066-5C0E-0643-9010-F8ABE202A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223" y="493889"/>
            <a:ext cx="10089444" cy="5870222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</p:spTree>
    <p:extLst>
      <p:ext uri="{BB962C8B-B14F-4D97-AF65-F5344CB8AC3E}">
        <p14:creationId xmlns:p14="http://schemas.microsoft.com/office/powerpoint/2010/main" val="275024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834B75A-DBD6-594C-BBED-EB596C3BC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8111" y="381001"/>
            <a:ext cx="7577667" cy="6180666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</p:spTree>
    <p:extLst>
      <p:ext uri="{BB962C8B-B14F-4D97-AF65-F5344CB8AC3E}">
        <p14:creationId xmlns:p14="http://schemas.microsoft.com/office/powerpoint/2010/main" val="4145111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B10A04A-A413-AB44-BAA2-B3AF1A4F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81955" y="643466"/>
            <a:ext cx="7428089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21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521456-2261-4499-8765-62969D9FBCBD}"/>
              </a:ext>
            </a:extLst>
          </p:cNvPr>
          <p:cNvSpPr/>
          <p:nvPr/>
        </p:nvSpPr>
        <p:spPr>
          <a:xfrm>
            <a:off x="556591" y="1992342"/>
            <a:ext cx="6096000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>
                <a:highlight>
                  <a:srgbClr val="FFFF00"/>
                </a:highlight>
                <a:latin typeface="TradeGothic-BoldCondTwenty"/>
              </a:rPr>
              <a:t>ULNAR ARTERY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3200">
                <a:latin typeface="Minion-Regular"/>
              </a:rPr>
              <a:t>The ulnar artery, with the ulnar nerve, enters the hand lateral to the pisiform and anterior to the flexor retinaculum.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3200"/>
              <a:t>The artery divides into two terminal branches, </a:t>
            </a:r>
            <a:r>
              <a:rPr lang="en-GB" sz="3200">
                <a:highlight>
                  <a:srgbClr val="FFFF00"/>
                </a:highlight>
              </a:rPr>
              <a:t>the superficial palmar arch</a:t>
            </a:r>
            <a:r>
              <a:rPr lang="en-GB" sz="3200"/>
              <a:t> and </a:t>
            </a:r>
            <a:r>
              <a:rPr lang="en-GB" sz="3200">
                <a:highlight>
                  <a:srgbClr val="FF00FF"/>
                </a:highlight>
              </a:rPr>
              <a:t>the deep palmar branch</a:t>
            </a:r>
            <a:endParaRPr lang="en-GB" sz="3200">
              <a:highlight>
                <a:srgbClr val="FF00FF"/>
              </a:highlight>
              <a:latin typeface="Minion-Regular"/>
            </a:endParaRPr>
          </a:p>
          <a:p>
            <a:pPr>
              <a:defRPr/>
            </a:pPr>
            <a:endParaRPr lang="en-GB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C8C1D670-4AA4-4C49-A94E-7FA35BA57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2590800"/>
            <a:ext cx="4191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C73E938-8B86-244E-96F1-0B9140961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3889" b="4712"/>
          <a:stretch>
            <a:fillRect/>
          </a:stretch>
        </p:blipFill>
        <p:spPr bwMode="auto">
          <a:xfrm>
            <a:off x="643467" y="1893402"/>
            <a:ext cx="5291666" cy="307119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92E6B8E-9253-8B48-88BF-F76C72EB8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660" t="46615" r="58972" b="26833"/>
          <a:stretch/>
        </p:blipFill>
        <p:spPr bwMode="auto">
          <a:xfrm>
            <a:off x="6256865" y="678664"/>
            <a:ext cx="5291667" cy="5500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5939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5020C80-8F48-5147-B277-6005112E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575" y="1092131"/>
            <a:ext cx="4492850" cy="46737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08844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4CCA1B52-B021-9046-8612-88785F7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769" t="31250" r="59004" b="38542"/>
          <a:stretch>
            <a:fillRect/>
          </a:stretch>
        </p:blipFill>
        <p:spPr bwMode="auto">
          <a:xfrm>
            <a:off x="3599805" y="643466"/>
            <a:ext cx="4992390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1697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2FC8F74-D5DF-EA41-8C86-5A9E6667C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3611" y="643466"/>
            <a:ext cx="1036477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77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anterior sternocostal surface of heart">
            <a:extLst>
              <a:ext uri="{FF2B5EF4-FFF2-40B4-BE49-F238E27FC236}">
                <a16:creationId xmlns:a16="http://schemas.microsoft.com/office/drawing/2014/main" id="{E38266D5-4408-B048-80B5-0DBEBBEA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132" b="11691"/>
          <a:stretch>
            <a:fillRect/>
          </a:stretch>
        </p:blipFill>
        <p:spPr bwMode="auto">
          <a:xfrm>
            <a:off x="1735616" y="643466"/>
            <a:ext cx="8720768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9194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• Diaphragmatic (inferior) surface of heart">
            <a:extLst>
              <a:ext uri="{FF2B5EF4-FFF2-40B4-BE49-F238E27FC236}">
                <a16:creationId xmlns:a16="http://schemas.microsoft.com/office/drawing/2014/main" id="{07A47859-D2A5-0047-AE1F-6757E9D5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42487" y="643467"/>
            <a:ext cx="4693625" cy="5571066"/>
          </a:xfrm>
          <a:prstGeom prst="rect">
            <a:avLst/>
          </a:prstGeom>
          <a:noFill/>
        </p:spPr>
      </p:pic>
      <p:pic>
        <p:nvPicPr>
          <p:cNvPr id="4" name="Picture 2" descr="Image result for • Diaphragmatic (inferior) surface of heart">
            <a:extLst>
              <a:ext uri="{FF2B5EF4-FFF2-40B4-BE49-F238E27FC236}">
                <a16:creationId xmlns:a16="http://schemas.microsoft.com/office/drawing/2014/main" id="{DE593660-01FA-214E-BBB4-97A4E255A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6270" t="4802" r="8464"/>
          <a:stretch>
            <a:fillRect/>
          </a:stretch>
        </p:blipFill>
        <p:spPr bwMode="auto">
          <a:xfrm>
            <a:off x="6256865" y="1213480"/>
            <a:ext cx="5291667" cy="4431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3242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• Diaphragmatic (inferior) surface of heart">
            <a:extLst>
              <a:ext uri="{FF2B5EF4-FFF2-40B4-BE49-F238E27FC236}">
                <a16:creationId xmlns:a16="http://schemas.microsoft.com/office/drawing/2014/main" id="{5F1FD9B4-5B1D-904B-9F4D-2DBEED21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66676" y="643466"/>
            <a:ext cx="9058648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86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e four borders of the heart are">
            <a:extLst>
              <a:ext uri="{FF2B5EF4-FFF2-40B4-BE49-F238E27FC236}">
                <a16:creationId xmlns:a16="http://schemas.microsoft.com/office/drawing/2014/main" id="{9F1C6EFE-39FB-7A49-B961-0A0748BC3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447" t="10270" r="21672" b="10136"/>
          <a:stretch>
            <a:fillRect/>
          </a:stretch>
        </p:blipFill>
        <p:spPr bwMode="auto">
          <a:xfrm>
            <a:off x="3359710" y="643466"/>
            <a:ext cx="5472580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70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e four borders of the heart are">
            <a:extLst>
              <a:ext uri="{FF2B5EF4-FFF2-40B4-BE49-F238E27FC236}">
                <a16:creationId xmlns:a16="http://schemas.microsoft.com/office/drawing/2014/main" id="{789DE64B-0736-F543-A606-CD5D1BD8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3467" y="1082596"/>
            <a:ext cx="10905066" cy="4692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667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e transverse pericardial sinus">
            <a:extLst>
              <a:ext uri="{FF2B5EF4-FFF2-40B4-BE49-F238E27FC236}">
                <a16:creationId xmlns:a16="http://schemas.microsoft.com/office/drawing/2014/main" id="{A0BDB326-B71B-1F41-AD6F-4864034D2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81955" y="643466"/>
            <a:ext cx="7428089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885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F23318BF-72DA-40DA-87E0-6CD529DE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0"/>
            <a:ext cx="949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0AA9DC41-006D-CD46-99D2-BAB5EF0F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40591" y="643466"/>
            <a:ext cx="7710817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6558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e surface heart border">
            <a:extLst>
              <a:ext uri="{FF2B5EF4-FFF2-40B4-BE49-F238E27FC236}">
                <a16:creationId xmlns:a16="http://schemas.microsoft.com/office/drawing/2014/main" id="{8712C243-D362-EF4B-BCA1-74166FDA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7524" r="2194" b="1461"/>
          <a:stretch>
            <a:fillRect/>
          </a:stretch>
        </p:blipFill>
        <p:spPr bwMode="auto">
          <a:xfrm>
            <a:off x="2693169" y="643466"/>
            <a:ext cx="6805662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5412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e surface heart valve">
            <a:extLst>
              <a:ext uri="{FF2B5EF4-FFF2-40B4-BE49-F238E27FC236}">
                <a16:creationId xmlns:a16="http://schemas.microsoft.com/office/drawing/2014/main" id="{051719AF-5072-934F-B1D1-D601460A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975" b="15062"/>
          <a:stretch>
            <a:fillRect/>
          </a:stretch>
        </p:blipFill>
        <p:spPr bwMode="auto">
          <a:xfrm>
            <a:off x="2166409" y="643466"/>
            <a:ext cx="7859181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3976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A33C276-835C-574F-A172-1D9D9918E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84510" y="643466"/>
            <a:ext cx="8222980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8687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esurface heart valve(mitral area)">
            <a:extLst>
              <a:ext uri="{FF2B5EF4-FFF2-40B4-BE49-F238E27FC236}">
                <a16:creationId xmlns:a16="http://schemas.microsoft.com/office/drawing/2014/main" id="{49947096-FAD5-FB4F-A09B-EA2C457A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65622" y="643466"/>
            <a:ext cx="4860755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7035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9B59A3E9-8633-3E42-8EE6-987826D13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57" y="0"/>
            <a:ext cx="7902222" cy="5291667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2D4BFDB-1D75-D84A-ACC3-34B783C56868}"/>
              </a:ext>
            </a:extLst>
          </p:cNvPr>
          <p:cNvSpPr txBox="1"/>
          <p:nvPr/>
        </p:nvSpPr>
        <p:spPr>
          <a:xfrm>
            <a:off x="4476044" y="5404556"/>
            <a:ext cx="4188179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5500" dirty="0">
                <a:latin typeface="Algerian" pitchFamily="82" charset="0"/>
                <a:cs typeface="Aharoni" panose="02010803020104030203" pitchFamily="2" charset="-79"/>
              </a:rPr>
              <a:t>Good luck</a:t>
            </a:r>
            <a:endParaRPr lang="ar-JO" sz="5500" dirty="0">
              <a:latin typeface="Algerian" pitchFamily="82" charset="0"/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24411435-2E87-2F4A-A661-B72EAD34F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487" y="0"/>
            <a:ext cx="2762957" cy="12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7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708-94AF-441F-AF32-35C86D7387DF}"/>
              </a:ext>
            </a:extLst>
          </p:cNvPr>
          <p:cNvSpPr txBox="1"/>
          <p:nvPr/>
        </p:nvSpPr>
        <p:spPr>
          <a:xfrm>
            <a:off x="588963" y="855663"/>
            <a:ext cx="4560887" cy="11287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>
                <a:latin typeface="+mj-lt"/>
                <a:ea typeface="+mj-ea"/>
                <a:cs typeface="+mj-cs"/>
              </a:rPr>
              <a:t>Ulnar artery</a:t>
            </a:r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D1AFDA10-65B3-4F4A-AC59-EF137889C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330450"/>
            <a:ext cx="45593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Deep palmar branch. Curves medially around the hook of the hamate to the deep layer of the palm.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 it anastomoses with the deep palmar arch of the radial artery.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 It also gives rise to the </a:t>
            </a:r>
            <a:r>
              <a:rPr lang="en-US" altLang="en-US" sz="2000" b="1"/>
              <a:t>palmar metacarpal </a:t>
            </a:r>
            <a:r>
              <a:rPr lang="en-US" altLang="en-US" sz="2000"/>
              <a:t>arteries.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which in turn anastomose with the </a:t>
            </a:r>
            <a:r>
              <a:rPr lang="en-US" altLang="en-US" sz="2000" b="1"/>
              <a:t>common palmar digital </a:t>
            </a:r>
            <a:r>
              <a:rPr lang="en-US" altLang="en-US" sz="2000"/>
              <a:t>arteries.</a:t>
            </a: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EFEF94DB-3863-4EAB-AFF4-9867F26C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" r="-2" b="13591"/>
          <a:stretch>
            <a:fillRect/>
          </a:stretch>
        </p:blipFill>
        <p:spPr bwMode="auto">
          <a:xfrm>
            <a:off x="5978525" y="800100"/>
            <a:ext cx="54244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924815-0AFB-4F79-AB5A-0F90693B38DF}"/>
              </a:ext>
            </a:extLst>
          </p:cNvPr>
          <p:cNvSpPr/>
          <p:nvPr/>
        </p:nvSpPr>
        <p:spPr>
          <a:xfrm>
            <a:off x="196850" y="1479550"/>
            <a:ext cx="4705350" cy="4802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b="1">
                <a:latin typeface="TradeGothic-Bold"/>
              </a:rPr>
              <a:t>Superficial palmar arch. 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/>
              <a:t>The superficial palmar arch, the main termination of the ulnar artery.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/>
              <a:t>gives rise to </a:t>
            </a:r>
            <a:r>
              <a:rPr lang="en-GB" u="sng"/>
              <a:t>three </a:t>
            </a:r>
            <a:r>
              <a:rPr lang="en-GB" b="1" u="sng"/>
              <a:t>common palmar digital arteries </a:t>
            </a:r>
            <a:r>
              <a:rPr lang="en-GB"/>
              <a:t>that anastomose with the </a:t>
            </a:r>
            <a:r>
              <a:rPr lang="en-GB" b="1"/>
              <a:t>palmar metacarpal arteries </a:t>
            </a:r>
            <a:r>
              <a:rPr lang="en-GB"/>
              <a:t>from the deep palmar arch. 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/>
              <a:t>Each common palmar digital artery divides into </a:t>
            </a:r>
            <a:r>
              <a:rPr lang="en-GB" b="1">
                <a:solidFill>
                  <a:srgbClr val="FF0000"/>
                </a:solidFill>
              </a:rPr>
              <a:t>A PAIR </a:t>
            </a:r>
            <a:r>
              <a:rPr lang="en-GB"/>
              <a:t>of </a:t>
            </a:r>
            <a:r>
              <a:rPr lang="en-GB" b="1"/>
              <a:t>proper palmar digital arteries, </a:t>
            </a:r>
            <a:r>
              <a:rPr lang="en-GB"/>
              <a:t>which run along the adjacent sides of the 2nd–4th digits.</a:t>
            </a:r>
          </a:p>
          <a:p>
            <a:pPr>
              <a:defRPr/>
            </a:pPr>
            <a:endParaRPr lang="en-GB" b="1">
              <a:latin typeface="TradeGothic-Bold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/>
              <a:t>The superficial palmar arch </a:t>
            </a:r>
            <a:r>
              <a:rPr lang="en-GB">
                <a:latin typeface="Minion-Regular"/>
              </a:rPr>
              <a:t>anastomoses with </a:t>
            </a:r>
            <a:r>
              <a:rPr lang="en-GB" u="sng">
                <a:latin typeface="Minion-Regular"/>
              </a:rPr>
              <a:t>the palmar branch of the radial artery just deep to the palmar aponeurosis, where it gives rise to the common palmar digital arteries. </a:t>
            </a:r>
          </a:p>
        </p:txBody>
      </p:sp>
      <p:sp>
        <p:nvSpPr>
          <p:cNvPr id="28675" name="TextBox 2">
            <a:extLst>
              <a:ext uri="{FF2B5EF4-FFF2-40B4-BE49-F238E27FC236}">
                <a16:creationId xmlns:a16="http://schemas.microsoft.com/office/drawing/2014/main" id="{D7983C05-089E-40C4-8CCA-B289DD341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76263"/>
            <a:ext cx="233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b="1"/>
              <a:t>Ulnar artery </a:t>
            </a:r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0325D587-78E5-45A5-90D6-67A7E38F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828800"/>
            <a:ext cx="609123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851C0CF-CACC-4B77-B4DF-C9ADBA39A1D0}"/>
              </a:ext>
            </a:extLst>
          </p:cNvPr>
          <p:cNvSpPr/>
          <p:nvPr/>
        </p:nvSpPr>
        <p:spPr>
          <a:xfrm>
            <a:off x="9953625" y="2106613"/>
            <a:ext cx="674688" cy="42386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31DD88-7D1C-4F53-B0DA-2769CC5C6AD2}"/>
              </a:ext>
            </a:extLst>
          </p:cNvPr>
          <p:cNvSpPr/>
          <p:nvPr/>
        </p:nvSpPr>
        <p:spPr>
          <a:xfrm>
            <a:off x="9953625" y="3300413"/>
            <a:ext cx="1217613" cy="4238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3F85D5-1B82-4F12-BB98-8770D1816AA3}"/>
              </a:ext>
            </a:extLst>
          </p:cNvPr>
          <p:cNvSpPr/>
          <p:nvPr/>
        </p:nvSpPr>
        <p:spPr>
          <a:xfrm>
            <a:off x="9953625" y="3724275"/>
            <a:ext cx="1217613" cy="4238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B062AE-233B-44EA-A3D7-4AC5815F2483}"/>
              </a:ext>
            </a:extLst>
          </p:cNvPr>
          <p:cNvSpPr/>
          <p:nvPr/>
        </p:nvSpPr>
        <p:spPr>
          <a:xfrm>
            <a:off x="9953625" y="4572000"/>
            <a:ext cx="1576388" cy="3968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CAE463-CCF9-4280-9195-22DC2BFED768}"/>
              </a:ext>
            </a:extLst>
          </p:cNvPr>
          <p:cNvSpPr/>
          <p:nvPr/>
        </p:nvSpPr>
        <p:spPr>
          <a:xfrm flipV="1">
            <a:off x="10026650" y="5075238"/>
            <a:ext cx="1503363" cy="3190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164970-FB92-4DB4-BA0F-D50478F021FA}"/>
              </a:ext>
            </a:extLst>
          </p:cNvPr>
          <p:cNvSpPr/>
          <p:nvPr/>
        </p:nvSpPr>
        <p:spPr>
          <a:xfrm>
            <a:off x="5313363" y="2530475"/>
            <a:ext cx="1285875" cy="4254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C0D73F-0E2C-4B45-B891-BE6BBD2974D9}"/>
              </a:ext>
            </a:extLst>
          </p:cNvPr>
          <p:cNvSpPr/>
          <p:nvPr/>
        </p:nvSpPr>
        <p:spPr>
          <a:xfrm>
            <a:off x="7567613" y="2795588"/>
            <a:ext cx="1285875" cy="177641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rterial supply to the hand | Radiology Reference Article | Radiopaedia.org">
            <a:extLst>
              <a:ext uri="{FF2B5EF4-FFF2-40B4-BE49-F238E27FC236}">
                <a16:creationId xmlns:a16="http://schemas.microsoft.com/office/drawing/2014/main" id="{0C313A1B-C5B0-42DE-9503-BC6D806F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469900"/>
            <a:ext cx="56515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CCA4F3-494A-4B5C-B798-A2BB63FB6A23}"/>
              </a:ext>
            </a:extLst>
          </p:cNvPr>
          <p:cNvSpPr/>
          <p:nvPr/>
        </p:nvSpPr>
        <p:spPr>
          <a:xfrm>
            <a:off x="488950" y="1333500"/>
            <a:ext cx="5268913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>
                <a:latin typeface="TradeGothic-BoldCondTwenty"/>
              </a:rPr>
              <a:t>RADIAL ARTERY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000"/>
              <a:t>The </a:t>
            </a:r>
            <a:r>
              <a:rPr lang="en-GB" sz="2000" b="1"/>
              <a:t>radial artery </a:t>
            </a:r>
            <a:r>
              <a:rPr lang="en-GB" sz="2000"/>
              <a:t>curves dorsally around the scaphoid and trapezium and crosses the floor of the </a:t>
            </a:r>
            <a:r>
              <a:rPr lang="en-GB" sz="2000" i="1"/>
              <a:t>anatomical snuff box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000"/>
              <a:t>It enters the palm by passing between the heads of the </a:t>
            </a:r>
            <a:r>
              <a:rPr lang="en-GB" sz="2000" b="1">
                <a:solidFill>
                  <a:srgbClr val="7030A0"/>
                </a:solidFill>
              </a:rPr>
              <a:t>1st dorsal interosseous muscle </a:t>
            </a:r>
            <a:r>
              <a:rPr lang="en-GB" sz="2000"/>
              <a:t>and then turns medially, passing between the heads of the</a:t>
            </a:r>
          </a:p>
          <a:p>
            <a:pPr>
              <a:defRPr/>
            </a:pPr>
            <a:r>
              <a:rPr lang="en-GB" sz="2000"/>
              <a:t>adductor pollicis.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000"/>
              <a:t>The radial artery ends by anastomosing</a:t>
            </a:r>
          </a:p>
          <a:p>
            <a:pPr>
              <a:defRPr/>
            </a:pPr>
            <a:r>
              <a:rPr lang="en-GB" sz="2000"/>
              <a:t>with the </a:t>
            </a:r>
            <a:r>
              <a:rPr lang="en-GB" sz="2000" b="1">
                <a:solidFill>
                  <a:srgbClr val="7030A0"/>
                </a:solidFill>
              </a:rPr>
              <a:t>deep branch of the ulnar artery</a:t>
            </a:r>
            <a:r>
              <a:rPr lang="en-GB" sz="2000"/>
              <a:t> to form the</a:t>
            </a:r>
          </a:p>
          <a:p>
            <a:pPr>
              <a:defRPr/>
            </a:pPr>
            <a:r>
              <a:rPr lang="en-GB" sz="2000" b="1">
                <a:solidFill>
                  <a:srgbClr val="7030A0"/>
                </a:solidFill>
              </a:rPr>
              <a:t>DEEP PALMAR ARCH, </a:t>
            </a:r>
            <a:r>
              <a:rPr lang="en-GB" sz="2000"/>
              <a:t>which is formed mainly by the radial artery.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56DFD412-BBFF-48D2-A566-FA4054B9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58750"/>
            <a:ext cx="6029325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D7CE7C-6153-4078-92DE-01463D0CA066}"/>
              </a:ext>
            </a:extLst>
          </p:cNvPr>
          <p:cNvSpPr/>
          <p:nvPr/>
        </p:nvSpPr>
        <p:spPr>
          <a:xfrm>
            <a:off x="6546850" y="2706688"/>
            <a:ext cx="515938" cy="33178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53384-5237-4400-BCC1-54E3070496AA}"/>
              </a:ext>
            </a:extLst>
          </p:cNvPr>
          <p:cNvSpPr/>
          <p:nvPr/>
        </p:nvSpPr>
        <p:spPr>
          <a:xfrm>
            <a:off x="6096000" y="2173288"/>
            <a:ext cx="966788" cy="5334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8B54F045A074CA01257B5EBC94D5C" ma:contentTypeVersion="3" ma:contentTypeDescription="Create a new document." ma:contentTypeScope="" ma:versionID="72d56ccc5ad90799510a7800b76fe540">
  <xsd:schema xmlns:xsd="http://www.w3.org/2001/XMLSchema" xmlns:xs="http://www.w3.org/2001/XMLSchema" xmlns:p="http://schemas.microsoft.com/office/2006/metadata/properties" xmlns:ns2="c06123a4-c520-4464-9d0d-f3777228c10d" targetNamespace="http://schemas.microsoft.com/office/2006/metadata/properties" ma:root="true" ma:fieldsID="24d350e80799e131cec90cba7ca53ab7" ns2:_="">
    <xsd:import namespace="c06123a4-c520-4464-9d0d-f3777228c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123a4-c520-4464-9d0d-f3777228c1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7CF43A-2FE5-4258-8E6C-5F3A6B6F7774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630A8B49-526A-4349-8C8E-51C6A98DCB7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c06123a4-c520-4464-9d0d-f3777228c10d"/>
  </ds:schemaRefs>
</ds:datastoreItem>
</file>

<file path=customXml/itemProps3.xml><?xml version="1.0" encoding="utf-8"?>
<ds:datastoreItem xmlns:ds="http://schemas.openxmlformats.org/officeDocument/2006/customXml" ds:itemID="{9A5CD767-672E-4E25-96D0-9339262D8E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55</Slides>
  <Notes>0</Notes>
  <HiddenSlides>0</HiddenSlide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55</vt:i4>
      </vt:variant>
    </vt:vector>
  </HeadingPairs>
  <TitlesOfParts>
    <vt:vector size="57" baseType="lpstr">
      <vt:lpstr>1_Office Theme</vt:lpstr>
      <vt:lpstr>2_Office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Bushra Fayiz bashayreh zaidanen</cp:lastModifiedBy>
  <cp:revision>2</cp:revision>
  <dcterms:created xsi:type="dcterms:W3CDTF">2018-09-07T22:08:00Z</dcterms:created>
  <dcterms:modified xsi:type="dcterms:W3CDTF">2021-12-05T08:52:43Z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0x0101005B01A16C4DB23F439B1F50E78FFA4777</vt:lpwstr>
  </property>
</Properties>
</file>