
<file path=[Content_Types].xml><?xml version="1.0" encoding="utf-8"?>
<Types xmlns="http://schemas.openxmlformats.org/package/2006/content-types">
  <Default Extension="jfif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0.jpg" ContentType="image/jpeg"/>
  <Override PartName="/ppt/media/image15.jpg" ContentType="image/jpeg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-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0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790" y="262974"/>
            <a:ext cx="8237970" cy="538609"/>
          </a:xfrm>
        </p:spPr>
        <p:txBody>
          <a:bodyPr lIns="0" tIns="0" rIns="0" bIns="0"/>
          <a:lstStyle>
            <a:lvl1pPr>
              <a:defRPr sz="35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740" y="1646950"/>
            <a:ext cx="8320924" cy="400110"/>
          </a:xfrm>
        </p:spPr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9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2922"/>
          </a:xfrm>
          <a:custGeom>
            <a:avLst/>
            <a:gdLst/>
            <a:ahLst/>
            <a:cxnLst/>
            <a:rect l="l" t="t" r="r" b="b"/>
            <a:pathLst>
              <a:path w="10045700" h="5650865">
                <a:moveTo>
                  <a:pt x="10045700" y="0"/>
                </a:moveTo>
                <a:lnTo>
                  <a:pt x="0" y="0"/>
                </a:lnTo>
                <a:lnTo>
                  <a:pt x="0" y="5650706"/>
                </a:lnTo>
                <a:lnTo>
                  <a:pt x="10045700" y="5650706"/>
                </a:lnTo>
                <a:lnTo>
                  <a:pt x="10045700" y="0"/>
                </a:lnTo>
                <a:close/>
              </a:path>
            </a:pathLst>
          </a:custGeom>
          <a:solidFill>
            <a:srgbClr val="E7F1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" y="0"/>
            <a:ext cx="3453565" cy="3520697"/>
          </a:xfrm>
          <a:custGeom>
            <a:avLst/>
            <a:gdLst/>
            <a:ahLst/>
            <a:cxnLst/>
            <a:rect l="l" t="t" r="r" b="b"/>
            <a:pathLst>
              <a:path w="3794125" h="3868420">
                <a:moveTo>
                  <a:pt x="3794104" y="0"/>
                </a:moveTo>
                <a:lnTo>
                  <a:pt x="0" y="0"/>
                </a:lnTo>
                <a:lnTo>
                  <a:pt x="0" y="3868207"/>
                </a:lnTo>
                <a:lnTo>
                  <a:pt x="3794104" y="3868207"/>
                </a:lnTo>
                <a:lnTo>
                  <a:pt x="3794104" y="0"/>
                </a:lnTo>
                <a:close/>
              </a:path>
            </a:pathLst>
          </a:custGeom>
          <a:solidFill>
            <a:srgbClr val="A1D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790" y="262974"/>
            <a:ext cx="8237970" cy="538609"/>
          </a:xfrm>
        </p:spPr>
        <p:txBody>
          <a:bodyPr lIns="0" tIns="0" rIns="0" bIns="0"/>
          <a:lstStyle>
            <a:lvl1pPr>
              <a:defRPr sz="35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9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2922"/>
          </a:xfrm>
          <a:custGeom>
            <a:avLst/>
            <a:gdLst/>
            <a:ahLst/>
            <a:cxnLst/>
            <a:rect l="l" t="t" r="r" b="b"/>
            <a:pathLst>
              <a:path w="10045700" h="5650865">
                <a:moveTo>
                  <a:pt x="10045700" y="0"/>
                </a:moveTo>
                <a:lnTo>
                  <a:pt x="0" y="0"/>
                </a:lnTo>
                <a:lnTo>
                  <a:pt x="0" y="5650706"/>
                </a:lnTo>
                <a:lnTo>
                  <a:pt x="10045700" y="5650706"/>
                </a:lnTo>
                <a:lnTo>
                  <a:pt x="10045700" y="0"/>
                </a:lnTo>
                <a:close/>
              </a:path>
            </a:pathLst>
          </a:custGeom>
          <a:solidFill>
            <a:srgbClr val="E7F1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960027" y="0"/>
            <a:ext cx="3184216" cy="3490645"/>
          </a:xfrm>
          <a:custGeom>
            <a:avLst/>
            <a:gdLst/>
            <a:ahLst/>
            <a:cxnLst/>
            <a:rect l="l" t="t" r="r" b="b"/>
            <a:pathLst>
              <a:path w="3498215" h="3835400">
                <a:moveTo>
                  <a:pt x="3497948" y="0"/>
                </a:moveTo>
                <a:lnTo>
                  <a:pt x="0" y="0"/>
                </a:lnTo>
                <a:lnTo>
                  <a:pt x="0" y="3834777"/>
                </a:lnTo>
                <a:lnTo>
                  <a:pt x="3497948" y="3834777"/>
                </a:lnTo>
                <a:lnTo>
                  <a:pt x="3497948" y="0"/>
                </a:lnTo>
                <a:close/>
              </a:path>
            </a:pathLst>
          </a:custGeom>
          <a:solidFill>
            <a:srgbClr val="A1D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3476523"/>
            <a:ext cx="1986017" cy="1666724"/>
          </a:xfrm>
          <a:custGeom>
            <a:avLst/>
            <a:gdLst/>
            <a:ahLst/>
            <a:cxnLst/>
            <a:rect l="l" t="t" r="r" b="b"/>
            <a:pathLst>
              <a:path w="2181860" h="1831339">
                <a:moveTo>
                  <a:pt x="2181254" y="0"/>
                </a:moveTo>
                <a:lnTo>
                  <a:pt x="0" y="0"/>
                </a:lnTo>
                <a:lnTo>
                  <a:pt x="0" y="1830823"/>
                </a:lnTo>
                <a:lnTo>
                  <a:pt x="2181254" y="1830823"/>
                </a:lnTo>
                <a:lnTo>
                  <a:pt x="2181254" y="0"/>
                </a:lnTo>
                <a:close/>
              </a:path>
            </a:pathLst>
          </a:custGeom>
          <a:solidFill>
            <a:srgbClr val="F1B7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986675" y="3476523"/>
            <a:ext cx="1986017" cy="1666724"/>
          </a:xfrm>
          <a:custGeom>
            <a:avLst/>
            <a:gdLst/>
            <a:ahLst/>
            <a:cxnLst/>
            <a:rect l="l" t="t" r="r" b="b"/>
            <a:pathLst>
              <a:path w="2181860" h="1831339">
                <a:moveTo>
                  <a:pt x="2181254" y="0"/>
                </a:moveTo>
                <a:lnTo>
                  <a:pt x="0" y="0"/>
                </a:lnTo>
                <a:lnTo>
                  <a:pt x="0" y="1830823"/>
                </a:lnTo>
                <a:lnTo>
                  <a:pt x="2181254" y="1830823"/>
                </a:lnTo>
                <a:lnTo>
                  <a:pt x="2181254" y="0"/>
                </a:lnTo>
                <a:close/>
              </a:path>
            </a:pathLst>
          </a:custGeom>
          <a:solidFill>
            <a:srgbClr val="A1D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973350" y="3476523"/>
            <a:ext cx="1986017" cy="1666724"/>
          </a:xfrm>
          <a:custGeom>
            <a:avLst/>
            <a:gdLst/>
            <a:ahLst/>
            <a:cxnLst/>
            <a:rect l="l" t="t" r="r" b="b"/>
            <a:pathLst>
              <a:path w="2181859" h="1831339">
                <a:moveTo>
                  <a:pt x="2181254" y="0"/>
                </a:moveTo>
                <a:lnTo>
                  <a:pt x="0" y="0"/>
                </a:lnTo>
                <a:lnTo>
                  <a:pt x="0" y="1830823"/>
                </a:lnTo>
                <a:lnTo>
                  <a:pt x="2181254" y="1830823"/>
                </a:lnTo>
                <a:lnTo>
                  <a:pt x="2181254" y="0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002673" y="433479"/>
            <a:ext cx="1772156" cy="2346939"/>
          </a:xfrm>
          <a:custGeom>
            <a:avLst/>
            <a:gdLst/>
            <a:ahLst/>
            <a:cxnLst/>
            <a:rect l="l" t="t" r="r" b="b"/>
            <a:pathLst>
              <a:path w="1946909" h="2578735">
                <a:moveTo>
                  <a:pt x="651968" y="0"/>
                </a:moveTo>
                <a:lnTo>
                  <a:pt x="600715" y="43603"/>
                </a:lnTo>
                <a:lnTo>
                  <a:pt x="575395" y="96558"/>
                </a:lnTo>
                <a:lnTo>
                  <a:pt x="548069" y="176237"/>
                </a:lnTo>
                <a:lnTo>
                  <a:pt x="480154" y="418852"/>
                </a:lnTo>
                <a:lnTo>
                  <a:pt x="377672" y="798997"/>
                </a:lnTo>
                <a:lnTo>
                  <a:pt x="284215" y="1149602"/>
                </a:lnTo>
                <a:lnTo>
                  <a:pt x="243376" y="1303597"/>
                </a:lnTo>
                <a:lnTo>
                  <a:pt x="204093" y="1422371"/>
                </a:lnTo>
                <a:lnTo>
                  <a:pt x="118340" y="1686736"/>
                </a:lnTo>
                <a:lnTo>
                  <a:pt x="34261" y="1958754"/>
                </a:lnTo>
                <a:lnTo>
                  <a:pt x="0" y="2100488"/>
                </a:lnTo>
                <a:lnTo>
                  <a:pt x="4220" y="2113415"/>
                </a:lnTo>
                <a:lnTo>
                  <a:pt x="50232" y="2160680"/>
                </a:lnTo>
                <a:lnTo>
                  <a:pt x="127253" y="2199630"/>
                </a:lnTo>
                <a:lnTo>
                  <a:pt x="185234" y="2221448"/>
                </a:lnTo>
                <a:lnTo>
                  <a:pt x="258668" y="2244878"/>
                </a:lnTo>
                <a:lnTo>
                  <a:pt x="349413" y="2269957"/>
                </a:lnTo>
                <a:lnTo>
                  <a:pt x="459323" y="2296722"/>
                </a:lnTo>
                <a:lnTo>
                  <a:pt x="522637" y="2312469"/>
                </a:lnTo>
                <a:lnTo>
                  <a:pt x="585930" y="2330366"/>
                </a:lnTo>
                <a:lnTo>
                  <a:pt x="648875" y="2350002"/>
                </a:lnTo>
                <a:lnTo>
                  <a:pt x="711143" y="2370968"/>
                </a:lnTo>
                <a:lnTo>
                  <a:pt x="772410" y="2392855"/>
                </a:lnTo>
                <a:lnTo>
                  <a:pt x="832347" y="2415254"/>
                </a:lnTo>
                <a:lnTo>
                  <a:pt x="890628" y="2437754"/>
                </a:lnTo>
                <a:lnTo>
                  <a:pt x="1052265" y="2501772"/>
                </a:lnTo>
                <a:lnTo>
                  <a:pt x="1100652" y="2520586"/>
                </a:lnTo>
                <a:lnTo>
                  <a:pt x="1145748" y="2537455"/>
                </a:lnTo>
                <a:lnTo>
                  <a:pt x="1187227" y="2551970"/>
                </a:lnTo>
                <a:lnTo>
                  <a:pt x="1224761" y="2563721"/>
                </a:lnTo>
                <a:lnTo>
                  <a:pt x="1286687" y="2577295"/>
                </a:lnTo>
                <a:lnTo>
                  <a:pt x="1310426" y="2578299"/>
                </a:lnTo>
                <a:lnTo>
                  <a:pt x="1328912" y="2574901"/>
                </a:lnTo>
                <a:lnTo>
                  <a:pt x="1362421" y="2535971"/>
                </a:lnTo>
                <a:lnTo>
                  <a:pt x="1381867" y="2491820"/>
                </a:lnTo>
                <a:lnTo>
                  <a:pt x="1400004" y="2438182"/>
                </a:lnTo>
                <a:lnTo>
                  <a:pt x="1416681" y="2378998"/>
                </a:lnTo>
                <a:lnTo>
                  <a:pt x="1431746" y="2318211"/>
                </a:lnTo>
                <a:lnTo>
                  <a:pt x="1445047" y="2259761"/>
                </a:lnTo>
                <a:lnTo>
                  <a:pt x="1465751" y="2165641"/>
                </a:lnTo>
                <a:lnTo>
                  <a:pt x="1472849" y="2137854"/>
                </a:lnTo>
                <a:lnTo>
                  <a:pt x="1549260" y="1869066"/>
                </a:lnTo>
                <a:lnTo>
                  <a:pt x="1699997" y="1334456"/>
                </a:lnTo>
                <a:lnTo>
                  <a:pt x="1913784" y="574693"/>
                </a:lnTo>
                <a:lnTo>
                  <a:pt x="1923341" y="552155"/>
                </a:lnTo>
                <a:lnTo>
                  <a:pt x="1940168" y="498438"/>
                </a:lnTo>
                <a:lnTo>
                  <a:pt x="1946493" y="434387"/>
                </a:lnTo>
                <a:lnTo>
                  <a:pt x="1924549" y="380849"/>
                </a:lnTo>
                <a:lnTo>
                  <a:pt x="1706651" y="298158"/>
                </a:lnTo>
                <a:lnTo>
                  <a:pt x="1281880" y="169969"/>
                </a:lnTo>
                <a:lnTo>
                  <a:pt x="867610" y="52113"/>
                </a:lnTo>
                <a:lnTo>
                  <a:pt x="681215" y="421"/>
                </a:lnTo>
                <a:lnTo>
                  <a:pt x="651968" y="0"/>
                </a:lnTo>
                <a:close/>
              </a:path>
            </a:pathLst>
          </a:custGeom>
          <a:solidFill>
            <a:srgbClr val="2940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7273622" y="704252"/>
            <a:ext cx="1272762" cy="1803115"/>
          </a:xfrm>
          <a:custGeom>
            <a:avLst/>
            <a:gdLst/>
            <a:ahLst/>
            <a:cxnLst/>
            <a:rect l="l" t="t" r="r" b="b"/>
            <a:pathLst>
              <a:path w="1398270" h="1981200">
                <a:moveTo>
                  <a:pt x="647875" y="0"/>
                </a:moveTo>
                <a:lnTo>
                  <a:pt x="608249" y="710"/>
                </a:lnTo>
                <a:lnTo>
                  <a:pt x="555627" y="12283"/>
                </a:lnTo>
                <a:lnTo>
                  <a:pt x="501680" y="34667"/>
                </a:lnTo>
                <a:lnTo>
                  <a:pt x="458076" y="67811"/>
                </a:lnTo>
                <a:lnTo>
                  <a:pt x="444073" y="132226"/>
                </a:lnTo>
                <a:lnTo>
                  <a:pt x="444529" y="185182"/>
                </a:lnTo>
                <a:lnTo>
                  <a:pt x="454711" y="239994"/>
                </a:lnTo>
                <a:lnTo>
                  <a:pt x="478184" y="287681"/>
                </a:lnTo>
                <a:lnTo>
                  <a:pt x="518512" y="319260"/>
                </a:lnTo>
                <a:lnTo>
                  <a:pt x="575281" y="336806"/>
                </a:lnTo>
                <a:lnTo>
                  <a:pt x="626011" y="342172"/>
                </a:lnTo>
                <a:lnTo>
                  <a:pt x="670026" y="337072"/>
                </a:lnTo>
                <a:lnTo>
                  <a:pt x="706649" y="323220"/>
                </a:lnTo>
                <a:lnTo>
                  <a:pt x="771432" y="249112"/>
                </a:lnTo>
                <a:lnTo>
                  <a:pt x="788753" y="192192"/>
                </a:lnTo>
                <a:lnTo>
                  <a:pt x="793437" y="143089"/>
                </a:lnTo>
                <a:lnTo>
                  <a:pt x="791756" y="113318"/>
                </a:lnTo>
                <a:lnTo>
                  <a:pt x="780823" y="88496"/>
                </a:lnTo>
                <a:lnTo>
                  <a:pt x="753386" y="53950"/>
                </a:lnTo>
                <a:lnTo>
                  <a:pt x="709163" y="20758"/>
                </a:lnTo>
                <a:lnTo>
                  <a:pt x="647875" y="0"/>
                </a:lnTo>
                <a:close/>
              </a:path>
              <a:path w="1398270" h="1981200">
                <a:moveTo>
                  <a:pt x="499900" y="484408"/>
                </a:moveTo>
                <a:lnTo>
                  <a:pt x="460158" y="485392"/>
                </a:lnTo>
                <a:lnTo>
                  <a:pt x="407384" y="496922"/>
                </a:lnTo>
                <a:lnTo>
                  <a:pt x="353417" y="519147"/>
                </a:lnTo>
                <a:lnTo>
                  <a:pt x="310101" y="552218"/>
                </a:lnTo>
                <a:lnTo>
                  <a:pt x="296052" y="616902"/>
                </a:lnTo>
                <a:lnTo>
                  <a:pt x="296458" y="669749"/>
                </a:lnTo>
                <a:lnTo>
                  <a:pt x="306542" y="724338"/>
                </a:lnTo>
                <a:lnTo>
                  <a:pt x="329849" y="771721"/>
                </a:lnTo>
                <a:lnTo>
                  <a:pt x="369922" y="802952"/>
                </a:lnTo>
                <a:lnTo>
                  <a:pt x="426686" y="820562"/>
                </a:lnTo>
                <a:lnTo>
                  <a:pt x="477407" y="826056"/>
                </a:lnTo>
                <a:lnTo>
                  <a:pt x="521414" y="821052"/>
                </a:lnTo>
                <a:lnTo>
                  <a:pt x="558039" y="807169"/>
                </a:lnTo>
                <a:lnTo>
                  <a:pt x="623123" y="732826"/>
                </a:lnTo>
                <a:lnTo>
                  <a:pt x="640413" y="675904"/>
                </a:lnTo>
                <a:lnTo>
                  <a:pt x="644941" y="626789"/>
                </a:lnTo>
                <a:lnTo>
                  <a:pt x="643166" y="597011"/>
                </a:lnTo>
                <a:lnTo>
                  <a:pt x="632596" y="572510"/>
                </a:lnTo>
                <a:lnTo>
                  <a:pt x="605353" y="538020"/>
                </a:lnTo>
                <a:lnTo>
                  <a:pt x="561200" y="504875"/>
                </a:lnTo>
                <a:lnTo>
                  <a:pt x="499900" y="484408"/>
                </a:lnTo>
                <a:close/>
              </a:path>
              <a:path w="1398270" h="1981200">
                <a:moveTo>
                  <a:pt x="351925" y="968816"/>
                </a:moveTo>
                <a:lnTo>
                  <a:pt x="312182" y="969811"/>
                </a:lnTo>
                <a:lnTo>
                  <a:pt x="259402" y="981413"/>
                </a:lnTo>
                <a:lnTo>
                  <a:pt x="205421" y="1003836"/>
                </a:lnTo>
                <a:lnTo>
                  <a:pt x="162075" y="1037292"/>
                </a:lnTo>
                <a:lnTo>
                  <a:pt x="148026" y="1101976"/>
                </a:lnTo>
                <a:lnTo>
                  <a:pt x="148432" y="1154823"/>
                </a:lnTo>
                <a:lnTo>
                  <a:pt x="158516" y="1209411"/>
                </a:lnTo>
                <a:lnTo>
                  <a:pt x="181823" y="1256794"/>
                </a:lnTo>
                <a:lnTo>
                  <a:pt x="221896" y="1288026"/>
                </a:lnTo>
                <a:lnTo>
                  <a:pt x="278660" y="1305636"/>
                </a:lnTo>
                <a:lnTo>
                  <a:pt x="329381" y="1311130"/>
                </a:lnTo>
                <a:lnTo>
                  <a:pt x="373388" y="1306125"/>
                </a:lnTo>
                <a:lnTo>
                  <a:pt x="410013" y="1292242"/>
                </a:lnTo>
                <a:lnTo>
                  <a:pt x="475097" y="1217899"/>
                </a:lnTo>
                <a:lnTo>
                  <a:pt x="492387" y="1160977"/>
                </a:lnTo>
                <a:lnTo>
                  <a:pt x="496915" y="1111862"/>
                </a:lnTo>
                <a:lnTo>
                  <a:pt x="495140" y="1082084"/>
                </a:lnTo>
                <a:lnTo>
                  <a:pt x="484570" y="1057572"/>
                </a:lnTo>
                <a:lnTo>
                  <a:pt x="457333" y="1023010"/>
                </a:lnTo>
                <a:lnTo>
                  <a:pt x="413195" y="989668"/>
                </a:lnTo>
                <a:lnTo>
                  <a:pt x="351925" y="968816"/>
                </a:lnTo>
                <a:close/>
              </a:path>
              <a:path w="1398270" h="1981200">
                <a:moveTo>
                  <a:pt x="203898" y="1453890"/>
                </a:moveTo>
                <a:lnTo>
                  <a:pt x="164156" y="1454884"/>
                </a:lnTo>
                <a:lnTo>
                  <a:pt x="111376" y="1466487"/>
                </a:lnTo>
                <a:lnTo>
                  <a:pt x="57394" y="1488910"/>
                </a:lnTo>
                <a:lnTo>
                  <a:pt x="14049" y="1522366"/>
                </a:lnTo>
                <a:lnTo>
                  <a:pt x="0" y="1587050"/>
                </a:lnTo>
                <a:lnTo>
                  <a:pt x="406" y="1639897"/>
                </a:lnTo>
                <a:lnTo>
                  <a:pt x="10490" y="1694485"/>
                </a:lnTo>
                <a:lnTo>
                  <a:pt x="33797" y="1741867"/>
                </a:lnTo>
                <a:lnTo>
                  <a:pt x="73869" y="1773099"/>
                </a:lnTo>
                <a:lnTo>
                  <a:pt x="130634" y="1790709"/>
                </a:lnTo>
                <a:lnTo>
                  <a:pt x="181355" y="1796202"/>
                </a:lnTo>
                <a:lnTo>
                  <a:pt x="225362" y="1791198"/>
                </a:lnTo>
                <a:lnTo>
                  <a:pt x="261987" y="1777315"/>
                </a:lnTo>
                <a:lnTo>
                  <a:pt x="327071" y="1702973"/>
                </a:lnTo>
                <a:lnTo>
                  <a:pt x="344360" y="1646051"/>
                </a:lnTo>
                <a:lnTo>
                  <a:pt x="348889" y="1596936"/>
                </a:lnTo>
                <a:lnTo>
                  <a:pt x="347114" y="1567158"/>
                </a:lnTo>
                <a:lnTo>
                  <a:pt x="336566" y="1542365"/>
                </a:lnTo>
                <a:lnTo>
                  <a:pt x="309326" y="1507834"/>
                </a:lnTo>
                <a:lnTo>
                  <a:pt x="265176" y="1474648"/>
                </a:lnTo>
                <a:lnTo>
                  <a:pt x="203898" y="1453890"/>
                </a:lnTo>
                <a:close/>
              </a:path>
              <a:path w="1398270" h="1981200">
                <a:moveTo>
                  <a:pt x="1252630" y="183908"/>
                </a:moveTo>
                <a:lnTo>
                  <a:pt x="1212982" y="184910"/>
                </a:lnTo>
                <a:lnTo>
                  <a:pt x="1160357" y="196524"/>
                </a:lnTo>
                <a:lnTo>
                  <a:pt x="1106407" y="218949"/>
                </a:lnTo>
                <a:lnTo>
                  <a:pt x="1062780" y="252384"/>
                </a:lnTo>
                <a:lnTo>
                  <a:pt x="1048732" y="317068"/>
                </a:lnTo>
                <a:lnTo>
                  <a:pt x="1049138" y="369915"/>
                </a:lnTo>
                <a:lnTo>
                  <a:pt x="1059222" y="424503"/>
                </a:lnTo>
                <a:lnTo>
                  <a:pt x="1082529" y="471886"/>
                </a:lnTo>
                <a:lnTo>
                  <a:pt x="1122601" y="503118"/>
                </a:lnTo>
                <a:lnTo>
                  <a:pt x="1179366" y="520728"/>
                </a:lnTo>
                <a:lnTo>
                  <a:pt x="1230087" y="526221"/>
                </a:lnTo>
                <a:lnTo>
                  <a:pt x="1274094" y="521217"/>
                </a:lnTo>
                <a:lnTo>
                  <a:pt x="1310719" y="507334"/>
                </a:lnTo>
                <a:lnTo>
                  <a:pt x="1375906" y="432998"/>
                </a:lnTo>
                <a:lnTo>
                  <a:pt x="1393425" y="376094"/>
                </a:lnTo>
                <a:lnTo>
                  <a:pt x="1398182" y="326996"/>
                </a:lnTo>
                <a:lnTo>
                  <a:pt x="1396511" y="297226"/>
                </a:lnTo>
                <a:lnTo>
                  <a:pt x="1385672" y="272412"/>
                </a:lnTo>
                <a:lnTo>
                  <a:pt x="1358390" y="237878"/>
                </a:lnTo>
                <a:lnTo>
                  <a:pt x="1314199" y="204688"/>
                </a:lnTo>
                <a:lnTo>
                  <a:pt x="1252630" y="183908"/>
                </a:lnTo>
                <a:close/>
              </a:path>
              <a:path w="1398270" h="1981200">
                <a:moveTo>
                  <a:pt x="1104604" y="668982"/>
                </a:moveTo>
                <a:lnTo>
                  <a:pt x="1064956" y="669973"/>
                </a:lnTo>
                <a:lnTo>
                  <a:pt x="1012338" y="681514"/>
                </a:lnTo>
                <a:lnTo>
                  <a:pt x="958402" y="703742"/>
                </a:lnTo>
                <a:lnTo>
                  <a:pt x="914805" y="736793"/>
                </a:lnTo>
                <a:lnTo>
                  <a:pt x="900756" y="801476"/>
                </a:lnTo>
                <a:lnTo>
                  <a:pt x="901162" y="854323"/>
                </a:lnTo>
                <a:lnTo>
                  <a:pt x="911247" y="908911"/>
                </a:lnTo>
                <a:lnTo>
                  <a:pt x="934553" y="956294"/>
                </a:lnTo>
                <a:lnTo>
                  <a:pt x="974626" y="987526"/>
                </a:lnTo>
                <a:lnTo>
                  <a:pt x="1031390" y="1005136"/>
                </a:lnTo>
                <a:lnTo>
                  <a:pt x="1082111" y="1010630"/>
                </a:lnTo>
                <a:lnTo>
                  <a:pt x="1126118" y="1005626"/>
                </a:lnTo>
                <a:lnTo>
                  <a:pt x="1162744" y="991742"/>
                </a:lnTo>
                <a:lnTo>
                  <a:pt x="1227827" y="917399"/>
                </a:lnTo>
                <a:lnTo>
                  <a:pt x="1245117" y="860477"/>
                </a:lnTo>
                <a:lnTo>
                  <a:pt x="1249645" y="811362"/>
                </a:lnTo>
                <a:lnTo>
                  <a:pt x="1247870" y="781584"/>
                </a:lnTo>
                <a:lnTo>
                  <a:pt x="1237293" y="757176"/>
                </a:lnTo>
                <a:lnTo>
                  <a:pt x="1210038" y="722843"/>
                </a:lnTo>
                <a:lnTo>
                  <a:pt x="1165883" y="689729"/>
                </a:lnTo>
                <a:lnTo>
                  <a:pt x="1104604" y="668982"/>
                </a:lnTo>
                <a:close/>
              </a:path>
              <a:path w="1398270" h="1981200">
                <a:moveTo>
                  <a:pt x="956578" y="1154055"/>
                </a:moveTo>
                <a:lnTo>
                  <a:pt x="916929" y="1155057"/>
                </a:lnTo>
                <a:lnTo>
                  <a:pt x="864305" y="1166671"/>
                </a:lnTo>
                <a:lnTo>
                  <a:pt x="810355" y="1189096"/>
                </a:lnTo>
                <a:lnTo>
                  <a:pt x="766728" y="1222531"/>
                </a:lnTo>
                <a:lnTo>
                  <a:pt x="752680" y="1287215"/>
                </a:lnTo>
                <a:lnTo>
                  <a:pt x="753085" y="1340062"/>
                </a:lnTo>
                <a:lnTo>
                  <a:pt x="763170" y="1394650"/>
                </a:lnTo>
                <a:lnTo>
                  <a:pt x="786476" y="1442033"/>
                </a:lnTo>
                <a:lnTo>
                  <a:pt x="826549" y="1473264"/>
                </a:lnTo>
                <a:lnTo>
                  <a:pt x="883313" y="1490874"/>
                </a:lnTo>
                <a:lnTo>
                  <a:pt x="934034" y="1496368"/>
                </a:lnTo>
                <a:lnTo>
                  <a:pt x="978042" y="1491364"/>
                </a:lnTo>
                <a:lnTo>
                  <a:pt x="1014667" y="1477480"/>
                </a:lnTo>
                <a:lnTo>
                  <a:pt x="1079750" y="1403137"/>
                </a:lnTo>
                <a:lnTo>
                  <a:pt x="1097040" y="1346215"/>
                </a:lnTo>
                <a:lnTo>
                  <a:pt x="1101568" y="1297100"/>
                </a:lnTo>
                <a:lnTo>
                  <a:pt x="1099793" y="1267322"/>
                </a:lnTo>
                <a:lnTo>
                  <a:pt x="1089253" y="1242437"/>
                </a:lnTo>
                <a:lnTo>
                  <a:pt x="1062025" y="1207750"/>
                </a:lnTo>
                <a:lnTo>
                  <a:pt x="1017877" y="1174533"/>
                </a:lnTo>
                <a:lnTo>
                  <a:pt x="956578" y="1154055"/>
                </a:lnTo>
                <a:close/>
              </a:path>
              <a:path w="1398270" h="1981200">
                <a:moveTo>
                  <a:pt x="808603" y="1638463"/>
                </a:moveTo>
                <a:lnTo>
                  <a:pt x="768954" y="1639465"/>
                </a:lnTo>
                <a:lnTo>
                  <a:pt x="716329" y="1651079"/>
                </a:lnTo>
                <a:lnTo>
                  <a:pt x="662379" y="1673504"/>
                </a:lnTo>
                <a:lnTo>
                  <a:pt x="618753" y="1706939"/>
                </a:lnTo>
                <a:lnTo>
                  <a:pt x="604704" y="1771623"/>
                </a:lnTo>
                <a:lnTo>
                  <a:pt x="605110" y="1824470"/>
                </a:lnTo>
                <a:lnTo>
                  <a:pt x="615195" y="1879058"/>
                </a:lnTo>
                <a:lnTo>
                  <a:pt x="638501" y="1926441"/>
                </a:lnTo>
                <a:lnTo>
                  <a:pt x="678574" y="1957673"/>
                </a:lnTo>
                <a:lnTo>
                  <a:pt x="735338" y="1975283"/>
                </a:lnTo>
                <a:lnTo>
                  <a:pt x="786059" y="1980777"/>
                </a:lnTo>
                <a:lnTo>
                  <a:pt x="830066" y="1975772"/>
                </a:lnTo>
                <a:lnTo>
                  <a:pt x="866691" y="1961889"/>
                </a:lnTo>
                <a:lnTo>
                  <a:pt x="931775" y="1887546"/>
                </a:lnTo>
                <a:lnTo>
                  <a:pt x="949065" y="1830624"/>
                </a:lnTo>
                <a:lnTo>
                  <a:pt x="953593" y="1781509"/>
                </a:lnTo>
                <a:lnTo>
                  <a:pt x="951818" y="1751731"/>
                </a:lnTo>
                <a:lnTo>
                  <a:pt x="940968" y="1727198"/>
                </a:lnTo>
                <a:lnTo>
                  <a:pt x="913762" y="1692638"/>
                </a:lnTo>
                <a:lnTo>
                  <a:pt x="869780" y="1659307"/>
                </a:lnTo>
                <a:lnTo>
                  <a:pt x="808603" y="1638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517749" y="732724"/>
            <a:ext cx="1897582" cy="2312263"/>
          </a:xfrm>
          <a:custGeom>
            <a:avLst/>
            <a:gdLst/>
            <a:ahLst/>
            <a:cxnLst/>
            <a:rect l="l" t="t" r="r" b="b"/>
            <a:pathLst>
              <a:path w="2084704" h="2540635">
                <a:moveTo>
                  <a:pt x="1464425" y="0"/>
                </a:moveTo>
                <a:lnTo>
                  <a:pt x="1448773" y="53670"/>
                </a:lnTo>
                <a:lnTo>
                  <a:pt x="1429199" y="143165"/>
                </a:lnTo>
                <a:lnTo>
                  <a:pt x="1410285" y="230578"/>
                </a:lnTo>
                <a:lnTo>
                  <a:pt x="1401807" y="269933"/>
                </a:lnTo>
                <a:lnTo>
                  <a:pt x="1402076" y="272984"/>
                </a:lnTo>
                <a:lnTo>
                  <a:pt x="1403604" y="279268"/>
                </a:lnTo>
                <a:lnTo>
                  <a:pt x="1407472" y="284476"/>
                </a:lnTo>
                <a:lnTo>
                  <a:pt x="1414760" y="284300"/>
                </a:lnTo>
                <a:lnTo>
                  <a:pt x="1427954" y="277948"/>
                </a:lnTo>
                <a:lnTo>
                  <a:pt x="1429696" y="267440"/>
                </a:lnTo>
                <a:lnTo>
                  <a:pt x="1434171" y="242466"/>
                </a:lnTo>
                <a:lnTo>
                  <a:pt x="1440255" y="212848"/>
                </a:lnTo>
                <a:lnTo>
                  <a:pt x="1446821" y="188409"/>
                </a:lnTo>
                <a:lnTo>
                  <a:pt x="1456327" y="150648"/>
                </a:lnTo>
                <a:lnTo>
                  <a:pt x="1468600" y="91399"/>
                </a:lnTo>
                <a:lnTo>
                  <a:pt x="1478573" y="35989"/>
                </a:lnTo>
                <a:lnTo>
                  <a:pt x="1481180" y="9744"/>
                </a:lnTo>
                <a:lnTo>
                  <a:pt x="1476956" y="5094"/>
                </a:lnTo>
                <a:lnTo>
                  <a:pt x="1470852" y="427"/>
                </a:lnTo>
                <a:lnTo>
                  <a:pt x="1464425" y="0"/>
                </a:lnTo>
                <a:close/>
              </a:path>
              <a:path w="2084704" h="2540635">
                <a:moveTo>
                  <a:pt x="1346944" y="485165"/>
                </a:moveTo>
                <a:lnTo>
                  <a:pt x="1320520" y="534534"/>
                </a:lnTo>
                <a:lnTo>
                  <a:pt x="1282867" y="618083"/>
                </a:lnTo>
                <a:lnTo>
                  <a:pt x="1229776" y="736453"/>
                </a:lnTo>
                <a:lnTo>
                  <a:pt x="1229442" y="739595"/>
                </a:lnTo>
                <a:lnTo>
                  <a:pt x="1229782" y="746237"/>
                </a:lnTo>
                <a:lnTo>
                  <a:pt x="1232808" y="752206"/>
                </a:lnTo>
                <a:lnTo>
                  <a:pt x="1240530" y="753328"/>
                </a:lnTo>
                <a:lnTo>
                  <a:pt x="1254852" y="749736"/>
                </a:lnTo>
                <a:lnTo>
                  <a:pt x="1258711" y="739839"/>
                </a:lnTo>
                <a:lnTo>
                  <a:pt x="1268181" y="716386"/>
                </a:lnTo>
                <a:lnTo>
                  <a:pt x="1280104" y="688729"/>
                </a:lnTo>
                <a:lnTo>
                  <a:pt x="1291321" y="666223"/>
                </a:lnTo>
                <a:lnTo>
                  <a:pt x="1308239" y="631316"/>
                </a:lnTo>
                <a:lnTo>
                  <a:pt x="1332487" y="575959"/>
                </a:lnTo>
                <a:lnTo>
                  <a:pt x="1353733" y="523760"/>
                </a:lnTo>
                <a:lnTo>
                  <a:pt x="1361651" y="498327"/>
                </a:lnTo>
                <a:lnTo>
                  <a:pt x="1358353" y="492640"/>
                </a:lnTo>
                <a:lnTo>
                  <a:pt x="1353247" y="486816"/>
                </a:lnTo>
                <a:lnTo>
                  <a:pt x="1346944" y="485165"/>
                </a:lnTo>
                <a:close/>
              </a:path>
              <a:path w="2084704" h="2540635">
                <a:moveTo>
                  <a:pt x="1166458" y="974014"/>
                </a:moveTo>
                <a:lnTo>
                  <a:pt x="1161545" y="982105"/>
                </a:lnTo>
                <a:lnTo>
                  <a:pt x="1151367" y="1027727"/>
                </a:lnTo>
                <a:lnTo>
                  <a:pt x="1131762" y="1117220"/>
                </a:lnTo>
                <a:lnTo>
                  <a:pt x="1104121" y="1243969"/>
                </a:lnTo>
                <a:lnTo>
                  <a:pt x="1104383" y="1247114"/>
                </a:lnTo>
                <a:lnTo>
                  <a:pt x="1105898" y="1253554"/>
                </a:lnTo>
                <a:lnTo>
                  <a:pt x="1109764" y="1258792"/>
                </a:lnTo>
                <a:lnTo>
                  <a:pt x="1117073" y="1258336"/>
                </a:lnTo>
                <a:lnTo>
                  <a:pt x="1130267" y="1251983"/>
                </a:lnTo>
                <a:lnTo>
                  <a:pt x="1132009" y="1241475"/>
                </a:lnTo>
                <a:lnTo>
                  <a:pt x="1136484" y="1216501"/>
                </a:lnTo>
                <a:lnTo>
                  <a:pt x="1142568" y="1186883"/>
                </a:lnTo>
                <a:lnTo>
                  <a:pt x="1149135" y="1162444"/>
                </a:lnTo>
                <a:lnTo>
                  <a:pt x="1158640" y="1124684"/>
                </a:lnTo>
                <a:lnTo>
                  <a:pt x="1170913" y="1065435"/>
                </a:lnTo>
                <a:lnTo>
                  <a:pt x="1180886" y="1010025"/>
                </a:lnTo>
                <a:lnTo>
                  <a:pt x="1183493" y="983779"/>
                </a:lnTo>
                <a:lnTo>
                  <a:pt x="1179176" y="979123"/>
                </a:lnTo>
                <a:lnTo>
                  <a:pt x="1172916" y="974444"/>
                </a:lnTo>
                <a:lnTo>
                  <a:pt x="1166458" y="974014"/>
                </a:lnTo>
                <a:close/>
              </a:path>
              <a:path w="2084704" h="2540635">
                <a:moveTo>
                  <a:pt x="1049207" y="1459866"/>
                </a:moveTo>
                <a:lnTo>
                  <a:pt x="1022783" y="1509235"/>
                </a:lnTo>
                <a:lnTo>
                  <a:pt x="985129" y="1592784"/>
                </a:lnTo>
                <a:lnTo>
                  <a:pt x="932038" y="1711154"/>
                </a:lnTo>
                <a:lnTo>
                  <a:pt x="931705" y="1714296"/>
                </a:lnTo>
                <a:lnTo>
                  <a:pt x="932045" y="1720938"/>
                </a:lnTo>
                <a:lnTo>
                  <a:pt x="935070" y="1726907"/>
                </a:lnTo>
                <a:lnTo>
                  <a:pt x="942793" y="1728029"/>
                </a:lnTo>
                <a:lnTo>
                  <a:pt x="957114" y="1724437"/>
                </a:lnTo>
                <a:lnTo>
                  <a:pt x="960973" y="1714540"/>
                </a:lnTo>
                <a:lnTo>
                  <a:pt x="970444" y="1691086"/>
                </a:lnTo>
                <a:lnTo>
                  <a:pt x="982367" y="1663430"/>
                </a:lnTo>
                <a:lnTo>
                  <a:pt x="993584" y="1640924"/>
                </a:lnTo>
                <a:lnTo>
                  <a:pt x="1010502" y="1606017"/>
                </a:lnTo>
                <a:lnTo>
                  <a:pt x="1034749" y="1550660"/>
                </a:lnTo>
                <a:lnTo>
                  <a:pt x="1055996" y="1498461"/>
                </a:lnTo>
                <a:lnTo>
                  <a:pt x="1063914" y="1473028"/>
                </a:lnTo>
                <a:lnTo>
                  <a:pt x="1060616" y="1467341"/>
                </a:lnTo>
                <a:lnTo>
                  <a:pt x="1055510" y="1461517"/>
                </a:lnTo>
                <a:lnTo>
                  <a:pt x="1049207" y="1459866"/>
                </a:lnTo>
                <a:close/>
              </a:path>
              <a:path w="2084704" h="2540635">
                <a:moveTo>
                  <a:pt x="2067519" y="184451"/>
                </a:moveTo>
                <a:lnTo>
                  <a:pt x="2062606" y="192543"/>
                </a:lnTo>
                <a:lnTo>
                  <a:pt x="2052429" y="238164"/>
                </a:lnTo>
                <a:lnTo>
                  <a:pt x="2032823" y="327657"/>
                </a:lnTo>
                <a:lnTo>
                  <a:pt x="2005182" y="454405"/>
                </a:lnTo>
                <a:lnTo>
                  <a:pt x="2005454" y="457551"/>
                </a:lnTo>
                <a:lnTo>
                  <a:pt x="2007043" y="463996"/>
                </a:lnTo>
                <a:lnTo>
                  <a:pt x="2011105" y="469250"/>
                </a:lnTo>
                <a:lnTo>
                  <a:pt x="2018799" y="468822"/>
                </a:lnTo>
                <a:lnTo>
                  <a:pt x="2031994" y="462470"/>
                </a:lnTo>
                <a:lnTo>
                  <a:pt x="2033736" y="451962"/>
                </a:lnTo>
                <a:lnTo>
                  <a:pt x="2038211" y="426988"/>
                </a:lnTo>
                <a:lnTo>
                  <a:pt x="2044295" y="397370"/>
                </a:lnTo>
                <a:lnTo>
                  <a:pt x="2050861" y="372931"/>
                </a:lnTo>
                <a:lnTo>
                  <a:pt x="2059982" y="335141"/>
                </a:lnTo>
                <a:lnTo>
                  <a:pt x="2072057" y="275878"/>
                </a:lnTo>
                <a:lnTo>
                  <a:pt x="2081957" y="220462"/>
                </a:lnTo>
                <a:lnTo>
                  <a:pt x="2084554" y="194215"/>
                </a:lnTo>
                <a:lnTo>
                  <a:pt x="2080237" y="189559"/>
                </a:lnTo>
                <a:lnTo>
                  <a:pt x="2073977" y="184880"/>
                </a:lnTo>
                <a:lnTo>
                  <a:pt x="2067519" y="184451"/>
                </a:lnTo>
                <a:close/>
              </a:path>
              <a:path w="2084704" h="2540635">
                <a:moveTo>
                  <a:pt x="1950686" y="669759"/>
                </a:moveTo>
                <a:lnTo>
                  <a:pt x="1924559" y="719056"/>
                </a:lnTo>
                <a:lnTo>
                  <a:pt x="1886906" y="802606"/>
                </a:lnTo>
                <a:lnTo>
                  <a:pt x="1833814" y="920975"/>
                </a:lnTo>
                <a:lnTo>
                  <a:pt x="1833471" y="924116"/>
                </a:lnTo>
                <a:lnTo>
                  <a:pt x="1833738" y="930753"/>
                </a:lnTo>
                <a:lnTo>
                  <a:pt x="1836567" y="936707"/>
                </a:lnTo>
                <a:lnTo>
                  <a:pt x="1843905" y="937799"/>
                </a:lnTo>
                <a:lnTo>
                  <a:pt x="1858226" y="934209"/>
                </a:lnTo>
                <a:lnTo>
                  <a:pt x="1862085" y="924312"/>
                </a:lnTo>
                <a:lnTo>
                  <a:pt x="1871556" y="900858"/>
                </a:lnTo>
                <a:lnTo>
                  <a:pt x="1883479" y="873200"/>
                </a:lnTo>
                <a:lnTo>
                  <a:pt x="1894696" y="850695"/>
                </a:lnTo>
                <a:lnTo>
                  <a:pt x="1911614" y="815788"/>
                </a:lnTo>
                <a:lnTo>
                  <a:pt x="1935861" y="760432"/>
                </a:lnTo>
                <a:lnTo>
                  <a:pt x="1957108" y="708232"/>
                </a:lnTo>
                <a:lnTo>
                  <a:pt x="1965026" y="682799"/>
                </a:lnTo>
                <a:lnTo>
                  <a:pt x="1961997" y="677415"/>
                </a:lnTo>
                <a:lnTo>
                  <a:pt x="1956935" y="671563"/>
                </a:lnTo>
                <a:lnTo>
                  <a:pt x="1950686" y="669759"/>
                </a:lnTo>
                <a:close/>
              </a:path>
              <a:path w="2084704" h="2540635">
                <a:moveTo>
                  <a:pt x="1770498" y="1158537"/>
                </a:moveTo>
                <a:lnTo>
                  <a:pt x="1765585" y="1166629"/>
                </a:lnTo>
                <a:lnTo>
                  <a:pt x="1755407" y="1212251"/>
                </a:lnTo>
                <a:lnTo>
                  <a:pt x="1735801" y="1301743"/>
                </a:lnTo>
                <a:lnTo>
                  <a:pt x="1708159" y="1428491"/>
                </a:lnTo>
                <a:lnTo>
                  <a:pt x="1708328" y="1431629"/>
                </a:lnTo>
                <a:lnTo>
                  <a:pt x="1709688" y="1438057"/>
                </a:lnTo>
                <a:lnTo>
                  <a:pt x="1713522" y="1443293"/>
                </a:lnTo>
                <a:lnTo>
                  <a:pt x="1721112" y="1442858"/>
                </a:lnTo>
                <a:lnTo>
                  <a:pt x="1734306" y="1436505"/>
                </a:lnTo>
                <a:lnTo>
                  <a:pt x="1736048" y="1425998"/>
                </a:lnTo>
                <a:lnTo>
                  <a:pt x="1740524" y="1401024"/>
                </a:lnTo>
                <a:lnTo>
                  <a:pt x="1746608" y="1371406"/>
                </a:lnTo>
                <a:lnTo>
                  <a:pt x="1753174" y="1346968"/>
                </a:lnTo>
                <a:lnTo>
                  <a:pt x="1762680" y="1309207"/>
                </a:lnTo>
                <a:lnTo>
                  <a:pt x="1774952" y="1249958"/>
                </a:lnTo>
                <a:lnTo>
                  <a:pt x="1784925" y="1194547"/>
                </a:lnTo>
                <a:lnTo>
                  <a:pt x="1787532" y="1168301"/>
                </a:lnTo>
                <a:lnTo>
                  <a:pt x="1783215" y="1163645"/>
                </a:lnTo>
                <a:lnTo>
                  <a:pt x="1776956" y="1158966"/>
                </a:lnTo>
                <a:lnTo>
                  <a:pt x="1770498" y="1158537"/>
                </a:lnTo>
                <a:close/>
              </a:path>
              <a:path w="2084704" h="2540635">
                <a:moveTo>
                  <a:pt x="1652581" y="1644338"/>
                </a:moveTo>
                <a:lnTo>
                  <a:pt x="1626157" y="1693707"/>
                </a:lnTo>
                <a:lnTo>
                  <a:pt x="1588504" y="1777256"/>
                </a:lnTo>
                <a:lnTo>
                  <a:pt x="1535413" y="1895625"/>
                </a:lnTo>
                <a:lnTo>
                  <a:pt x="1535079" y="1898767"/>
                </a:lnTo>
                <a:lnTo>
                  <a:pt x="1535419" y="1905409"/>
                </a:lnTo>
                <a:lnTo>
                  <a:pt x="1538445" y="1911378"/>
                </a:lnTo>
                <a:lnTo>
                  <a:pt x="1546167" y="1912500"/>
                </a:lnTo>
                <a:lnTo>
                  <a:pt x="1560489" y="1908910"/>
                </a:lnTo>
                <a:lnTo>
                  <a:pt x="1564348" y="1899013"/>
                </a:lnTo>
                <a:lnTo>
                  <a:pt x="1573818" y="1875558"/>
                </a:lnTo>
                <a:lnTo>
                  <a:pt x="1585741" y="1847901"/>
                </a:lnTo>
                <a:lnTo>
                  <a:pt x="1596958" y="1825396"/>
                </a:lnTo>
                <a:lnTo>
                  <a:pt x="1613876" y="1790489"/>
                </a:lnTo>
                <a:lnTo>
                  <a:pt x="1638123" y="1735132"/>
                </a:lnTo>
                <a:lnTo>
                  <a:pt x="1659370" y="1682933"/>
                </a:lnTo>
                <a:lnTo>
                  <a:pt x="1667287" y="1657500"/>
                </a:lnTo>
                <a:lnTo>
                  <a:pt x="1663989" y="1651814"/>
                </a:lnTo>
                <a:lnTo>
                  <a:pt x="1658883" y="1645989"/>
                </a:lnTo>
                <a:lnTo>
                  <a:pt x="1652581" y="1644338"/>
                </a:lnTo>
                <a:close/>
              </a:path>
              <a:path w="2084704" h="2540635">
                <a:moveTo>
                  <a:pt x="1653674" y="2093954"/>
                </a:moveTo>
                <a:lnTo>
                  <a:pt x="1599464" y="2096343"/>
                </a:lnTo>
                <a:lnTo>
                  <a:pt x="1555260" y="2100750"/>
                </a:lnTo>
                <a:lnTo>
                  <a:pt x="1536986" y="2103119"/>
                </a:lnTo>
                <a:lnTo>
                  <a:pt x="1447573" y="2113591"/>
                </a:lnTo>
                <a:lnTo>
                  <a:pt x="1117227" y="2160088"/>
                </a:lnTo>
                <a:lnTo>
                  <a:pt x="1078265" y="2168813"/>
                </a:lnTo>
                <a:lnTo>
                  <a:pt x="990475" y="2192819"/>
                </a:lnTo>
                <a:lnTo>
                  <a:pt x="897504" y="2228847"/>
                </a:lnTo>
                <a:lnTo>
                  <a:pt x="842999" y="2273640"/>
                </a:lnTo>
                <a:lnTo>
                  <a:pt x="819832" y="2329850"/>
                </a:lnTo>
                <a:lnTo>
                  <a:pt x="802106" y="2401650"/>
                </a:lnTo>
                <a:lnTo>
                  <a:pt x="802282" y="2438079"/>
                </a:lnTo>
                <a:lnTo>
                  <a:pt x="834707" y="2501364"/>
                </a:lnTo>
                <a:lnTo>
                  <a:pt x="872555" y="2523967"/>
                </a:lnTo>
                <a:lnTo>
                  <a:pt x="928560" y="2537707"/>
                </a:lnTo>
                <a:lnTo>
                  <a:pt x="1109728" y="2540461"/>
                </a:lnTo>
                <a:lnTo>
                  <a:pt x="1315203" y="2521361"/>
                </a:lnTo>
                <a:lnTo>
                  <a:pt x="1483544" y="2497424"/>
                </a:lnTo>
                <a:lnTo>
                  <a:pt x="1553311" y="2485664"/>
                </a:lnTo>
                <a:lnTo>
                  <a:pt x="1658670" y="2448375"/>
                </a:lnTo>
                <a:lnTo>
                  <a:pt x="1739552" y="2404474"/>
                </a:lnTo>
                <a:lnTo>
                  <a:pt x="1794065" y="2346146"/>
                </a:lnTo>
                <a:lnTo>
                  <a:pt x="1805173" y="2297284"/>
                </a:lnTo>
                <a:lnTo>
                  <a:pt x="1800253" y="2244171"/>
                </a:lnTo>
                <a:lnTo>
                  <a:pt x="1783389" y="2192228"/>
                </a:lnTo>
                <a:lnTo>
                  <a:pt x="1758664" y="2146877"/>
                </a:lnTo>
                <a:lnTo>
                  <a:pt x="1730206" y="2113591"/>
                </a:lnTo>
                <a:lnTo>
                  <a:pt x="1701966" y="2097635"/>
                </a:lnTo>
                <a:lnTo>
                  <a:pt x="1653674" y="2093954"/>
                </a:lnTo>
                <a:close/>
              </a:path>
              <a:path w="2084704" h="2540635">
                <a:moveTo>
                  <a:pt x="703721" y="1787075"/>
                </a:moveTo>
                <a:lnTo>
                  <a:pt x="497126" y="1800163"/>
                </a:lnTo>
                <a:lnTo>
                  <a:pt x="327705" y="1819220"/>
                </a:lnTo>
                <a:lnTo>
                  <a:pt x="257454" y="1828968"/>
                </a:lnTo>
                <a:lnTo>
                  <a:pt x="150725" y="1863393"/>
                </a:lnTo>
                <a:lnTo>
                  <a:pt x="68490" y="1905152"/>
                </a:lnTo>
                <a:lnTo>
                  <a:pt x="12501" y="1962144"/>
                </a:lnTo>
                <a:lnTo>
                  <a:pt x="0" y="2010591"/>
                </a:lnTo>
                <a:lnTo>
                  <a:pt x="3295" y="2062124"/>
                </a:lnTo>
                <a:lnTo>
                  <a:pt x="3407" y="2063875"/>
                </a:lnTo>
                <a:lnTo>
                  <a:pt x="18802" y="2116400"/>
                </a:lnTo>
                <a:lnTo>
                  <a:pt x="42263" y="2162571"/>
                </a:lnTo>
                <a:lnTo>
                  <a:pt x="69868" y="2196794"/>
                </a:lnTo>
                <a:lnTo>
                  <a:pt x="145992" y="2218453"/>
                </a:lnTo>
                <a:lnTo>
                  <a:pt x="200314" y="2217618"/>
                </a:lnTo>
                <a:lnTo>
                  <a:pt x="244648" y="2214518"/>
                </a:lnTo>
                <a:lnTo>
                  <a:pt x="352843" y="2204600"/>
                </a:lnTo>
                <a:lnTo>
                  <a:pt x="685872" y="2167339"/>
                </a:lnTo>
                <a:lnTo>
                  <a:pt x="725100" y="2159794"/>
                </a:lnTo>
                <a:lnTo>
                  <a:pt x="813669" y="2138451"/>
                </a:lnTo>
                <a:lnTo>
                  <a:pt x="907909" y="2105248"/>
                </a:lnTo>
                <a:lnTo>
                  <a:pt x="964148" y="2062124"/>
                </a:lnTo>
                <a:lnTo>
                  <a:pt x="989077" y="2006511"/>
                </a:lnTo>
                <a:lnTo>
                  <a:pt x="1009025" y="1935059"/>
                </a:lnTo>
                <a:lnTo>
                  <a:pt x="1009911" y="1898541"/>
                </a:lnTo>
                <a:lnTo>
                  <a:pt x="1000889" y="1864240"/>
                </a:lnTo>
                <a:lnTo>
                  <a:pt x="979070" y="1834217"/>
                </a:lnTo>
                <a:lnTo>
                  <a:pt x="941567" y="1810529"/>
                </a:lnTo>
                <a:lnTo>
                  <a:pt x="885491" y="1795237"/>
                </a:lnTo>
                <a:lnTo>
                  <a:pt x="703721" y="1787075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6972099" y="2358795"/>
            <a:ext cx="464714" cy="362357"/>
          </a:xfrm>
          <a:custGeom>
            <a:avLst/>
            <a:gdLst/>
            <a:ahLst/>
            <a:cxnLst/>
            <a:rect l="l" t="t" r="r" b="b"/>
            <a:pathLst>
              <a:path w="510540" h="398144">
                <a:moveTo>
                  <a:pt x="254999" y="0"/>
                </a:moveTo>
                <a:lnTo>
                  <a:pt x="205164" y="524"/>
                </a:lnTo>
                <a:lnTo>
                  <a:pt x="153788" y="2341"/>
                </a:lnTo>
                <a:lnTo>
                  <a:pt x="101830" y="5220"/>
                </a:lnTo>
                <a:lnTo>
                  <a:pt x="50248" y="8926"/>
                </a:lnTo>
                <a:lnTo>
                  <a:pt x="0" y="13228"/>
                </a:lnTo>
                <a:lnTo>
                  <a:pt x="5641" y="184910"/>
                </a:lnTo>
                <a:lnTo>
                  <a:pt x="15175" y="287985"/>
                </a:lnTo>
                <a:lnTo>
                  <a:pt x="38220" y="398112"/>
                </a:lnTo>
                <a:lnTo>
                  <a:pt x="186002" y="381282"/>
                </a:lnTo>
                <a:lnTo>
                  <a:pt x="225332" y="373640"/>
                </a:lnTo>
                <a:lnTo>
                  <a:pt x="314074" y="352080"/>
                </a:lnTo>
                <a:lnTo>
                  <a:pt x="408363" y="318651"/>
                </a:lnTo>
                <a:lnTo>
                  <a:pt x="464329" y="275402"/>
                </a:lnTo>
                <a:lnTo>
                  <a:pt x="489258" y="219790"/>
                </a:lnTo>
                <a:lnTo>
                  <a:pt x="509205" y="148337"/>
                </a:lnTo>
                <a:lnTo>
                  <a:pt x="510092" y="111819"/>
                </a:lnTo>
                <a:lnTo>
                  <a:pt x="501069" y="77519"/>
                </a:lnTo>
                <a:lnTo>
                  <a:pt x="441747" y="23808"/>
                </a:lnTo>
                <a:lnTo>
                  <a:pt x="385672" y="8515"/>
                </a:lnTo>
                <a:lnTo>
                  <a:pt x="346211" y="3763"/>
                </a:lnTo>
                <a:lnTo>
                  <a:pt x="302334" y="1002"/>
                </a:lnTo>
                <a:lnTo>
                  <a:pt x="254999" y="0"/>
                </a:lnTo>
                <a:close/>
              </a:path>
            </a:pathLst>
          </a:custGeom>
          <a:solidFill>
            <a:srgbClr val="E7F1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6351420" y="1646534"/>
            <a:ext cx="1362352" cy="1401459"/>
          </a:xfrm>
          <a:custGeom>
            <a:avLst/>
            <a:gdLst/>
            <a:ahLst/>
            <a:cxnLst/>
            <a:rect l="l" t="t" r="r" b="b"/>
            <a:pathLst>
              <a:path w="1496695" h="1539875">
                <a:moveTo>
                  <a:pt x="559197" y="0"/>
                </a:moveTo>
                <a:lnTo>
                  <a:pt x="488414" y="36266"/>
                </a:lnTo>
                <a:lnTo>
                  <a:pt x="449259" y="74118"/>
                </a:lnTo>
                <a:lnTo>
                  <a:pt x="419030" y="106756"/>
                </a:lnTo>
                <a:lnTo>
                  <a:pt x="406913" y="120643"/>
                </a:lnTo>
                <a:lnTo>
                  <a:pt x="346840" y="188132"/>
                </a:lnTo>
                <a:lnTo>
                  <a:pt x="253560" y="297177"/>
                </a:lnTo>
                <a:lnTo>
                  <a:pt x="130115" y="443379"/>
                </a:lnTo>
                <a:lnTo>
                  <a:pt x="106641" y="475842"/>
                </a:lnTo>
                <a:lnTo>
                  <a:pt x="56676" y="552254"/>
                </a:lnTo>
                <a:lnTo>
                  <a:pt x="10901" y="641152"/>
                </a:lnTo>
                <a:lnTo>
                  <a:pt x="0" y="711072"/>
                </a:lnTo>
                <a:lnTo>
                  <a:pt x="8486" y="737148"/>
                </a:lnTo>
                <a:lnTo>
                  <a:pt x="35042" y="802268"/>
                </a:lnTo>
                <a:lnTo>
                  <a:pt x="78889" y="861571"/>
                </a:lnTo>
                <a:lnTo>
                  <a:pt x="145444" y="887325"/>
                </a:lnTo>
                <a:lnTo>
                  <a:pt x="188931" y="878954"/>
                </a:lnTo>
                <a:lnTo>
                  <a:pt x="240126" y="851797"/>
                </a:lnTo>
                <a:lnTo>
                  <a:pt x="377907" y="732943"/>
                </a:lnTo>
                <a:lnTo>
                  <a:pt x="519345" y="581757"/>
                </a:lnTo>
                <a:lnTo>
                  <a:pt x="629690" y="451782"/>
                </a:lnTo>
                <a:lnTo>
                  <a:pt x="674194" y="396558"/>
                </a:lnTo>
                <a:lnTo>
                  <a:pt x="728245" y="298497"/>
                </a:lnTo>
                <a:lnTo>
                  <a:pt x="759683" y="211736"/>
                </a:lnTo>
                <a:lnTo>
                  <a:pt x="761953" y="131656"/>
                </a:lnTo>
                <a:lnTo>
                  <a:pt x="737834" y="87698"/>
                </a:lnTo>
                <a:lnTo>
                  <a:pt x="698836" y="51228"/>
                </a:lnTo>
                <a:lnTo>
                  <a:pt x="651622" y="23572"/>
                </a:lnTo>
                <a:lnTo>
                  <a:pt x="602855" y="6053"/>
                </a:lnTo>
                <a:lnTo>
                  <a:pt x="559197" y="0"/>
                </a:lnTo>
                <a:close/>
              </a:path>
              <a:path w="1496695" h="1539875">
                <a:moveTo>
                  <a:pt x="1447379" y="1135154"/>
                </a:moveTo>
                <a:lnTo>
                  <a:pt x="1300572" y="1156741"/>
                </a:lnTo>
                <a:lnTo>
                  <a:pt x="1261610" y="1165466"/>
                </a:lnTo>
                <a:lnTo>
                  <a:pt x="1173820" y="1189472"/>
                </a:lnTo>
                <a:lnTo>
                  <a:pt x="1080848" y="1225499"/>
                </a:lnTo>
                <a:lnTo>
                  <a:pt x="1026342" y="1270291"/>
                </a:lnTo>
                <a:lnTo>
                  <a:pt x="1003176" y="1326503"/>
                </a:lnTo>
                <a:lnTo>
                  <a:pt x="985450" y="1398303"/>
                </a:lnTo>
                <a:lnTo>
                  <a:pt x="985626" y="1434732"/>
                </a:lnTo>
                <a:lnTo>
                  <a:pt x="1018051" y="1498017"/>
                </a:lnTo>
                <a:lnTo>
                  <a:pt x="1055900" y="1520619"/>
                </a:lnTo>
                <a:lnTo>
                  <a:pt x="1111905" y="1534360"/>
                </a:lnTo>
                <a:lnTo>
                  <a:pt x="1151390" y="1538022"/>
                </a:lnTo>
                <a:lnTo>
                  <a:pt x="1195202" y="1539529"/>
                </a:lnTo>
                <a:lnTo>
                  <a:pt x="1242404" y="1539146"/>
                </a:lnTo>
                <a:lnTo>
                  <a:pt x="1292058" y="1537140"/>
                </a:lnTo>
                <a:lnTo>
                  <a:pt x="1343226" y="1533775"/>
                </a:lnTo>
                <a:lnTo>
                  <a:pt x="1394972" y="1529318"/>
                </a:lnTo>
                <a:lnTo>
                  <a:pt x="1446357" y="1524033"/>
                </a:lnTo>
                <a:lnTo>
                  <a:pt x="1496444" y="1518188"/>
                </a:lnTo>
                <a:lnTo>
                  <a:pt x="1485482" y="1346101"/>
                </a:lnTo>
                <a:lnTo>
                  <a:pt x="1473186" y="1244153"/>
                </a:lnTo>
                <a:lnTo>
                  <a:pt x="1447379" y="11351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6351420" y="1946500"/>
            <a:ext cx="471649" cy="507993"/>
          </a:xfrm>
          <a:custGeom>
            <a:avLst/>
            <a:gdLst/>
            <a:ahLst/>
            <a:cxnLst/>
            <a:rect l="l" t="t" r="r" b="b"/>
            <a:pathLst>
              <a:path w="518159" h="558164">
                <a:moveTo>
                  <a:pt x="225753" y="0"/>
                </a:moveTo>
                <a:lnTo>
                  <a:pt x="130115" y="113788"/>
                </a:lnTo>
                <a:lnTo>
                  <a:pt x="106641" y="146250"/>
                </a:lnTo>
                <a:lnTo>
                  <a:pt x="56676" y="222663"/>
                </a:lnTo>
                <a:lnTo>
                  <a:pt x="10901" y="311561"/>
                </a:lnTo>
                <a:lnTo>
                  <a:pt x="0" y="381481"/>
                </a:lnTo>
                <a:lnTo>
                  <a:pt x="8661" y="407570"/>
                </a:lnTo>
                <a:lnTo>
                  <a:pt x="35337" y="472699"/>
                </a:lnTo>
                <a:lnTo>
                  <a:pt x="79107" y="531997"/>
                </a:lnTo>
                <a:lnTo>
                  <a:pt x="145521" y="557739"/>
                </a:lnTo>
                <a:lnTo>
                  <a:pt x="188953" y="549365"/>
                </a:lnTo>
                <a:lnTo>
                  <a:pt x="240126" y="522206"/>
                </a:lnTo>
                <a:lnTo>
                  <a:pt x="272163" y="498704"/>
                </a:lnTo>
                <a:lnTo>
                  <a:pt x="306025" y="470693"/>
                </a:lnTo>
                <a:lnTo>
                  <a:pt x="341186" y="439003"/>
                </a:lnTo>
                <a:lnTo>
                  <a:pt x="377122" y="404463"/>
                </a:lnTo>
                <a:lnTo>
                  <a:pt x="413306" y="367904"/>
                </a:lnTo>
                <a:lnTo>
                  <a:pt x="449212" y="330155"/>
                </a:lnTo>
                <a:lnTo>
                  <a:pt x="484314" y="292048"/>
                </a:lnTo>
                <a:lnTo>
                  <a:pt x="518087" y="254411"/>
                </a:lnTo>
                <a:lnTo>
                  <a:pt x="395533" y="133355"/>
                </a:lnTo>
                <a:lnTo>
                  <a:pt x="317779" y="65214"/>
                </a:lnTo>
                <a:lnTo>
                  <a:pt x="225753" y="0"/>
                </a:lnTo>
                <a:close/>
              </a:path>
            </a:pathLst>
          </a:custGeom>
          <a:solidFill>
            <a:srgbClr val="F1B75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6467" y="3881479"/>
            <a:ext cx="1393647" cy="856223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2315538" y="3806669"/>
            <a:ext cx="1334608" cy="999226"/>
          </a:xfrm>
          <a:custGeom>
            <a:avLst/>
            <a:gdLst/>
            <a:ahLst/>
            <a:cxnLst/>
            <a:rect l="l" t="t" r="r" b="b"/>
            <a:pathLst>
              <a:path w="1466214" h="1097914">
                <a:moveTo>
                  <a:pt x="173387" y="358798"/>
                </a:moveTo>
                <a:lnTo>
                  <a:pt x="133241" y="359966"/>
                </a:lnTo>
                <a:lnTo>
                  <a:pt x="97639" y="367753"/>
                </a:lnTo>
                <a:lnTo>
                  <a:pt x="67547" y="382263"/>
                </a:lnTo>
                <a:lnTo>
                  <a:pt x="43933" y="403597"/>
                </a:lnTo>
                <a:lnTo>
                  <a:pt x="43547" y="403597"/>
                </a:lnTo>
                <a:lnTo>
                  <a:pt x="41810" y="406360"/>
                </a:lnTo>
                <a:lnTo>
                  <a:pt x="41079" y="407329"/>
                </a:lnTo>
                <a:lnTo>
                  <a:pt x="40290" y="408246"/>
                </a:lnTo>
                <a:lnTo>
                  <a:pt x="35850" y="414611"/>
                </a:lnTo>
                <a:lnTo>
                  <a:pt x="32719" y="420291"/>
                </a:lnTo>
                <a:lnTo>
                  <a:pt x="30102" y="426218"/>
                </a:lnTo>
                <a:lnTo>
                  <a:pt x="18185" y="450604"/>
                </a:lnTo>
                <a:lnTo>
                  <a:pt x="8229" y="478158"/>
                </a:lnTo>
                <a:lnTo>
                  <a:pt x="1684" y="508657"/>
                </a:lnTo>
                <a:lnTo>
                  <a:pt x="0" y="541877"/>
                </a:lnTo>
                <a:lnTo>
                  <a:pt x="4626" y="577597"/>
                </a:lnTo>
                <a:lnTo>
                  <a:pt x="17013" y="615592"/>
                </a:lnTo>
                <a:lnTo>
                  <a:pt x="38611" y="655639"/>
                </a:lnTo>
                <a:lnTo>
                  <a:pt x="70869" y="697515"/>
                </a:lnTo>
                <a:lnTo>
                  <a:pt x="115238" y="740998"/>
                </a:lnTo>
                <a:lnTo>
                  <a:pt x="173168" y="785863"/>
                </a:lnTo>
                <a:lnTo>
                  <a:pt x="242135" y="827880"/>
                </a:lnTo>
                <a:lnTo>
                  <a:pt x="304429" y="854517"/>
                </a:lnTo>
                <a:lnTo>
                  <a:pt x="360115" y="868028"/>
                </a:lnTo>
                <a:lnTo>
                  <a:pt x="409262" y="870666"/>
                </a:lnTo>
                <a:lnTo>
                  <a:pt x="451934" y="864685"/>
                </a:lnTo>
                <a:lnTo>
                  <a:pt x="488200" y="852340"/>
                </a:lnTo>
                <a:lnTo>
                  <a:pt x="541776" y="817571"/>
                </a:lnTo>
                <a:lnTo>
                  <a:pt x="570523" y="784389"/>
                </a:lnTo>
                <a:lnTo>
                  <a:pt x="570297" y="784389"/>
                </a:lnTo>
                <a:lnTo>
                  <a:pt x="571159" y="783250"/>
                </a:lnTo>
                <a:lnTo>
                  <a:pt x="572000" y="782271"/>
                </a:lnTo>
                <a:lnTo>
                  <a:pt x="572745" y="781203"/>
                </a:lnTo>
                <a:lnTo>
                  <a:pt x="586830" y="751862"/>
                </a:lnTo>
                <a:lnTo>
                  <a:pt x="591746" y="718427"/>
                </a:lnTo>
                <a:lnTo>
                  <a:pt x="587957" y="681838"/>
                </a:lnTo>
                <a:lnTo>
                  <a:pt x="575928" y="643034"/>
                </a:lnTo>
                <a:lnTo>
                  <a:pt x="556122" y="602954"/>
                </a:lnTo>
                <a:lnTo>
                  <a:pt x="529004" y="562537"/>
                </a:lnTo>
                <a:lnTo>
                  <a:pt x="495038" y="522723"/>
                </a:lnTo>
                <a:lnTo>
                  <a:pt x="454689" y="484451"/>
                </a:lnTo>
                <a:lnTo>
                  <a:pt x="408419" y="448660"/>
                </a:lnTo>
                <a:lnTo>
                  <a:pt x="360062" y="418269"/>
                </a:lnTo>
                <a:lnTo>
                  <a:pt x="330668" y="403597"/>
                </a:lnTo>
                <a:lnTo>
                  <a:pt x="43933" y="403597"/>
                </a:lnTo>
                <a:lnTo>
                  <a:pt x="43667" y="403405"/>
                </a:lnTo>
                <a:lnTo>
                  <a:pt x="330285" y="403405"/>
                </a:lnTo>
                <a:lnTo>
                  <a:pt x="311413" y="393985"/>
                </a:lnTo>
                <a:lnTo>
                  <a:pt x="263440" y="375910"/>
                </a:lnTo>
                <a:lnTo>
                  <a:pt x="217108" y="364147"/>
                </a:lnTo>
                <a:lnTo>
                  <a:pt x="173387" y="358798"/>
                </a:lnTo>
                <a:close/>
              </a:path>
              <a:path w="1466214" h="1097914">
                <a:moveTo>
                  <a:pt x="1334561" y="92766"/>
                </a:moveTo>
                <a:lnTo>
                  <a:pt x="1259188" y="109021"/>
                </a:lnTo>
                <a:lnTo>
                  <a:pt x="1220401" y="133289"/>
                </a:lnTo>
                <a:lnTo>
                  <a:pt x="1182884" y="167064"/>
                </a:lnTo>
                <a:lnTo>
                  <a:pt x="1148141" y="209404"/>
                </a:lnTo>
                <a:lnTo>
                  <a:pt x="1117676" y="259368"/>
                </a:lnTo>
                <a:lnTo>
                  <a:pt x="1094697" y="311691"/>
                </a:lnTo>
                <a:lnTo>
                  <a:pt x="1080006" y="363221"/>
                </a:lnTo>
                <a:lnTo>
                  <a:pt x="1073518" y="412314"/>
                </a:lnTo>
                <a:lnTo>
                  <a:pt x="1075145" y="457325"/>
                </a:lnTo>
                <a:lnTo>
                  <a:pt x="1084800" y="496612"/>
                </a:lnTo>
                <a:lnTo>
                  <a:pt x="1102397" y="528530"/>
                </a:lnTo>
                <a:lnTo>
                  <a:pt x="1127848" y="551435"/>
                </a:lnTo>
                <a:lnTo>
                  <a:pt x="1127727" y="551660"/>
                </a:lnTo>
                <a:lnTo>
                  <a:pt x="1130378" y="552893"/>
                </a:lnTo>
                <a:lnTo>
                  <a:pt x="1131265" y="553395"/>
                </a:lnTo>
                <a:lnTo>
                  <a:pt x="1132117" y="553945"/>
                </a:lnTo>
                <a:lnTo>
                  <a:pt x="1137887" y="556948"/>
                </a:lnTo>
                <a:lnTo>
                  <a:pt x="1142931" y="558972"/>
                </a:lnTo>
                <a:lnTo>
                  <a:pt x="1148110" y="560567"/>
                </a:lnTo>
                <a:lnTo>
                  <a:pt x="1175310" y="569674"/>
                </a:lnTo>
                <a:lnTo>
                  <a:pt x="1206014" y="575518"/>
                </a:lnTo>
                <a:lnTo>
                  <a:pt x="1239501" y="575893"/>
                </a:lnTo>
                <a:lnTo>
                  <a:pt x="1275052" y="568592"/>
                </a:lnTo>
                <a:lnTo>
                  <a:pt x="1311890" y="551435"/>
                </a:lnTo>
                <a:lnTo>
                  <a:pt x="1349455" y="522140"/>
                </a:lnTo>
                <a:lnTo>
                  <a:pt x="1386866" y="478576"/>
                </a:lnTo>
                <a:lnTo>
                  <a:pt x="1423455" y="418511"/>
                </a:lnTo>
                <a:lnTo>
                  <a:pt x="1453345" y="347101"/>
                </a:lnTo>
                <a:lnTo>
                  <a:pt x="1465665" y="285780"/>
                </a:lnTo>
                <a:lnTo>
                  <a:pt x="1463993" y="234090"/>
                </a:lnTo>
                <a:lnTo>
                  <a:pt x="1451908" y="191576"/>
                </a:lnTo>
                <a:lnTo>
                  <a:pt x="1432991" y="157782"/>
                </a:lnTo>
                <a:lnTo>
                  <a:pt x="1388972" y="114532"/>
                </a:lnTo>
                <a:lnTo>
                  <a:pt x="1370017" y="103750"/>
                </a:lnTo>
                <a:lnTo>
                  <a:pt x="1369109" y="103164"/>
                </a:lnTo>
                <a:lnTo>
                  <a:pt x="1368140" y="102660"/>
                </a:lnTo>
                <a:lnTo>
                  <a:pt x="1334561" y="92766"/>
                </a:lnTo>
                <a:close/>
              </a:path>
              <a:path w="1466214" h="1097914">
                <a:moveTo>
                  <a:pt x="790627" y="411446"/>
                </a:moveTo>
                <a:lnTo>
                  <a:pt x="738483" y="422852"/>
                </a:lnTo>
                <a:lnTo>
                  <a:pt x="700187" y="445856"/>
                </a:lnTo>
                <a:lnTo>
                  <a:pt x="680854" y="478412"/>
                </a:lnTo>
                <a:lnTo>
                  <a:pt x="680694" y="478412"/>
                </a:lnTo>
                <a:lnTo>
                  <a:pt x="680628" y="478973"/>
                </a:lnTo>
                <a:lnTo>
                  <a:pt x="680501" y="480201"/>
                </a:lnTo>
                <a:lnTo>
                  <a:pt x="680382" y="480826"/>
                </a:lnTo>
                <a:lnTo>
                  <a:pt x="680228" y="481440"/>
                </a:lnTo>
                <a:lnTo>
                  <a:pt x="679612" y="485455"/>
                </a:lnTo>
                <a:lnTo>
                  <a:pt x="679534" y="492381"/>
                </a:lnTo>
                <a:lnTo>
                  <a:pt x="680850" y="521624"/>
                </a:lnTo>
                <a:lnTo>
                  <a:pt x="713816" y="583724"/>
                </a:lnTo>
                <a:lnTo>
                  <a:pt x="754959" y="609300"/>
                </a:lnTo>
                <a:lnTo>
                  <a:pt x="818874" y="626476"/>
                </a:lnTo>
                <a:lnTo>
                  <a:pt x="891423" y="627644"/>
                </a:lnTo>
                <a:lnTo>
                  <a:pt x="941179" y="610515"/>
                </a:lnTo>
                <a:lnTo>
                  <a:pt x="972194" y="583384"/>
                </a:lnTo>
                <a:lnTo>
                  <a:pt x="988518" y="554544"/>
                </a:lnTo>
                <a:lnTo>
                  <a:pt x="994203" y="532287"/>
                </a:lnTo>
                <a:lnTo>
                  <a:pt x="994243" y="531606"/>
                </a:lnTo>
                <a:lnTo>
                  <a:pt x="994407" y="530950"/>
                </a:lnTo>
                <a:lnTo>
                  <a:pt x="987678" y="492381"/>
                </a:lnTo>
                <a:lnTo>
                  <a:pt x="958498" y="457817"/>
                </a:lnTo>
                <a:lnTo>
                  <a:pt x="911572" y="430335"/>
                </a:lnTo>
                <a:lnTo>
                  <a:pt x="851502" y="413684"/>
                </a:lnTo>
                <a:lnTo>
                  <a:pt x="790627" y="411446"/>
                </a:lnTo>
                <a:close/>
              </a:path>
              <a:path w="1466214" h="1097914">
                <a:moveTo>
                  <a:pt x="948182" y="788285"/>
                </a:moveTo>
                <a:lnTo>
                  <a:pt x="890475" y="794223"/>
                </a:lnTo>
                <a:lnTo>
                  <a:pt x="840155" y="808186"/>
                </a:lnTo>
                <a:lnTo>
                  <a:pt x="799484" y="829261"/>
                </a:lnTo>
                <a:lnTo>
                  <a:pt x="770725" y="856535"/>
                </a:lnTo>
                <a:lnTo>
                  <a:pt x="756138" y="889096"/>
                </a:lnTo>
                <a:lnTo>
                  <a:pt x="755895" y="889096"/>
                </a:lnTo>
                <a:lnTo>
                  <a:pt x="755774" y="890790"/>
                </a:lnTo>
                <a:lnTo>
                  <a:pt x="755710" y="891649"/>
                </a:lnTo>
                <a:lnTo>
                  <a:pt x="755571" y="892541"/>
                </a:lnTo>
                <a:lnTo>
                  <a:pt x="755373" y="893418"/>
                </a:lnTo>
                <a:lnTo>
                  <a:pt x="754684" y="899144"/>
                </a:lnTo>
                <a:lnTo>
                  <a:pt x="754614" y="903964"/>
                </a:lnTo>
                <a:lnTo>
                  <a:pt x="754970" y="908765"/>
                </a:lnTo>
                <a:lnTo>
                  <a:pt x="756656" y="938034"/>
                </a:lnTo>
                <a:lnTo>
                  <a:pt x="779520" y="1001487"/>
                </a:lnTo>
                <a:lnTo>
                  <a:pt x="805791" y="1031861"/>
                </a:lnTo>
                <a:lnTo>
                  <a:pt x="845349" y="1058795"/>
                </a:lnTo>
                <a:lnTo>
                  <a:pt x="900740" y="1080385"/>
                </a:lnTo>
                <a:lnTo>
                  <a:pt x="974511" y="1094727"/>
                </a:lnTo>
                <a:lnTo>
                  <a:pt x="1047868" y="1097789"/>
                </a:lnTo>
                <a:lnTo>
                  <a:pt x="1106311" y="1089297"/>
                </a:lnTo>
                <a:lnTo>
                  <a:pt x="1151462" y="1072094"/>
                </a:lnTo>
                <a:lnTo>
                  <a:pt x="1184947" y="1049022"/>
                </a:lnTo>
                <a:lnTo>
                  <a:pt x="1223410" y="996643"/>
                </a:lnTo>
                <a:lnTo>
                  <a:pt x="1234688" y="954900"/>
                </a:lnTo>
                <a:lnTo>
                  <a:pt x="1234552" y="954900"/>
                </a:lnTo>
                <a:lnTo>
                  <a:pt x="1234709" y="953931"/>
                </a:lnTo>
                <a:lnTo>
                  <a:pt x="1234917" y="952995"/>
                </a:lnTo>
                <a:lnTo>
                  <a:pt x="1235033" y="952033"/>
                </a:lnTo>
                <a:lnTo>
                  <a:pt x="1232335" y="921031"/>
                </a:lnTo>
                <a:lnTo>
                  <a:pt x="1192256" y="863204"/>
                </a:lnTo>
                <a:lnTo>
                  <a:pt x="1157564" y="838311"/>
                </a:lnTo>
                <a:lnTo>
                  <a:pt x="1114896" y="817384"/>
                </a:lnTo>
                <a:lnTo>
                  <a:pt x="1065598" y="801387"/>
                </a:lnTo>
                <a:lnTo>
                  <a:pt x="1011014" y="791287"/>
                </a:lnTo>
                <a:lnTo>
                  <a:pt x="948182" y="788285"/>
                </a:lnTo>
                <a:close/>
              </a:path>
              <a:path w="1466214" h="1097914">
                <a:moveTo>
                  <a:pt x="676769" y="0"/>
                </a:moveTo>
                <a:lnTo>
                  <a:pt x="624515" y="912"/>
                </a:lnTo>
                <a:lnTo>
                  <a:pt x="568095" y="9687"/>
                </a:lnTo>
                <a:lnTo>
                  <a:pt x="504589" y="29026"/>
                </a:lnTo>
                <a:lnTo>
                  <a:pt x="451259" y="55367"/>
                </a:lnTo>
                <a:lnTo>
                  <a:pt x="410957" y="86441"/>
                </a:lnTo>
                <a:lnTo>
                  <a:pt x="386534" y="119984"/>
                </a:lnTo>
                <a:lnTo>
                  <a:pt x="380831" y="153773"/>
                </a:lnTo>
                <a:lnTo>
                  <a:pt x="380627" y="153773"/>
                </a:lnTo>
                <a:lnTo>
                  <a:pt x="381176" y="155727"/>
                </a:lnTo>
                <a:lnTo>
                  <a:pt x="381302" y="156423"/>
                </a:lnTo>
                <a:lnTo>
                  <a:pt x="381374" y="157124"/>
                </a:lnTo>
                <a:lnTo>
                  <a:pt x="382357" y="161530"/>
                </a:lnTo>
                <a:lnTo>
                  <a:pt x="415877" y="217473"/>
                </a:lnTo>
                <a:lnTo>
                  <a:pt x="487212" y="251249"/>
                </a:lnTo>
                <a:lnTo>
                  <a:pt x="544715" y="254138"/>
                </a:lnTo>
                <a:lnTo>
                  <a:pt x="620157" y="243174"/>
                </a:lnTo>
                <a:lnTo>
                  <a:pt x="699772" y="217473"/>
                </a:lnTo>
                <a:lnTo>
                  <a:pt x="752802" y="185134"/>
                </a:lnTo>
                <a:lnTo>
                  <a:pt x="784315" y="150024"/>
                </a:lnTo>
                <a:lnTo>
                  <a:pt x="803052" y="86957"/>
                </a:lnTo>
                <a:lnTo>
                  <a:pt x="800409" y="66732"/>
                </a:lnTo>
                <a:lnTo>
                  <a:pt x="800163" y="66013"/>
                </a:lnTo>
                <a:lnTo>
                  <a:pt x="800083" y="65265"/>
                </a:lnTo>
                <a:lnTo>
                  <a:pt x="799918" y="64525"/>
                </a:lnTo>
                <a:lnTo>
                  <a:pt x="786430" y="39212"/>
                </a:lnTo>
                <a:lnTo>
                  <a:pt x="759936" y="19673"/>
                </a:lnTo>
                <a:lnTo>
                  <a:pt x="722646" y="6427"/>
                </a:lnTo>
                <a:lnTo>
                  <a:pt x="676769" y="0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2492390" y="3835863"/>
            <a:ext cx="1024220" cy="841453"/>
          </a:xfrm>
          <a:custGeom>
            <a:avLst/>
            <a:gdLst/>
            <a:ahLst/>
            <a:cxnLst/>
            <a:rect l="l" t="t" r="r" b="b"/>
            <a:pathLst>
              <a:path w="1125220" h="924560">
                <a:moveTo>
                  <a:pt x="1084096" y="145723"/>
                </a:moveTo>
                <a:lnTo>
                  <a:pt x="1021596" y="175257"/>
                </a:lnTo>
                <a:lnTo>
                  <a:pt x="991777" y="212195"/>
                </a:lnTo>
                <a:lnTo>
                  <a:pt x="967166" y="258958"/>
                </a:lnTo>
                <a:lnTo>
                  <a:pt x="951411" y="309398"/>
                </a:lnTo>
                <a:lnTo>
                  <a:pt x="946291" y="356592"/>
                </a:lnTo>
                <a:lnTo>
                  <a:pt x="952189" y="395658"/>
                </a:lnTo>
                <a:lnTo>
                  <a:pt x="969485" y="421713"/>
                </a:lnTo>
                <a:lnTo>
                  <a:pt x="1000559" y="429260"/>
                </a:lnTo>
                <a:lnTo>
                  <a:pt x="1036825" y="412265"/>
                </a:lnTo>
                <a:lnTo>
                  <a:pt x="1073239" y="373590"/>
                </a:lnTo>
                <a:lnTo>
                  <a:pt x="1104756" y="316095"/>
                </a:lnTo>
                <a:lnTo>
                  <a:pt x="1123239" y="253187"/>
                </a:lnTo>
                <a:lnTo>
                  <a:pt x="1124934" y="200094"/>
                </a:lnTo>
                <a:lnTo>
                  <a:pt x="1111375" y="162409"/>
                </a:lnTo>
                <a:lnTo>
                  <a:pt x="1084096" y="145723"/>
                </a:lnTo>
                <a:close/>
              </a:path>
              <a:path w="1125220" h="924560">
                <a:moveTo>
                  <a:pt x="753024" y="815550"/>
                </a:moveTo>
                <a:lnTo>
                  <a:pt x="706475" y="821624"/>
                </a:lnTo>
                <a:lnTo>
                  <a:pt x="671317" y="833731"/>
                </a:lnTo>
                <a:lnTo>
                  <a:pt x="652319" y="851140"/>
                </a:lnTo>
                <a:lnTo>
                  <a:pt x="655496" y="874389"/>
                </a:lnTo>
                <a:lnTo>
                  <a:pt x="683722" y="896244"/>
                </a:lnTo>
                <a:lnTo>
                  <a:pt x="732598" y="913770"/>
                </a:lnTo>
                <a:lnTo>
                  <a:pt x="798022" y="924074"/>
                </a:lnTo>
                <a:lnTo>
                  <a:pt x="863658" y="924074"/>
                </a:lnTo>
                <a:lnTo>
                  <a:pt x="914672" y="914402"/>
                </a:lnTo>
                <a:lnTo>
                  <a:pt x="945967" y="897226"/>
                </a:lnTo>
                <a:lnTo>
                  <a:pt x="952737" y="874759"/>
                </a:lnTo>
                <a:lnTo>
                  <a:pt x="936693" y="854595"/>
                </a:lnTo>
                <a:lnTo>
                  <a:pt x="903860" y="837143"/>
                </a:lnTo>
                <a:lnTo>
                  <a:pt x="858831" y="823869"/>
                </a:lnTo>
                <a:lnTo>
                  <a:pt x="806201" y="816240"/>
                </a:lnTo>
                <a:lnTo>
                  <a:pt x="753024" y="815550"/>
                </a:lnTo>
                <a:close/>
              </a:path>
              <a:path w="1125220" h="924560">
                <a:moveTo>
                  <a:pt x="455750" y="0"/>
                </a:moveTo>
                <a:lnTo>
                  <a:pt x="416883" y="2420"/>
                </a:lnTo>
                <a:lnTo>
                  <a:pt x="373498" y="11013"/>
                </a:lnTo>
                <a:lnTo>
                  <a:pt x="331481" y="24824"/>
                </a:lnTo>
                <a:lnTo>
                  <a:pt x="296430" y="41794"/>
                </a:lnTo>
                <a:lnTo>
                  <a:pt x="261469" y="77942"/>
                </a:lnTo>
                <a:lnTo>
                  <a:pt x="269993" y="94077"/>
                </a:lnTo>
                <a:lnTo>
                  <a:pt x="297864" y="102450"/>
                </a:lnTo>
                <a:lnTo>
                  <a:pt x="340860" y="102101"/>
                </a:lnTo>
                <a:lnTo>
                  <a:pt x="394759" y="92065"/>
                </a:lnTo>
                <a:lnTo>
                  <a:pt x="446645" y="74350"/>
                </a:lnTo>
                <a:lnTo>
                  <a:pt x="484276" y="53549"/>
                </a:lnTo>
                <a:lnTo>
                  <a:pt x="504448" y="32572"/>
                </a:lnTo>
                <a:lnTo>
                  <a:pt x="503954" y="14332"/>
                </a:lnTo>
                <a:lnTo>
                  <a:pt x="486105" y="3915"/>
                </a:lnTo>
                <a:lnTo>
                  <a:pt x="455750" y="0"/>
                </a:lnTo>
                <a:close/>
              </a:path>
              <a:path w="1125220" h="924560">
                <a:moveTo>
                  <a:pt x="49370" y="396319"/>
                </a:moveTo>
                <a:lnTo>
                  <a:pt x="15258" y="401868"/>
                </a:lnTo>
                <a:lnTo>
                  <a:pt x="0" y="423115"/>
                </a:lnTo>
                <a:lnTo>
                  <a:pt x="2176" y="456050"/>
                </a:lnTo>
                <a:lnTo>
                  <a:pt x="20744" y="497314"/>
                </a:lnTo>
                <a:lnTo>
                  <a:pt x="54664" y="543550"/>
                </a:lnTo>
                <a:lnTo>
                  <a:pt x="102893" y="591400"/>
                </a:lnTo>
                <a:lnTo>
                  <a:pt x="157248" y="632157"/>
                </a:lnTo>
                <a:lnTo>
                  <a:pt x="207925" y="658992"/>
                </a:lnTo>
                <a:lnTo>
                  <a:pt x="251451" y="671361"/>
                </a:lnTo>
                <a:lnTo>
                  <a:pt x="284351" y="668725"/>
                </a:lnTo>
                <a:lnTo>
                  <a:pt x="303153" y="650539"/>
                </a:lnTo>
                <a:lnTo>
                  <a:pt x="303683" y="615982"/>
                </a:lnTo>
                <a:lnTo>
                  <a:pt x="284733" y="572066"/>
                </a:lnTo>
                <a:lnTo>
                  <a:pt x="249772" y="523838"/>
                </a:lnTo>
                <a:lnTo>
                  <a:pt x="202271" y="476344"/>
                </a:lnTo>
                <a:lnTo>
                  <a:pt x="148375" y="436257"/>
                </a:lnTo>
                <a:lnTo>
                  <a:pt x="95576" y="408681"/>
                </a:lnTo>
                <a:lnTo>
                  <a:pt x="49370" y="396319"/>
                </a:lnTo>
                <a:close/>
              </a:path>
              <a:path w="1125220" h="924560">
                <a:moveTo>
                  <a:pt x="616946" y="410622"/>
                </a:moveTo>
                <a:lnTo>
                  <a:pt x="583130" y="412659"/>
                </a:lnTo>
                <a:lnTo>
                  <a:pt x="556947" y="420271"/>
                </a:lnTo>
                <a:lnTo>
                  <a:pt x="541868" y="433163"/>
                </a:lnTo>
                <a:lnTo>
                  <a:pt x="542151" y="452138"/>
                </a:lnTo>
                <a:lnTo>
                  <a:pt x="560469" y="471533"/>
                </a:lnTo>
                <a:lnTo>
                  <a:pt x="593929" y="488703"/>
                </a:lnTo>
                <a:lnTo>
                  <a:pt x="639635" y="501004"/>
                </a:lnTo>
                <a:lnTo>
                  <a:pt x="686789" y="505106"/>
                </a:lnTo>
                <a:lnTo>
                  <a:pt x="724106" y="500438"/>
                </a:lnTo>
                <a:lnTo>
                  <a:pt x="747960" y="488493"/>
                </a:lnTo>
                <a:lnTo>
                  <a:pt x="754726" y="470762"/>
                </a:lnTo>
                <a:lnTo>
                  <a:pt x="744976" y="453485"/>
                </a:lnTo>
                <a:lnTo>
                  <a:pt x="722986" y="437363"/>
                </a:lnTo>
                <a:lnTo>
                  <a:pt x="691914" y="423865"/>
                </a:lnTo>
                <a:lnTo>
                  <a:pt x="654922" y="414458"/>
                </a:lnTo>
                <a:lnTo>
                  <a:pt x="616946" y="410622"/>
                </a:lnTo>
                <a:close/>
              </a:path>
            </a:pathLst>
          </a:custGeom>
          <a:solidFill>
            <a:srgbClr val="C253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2410708" y="3884370"/>
            <a:ext cx="1167565" cy="858791"/>
          </a:xfrm>
          <a:custGeom>
            <a:avLst/>
            <a:gdLst/>
            <a:ahLst/>
            <a:cxnLst/>
            <a:rect l="l" t="t" r="r" b="b"/>
            <a:pathLst>
              <a:path w="1282700" h="943610">
                <a:moveTo>
                  <a:pt x="17560" y="321250"/>
                </a:moveTo>
                <a:lnTo>
                  <a:pt x="10676" y="326775"/>
                </a:lnTo>
                <a:lnTo>
                  <a:pt x="2858" y="347759"/>
                </a:lnTo>
                <a:lnTo>
                  <a:pt x="0" y="369523"/>
                </a:lnTo>
                <a:lnTo>
                  <a:pt x="1576" y="391532"/>
                </a:lnTo>
                <a:lnTo>
                  <a:pt x="15759" y="433658"/>
                </a:lnTo>
                <a:lnTo>
                  <a:pt x="39275" y="471083"/>
                </a:lnTo>
                <a:lnTo>
                  <a:pt x="59853" y="493576"/>
                </a:lnTo>
                <a:lnTo>
                  <a:pt x="67734" y="491047"/>
                </a:lnTo>
                <a:lnTo>
                  <a:pt x="72370" y="484123"/>
                </a:lnTo>
                <a:lnTo>
                  <a:pt x="70271" y="475435"/>
                </a:lnTo>
                <a:lnTo>
                  <a:pt x="58160" y="459209"/>
                </a:lnTo>
                <a:lnTo>
                  <a:pt x="46713" y="442424"/>
                </a:lnTo>
                <a:lnTo>
                  <a:pt x="36604" y="424861"/>
                </a:lnTo>
                <a:lnTo>
                  <a:pt x="28507" y="406303"/>
                </a:lnTo>
                <a:lnTo>
                  <a:pt x="23931" y="389439"/>
                </a:lnTo>
                <a:lnTo>
                  <a:pt x="22250" y="371750"/>
                </a:lnTo>
                <a:lnTo>
                  <a:pt x="24167" y="354234"/>
                </a:lnTo>
                <a:lnTo>
                  <a:pt x="30387" y="337888"/>
                </a:lnTo>
                <a:lnTo>
                  <a:pt x="31237" y="328961"/>
                </a:lnTo>
                <a:lnTo>
                  <a:pt x="25687" y="322697"/>
                </a:lnTo>
                <a:lnTo>
                  <a:pt x="17560" y="321250"/>
                </a:lnTo>
                <a:close/>
              </a:path>
              <a:path w="1282700" h="943610">
                <a:moveTo>
                  <a:pt x="90027" y="503602"/>
                </a:moveTo>
                <a:lnTo>
                  <a:pt x="81860" y="507137"/>
                </a:lnTo>
                <a:lnTo>
                  <a:pt x="79206" y="514913"/>
                </a:lnTo>
                <a:lnTo>
                  <a:pt x="82018" y="522689"/>
                </a:lnTo>
                <a:lnTo>
                  <a:pt x="90254" y="526224"/>
                </a:lnTo>
                <a:lnTo>
                  <a:pt x="98421" y="522689"/>
                </a:lnTo>
                <a:lnTo>
                  <a:pt x="101075" y="514913"/>
                </a:lnTo>
                <a:lnTo>
                  <a:pt x="98263" y="507137"/>
                </a:lnTo>
                <a:lnTo>
                  <a:pt x="90027" y="503602"/>
                </a:lnTo>
                <a:close/>
              </a:path>
              <a:path w="1282700" h="943610">
                <a:moveTo>
                  <a:pt x="697178" y="828760"/>
                </a:moveTo>
                <a:lnTo>
                  <a:pt x="685878" y="833486"/>
                </a:lnTo>
                <a:lnTo>
                  <a:pt x="682435" y="840541"/>
                </a:lnTo>
                <a:lnTo>
                  <a:pt x="685155" y="846042"/>
                </a:lnTo>
                <a:lnTo>
                  <a:pt x="716681" y="888108"/>
                </a:lnTo>
                <a:lnTo>
                  <a:pt x="761542" y="916243"/>
                </a:lnTo>
                <a:lnTo>
                  <a:pt x="795785" y="925698"/>
                </a:lnTo>
                <a:lnTo>
                  <a:pt x="804211" y="923531"/>
                </a:lnTo>
                <a:lnTo>
                  <a:pt x="807735" y="916243"/>
                </a:lnTo>
                <a:lnTo>
                  <a:pt x="807806" y="916095"/>
                </a:lnTo>
                <a:lnTo>
                  <a:pt x="806002" y="907836"/>
                </a:lnTo>
                <a:lnTo>
                  <a:pt x="798228" y="903203"/>
                </a:lnTo>
                <a:lnTo>
                  <a:pt x="769863" y="895782"/>
                </a:lnTo>
                <a:lnTo>
                  <a:pt x="744147" y="881495"/>
                </a:lnTo>
                <a:lnTo>
                  <a:pt x="722425" y="861594"/>
                </a:lnTo>
                <a:lnTo>
                  <a:pt x="706040" y="837327"/>
                </a:lnTo>
                <a:lnTo>
                  <a:pt x="703268" y="831890"/>
                </a:lnTo>
                <a:lnTo>
                  <a:pt x="697178" y="828760"/>
                </a:lnTo>
                <a:close/>
              </a:path>
              <a:path w="1282700" h="943610">
                <a:moveTo>
                  <a:pt x="837307" y="914750"/>
                </a:moveTo>
                <a:lnTo>
                  <a:pt x="829217" y="918284"/>
                </a:lnTo>
                <a:lnTo>
                  <a:pt x="826747" y="926057"/>
                </a:lnTo>
                <a:lnTo>
                  <a:pt x="829741" y="933831"/>
                </a:lnTo>
                <a:lnTo>
                  <a:pt x="838044" y="937365"/>
                </a:lnTo>
                <a:lnTo>
                  <a:pt x="846133" y="933831"/>
                </a:lnTo>
                <a:lnTo>
                  <a:pt x="848603" y="926057"/>
                </a:lnTo>
                <a:lnTo>
                  <a:pt x="845610" y="918284"/>
                </a:lnTo>
                <a:lnTo>
                  <a:pt x="837307" y="914750"/>
                </a:lnTo>
                <a:close/>
              </a:path>
              <a:path w="1282700" h="943610">
                <a:moveTo>
                  <a:pt x="882552" y="920652"/>
                </a:moveTo>
                <a:lnTo>
                  <a:pt x="874463" y="924185"/>
                </a:lnTo>
                <a:lnTo>
                  <a:pt x="871993" y="931959"/>
                </a:lnTo>
                <a:lnTo>
                  <a:pt x="874986" y="939733"/>
                </a:lnTo>
                <a:lnTo>
                  <a:pt x="883289" y="943266"/>
                </a:lnTo>
                <a:lnTo>
                  <a:pt x="891378" y="939733"/>
                </a:lnTo>
                <a:lnTo>
                  <a:pt x="893849" y="931959"/>
                </a:lnTo>
                <a:lnTo>
                  <a:pt x="890855" y="924185"/>
                </a:lnTo>
                <a:lnTo>
                  <a:pt x="882552" y="920652"/>
                </a:lnTo>
                <a:close/>
              </a:path>
              <a:path w="1282700" h="943610">
                <a:moveTo>
                  <a:pt x="1272653" y="157824"/>
                </a:moveTo>
                <a:lnTo>
                  <a:pt x="1264784" y="159267"/>
                </a:lnTo>
                <a:lnTo>
                  <a:pt x="1260409" y="166000"/>
                </a:lnTo>
                <a:lnTo>
                  <a:pt x="1251672" y="213387"/>
                </a:lnTo>
                <a:lnTo>
                  <a:pt x="1238085" y="258989"/>
                </a:lnTo>
                <a:lnTo>
                  <a:pt x="1219219" y="302630"/>
                </a:lnTo>
                <a:lnTo>
                  <a:pt x="1194643" y="344137"/>
                </a:lnTo>
                <a:lnTo>
                  <a:pt x="1192753" y="353115"/>
                </a:lnTo>
                <a:lnTo>
                  <a:pt x="1197121" y="360396"/>
                </a:lnTo>
                <a:lnTo>
                  <a:pt x="1204572" y="363197"/>
                </a:lnTo>
                <a:lnTo>
                  <a:pt x="1211932" y="358737"/>
                </a:lnTo>
                <a:lnTo>
                  <a:pt x="1238460" y="314958"/>
                </a:lnTo>
                <a:lnTo>
                  <a:pt x="1259390" y="268207"/>
                </a:lnTo>
                <a:lnTo>
                  <a:pt x="1274279" y="219211"/>
                </a:lnTo>
                <a:lnTo>
                  <a:pt x="1282685" y="168696"/>
                </a:lnTo>
                <a:lnTo>
                  <a:pt x="1279969" y="161142"/>
                </a:lnTo>
                <a:lnTo>
                  <a:pt x="1272653" y="157824"/>
                </a:lnTo>
                <a:close/>
              </a:path>
              <a:path w="1282700" h="943610">
                <a:moveTo>
                  <a:pt x="1158923" y="391485"/>
                </a:moveTo>
                <a:lnTo>
                  <a:pt x="1156423" y="391485"/>
                </a:lnTo>
                <a:lnTo>
                  <a:pt x="1154957" y="391800"/>
                </a:lnTo>
                <a:lnTo>
                  <a:pt x="1145450" y="396575"/>
                </a:lnTo>
                <a:lnTo>
                  <a:pt x="1144029" y="397212"/>
                </a:lnTo>
                <a:lnTo>
                  <a:pt x="1142868" y="398146"/>
                </a:lnTo>
                <a:lnTo>
                  <a:pt x="1141974" y="399378"/>
                </a:lnTo>
                <a:lnTo>
                  <a:pt x="1140920" y="400408"/>
                </a:lnTo>
                <a:lnTo>
                  <a:pt x="1140178" y="401644"/>
                </a:lnTo>
                <a:lnTo>
                  <a:pt x="1139746" y="403087"/>
                </a:lnTo>
                <a:lnTo>
                  <a:pt x="1139212" y="404494"/>
                </a:lnTo>
                <a:lnTo>
                  <a:pt x="1139092" y="406222"/>
                </a:lnTo>
                <a:lnTo>
                  <a:pt x="1139261" y="407386"/>
                </a:lnTo>
                <a:lnTo>
                  <a:pt x="1139226" y="408921"/>
                </a:lnTo>
                <a:lnTo>
                  <a:pt x="1151701" y="418138"/>
                </a:lnTo>
                <a:lnTo>
                  <a:pt x="1153635" y="417757"/>
                </a:lnTo>
                <a:lnTo>
                  <a:pt x="1163517" y="412834"/>
                </a:lnTo>
                <a:lnTo>
                  <a:pt x="1164927" y="412173"/>
                </a:lnTo>
                <a:lnTo>
                  <a:pt x="1166067" y="411218"/>
                </a:lnTo>
                <a:lnTo>
                  <a:pt x="1166942" y="409970"/>
                </a:lnTo>
                <a:lnTo>
                  <a:pt x="1167978" y="408921"/>
                </a:lnTo>
                <a:lnTo>
                  <a:pt x="1168699" y="407672"/>
                </a:lnTo>
                <a:lnTo>
                  <a:pt x="1169104" y="406222"/>
                </a:lnTo>
                <a:lnTo>
                  <a:pt x="1169614" y="404806"/>
                </a:lnTo>
                <a:lnTo>
                  <a:pt x="1169704" y="403087"/>
                </a:lnTo>
                <a:lnTo>
                  <a:pt x="1169513" y="401915"/>
                </a:lnTo>
                <a:lnTo>
                  <a:pt x="1169524" y="400408"/>
                </a:lnTo>
                <a:lnTo>
                  <a:pt x="1161767" y="392007"/>
                </a:lnTo>
                <a:lnTo>
                  <a:pt x="1158923" y="391485"/>
                </a:lnTo>
                <a:close/>
              </a:path>
              <a:path w="1282700" h="943610">
                <a:moveTo>
                  <a:pt x="610359" y="418976"/>
                </a:moveTo>
                <a:lnTo>
                  <a:pt x="603287" y="423063"/>
                </a:lnTo>
                <a:lnTo>
                  <a:pt x="600222" y="430856"/>
                </a:lnTo>
                <a:lnTo>
                  <a:pt x="603974" y="439095"/>
                </a:lnTo>
                <a:lnTo>
                  <a:pt x="644448" y="469162"/>
                </a:lnTo>
                <a:lnTo>
                  <a:pt x="690244" y="490213"/>
                </a:lnTo>
                <a:lnTo>
                  <a:pt x="723518" y="497934"/>
                </a:lnTo>
                <a:lnTo>
                  <a:pt x="729808" y="491671"/>
                </a:lnTo>
                <a:lnTo>
                  <a:pt x="727588" y="476911"/>
                </a:lnTo>
                <a:lnTo>
                  <a:pt x="714627" y="473808"/>
                </a:lnTo>
                <a:lnTo>
                  <a:pt x="703177" y="470697"/>
                </a:lnTo>
                <a:lnTo>
                  <a:pt x="656306" y="450009"/>
                </a:lnTo>
                <a:lnTo>
                  <a:pt x="618634" y="421858"/>
                </a:lnTo>
                <a:lnTo>
                  <a:pt x="610359" y="418976"/>
                </a:lnTo>
                <a:close/>
              </a:path>
              <a:path w="1282700" h="943610">
                <a:moveTo>
                  <a:pt x="784531" y="477859"/>
                </a:moveTo>
                <a:lnTo>
                  <a:pt x="778000" y="478041"/>
                </a:lnTo>
                <a:lnTo>
                  <a:pt x="750556" y="478041"/>
                </a:lnTo>
                <a:lnTo>
                  <a:pt x="747631" y="478979"/>
                </a:lnTo>
                <a:lnTo>
                  <a:pt x="743373" y="482913"/>
                </a:lnTo>
                <a:lnTo>
                  <a:pt x="741775" y="486068"/>
                </a:lnTo>
                <a:lnTo>
                  <a:pt x="741793" y="491818"/>
                </a:lnTo>
                <a:lnTo>
                  <a:pt x="742633" y="494894"/>
                </a:lnTo>
                <a:lnTo>
                  <a:pt x="746863" y="499080"/>
                </a:lnTo>
                <a:lnTo>
                  <a:pt x="749739" y="500706"/>
                </a:lnTo>
                <a:lnTo>
                  <a:pt x="781934" y="500706"/>
                </a:lnTo>
                <a:lnTo>
                  <a:pt x="784992" y="499080"/>
                </a:lnTo>
                <a:lnTo>
                  <a:pt x="788884" y="494894"/>
                </a:lnTo>
                <a:lnTo>
                  <a:pt x="790122" y="491818"/>
                </a:lnTo>
                <a:lnTo>
                  <a:pt x="790190" y="491649"/>
                </a:lnTo>
                <a:lnTo>
                  <a:pt x="789469" y="482913"/>
                </a:lnTo>
                <a:lnTo>
                  <a:pt x="789452" y="482719"/>
                </a:lnTo>
                <a:lnTo>
                  <a:pt x="784531" y="477859"/>
                </a:lnTo>
                <a:close/>
              </a:path>
              <a:path w="1282700" h="943610">
                <a:moveTo>
                  <a:pt x="570337" y="26790"/>
                </a:moveTo>
                <a:lnTo>
                  <a:pt x="534213" y="55451"/>
                </a:lnTo>
                <a:lnTo>
                  <a:pt x="487382" y="69805"/>
                </a:lnTo>
                <a:lnTo>
                  <a:pt x="473221" y="70722"/>
                </a:lnTo>
                <a:lnTo>
                  <a:pt x="468609" y="70722"/>
                </a:lnTo>
                <a:lnTo>
                  <a:pt x="463033" y="74406"/>
                </a:lnTo>
                <a:lnTo>
                  <a:pt x="462057" y="85780"/>
                </a:lnTo>
                <a:lnTo>
                  <a:pt x="461985" y="86611"/>
                </a:lnTo>
                <a:lnTo>
                  <a:pt x="466639" y="93172"/>
                </a:lnTo>
                <a:lnTo>
                  <a:pt x="472696" y="93172"/>
                </a:lnTo>
                <a:lnTo>
                  <a:pt x="496624" y="91282"/>
                </a:lnTo>
                <a:lnTo>
                  <a:pt x="541981" y="76798"/>
                </a:lnTo>
                <a:lnTo>
                  <a:pt x="575525" y="54056"/>
                </a:lnTo>
                <a:lnTo>
                  <a:pt x="582083" y="49415"/>
                </a:lnTo>
                <a:lnTo>
                  <a:pt x="587934" y="38079"/>
                </a:lnTo>
                <a:lnTo>
                  <a:pt x="584083" y="29870"/>
                </a:lnTo>
                <a:lnTo>
                  <a:pt x="570337" y="26790"/>
                </a:lnTo>
                <a:close/>
              </a:path>
              <a:path w="1282700" h="943610">
                <a:moveTo>
                  <a:pt x="597764" y="0"/>
                </a:moveTo>
                <a:lnTo>
                  <a:pt x="589537" y="3534"/>
                </a:lnTo>
                <a:lnTo>
                  <a:pt x="586742" y="11311"/>
                </a:lnTo>
                <a:lnTo>
                  <a:pt x="589415" y="19087"/>
                </a:lnTo>
                <a:lnTo>
                  <a:pt x="597592" y="22622"/>
                </a:lnTo>
                <a:lnTo>
                  <a:pt x="605817" y="19087"/>
                </a:lnTo>
                <a:lnTo>
                  <a:pt x="608612" y="11311"/>
                </a:lnTo>
                <a:lnTo>
                  <a:pt x="605940" y="3534"/>
                </a:lnTo>
                <a:lnTo>
                  <a:pt x="597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0195" y="3900338"/>
            <a:ext cx="200096" cy="199121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4591985" y="4336399"/>
            <a:ext cx="873362" cy="383162"/>
          </a:xfrm>
          <a:custGeom>
            <a:avLst/>
            <a:gdLst/>
            <a:ahLst/>
            <a:cxnLst/>
            <a:rect l="l" t="t" r="r" b="b"/>
            <a:pathLst>
              <a:path w="959485" h="421004">
                <a:moveTo>
                  <a:pt x="571505" y="0"/>
                </a:moveTo>
                <a:lnTo>
                  <a:pt x="349260" y="68"/>
                </a:lnTo>
                <a:lnTo>
                  <a:pt x="40398" y="614"/>
                </a:lnTo>
                <a:lnTo>
                  <a:pt x="12010" y="63942"/>
                </a:lnTo>
                <a:lnTo>
                  <a:pt x="0" y="225538"/>
                </a:lnTo>
                <a:lnTo>
                  <a:pt x="29480" y="417706"/>
                </a:lnTo>
                <a:lnTo>
                  <a:pt x="318824" y="420617"/>
                </a:lnTo>
                <a:lnTo>
                  <a:pt x="925536" y="405695"/>
                </a:lnTo>
                <a:lnTo>
                  <a:pt x="955381" y="265209"/>
                </a:lnTo>
                <a:lnTo>
                  <a:pt x="959384" y="126542"/>
                </a:lnTo>
                <a:lnTo>
                  <a:pt x="927356" y="7529"/>
                </a:lnTo>
                <a:lnTo>
                  <a:pt x="693333" y="614"/>
                </a:lnTo>
                <a:lnTo>
                  <a:pt x="571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4194483" y="3984519"/>
            <a:ext cx="317901" cy="633980"/>
          </a:xfrm>
          <a:custGeom>
            <a:avLst/>
            <a:gdLst/>
            <a:ahLst/>
            <a:cxnLst/>
            <a:rect l="l" t="t" r="r" b="b"/>
            <a:pathLst>
              <a:path w="349250" h="696595">
                <a:moveTo>
                  <a:pt x="228153" y="0"/>
                </a:moveTo>
                <a:lnTo>
                  <a:pt x="167374" y="22064"/>
                </a:lnTo>
                <a:lnTo>
                  <a:pt x="129887" y="40279"/>
                </a:lnTo>
                <a:lnTo>
                  <a:pt x="77750" y="70243"/>
                </a:lnTo>
                <a:lnTo>
                  <a:pt x="46814" y="88383"/>
                </a:lnTo>
                <a:lnTo>
                  <a:pt x="18880" y="103726"/>
                </a:lnTo>
                <a:lnTo>
                  <a:pt x="4441" y="115288"/>
                </a:lnTo>
                <a:lnTo>
                  <a:pt x="0" y="126883"/>
                </a:lnTo>
                <a:lnTo>
                  <a:pt x="813" y="135817"/>
                </a:lnTo>
                <a:lnTo>
                  <a:pt x="2138" y="139394"/>
                </a:lnTo>
                <a:lnTo>
                  <a:pt x="18880" y="207818"/>
                </a:lnTo>
                <a:lnTo>
                  <a:pt x="66194" y="380332"/>
                </a:lnTo>
                <a:lnTo>
                  <a:pt x="95447" y="503667"/>
                </a:lnTo>
                <a:lnTo>
                  <a:pt x="117324" y="597596"/>
                </a:lnTo>
                <a:lnTo>
                  <a:pt x="130978" y="659485"/>
                </a:lnTo>
                <a:lnTo>
                  <a:pt x="140748" y="683501"/>
                </a:lnTo>
                <a:lnTo>
                  <a:pt x="153725" y="694107"/>
                </a:lnTo>
                <a:lnTo>
                  <a:pt x="165065" y="696592"/>
                </a:lnTo>
                <a:lnTo>
                  <a:pt x="169921" y="696245"/>
                </a:lnTo>
                <a:lnTo>
                  <a:pt x="341343" y="694425"/>
                </a:lnTo>
                <a:lnTo>
                  <a:pt x="348987" y="464406"/>
                </a:lnTo>
                <a:lnTo>
                  <a:pt x="254358" y="100451"/>
                </a:lnTo>
                <a:lnTo>
                  <a:pt x="251492" y="85625"/>
                </a:lnTo>
                <a:lnTo>
                  <a:pt x="244531" y="52545"/>
                </a:lnTo>
                <a:lnTo>
                  <a:pt x="235933" y="18305"/>
                </a:lnTo>
                <a:lnTo>
                  <a:pt x="2281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4494587" y="4332321"/>
            <a:ext cx="1261202" cy="388363"/>
          </a:xfrm>
          <a:custGeom>
            <a:avLst/>
            <a:gdLst/>
            <a:ahLst/>
            <a:cxnLst/>
            <a:rect l="l" t="t" r="r" b="b"/>
            <a:pathLst>
              <a:path w="1385570" h="426720">
                <a:moveTo>
                  <a:pt x="162323" y="0"/>
                </a:moveTo>
                <a:lnTo>
                  <a:pt x="54593" y="2183"/>
                </a:lnTo>
                <a:lnTo>
                  <a:pt x="48366" y="2183"/>
                </a:lnTo>
                <a:lnTo>
                  <a:pt x="34894" y="5140"/>
                </a:lnTo>
                <a:lnTo>
                  <a:pt x="11645" y="38943"/>
                </a:lnTo>
                <a:lnTo>
                  <a:pt x="6200" y="124701"/>
                </a:lnTo>
                <a:lnTo>
                  <a:pt x="3503" y="185889"/>
                </a:lnTo>
                <a:lnTo>
                  <a:pt x="1327" y="245640"/>
                </a:lnTo>
                <a:lnTo>
                  <a:pt x="28" y="294334"/>
                </a:lnTo>
                <a:lnTo>
                  <a:pt x="0" y="321372"/>
                </a:lnTo>
                <a:lnTo>
                  <a:pt x="2433" y="344938"/>
                </a:lnTo>
                <a:lnTo>
                  <a:pt x="10030" y="392616"/>
                </a:lnTo>
                <a:lnTo>
                  <a:pt x="36059" y="421863"/>
                </a:lnTo>
                <a:lnTo>
                  <a:pt x="62964" y="424735"/>
                </a:lnTo>
                <a:lnTo>
                  <a:pt x="96002" y="424234"/>
                </a:lnTo>
                <a:lnTo>
                  <a:pt x="126383" y="424234"/>
                </a:lnTo>
                <a:lnTo>
                  <a:pt x="148334" y="423762"/>
                </a:lnTo>
                <a:lnTo>
                  <a:pt x="157401" y="421863"/>
                </a:lnTo>
                <a:lnTo>
                  <a:pt x="157591" y="421863"/>
                </a:lnTo>
                <a:lnTo>
                  <a:pt x="157677" y="416176"/>
                </a:lnTo>
                <a:lnTo>
                  <a:pt x="156094" y="405337"/>
                </a:lnTo>
                <a:lnTo>
                  <a:pt x="154162" y="390142"/>
                </a:lnTo>
                <a:lnTo>
                  <a:pt x="153224" y="371597"/>
                </a:lnTo>
                <a:lnTo>
                  <a:pt x="154020" y="330522"/>
                </a:lnTo>
                <a:lnTo>
                  <a:pt x="155772" y="286750"/>
                </a:lnTo>
                <a:lnTo>
                  <a:pt x="157517" y="245804"/>
                </a:lnTo>
                <a:lnTo>
                  <a:pt x="158320" y="212549"/>
                </a:lnTo>
                <a:lnTo>
                  <a:pt x="159679" y="163984"/>
                </a:lnTo>
                <a:lnTo>
                  <a:pt x="162642" y="110369"/>
                </a:lnTo>
                <a:lnTo>
                  <a:pt x="165536" y="64533"/>
                </a:lnTo>
                <a:lnTo>
                  <a:pt x="166691" y="39307"/>
                </a:lnTo>
                <a:lnTo>
                  <a:pt x="167441" y="27074"/>
                </a:lnTo>
                <a:lnTo>
                  <a:pt x="168601" y="14330"/>
                </a:lnTo>
                <a:lnTo>
                  <a:pt x="167793" y="5140"/>
                </a:lnTo>
                <a:lnTo>
                  <a:pt x="167714" y="4248"/>
                </a:lnTo>
                <a:lnTo>
                  <a:pt x="162323" y="0"/>
                </a:lnTo>
                <a:close/>
              </a:path>
              <a:path w="1385570" h="426720">
                <a:moveTo>
                  <a:pt x="1009973" y="11646"/>
                </a:moveTo>
                <a:lnTo>
                  <a:pt x="1025715" y="59643"/>
                </a:lnTo>
                <a:lnTo>
                  <a:pt x="1038374" y="106729"/>
                </a:lnTo>
                <a:lnTo>
                  <a:pt x="1044503" y="163296"/>
                </a:lnTo>
                <a:lnTo>
                  <a:pt x="1045277" y="172150"/>
                </a:lnTo>
                <a:lnTo>
                  <a:pt x="1045186" y="180891"/>
                </a:lnTo>
                <a:lnTo>
                  <a:pt x="1044055" y="227380"/>
                </a:lnTo>
                <a:lnTo>
                  <a:pt x="1038851" y="285249"/>
                </a:lnTo>
                <a:lnTo>
                  <a:pt x="1032448" y="339296"/>
                </a:lnTo>
                <a:lnTo>
                  <a:pt x="1026454" y="388840"/>
                </a:lnTo>
                <a:lnTo>
                  <a:pt x="1023981" y="409085"/>
                </a:lnTo>
                <a:lnTo>
                  <a:pt x="1023895" y="409790"/>
                </a:lnTo>
                <a:lnTo>
                  <a:pt x="1023793" y="410631"/>
                </a:lnTo>
                <a:lnTo>
                  <a:pt x="1027173" y="410631"/>
                </a:lnTo>
                <a:lnTo>
                  <a:pt x="1064202" y="411632"/>
                </a:lnTo>
                <a:lnTo>
                  <a:pt x="1102288" y="406565"/>
                </a:lnTo>
                <a:lnTo>
                  <a:pt x="1110425" y="378876"/>
                </a:lnTo>
                <a:lnTo>
                  <a:pt x="1110790" y="378148"/>
                </a:lnTo>
                <a:lnTo>
                  <a:pt x="1110790" y="377057"/>
                </a:lnTo>
                <a:lnTo>
                  <a:pt x="1111032" y="376329"/>
                </a:lnTo>
                <a:lnTo>
                  <a:pt x="1111153" y="375965"/>
                </a:lnTo>
                <a:lnTo>
                  <a:pt x="1137757" y="375965"/>
                </a:lnTo>
                <a:lnTo>
                  <a:pt x="1167202" y="374145"/>
                </a:lnTo>
                <a:lnTo>
                  <a:pt x="1181214" y="336203"/>
                </a:lnTo>
                <a:lnTo>
                  <a:pt x="1183944" y="318460"/>
                </a:lnTo>
                <a:lnTo>
                  <a:pt x="1235990" y="316276"/>
                </a:lnTo>
                <a:lnTo>
                  <a:pt x="1330112" y="314127"/>
                </a:lnTo>
                <a:lnTo>
                  <a:pt x="1374520" y="292437"/>
                </a:lnTo>
                <a:lnTo>
                  <a:pt x="1382345" y="250491"/>
                </a:lnTo>
                <a:lnTo>
                  <a:pt x="1384484" y="205497"/>
                </a:lnTo>
                <a:lnTo>
                  <a:pt x="1385211" y="193987"/>
                </a:lnTo>
                <a:lnTo>
                  <a:pt x="1376971" y="147259"/>
                </a:lnTo>
                <a:lnTo>
                  <a:pt x="1359371" y="111734"/>
                </a:lnTo>
                <a:lnTo>
                  <a:pt x="1267080" y="105126"/>
                </a:lnTo>
                <a:lnTo>
                  <a:pt x="1181774" y="104909"/>
                </a:lnTo>
                <a:lnTo>
                  <a:pt x="1180669" y="96811"/>
                </a:lnTo>
                <a:lnTo>
                  <a:pt x="1166361" y="53262"/>
                </a:lnTo>
                <a:lnTo>
                  <a:pt x="1158384" y="45494"/>
                </a:lnTo>
                <a:lnTo>
                  <a:pt x="1139541" y="45494"/>
                </a:lnTo>
                <a:lnTo>
                  <a:pt x="1108605" y="45130"/>
                </a:lnTo>
                <a:lnTo>
                  <a:pt x="1090772" y="12374"/>
                </a:lnTo>
                <a:lnTo>
                  <a:pt x="1072210" y="12374"/>
                </a:lnTo>
                <a:lnTo>
                  <a:pt x="1009973" y="11646"/>
                </a:lnTo>
                <a:close/>
              </a:path>
              <a:path w="1385570" h="426720">
                <a:moveTo>
                  <a:pt x="1137757" y="375965"/>
                </a:moveTo>
                <a:lnTo>
                  <a:pt x="1111153" y="375965"/>
                </a:lnTo>
                <a:lnTo>
                  <a:pt x="1131535" y="376329"/>
                </a:lnTo>
                <a:lnTo>
                  <a:pt x="1137757" y="375965"/>
                </a:lnTo>
                <a:close/>
              </a:path>
              <a:path w="1385570" h="426720">
                <a:moveTo>
                  <a:pt x="1156284" y="43674"/>
                </a:moveTo>
                <a:lnTo>
                  <a:pt x="1139541" y="45494"/>
                </a:lnTo>
                <a:lnTo>
                  <a:pt x="1158384" y="45494"/>
                </a:lnTo>
                <a:lnTo>
                  <a:pt x="1156284" y="43674"/>
                </a:lnTo>
                <a:close/>
              </a:path>
              <a:path w="1385570" h="426720">
                <a:moveTo>
                  <a:pt x="1088952" y="10554"/>
                </a:moveTo>
                <a:lnTo>
                  <a:pt x="1072210" y="12374"/>
                </a:lnTo>
                <a:lnTo>
                  <a:pt x="1090772" y="12374"/>
                </a:lnTo>
                <a:lnTo>
                  <a:pt x="1088952" y="10554"/>
                </a:lnTo>
                <a:close/>
              </a:path>
              <a:path w="1385570" h="426720">
                <a:moveTo>
                  <a:pt x="1088224" y="420003"/>
                </a:moveTo>
                <a:lnTo>
                  <a:pt x="1084949" y="420367"/>
                </a:lnTo>
                <a:lnTo>
                  <a:pt x="1081309" y="420367"/>
                </a:lnTo>
                <a:lnTo>
                  <a:pt x="1071846" y="420731"/>
                </a:lnTo>
                <a:lnTo>
                  <a:pt x="1054376" y="420731"/>
                </a:lnTo>
                <a:lnTo>
                  <a:pt x="1050737" y="425827"/>
                </a:lnTo>
                <a:lnTo>
                  <a:pt x="1066751" y="426555"/>
                </a:lnTo>
                <a:lnTo>
                  <a:pt x="1076214" y="426555"/>
                </a:lnTo>
                <a:lnTo>
                  <a:pt x="1079489" y="426191"/>
                </a:lnTo>
                <a:lnTo>
                  <a:pt x="1082401" y="425827"/>
                </a:lnTo>
                <a:lnTo>
                  <a:pt x="1087132" y="425099"/>
                </a:lnTo>
                <a:lnTo>
                  <a:pt x="1087497" y="423643"/>
                </a:lnTo>
                <a:lnTo>
                  <a:pt x="1087497" y="421823"/>
                </a:lnTo>
                <a:lnTo>
                  <a:pt x="1088224" y="420003"/>
                </a:lnTo>
                <a:close/>
              </a:path>
            </a:pathLst>
          </a:custGeom>
          <a:solidFill>
            <a:srgbClr val="F1B7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5438091" y="4428106"/>
            <a:ext cx="317323" cy="288383"/>
          </a:xfrm>
          <a:custGeom>
            <a:avLst/>
            <a:gdLst/>
            <a:ahLst/>
            <a:cxnLst/>
            <a:rect l="l" t="t" r="r" b="b"/>
            <a:pathLst>
              <a:path w="348614" h="316864">
                <a:moveTo>
                  <a:pt x="145223" y="314758"/>
                </a:moveTo>
                <a:lnTo>
                  <a:pt x="57868" y="314758"/>
                </a:lnTo>
                <a:lnTo>
                  <a:pt x="69663" y="315275"/>
                </a:lnTo>
                <a:lnTo>
                  <a:pt x="96538" y="316168"/>
                </a:lnTo>
                <a:lnTo>
                  <a:pt x="125734" y="316447"/>
                </a:lnTo>
                <a:lnTo>
                  <a:pt x="142316" y="315275"/>
                </a:lnTo>
                <a:lnTo>
                  <a:pt x="144179" y="315275"/>
                </a:lnTo>
                <a:lnTo>
                  <a:pt x="145223" y="314758"/>
                </a:lnTo>
                <a:close/>
              </a:path>
              <a:path w="348614" h="316864">
                <a:moveTo>
                  <a:pt x="49942" y="315275"/>
                </a:moveTo>
                <a:lnTo>
                  <a:pt x="12317" y="315275"/>
                </a:lnTo>
                <a:lnTo>
                  <a:pt x="22573" y="316168"/>
                </a:lnTo>
                <a:lnTo>
                  <a:pt x="20409" y="316168"/>
                </a:lnTo>
                <a:lnTo>
                  <a:pt x="38033" y="315895"/>
                </a:lnTo>
                <a:lnTo>
                  <a:pt x="49942" y="315275"/>
                </a:lnTo>
                <a:close/>
              </a:path>
              <a:path w="348614" h="316864">
                <a:moveTo>
                  <a:pt x="7278" y="304567"/>
                </a:moveTo>
                <a:lnTo>
                  <a:pt x="0" y="312574"/>
                </a:lnTo>
                <a:lnTo>
                  <a:pt x="11189" y="315275"/>
                </a:lnTo>
                <a:lnTo>
                  <a:pt x="50439" y="315275"/>
                </a:lnTo>
                <a:lnTo>
                  <a:pt x="57868" y="314758"/>
                </a:lnTo>
                <a:lnTo>
                  <a:pt x="145223" y="314758"/>
                </a:lnTo>
                <a:lnTo>
                  <a:pt x="158211" y="308320"/>
                </a:lnTo>
                <a:lnTo>
                  <a:pt x="159949" y="307115"/>
                </a:lnTo>
                <a:lnTo>
                  <a:pt x="127748" y="307115"/>
                </a:lnTo>
                <a:lnTo>
                  <a:pt x="115890" y="306603"/>
                </a:lnTo>
                <a:lnTo>
                  <a:pt x="95401" y="305204"/>
                </a:lnTo>
                <a:lnTo>
                  <a:pt x="90632" y="304931"/>
                </a:lnTo>
                <a:lnTo>
                  <a:pt x="32028" y="304931"/>
                </a:lnTo>
                <a:lnTo>
                  <a:pt x="7278" y="304567"/>
                </a:lnTo>
                <a:close/>
              </a:path>
              <a:path w="348614" h="316864">
                <a:moveTo>
                  <a:pt x="213971" y="0"/>
                </a:moveTo>
                <a:lnTo>
                  <a:pt x="197650" y="0"/>
                </a:lnTo>
                <a:lnTo>
                  <a:pt x="203302" y="15251"/>
                </a:lnTo>
                <a:lnTo>
                  <a:pt x="209182" y="32920"/>
                </a:lnTo>
                <a:lnTo>
                  <a:pt x="214107" y="50657"/>
                </a:lnTo>
                <a:lnTo>
                  <a:pt x="216917" y="66177"/>
                </a:lnTo>
                <a:lnTo>
                  <a:pt x="217992" y="87906"/>
                </a:lnTo>
                <a:lnTo>
                  <a:pt x="217872" y="109806"/>
                </a:lnTo>
                <a:lnTo>
                  <a:pt x="214505" y="163762"/>
                </a:lnTo>
                <a:lnTo>
                  <a:pt x="205487" y="209842"/>
                </a:lnTo>
                <a:lnTo>
                  <a:pt x="205366" y="210303"/>
                </a:lnTo>
                <a:lnTo>
                  <a:pt x="205270" y="210667"/>
                </a:lnTo>
                <a:lnTo>
                  <a:pt x="211820" y="210667"/>
                </a:lnTo>
                <a:lnTo>
                  <a:pt x="209733" y="222802"/>
                </a:lnTo>
                <a:lnTo>
                  <a:pt x="189619" y="269991"/>
                </a:lnTo>
                <a:lnTo>
                  <a:pt x="155544" y="296606"/>
                </a:lnTo>
                <a:lnTo>
                  <a:pt x="127748" y="307115"/>
                </a:lnTo>
                <a:lnTo>
                  <a:pt x="159949" y="307115"/>
                </a:lnTo>
                <a:lnTo>
                  <a:pt x="193572" y="281342"/>
                </a:lnTo>
                <a:lnTo>
                  <a:pt x="213777" y="241739"/>
                </a:lnTo>
                <a:lnTo>
                  <a:pt x="222279" y="210667"/>
                </a:lnTo>
                <a:lnTo>
                  <a:pt x="222375" y="210303"/>
                </a:lnTo>
                <a:lnTo>
                  <a:pt x="278015" y="209074"/>
                </a:lnTo>
                <a:lnTo>
                  <a:pt x="319187" y="207027"/>
                </a:lnTo>
                <a:lnTo>
                  <a:pt x="342168" y="171712"/>
                </a:lnTo>
                <a:lnTo>
                  <a:pt x="346711" y="121771"/>
                </a:lnTo>
                <a:lnTo>
                  <a:pt x="347627" y="99888"/>
                </a:lnTo>
                <a:lnTo>
                  <a:pt x="348303" y="88378"/>
                </a:lnTo>
                <a:lnTo>
                  <a:pt x="341035" y="42315"/>
                </a:lnTo>
                <a:lnTo>
                  <a:pt x="323555" y="6852"/>
                </a:lnTo>
                <a:lnTo>
                  <a:pt x="240107" y="398"/>
                </a:lnTo>
                <a:lnTo>
                  <a:pt x="213971" y="0"/>
                </a:lnTo>
                <a:close/>
              </a:path>
              <a:path w="348614" h="316864">
                <a:moveTo>
                  <a:pt x="74831" y="304027"/>
                </a:moveTo>
                <a:lnTo>
                  <a:pt x="53961" y="304027"/>
                </a:lnTo>
                <a:lnTo>
                  <a:pt x="45857" y="304567"/>
                </a:lnTo>
                <a:lnTo>
                  <a:pt x="32028" y="304931"/>
                </a:lnTo>
                <a:lnTo>
                  <a:pt x="90632" y="304931"/>
                </a:lnTo>
                <a:lnTo>
                  <a:pt x="74831" y="304027"/>
                </a:lnTo>
                <a:close/>
              </a:path>
            </a:pathLst>
          </a:custGeom>
          <a:solidFill>
            <a:srgbClr val="2940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790" y="262974"/>
            <a:ext cx="8237970" cy="538609"/>
          </a:xfrm>
        </p:spPr>
        <p:txBody>
          <a:bodyPr lIns="0" tIns="0" rIns="0" bIns="0"/>
          <a:lstStyle>
            <a:lvl1pPr>
              <a:defRPr sz="35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4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3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2922"/>
          </a:xfrm>
          <a:custGeom>
            <a:avLst/>
            <a:gdLst/>
            <a:ahLst/>
            <a:cxnLst/>
            <a:rect l="l" t="t" r="r" b="b"/>
            <a:pathLst>
              <a:path w="10045700" h="5650865">
                <a:moveTo>
                  <a:pt x="10045700" y="0"/>
                </a:moveTo>
                <a:lnTo>
                  <a:pt x="0" y="0"/>
                </a:lnTo>
                <a:lnTo>
                  <a:pt x="0" y="5650706"/>
                </a:lnTo>
                <a:lnTo>
                  <a:pt x="10045700" y="5650706"/>
                </a:lnTo>
                <a:lnTo>
                  <a:pt x="10045700" y="0"/>
                </a:lnTo>
                <a:close/>
              </a:path>
            </a:pathLst>
          </a:custGeom>
          <a:solidFill>
            <a:srgbClr val="E7F1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790" y="262974"/>
            <a:ext cx="823797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740" y="1646950"/>
            <a:ext cx="8320924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5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6098">
        <a:defRPr>
          <a:latin typeface="+mn-lt"/>
          <a:ea typeface="+mn-ea"/>
          <a:cs typeface="+mn-cs"/>
        </a:defRPr>
      </a:lvl2pPr>
      <a:lvl3pPr marL="832195">
        <a:defRPr>
          <a:latin typeface="+mn-lt"/>
          <a:ea typeface="+mn-ea"/>
          <a:cs typeface="+mn-cs"/>
        </a:defRPr>
      </a:lvl3pPr>
      <a:lvl4pPr marL="1248293">
        <a:defRPr>
          <a:latin typeface="+mn-lt"/>
          <a:ea typeface="+mn-ea"/>
          <a:cs typeface="+mn-cs"/>
        </a:defRPr>
      </a:lvl4pPr>
      <a:lvl5pPr marL="1664391">
        <a:defRPr>
          <a:latin typeface="+mn-lt"/>
          <a:ea typeface="+mn-ea"/>
          <a:cs typeface="+mn-cs"/>
        </a:defRPr>
      </a:lvl5pPr>
      <a:lvl6pPr marL="2080489">
        <a:defRPr>
          <a:latin typeface="+mn-lt"/>
          <a:ea typeface="+mn-ea"/>
          <a:cs typeface="+mn-cs"/>
        </a:defRPr>
      </a:lvl6pPr>
      <a:lvl7pPr marL="2496586">
        <a:defRPr>
          <a:latin typeface="+mn-lt"/>
          <a:ea typeface="+mn-ea"/>
          <a:cs typeface="+mn-cs"/>
        </a:defRPr>
      </a:lvl7pPr>
      <a:lvl8pPr marL="2912684">
        <a:defRPr>
          <a:latin typeface="+mn-lt"/>
          <a:ea typeface="+mn-ea"/>
          <a:cs typeface="+mn-cs"/>
        </a:defRPr>
      </a:lvl8pPr>
      <a:lvl9pPr marL="33287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6098">
        <a:defRPr>
          <a:latin typeface="+mn-lt"/>
          <a:ea typeface="+mn-ea"/>
          <a:cs typeface="+mn-cs"/>
        </a:defRPr>
      </a:lvl2pPr>
      <a:lvl3pPr marL="832195">
        <a:defRPr>
          <a:latin typeface="+mn-lt"/>
          <a:ea typeface="+mn-ea"/>
          <a:cs typeface="+mn-cs"/>
        </a:defRPr>
      </a:lvl3pPr>
      <a:lvl4pPr marL="1248293">
        <a:defRPr>
          <a:latin typeface="+mn-lt"/>
          <a:ea typeface="+mn-ea"/>
          <a:cs typeface="+mn-cs"/>
        </a:defRPr>
      </a:lvl4pPr>
      <a:lvl5pPr marL="1664391">
        <a:defRPr>
          <a:latin typeface="+mn-lt"/>
          <a:ea typeface="+mn-ea"/>
          <a:cs typeface="+mn-cs"/>
        </a:defRPr>
      </a:lvl5pPr>
      <a:lvl6pPr marL="2080489">
        <a:defRPr>
          <a:latin typeface="+mn-lt"/>
          <a:ea typeface="+mn-ea"/>
          <a:cs typeface="+mn-cs"/>
        </a:defRPr>
      </a:lvl6pPr>
      <a:lvl7pPr marL="2496586">
        <a:defRPr>
          <a:latin typeface="+mn-lt"/>
          <a:ea typeface="+mn-ea"/>
          <a:cs typeface="+mn-cs"/>
        </a:defRPr>
      </a:lvl7pPr>
      <a:lvl8pPr marL="2912684">
        <a:defRPr>
          <a:latin typeface="+mn-lt"/>
          <a:ea typeface="+mn-ea"/>
          <a:cs typeface="+mn-cs"/>
        </a:defRPr>
      </a:lvl8pPr>
      <a:lvl9pPr marL="332878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5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5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5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5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5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6.jpg" /><Relationship Id="rId4" Type="http://schemas.openxmlformats.org/officeDocument/2006/relationships/image" Target="../media/image25.jpg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5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1.jpg" /><Relationship Id="rId4" Type="http://schemas.openxmlformats.org/officeDocument/2006/relationships/image" Target="../media/image30.jpg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 /><Relationship Id="rId3" Type="http://schemas.openxmlformats.org/officeDocument/2006/relationships/image" Target="../media/image33.png" /><Relationship Id="rId7" Type="http://schemas.openxmlformats.org/officeDocument/2006/relationships/image" Target="../media/image37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png" /><Relationship Id="rId11" Type="http://schemas.openxmlformats.org/officeDocument/2006/relationships/image" Target="../media/image41.jpg" /><Relationship Id="rId5" Type="http://schemas.openxmlformats.org/officeDocument/2006/relationships/image" Target="../media/image35.png" /><Relationship Id="rId10" Type="http://schemas.openxmlformats.org/officeDocument/2006/relationships/image" Target="../media/image40.jpg" /><Relationship Id="rId4" Type="http://schemas.openxmlformats.org/officeDocument/2006/relationships/image" Target="../media/image34.png" /><Relationship Id="rId9" Type="http://schemas.openxmlformats.org/officeDocument/2006/relationships/image" Target="../media/image39.png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5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8.jpg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57349"/>
            <a:ext cx="4571999" cy="347551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739558" y="734019"/>
            <a:ext cx="46706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Malnutrition </a:t>
            </a:r>
            <a:endParaRPr lang="ar-SA" sz="5400" b="1" spc="50" dirty="0">
              <a:ln w="1143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990600" y="2266950"/>
            <a:ext cx="33890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Ashraf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Almahameed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 </a:t>
            </a:r>
          </a:p>
          <a:p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Toqa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Almawajdeh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 </a:t>
            </a:r>
          </a:p>
          <a:p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Majd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Albawaneh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Bahnschrift Light Condensed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84726" y="505249"/>
            <a:ext cx="4115435" cy="553996"/>
          </a:xfrm>
          <a:prstGeom prst="rect">
            <a:avLst/>
          </a:prstGeom>
        </p:spPr>
        <p:txBody>
          <a:bodyPr vert="horz" wrap="square" lIns="0" tIns="15238" rIns="0" bIns="0" rtlCol="0">
            <a:spAutoFit/>
          </a:bodyPr>
          <a:lstStyle/>
          <a:p>
            <a:pPr marL="12698">
              <a:spcBef>
                <a:spcPts val="120"/>
              </a:spcBef>
            </a:pPr>
            <a:r>
              <a:rPr dirty="0">
                <a:latin typeface="Arial Rounded MT Bold" pitchFamily="34" charset="0"/>
              </a:rPr>
              <a:t>Zinc</a:t>
            </a:r>
            <a:r>
              <a:rPr spc="45" dirty="0">
                <a:latin typeface="Arial Rounded MT Bold" pitchFamily="34" charset="0"/>
              </a:rPr>
              <a:t> </a:t>
            </a:r>
            <a:r>
              <a:rPr spc="-10" dirty="0">
                <a:latin typeface="Arial Rounded MT Bold" pitchFamily="34" charset="0"/>
              </a:rPr>
              <a:t>deficiency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6" y="1208400"/>
            <a:ext cx="7319009" cy="3466843"/>
          </a:xfrm>
          <a:prstGeom prst="rect">
            <a:avLst/>
          </a:prstGeom>
        </p:spPr>
        <p:txBody>
          <a:bodyPr vert="horz" wrap="square" lIns="0" tIns="16507" rIns="0" bIns="0" rtlCol="0">
            <a:spAutoFit/>
          </a:bodyPr>
          <a:lstStyle/>
          <a:p>
            <a:pPr marL="226658" indent="-213960">
              <a:spcBef>
                <a:spcPts val="130"/>
              </a:spcBef>
              <a:buAutoNum type="arabicPeriod"/>
              <a:tabLst>
                <a:tab pos="226658" algn="l"/>
              </a:tabLst>
            </a:pP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Classic</a:t>
            </a:r>
            <a:r>
              <a:rPr sz="1500" spc="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Triad:</a:t>
            </a:r>
            <a:r>
              <a:rPr sz="1500" spc="-5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Alopecia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(hair</a:t>
            </a:r>
            <a:r>
              <a:rPr sz="1500" spc="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loss),</a:t>
            </a:r>
            <a:r>
              <a:rPr sz="1500" spc="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Diarrhea,</a:t>
            </a:r>
            <a:r>
              <a:rPr sz="1500" spc="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Dermatitis</a:t>
            </a:r>
            <a:r>
              <a:rPr sz="1500" spc="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(an</a:t>
            </a:r>
            <a:r>
              <a:rPr sz="1500" spc="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inflammatory</a:t>
            </a:r>
            <a:r>
              <a:rPr sz="1500" spc="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skin</a:t>
            </a:r>
            <a:r>
              <a:rPr sz="1500" spc="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rash,</a:t>
            </a:r>
            <a:endParaRPr sz="15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12698">
              <a:spcBef>
                <a:spcPts val="1145"/>
              </a:spcBef>
            </a:pP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usually</a:t>
            </a:r>
            <a:r>
              <a:rPr sz="1500" spc="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around</a:t>
            </a:r>
            <a:r>
              <a:rPr sz="1500" spc="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the</a:t>
            </a:r>
            <a:r>
              <a:rPr sz="1500" spc="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mouth,</a:t>
            </a:r>
            <a:r>
              <a:rPr sz="1500" spc="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eyes,</a:t>
            </a:r>
            <a:r>
              <a:rPr sz="1500" spc="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1500" spc="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in</a:t>
            </a:r>
            <a:r>
              <a:rPr sz="1500" spc="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the</a:t>
            </a:r>
            <a:r>
              <a:rPr sz="1500" spc="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limb</a:t>
            </a:r>
            <a:r>
              <a:rPr sz="1500" spc="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extremities).</a:t>
            </a:r>
            <a:endParaRPr sz="15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226658" indent="-213960">
              <a:spcBef>
                <a:spcPts val="1139"/>
              </a:spcBef>
              <a:buAutoNum type="arabicPeriod" startAt="2"/>
              <a:tabLst>
                <a:tab pos="226658" algn="l"/>
              </a:tabLst>
            </a:pP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Impaired</a:t>
            </a:r>
            <a:r>
              <a:rPr sz="1500" spc="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wound</a:t>
            </a:r>
            <a:r>
              <a:rPr sz="1500" spc="3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healing</a:t>
            </a:r>
            <a:endParaRPr sz="15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226658" indent="-213960">
              <a:spcBef>
                <a:spcPts val="1145"/>
              </a:spcBef>
              <a:buAutoNum type="arabicPeriod" startAt="2"/>
              <a:tabLst>
                <a:tab pos="226658" algn="l"/>
              </a:tabLst>
            </a:pP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Dysgeusia</a:t>
            </a:r>
            <a:r>
              <a:rPr sz="1500" spc="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(altered</a:t>
            </a:r>
            <a:r>
              <a:rPr sz="1500" spc="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sense</a:t>
            </a:r>
            <a:r>
              <a:rPr sz="1500" spc="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of</a:t>
            </a:r>
            <a:r>
              <a:rPr sz="1500" spc="3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taste)</a:t>
            </a:r>
            <a:endParaRPr sz="15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215865" indent="-203167">
              <a:spcBef>
                <a:spcPts val="1145"/>
              </a:spcBef>
              <a:buAutoNum type="arabicPeriod" startAt="2"/>
              <a:tabLst>
                <a:tab pos="215865" algn="l"/>
              </a:tabLst>
            </a:pP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Anosmia</a:t>
            </a:r>
            <a:r>
              <a:rPr sz="1500" spc="3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(loss</a:t>
            </a:r>
            <a:r>
              <a:rPr sz="1500" spc="3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of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smell)</a:t>
            </a:r>
            <a:endParaRPr sz="15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226658" indent="-213960">
              <a:spcBef>
                <a:spcPts val="1145"/>
              </a:spcBef>
              <a:buAutoNum type="arabicPeriod" startAt="2"/>
              <a:tabLst>
                <a:tab pos="226658" algn="l"/>
              </a:tabLst>
            </a:pP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Immune</a:t>
            </a:r>
            <a:r>
              <a:rPr sz="1500" spc="3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dysfunction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(weakened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immune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system)</a:t>
            </a:r>
            <a:endParaRPr sz="15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226658" indent="-213960">
              <a:spcBef>
                <a:spcPts val="1145"/>
              </a:spcBef>
              <a:buAutoNum type="arabicPeriod" startAt="2"/>
              <a:tabLst>
                <a:tab pos="226658" algn="l"/>
              </a:tabLst>
            </a:pP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Male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hypogonadism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(reduced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function</a:t>
            </a:r>
            <a:r>
              <a:rPr sz="1500" spc="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of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the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gonads)</a:t>
            </a:r>
            <a:endParaRPr sz="15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12698" marR="1254554" indent="213960">
              <a:lnSpc>
                <a:spcPct val="163600"/>
              </a:lnSpc>
              <a:buAutoNum type="arabicPeriod" startAt="2"/>
              <a:tabLst>
                <a:tab pos="226658" algn="l"/>
              </a:tabLst>
            </a:pP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Growth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Development: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Zinc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deficiency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can</a:t>
            </a:r>
            <a:r>
              <a:rPr sz="1500" spc="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impair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normal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growth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development,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especially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in</a:t>
            </a:r>
            <a:r>
              <a:rPr sz="1500" spc="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5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children.</a:t>
            </a:r>
            <a:endParaRPr sz="15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84726" y="505249"/>
            <a:ext cx="8149674" cy="553996"/>
          </a:xfrm>
          <a:prstGeom prst="rect">
            <a:avLst/>
          </a:prstGeom>
        </p:spPr>
        <p:txBody>
          <a:bodyPr vert="horz" wrap="square" lIns="0" tIns="15238" rIns="0" bIns="0" rtlCol="0">
            <a:spAutoFit/>
          </a:bodyPr>
          <a:lstStyle/>
          <a:p>
            <a:pPr marL="12698">
              <a:spcBef>
                <a:spcPts val="120"/>
              </a:spcBef>
            </a:pPr>
            <a:r>
              <a:rPr dirty="0">
                <a:latin typeface="Arial Rounded MT Bold" pitchFamily="34" charset="0"/>
              </a:rPr>
              <a:t>Copper </a:t>
            </a:r>
            <a:r>
              <a:rPr spc="-10" dirty="0">
                <a:latin typeface="Arial Rounded MT Bold" pitchFamily="34" charset="0"/>
              </a:rPr>
              <a:t>deficiency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152400" y="1200150"/>
            <a:ext cx="8991600" cy="3625966"/>
          </a:xfrm>
          <a:prstGeom prst="rect">
            <a:avLst/>
          </a:prstGeom>
        </p:spPr>
        <p:txBody>
          <a:bodyPr vert="horz" wrap="square" lIns="0" tIns="154279" rIns="0" bIns="0" rtlCol="0">
            <a:spAutoFit/>
          </a:bodyPr>
          <a:lstStyle/>
          <a:p>
            <a:pPr marL="246975" indent="-234276">
              <a:spcBef>
                <a:spcPts val="1215"/>
              </a:spcBef>
              <a:buAutoNum type="arabicPeriod"/>
              <a:tabLst>
                <a:tab pos="246975" algn="l"/>
              </a:tabLst>
            </a:pPr>
            <a:r>
              <a:rPr sz="1600" dirty="0">
                <a:latin typeface="Arial Black" pitchFamily="34" charset="0"/>
              </a:rPr>
              <a:t>Skin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and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Hair</a:t>
            </a:r>
            <a:r>
              <a:rPr sz="1600" spc="2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Changes: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Depigmentation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of</a:t>
            </a:r>
            <a:r>
              <a:rPr sz="1600" spc="2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the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skin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,</a:t>
            </a:r>
            <a:r>
              <a:rPr sz="1600" spc="-7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Abnormal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hair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spc="-10" dirty="0">
                <a:latin typeface="Arial Black" pitchFamily="34" charset="0"/>
              </a:rPr>
              <a:t>growth.</a:t>
            </a:r>
          </a:p>
          <a:p>
            <a:pPr marL="246975" indent="-234276">
              <a:spcBef>
                <a:spcPts val="1115"/>
              </a:spcBef>
              <a:buAutoNum type="arabicPeriod"/>
              <a:tabLst>
                <a:tab pos="246975" algn="l"/>
              </a:tabLst>
            </a:pPr>
            <a:r>
              <a:rPr sz="1600" dirty="0">
                <a:latin typeface="Arial Black" pitchFamily="34" charset="0"/>
              </a:rPr>
              <a:t>Muscle</a:t>
            </a:r>
            <a:r>
              <a:rPr sz="1600" spc="1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and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Physical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Weakness: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Muscle</a:t>
            </a:r>
            <a:r>
              <a:rPr sz="1600" spc="15" dirty="0">
                <a:latin typeface="Arial Black" pitchFamily="34" charset="0"/>
              </a:rPr>
              <a:t> </a:t>
            </a:r>
            <a:r>
              <a:rPr sz="1600" spc="-10" dirty="0">
                <a:latin typeface="Arial Black" pitchFamily="34" charset="0"/>
              </a:rPr>
              <a:t>weakness.</a:t>
            </a:r>
          </a:p>
          <a:p>
            <a:pPr marL="246975" indent="-234276">
              <a:spcBef>
                <a:spcPts val="1119"/>
              </a:spcBef>
              <a:buAutoNum type="arabicPeriod"/>
              <a:tabLst>
                <a:tab pos="246975" algn="l"/>
              </a:tabLst>
            </a:pPr>
            <a:r>
              <a:rPr sz="1600" dirty="0">
                <a:latin typeface="Arial Black" pitchFamily="34" charset="0"/>
              </a:rPr>
              <a:t>Organ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Enlargement: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Hepatosplenomegaly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(enlargement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of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the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liver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and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spc="-10" dirty="0">
                <a:latin typeface="Arial Black" pitchFamily="34" charset="0"/>
              </a:rPr>
              <a:t>spleen).</a:t>
            </a:r>
          </a:p>
          <a:p>
            <a:pPr marL="246975" indent="-234276">
              <a:spcBef>
                <a:spcPts val="1119"/>
              </a:spcBef>
              <a:buAutoNum type="arabicPeriod"/>
              <a:tabLst>
                <a:tab pos="246975" algn="l"/>
              </a:tabLst>
            </a:pPr>
            <a:r>
              <a:rPr sz="1600" dirty="0">
                <a:latin typeface="Arial Black" pitchFamily="34" charset="0"/>
              </a:rPr>
              <a:t>Fluid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Retention:</a:t>
            </a:r>
            <a:r>
              <a:rPr sz="1600" spc="25" dirty="0">
                <a:latin typeface="Arial Black" pitchFamily="34" charset="0"/>
              </a:rPr>
              <a:t> </a:t>
            </a:r>
            <a:r>
              <a:rPr sz="1600" spc="-10" dirty="0">
                <a:latin typeface="Arial Black" pitchFamily="34" charset="0"/>
              </a:rPr>
              <a:t>Edema.</a:t>
            </a:r>
          </a:p>
          <a:p>
            <a:pPr marL="246975" indent="-234276">
              <a:spcBef>
                <a:spcPts val="1115"/>
              </a:spcBef>
              <a:buAutoNum type="arabicPeriod"/>
              <a:tabLst>
                <a:tab pos="246975" algn="l"/>
              </a:tabLst>
            </a:pPr>
            <a:r>
              <a:rPr sz="1600" dirty="0">
                <a:latin typeface="Arial Black" pitchFamily="34" charset="0"/>
              </a:rPr>
              <a:t>Bone</a:t>
            </a:r>
            <a:r>
              <a:rPr sz="1600" spc="3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Health:</a:t>
            </a:r>
            <a:r>
              <a:rPr sz="1600" spc="3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Osteoporosis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(weakened</a:t>
            </a:r>
            <a:r>
              <a:rPr sz="1600" spc="3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bones,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increased</a:t>
            </a:r>
            <a:r>
              <a:rPr sz="1600" spc="3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fracture</a:t>
            </a:r>
            <a:r>
              <a:rPr sz="1600" spc="35" dirty="0">
                <a:latin typeface="Arial Black" pitchFamily="34" charset="0"/>
              </a:rPr>
              <a:t> </a:t>
            </a:r>
            <a:r>
              <a:rPr sz="1600" spc="-10" dirty="0">
                <a:latin typeface="Arial Black" pitchFamily="34" charset="0"/>
              </a:rPr>
              <a:t>risk).</a:t>
            </a:r>
          </a:p>
          <a:p>
            <a:pPr marL="12698" marR="39364" indent="234276">
              <a:lnSpc>
                <a:spcPts val="1899"/>
              </a:lnSpc>
              <a:spcBef>
                <a:spcPts val="1250"/>
              </a:spcBef>
              <a:buAutoNum type="arabicPeriod"/>
              <a:tabLst>
                <a:tab pos="246975" algn="l"/>
              </a:tabLst>
            </a:pPr>
            <a:r>
              <a:rPr sz="1600" dirty="0">
                <a:latin typeface="Arial Black" pitchFamily="34" charset="0"/>
              </a:rPr>
              <a:t>Neurologic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spc="-10" dirty="0">
                <a:latin typeface="Arial Black" pitchFamily="34" charset="0"/>
              </a:rPr>
              <a:t>Symptoms:</a:t>
            </a:r>
            <a:r>
              <a:rPr sz="1600" spc="-6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Ataxia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(loss</a:t>
            </a:r>
            <a:r>
              <a:rPr sz="1600" spc="4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of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coordination),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Neuropathy</a:t>
            </a:r>
            <a:r>
              <a:rPr sz="1600" spc="4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(nerve</a:t>
            </a:r>
            <a:r>
              <a:rPr sz="1600" spc="45" dirty="0">
                <a:latin typeface="Arial Black" pitchFamily="34" charset="0"/>
              </a:rPr>
              <a:t> </a:t>
            </a:r>
            <a:r>
              <a:rPr sz="1600" spc="-10" dirty="0">
                <a:latin typeface="Arial Black" pitchFamily="34" charset="0"/>
              </a:rPr>
              <a:t>damage leading</a:t>
            </a:r>
          </a:p>
          <a:p>
            <a:pPr marL="12698">
              <a:spcBef>
                <a:spcPts val="1065"/>
              </a:spcBef>
            </a:pPr>
            <a:r>
              <a:rPr sz="1600" dirty="0">
                <a:latin typeface="Arial Black" pitchFamily="34" charset="0"/>
              </a:rPr>
              <a:t>to</a:t>
            </a:r>
            <a:r>
              <a:rPr sz="1600" spc="1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numbness,</a:t>
            </a:r>
            <a:r>
              <a:rPr sz="1600" spc="1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tingling,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or</a:t>
            </a:r>
            <a:r>
              <a:rPr sz="1600" spc="15" dirty="0">
                <a:latin typeface="Arial Black" pitchFamily="34" charset="0"/>
              </a:rPr>
              <a:t> </a:t>
            </a:r>
            <a:r>
              <a:rPr sz="1600" spc="-10" dirty="0">
                <a:latin typeface="Arial Black" pitchFamily="34" charset="0"/>
              </a:rPr>
              <a:t>pain)</a:t>
            </a:r>
          </a:p>
          <a:p>
            <a:pPr marL="246975" indent="-234276">
              <a:spcBef>
                <a:spcPts val="1119"/>
              </a:spcBef>
              <a:buAutoNum type="arabicPeriod" startAt="7"/>
              <a:tabLst>
                <a:tab pos="246975" algn="l"/>
              </a:tabLst>
            </a:pPr>
            <a:r>
              <a:rPr sz="1600" dirty="0">
                <a:latin typeface="Arial Black" pitchFamily="34" charset="0"/>
              </a:rPr>
              <a:t>Wound</a:t>
            </a:r>
            <a:r>
              <a:rPr sz="1600" spc="1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Healing: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Delayed</a:t>
            </a:r>
            <a:r>
              <a:rPr sz="1600" spc="15" dirty="0">
                <a:latin typeface="Arial Black" pitchFamily="34" charset="0"/>
              </a:rPr>
              <a:t> </a:t>
            </a:r>
            <a:r>
              <a:rPr sz="1600" dirty="0">
                <a:latin typeface="Arial Black" pitchFamily="34" charset="0"/>
              </a:rPr>
              <a:t>wound</a:t>
            </a:r>
            <a:r>
              <a:rPr sz="1600" spc="20" dirty="0">
                <a:latin typeface="Arial Black" pitchFamily="34" charset="0"/>
              </a:rPr>
              <a:t> </a:t>
            </a:r>
            <a:r>
              <a:rPr sz="1600" spc="-10" dirty="0">
                <a:latin typeface="Arial Black" pitchFamily="34" charset="0"/>
              </a:rPr>
              <a:t>healing.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00650"/>
          </a:xfrm>
        </p:spPr>
      </p:pic>
    </p:spTree>
    <p:extLst>
      <p:ext uri="{BB962C8B-B14F-4D97-AF65-F5344CB8AC3E}">
        <p14:creationId xmlns:p14="http://schemas.microsoft.com/office/powerpoint/2010/main" val="2645921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عنصر نائب للمحتوى 6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9067800" cy="4876800"/>
          </a:xfrm>
        </p:spPr>
      </p:pic>
    </p:spTree>
    <p:extLst>
      <p:ext uri="{BB962C8B-B14F-4D97-AF65-F5344CB8AC3E}">
        <p14:creationId xmlns:p14="http://schemas.microsoft.com/office/powerpoint/2010/main" val="679585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9144000" cy="5086350"/>
          </a:xfrm>
        </p:spPr>
      </p:pic>
    </p:spTree>
    <p:extLst>
      <p:ext uri="{BB962C8B-B14F-4D97-AF65-F5344CB8AC3E}">
        <p14:creationId xmlns:p14="http://schemas.microsoft.com/office/powerpoint/2010/main" val="1643061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09600" y="133350"/>
            <a:ext cx="7239000" cy="538609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itchFamily="34" charset="0"/>
              </a:rPr>
              <a:t>Definition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type="subTitle" idx="4"/>
          </p:nvPr>
        </p:nvSpPr>
        <p:spPr>
          <a:xfrm>
            <a:off x="304800" y="1047750"/>
            <a:ext cx="5791200" cy="37033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gency FB" pitchFamily="34" charset="0"/>
              </a:rPr>
              <a:t>Severe form of Acute protein Deficiency with normal or even high caloric intake.</a:t>
            </a:r>
          </a:p>
          <a:p>
            <a:r>
              <a:rPr lang="en-US" sz="2800" dirty="0">
                <a:latin typeface="Agency FB" pitchFamily="34" charset="0"/>
              </a:rPr>
              <a:t> Age: 6m to 2 y. </a:t>
            </a:r>
          </a:p>
          <a:p>
            <a:r>
              <a:rPr lang="en-US" sz="2800" dirty="0">
                <a:latin typeface="Agency FB" pitchFamily="34" charset="0"/>
              </a:rPr>
              <a:t>Due to:</a:t>
            </a:r>
          </a:p>
          <a:p>
            <a:r>
              <a:rPr lang="en-US" sz="2800" dirty="0">
                <a:latin typeface="Agency FB" pitchFamily="34" charset="0"/>
              </a:rPr>
              <a:t>1) premature cessation of breastfeeding.</a:t>
            </a:r>
          </a:p>
          <a:p>
            <a:r>
              <a:rPr lang="en-US" sz="2800" dirty="0">
                <a:latin typeface="Agency FB" pitchFamily="34" charset="0"/>
              </a:rPr>
              <a:t>2)Infections such as malaria and measles.</a:t>
            </a:r>
          </a:p>
          <a:p>
            <a:r>
              <a:rPr lang="en-US" sz="2800" dirty="0">
                <a:latin typeface="Agency FB" pitchFamily="34" charset="0"/>
              </a:rPr>
              <a:t>3) Protein deficient diet.</a:t>
            </a:r>
          </a:p>
          <a:p>
            <a:endParaRPr lang="en-US" sz="2800" dirty="0">
              <a:latin typeface="Agency FB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61" y="0"/>
            <a:ext cx="342582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738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1000" y="133350"/>
            <a:ext cx="7772400" cy="538609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itchFamily="34" charset="0"/>
              </a:rPr>
              <a:t>pathophysiology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type="subTitle" idx="4"/>
          </p:nvPr>
        </p:nvSpPr>
        <p:spPr>
          <a:xfrm>
            <a:off x="457200" y="1047750"/>
            <a:ext cx="5638800" cy="4001095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Muscle atrophy.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Low Plasma protein (especially albumin)→ low plasma oncotic pressure → Edema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Low </a:t>
            </a:r>
            <a:r>
              <a:rPr lang="en-US" dirty="0" err="1"/>
              <a:t>Apolipoprotein</a:t>
            </a:r>
            <a:r>
              <a:rPr lang="en-US" dirty="0"/>
              <a:t> synthesis → decrease secretion of hepatic triglycerides → Enlarged fatty liver.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9" y="-10391"/>
            <a:ext cx="342582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107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57200" y="209550"/>
            <a:ext cx="7772400" cy="538609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itchFamily="34" charset="0"/>
              </a:rPr>
              <a:t>Clinical presentation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type="subTitle" idx="4"/>
          </p:nvPr>
        </p:nvSpPr>
        <p:spPr>
          <a:xfrm>
            <a:off x="478465" y="1244895"/>
            <a:ext cx="5105400" cy="37033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✓ Bilateral pitting edema.</a:t>
            </a:r>
          </a:p>
          <a:p>
            <a:r>
              <a:rPr lang="en-US" dirty="0"/>
              <a:t>✓ Distended abdomen: (due to hepatomegaly, intestinal distention, and weakened abdominal muscles).</a:t>
            </a:r>
          </a:p>
          <a:p>
            <a:r>
              <a:rPr lang="en-US" dirty="0"/>
              <a:t>✓ Hepatomegaly.</a:t>
            </a:r>
          </a:p>
          <a:p>
            <a:r>
              <a:rPr lang="en-US" dirty="0"/>
              <a:t>✓ Skin changes: thin, dry, peeling skin with areas of hyperpigmentation and hyperkeratosis (flaky skin).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0"/>
            <a:ext cx="3429000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7073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57200" y="361950"/>
            <a:ext cx="7772400" cy="538609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itchFamily="34" charset="0"/>
              </a:rPr>
              <a:t>Clinical presentation 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type="subTitle" idx="4"/>
          </p:nvPr>
        </p:nvSpPr>
        <p:spPr>
          <a:xfrm>
            <a:off x="304800" y="1200150"/>
            <a:ext cx="5105400" cy="3703320"/>
          </a:xfrm>
        </p:spPr>
        <p:txBody>
          <a:bodyPr>
            <a:normAutofit/>
          </a:bodyPr>
          <a:lstStyle/>
          <a:p>
            <a:r>
              <a:rPr lang="en-US" dirty="0"/>
              <a:t>✓ Hair changes: dry, </a:t>
            </a:r>
            <a:r>
              <a:rPr lang="en-US" dirty="0" err="1"/>
              <a:t>hypopigmented</a:t>
            </a:r>
            <a:r>
              <a:rPr lang="en-US" dirty="0"/>
              <a:t> hair that falls out easily.</a:t>
            </a:r>
          </a:p>
          <a:p>
            <a:r>
              <a:rPr lang="en-US" dirty="0"/>
              <a:t>✓ Rounded cheeks (moon face).</a:t>
            </a:r>
          </a:p>
          <a:p>
            <a:r>
              <a:rPr lang="en-US" dirty="0"/>
              <a:t>✓ Muscle atrophy.</a:t>
            </a:r>
          </a:p>
          <a:p>
            <a:r>
              <a:rPr lang="en-US" dirty="0"/>
              <a:t>✓ Variable weight for height.</a:t>
            </a:r>
          </a:p>
          <a:p>
            <a:r>
              <a:rPr lang="en-US" dirty="0"/>
              <a:t>✓ Apathetic affect</a:t>
            </a:r>
          </a:p>
          <a:p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0"/>
            <a:ext cx="3429000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0237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09600" y="285750"/>
            <a:ext cx="7772400" cy="5386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Marasmus</a:t>
            </a: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35606" r="116" b="-157"/>
          <a:stretch/>
        </p:blipFill>
        <p:spPr>
          <a:xfrm>
            <a:off x="0" y="1123950"/>
            <a:ext cx="9144000" cy="4019550"/>
          </a:xfrm>
        </p:spPr>
      </p:pic>
    </p:spTree>
    <p:extLst>
      <p:ext uri="{BB962C8B-B14F-4D97-AF65-F5344CB8AC3E}">
        <p14:creationId xmlns:p14="http://schemas.microsoft.com/office/powerpoint/2010/main" val="101952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84726" y="505249"/>
            <a:ext cx="4115435" cy="553996"/>
          </a:xfrm>
          <a:prstGeom prst="rect">
            <a:avLst/>
          </a:prstGeom>
        </p:spPr>
        <p:txBody>
          <a:bodyPr vert="horz" wrap="square" lIns="0" tIns="15238" rIns="0" bIns="0" rtlCol="0">
            <a:spAutoFit/>
          </a:bodyPr>
          <a:lstStyle/>
          <a:p>
            <a:pPr marL="12698">
              <a:spcBef>
                <a:spcPts val="120"/>
              </a:spcBef>
            </a:pPr>
            <a:r>
              <a:rPr spc="-10" dirty="0">
                <a:latin typeface="Arial Rounded MT Bold" pitchFamily="34" charset="0"/>
              </a:rPr>
              <a:t>Introduction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18" y="1781729"/>
            <a:ext cx="8346440" cy="279820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56184" indent="-152375">
              <a:spcBef>
                <a:spcPts val="100"/>
              </a:spcBef>
              <a:buSzPct val="61111"/>
              <a:buChar char="▪"/>
              <a:tabLst>
                <a:tab pos="156184" algn="l"/>
              </a:tabLst>
            </a:pP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Is</a:t>
            </a:r>
            <a:r>
              <a:rPr sz="2000" spc="-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defined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as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imbalance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between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the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body’s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need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intake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of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nutrients,</a:t>
            </a:r>
            <a:endParaRPr sz="20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12698">
              <a:spcBef>
                <a:spcPts val="1524"/>
              </a:spcBef>
            </a:pP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which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can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lead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to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nutritional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disorders.</a:t>
            </a:r>
            <a:endParaRPr sz="20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12698" marR="5079" indent="-8889">
              <a:lnSpc>
                <a:spcPct val="114999"/>
              </a:lnSpc>
              <a:spcBef>
                <a:spcPts val="1200"/>
              </a:spcBef>
              <a:buSzPct val="61111"/>
              <a:buChar char="▪"/>
              <a:tabLst>
                <a:tab pos="156184" algn="l"/>
              </a:tabLst>
            </a:pP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	Is</a:t>
            </a:r>
            <a:r>
              <a:rPr sz="2000" spc="-3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the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condition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that</a:t>
            </a:r>
            <a:r>
              <a:rPr sz="20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develops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when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the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body</a:t>
            </a:r>
            <a:r>
              <a:rPr sz="20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does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not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get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the</a:t>
            </a:r>
            <a:r>
              <a:rPr sz="20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right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amount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of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the 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vitamins</a:t>
            </a:r>
            <a:endParaRPr sz="20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12698">
              <a:spcBef>
                <a:spcPts val="1520"/>
              </a:spcBef>
            </a:pP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,minerals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other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nutrients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it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needs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to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maintain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healthy</a:t>
            </a:r>
            <a:r>
              <a:rPr sz="20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tissues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&amp;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organ</a:t>
            </a:r>
            <a:r>
              <a:rPr sz="20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function.</a:t>
            </a:r>
            <a:endParaRPr sz="20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133350"/>
            <a:ext cx="7772400" cy="53860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Marasmus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type="subTitle" idx="4"/>
          </p:nvPr>
        </p:nvSpPr>
        <p:spPr>
          <a:xfrm>
            <a:off x="457200" y="971550"/>
            <a:ext cx="5562600" cy="370332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dirty="0">
                <a:latin typeface="Arial Rounded MT Bold" pitchFamily="34" charset="0"/>
              </a:rPr>
              <a:t> All major nutrients ,with deficient calorie intake.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>
                <a:latin typeface="Arial Rounded MT Bold" pitchFamily="34" charset="0"/>
              </a:rPr>
              <a:t> Pathophysiology :</a:t>
            </a:r>
          </a:p>
          <a:p>
            <a:r>
              <a:rPr lang="en-US" dirty="0">
                <a:latin typeface="Arial Rounded MT Bold" pitchFamily="34" charset="0"/>
              </a:rPr>
              <a:t>    Severe energy deficiency leads to a catabolic state breakdown of adipose tissue, muscle, and ultimately, organ tissue for energy.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2924175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279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1000" y="209550"/>
            <a:ext cx="7772400" cy="53860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Clinical presentation 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type="subTitle" idx="4"/>
          </p:nvPr>
        </p:nvSpPr>
        <p:spPr>
          <a:xfrm>
            <a:off x="457200" y="1200150"/>
            <a:ext cx="5562600" cy="341757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  Profound muscle wasting (broomstick extremities).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 Loss of subcutaneous fat.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 Pronounced chest bone, ribs, and facial bones.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 Failure to thrive: Low weight for height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Thin, dry skin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 Thin, sparse hair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 No edema 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 Irritable affect.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2924175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690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445120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57200" y="133350"/>
            <a:ext cx="7772400" cy="538609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itchFamily="34" charset="0"/>
              </a:rPr>
              <a:t>Investigation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type="subTitle" idx="4"/>
          </p:nvPr>
        </p:nvSpPr>
        <p:spPr>
          <a:xfrm>
            <a:off x="381000" y="1047750"/>
            <a:ext cx="5105400" cy="370332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blood tests:</a:t>
            </a:r>
          </a:p>
          <a:p>
            <a:pPr marL="0" indent="0">
              <a:buNone/>
            </a:pPr>
            <a:r>
              <a:rPr lang="en-US" dirty="0"/>
              <a:t>✓ Anemia due to </a:t>
            </a:r>
            <a:r>
              <a:rPr lang="en-US" dirty="0" err="1"/>
              <a:t>folate</a:t>
            </a:r>
            <a:r>
              <a:rPr lang="en-US" dirty="0"/>
              <a:t> ,iron and copper deficiency is often present ,but the Hematocrit may be high owing to dehydration.</a:t>
            </a:r>
          </a:p>
          <a:p>
            <a:pPr marL="0" indent="0">
              <a:buNone/>
            </a:pPr>
            <a:r>
              <a:rPr lang="en-US" dirty="0"/>
              <a:t>✓ Eosinophilia suggests parasitic infestation.</a:t>
            </a:r>
          </a:p>
          <a:p>
            <a:pPr marL="0" indent="0">
              <a:buNone/>
            </a:pPr>
            <a:r>
              <a:rPr lang="en-US" dirty="0"/>
              <a:t>✓ Electrolyte disturbances are common.</a:t>
            </a:r>
          </a:p>
          <a:p>
            <a:pPr marL="0" indent="0">
              <a:buNone/>
            </a:pPr>
            <a:r>
              <a:rPr lang="en-US" dirty="0"/>
              <a:t>✓ Malarial parasites should be sought.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28751"/>
            <a:ext cx="3810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36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09600" y="285750"/>
            <a:ext cx="7772400" cy="538609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itchFamily="34" charset="0"/>
              </a:rPr>
              <a:t>Investigation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type="subTitle" idx="4"/>
          </p:nvPr>
        </p:nvSpPr>
        <p:spPr>
          <a:xfrm>
            <a:off x="609600" y="1352550"/>
            <a:ext cx="7162800" cy="192792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HIV tests.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Stools should be examined for parasitic infection.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Chest X-ray ,TB is common and is easily missed if a chest X-ray is not performed.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9512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09600" y="514350"/>
            <a:ext cx="7772400" cy="538609"/>
          </a:xfrm>
        </p:spPr>
        <p:txBody>
          <a:bodyPr/>
          <a:lstStyle/>
          <a:p>
            <a:r>
              <a:rPr lang="en-US" dirty="0">
                <a:latin typeface="Arial Rounded MT Bold" pitchFamily="34" charset="0"/>
              </a:rPr>
              <a:t>Treatment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type="subTitle" idx="4"/>
          </p:nvPr>
        </p:nvSpPr>
        <p:spPr>
          <a:xfrm>
            <a:off x="609600" y="1352550"/>
            <a:ext cx="7848600" cy="3276600"/>
          </a:xfrm>
        </p:spPr>
        <p:txBody>
          <a:bodyPr>
            <a:noAutofit/>
          </a:bodyPr>
          <a:lstStyle/>
          <a:p>
            <a:r>
              <a:rPr lang="en-US" sz="2000" dirty="0"/>
              <a:t>1. Hydration (typically oral) .</a:t>
            </a:r>
          </a:p>
          <a:p>
            <a:r>
              <a:rPr lang="en-US" sz="2000" dirty="0"/>
              <a:t>2. Nutritional rehabilitation: must occur slowly to prevent </a:t>
            </a:r>
            <a:r>
              <a:rPr lang="en-US" sz="2000" dirty="0" err="1"/>
              <a:t>refeeding</a:t>
            </a:r>
            <a:r>
              <a:rPr lang="en-US" sz="2000" dirty="0"/>
              <a:t> syndrome.</a:t>
            </a:r>
          </a:p>
          <a:p>
            <a:pPr marL="0" indent="0">
              <a:buNone/>
            </a:pPr>
            <a:r>
              <a:rPr lang="en-US" sz="2000" dirty="0"/>
              <a:t>▪ Should be initiated slowly at ~ 20% above the child's recent intake.</a:t>
            </a:r>
          </a:p>
          <a:p>
            <a:pPr marL="0" indent="0">
              <a:buNone/>
            </a:pPr>
            <a:r>
              <a:rPr lang="en-US" sz="2000" dirty="0"/>
              <a:t>▪ Slowly increase calorie intake while monitoring lab.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For kwashiorkor:</a:t>
            </a:r>
          </a:p>
          <a:p>
            <a:pPr marL="0" indent="0">
              <a:buNone/>
            </a:pPr>
            <a:r>
              <a:rPr lang="en-US" sz="2000" dirty="0"/>
              <a:t>protein should slowly be introduced into the diet to avoid acute liver injury.</a:t>
            </a:r>
          </a:p>
          <a:p>
            <a:r>
              <a:rPr lang="en-US" sz="2000" dirty="0"/>
              <a:t>3. Treat complications (e.g., infection).</a:t>
            </a:r>
          </a:p>
        </p:txBody>
      </p:sp>
    </p:spTree>
    <p:extLst>
      <p:ext uri="{BB962C8B-B14F-4D97-AF65-F5344CB8AC3E}">
        <p14:creationId xmlns:p14="http://schemas.microsoft.com/office/powerpoint/2010/main" val="1940904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993" y="958594"/>
            <a:ext cx="5310109" cy="731648"/>
          </a:xfrm>
          <a:prstGeom prst="rect">
            <a:avLst/>
          </a:prstGeom>
        </p:spPr>
        <p:txBody>
          <a:bodyPr vert="horz" wrap="square" lIns="0" tIns="12134" rIns="0" bIns="0" rtlCol="0">
            <a:spAutoFit/>
          </a:bodyPr>
          <a:lstStyle/>
          <a:p>
            <a:pPr marL="11556">
              <a:spcBef>
                <a:spcPts val="96"/>
              </a:spcBef>
            </a:pPr>
            <a:r>
              <a:rPr sz="4600" spc="-214" dirty="0">
                <a:solidFill>
                  <a:srgbClr val="294069"/>
                </a:solidFill>
              </a:rPr>
              <a:t>Vitamin</a:t>
            </a:r>
            <a:r>
              <a:rPr sz="4600" spc="-282" dirty="0">
                <a:solidFill>
                  <a:srgbClr val="294069"/>
                </a:solidFill>
              </a:rPr>
              <a:t> </a:t>
            </a:r>
            <a:r>
              <a:rPr sz="4600" spc="-319" dirty="0">
                <a:solidFill>
                  <a:srgbClr val="294069"/>
                </a:solidFill>
              </a:rPr>
              <a:t>defecincy</a:t>
            </a:r>
            <a:endParaRPr sz="4600"/>
          </a:p>
        </p:txBody>
      </p:sp>
    </p:spTree>
    <p:extLst>
      <p:ext uri="{BB962C8B-B14F-4D97-AF65-F5344CB8AC3E}">
        <p14:creationId xmlns:p14="http://schemas.microsoft.com/office/powerpoint/2010/main" val="525039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2922"/>
          </a:xfrm>
          <a:custGeom>
            <a:avLst/>
            <a:gdLst/>
            <a:ahLst/>
            <a:cxnLst/>
            <a:rect l="l" t="t" r="r" b="b"/>
            <a:pathLst>
              <a:path w="10045700" h="5650865">
                <a:moveTo>
                  <a:pt x="10045700" y="0"/>
                </a:moveTo>
                <a:lnTo>
                  <a:pt x="0" y="0"/>
                </a:lnTo>
                <a:lnTo>
                  <a:pt x="0" y="5650706"/>
                </a:lnTo>
                <a:lnTo>
                  <a:pt x="10045700" y="5650706"/>
                </a:lnTo>
                <a:lnTo>
                  <a:pt x="10045700" y="0"/>
                </a:lnTo>
                <a:close/>
              </a:path>
            </a:pathLst>
          </a:custGeom>
          <a:solidFill>
            <a:srgbClr val="A1D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0" y="1"/>
            <a:ext cx="4191000" cy="51427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0283" y="180971"/>
            <a:ext cx="4814761" cy="3566348"/>
          </a:xfrm>
          <a:prstGeom prst="rect">
            <a:avLst/>
          </a:prstGeom>
        </p:spPr>
        <p:txBody>
          <a:bodyPr vert="horz" wrap="square" lIns="0" tIns="10401" rIns="0" bIns="0" rtlCol="0">
            <a:spAutoFit/>
          </a:bodyPr>
          <a:lstStyle/>
          <a:p>
            <a:pPr marL="11556" marR="4622" indent="17912">
              <a:lnSpc>
                <a:spcPct val="118600"/>
              </a:lnSpc>
              <a:spcBef>
                <a:spcPts val="82"/>
              </a:spcBef>
            </a:pPr>
            <a:r>
              <a:rPr sz="2800" spc="-50" dirty="0">
                <a:latin typeface="Arial Black"/>
                <a:cs typeface="Arial Black"/>
              </a:rPr>
              <a:t>vitamins</a:t>
            </a:r>
            <a:r>
              <a:rPr sz="2800" spc="-64" dirty="0">
                <a:latin typeface="Arial Black"/>
                <a:cs typeface="Arial Black"/>
              </a:rPr>
              <a:t> </a:t>
            </a:r>
            <a:r>
              <a:rPr sz="2800" spc="-59" dirty="0">
                <a:latin typeface="Arial Black"/>
                <a:cs typeface="Arial Black"/>
              </a:rPr>
              <a:t>are</a:t>
            </a:r>
            <a:r>
              <a:rPr sz="2800" spc="-64" dirty="0">
                <a:latin typeface="Arial Black"/>
                <a:cs typeface="Arial Black"/>
              </a:rPr>
              <a:t> </a:t>
            </a:r>
            <a:r>
              <a:rPr sz="2800" spc="-82" dirty="0">
                <a:latin typeface="Arial Black"/>
                <a:cs typeface="Arial Black"/>
              </a:rPr>
              <a:t>essential</a:t>
            </a:r>
            <a:r>
              <a:rPr sz="2800" spc="-64" dirty="0">
                <a:latin typeface="Arial Black"/>
                <a:cs typeface="Arial Black"/>
              </a:rPr>
              <a:t> </a:t>
            </a:r>
            <a:r>
              <a:rPr sz="2800" spc="-50" dirty="0">
                <a:latin typeface="Arial Black"/>
                <a:cs typeface="Arial Black"/>
              </a:rPr>
              <a:t>micronutrients</a:t>
            </a:r>
            <a:r>
              <a:rPr sz="2800" spc="-59" dirty="0">
                <a:latin typeface="Arial Black"/>
                <a:cs typeface="Arial Black"/>
              </a:rPr>
              <a:t> </a:t>
            </a:r>
            <a:r>
              <a:rPr sz="2800" spc="-36" dirty="0">
                <a:latin typeface="Arial Black"/>
                <a:cs typeface="Arial Black"/>
              </a:rPr>
              <a:t>require</a:t>
            </a:r>
            <a:r>
              <a:rPr sz="2800" spc="-64" dirty="0">
                <a:latin typeface="Arial Black"/>
                <a:cs typeface="Arial Black"/>
              </a:rPr>
              <a:t> </a:t>
            </a:r>
            <a:r>
              <a:rPr sz="2800" spc="-23" dirty="0">
                <a:latin typeface="Arial Black"/>
                <a:cs typeface="Arial Black"/>
              </a:rPr>
              <a:t>for </a:t>
            </a:r>
            <a:r>
              <a:rPr sz="2800" spc="-59" dirty="0">
                <a:latin typeface="Arial Black"/>
                <a:cs typeface="Arial Black"/>
              </a:rPr>
              <a:t>various</a:t>
            </a:r>
            <a:r>
              <a:rPr sz="2800" spc="-104" dirty="0">
                <a:latin typeface="Arial Black"/>
                <a:cs typeface="Arial Black"/>
              </a:rPr>
              <a:t> </a:t>
            </a:r>
            <a:r>
              <a:rPr sz="2800" spc="-82" dirty="0">
                <a:latin typeface="Arial Black"/>
                <a:cs typeface="Arial Black"/>
              </a:rPr>
              <a:t>biochemical</a:t>
            </a:r>
            <a:r>
              <a:rPr sz="2800" spc="-104" dirty="0">
                <a:latin typeface="Arial Black"/>
                <a:cs typeface="Arial Black"/>
              </a:rPr>
              <a:t> </a:t>
            </a:r>
            <a:r>
              <a:rPr sz="2800" spc="-46" dirty="0">
                <a:latin typeface="Arial Black"/>
                <a:cs typeface="Arial Black"/>
              </a:rPr>
              <a:t>and</a:t>
            </a:r>
            <a:r>
              <a:rPr sz="2800" spc="-104" dirty="0">
                <a:latin typeface="Arial Black"/>
                <a:cs typeface="Arial Black"/>
              </a:rPr>
              <a:t> </a:t>
            </a:r>
            <a:r>
              <a:rPr sz="2800" spc="-59" dirty="0">
                <a:latin typeface="Arial Black"/>
                <a:cs typeface="Arial Black"/>
              </a:rPr>
              <a:t>physiological</a:t>
            </a:r>
            <a:r>
              <a:rPr sz="2800" spc="205" dirty="0">
                <a:latin typeface="Arial Black"/>
                <a:cs typeface="Arial Black"/>
              </a:rPr>
              <a:t> </a:t>
            </a:r>
            <a:r>
              <a:rPr sz="2800" spc="-9" dirty="0">
                <a:latin typeface="Arial Black"/>
                <a:cs typeface="Arial Black"/>
              </a:rPr>
              <a:t>functions </a:t>
            </a:r>
            <a:r>
              <a:rPr sz="2800" spc="-82" dirty="0">
                <a:latin typeface="Arial Black"/>
                <a:cs typeface="Arial Black"/>
              </a:rPr>
              <a:t>deficincy</a:t>
            </a:r>
            <a:r>
              <a:rPr sz="2800" spc="-86" dirty="0">
                <a:latin typeface="Arial Black"/>
                <a:cs typeface="Arial Black"/>
              </a:rPr>
              <a:t> </a:t>
            </a:r>
            <a:r>
              <a:rPr sz="2800" spc="-109" dirty="0">
                <a:latin typeface="Arial Black"/>
                <a:cs typeface="Arial Black"/>
              </a:rPr>
              <a:t>can</a:t>
            </a:r>
            <a:r>
              <a:rPr sz="2800" spc="-86" dirty="0">
                <a:latin typeface="Arial Black"/>
                <a:cs typeface="Arial Black"/>
              </a:rPr>
              <a:t> </a:t>
            </a:r>
            <a:r>
              <a:rPr sz="2800" spc="-73" dirty="0">
                <a:latin typeface="Arial Black"/>
                <a:cs typeface="Arial Black"/>
              </a:rPr>
              <a:t>lead</a:t>
            </a:r>
            <a:r>
              <a:rPr sz="2800" spc="-82" dirty="0">
                <a:latin typeface="Arial Black"/>
                <a:cs typeface="Arial Black"/>
              </a:rPr>
              <a:t> </a:t>
            </a:r>
            <a:r>
              <a:rPr sz="2800" spc="-41" dirty="0">
                <a:latin typeface="Arial Black"/>
                <a:cs typeface="Arial Black"/>
              </a:rPr>
              <a:t>to</a:t>
            </a:r>
            <a:r>
              <a:rPr sz="2800" spc="-86" dirty="0">
                <a:latin typeface="Arial Black"/>
                <a:cs typeface="Arial Black"/>
              </a:rPr>
              <a:t> </a:t>
            </a:r>
            <a:r>
              <a:rPr sz="2800" spc="-73" dirty="0">
                <a:latin typeface="Arial Black"/>
                <a:cs typeface="Arial Black"/>
              </a:rPr>
              <a:t>wide</a:t>
            </a:r>
            <a:r>
              <a:rPr sz="2800" spc="-82" dirty="0">
                <a:latin typeface="Arial Black"/>
                <a:cs typeface="Arial Black"/>
              </a:rPr>
              <a:t> </a:t>
            </a:r>
            <a:r>
              <a:rPr sz="2800" spc="-64" dirty="0">
                <a:latin typeface="Arial Black"/>
                <a:cs typeface="Arial Black"/>
              </a:rPr>
              <a:t>range</a:t>
            </a:r>
            <a:r>
              <a:rPr sz="2800" spc="-86" dirty="0">
                <a:latin typeface="Arial Black"/>
                <a:cs typeface="Arial Black"/>
              </a:rPr>
              <a:t> </a:t>
            </a:r>
            <a:r>
              <a:rPr sz="2800" spc="-32" dirty="0">
                <a:latin typeface="Arial Black"/>
                <a:cs typeface="Arial Black"/>
              </a:rPr>
              <a:t>of</a:t>
            </a:r>
            <a:r>
              <a:rPr sz="2800" spc="-82" dirty="0">
                <a:latin typeface="Arial Black"/>
                <a:cs typeface="Arial Black"/>
              </a:rPr>
              <a:t> </a:t>
            </a:r>
            <a:r>
              <a:rPr sz="2800" spc="-41" dirty="0">
                <a:latin typeface="Arial Black"/>
                <a:cs typeface="Arial Black"/>
              </a:rPr>
              <a:t>health</a:t>
            </a:r>
            <a:r>
              <a:rPr sz="2800" spc="-86" dirty="0">
                <a:latin typeface="Arial Black"/>
                <a:cs typeface="Arial Black"/>
              </a:rPr>
              <a:t> </a:t>
            </a:r>
            <a:r>
              <a:rPr sz="2800" spc="-9" dirty="0">
                <a:latin typeface="Arial Black"/>
                <a:cs typeface="Arial Black"/>
              </a:rPr>
              <a:t>issues</a:t>
            </a:r>
            <a:endParaRPr sz="28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05381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2844" cy="1306102"/>
          </a:xfrm>
          <a:custGeom>
            <a:avLst/>
            <a:gdLst/>
            <a:ahLst/>
            <a:cxnLst/>
            <a:rect l="l" t="t" r="r" b="b"/>
            <a:pathLst>
              <a:path w="10044430" h="1435100">
                <a:moveTo>
                  <a:pt x="10044349" y="0"/>
                </a:moveTo>
                <a:lnTo>
                  <a:pt x="0" y="0"/>
                </a:lnTo>
                <a:lnTo>
                  <a:pt x="0" y="1434906"/>
                </a:lnTo>
                <a:lnTo>
                  <a:pt x="10044349" y="1434906"/>
                </a:lnTo>
                <a:lnTo>
                  <a:pt x="10044349" y="0"/>
                </a:lnTo>
                <a:close/>
              </a:path>
            </a:pathLst>
          </a:custGeom>
          <a:solidFill>
            <a:srgbClr val="A1D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4350" y="390946"/>
            <a:ext cx="8114577" cy="736349"/>
          </a:xfrm>
          <a:prstGeom prst="rect">
            <a:avLst/>
          </a:prstGeom>
          <a:solidFill>
            <a:srgbClr val="F4956F"/>
          </a:solidFill>
        </p:spPr>
        <p:txBody>
          <a:bodyPr vert="horz" wrap="square" lIns="0" tIns="119608" rIns="0" bIns="0" rtlCol="0">
            <a:spAutoFit/>
          </a:bodyPr>
          <a:lstStyle/>
          <a:p>
            <a:pPr marR="117873" algn="ctr">
              <a:spcBef>
                <a:spcPts val="942"/>
              </a:spcBef>
            </a:pPr>
            <a:r>
              <a:rPr sz="4000" spc="-86" dirty="0">
                <a:latin typeface="Verdana"/>
                <a:cs typeface="Verdana"/>
              </a:rPr>
              <a:t>B1(thiamin)</a:t>
            </a:r>
            <a:r>
              <a:rPr sz="4000" spc="-359" dirty="0">
                <a:latin typeface="Verdana"/>
                <a:cs typeface="Verdana"/>
              </a:rPr>
              <a:t> </a:t>
            </a:r>
            <a:r>
              <a:rPr sz="4000" spc="168" dirty="0">
                <a:latin typeface="Verdana"/>
                <a:cs typeface="Verdana"/>
              </a:rPr>
              <a:t>defecincy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8569" y="1364902"/>
            <a:ext cx="6941810" cy="2376413"/>
          </a:xfrm>
          <a:prstGeom prst="rect">
            <a:avLst/>
          </a:prstGeom>
        </p:spPr>
        <p:txBody>
          <a:bodyPr vert="horz" wrap="square" lIns="0" tIns="12134" rIns="0" bIns="0" rtlCol="0">
            <a:spAutoFit/>
          </a:bodyPr>
          <a:lstStyle/>
          <a:p>
            <a:pPr marL="84361" algn="ctr">
              <a:spcBef>
                <a:spcPts val="96"/>
              </a:spcBef>
            </a:pPr>
            <a:r>
              <a:rPr sz="2600" spc="-114" dirty="0">
                <a:latin typeface="Arial Black"/>
                <a:cs typeface="Arial Black"/>
              </a:rPr>
              <a:t>Beriberi</a:t>
            </a:r>
            <a:r>
              <a:rPr sz="2600" spc="-177" dirty="0">
                <a:latin typeface="Arial Black"/>
                <a:cs typeface="Arial Black"/>
              </a:rPr>
              <a:t> </a:t>
            </a:r>
            <a:r>
              <a:rPr sz="2600" spc="-55" dirty="0">
                <a:latin typeface="Arial Black"/>
                <a:cs typeface="Arial Black"/>
              </a:rPr>
              <a:t>disease</a:t>
            </a:r>
            <a:endParaRPr sz="2600" dirty="0">
              <a:latin typeface="Arial Black"/>
              <a:cs typeface="Arial Black"/>
            </a:endParaRPr>
          </a:p>
          <a:p>
            <a:pPr>
              <a:spcBef>
                <a:spcPts val="501"/>
              </a:spcBef>
            </a:pPr>
            <a:endParaRPr sz="2600" dirty="0">
              <a:latin typeface="Arial Black"/>
              <a:cs typeface="Arial Black"/>
            </a:endParaRPr>
          </a:p>
          <a:p>
            <a:pPr marL="11556" marR="4622" algn="ctr">
              <a:lnSpc>
                <a:spcPct val="117900"/>
              </a:lnSpc>
            </a:pPr>
            <a:r>
              <a:rPr sz="2500" spc="-218" dirty="0">
                <a:latin typeface="Arial Black"/>
                <a:cs typeface="Arial Black"/>
              </a:rPr>
              <a:t>Is</a:t>
            </a:r>
            <a:r>
              <a:rPr sz="2500" spc="-168" dirty="0">
                <a:latin typeface="Arial Black"/>
                <a:cs typeface="Arial Black"/>
              </a:rPr>
              <a:t> </a:t>
            </a:r>
            <a:r>
              <a:rPr sz="2500" spc="-159" dirty="0">
                <a:latin typeface="Arial Black"/>
                <a:cs typeface="Arial Black"/>
              </a:rPr>
              <a:t>a</a:t>
            </a:r>
            <a:r>
              <a:rPr sz="2500" spc="-164" dirty="0">
                <a:latin typeface="Arial Black"/>
                <a:cs typeface="Arial Black"/>
              </a:rPr>
              <a:t> </a:t>
            </a:r>
            <a:r>
              <a:rPr sz="2500" spc="-96" dirty="0">
                <a:latin typeface="Arial Black"/>
                <a:cs typeface="Arial Black"/>
              </a:rPr>
              <a:t>condition</a:t>
            </a:r>
            <a:r>
              <a:rPr sz="2500" spc="-168" dirty="0">
                <a:latin typeface="Arial Black"/>
                <a:cs typeface="Arial Black"/>
              </a:rPr>
              <a:t> </a:t>
            </a:r>
            <a:r>
              <a:rPr sz="2500" spc="-182" dirty="0">
                <a:latin typeface="Arial Black"/>
                <a:cs typeface="Arial Black"/>
              </a:rPr>
              <a:t>caused</a:t>
            </a:r>
            <a:r>
              <a:rPr sz="2500" spc="-164" dirty="0">
                <a:latin typeface="Arial Black"/>
                <a:cs typeface="Arial Black"/>
              </a:rPr>
              <a:t> </a:t>
            </a:r>
            <a:r>
              <a:rPr sz="2500" spc="-86" dirty="0">
                <a:latin typeface="Arial Black"/>
                <a:cs typeface="Arial Black"/>
              </a:rPr>
              <a:t>by</a:t>
            </a:r>
            <a:r>
              <a:rPr sz="2500" spc="-164" dirty="0">
                <a:latin typeface="Arial Black"/>
                <a:cs typeface="Arial Black"/>
              </a:rPr>
              <a:t> </a:t>
            </a:r>
            <a:r>
              <a:rPr sz="2500" spc="-55" dirty="0">
                <a:latin typeface="Arial Black"/>
                <a:cs typeface="Arial Black"/>
              </a:rPr>
              <a:t>thiamin</a:t>
            </a:r>
            <a:r>
              <a:rPr sz="2500" spc="-168" dirty="0">
                <a:latin typeface="Arial Black"/>
                <a:cs typeface="Arial Black"/>
              </a:rPr>
              <a:t> </a:t>
            </a:r>
            <a:r>
              <a:rPr sz="2500" spc="-137" dirty="0">
                <a:latin typeface="Arial Black"/>
                <a:cs typeface="Arial Black"/>
              </a:rPr>
              <a:t>defecincy types</a:t>
            </a:r>
            <a:r>
              <a:rPr sz="2500" spc="-155" dirty="0">
                <a:latin typeface="Arial Black"/>
                <a:cs typeface="Arial Black"/>
              </a:rPr>
              <a:t> </a:t>
            </a:r>
            <a:r>
              <a:rPr sz="2500" spc="-59" dirty="0">
                <a:latin typeface="Arial Black"/>
                <a:cs typeface="Arial Black"/>
              </a:rPr>
              <a:t>of</a:t>
            </a:r>
            <a:r>
              <a:rPr sz="2500" spc="-150" dirty="0">
                <a:latin typeface="Arial Black"/>
                <a:cs typeface="Arial Black"/>
              </a:rPr>
              <a:t> </a:t>
            </a:r>
            <a:r>
              <a:rPr sz="2500" spc="-9" dirty="0">
                <a:latin typeface="Arial Black"/>
                <a:cs typeface="Arial Black"/>
              </a:rPr>
              <a:t>Beriberi:</a:t>
            </a:r>
            <a:endParaRPr sz="2500" dirty="0">
              <a:latin typeface="Arial Black"/>
              <a:cs typeface="Arial Black"/>
            </a:endParaRPr>
          </a:p>
          <a:p>
            <a:pPr marL="304510">
              <a:spcBef>
                <a:spcPts val="705"/>
              </a:spcBef>
              <a:tabLst>
                <a:tab pos="3275075" algn="l"/>
              </a:tabLst>
            </a:pPr>
            <a:r>
              <a:rPr sz="2800" spc="-68" dirty="0">
                <a:latin typeface="Lucida Sans Unicode"/>
                <a:cs typeface="Lucida Sans Unicode"/>
              </a:rPr>
              <a:t>1Dry</a:t>
            </a:r>
            <a:r>
              <a:rPr sz="2800" spc="-146" dirty="0">
                <a:latin typeface="Lucida Sans Unicode"/>
                <a:cs typeface="Lucida Sans Unicode"/>
              </a:rPr>
              <a:t> </a:t>
            </a:r>
            <a:r>
              <a:rPr sz="2800" spc="-137" dirty="0">
                <a:latin typeface="Lucida Sans Unicode"/>
                <a:cs typeface="Lucida Sans Unicode"/>
              </a:rPr>
              <a:t>:</a:t>
            </a:r>
            <a:r>
              <a:rPr sz="2800" spc="-146" dirty="0">
                <a:latin typeface="Lucida Sans Unicode"/>
                <a:cs typeface="Lucida Sans Unicode"/>
              </a:rPr>
              <a:t> </a:t>
            </a:r>
            <a:r>
              <a:rPr sz="2800" spc="-9" dirty="0">
                <a:latin typeface="Lucida Sans Unicode"/>
                <a:cs typeface="Lucida Sans Unicode"/>
              </a:rPr>
              <a:t>peripheral</a:t>
            </a:r>
            <a:r>
              <a:rPr sz="2800" dirty="0">
                <a:latin typeface="Lucida Sans Unicode"/>
                <a:cs typeface="Lucida Sans Unicode"/>
              </a:rPr>
              <a:t>	</a:t>
            </a:r>
            <a:r>
              <a:rPr sz="2800" spc="-9" dirty="0">
                <a:latin typeface="Lucida Sans Unicode"/>
                <a:cs typeface="Lucida Sans Unicode"/>
              </a:rPr>
              <a:t>neuropathy</a:t>
            </a:r>
            <a:endParaRPr sz="28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33789" y="3710217"/>
            <a:ext cx="212127" cy="419570"/>
          </a:xfrm>
          <a:prstGeom prst="rect">
            <a:avLst/>
          </a:prstGeom>
        </p:spPr>
        <p:txBody>
          <a:bodyPr vert="horz" wrap="square" lIns="0" tIns="12134" rIns="0" bIns="0" rtlCol="0">
            <a:spAutoFit/>
          </a:bodyPr>
          <a:lstStyle/>
          <a:p>
            <a:pPr marL="11556">
              <a:spcBef>
                <a:spcPts val="96"/>
              </a:spcBef>
            </a:pPr>
            <a:r>
              <a:rPr sz="2600" spc="-104" dirty="0">
                <a:latin typeface="Lucida Sans Unicode"/>
                <a:cs typeface="Lucida Sans Unicode"/>
              </a:rPr>
              <a:t>2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 rot="60000">
            <a:off x="1742085" y="3786550"/>
            <a:ext cx="610532" cy="3384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94"/>
              </a:lnSpc>
            </a:pPr>
            <a:r>
              <a:rPr sz="2600" spc="-46" dirty="0">
                <a:latin typeface="Segoe UI Symbol"/>
                <a:cs typeface="Segoe UI Symbol"/>
              </a:rPr>
              <a:t>wet</a:t>
            </a:r>
            <a:endParaRPr sz="2600">
              <a:latin typeface="Segoe UI Symbol"/>
              <a:cs typeface="Segoe UI 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48146" y="3710621"/>
            <a:ext cx="2444951" cy="404545"/>
          </a:xfrm>
          <a:prstGeom prst="rect">
            <a:avLst/>
          </a:prstGeom>
        </p:spPr>
        <p:txBody>
          <a:bodyPr vert="horz" wrap="square" lIns="0" tIns="11556" rIns="0" bIns="0" rtlCol="0">
            <a:spAutoFit/>
          </a:bodyPr>
          <a:lstStyle/>
          <a:p>
            <a:pPr marL="11556">
              <a:spcBef>
                <a:spcPts val="91"/>
              </a:spcBef>
            </a:pPr>
            <a:r>
              <a:rPr sz="2500" spc="-141" dirty="0">
                <a:latin typeface="Arial Black"/>
                <a:cs typeface="Arial Black"/>
              </a:rPr>
              <a:t>:cardiovascular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3864" y="4033505"/>
            <a:ext cx="5231501" cy="1394121"/>
          </a:xfrm>
          <a:prstGeom prst="rect">
            <a:avLst/>
          </a:prstGeom>
        </p:spPr>
        <p:txBody>
          <a:bodyPr vert="horz" wrap="square" lIns="0" tIns="93029" rIns="0" bIns="0" rtlCol="0">
            <a:spAutoFit/>
          </a:bodyPr>
          <a:lstStyle/>
          <a:p>
            <a:pPr marL="11556">
              <a:spcBef>
                <a:spcPts val="733"/>
              </a:spcBef>
            </a:pPr>
            <a:r>
              <a:rPr sz="2600" spc="-200" dirty="0">
                <a:latin typeface="Arial Black"/>
                <a:cs typeface="Arial Black"/>
              </a:rPr>
              <a:t>3:</a:t>
            </a:r>
            <a:r>
              <a:rPr sz="2600" spc="-182" dirty="0">
                <a:latin typeface="Arial Black"/>
                <a:cs typeface="Arial Black"/>
              </a:rPr>
              <a:t> </a:t>
            </a:r>
            <a:r>
              <a:rPr sz="2600" spc="-9" dirty="0">
                <a:latin typeface="Arial Black"/>
                <a:cs typeface="Arial Black"/>
              </a:rPr>
              <a:t>infantile</a:t>
            </a:r>
            <a:endParaRPr sz="2600">
              <a:latin typeface="Arial Black"/>
              <a:cs typeface="Arial Black"/>
            </a:endParaRPr>
          </a:p>
          <a:p>
            <a:pPr marL="11556">
              <a:spcBef>
                <a:spcPts val="642"/>
              </a:spcBef>
            </a:pPr>
            <a:r>
              <a:rPr sz="2600" spc="-173" dirty="0">
                <a:latin typeface="Arial Black"/>
                <a:cs typeface="Arial Black"/>
              </a:rPr>
              <a:t>4:wernicke</a:t>
            </a:r>
            <a:r>
              <a:rPr sz="2600" spc="-150" dirty="0">
                <a:latin typeface="Arial Black"/>
                <a:cs typeface="Arial Black"/>
              </a:rPr>
              <a:t> </a:t>
            </a:r>
            <a:r>
              <a:rPr sz="2600" spc="-109" dirty="0">
                <a:latin typeface="Arial Black"/>
                <a:cs typeface="Arial Black"/>
              </a:rPr>
              <a:t>korsakoff</a:t>
            </a:r>
            <a:r>
              <a:rPr sz="2600" spc="-150" dirty="0">
                <a:latin typeface="Arial Black"/>
                <a:cs typeface="Arial Black"/>
              </a:rPr>
              <a:t> </a:t>
            </a:r>
            <a:r>
              <a:rPr sz="2600" spc="-82" dirty="0">
                <a:latin typeface="Arial Black"/>
                <a:cs typeface="Arial Black"/>
              </a:rPr>
              <a:t>syndrome</a:t>
            </a:r>
            <a:endParaRPr sz="260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98822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2815" y="116697"/>
            <a:ext cx="4981574" cy="49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9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81000" y="438150"/>
            <a:ext cx="3577674" cy="553996"/>
          </a:xfrm>
          <a:prstGeom prst="rect">
            <a:avLst/>
          </a:prstGeom>
        </p:spPr>
        <p:txBody>
          <a:bodyPr vert="horz" wrap="square" lIns="0" tIns="15238" rIns="0" bIns="0" rtlCol="0">
            <a:spAutoFit/>
          </a:bodyPr>
          <a:lstStyle/>
          <a:p>
            <a:pPr marL="12698">
              <a:spcBef>
                <a:spcPts val="120"/>
              </a:spcBef>
            </a:pPr>
            <a:r>
              <a:rPr spc="-10" dirty="0">
                <a:latin typeface="Arial Rounded MT Bold" pitchFamily="34" charset="0"/>
              </a:rPr>
              <a:t>Malnutrition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1200150"/>
            <a:ext cx="8610600" cy="324127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•Is</a:t>
            </a:r>
            <a:r>
              <a:rPr sz="16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globally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the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most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important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risk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factor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for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illness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death.</a:t>
            </a:r>
            <a:endParaRPr sz="16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139042" marR="693941" indent="-126979">
              <a:lnSpc>
                <a:spcPct val="170600"/>
              </a:lnSpc>
              <a:buChar char="•"/>
              <a:tabLst>
                <a:tab pos="139042" algn="l"/>
                <a:tab pos="154914" algn="l"/>
              </a:tabLst>
            </a:pP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	Contributing</a:t>
            </a:r>
            <a:r>
              <a:rPr sz="1600" spc="-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to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more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than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50%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of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death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children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worldwide,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Observed</a:t>
            </a:r>
            <a:r>
              <a:rPr sz="1600" spc="-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most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frequently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in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developing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countries.</a:t>
            </a:r>
            <a:endParaRPr sz="16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219039" indent="-206342">
              <a:spcBef>
                <a:spcPts val="1520"/>
              </a:spcBef>
              <a:buChar char="•"/>
              <a:tabLst>
                <a:tab pos="219039" algn="l"/>
              </a:tabLst>
            </a:pP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Children</a:t>
            </a:r>
            <a:r>
              <a:rPr sz="1600" spc="-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may</a:t>
            </a:r>
            <a:r>
              <a:rPr sz="16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be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affected</a:t>
            </a:r>
            <a:r>
              <a:rPr sz="16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by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micronutrients</a:t>
            </a:r>
            <a:r>
              <a:rPr sz="16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deficiencies,</a:t>
            </a:r>
            <a:endParaRPr sz="16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265386">
              <a:spcBef>
                <a:spcPts val="1524"/>
              </a:spcBef>
            </a:pP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which</a:t>
            </a:r>
            <a:r>
              <a:rPr sz="1600" spc="-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also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have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</a:t>
            </a:r>
            <a:r>
              <a:rPr sz="1600" spc="-3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detrimental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effect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on</a:t>
            </a:r>
            <a:r>
              <a:rPr sz="1600" spc="-3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growth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development.</a:t>
            </a:r>
            <a:endParaRPr sz="16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12698" marR="1469149" indent="62854">
              <a:lnSpc>
                <a:spcPct val="170600"/>
              </a:lnSpc>
            </a:pP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•The</a:t>
            </a:r>
            <a:r>
              <a:rPr sz="16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most</a:t>
            </a:r>
            <a:r>
              <a:rPr sz="16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common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16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clinically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significant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micronutrients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deficiency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in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children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16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childbearing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women</a:t>
            </a:r>
            <a:r>
              <a:rPr sz="1600" spc="-4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throughout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the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world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include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deficiencies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of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iron,</a:t>
            </a:r>
            <a:r>
              <a:rPr sz="1600" spc="-3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iodine,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zinc</a:t>
            </a:r>
            <a:r>
              <a:rPr sz="16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vitamin</a:t>
            </a:r>
            <a:r>
              <a:rPr sz="16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1600" spc="-2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.A</a:t>
            </a:r>
            <a:endParaRPr sz="16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5269" y="231045"/>
            <a:ext cx="5238748" cy="491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77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3952" y="107947"/>
            <a:ext cx="4529137" cy="469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18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9144000" cy="5105935"/>
            <a:chOff x="0" y="0"/>
            <a:chExt cx="10045700" cy="56102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045700" cy="2651760"/>
            </a:xfrm>
            <a:custGeom>
              <a:avLst/>
              <a:gdLst/>
              <a:ahLst/>
              <a:cxnLst/>
              <a:rect l="l" t="t" r="r" b="b"/>
              <a:pathLst>
                <a:path w="10045700" h="2651760">
                  <a:moveTo>
                    <a:pt x="10045679" y="0"/>
                  </a:moveTo>
                  <a:lnTo>
                    <a:pt x="0" y="0"/>
                  </a:lnTo>
                  <a:lnTo>
                    <a:pt x="0" y="2651230"/>
                  </a:lnTo>
                  <a:lnTo>
                    <a:pt x="10045679" y="2651230"/>
                  </a:lnTo>
                  <a:lnTo>
                    <a:pt x="10045679" y="0"/>
                  </a:lnTo>
                  <a:close/>
                </a:path>
              </a:pathLst>
            </a:custGeom>
            <a:solidFill>
              <a:srgbClr val="A1D4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39353" y="2076506"/>
              <a:ext cx="6367145" cy="1149985"/>
            </a:xfrm>
            <a:custGeom>
              <a:avLst/>
              <a:gdLst/>
              <a:ahLst/>
              <a:cxnLst/>
              <a:rect l="l" t="t" r="r" b="b"/>
              <a:pathLst>
                <a:path w="6367145" h="1149985">
                  <a:moveTo>
                    <a:pt x="1149451" y="574725"/>
                  </a:moveTo>
                  <a:lnTo>
                    <a:pt x="1147533" y="527596"/>
                  </a:lnTo>
                  <a:lnTo>
                    <a:pt x="1141920" y="481507"/>
                  </a:lnTo>
                  <a:lnTo>
                    <a:pt x="1132738" y="436613"/>
                  </a:lnTo>
                  <a:lnTo>
                    <a:pt x="1120140" y="393077"/>
                  </a:lnTo>
                  <a:lnTo>
                    <a:pt x="1104277" y="351015"/>
                  </a:lnTo>
                  <a:lnTo>
                    <a:pt x="1085291" y="310616"/>
                  </a:lnTo>
                  <a:lnTo>
                    <a:pt x="1063332" y="271995"/>
                  </a:lnTo>
                  <a:lnTo>
                    <a:pt x="1038555" y="235305"/>
                  </a:lnTo>
                  <a:lnTo>
                    <a:pt x="1011097" y="200710"/>
                  </a:lnTo>
                  <a:lnTo>
                    <a:pt x="981113" y="168338"/>
                  </a:lnTo>
                  <a:lnTo>
                    <a:pt x="948740" y="138353"/>
                  </a:lnTo>
                  <a:lnTo>
                    <a:pt x="914146" y="110896"/>
                  </a:lnTo>
                  <a:lnTo>
                    <a:pt x="877455" y="86118"/>
                  </a:lnTo>
                  <a:lnTo>
                    <a:pt x="838835" y="64160"/>
                  </a:lnTo>
                  <a:lnTo>
                    <a:pt x="798436" y="45173"/>
                  </a:lnTo>
                  <a:lnTo>
                    <a:pt x="756373" y="29311"/>
                  </a:lnTo>
                  <a:lnTo>
                    <a:pt x="712838" y="16713"/>
                  </a:lnTo>
                  <a:lnTo>
                    <a:pt x="667943" y="7531"/>
                  </a:lnTo>
                  <a:lnTo>
                    <a:pt x="621855" y="1917"/>
                  </a:lnTo>
                  <a:lnTo>
                    <a:pt x="574725" y="0"/>
                  </a:lnTo>
                  <a:lnTo>
                    <a:pt x="527583" y="1917"/>
                  </a:lnTo>
                  <a:lnTo>
                    <a:pt x="481495" y="7531"/>
                  </a:lnTo>
                  <a:lnTo>
                    <a:pt x="436613" y="16713"/>
                  </a:lnTo>
                  <a:lnTo>
                    <a:pt x="393065" y="29311"/>
                  </a:lnTo>
                  <a:lnTo>
                    <a:pt x="351015" y="45173"/>
                  </a:lnTo>
                  <a:lnTo>
                    <a:pt x="310603" y="64160"/>
                  </a:lnTo>
                  <a:lnTo>
                    <a:pt x="271983" y="86118"/>
                  </a:lnTo>
                  <a:lnTo>
                    <a:pt x="235292" y="110896"/>
                  </a:lnTo>
                  <a:lnTo>
                    <a:pt x="200698" y="138353"/>
                  </a:lnTo>
                  <a:lnTo>
                    <a:pt x="168325" y="168338"/>
                  </a:lnTo>
                  <a:lnTo>
                    <a:pt x="138341" y="200710"/>
                  </a:lnTo>
                  <a:lnTo>
                    <a:pt x="110883" y="235305"/>
                  </a:lnTo>
                  <a:lnTo>
                    <a:pt x="86106" y="271995"/>
                  </a:lnTo>
                  <a:lnTo>
                    <a:pt x="64147" y="310616"/>
                  </a:lnTo>
                  <a:lnTo>
                    <a:pt x="45161" y="351015"/>
                  </a:lnTo>
                  <a:lnTo>
                    <a:pt x="29298" y="393077"/>
                  </a:lnTo>
                  <a:lnTo>
                    <a:pt x="16700" y="436613"/>
                  </a:lnTo>
                  <a:lnTo>
                    <a:pt x="7518" y="481507"/>
                  </a:lnTo>
                  <a:lnTo>
                    <a:pt x="1905" y="527596"/>
                  </a:lnTo>
                  <a:lnTo>
                    <a:pt x="0" y="574725"/>
                  </a:lnTo>
                  <a:lnTo>
                    <a:pt x="1905" y="621868"/>
                  </a:lnTo>
                  <a:lnTo>
                    <a:pt x="7518" y="667956"/>
                  </a:lnTo>
                  <a:lnTo>
                    <a:pt x="16700" y="712838"/>
                  </a:lnTo>
                  <a:lnTo>
                    <a:pt x="29298" y="756386"/>
                  </a:lnTo>
                  <a:lnTo>
                    <a:pt x="45161" y="798436"/>
                  </a:lnTo>
                  <a:lnTo>
                    <a:pt x="64147" y="838847"/>
                  </a:lnTo>
                  <a:lnTo>
                    <a:pt x="86106" y="877468"/>
                  </a:lnTo>
                  <a:lnTo>
                    <a:pt x="110883" y="914158"/>
                  </a:lnTo>
                  <a:lnTo>
                    <a:pt x="138341" y="948753"/>
                  </a:lnTo>
                  <a:lnTo>
                    <a:pt x="168325" y="981125"/>
                  </a:lnTo>
                  <a:lnTo>
                    <a:pt x="200698" y="1011110"/>
                  </a:lnTo>
                  <a:lnTo>
                    <a:pt x="235292" y="1038567"/>
                  </a:lnTo>
                  <a:lnTo>
                    <a:pt x="271983" y="1063345"/>
                  </a:lnTo>
                  <a:lnTo>
                    <a:pt x="310603" y="1085303"/>
                  </a:lnTo>
                  <a:lnTo>
                    <a:pt x="351015" y="1104290"/>
                  </a:lnTo>
                  <a:lnTo>
                    <a:pt x="393065" y="1120152"/>
                  </a:lnTo>
                  <a:lnTo>
                    <a:pt x="436613" y="1132751"/>
                  </a:lnTo>
                  <a:lnTo>
                    <a:pt x="481495" y="1141933"/>
                  </a:lnTo>
                  <a:lnTo>
                    <a:pt x="527583" y="1147546"/>
                  </a:lnTo>
                  <a:lnTo>
                    <a:pt x="574725" y="1149451"/>
                  </a:lnTo>
                  <a:lnTo>
                    <a:pt x="621855" y="1147546"/>
                  </a:lnTo>
                  <a:lnTo>
                    <a:pt x="667943" y="1141933"/>
                  </a:lnTo>
                  <a:lnTo>
                    <a:pt x="712838" y="1132751"/>
                  </a:lnTo>
                  <a:lnTo>
                    <a:pt x="756373" y="1120152"/>
                  </a:lnTo>
                  <a:lnTo>
                    <a:pt x="798436" y="1104290"/>
                  </a:lnTo>
                  <a:lnTo>
                    <a:pt x="838835" y="1085303"/>
                  </a:lnTo>
                  <a:lnTo>
                    <a:pt x="877455" y="1063345"/>
                  </a:lnTo>
                  <a:lnTo>
                    <a:pt x="914146" y="1038567"/>
                  </a:lnTo>
                  <a:lnTo>
                    <a:pt x="948740" y="1011110"/>
                  </a:lnTo>
                  <a:lnTo>
                    <a:pt x="981113" y="981125"/>
                  </a:lnTo>
                  <a:lnTo>
                    <a:pt x="1011097" y="948753"/>
                  </a:lnTo>
                  <a:lnTo>
                    <a:pt x="1038555" y="914158"/>
                  </a:lnTo>
                  <a:lnTo>
                    <a:pt x="1063332" y="877468"/>
                  </a:lnTo>
                  <a:lnTo>
                    <a:pt x="1085291" y="838847"/>
                  </a:lnTo>
                  <a:lnTo>
                    <a:pt x="1104277" y="798436"/>
                  </a:lnTo>
                  <a:lnTo>
                    <a:pt x="1120140" y="756386"/>
                  </a:lnTo>
                  <a:lnTo>
                    <a:pt x="1132738" y="712838"/>
                  </a:lnTo>
                  <a:lnTo>
                    <a:pt x="1141920" y="667956"/>
                  </a:lnTo>
                  <a:lnTo>
                    <a:pt x="1147533" y="621868"/>
                  </a:lnTo>
                  <a:lnTo>
                    <a:pt x="1149451" y="574725"/>
                  </a:lnTo>
                  <a:close/>
                </a:path>
                <a:path w="6367145" h="1149985">
                  <a:moveTo>
                    <a:pt x="3758209" y="574725"/>
                  </a:moveTo>
                  <a:lnTo>
                    <a:pt x="3756304" y="527596"/>
                  </a:lnTo>
                  <a:lnTo>
                    <a:pt x="3750691" y="481507"/>
                  </a:lnTo>
                  <a:lnTo>
                    <a:pt x="3741509" y="436613"/>
                  </a:lnTo>
                  <a:lnTo>
                    <a:pt x="3728910" y="393077"/>
                  </a:lnTo>
                  <a:lnTo>
                    <a:pt x="3713048" y="351015"/>
                  </a:lnTo>
                  <a:lnTo>
                    <a:pt x="3694061" y="310616"/>
                  </a:lnTo>
                  <a:lnTo>
                    <a:pt x="3672103" y="271995"/>
                  </a:lnTo>
                  <a:lnTo>
                    <a:pt x="3647325" y="235305"/>
                  </a:lnTo>
                  <a:lnTo>
                    <a:pt x="3619868" y="200710"/>
                  </a:lnTo>
                  <a:lnTo>
                    <a:pt x="3589883" y="168338"/>
                  </a:lnTo>
                  <a:lnTo>
                    <a:pt x="3557511" y="138353"/>
                  </a:lnTo>
                  <a:lnTo>
                    <a:pt x="3522916" y="110896"/>
                  </a:lnTo>
                  <a:lnTo>
                    <a:pt x="3486226" y="86118"/>
                  </a:lnTo>
                  <a:lnTo>
                    <a:pt x="3447605" y="64160"/>
                  </a:lnTo>
                  <a:lnTo>
                    <a:pt x="3407194" y="45173"/>
                  </a:lnTo>
                  <a:lnTo>
                    <a:pt x="3365144" y="29311"/>
                  </a:lnTo>
                  <a:lnTo>
                    <a:pt x="3321608" y="16713"/>
                  </a:lnTo>
                  <a:lnTo>
                    <a:pt x="3276714" y="7531"/>
                  </a:lnTo>
                  <a:lnTo>
                    <a:pt x="3230626" y="1917"/>
                  </a:lnTo>
                  <a:lnTo>
                    <a:pt x="3183496" y="0"/>
                  </a:lnTo>
                  <a:lnTo>
                    <a:pt x="3136354" y="1917"/>
                  </a:lnTo>
                  <a:lnTo>
                    <a:pt x="3090265" y="7531"/>
                  </a:lnTo>
                  <a:lnTo>
                    <a:pt x="3045371" y="16713"/>
                  </a:lnTo>
                  <a:lnTo>
                    <a:pt x="3001835" y="29311"/>
                  </a:lnTo>
                  <a:lnTo>
                    <a:pt x="2959785" y="45173"/>
                  </a:lnTo>
                  <a:lnTo>
                    <a:pt x="2919374" y="64160"/>
                  </a:lnTo>
                  <a:lnTo>
                    <a:pt x="2880753" y="86118"/>
                  </a:lnTo>
                  <a:lnTo>
                    <a:pt x="2844063" y="110896"/>
                  </a:lnTo>
                  <a:lnTo>
                    <a:pt x="2809468" y="138353"/>
                  </a:lnTo>
                  <a:lnTo>
                    <a:pt x="2777096" y="168338"/>
                  </a:lnTo>
                  <a:lnTo>
                    <a:pt x="2747111" y="200710"/>
                  </a:lnTo>
                  <a:lnTo>
                    <a:pt x="2719654" y="235305"/>
                  </a:lnTo>
                  <a:lnTo>
                    <a:pt x="2694876" y="271995"/>
                  </a:lnTo>
                  <a:lnTo>
                    <a:pt x="2672918" y="310616"/>
                  </a:lnTo>
                  <a:lnTo>
                    <a:pt x="2653931" y="351015"/>
                  </a:lnTo>
                  <a:lnTo>
                    <a:pt x="2638069" y="393077"/>
                  </a:lnTo>
                  <a:lnTo>
                    <a:pt x="2625471" y="436613"/>
                  </a:lnTo>
                  <a:lnTo>
                    <a:pt x="2616289" y="481507"/>
                  </a:lnTo>
                  <a:lnTo>
                    <a:pt x="2610675" y="527596"/>
                  </a:lnTo>
                  <a:lnTo>
                    <a:pt x="2608770" y="574725"/>
                  </a:lnTo>
                  <a:lnTo>
                    <a:pt x="2610675" y="621868"/>
                  </a:lnTo>
                  <a:lnTo>
                    <a:pt x="2616289" y="667956"/>
                  </a:lnTo>
                  <a:lnTo>
                    <a:pt x="2625471" y="712838"/>
                  </a:lnTo>
                  <a:lnTo>
                    <a:pt x="2638069" y="756386"/>
                  </a:lnTo>
                  <a:lnTo>
                    <a:pt x="2653931" y="798436"/>
                  </a:lnTo>
                  <a:lnTo>
                    <a:pt x="2672918" y="838847"/>
                  </a:lnTo>
                  <a:lnTo>
                    <a:pt x="2694876" y="877468"/>
                  </a:lnTo>
                  <a:lnTo>
                    <a:pt x="2719654" y="914158"/>
                  </a:lnTo>
                  <a:lnTo>
                    <a:pt x="2747111" y="948753"/>
                  </a:lnTo>
                  <a:lnTo>
                    <a:pt x="2777096" y="981125"/>
                  </a:lnTo>
                  <a:lnTo>
                    <a:pt x="2809468" y="1011110"/>
                  </a:lnTo>
                  <a:lnTo>
                    <a:pt x="2844063" y="1038567"/>
                  </a:lnTo>
                  <a:lnTo>
                    <a:pt x="2880753" y="1063345"/>
                  </a:lnTo>
                  <a:lnTo>
                    <a:pt x="2919374" y="1085303"/>
                  </a:lnTo>
                  <a:lnTo>
                    <a:pt x="2959785" y="1104290"/>
                  </a:lnTo>
                  <a:lnTo>
                    <a:pt x="3001835" y="1120152"/>
                  </a:lnTo>
                  <a:lnTo>
                    <a:pt x="3045371" y="1132751"/>
                  </a:lnTo>
                  <a:lnTo>
                    <a:pt x="3090265" y="1141933"/>
                  </a:lnTo>
                  <a:lnTo>
                    <a:pt x="3136354" y="1147546"/>
                  </a:lnTo>
                  <a:lnTo>
                    <a:pt x="3183496" y="1149451"/>
                  </a:lnTo>
                  <a:lnTo>
                    <a:pt x="3230626" y="1147546"/>
                  </a:lnTo>
                  <a:lnTo>
                    <a:pt x="3276714" y="1141933"/>
                  </a:lnTo>
                  <a:lnTo>
                    <a:pt x="3321608" y="1132751"/>
                  </a:lnTo>
                  <a:lnTo>
                    <a:pt x="3365144" y="1120152"/>
                  </a:lnTo>
                  <a:lnTo>
                    <a:pt x="3407194" y="1104290"/>
                  </a:lnTo>
                  <a:lnTo>
                    <a:pt x="3447605" y="1085303"/>
                  </a:lnTo>
                  <a:lnTo>
                    <a:pt x="3486226" y="1063345"/>
                  </a:lnTo>
                  <a:lnTo>
                    <a:pt x="3522916" y="1038567"/>
                  </a:lnTo>
                  <a:lnTo>
                    <a:pt x="3557511" y="1011110"/>
                  </a:lnTo>
                  <a:lnTo>
                    <a:pt x="3589883" y="981125"/>
                  </a:lnTo>
                  <a:lnTo>
                    <a:pt x="3619868" y="948753"/>
                  </a:lnTo>
                  <a:lnTo>
                    <a:pt x="3647325" y="914158"/>
                  </a:lnTo>
                  <a:lnTo>
                    <a:pt x="3672103" y="877468"/>
                  </a:lnTo>
                  <a:lnTo>
                    <a:pt x="3694061" y="838847"/>
                  </a:lnTo>
                  <a:lnTo>
                    <a:pt x="3713048" y="798436"/>
                  </a:lnTo>
                  <a:lnTo>
                    <a:pt x="3728910" y="756386"/>
                  </a:lnTo>
                  <a:lnTo>
                    <a:pt x="3741509" y="712838"/>
                  </a:lnTo>
                  <a:lnTo>
                    <a:pt x="3750691" y="667956"/>
                  </a:lnTo>
                  <a:lnTo>
                    <a:pt x="3756304" y="621868"/>
                  </a:lnTo>
                  <a:lnTo>
                    <a:pt x="3758209" y="574725"/>
                  </a:lnTo>
                  <a:close/>
                </a:path>
                <a:path w="6367145" h="1149985">
                  <a:moveTo>
                    <a:pt x="6366980" y="574725"/>
                  </a:moveTo>
                  <a:lnTo>
                    <a:pt x="6365075" y="527596"/>
                  </a:lnTo>
                  <a:lnTo>
                    <a:pt x="6359461" y="481507"/>
                  </a:lnTo>
                  <a:lnTo>
                    <a:pt x="6350279" y="436613"/>
                  </a:lnTo>
                  <a:lnTo>
                    <a:pt x="6337681" y="393077"/>
                  </a:lnTo>
                  <a:lnTo>
                    <a:pt x="6321819" y="351015"/>
                  </a:lnTo>
                  <a:lnTo>
                    <a:pt x="6302832" y="310616"/>
                  </a:lnTo>
                  <a:lnTo>
                    <a:pt x="6280874" y="271995"/>
                  </a:lnTo>
                  <a:lnTo>
                    <a:pt x="6256096" y="235305"/>
                  </a:lnTo>
                  <a:lnTo>
                    <a:pt x="6228639" y="200710"/>
                  </a:lnTo>
                  <a:lnTo>
                    <a:pt x="6198654" y="168338"/>
                  </a:lnTo>
                  <a:lnTo>
                    <a:pt x="6166282" y="138353"/>
                  </a:lnTo>
                  <a:lnTo>
                    <a:pt x="6131687" y="110896"/>
                  </a:lnTo>
                  <a:lnTo>
                    <a:pt x="6094996" y="86118"/>
                  </a:lnTo>
                  <a:lnTo>
                    <a:pt x="6056376" y="64160"/>
                  </a:lnTo>
                  <a:lnTo>
                    <a:pt x="6015964" y="45173"/>
                  </a:lnTo>
                  <a:lnTo>
                    <a:pt x="5973915" y="29311"/>
                  </a:lnTo>
                  <a:lnTo>
                    <a:pt x="5930366" y="16713"/>
                  </a:lnTo>
                  <a:lnTo>
                    <a:pt x="5885485" y="7531"/>
                  </a:lnTo>
                  <a:lnTo>
                    <a:pt x="5839396" y="1917"/>
                  </a:lnTo>
                  <a:lnTo>
                    <a:pt x="5792254" y="0"/>
                  </a:lnTo>
                  <a:lnTo>
                    <a:pt x="5745124" y="1917"/>
                  </a:lnTo>
                  <a:lnTo>
                    <a:pt x="5699036" y="7531"/>
                  </a:lnTo>
                  <a:lnTo>
                    <a:pt x="5654141" y="16713"/>
                  </a:lnTo>
                  <a:lnTo>
                    <a:pt x="5610606" y="29311"/>
                  </a:lnTo>
                  <a:lnTo>
                    <a:pt x="5568543" y="45173"/>
                  </a:lnTo>
                  <a:lnTo>
                    <a:pt x="5528145" y="64160"/>
                  </a:lnTo>
                  <a:lnTo>
                    <a:pt x="5489511" y="86118"/>
                  </a:lnTo>
                  <a:lnTo>
                    <a:pt x="5452834" y="110896"/>
                  </a:lnTo>
                  <a:lnTo>
                    <a:pt x="5418239" y="138353"/>
                  </a:lnTo>
                  <a:lnTo>
                    <a:pt x="5385867" y="168338"/>
                  </a:lnTo>
                  <a:lnTo>
                    <a:pt x="5355882" y="200710"/>
                  </a:lnTo>
                  <a:lnTo>
                    <a:pt x="5328424" y="235305"/>
                  </a:lnTo>
                  <a:lnTo>
                    <a:pt x="5303634" y="271995"/>
                  </a:lnTo>
                  <a:lnTo>
                    <a:pt x="5281688" y="310616"/>
                  </a:lnTo>
                  <a:lnTo>
                    <a:pt x="5262702" y="351015"/>
                  </a:lnTo>
                  <a:lnTo>
                    <a:pt x="5246827" y="393077"/>
                  </a:lnTo>
                  <a:lnTo>
                    <a:pt x="5234241" y="436613"/>
                  </a:lnTo>
                  <a:lnTo>
                    <a:pt x="5225059" y="481507"/>
                  </a:lnTo>
                  <a:lnTo>
                    <a:pt x="5219433" y="527596"/>
                  </a:lnTo>
                  <a:lnTo>
                    <a:pt x="5217528" y="574725"/>
                  </a:lnTo>
                  <a:lnTo>
                    <a:pt x="5219433" y="621868"/>
                  </a:lnTo>
                  <a:lnTo>
                    <a:pt x="5225059" y="667956"/>
                  </a:lnTo>
                  <a:lnTo>
                    <a:pt x="5234241" y="712838"/>
                  </a:lnTo>
                  <a:lnTo>
                    <a:pt x="5246827" y="756386"/>
                  </a:lnTo>
                  <a:lnTo>
                    <a:pt x="5262702" y="798436"/>
                  </a:lnTo>
                  <a:lnTo>
                    <a:pt x="5281688" y="838847"/>
                  </a:lnTo>
                  <a:lnTo>
                    <a:pt x="5303634" y="877468"/>
                  </a:lnTo>
                  <a:lnTo>
                    <a:pt x="5328424" y="914158"/>
                  </a:lnTo>
                  <a:lnTo>
                    <a:pt x="5355882" y="948753"/>
                  </a:lnTo>
                  <a:lnTo>
                    <a:pt x="5385867" y="981125"/>
                  </a:lnTo>
                  <a:lnTo>
                    <a:pt x="5418239" y="1011110"/>
                  </a:lnTo>
                  <a:lnTo>
                    <a:pt x="5452834" y="1038567"/>
                  </a:lnTo>
                  <a:lnTo>
                    <a:pt x="5489511" y="1063345"/>
                  </a:lnTo>
                  <a:lnTo>
                    <a:pt x="5528145" y="1085303"/>
                  </a:lnTo>
                  <a:lnTo>
                    <a:pt x="5568543" y="1104290"/>
                  </a:lnTo>
                  <a:lnTo>
                    <a:pt x="5610606" y="1120152"/>
                  </a:lnTo>
                  <a:lnTo>
                    <a:pt x="5654141" y="1132751"/>
                  </a:lnTo>
                  <a:lnTo>
                    <a:pt x="5699036" y="1141933"/>
                  </a:lnTo>
                  <a:lnTo>
                    <a:pt x="5745124" y="1147546"/>
                  </a:lnTo>
                  <a:lnTo>
                    <a:pt x="5792254" y="1149451"/>
                  </a:lnTo>
                  <a:lnTo>
                    <a:pt x="5839396" y="1147546"/>
                  </a:lnTo>
                  <a:lnTo>
                    <a:pt x="5885485" y="1141933"/>
                  </a:lnTo>
                  <a:lnTo>
                    <a:pt x="5930366" y="1132751"/>
                  </a:lnTo>
                  <a:lnTo>
                    <a:pt x="5973915" y="1120152"/>
                  </a:lnTo>
                  <a:lnTo>
                    <a:pt x="6015964" y="1104290"/>
                  </a:lnTo>
                  <a:lnTo>
                    <a:pt x="6056376" y="1085303"/>
                  </a:lnTo>
                  <a:lnTo>
                    <a:pt x="6094996" y="1063345"/>
                  </a:lnTo>
                  <a:lnTo>
                    <a:pt x="6131687" y="1038567"/>
                  </a:lnTo>
                  <a:lnTo>
                    <a:pt x="6166282" y="1011110"/>
                  </a:lnTo>
                  <a:lnTo>
                    <a:pt x="6198654" y="981125"/>
                  </a:lnTo>
                  <a:lnTo>
                    <a:pt x="6228639" y="948753"/>
                  </a:lnTo>
                  <a:lnTo>
                    <a:pt x="6256096" y="914158"/>
                  </a:lnTo>
                  <a:lnTo>
                    <a:pt x="6280874" y="877468"/>
                  </a:lnTo>
                  <a:lnTo>
                    <a:pt x="6302832" y="838847"/>
                  </a:lnTo>
                  <a:lnTo>
                    <a:pt x="6321819" y="798436"/>
                  </a:lnTo>
                  <a:lnTo>
                    <a:pt x="6337681" y="756386"/>
                  </a:lnTo>
                  <a:lnTo>
                    <a:pt x="6350279" y="712838"/>
                  </a:lnTo>
                  <a:lnTo>
                    <a:pt x="6359461" y="667956"/>
                  </a:lnTo>
                  <a:lnTo>
                    <a:pt x="6365075" y="621868"/>
                  </a:lnTo>
                  <a:lnTo>
                    <a:pt x="6366980" y="574725"/>
                  </a:lnTo>
                  <a:close/>
                </a:path>
              </a:pathLst>
            </a:custGeom>
            <a:solidFill>
              <a:srgbClr val="F49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859" y="1337741"/>
              <a:ext cx="893776" cy="24347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2821" y="3225955"/>
              <a:ext cx="2166104" cy="23439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4992" y="3187148"/>
              <a:ext cx="1773693" cy="24224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5571" y="3456279"/>
              <a:ext cx="3390423" cy="188356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46311" y="323541"/>
            <a:ext cx="2537431" cy="610285"/>
          </a:xfrm>
          <a:prstGeom prst="rect">
            <a:avLst/>
          </a:prstGeom>
        </p:spPr>
        <p:txBody>
          <a:bodyPr vert="horz" wrap="square" lIns="0" tIns="15024" rIns="0" bIns="0" rtlCol="0">
            <a:spAutoFit/>
          </a:bodyPr>
          <a:lstStyle/>
          <a:p>
            <a:pPr marL="11556">
              <a:spcBef>
                <a:spcPts val="118"/>
              </a:spcBef>
            </a:pPr>
            <a:r>
              <a:rPr sz="3800" spc="-205" dirty="0">
                <a:solidFill>
                  <a:srgbClr val="294069"/>
                </a:solidFill>
                <a:latin typeface="Tahoma"/>
                <a:cs typeface="Tahoma"/>
              </a:rPr>
              <a:t>B2(riboflavin)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98509" y="1985101"/>
            <a:ext cx="997632" cy="328259"/>
          </a:xfrm>
          <a:prstGeom prst="rect">
            <a:avLst/>
          </a:prstGeom>
        </p:spPr>
        <p:txBody>
          <a:bodyPr vert="horz" wrap="square" lIns="0" tIns="10979" rIns="0" bIns="0" rtlCol="0">
            <a:spAutoFit/>
          </a:bodyPr>
          <a:lstStyle/>
          <a:p>
            <a:pPr marL="11556">
              <a:spcBef>
                <a:spcPts val="86"/>
              </a:spcBef>
            </a:pPr>
            <a:r>
              <a:rPr sz="2000" spc="-137" dirty="0">
                <a:solidFill>
                  <a:srgbClr val="FFFFFF"/>
                </a:solidFill>
                <a:latin typeface="Tahoma"/>
                <a:cs typeface="Tahoma"/>
              </a:rPr>
              <a:t>Dermatitis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41538" y="1985101"/>
            <a:ext cx="811516" cy="328259"/>
          </a:xfrm>
          <a:prstGeom prst="rect">
            <a:avLst/>
          </a:prstGeom>
        </p:spPr>
        <p:txBody>
          <a:bodyPr vert="horz" wrap="square" lIns="0" tIns="10979" rIns="0" bIns="0" rtlCol="0">
            <a:spAutoFit/>
          </a:bodyPr>
          <a:lstStyle/>
          <a:p>
            <a:pPr marL="11556">
              <a:spcBef>
                <a:spcPts val="86"/>
              </a:spcBef>
            </a:pPr>
            <a:r>
              <a:rPr sz="2000" spc="-109" dirty="0">
                <a:solidFill>
                  <a:srgbClr val="FFFFFF"/>
                </a:solidFill>
                <a:latin typeface="Tahoma"/>
                <a:cs typeface="Tahoma"/>
              </a:rPr>
              <a:t>Glossitis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3221" y="1985101"/>
            <a:ext cx="827122" cy="328259"/>
          </a:xfrm>
          <a:prstGeom prst="rect">
            <a:avLst/>
          </a:prstGeom>
        </p:spPr>
        <p:txBody>
          <a:bodyPr vert="horz" wrap="square" lIns="0" tIns="10979" rIns="0" bIns="0" rtlCol="0">
            <a:spAutoFit/>
          </a:bodyPr>
          <a:lstStyle/>
          <a:p>
            <a:pPr marL="11556">
              <a:spcBef>
                <a:spcPts val="86"/>
              </a:spcBef>
            </a:pPr>
            <a:r>
              <a:rPr sz="2000" spc="-114" dirty="0">
                <a:solidFill>
                  <a:srgbClr val="FFFFFF"/>
                </a:solidFill>
                <a:latin typeface="Tahoma"/>
                <a:cs typeface="Tahoma"/>
              </a:rPr>
              <a:t>cheilosis</a:t>
            </a:r>
            <a:endParaRPr sz="20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5206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2922"/>
          </a:xfrm>
          <a:custGeom>
            <a:avLst/>
            <a:gdLst/>
            <a:ahLst/>
            <a:cxnLst/>
            <a:rect l="l" t="t" r="r" b="b"/>
            <a:pathLst>
              <a:path w="10045700" h="5650865">
                <a:moveTo>
                  <a:pt x="10045700" y="0"/>
                </a:moveTo>
                <a:lnTo>
                  <a:pt x="0" y="0"/>
                </a:lnTo>
                <a:lnTo>
                  <a:pt x="0" y="5650706"/>
                </a:lnTo>
                <a:lnTo>
                  <a:pt x="10045700" y="5650706"/>
                </a:lnTo>
                <a:lnTo>
                  <a:pt x="10045700" y="0"/>
                </a:lnTo>
                <a:close/>
              </a:path>
            </a:pathLst>
          </a:custGeom>
          <a:solidFill>
            <a:srgbClr val="A1D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07463" y="1312506"/>
            <a:ext cx="3042605" cy="448537"/>
          </a:xfrm>
          <a:prstGeom prst="rect">
            <a:avLst/>
          </a:prstGeom>
          <a:solidFill>
            <a:srgbClr val="E7F1F4"/>
          </a:solidFill>
        </p:spPr>
        <p:txBody>
          <a:bodyPr vert="horz" wrap="square" lIns="0" tIns="169879" rIns="0" bIns="0" rtlCol="0">
            <a:spAutoFit/>
          </a:bodyPr>
          <a:lstStyle/>
          <a:p>
            <a:pPr marL="350735">
              <a:spcBef>
                <a:spcPts val="1338"/>
              </a:spcBef>
            </a:pPr>
            <a:r>
              <a:rPr spc="55" dirty="0">
                <a:latin typeface="Verdana"/>
                <a:cs typeface="Verdana"/>
              </a:rPr>
              <a:t>Sidroplastic</a:t>
            </a:r>
            <a:r>
              <a:rPr spc="-137" dirty="0">
                <a:latin typeface="Verdana"/>
                <a:cs typeface="Verdana"/>
              </a:rPr>
              <a:t> </a:t>
            </a:r>
            <a:r>
              <a:rPr spc="36" dirty="0">
                <a:latin typeface="Verdana"/>
                <a:cs typeface="Verdana"/>
              </a:rPr>
              <a:t>anemia</a:t>
            </a:r>
            <a:endParaRPr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695" y="293805"/>
            <a:ext cx="2514306" cy="641552"/>
          </a:xfrm>
          <a:prstGeom prst="rect">
            <a:avLst/>
          </a:prstGeom>
          <a:solidFill>
            <a:srgbClr val="F4956F"/>
          </a:solidFill>
        </p:spPr>
        <p:txBody>
          <a:bodyPr vert="horz" wrap="square" lIns="0" tIns="208593" rIns="0" bIns="0" rtlCol="0">
            <a:spAutoFit/>
          </a:bodyPr>
          <a:lstStyle/>
          <a:p>
            <a:pPr marL="255396">
              <a:spcBef>
                <a:spcPts val="1643"/>
              </a:spcBef>
            </a:pPr>
            <a:r>
              <a:rPr sz="2800" spc="-104" dirty="0">
                <a:solidFill>
                  <a:srgbClr val="FFFFFF"/>
                </a:solidFill>
                <a:latin typeface="Tahoma"/>
                <a:cs typeface="Tahoma"/>
              </a:rPr>
              <a:t>B3(niacin)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71013" y="293805"/>
            <a:ext cx="2536450" cy="687026"/>
          </a:xfrm>
          <a:prstGeom prst="rect">
            <a:avLst/>
          </a:prstGeom>
          <a:solidFill>
            <a:srgbClr val="F4956F"/>
          </a:solidFill>
        </p:spPr>
        <p:txBody>
          <a:bodyPr vert="horz" wrap="square" lIns="0" tIns="253662" rIns="0" bIns="0" rtlCol="0">
            <a:spAutoFit/>
          </a:bodyPr>
          <a:lstStyle/>
          <a:p>
            <a:pPr marL="97073">
              <a:spcBef>
                <a:spcPts val="1998"/>
              </a:spcBef>
            </a:pPr>
            <a:r>
              <a:rPr sz="2800" spc="-168" dirty="0">
                <a:solidFill>
                  <a:srgbClr val="FFFFFF"/>
                </a:solidFill>
                <a:latin typeface="Tahoma"/>
                <a:cs typeface="Tahoma"/>
              </a:rPr>
              <a:t>B5(</a:t>
            </a:r>
            <a:r>
              <a:rPr sz="2800" spc="-168" dirty="0" err="1">
                <a:solidFill>
                  <a:srgbClr val="FFFFFF"/>
                </a:solidFill>
                <a:latin typeface="Tahoma"/>
                <a:cs typeface="Tahoma"/>
              </a:rPr>
              <a:t>pantothenae</a:t>
            </a:r>
            <a:r>
              <a:rPr lang="ar-JO" sz="2800" spc="-168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27675" y="293804"/>
            <a:ext cx="2403335" cy="758262"/>
          </a:xfrm>
          <a:prstGeom prst="rect">
            <a:avLst/>
          </a:prstGeom>
          <a:solidFill>
            <a:srgbClr val="F4956F"/>
          </a:solidFill>
        </p:spPr>
        <p:txBody>
          <a:bodyPr vert="horz" wrap="square" lIns="0" tIns="324156" rIns="0" bIns="0" rtlCol="0">
            <a:spAutoFit/>
          </a:bodyPr>
          <a:lstStyle/>
          <a:p>
            <a:pPr marL="108053">
              <a:spcBef>
                <a:spcPts val="2553"/>
              </a:spcBef>
            </a:pPr>
            <a:r>
              <a:rPr sz="2800" spc="-118" dirty="0">
                <a:solidFill>
                  <a:srgbClr val="FFFFFF"/>
                </a:solidFill>
                <a:latin typeface="Tahoma"/>
                <a:cs typeface="Tahoma"/>
              </a:rPr>
              <a:t>B6(pyridoxin)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828" y="1294124"/>
            <a:ext cx="1680253" cy="1611781"/>
          </a:xfrm>
          <a:prstGeom prst="rect">
            <a:avLst/>
          </a:prstGeom>
        </p:spPr>
        <p:txBody>
          <a:bodyPr vert="horz" wrap="square" lIns="0" tIns="10979" rIns="0" bIns="0" rtlCol="0">
            <a:spAutoFit/>
          </a:bodyPr>
          <a:lstStyle/>
          <a:p>
            <a:pPr marL="11556" marR="4622">
              <a:lnSpc>
                <a:spcPct val="115700"/>
              </a:lnSpc>
              <a:spcBef>
                <a:spcPts val="86"/>
              </a:spcBef>
            </a:pPr>
            <a:r>
              <a:rPr dirty="0">
                <a:solidFill>
                  <a:srgbClr val="294069"/>
                </a:solidFill>
                <a:latin typeface="Verdana"/>
                <a:cs typeface="Verdana"/>
              </a:rPr>
              <a:t>Lead</a:t>
            </a:r>
            <a:r>
              <a:rPr spc="-127" dirty="0">
                <a:solidFill>
                  <a:srgbClr val="294069"/>
                </a:solidFill>
                <a:latin typeface="Verdana"/>
                <a:cs typeface="Verdana"/>
              </a:rPr>
              <a:t> </a:t>
            </a:r>
            <a:r>
              <a:rPr spc="64" dirty="0">
                <a:solidFill>
                  <a:srgbClr val="294069"/>
                </a:solidFill>
                <a:latin typeface="Verdana"/>
                <a:cs typeface="Verdana"/>
              </a:rPr>
              <a:t>to</a:t>
            </a:r>
            <a:r>
              <a:rPr spc="-123" dirty="0">
                <a:solidFill>
                  <a:srgbClr val="294069"/>
                </a:solidFill>
                <a:latin typeface="Verdana"/>
                <a:cs typeface="Verdana"/>
              </a:rPr>
              <a:t> </a:t>
            </a:r>
            <a:r>
              <a:rPr spc="-9" dirty="0">
                <a:solidFill>
                  <a:srgbClr val="294069"/>
                </a:solidFill>
                <a:latin typeface="Verdana"/>
                <a:cs typeface="Verdana"/>
              </a:rPr>
              <a:t>pellagra Dermatitis Diarrhea</a:t>
            </a:r>
            <a:endParaRPr>
              <a:latin typeface="Verdana"/>
              <a:cs typeface="Verdana"/>
            </a:endParaRPr>
          </a:p>
          <a:p>
            <a:pPr marL="11556">
              <a:spcBef>
                <a:spcPts val="300"/>
              </a:spcBef>
            </a:pPr>
            <a:r>
              <a:rPr spc="-9" dirty="0">
                <a:solidFill>
                  <a:srgbClr val="294069"/>
                </a:solidFill>
                <a:latin typeface="Verdana"/>
                <a:cs typeface="Verdana"/>
              </a:rPr>
              <a:t>Death</a:t>
            </a:r>
            <a:endParaRPr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43182" y="1245068"/>
            <a:ext cx="1729384" cy="2260811"/>
          </a:xfrm>
          <a:prstGeom prst="rect">
            <a:avLst/>
          </a:prstGeom>
        </p:spPr>
        <p:txBody>
          <a:bodyPr vert="horz" wrap="square" lIns="0" tIns="11556" rIns="0" bIns="0" rtlCol="0">
            <a:spAutoFit/>
          </a:bodyPr>
          <a:lstStyle/>
          <a:p>
            <a:pPr marL="11556" marR="4622">
              <a:lnSpc>
                <a:spcPct val="115700"/>
              </a:lnSpc>
              <a:spcBef>
                <a:spcPts val="91"/>
              </a:spcBef>
            </a:pPr>
            <a:r>
              <a:rPr dirty="0">
                <a:solidFill>
                  <a:srgbClr val="294069"/>
                </a:solidFill>
                <a:latin typeface="Verdana"/>
                <a:cs typeface="Verdana"/>
              </a:rPr>
              <a:t>burning</a:t>
            </a:r>
            <a:r>
              <a:rPr spc="-18" dirty="0">
                <a:solidFill>
                  <a:srgbClr val="294069"/>
                </a:solidFill>
                <a:latin typeface="Verdana"/>
                <a:cs typeface="Verdana"/>
              </a:rPr>
              <a:t> </a:t>
            </a:r>
            <a:r>
              <a:rPr spc="50" dirty="0">
                <a:solidFill>
                  <a:srgbClr val="294069"/>
                </a:solidFill>
                <a:latin typeface="Verdana"/>
                <a:cs typeface="Verdana"/>
              </a:rPr>
              <a:t>feet </a:t>
            </a:r>
            <a:r>
              <a:rPr spc="-18" dirty="0">
                <a:solidFill>
                  <a:srgbClr val="294069"/>
                </a:solidFill>
                <a:latin typeface="Verdana"/>
                <a:cs typeface="Verdana"/>
              </a:rPr>
              <a:t>syndrome:</a:t>
            </a:r>
            <a:r>
              <a:rPr spc="-137" dirty="0">
                <a:solidFill>
                  <a:srgbClr val="294069"/>
                </a:solidFill>
                <a:latin typeface="Verdana"/>
                <a:cs typeface="Verdana"/>
              </a:rPr>
              <a:t> </a:t>
            </a:r>
            <a:r>
              <a:rPr spc="-9" dirty="0">
                <a:solidFill>
                  <a:srgbClr val="294069"/>
                </a:solidFill>
                <a:latin typeface="Verdana"/>
                <a:cs typeface="Verdana"/>
              </a:rPr>
              <a:t>distal parasthesia</a:t>
            </a:r>
            <a:endParaRPr dirty="0">
              <a:latin typeface="Verdana"/>
              <a:cs typeface="Verdana"/>
            </a:endParaRPr>
          </a:p>
          <a:p>
            <a:pPr marL="11556" marR="212059">
              <a:lnSpc>
                <a:spcPct val="115700"/>
              </a:lnSpc>
            </a:pPr>
            <a:r>
              <a:rPr spc="55" dirty="0">
                <a:solidFill>
                  <a:srgbClr val="294069"/>
                </a:solidFill>
                <a:latin typeface="Verdana"/>
                <a:cs typeface="Verdana"/>
              </a:rPr>
              <a:t>due</a:t>
            </a:r>
            <a:r>
              <a:rPr spc="-191" dirty="0">
                <a:solidFill>
                  <a:srgbClr val="294069"/>
                </a:solidFill>
                <a:latin typeface="Verdana"/>
                <a:cs typeface="Verdana"/>
              </a:rPr>
              <a:t> </a:t>
            </a:r>
            <a:r>
              <a:rPr spc="68" dirty="0">
                <a:solidFill>
                  <a:srgbClr val="294069"/>
                </a:solidFill>
                <a:latin typeface="Verdana"/>
                <a:cs typeface="Verdana"/>
              </a:rPr>
              <a:t>to</a:t>
            </a:r>
            <a:r>
              <a:rPr spc="-191" dirty="0">
                <a:solidFill>
                  <a:srgbClr val="294069"/>
                </a:solidFill>
                <a:latin typeface="Verdana"/>
                <a:cs typeface="Verdana"/>
              </a:rPr>
              <a:t> </a:t>
            </a:r>
            <a:r>
              <a:rPr spc="-9" dirty="0">
                <a:solidFill>
                  <a:srgbClr val="294069"/>
                </a:solidFill>
                <a:latin typeface="Verdana"/>
                <a:cs typeface="Verdana"/>
              </a:rPr>
              <a:t>adrenal insufficiency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475" y="4095750"/>
            <a:ext cx="8270638" cy="665974"/>
          </a:xfrm>
          <a:prstGeom prst="rect">
            <a:avLst/>
          </a:prstGeom>
        </p:spPr>
        <p:txBody>
          <a:bodyPr vert="horz" wrap="square" lIns="0" tIns="60093" rIns="0" bIns="0" rtlCol="0">
            <a:spAutoFit/>
          </a:bodyPr>
          <a:lstStyle/>
          <a:p>
            <a:pPr algn="ctr">
              <a:spcBef>
                <a:spcPts val="473"/>
              </a:spcBef>
            </a:pPr>
            <a:r>
              <a:rPr spc="-9" dirty="0">
                <a:latin typeface="Arial Black"/>
                <a:cs typeface="Arial Black"/>
              </a:rPr>
              <a:t>Pellagra:</a:t>
            </a:r>
            <a:endParaRPr dirty="0">
              <a:latin typeface="Arial Black"/>
              <a:cs typeface="Arial Black"/>
            </a:endParaRPr>
          </a:p>
          <a:p>
            <a:pPr algn="ctr">
              <a:spcBef>
                <a:spcPts val="391"/>
              </a:spcBef>
            </a:pPr>
            <a:r>
              <a:rPr spc="-73" dirty="0">
                <a:latin typeface="Arial Black"/>
                <a:cs typeface="Arial Black"/>
              </a:rPr>
              <a:t>hyperpigmented</a:t>
            </a:r>
            <a:r>
              <a:rPr spc="-109" dirty="0">
                <a:latin typeface="Arial Black"/>
                <a:cs typeface="Arial Black"/>
              </a:rPr>
              <a:t> </a:t>
            </a:r>
            <a:r>
              <a:rPr spc="-86" dirty="0">
                <a:latin typeface="Arial Black"/>
                <a:cs typeface="Arial Black"/>
              </a:rPr>
              <a:t>skin</a:t>
            </a:r>
            <a:r>
              <a:rPr spc="-104" dirty="0">
                <a:latin typeface="Arial Black"/>
                <a:cs typeface="Arial Black"/>
              </a:rPr>
              <a:t> </a:t>
            </a:r>
            <a:r>
              <a:rPr spc="-91" dirty="0">
                <a:latin typeface="Arial Black"/>
                <a:cs typeface="Arial Black"/>
              </a:rPr>
              <a:t>lesion</a:t>
            </a:r>
            <a:r>
              <a:rPr spc="-104" dirty="0">
                <a:latin typeface="Arial Black"/>
                <a:cs typeface="Arial Black"/>
              </a:rPr>
              <a:t> </a:t>
            </a:r>
            <a:r>
              <a:rPr spc="-32" dirty="0">
                <a:latin typeface="Arial Black"/>
                <a:cs typeface="Arial Black"/>
              </a:rPr>
              <a:t>in</a:t>
            </a:r>
            <a:r>
              <a:rPr spc="-104" dirty="0">
                <a:latin typeface="Arial Black"/>
                <a:cs typeface="Arial Black"/>
              </a:rPr>
              <a:t> </a:t>
            </a:r>
            <a:r>
              <a:rPr spc="-77" dirty="0">
                <a:latin typeface="Arial Black"/>
                <a:cs typeface="Arial Black"/>
              </a:rPr>
              <a:t>sun</a:t>
            </a:r>
            <a:r>
              <a:rPr spc="-104" dirty="0">
                <a:latin typeface="Arial Black"/>
                <a:cs typeface="Arial Black"/>
              </a:rPr>
              <a:t> </a:t>
            </a:r>
            <a:r>
              <a:rPr spc="-123" dirty="0">
                <a:latin typeface="Arial Black"/>
                <a:cs typeface="Arial Black"/>
              </a:rPr>
              <a:t>exposed</a:t>
            </a:r>
            <a:r>
              <a:rPr spc="-109" dirty="0">
                <a:latin typeface="Arial Black"/>
                <a:cs typeface="Arial Black"/>
              </a:rPr>
              <a:t> </a:t>
            </a:r>
            <a:r>
              <a:rPr spc="-86" dirty="0">
                <a:latin typeface="Arial Black"/>
                <a:cs typeface="Arial Black"/>
              </a:rPr>
              <a:t>area</a:t>
            </a:r>
            <a:r>
              <a:rPr spc="-104" dirty="0">
                <a:latin typeface="Arial Black"/>
                <a:cs typeface="Arial Black"/>
              </a:rPr>
              <a:t> </a:t>
            </a:r>
            <a:r>
              <a:rPr spc="-118" dirty="0">
                <a:latin typeface="Arial Black"/>
                <a:cs typeface="Arial Black"/>
              </a:rPr>
              <a:t>especially</a:t>
            </a:r>
            <a:r>
              <a:rPr spc="-104" dirty="0">
                <a:latin typeface="Arial Black"/>
                <a:cs typeface="Arial Black"/>
              </a:rPr>
              <a:t> </a:t>
            </a:r>
            <a:r>
              <a:rPr spc="-59" dirty="0">
                <a:latin typeface="Arial Black"/>
                <a:cs typeface="Arial Black"/>
              </a:rPr>
              <a:t>on</a:t>
            </a:r>
            <a:r>
              <a:rPr spc="-104" dirty="0">
                <a:latin typeface="Arial Black"/>
                <a:cs typeface="Arial Black"/>
              </a:rPr>
              <a:t> </a:t>
            </a:r>
            <a:r>
              <a:rPr spc="-55" dirty="0">
                <a:latin typeface="Arial Black"/>
                <a:cs typeface="Arial Black"/>
              </a:rPr>
              <a:t>the</a:t>
            </a:r>
            <a:r>
              <a:rPr spc="-104" dirty="0">
                <a:latin typeface="Arial Black"/>
                <a:cs typeface="Arial Black"/>
              </a:rPr>
              <a:t> </a:t>
            </a:r>
            <a:r>
              <a:rPr spc="-18" dirty="0">
                <a:latin typeface="Arial Black"/>
                <a:cs typeface="Arial Black"/>
              </a:rPr>
              <a:t>limb</a:t>
            </a:r>
            <a:endParaRPr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03518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2922"/>
          </a:xfrm>
          <a:custGeom>
            <a:avLst/>
            <a:gdLst/>
            <a:ahLst/>
            <a:cxnLst/>
            <a:rect l="l" t="t" r="r" b="b"/>
            <a:pathLst>
              <a:path w="10045700" h="5650865">
                <a:moveTo>
                  <a:pt x="10045700" y="0"/>
                </a:moveTo>
                <a:lnTo>
                  <a:pt x="0" y="0"/>
                </a:lnTo>
                <a:lnTo>
                  <a:pt x="0" y="5650706"/>
                </a:lnTo>
                <a:lnTo>
                  <a:pt x="10045700" y="5650706"/>
                </a:lnTo>
                <a:lnTo>
                  <a:pt x="10045700" y="0"/>
                </a:lnTo>
                <a:close/>
              </a:path>
            </a:pathLst>
          </a:custGeom>
          <a:solidFill>
            <a:srgbClr val="A1D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9859" y="67293"/>
            <a:ext cx="3338512" cy="50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25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470" y="2354282"/>
            <a:ext cx="3480731" cy="2748016"/>
            <a:chOff x="27980" y="2586802"/>
            <a:chExt cx="3823970" cy="3019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1331" y="4226008"/>
              <a:ext cx="230214" cy="240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80" y="2586802"/>
              <a:ext cx="3594476" cy="301894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16558" y="3046106"/>
            <a:ext cx="1962150" cy="205649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4938" y="2781050"/>
            <a:ext cx="2762250" cy="236172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64830" y="493545"/>
            <a:ext cx="3014861" cy="719555"/>
          </a:xfrm>
          <a:prstGeom prst="rect">
            <a:avLst/>
          </a:prstGeom>
        </p:spPr>
        <p:txBody>
          <a:bodyPr vert="horz" wrap="square" lIns="0" tIns="11556" rIns="0" bIns="0" rtlCol="0">
            <a:spAutoFit/>
          </a:bodyPr>
          <a:lstStyle/>
          <a:p>
            <a:pPr marL="11556">
              <a:spcBef>
                <a:spcPts val="91"/>
              </a:spcBef>
            </a:pPr>
            <a:r>
              <a:rPr sz="4600" spc="-482" dirty="0"/>
              <a:t>B9</a:t>
            </a:r>
            <a:r>
              <a:rPr sz="4600" spc="-341" dirty="0"/>
              <a:t> </a:t>
            </a:r>
            <a:r>
              <a:rPr sz="4600" spc="-177" dirty="0"/>
              <a:t>(folate)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2980522" y="1119841"/>
            <a:ext cx="3168032" cy="1555840"/>
          </a:xfrm>
          <a:prstGeom prst="rect">
            <a:avLst/>
          </a:prstGeom>
        </p:spPr>
        <p:txBody>
          <a:bodyPr vert="horz" wrap="square" lIns="0" tIns="54893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spc="-73" dirty="0">
                <a:latin typeface="Arial Black"/>
                <a:cs typeface="Arial Black"/>
              </a:rPr>
              <a:t>lead</a:t>
            </a:r>
            <a:r>
              <a:rPr spc="-100" dirty="0">
                <a:latin typeface="Arial Black"/>
                <a:cs typeface="Arial Black"/>
              </a:rPr>
              <a:t> </a:t>
            </a:r>
            <a:r>
              <a:rPr spc="-23" dirty="0">
                <a:latin typeface="Arial Black"/>
                <a:cs typeface="Arial Black"/>
              </a:rPr>
              <a:t>to:</a:t>
            </a:r>
            <a:endParaRPr>
              <a:latin typeface="Arial Black"/>
              <a:cs typeface="Arial Black"/>
            </a:endParaRPr>
          </a:p>
          <a:p>
            <a:pPr marL="169879" indent="-169879" algn="ctr">
              <a:spcBef>
                <a:spcPts val="346"/>
              </a:spcBef>
              <a:buFontTx/>
              <a:buAutoNum type="arabicPlain"/>
              <a:tabLst>
                <a:tab pos="169879" algn="l"/>
              </a:tabLst>
            </a:pPr>
            <a:r>
              <a:rPr spc="-91" dirty="0">
                <a:latin typeface="Arial Black"/>
                <a:cs typeface="Arial Black"/>
              </a:rPr>
              <a:t>megaloblastic</a:t>
            </a:r>
            <a:r>
              <a:rPr spc="-32" dirty="0">
                <a:latin typeface="Arial Black"/>
                <a:cs typeface="Arial Black"/>
              </a:rPr>
              <a:t> </a:t>
            </a:r>
            <a:r>
              <a:rPr spc="-9" dirty="0">
                <a:latin typeface="Arial Black"/>
                <a:cs typeface="Arial Black"/>
              </a:rPr>
              <a:t>anemia</a:t>
            </a:r>
            <a:endParaRPr>
              <a:latin typeface="Arial Black"/>
              <a:cs typeface="Arial Black"/>
            </a:endParaRPr>
          </a:p>
          <a:p>
            <a:pPr marL="169879" indent="-169879" algn="ctr">
              <a:spcBef>
                <a:spcPts val="346"/>
              </a:spcBef>
              <a:buFontTx/>
              <a:buAutoNum type="arabicPlain"/>
              <a:tabLst>
                <a:tab pos="169879" algn="l"/>
              </a:tabLst>
            </a:pPr>
            <a:r>
              <a:rPr spc="-41" dirty="0">
                <a:latin typeface="Arial Black"/>
                <a:cs typeface="Arial Black"/>
              </a:rPr>
              <a:t>neural</a:t>
            </a:r>
            <a:r>
              <a:rPr spc="-96" dirty="0">
                <a:latin typeface="Arial Black"/>
                <a:cs typeface="Arial Black"/>
              </a:rPr>
              <a:t> </a:t>
            </a:r>
            <a:r>
              <a:rPr spc="-41" dirty="0">
                <a:latin typeface="Arial Black"/>
                <a:cs typeface="Arial Black"/>
              </a:rPr>
              <a:t>tube</a:t>
            </a:r>
            <a:r>
              <a:rPr spc="-91" dirty="0">
                <a:latin typeface="Arial Black"/>
                <a:cs typeface="Arial Black"/>
              </a:rPr>
              <a:t> </a:t>
            </a:r>
            <a:r>
              <a:rPr spc="-9" dirty="0">
                <a:latin typeface="Arial Black"/>
                <a:cs typeface="Arial Black"/>
              </a:rPr>
              <a:t>defect</a:t>
            </a:r>
            <a:endParaRPr>
              <a:latin typeface="Arial Black"/>
              <a:cs typeface="Arial Black"/>
            </a:endParaRPr>
          </a:p>
          <a:p>
            <a:pPr marL="169879" indent="-169879" algn="ctr">
              <a:spcBef>
                <a:spcPts val="346"/>
              </a:spcBef>
              <a:buFontTx/>
              <a:buAutoNum type="arabicPlain"/>
              <a:tabLst>
                <a:tab pos="169879" algn="l"/>
              </a:tabLst>
            </a:pPr>
            <a:r>
              <a:rPr spc="-73" dirty="0">
                <a:latin typeface="Arial Black"/>
                <a:cs typeface="Arial Black"/>
              </a:rPr>
              <a:t>hypersegmented</a:t>
            </a:r>
            <a:r>
              <a:rPr spc="-14" dirty="0">
                <a:latin typeface="Arial Black"/>
                <a:cs typeface="Arial Black"/>
              </a:rPr>
              <a:t> </a:t>
            </a:r>
            <a:r>
              <a:rPr spc="-27" dirty="0">
                <a:latin typeface="Arial Black"/>
                <a:cs typeface="Arial Black"/>
              </a:rPr>
              <a:t>neutrophils</a:t>
            </a:r>
            <a:endParaRPr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797273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0" y="345169"/>
            <a:ext cx="6019799" cy="597028"/>
          </a:xfrm>
          <a:prstGeom prst="rect">
            <a:avLst/>
          </a:prstGeom>
        </p:spPr>
        <p:txBody>
          <a:bodyPr vert="horz" wrap="square" lIns="0" tIns="12134" rIns="0" bIns="0" rtlCol="0">
            <a:spAutoFit/>
          </a:bodyPr>
          <a:lstStyle/>
          <a:p>
            <a:pPr marL="11556">
              <a:spcBef>
                <a:spcPts val="96"/>
              </a:spcBef>
            </a:pPr>
            <a:r>
              <a:rPr sz="3800" spc="-395" dirty="0"/>
              <a:t>B12</a:t>
            </a:r>
            <a:r>
              <a:rPr sz="3800" spc="-268" dirty="0"/>
              <a:t> </a:t>
            </a:r>
            <a:r>
              <a:rPr sz="3800" spc="-177" dirty="0"/>
              <a:t>(cobalamin)</a:t>
            </a:r>
            <a:endParaRPr sz="3800" dirty="0"/>
          </a:p>
        </p:txBody>
      </p:sp>
      <p:sp>
        <p:nvSpPr>
          <p:cNvPr id="3" name="object 3"/>
          <p:cNvSpPr txBox="1"/>
          <p:nvPr/>
        </p:nvSpPr>
        <p:spPr>
          <a:xfrm>
            <a:off x="2195792" y="954159"/>
            <a:ext cx="4899727" cy="2319659"/>
          </a:xfrm>
          <a:prstGeom prst="rect">
            <a:avLst/>
          </a:prstGeom>
        </p:spPr>
        <p:txBody>
          <a:bodyPr vert="horz" wrap="square" lIns="0" tIns="78006" rIns="0" bIns="0" rtlCol="0">
            <a:spAutoFit/>
          </a:bodyPr>
          <a:lstStyle/>
          <a:p>
            <a:pPr algn="ctr">
              <a:spcBef>
                <a:spcPts val="614"/>
              </a:spcBef>
            </a:pPr>
            <a:r>
              <a:rPr sz="2600" spc="-137" dirty="0">
                <a:latin typeface="Arial Black"/>
                <a:cs typeface="Arial Black"/>
              </a:rPr>
              <a:t>lead</a:t>
            </a:r>
            <a:r>
              <a:rPr sz="2600" spc="-186" dirty="0">
                <a:latin typeface="Arial Black"/>
                <a:cs typeface="Arial Black"/>
              </a:rPr>
              <a:t> </a:t>
            </a:r>
            <a:r>
              <a:rPr sz="2600" spc="-77" dirty="0">
                <a:latin typeface="Arial Black"/>
                <a:cs typeface="Arial Black"/>
              </a:rPr>
              <a:t>to</a:t>
            </a:r>
            <a:r>
              <a:rPr sz="2600" spc="-186" dirty="0">
                <a:latin typeface="Arial Black"/>
                <a:cs typeface="Arial Black"/>
              </a:rPr>
              <a:t> </a:t>
            </a:r>
            <a:r>
              <a:rPr sz="2600" spc="-46" dirty="0">
                <a:latin typeface="Arial Black"/>
                <a:cs typeface="Arial Black"/>
              </a:rPr>
              <a:t>:</a:t>
            </a:r>
            <a:endParaRPr sz="2600" dirty="0">
              <a:latin typeface="Arial Black"/>
              <a:cs typeface="Arial Black"/>
            </a:endParaRPr>
          </a:p>
          <a:p>
            <a:pPr marL="273886" indent="-273886" algn="ctr">
              <a:spcBef>
                <a:spcPts val="523"/>
              </a:spcBef>
              <a:buFontTx/>
              <a:buAutoNum type="arabicPlain"/>
              <a:tabLst>
                <a:tab pos="273886" algn="l"/>
              </a:tabLst>
            </a:pPr>
            <a:r>
              <a:rPr sz="2600" spc="-164" dirty="0">
                <a:latin typeface="Arial Black"/>
                <a:cs typeface="Arial Black"/>
              </a:rPr>
              <a:t>megaloblastic</a:t>
            </a:r>
            <a:r>
              <a:rPr sz="2600" spc="-114" dirty="0">
                <a:latin typeface="Arial Black"/>
                <a:cs typeface="Arial Black"/>
              </a:rPr>
              <a:t> </a:t>
            </a:r>
            <a:r>
              <a:rPr sz="2600" spc="-9" dirty="0">
                <a:latin typeface="Arial Black"/>
                <a:cs typeface="Arial Black"/>
              </a:rPr>
              <a:t>anemia</a:t>
            </a:r>
            <a:endParaRPr sz="2600" dirty="0">
              <a:latin typeface="Arial Black"/>
              <a:cs typeface="Arial Black"/>
            </a:endParaRPr>
          </a:p>
          <a:p>
            <a:pPr marL="359403" indent="-273886" algn="ctr">
              <a:spcBef>
                <a:spcPts val="523"/>
              </a:spcBef>
              <a:buFontTx/>
              <a:buAutoNum type="arabicPlain"/>
              <a:tabLst>
                <a:tab pos="359403" algn="l"/>
              </a:tabLst>
            </a:pPr>
            <a:r>
              <a:rPr sz="2600" spc="-96" dirty="0">
                <a:latin typeface="Arial Black"/>
                <a:cs typeface="Arial Black"/>
              </a:rPr>
              <a:t>peripheral</a:t>
            </a:r>
            <a:r>
              <a:rPr sz="2600" spc="-146" dirty="0">
                <a:latin typeface="Arial Black"/>
                <a:cs typeface="Arial Black"/>
              </a:rPr>
              <a:t> </a:t>
            </a:r>
            <a:r>
              <a:rPr sz="2600" spc="-9" dirty="0">
                <a:latin typeface="Arial Black"/>
                <a:cs typeface="Arial Black"/>
              </a:rPr>
              <a:t>neuropathy</a:t>
            </a:r>
            <a:endParaRPr sz="2600" dirty="0">
              <a:latin typeface="Arial Black"/>
              <a:cs typeface="Arial Black"/>
            </a:endParaRPr>
          </a:p>
          <a:p>
            <a:pPr marL="273886" indent="-273886" algn="ctr">
              <a:spcBef>
                <a:spcPts val="523"/>
              </a:spcBef>
              <a:buFontTx/>
              <a:buAutoNum type="arabicPlain"/>
              <a:tabLst>
                <a:tab pos="273886" algn="l"/>
              </a:tabLst>
            </a:pPr>
            <a:r>
              <a:rPr sz="2600" spc="-132" dirty="0">
                <a:latin typeface="Arial Black"/>
                <a:cs typeface="Arial Black"/>
              </a:rPr>
              <a:t>neuropsychiatric</a:t>
            </a:r>
            <a:r>
              <a:rPr sz="2600" spc="-127" dirty="0">
                <a:latin typeface="Arial Black"/>
                <a:cs typeface="Arial Black"/>
              </a:rPr>
              <a:t> </a:t>
            </a:r>
            <a:r>
              <a:rPr sz="2600" spc="-96" dirty="0">
                <a:latin typeface="Arial Black"/>
                <a:cs typeface="Arial Black"/>
              </a:rPr>
              <a:t>symptoms</a:t>
            </a:r>
            <a:endParaRPr sz="26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21374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5156" cy="1715271"/>
          </a:xfrm>
          <a:custGeom>
            <a:avLst/>
            <a:gdLst/>
            <a:ahLst/>
            <a:cxnLst/>
            <a:rect l="l" t="t" r="r" b="b"/>
            <a:pathLst>
              <a:path w="10046970" h="1884680">
                <a:moveTo>
                  <a:pt x="10046421" y="0"/>
                </a:moveTo>
                <a:lnTo>
                  <a:pt x="0" y="0"/>
                </a:lnTo>
                <a:lnTo>
                  <a:pt x="0" y="1884164"/>
                </a:lnTo>
                <a:lnTo>
                  <a:pt x="10046421" y="1884164"/>
                </a:lnTo>
                <a:lnTo>
                  <a:pt x="10046421" y="0"/>
                </a:lnTo>
                <a:close/>
              </a:path>
            </a:pathLst>
          </a:custGeom>
          <a:solidFill>
            <a:srgbClr val="A1D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14351" y="2040501"/>
            <a:ext cx="319635" cy="319591"/>
            <a:chOff x="565070" y="2242032"/>
            <a:chExt cx="351155" cy="351155"/>
          </a:xfrm>
        </p:grpSpPr>
        <p:sp>
          <p:nvSpPr>
            <p:cNvPr id="4" name="object 4"/>
            <p:cNvSpPr/>
            <p:nvPr/>
          </p:nvSpPr>
          <p:spPr>
            <a:xfrm>
              <a:off x="565070" y="2242032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5" h="351155">
                  <a:moveTo>
                    <a:pt x="311602" y="0"/>
                  </a:moveTo>
                  <a:lnTo>
                    <a:pt x="38950" y="0"/>
                  </a:lnTo>
                  <a:lnTo>
                    <a:pt x="23789" y="3061"/>
                  </a:lnTo>
                  <a:lnTo>
                    <a:pt x="11408" y="11409"/>
                  </a:lnTo>
                  <a:lnTo>
                    <a:pt x="3061" y="23790"/>
                  </a:lnTo>
                  <a:lnTo>
                    <a:pt x="0" y="38950"/>
                  </a:lnTo>
                  <a:lnTo>
                    <a:pt x="0" y="311603"/>
                  </a:lnTo>
                  <a:lnTo>
                    <a:pt x="3061" y="326763"/>
                  </a:lnTo>
                  <a:lnTo>
                    <a:pt x="11408" y="339144"/>
                  </a:lnTo>
                  <a:lnTo>
                    <a:pt x="23789" y="347491"/>
                  </a:lnTo>
                  <a:lnTo>
                    <a:pt x="38950" y="350553"/>
                  </a:lnTo>
                  <a:lnTo>
                    <a:pt x="311602" y="350553"/>
                  </a:lnTo>
                  <a:lnTo>
                    <a:pt x="326763" y="347491"/>
                  </a:lnTo>
                  <a:lnTo>
                    <a:pt x="339144" y="339144"/>
                  </a:lnTo>
                  <a:lnTo>
                    <a:pt x="347491" y="326763"/>
                  </a:lnTo>
                  <a:lnTo>
                    <a:pt x="350553" y="311603"/>
                  </a:lnTo>
                  <a:lnTo>
                    <a:pt x="350553" y="38950"/>
                  </a:lnTo>
                  <a:lnTo>
                    <a:pt x="347491" y="23790"/>
                  </a:lnTo>
                  <a:lnTo>
                    <a:pt x="339144" y="11409"/>
                  </a:lnTo>
                  <a:lnTo>
                    <a:pt x="326763" y="3061"/>
                  </a:lnTo>
                  <a:lnTo>
                    <a:pt x="311602" y="0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690" y="2300432"/>
              <a:ext cx="240222" cy="23595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151010" y="304277"/>
            <a:ext cx="656033" cy="503369"/>
            <a:chOff x="7856177" y="334327"/>
            <a:chExt cx="720725" cy="553085"/>
          </a:xfrm>
        </p:grpSpPr>
        <p:sp>
          <p:nvSpPr>
            <p:cNvPr id="7" name="object 7"/>
            <p:cNvSpPr/>
            <p:nvPr/>
          </p:nvSpPr>
          <p:spPr>
            <a:xfrm>
              <a:off x="7856169" y="334333"/>
              <a:ext cx="720725" cy="553085"/>
            </a:xfrm>
            <a:custGeom>
              <a:avLst/>
              <a:gdLst/>
              <a:ahLst/>
              <a:cxnLst/>
              <a:rect l="l" t="t" r="r" b="b"/>
              <a:pathLst>
                <a:path w="720725" h="553085">
                  <a:moveTo>
                    <a:pt x="453682" y="139052"/>
                  </a:moveTo>
                  <a:lnTo>
                    <a:pt x="447840" y="113296"/>
                  </a:lnTo>
                  <a:lnTo>
                    <a:pt x="434975" y="99936"/>
                  </a:lnTo>
                  <a:lnTo>
                    <a:pt x="422046" y="94907"/>
                  </a:lnTo>
                  <a:lnTo>
                    <a:pt x="416001" y="94132"/>
                  </a:lnTo>
                  <a:lnTo>
                    <a:pt x="296113" y="94132"/>
                  </a:lnTo>
                  <a:lnTo>
                    <a:pt x="259892" y="113995"/>
                  </a:lnTo>
                  <a:lnTo>
                    <a:pt x="256387" y="128879"/>
                  </a:lnTo>
                  <a:lnTo>
                    <a:pt x="256400" y="216738"/>
                  </a:lnTo>
                  <a:lnTo>
                    <a:pt x="255739" y="226885"/>
                  </a:lnTo>
                  <a:lnTo>
                    <a:pt x="253746" y="235610"/>
                  </a:lnTo>
                  <a:lnTo>
                    <a:pt x="250444" y="242900"/>
                  </a:lnTo>
                  <a:lnTo>
                    <a:pt x="245846" y="248716"/>
                  </a:lnTo>
                  <a:lnTo>
                    <a:pt x="237617" y="256654"/>
                  </a:lnTo>
                  <a:lnTo>
                    <a:pt x="227088" y="256374"/>
                  </a:lnTo>
                  <a:lnTo>
                    <a:pt x="141427" y="256374"/>
                  </a:lnTo>
                  <a:lnTo>
                    <a:pt x="119291" y="259524"/>
                  </a:lnTo>
                  <a:lnTo>
                    <a:pt x="102730" y="268643"/>
                  </a:lnTo>
                  <a:lnTo>
                    <a:pt x="92367" y="283184"/>
                  </a:lnTo>
                  <a:lnTo>
                    <a:pt x="88773" y="302641"/>
                  </a:lnTo>
                  <a:lnTo>
                    <a:pt x="89446" y="311162"/>
                  </a:lnTo>
                  <a:lnTo>
                    <a:pt x="117640" y="339382"/>
                  </a:lnTo>
                  <a:lnTo>
                    <a:pt x="125006" y="340258"/>
                  </a:lnTo>
                  <a:lnTo>
                    <a:pt x="199644" y="340233"/>
                  </a:lnTo>
                  <a:lnTo>
                    <a:pt x="221132" y="341198"/>
                  </a:lnTo>
                  <a:lnTo>
                    <a:pt x="239229" y="345871"/>
                  </a:lnTo>
                  <a:lnTo>
                    <a:pt x="251739" y="356882"/>
                  </a:lnTo>
                  <a:lnTo>
                    <a:pt x="256400" y="376897"/>
                  </a:lnTo>
                  <a:lnTo>
                    <a:pt x="252044" y="396811"/>
                  </a:lnTo>
                  <a:lnTo>
                    <a:pt x="242366" y="407314"/>
                  </a:lnTo>
                  <a:lnTo>
                    <a:pt x="232498" y="411416"/>
                  </a:lnTo>
                  <a:lnTo>
                    <a:pt x="227520" y="412127"/>
                  </a:lnTo>
                  <a:lnTo>
                    <a:pt x="39357" y="412127"/>
                  </a:lnTo>
                  <a:lnTo>
                    <a:pt x="24942" y="414312"/>
                  </a:lnTo>
                  <a:lnTo>
                    <a:pt x="12331" y="421017"/>
                  </a:lnTo>
                  <a:lnTo>
                    <a:pt x="3403" y="432498"/>
                  </a:lnTo>
                  <a:lnTo>
                    <a:pt x="0" y="449008"/>
                  </a:lnTo>
                  <a:lnTo>
                    <a:pt x="3263" y="468299"/>
                  </a:lnTo>
                  <a:lnTo>
                    <a:pt x="13042" y="482117"/>
                  </a:lnTo>
                  <a:lnTo>
                    <a:pt x="29260" y="490435"/>
                  </a:lnTo>
                  <a:lnTo>
                    <a:pt x="51904" y="493217"/>
                  </a:lnTo>
                  <a:lnTo>
                    <a:pt x="62001" y="493826"/>
                  </a:lnTo>
                  <a:lnTo>
                    <a:pt x="70612" y="495642"/>
                  </a:lnTo>
                  <a:lnTo>
                    <a:pt x="77685" y="498665"/>
                  </a:lnTo>
                  <a:lnTo>
                    <a:pt x="83210" y="502881"/>
                  </a:lnTo>
                  <a:lnTo>
                    <a:pt x="89268" y="509028"/>
                  </a:lnTo>
                  <a:lnTo>
                    <a:pt x="89230" y="552577"/>
                  </a:lnTo>
                  <a:lnTo>
                    <a:pt x="98552" y="552577"/>
                  </a:lnTo>
                  <a:lnTo>
                    <a:pt x="98552" y="516547"/>
                  </a:lnTo>
                  <a:lnTo>
                    <a:pt x="98806" y="505587"/>
                  </a:lnTo>
                  <a:lnTo>
                    <a:pt x="90055" y="496544"/>
                  </a:lnTo>
                  <a:lnTo>
                    <a:pt x="83096" y="491020"/>
                  </a:lnTo>
                  <a:lnTo>
                    <a:pt x="74383" y="487070"/>
                  </a:lnTo>
                  <a:lnTo>
                    <a:pt x="63982" y="484695"/>
                  </a:lnTo>
                  <a:lnTo>
                    <a:pt x="51904" y="483895"/>
                  </a:lnTo>
                  <a:lnTo>
                    <a:pt x="29324" y="480733"/>
                  </a:lnTo>
                  <a:lnTo>
                    <a:pt x="16459" y="472541"/>
                  </a:lnTo>
                  <a:lnTo>
                    <a:pt x="10668" y="461314"/>
                  </a:lnTo>
                  <a:lnTo>
                    <a:pt x="9321" y="449008"/>
                  </a:lnTo>
                  <a:lnTo>
                    <a:pt x="10909" y="439089"/>
                  </a:lnTo>
                  <a:lnTo>
                    <a:pt x="16040" y="430237"/>
                  </a:lnTo>
                  <a:lnTo>
                    <a:pt x="25323" y="423887"/>
                  </a:lnTo>
                  <a:lnTo>
                    <a:pt x="39357" y="421462"/>
                  </a:lnTo>
                  <a:lnTo>
                    <a:pt x="227596" y="421462"/>
                  </a:lnTo>
                  <a:lnTo>
                    <a:pt x="233718" y="420611"/>
                  </a:lnTo>
                  <a:lnTo>
                    <a:pt x="246799" y="415480"/>
                  </a:lnTo>
                  <a:lnTo>
                    <a:pt x="259816" y="402196"/>
                  </a:lnTo>
                  <a:lnTo>
                    <a:pt x="265722" y="376897"/>
                  </a:lnTo>
                  <a:lnTo>
                    <a:pt x="258648" y="350316"/>
                  </a:lnTo>
                  <a:lnTo>
                    <a:pt x="241338" y="336651"/>
                  </a:lnTo>
                  <a:lnTo>
                    <a:pt x="219710" y="331622"/>
                  </a:lnTo>
                  <a:lnTo>
                    <a:pt x="199644" y="330911"/>
                  </a:lnTo>
                  <a:lnTo>
                    <a:pt x="128752" y="330911"/>
                  </a:lnTo>
                  <a:lnTo>
                    <a:pt x="114731" y="331952"/>
                  </a:lnTo>
                  <a:lnTo>
                    <a:pt x="100711" y="319062"/>
                  </a:lnTo>
                  <a:lnTo>
                    <a:pt x="98094" y="311937"/>
                  </a:lnTo>
                  <a:lnTo>
                    <a:pt x="98094" y="302641"/>
                  </a:lnTo>
                  <a:lnTo>
                    <a:pt x="127825" y="266941"/>
                  </a:lnTo>
                  <a:lnTo>
                    <a:pt x="229260" y="265620"/>
                  </a:lnTo>
                  <a:lnTo>
                    <a:pt x="235407" y="264642"/>
                  </a:lnTo>
                  <a:lnTo>
                    <a:pt x="264871" y="228841"/>
                  </a:lnTo>
                  <a:lnTo>
                    <a:pt x="265722" y="216738"/>
                  </a:lnTo>
                  <a:lnTo>
                    <a:pt x="265722" y="132295"/>
                  </a:lnTo>
                  <a:lnTo>
                    <a:pt x="264744" y="120167"/>
                  </a:lnTo>
                  <a:lnTo>
                    <a:pt x="277418" y="106299"/>
                  </a:lnTo>
                  <a:lnTo>
                    <a:pt x="285432" y="103454"/>
                  </a:lnTo>
                  <a:lnTo>
                    <a:pt x="415975" y="103454"/>
                  </a:lnTo>
                  <a:lnTo>
                    <a:pt x="420903" y="104114"/>
                  </a:lnTo>
                  <a:lnTo>
                    <a:pt x="430606" y="108153"/>
                  </a:lnTo>
                  <a:lnTo>
                    <a:pt x="440080" y="118757"/>
                  </a:lnTo>
                  <a:lnTo>
                    <a:pt x="444347" y="139052"/>
                  </a:lnTo>
                  <a:lnTo>
                    <a:pt x="444347" y="189382"/>
                  </a:lnTo>
                  <a:lnTo>
                    <a:pt x="453682" y="189382"/>
                  </a:lnTo>
                  <a:lnTo>
                    <a:pt x="453682" y="139052"/>
                  </a:lnTo>
                  <a:close/>
                </a:path>
                <a:path w="720725" h="553085">
                  <a:moveTo>
                    <a:pt x="720674" y="51193"/>
                  </a:moveTo>
                  <a:lnTo>
                    <a:pt x="716635" y="31292"/>
                  </a:lnTo>
                  <a:lnTo>
                    <a:pt x="705650" y="15011"/>
                  </a:lnTo>
                  <a:lnTo>
                    <a:pt x="689381" y="4025"/>
                  </a:lnTo>
                  <a:lnTo>
                    <a:pt x="669467" y="0"/>
                  </a:lnTo>
                  <a:lnTo>
                    <a:pt x="513664" y="0"/>
                  </a:lnTo>
                  <a:lnTo>
                    <a:pt x="493750" y="4025"/>
                  </a:lnTo>
                  <a:lnTo>
                    <a:pt x="477469" y="15011"/>
                  </a:lnTo>
                  <a:lnTo>
                    <a:pt x="466496" y="31292"/>
                  </a:lnTo>
                  <a:lnTo>
                    <a:pt x="462457" y="51193"/>
                  </a:lnTo>
                  <a:lnTo>
                    <a:pt x="462457" y="189661"/>
                  </a:lnTo>
                  <a:lnTo>
                    <a:pt x="471792" y="189661"/>
                  </a:lnTo>
                  <a:lnTo>
                    <a:pt x="471792" y="51193"/>
                  </a:lnTo>
                  <a:lnTo>
                    <a:pt x="475081" y="34912"/>
                  </a:lnTo>
                  <a:lnTo>
                    <a:pt x="484060" y="21602"/>
                  </a:lnTo>
                  <a:lnTo>
                    <a:pt x="497382" y="12623"/>
                  </a:lnTo>
                  <a:lnTo>
                    <a:pt x="513664" y="9321"/>
                  </a:lnTo>
                  <a:lnTo>
                    <a:pt x="669467" y="9321"/>
                  </a:lnTo>
                  <a:lnTo>
                    <a:pt x="685749" y="12623"/>
                  </a:lnTo>
                  <a:lnTo>
                    <a:pt x="699071" y="21602"/>
                  </a:lnTo>
                  <a:lnTo>
                    <a:pt x="708050" y="34912"/>
                  </a:lnTo>
                  <a:lnTo>
                    <a:pt x="711339" y="51193"/>
                  </a:lnTo>
                  <a:lnTo>
                    <a:pt x="711339" y="383400"/>
                  </a:lnTo>
                  <a:lnTo>
                    <a:pt x="720674" y="383400"/>
                  </a:lnTo>
                  <a:lnTo>
                    <a:pt x="720674" y="51193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01592" y="538350"/>
              <a:ext cx="222885" cy="263525"/>
            </a:xfrm>
            <a:custGeom>
              <a:avLst/>
              <a:gdLst/>
              <a:ahLst/>
              <a:cxnLst/>
              <a:rect l="l" t="t" r="r" b="b"/>
              <a:pathLst>
                <a:path w="222884" h="263525">
                  <a:moveTo>
                    <a:pt x="139947" y="0"/>
                  </a:moveTo>
                  <a:lnTo>
                    <a:pt x="82533" y="0"/>
                  </a:lnTo>
                  <a:lnTo>
                    <a:pt x="82533" y="77990"/>
                  </a:lnTo>
                  <a:lnTo>
                    <a:pt x="81808" y="88932"/>
                  </a:lnTo>
                  <a:lnTo>
                    <a:pt x="79657" y="99636"/>
                  </a:lnTo>
                  <a:lnTo>
                    <a:pt x="76119" y="109965"/>
                  </a:lnTo>
                  <a:lnTo>
                    <a:pt x="71230" y="119781"/>
                  </a:lnTo>
                  <a:lnTo>
                    <a:pt x="1254" y="239683"/>
                  </a:lnTo>
                  <a:lnTo>
                    <a:pt x="0" y="248039"/>
                  </a:lnTo>
                  <a:lnTo>
                    <a:pt x="3188" y="255532"/>
                  </a:lnTo>
                  <a:lnTo>
                    <a:pt x="9875" y="260931"/>
                  </a:lnTo>
                  <a:lnTo>
                    <a:pt x="19119" y="263004"/>
                  </a:lnTo>
                  <a:lnTo>
                    <a:pt x="203360" y="263004"/>
                  </a:lnTo>
                  <a:lnTo>
                    <a:pt x="212604" y="260931"/>
                  </a:lnTo>
                  <a:lnTo>
                    <a:pt x="219292" y="255532"/>
                  </a:lnTo>
                  <a:lnTo>
                    <a:pt x="222479" y="248039"/>
                  </a:lnTo>
                  <a:lnTo>
                    <a:pt x="221226" y="239683"/>
                  </a:lnTo>
                  <a:lnTo>
                    <a:pt x="151250" y="119781"/>
                  </a:lnTo>
                  <a:lnTo>
                    <a:pt x="146361" y="109965"/>
                  </a:lnTo>
                  <a:lnTo>
                    <a:pt x="142822" y="99636"/>
                  </a:lnTo>
                  <a:lnTo>
                    <a:pt x="140672" y="88932"/>
                  </a:lnTo>
                  <a:lnTo>
                    <a:pt x="139947" y="77990"/>
                  </a:lnTo>
                  <a:lnTo>
                    <a:pt x="139947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1243" y="627480"/>
              <a:ext cx="183179" cy="15953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271507" y="509628"/>
              <a:ext cx="83185" cy="29209"/>
            </a:xfrm>
            <a:custGeom>
              <a:avLst/>
              <a:gdLst/>
              <a:ahLst/>
              <a:cxnLst/>
              <a:rect l="l" t="t" r="r" b="b"/>
              <a:pathLst>
                <a:path w="83184" h="29209">
                  <a:moveTo>
                    <a:pt x="80746" y="0"/>
                  </a:moveTo>
                  <a:lnTo>
                    <a:pt x="1904" y="0"/>
                  </a:lnTo>
                  <a:lnTo>
                    <a:pt x="0" y="1905"/>
                  </a:lnTo>
                  <a:lnTo>
                    <a:pt x="0" y="26817"/>
                  </a:lnTo>
                  <a:lnTo>
                    <a:pt x="1904" y="28722"/>
                  </a:lnTo>
                  <a:lnTo>
                    <a:pt x="78397" y="28722"/>
                  </a:lnTo>
                  <a:lnTo>
                    <a:pt x="80746" y="28722"/>
                  </a:lnTo>
                  <a:lnTo>
                    <a:pt x="82651" y="26817"/>
                  </a:lnTo>
                  <a:lnTo>
                    <a:pt x="82651" y="1905"/>
                  </a:lnTo>
                  <a:lnTo>
                    <a:pt x="80746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6733485" y="1025148"/>
            <a:ext cx="57222" cy="42188"/>
          </a:xfrm>
          <a:custGeom>
            <a:avLst/>
            <a:gdLst/>
            <a:ahLst/>
            <a:cxnLst/>
            <a:rect l="l" t="t" r="r" b="b"/>
            <a:pathLst>
              <a:path w="62865" h="46355">
                <a:moveTo>
                  <a:pt x="62795" y="0"/>
                </a:moveTo>
                <a:lnTo>
                  <a:pt x="0" y="0"/>
                </a:lnTo>
                <a:lnTo>
                  <a:pt x="0" y="45962"/>
                </a:lnTo>
                <a:lnTo>
                  <a:pt x="62795" y="45962"/>
                </a:lnTo>
                <a:lnTo>
                  <a:pt x="62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59253" y="389946"/>
            <a:ext cx="206924" cy="281448"/>
          </a:xfrm>
          <a:custGeom>
            <a:avLst/>
            <a:gdLst/>
            <a:ahLst/>
            <a:cxnLst/>
            <a:rect l="l" t="t" r="r" b="b"/>
            <a:pathLst>
              <a:path w="227329" h="309245">
                <a:moveTo>
                  <a:pt x="142953" y="0"/>
                </a:moveTo>
                <a:lnTo>
                  <a:pt x="88287" y="12206"/>
                </a:lnTo>
                <a:lnTo>
                  <a:pt x="51431" y="54281"/>
                </a:lnTo>
                <a:lnTo>
                  <a:pt x="47286" y="72311"/>
                </a:lnTo>
                <a:lnTo>
                  <a:pt x="47162" y="87570"/>
                </a:lnTo>
                <a:lnTo>
                  <a:pt x="50311" y="101107"/>
                </a:lnTo>
                <a:lnTo>
                  <a:pt x="51341" y="103732"/>
                </a:lnTo>
                <a:lnTo>
                  <a:pt x="52023" y="105308"/>
                </a:lnTo>
                <a:lnTo>
                  <a:pt x="52957" y="107245"/>
                </a:lnTo>
                <a:lnTo>
                  <a:pt x="41023" y="116041"/>
                </a:lnTo>
                <a:lnTo>
                  <a:pt x="31448" y="127493"/>
                </a:lnTo>
                <a:lnTo>
                  <a:pt x="25080" y="141880"/>
                </a:lnTo>
                <a:lnTo>
                  <a:pt x="22771" y="159448"/>
                </a:lnTo>
                <a:lnTo>
                  <a:pt x="23138" y="167544"/>
                </a:lnTo>
                <a:lnTo>
                  <a:pt x="24203" y="175019"/>
                </a:lnTo>
                <a:lnTo>
                  <a:pt x="25906" y="181892"/>
                </a:lnTo>
                <a:lnTo>
                  <a:pt x="28191" y="188187"/>
                </a:lnTo>
                <a:lnTo>
                  <a:pt x="26531" y="189534"/>
                </a:lnTo>
                <a:lnTo>
                  <a:pt x="1468" y="239511"/>
                </a:lnTo>
                <a:lnTo>
                  <a:pt x="0" y="260581"/>
                </a:lnTo>
                <a:lnTo>
                  <a:pt x="0" y="308869"/>
                </a:lnTo>
                <a:lnTo>
                  <a:pt x="9324" y="308869"/>
                </a:lnTo>
                <a:lnTo>
                  <a:pt x="9324" y="260581"/>
                </a:lnTo>
                <a:lnTo>
                  <a:pt x="10618" y="241382"/>
                </a:lnTo>
                <a:lnTo>
                  <a:pt x="14412" y="225045"/>
                </a:lnTo>
                <a:lnTo>
                  <a:pt x="14489" y="224712"/>
                </a:lnTo>
                <a:lnTo>
                  <a:pt x="20919" y="210624"/>
                </a:lnTo>
                <a:lnTo>
                  <a:pt x="29890" y="199171"/>
                </a:lnTo>
                <a:lnTo>
                  <a:pt x="30780" y="198291"/>
                </a:lnTo>
                <a:lnTo>
                  <a:pt x="31690" y="197450"/>
                </a:lnTo>
                <a:lnTo>
                  <a:pt x="32618" y="196645"/>
                </a:lnTo>
                <a:lnTo>
                  <a:pt x="45371" y="196645"/>
                </a:lnTo>
                <a:lnTo>
                  <a:pt x="40082" y="191164"/>
                </a:lnTo>
                <a:lnTo>
                  <a:pt x="55094" y="184285"/>
                </a:lnTo>
                <a:lnTo>
                  <a:pt x="61923" y="182719"/>
                </a:lnTo>
                <a:lnTo>
                  <a:pt x="35986" y="182719"/>
                </a:lnTo>
                <a:lnTo>
                  <a:pt x="33539" y="176221"/>
                </a:lnTo>
                <a:lnTo>
                  <a:pt x="32095" y="168532"/>
                </a:lnTo>
                <a:lnTo>
                  <a:pt x="32095" y="159448"/>
                </a:lnTo>
                <a:lnTo>
                  <a:pt x="34084" y="144238"/>
                </a:lnTo>
                <a:lnTo>
                  <a:pt x="39512" y="132008"/>
                </a:lnTo>
                <a:lnTo>
                  <a:pt x="47565" y="122434"/>
                </a:lnTo>
                <a:lnTo>
                  <a:pt x="57431" y="115191"/>
                </a:lnTo>
                <a:lnTo>
                  <a:pt x="69715" y="115191"/>
                </a:lnTo>
                <a:lnTo>
                  <a:pt x="65820" y="110972"/>
                </a:lnTo>
                <a:lnTo>
                  <a:pt x="79916" y="106262"/>
                </a:lnTo>
                <a:lnTo>
                  <a:pt x="92937" y="103732"/>
                </a:lnTo>
                <a:lnTo>
                  <a:pt x="100558" y="102971"/>
                </a:lnTo>
                <a:lnTo>
                  <a:pt x="61248" y="102971"/>
                </a:lnTo>
                <a:lnTo>
                  <a:pt x="60462" y="101326"/>
                </a:lnTo>
                <a:lnTo>
                  <a:pt x="59719" y="99595"/>
                </a:lnTo>
                <a:lnTo>
                  <a:pt x="59018" y="97768"/>
                </a:lnTo>
                <a:lnTo>
                  <a:pt x="56347" y="86147"/>
                </a:lnTo>
                <a:lnTo>
                  <a:pt x="56535" y="72311"/>
                </a:lnTo>
                <a:lnTo>
                  <a:pt x="78007" y="30862"/>
                </a:lnTo>
                <a:lnTo>
                  <a:pt x="114488" y="12370"/>
                </a:lnTo>
                <a:lnTo>
                  <a:pt x="142953" y="9324"/>
                </a:lnTo>
                <a:lnTo>
                  <a:pt x="189232" y="9324"/>
                </a:lnTo>
                <a:lnTo>
                  <a:pt x="181805" y="5809"/>
                </a:lnTo>
                <a:lnTo>
                  <a:pt x="163741" y="1455"/>
                </a:lnTo>
                <a:lnTo>
                  <a:pt x="142953" y="0"/>
                </a:lnTo>
                <a:close/>
              </a:path>
              <a:path w="227329" h="309245">
                <a:moveTo>
                  <a:pt x="45371" y="196645"/>
                </a:moveTo>
                <a:lnTo>
                  <a:pt x="32618" y="196645"/>
                </a:lnTo>
                <a:lnTo>
                  <a:pt x="46078" y="211536"/>
                </a:lnTo>
                <a:lnTo>
                  <a:pt x="62387" y="221108"/>
                </a:lnTo>
                <a:lnTo>
                  <a:pt x="79110" y="226198"/>
                </a:lnTo>
                <a:lnTo>
                  <a:pt x="94007" y="227705"/>
                </a:lnTo>
                <a:lnTo>
                  <a:pt x="125545" y="225045"/>
                </a:lnTo>
                <a:lnTo>
                  <a:pt x="144249" y="218381"/>
                </a:lnTo>
                <a:lnTo>
                  <a:pt x="94007" y="218381"/>
                </a:lnTo>
                <a:lnTo>
                  <a:pt x="87051" y="217900"/>
                </a:lnTo>
                <a:lnTo>
                  <a:pt x="72921" y="214935"/>
                </a:lnTo>
                <a:lnTo>
                  <a:pt x="72646" y="214935"/>
                </a:lnTo>
                <a:lnTo>
                  <a:pt x="55105" y="206732"/>
                </a:lnTo>
                <a:lnTo>
                  <a:pt x="45371" y="196645"/>
                </a:lnTo>
                <a:close/>
              </a:path>
              <a:path w="227329" h="309245">
                <a:moveTo>
                  <a:pt x="141751" y="179660"/>
                </a:moveTo>
                <a:lnTo>
                  <a:pt x="97509" y="179660"/>
                </a:lnTo>
                <a:lnTo>
                  <a:pt x="109531" y="180475"/>
                </a:lnTo>
                <a:lnTo>
                  <a:pt x="123484" y="183012"/>
                </a:lnTo>
                <a:lnTo>
                  <a:pt x="136230" y="187175"/>
                </a:lnTo>
                <a:lnTo>
                  <a:pt x="145252" y="192912"/>
                </a:lnTo>
                <a:lnTo>
                  <a:pt x="147045" y="194758"/>
                </a:lnTo>
                <a:lnTo>
                  <a:pt x="147887" y="196645"/>
                </a:lnTo>
                <a:lnTo>
                  <a:pt x="147833" y="198546"/>
                </a:lnTo>
                <a:lnTo>
                  <a:pt x="142007" y="208926"/>
                </a:lnTo>
                <a:lnTo>
                  <a:pt x="128189" y="214935"/>
                </a:lnTo>
                <a:lnTo>
                  <a:pt x="110737" y="217709"/>
                </a:lnTo>
                <a:lnTo>
                  <a:pt x="94007" y="218381"/>
                </a:lnTo>
                <a:lnTo>
                  <a:pt x="144249" y="218381"/>
                </a:lnTo>
                <a:lnTo>
                  <a:pt x="157284" y="194284"/>
                </a:lnTo>
                <a:lnTo>
                  <a:pt x="155531" y="190113"/>
                </a:lnTo>
                <a:lnTo>
                  <a:pt x="151941" y="186416"/>
                </a:lnTo>
                <a:lnTo>
                  <a:pt x="141751" y="179660"/>
                </a:lnTo>
                <a:close/>
              </a:path>
              <a:path w="227329" h="309245">
                <a:moveTo>
                  <a:pt x="97698" y="170346"/>
                </a:moveTo>
                <a:lnTo>
                  <a:pt x="83038" y="170346"/>
                </a:lnTo>
                <a:lnTo>
                  <a:pt x="68617" y="171615"/>
                </a:lnTo>
                <a:lnTo>
                  <a:pt x="52410" y="175323"/>
                </a:lnTo>
                <a:lnTo>
                  <a:pt x="35986" y="182719"/>
                </a:lnTo>
                <a:lnTo>
                  <a:pt x="61923" y="182719"/>
                </a:lnTo>
                <a:lnTo>
                  <a:pt x="70132" y="180837"/>
                </a:lnTo>
                <a:lnTo>
                  <a:pt x="83623" y="179660"/>
                </a:lnTo>
                <a:lnTo>
                  <a:pt x="141751" y="179660"/>
                </a:lnTo>
                <a:lnTo>
                  <a:pt x="140667" y="178942"/>
                </a:lnTo>
                <a:lnTo>
                  <a:pt x="125848" y="173950"/>
                </a:lnTo>
                <a:lnTo>
                  <a:pt x="110312" y="171161"/>
                </a:lnTo>
                <a:lnTo>
                  <a:pt x="97698" y="170346"/>
                </a:lnTo>
                <a:close/>
              </a:path>
              <a:path w="227329" h="309245">
                <a:moveTo>
                  <a:pt x="69715" y="115191"/>
                </a:moveTo>
                <a:lnTo>
                  <a:pt x="57431" y="115191"/>
                </a:lnTo>
                <a:lnTo>
                  <a:pt x="70352" y="129398"/>
                </a:lnTo>
                <a:lnTo>
                  <a:pt x="84405" y="137457"/>
                </a:lnTo>
                <a:lnTo>
                  <a:pt x="97554" y="141056"/>
                </a:lnTo>
                <a:lnTo>
                  <a:pt x="107760" y="141880"/>
                </a:lnTo>
                <a:lnTo>
                  <a:pt x="122344" y="140724"/>
                </a:lnTo>
                <a:lnTo>
                  <a:pt x="138643" y="136868"/>
                </a:lnTo>
                <a:lnTo>
                  <a:pt x="146663" y="132556"/>
                </a:lnTo>
                <a:lnTo>
                  <a:pt x="107760" y="132556"/>
                </a:lnTo>
                <a:lnTo>
                  <a:pt x="98333" y="131779"/>
                </a:lnTo>
                <a:lnTo>
                  <a:pt x="87374" y="128685"/>
                </a:lnTo>
                <a:lnTo>
                  <a:pt x="76123" y="122131"/>
                </a:lnTo>
                <a:lnTo>
                  <a:pt x="69715" y="115191"/>
                </a:lnTo>
                <a:close/>
              </a:path>
              <a:path w="227329" h="309245">
                <a:moveTo>
                  <a:pt x="189232" y="9324"/>
                </a:moveTo>
                <a:lnTo>
                  <a:pt x="142953" y="9324"/>
                </a:lnTo>
                <a:lnTo>
                  <a:pt x="161782" y="10592"/>
                </a:lnTo>
                <a:lnTo>
                  <a:pt x="178050" y="14384"/>
                </a:lnTo>
                <a:lnTo>
                  <a:pt x="211650" y="42167"/>
                </a:lnTo>
                <a:lnTo>
                  <a:pt x="217711" y="67097"/>
                </a:lnTo>
                <a:lnTo>
                  <a:pt x="217711" y="138860"/>
                </a:lnTo>
                <a:lnTo>
                  <a:pt x="227035" y="138860"/>
                </a:lnTo>
                <a:lnTo>
                  <a:pt x="226920" y="63338"/>
                </a:lnTo>
                <a:lnTo>
                  <a:pt x="209532" y="23131"/>
                </a:lnTo>
                <a:lnTo>
                  <a:pt x="197088" y="13041"/>
                </a:lnTo>
                <a:lnTo>
                  <a:pt x="189232" y="9324"/>
                </a:lnTo>
                <a:close/>
              </a:path>
              <a:path w="227329" h="309245">
                <a:moveTo>
                  <a:pt x="145350" y="102515"/>
                </a:moveTo>
                <a:lnTo>
                  <a:pt x="109032" y="102515"/>
                </a:lnTo>
                <a:lnTo>
                  <a:pt x="123438" y="103899"/>
                </a:lnTo>
                <a:lnTo>
                  <a:pt x="135931" y="107559"/>
                </a:lnTo>
                <a:lnTo>
                  <a:pt x="144730" y="112756"/>
                </a:lnTo>
                <a:lnTo>
                  <a:pt x="148059" y="118748"/>
                </a:lnTo>
                <a:lnTo>
                  <a:pt x="144516" y="123737"/>
                </a:lnTo>
                <a:lnTo>
                  <a:pt x="135254" y="128169"/>
                </a:lnTo>
                <a:lnTo>
                  <a:pt x="122319" y="131342"/>
                </a:lnTo>
                <a:lnTo>
                  <a:pt x="107760" y="132556"/>
                </a:lnTo>
                <a:lnTo>
                  <a:pt x="146663" y="132556"/>
                </a:lnTo>
                <a:lnTo>
                  <a:pt x="151906" y="129736"/>
                </a:lnTo>
                <a:lnTo>
                  <a:pt x="157383" y="118748"/>
                </a:lnTo>
                <a:lnTo>
                  <a:pt x="153098" y="108095"/>
                </a:lnTo>
                <a:lnTo>
                  <a:pt x="145350" y="102515"/>
                </a:lnTo>
                <a:close/>
              </a:path>
              <a:path w="227329" h="309245">
                <a:moveTo>
                  <a:pt x="109032" y="93191"/>
                </a:moveTo>
                <a:lnTo>
                  <a:pt x="97970" y="93710"/>
                </a:lnTo>
                <a:lnTo>
                  <a:pt x="85934" y="95390"/>
                </a:lnTo>
                <a:lnTo>
                  <a:pt x="73501" y="98416"/>
                </a:lnTo>
                <a:lnTo>
                  <a:pt x="61248" y="102971"/>
                </a:lnTo>
                <a:lnTo>
                  <a:pt x="100558" y="102971"/>
                </a:lnTo>
                <a:lnTo>
                  <a:pt x="103202" y="102707"/>
                </a:lnTo>
                <a:lnTo>
                  <a:pt x="109032" y="102515"/>
                </a:lnTo>
                <a:lnTo>
                  <a:pt x="145350" y="102515"/>
                </a:lnTo>
                <a:lnTo>
                  <a:pt x="141927" y="100050"/>
                </a:lnTo>
                <a:lnTo>
                  <a:pt x="126396" y="94964"/>
                </a:lnTo>
                <a:lnTo>
                  <a:pt x="109032" y="93191"/>
                </a:lnTo>
                <a:close/>
              </a:path>
            </a:pathLst>
          </a:custGeom>
          <a:solidFill>
            <a:srgbClr val="2940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7135067" y="370303"/>
            <a:ext cx="40460" cy="188402"/>
            <a:chOff x="7838664" y="406876"/>
            <a:chExt cx="44450" cy="207010"/>
          </a:xfrm>
        </p:grpSpPr>
        <p:sp>
          <p:nvSpPr>
            <p:cNvPr id="14" name="object 14"/>
            <p:cNvSpPr/>
            <p:nvPr/>
          </p:nvSpPr>
          <p:spPr>
            <a:xfrm>
              <a:off x="7838656" y="406875"/>
              <a:ext cx="44450" cy="207010"/>
            </a:xfrm>
            <a:custGeom>
              <a:avLst/>
              <a:gdLst/>
              <a:ahLst/>
              <a:cxnLst/>
              <a:rect l="l" t="t" r="r" b="b"/>
              <a:pathLst>
                <a:path w="44450" h="207009">
                  <a:moveTo>
                    <a:pt x="44246" y="0"/>
                  </a:moveTo>
                  <a:lnTo>
                    <a:pt x="0" y="0"/>
                  </a:lnTo>
                  <a:lnTo>
                    <a:pt x="0" y="204470"/>
                  </a:lnTo>
                  <a:lnTo>
                    <a:pt x="1803" y="204470"/>
                  </a:lnTo>
                  <a:lnTo>
                    <a:pt x="1803" y="207010"/>
                  </a:lnTo>
                  <a:lnTo>
                    <a:pt x="42443" y="207010"/>
                  </a:lnTo>
                  <a:lnTo>
                    <a:pt x="42443" y="204470"/>
                  </a:lnTo>
                  <a:lnTo>
                    <a:pt x="44246" y="204470"/>
                  </a:lnTo>
                  <a:lnTo>
                    <a:pt x="44246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46136" y="457506"/>
              <a:ext cx="29845" cy="147320"/>
            </a:xfrm>
            <a:custGeom>
              <a:avLst/>
              <a:gdLst/>
              <a:ahLst/>
              <a:cxnLst/>
              <a:rect l="l" t="t" r="r" b="b"/>
              <a:pathLst>
                <a:path w="29845" h="147320">
                  <a:moveTo>
                    <a:pt x="4715" y="0"/>
                  </a:moveTo>
                  <a:lnTo>
                    <a:pt x="0" y="1485"/>
                  </a:lnTo>
                  <a:lnTo>
                    <a:pt x="0" y="140503"/>
                  </a:lnTo>
                  <a:lnTo>
                    <a:pt x="6557" y="147062"/>
                  </a:lnTo>
                  <a:lnTo>
                    <a:pt x="22736" y="147062"/>
                  </a:lnTo>
                  <a:lnTo>
                    <a:pt x="29295" y="140503"/>
                  </a:lnTo>
                  <a:lnTo>
                    <a:pt x="29295" y="8567"/>
                  </a:lnTo>
                  <a:lnTo>
                    <a:pt x="16026" y="8567"/>
                  </a:lnTo>
                  <a:lnTo>
                    <a:pt x="7806" y="4212"/>
                  </a:lnTo>
                  <a:lnTo>
                    <a:pt x="4715" y="0"/>
                  </a:lnTo>
                  <a:close/>
                </a:path>
                <a:path w="29845" h="147320">
                  <a:moveTo>
                    <a:pt x="23952" y="4589"/>
                  </a:moveTo>
                  <a:lnTo>
                    <a:pt x="20529" y="6389"/>
                  </a:lnTo>
                  <a:lnTo>
                    <a:pt x="16026" y="8567"/>
                  </a:lnTo>
                  <a:lnTo>
                    <a:pt x="29295" y="8567"/>
                  </a:lnTo>
                  <a:lnTo>
                    <a:pt x="29295" y="5770"/>
                  </a:lnTo>
                  <a:lnTo>
                    <a:pt x="23952" y="4589"/>
                  </a:lnTo>
                  <a:close/>
                </a:path>
              </a:pathLst>
            </a:custGeom>
            <a:solidFill>
              <a:srgbClr val="F49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671337" y="659921"/>
            <a:ext cx="179181" cy="236370"/>
            <a:chOff x="7329204" y="725098"/>
            <a:chExt cx="196850" cy="259715"/>
          </a:xfrm>
        </p:grpSpPr>
        <p:sp>
          <p:nvSpPr>
            <p:cNvPr id="17" name="object 17"/>
            <p:cNvSpPr/>
            <p:nvPr/>
          </p:nvSpPr>
          <p:spPr>
            <a:xfrm>
              <a:off x="7329204" y="749557"/>
              <a:ext cx="196850" cy="235585"/>
            </a:xfrm>
            <a:custGeom>
              <a:avLst/>
              <a:gdLst/>
              <a:ahLst/>
              <a:cxnLst/>
              <a:rect l="l" t="t" r="r" b="b"/>
              <a:pathLst>
                <a:path w="196850" h="235584">
                  <a:moveTo>
                    <a:pt x="123701" y="0"/>
                  </a:moveTo>
                  <a:lnTo>
                    <a:pt x="72952" y="0"/>
                  </a:lnTo>
                  <a:lnTo>
                    <a:pt x="72952" y="32037"/>
                  </a:lnTo>
                  <a:lnTo>
                    <a:pt x="1108" y="211710"/>
                  </a:lnTo>
                  <a:lnTo>
                    <a:pt x="0" y="220066"/>
                  </a:lnTo>
                  <a:lnTo>
                    <a:pt x="2818" y="227559"/>
                  </a:lnTo>
                  <a:lnTo>
                    <a:pt x="8729" y="232958"/>
                  </a:lnTo>
                  <a:lnTo>
                    <a:pt x="16901" y="235031"/>
                  </a:lnTo>
                  <a:lnTo>
                    <a:pt x="179754" y="235031"/>
                  </a:lnTo>
                  <a:lnTo>
                    <a:pt x="187925" y="232958"/>
                  </a:lnTo>
                  <a:lnTo>
                    <a:pt x="193836" y="227559"/>
                  </a:lnTo>
                  <a:lnTo>
                    <a:pt x="196654" y="220066"/>
                  </a:lnTo>
                  <a:lnTo>
                    <a:pt x="195545" y="211710"/>
                  </a:lnTo>
                  <a:lnTo>
                    <a:pt x="123701" y="32037"/>
                  </a:lnTo>
                  <a:lnTo>
                    <a:pt x="123701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44397" y="790047"/>
              <a:ext cx="166370" cy="183515"/>
            </a:xfrm>
            <a:custGeom>
              <a:avLst/>
              <a:gdLst/>
              <a:ahLst/>
              <a:cxnLst/>
              <a:rect l="l" t="t" r="r" b="b"/>
              <a:pathLst>
                <a:path w="166370" h="183515">
                  <a:moveTo>
                    <a:pt x="84848" y="20281"/>
                  </a:moveTo>
                  <a:lnTo>
                    <a:pt x="84366" y="19113"/>
                  </a:lnTo>
                  <a:lnTo>
                    <a:pt x="82410" y="17157"/>
                  </a:lnTo>
                  <a:lnTo>
                    <a:pt x="81241" y="16675"/>
                  </a:lnTo>
                  <a:lnTo>
                    <a:pt x="78486" y="16675"/>
                  </a:lnTo>
                  <a:lnTo>
                    <a:pt x="77304" y="17157"/>
                  </a:lnTo>
                  <a:lnTo>
                    <a:pt x="75361" y="19113"/>
                  </a:lnTo>
                  <a:lnTo>
                    <a:pt x="74866" y="20281"/>
                  </a:lnTo>
                  <a:lnTo>
                    <a:pt x="74866" y="23037"/>
                  </a:lnTo>
                  <a:lnTo>
                    <a:pt x="75361" y="24218"/>
                  </a:lnTo>
                  <a:lnTo>
                    <a:pt x="77304" y="26174"/>
                  </a:lnTo>
                  <a:lnTo>
                    <a:pt x="78486" y="26657"/>
                  </a:lnTo>
                  <a:lnTo>
                    <a:pt x="81241" y="26657"/>
                  </a:lnTo>
                  <a:lnTo>
                    <a:pt x="82410" y="26174"/>
                  </a:lnTo>
                  <a:lnTo>
                    <a:pt x="84366" y="24218"/>
                  </a:lnTo>
                  <a:lnTo>
                    <a:pt x="84848" y="23037"/>
                  </a:lnTo>
                  <a:lnTo>
                    <a:pt x="84848" y="21666"/>
                  </a:lnTo>
                  <a:lnTo>
                    <a:pt x="84848" y="20281"/>
                  </a:lnTo>
                  <a:close/>
                </a:path>
                <a:path w="166370" h="183515">
                  <a:moveTo>
                    <a:pt x="90601" y="2082"/>
                  </a:moveTo>
                  <a:lnTo>
                    <a:pt x="90322" y="1409"/>
                  </a:lnTo>
                  <a:lnTo>
                    <a:pt x="89204" y="279"/>
                  </a:lnTo>
                  <a:lnTo>
                    <a:pt x="88519" y="0"/>
                  </a:lnTo>
                  <a:lnTo>
                    <a:pt x="86931" y="0"/>
                  </a:lnTo>
                  <a:lnTo>
                    <a:pt x="86258" y="279"/>
                  </a:lnTo>
                  <a:lnTo>
                    <a:pt x="85128" y="1409"/>
                  </a:lnTo>
                  <a:lnTo>
                    <a:pt x="84848" y="2082"/>
                  </a:lnTo>
                  <a:lnTo>
                    <a:pt x="84848" y="3670"/>
                  </a:lnTo>
                  <a:lnTo>
                    <a:pt x="85128" y="4356"/>
                  </a:lnTo>
                  <a:lnTo>
                    <a:pt x="86258" y="5473"/>
                  </a:lnTo>
                  <a:lnTo>
                    <a:pt x="86931" y="5753"/>
                  </a:lnTo>
                  <a:lnTo>
                    <a:pt x="88519" y="5753"/>
                  </a:lnTo>
                  <a:lnTo>
                    <a:pt x="89204" y="5473"/>
                  </a:lnTo>
                  <a:lnTo>
                    <a:pt x="90322" y="4356"/>
                  </a:lnTo>
                  <a:lnTo>
                    <a:pt x="90601" y="3670"/>
                  </a:lnTo>
                  <a:lnTo>
                    <a:pt x="90601" y="2882"/>
                  </a:lnTo>
                  <a:lnTo>
                    <a:pt x="90601" y="2082"/>
                  </a:lnTo>
                  <a:close/>
                </a:path>
                <a:path w="166370" h="183515">
                  <a:moveTo>
                    <a:pt x="166255" y="176187"/>
                  </a:moveTo>
                  <a:lnTo>
                    <a:pt x="119011" y="49352"/>
                  </a:lnTo>
                  <a:lnTo>
                    <a:pt x="118668" y="48450"/>
                  </a:lnTo>
                  <a:lnTo>
                    <a:pt x="115684" y="40411"/>
                  </a:lnTo>
                  <a:lnTo>
                    <a:pt x="110718" y="43726"/>
                  </a:lnTo>
                  <a:lnTo>
                    <a:pt x="99695" y="48361"/>
                  </a:lnTo>
                  <a:lnTo>
                    <a:pt x="98679" y="43954"/>
                  </a:lnTo>
                  <a:lnTo>
                    <a:pt x="87439" y="35890"/>
                  </a:lnTo>
                  <a:lnTo>
                    <a:pt x="79667" y="42532"/>
                  </a:lnTo>
                  <a:lnTo>
                    <a:pt x="64668" y="49352"/>
                  </a:lnTo>
                  <a:lnTo>
                    <a:pt x="61468" y="45059"/>
                  </a:lnTo>
                  <a:lnTo>
                    <a:pt x="50571" y="42240"/>
                  </a:lnTo>
                  <a:lnTo>
                    <a:pt x="47586" y="48450"/>
                  </a:lnTo>
                  <a:lnTo>
                    <a:pt x="0" y="176187"/>
                  </a:lnTo>
                  <a:lnTo>
                    <a:pt x="4851" y="183184"/>
                  </a:lnTo>
                  <a:lnTo>
                    <a:pt x="161404" y="183184"/>
                  </a:lnTo>
                  <a:lnTo>
                    <a:pt x="166255" y="176187"/>
                  </a:lnTo>
                  <a:close/>
                </a:path>
              </a:pathLst>
            </a:custGeom>
            <a:solidFill>
              <a:srgbClr val="F49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90590" y="725098"/>
              <a:ext cx="74295" cy="24765"/>
            </a:xfrm>
            <a:custGeom>
              <a:avLst/>
              <a:gdLst/>
              <a:ahLst/>
              <a:cxnLst/>
              <a:rect l="l" t="t" r="r" b="b"/>
              <a:pathLst>
                <a:path w="74295" h="24765">
                  <a:moveTo>
                    <a:pt x="72063" y="0"/>
                  </a:moveTo>
                  <a:lnTo>
                    <a:pt x="1819" y="0"/>
                  </a:lnTo>
                  <a:lnTo>
                    <a:pt x="0" y="1819"/>
                  </a:lnTo>
                  <a:lnTo>
                    <a:pt x="0" y="22640"/>
                  </a:lnTo>
                  <a:lnTo>
                    <a:pt x="1819" y="24458"/>
                  </a:lnTo>
                  <a:lnTo>
                    <a:pt x="69819" y="24458"/>
                  </a:lnTo>
                  <a:lnTo>
                    <a:pt x="72063" y="24458"/>
                  </a:lnTo>
                  <a:lnTo>
                    <a:pt x="73883" y="22640"/>
                  </a:lnTo>
                  <a:lnTo>
                    <a:pt x="73883" y="1819"/>
                  </a:lnTo>
                  <a:lnTo>
                    <a:pt x="72063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6938584" y="502562"/>
            <a:ext cx="44506" cy="194182"/>
            <a:chOff x="7622805" y="552198"/>
            <a:chExt cx="48895" cy="213360"/>
          </a:xfrm>
        </p:grpSpPr>
        <p:sp>
          <p:nvSpPr>
            <p:cNvPr id="21" name="object 21"/>
            <p:cNvSpPr/>
            <p:nvPr/>
          </p:nvSpPr>
          <p:spPr>
            <a:xfrm>
              <a:off x="7625130" y="558006"/>
              <a:ext cx="44450" cy="207010"/>
            </a:xfrm>
            <a:custGeom>
              <a:avLst/>
              <a:gdLst/>
              <a:ahLst/>
              <a:cxnLst/>
              <a:rect l="l" t="t" r="r" b="b"/>
              <a:pathLst>
                <a:path w="44450" h="207009">
                  <a:moveTo>
                    <a:pt x="44234" y="0"/>
                  </a:moveTo>
                  <a:lnTo>
                    <a:pt x="0" y="0"/>
                  </a:lnTo>
                  <a:lnTo>
                    <a:pt x="0" y="204470"/>
                  </a:lnTo>
                  <a:lnTo>
                    <a:pt x="1727" y="204470"/>
                  </a:lnTo>
                  <a:lnTo>
                    <a:pt x="1727" y="207010"/>
                  </a:lnTo>
                  <a:lnTo>
                    <a:pt x="42506" y="207010"/>
                  </a:lnTo>
                  <a:lnTo>
                    <a:pt x="42506" y="204470"/>
                  </a:lnTo>
                  <a:lnTo>
                    <a:pt x="44234" y="204470"/>
                  </a:lnTo>
                  <a:lnTo>
                    <a:pt x="44234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32598" y="580624"/>
              <a:ext cx="29845" cy="175260"/>
            </a:xfrm>
            <a:custGeom>
              <a:avLst/>
              <a:gdLst/>
              <a:ahLst/>
              <a:cxnLst/>
              <a:rect l="l" t="t" r="r" b="b"/>
              <a:pathLst>
                <a:path w="29845" h="175259">
                  <a:moveTo>
                    <a:pt x="14579" y="2654"/>
                  </a:moveTo>
                  <a:lnTo>
                    <a:pt x="14566" y="1930"/>
                  </a:lnTo>
                  <a:lnTo>
                    <a:pt x="14312" y="1295"/>
                  </a:lnTo>
                  <a:lnTo>
                    <a:pt x="13271" y="266"/>
                  </a:lnTo>
                  <a:lnTo>
                    <a:pt x="12649" y="0"/>
                  </a:lnTo>
                  <a:lnTo>
                    <a:pt x="11188" y="0"/>
                  </a:lnTo>
                  <a:lnTo>
                    <a:pt x="10566" y="266"/>
                  </a:lnTo>
                  <a:lnTo>
                    <a:pt x="9525" y="1295"/>
                  </a:lnTo>
                  <a:lnTo>
                    <a:pt x="9271" y="1930"/>
                  </a:lnTo>
                  <a:lnTo>
                    <a:pt x="9271" y="3390"/>
                  </a:lnTo>
                  <a:lnTo>
                    <a:pt x="9525" y="4013"/>
                  </a:lnTo>
                  <a:lnTo>
                    <a:pt x="10566" y="5054"/>
                  </a:lnTo>
                  <a:lnTo>
                    <a:pt x="11188" y="5308"/>
                  </a:lnTo>
                  <a:lnTo>
                    <a:pt x="12649" y="5308"/>
                  </a:lnTo>
                  <a:lnTo>
                    <a:pt x="13271" y="5054"/>
                  </a:lnTo>
                  <a:lnTo>
                    <a:pt x="14312" y="4013"/>
                  </a:lnTo>
                  <a:lnTo>
                    <a:pt x="14566" y="3390"/>
                  </a:lnTo>
                  <a:lnTo>
                    <a:pt x="14579" y="2654"/>
                  </a:lnTo>
                  <a:close/>
                </a:path>
                <a:path w="29845" h="175259">
                  <a:moveTo>
                    <a:pt x="18338" y="23787"/>
                  </a:moveTo>
                  <a:lnTo>
                    <a:pt x="17894" y="22720"/>
                  </a:lnTo>
                  <a:lnTo>
                    <a:pt x="16129" y="20955"/>
                  </a:lnTo>
                  <a:lnTo>
                    <a:pt x="15049" y="20510"/>
                  </a:lnTo>
                  <a:lnTo>
                    <a:pt x="12547" y="20510"/>
                  </a:lnTo>
                  <a:lnTo>
                    <a:pt x="11480" y="20955"/>
                  </a:lnTo>
                  <a:lnTo>
                    <a:pt x="9702" y="22720"/>
                  </a:lnTo>
                  <a:lnTo>
                    <a:pt x="9271" y="23787"/>
                  </a:lnTo>
                  <a:lnTo>
                    <a:pt x="9271" y="26301"/>
                  </a:lnTo>
                  <a:lnTo>
                    <a:pt x="9702" y="27368"/>
                  </a:lnTo>
                  <a:lnTo>
                    <a:pt x="11480" y="29133"/>
                  </a:lnTo>
                  <a:lnTo>
                    <a:pt x="12547" y="29578"/>
                  </a:lnTo>
                  <a:lnTo>
                    <a:pt x="15049" y="29578"/>
                  </a:lnTo>
                  <a:lnTo>
                    <a:pt x="16129" y="29133"/>
                  </a:lnTo>
                  <a:lnTo>
                    <a:pt x="17894" y="27368"/>
                  </a:lnTo>
                  <a:lnTo>
                    <a:pt x="18338" y="26301"/>
                  </a:lnTo>
                  <a:lnTo>
                    <a:pt x="18338" y="25044"/>
                  </a:lnTo>
                  <a:lnTo>
                    <a:pt x="18338" y="23787"/>
                  </a:lnTo>
                  <a:close/>
                </a:path>
                <a:path w="29845" h="175259">
                  <a:moveTo>
                    <a:pt x="22072" y="10426"/>
                  </a:moveTo>
                  <a:lnTo>
                    <a:pt x="21894" y="9982"/>
                  </a:lnTo>
                  <a:lnTo>
                    <a:pt x="21158" y="9258"/>
                  </a:lnTo>
                  <a:lnTo>
                    <a:pt x="20726" y="9067"/>
                  </a:lnTo>
                  <a:lnTo>
                    <a:pt x="19685" y="9067"/>
                  </a:lnTo>
                  <a:lnTo>
                    <a:pt x="19253" y="9258"/>
                  </a:lnTo>
                  <a:lnTo>
                    <a:pt x="18516" y="9982"/>
                  </a:lnTo>
                  <a:lnTo>
                    <a:pt x="18338" y="10426"/>
                  </a:lnTo>
                  <a:lnTo>
                    <a:pt x="18338" y="11455"/>
                  </a:lnTo>
                  <a:lnTo>
                    <a:pt x="18516" y="11899"/>
                  </a:lnTo>
                  <a:lnTo>
                    <a:pt x="19253" y="12623"/>
                  </a:lnTo>
                  <a:lnTo>
                    <a:pt x="19685" y="12801"/>
                  </a:lnTo>
                  <a:lnTo>
                    <a:pt x="20726" y="12801"/>
                  </a:lnTo>
                  <a:lnTo>
                    <a:pt x="21158" y="12623"/>
                  </a:lnTo>
                  <a:lnTo>
                    <a:pt x="21894" y="11899"/>
                  </a:lnTo>
                  <a:lnTo>
                    <a:pt x="22072" y="11455"/>
                  </a:lnTo>
                  <a:lnTo>
                    <a:pt x="22072" y="10934"/>
                  </a:lnTo>
                  <a:lnTo>
                    <a:pt x="22072" y="10426"/>
                  </a:lnTo>
                  <a:close/>
                </a:path>
                <a:path w="29845" h="175259">
                  <a:moveTo>
                    <a:pt x="29298" y="33858"/>
                  </a:moveTo>
                  <a:lnTo>
                    <a:pt x="23952" y="32689"/>
                  </a:lnTo>
                  <a:lnTo>
                    <a:pt x="17106" y="36283"/>
                  </a:lnTo>
                  <a:lnTo>
                    <a:pt x="13462" y="38633"/>
                  </a:lnTo>
                  <a:lnTo>
                    <a:pt x="5626" y="35864"/>
                  </a:lnTo>
                  <a:lnTo>
                    <a:pt x="0" y="35674"/>
                  </a:lnTo>
                  <a:lnTo>
                    <a:pt x="0" y="168592"/>
                  </a:lnTo>
                  <a:lnTo>
                    <a:pt x="6565" y="175158"/>
                  </a:lnTo>
                  <a:lnTo>
                    <a:pt x="22745" y="175158"/>
                  </a:lnTo>
                  <a:lnTo>
                    <a:pt x="29298" y="168592"/>
                  </a:lnTo>
                  <a:lnTo>
                    <a:pt x="29298" y="38633"/>
                  </a:lnTo>
                  <a:lnTo>
                    <a:pt x="29298" y="33858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40231" y="674706"/>
              <a:ext cx="15875" cy="36195"/>
            </a:xfrm>
            <a:custGeom>
              <a:avLst/>
              <a:gdLst/>
              <a:ahLst/>
              <a:cxnLst/>
              <a:rect l="l" t="t" r="r" b="b"/>
              <a:pathLst>
                <a:path w="15875" h="36195">
                  <a:moveTo>
                    <a:pt x="9347" y="11049"/>
                  </a:moveTo>
                  <a:lnTo>
                    <a:pt x="8890" y="9944"/>
                  </a:lnTo>
                  <a:lnTo>
                    <a:pt x="7073" y="8115"/>
                  </a:lnTo>
                  <a:lnTo>
                    <a:pt x="5969" y="7670"/>
                  </a:lnTo>
                  <a:lnTo>
                    <a:pt x="3390" y="7670"/>
                  </a:lnTo>
                  <a:lnTo>
                    <a:pt x="2286" y="8115"/>
                  </a:lnTo>
                  <a:lnTo>
                    <a:pt x="457" y="9944"/>
                  </a:lnTo>
                  <a:lnTo>
                    <a:pt x="0" y="11049"/>
                  </a:lnTo>
                  <a:lnTo>
                    <a:pt x="0" y="13627"/>
                  </a:lnTo>
                  <a:lnTo>
                    <a:pt x="457" y="14732"/>
                  </a:lnTo>
                  <a:lnTo>
                    <a:pt x="2286" y="16560"/>
                  </a:lnTo>
                  <a:lnTo>
                    <a:pt x="3390" y="17018"/>
                  </a:lnTo>
                  <a:lnTo>
                    <a:pt x="5969" y="17018"/>
                  </a:lnTo>
                  <a:lnTo>
                    <a:pt x="7073" y="16560"/>
                  </a:lnTo>
                  <a:lnTo>
                    <a:pt x="8890" y="14732"/>
                  </a:lnTo>
                  <a:lnTo>
                    <a:pt x="9347" y="13627"/>
                  </a:lnTo>
                  <a:lnTo>
                    <a:pt x="9347" y="12344"/>
                  </a:lnTo>
                  <a:lnTo>
                    <a:pt x="9347" y="11049"/>
                  </a:lnTo>
                  <a:close/>
                </a:path>
                <a:path w="15875" h="36195">
                  <a:moveTo>
                    <a:pt x="12331" y="1587"/>
                  </a:moveTo>
                  <a:lnTo>
                    <a:pt x="12115" y="1079"/>
                  </a:lnTo>
                  <a:lnTo>
                    <a:pt x="11252" y="215"/>
                  </a:lnTo>
                  <a:lnTo>
                    <a:pt x="10731" y="0"/>
                  </a:lnTo>
                  <a:lnTo>
                    <a:pt x="9525" y="0"/>
                  </a:lnTo>
                  <a:lnTo>
                    <a:pt x="9004" y="215"/>
                  </a:lnTo>
                  <a:lnTo>
                    <a:pt x="8140" y="1079"/>
                  </a:lnTo>
                  <a:lnTo>
                    <a:pt x="7924" y="1587"/>
                  </a:lnTo>
                  <a:lnTo>
                    <a:pt x="7924" y="2806"/>
                  </a:lnTo>
                  <a:lnTo>
                    <a:pt x="8140" y="3327"/>
                  </a:lnTo>
                  <a:lnTo>
                    <a:pt x="9004" y="4191"/>
                  </a:lnTo>
                  <a:lnTo>
                    <a:pt x="9525" y="4406"/>
                  </a:lnTo>
                  <a:lnTo>
                    <a:pt x="10731" y="4406"/>
                  </a:lnTo>
                  <a:lnTo>
                    <a:pt x="11252" y="4191"/>
                  </a:lnTo>
                  <a:lnTo>
                    <a:pt x="12115" y="3327"/>
                  </a:lnTo>
                  <a:lnTo>
                    <a:pt x="12331" y="2806"/>
                  </a:lnTo>
                  <a:lnTo>
                    <a:pt x="12331" y="2197"/>
                  </a:lnTo>
                  <a:lnTo>
                    <a:pt x="12331" y="1587"/>
                  </a:lnTo>
                  <a:close/>
                </a:path>
                <a:path w="15875" h="36195">
                  <a:moveTo>
                    <a:pt x="15748" y="32321"/>
                  </a:moveTo>
                  <a:lnTo>
                    <a:pt x="15468" y="31635"/>
                  </a:lnTo>
                  <a:lnTo>
                    <a:pt x="14338" y="30518"/>
                  </a:lnTo>
                  <a:lnTo>
                    <a:pt x="13665" y="30238"/>
                  </a:lnTo>
                  <a:lnTo>
                    <a:pt x="12077" y="30238"/>
                  </a:lnTo>
                  <a:lnTo>
                    <a:pt x="11391" y="30518"/>
                  </a:lnTo>
                  <a:lnTo>
                    <a:pt x="10274" y="31635"/>
                  </a:lnTo>
                  <a:lnTo>
                    <a:pt x="9994" y="32321"/>
                  </a:lnTo>
                  <a:lnTo>
                    <a:pt x="9994" y="33909"/>
                  </a:lnTo>
                  <a:lnTo>
                    <a:pt x="10274" y="34594"/>
                  </a:lnTo>
                  <a:lnTo>
                    <a:pt x="11391" y="35712"/>
                  </a:lnTo>
                  <a:lnTo>
                    <a:pt x="12077" y="35991"/>
                  </a:lnTo>
                  <a:lnTo>
                    <a:pt x="13665" y="35991"/>
                  </a:lnTo>
                  <a:lnTo>
                    <a:pt x="14338" y="35712"/>
                  </a:lnTo>
                  <a:lnTo>
                    <a:pt x="15468" y="34594"/>
                  </a:lnTo>
                  <a:lnTo>
                    <a:pt x="15748" y="33909"/>
                  </a:lnTo>
                  <a:lnTo>
                    <a:pt x="15748" y="33121"/>
                  </a:lnTo>
                  <a:lnTo>
                    <a:pt x="15748" y="32321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622805" y="552198"/>
              <a:ext cx="48895" cy="6985"/>
            </a:xfrm>
            <a:custGeom>
              <a:avLst/>
              <a:gdLst/>
              <a:ahLst/>
              <a:cxnLst/>
              <a:rect l="l" t="t" r="r" b="b"/>
              <a:pathLst>
                <a:path w="48895" h="6984">
                  <a:moveTo>
                    <a:pt x="48431" y="0"/>
                  </a:moveTo>
                  <a:lnTo>
                    <a:pt x="466" y="0"/>
                  </a:lnTo>
                  <a:lnTo>
                    <a:pt x="0" y="466"/>
                  </a:lnTo>
                  <a:lnTo>
                    <a:pt x="0" y="5896"/>
                  </a:lnTo>
                  <a:lnTo>
                    <a:pt x="466" y="6362"/>
                  </a:lnTo>
                  <a:lnTo>
                    <a:pt x="47856" y="6362"/>
                  </a:lnTo>
                  <a:lnTo>
                    <a:pt x="48431" y="6362"/>
                  </a:lnTo>
                  <a:lnTo>
                    <a:pt x="48896" y="5896"/>
                  </a:lnTo>
                  <a:lnTo>
                    <a:pt x="48896" y="466"/>
                  </a:lnTo>
                  <a:lnTo>
                    <a:pt x="48431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7148818" y="476444"/>
            <a:ext cx="14450" cy="32942"/>
          </a:xfrm>
          <a:custGeom>
            <a:avLst/>
            <a:gdLst/>
            <a:ahLst/>
            <a:cxnLst/>
            <a:rect l="l" t="t" r="r" b="b"/>
            <a:pathLst>
              <a:path w="15875" h="36195">
                <a:moveTo>
                  <a:pt x="9347" y="11049"/>
                </a:moveTo>
                <a:lnTo>
                  <a:pt x="8890" y="9944"/>
                </a:lnTo>
                <a:lnTo>
                  <a:pt x="7061" y="8115"/>
                </a:lnTo>
                <a:lnTo>
                  <a:pt x="5956" y="7670"/>
                </a:lnTo>
                <a:lnTo>
                  <a:pt x="3378" y="7670"/>
                </a:lnTo>
                <a:lnTo>
                  <a:pt x="2273" y="8115"/>
                </a:lnTo>
                <a:lnTo>
                  <a:pt x="457" y="9944"/>
                </a:lnTo>
                <a:lnTo>
                  <a:pt x="0" y="11049"/>
                </a:lnTo>
                <a:lnTo>
                  <a:pt x="0" y="13627"/>
                </a:lnTo>
                <a:lnTo>
                  <a:pt x="457" y="14732"/>
                </a:lnTo>
                <a:lnTo>
                  <a:pt x="2273" y="16560"/>
                </a:lnTo>
                <a:lnTo>
                  <a:pt x="3378" y="17018"/>
                </a:lnTo>
                <a:lnTo>
                  <a:pt x="5956" y="17018"/>
                </a:lnTo>
                <a:lnTo>
                  <a:pt x="7061" y="16560"/>
                </a:lnTo>
                <a:lnTo>
                  <a:pt x="8890" y="14732"/>
                </a:lnTo>
                <a:lnTo>
                  <a:pt x="9347" y="13627"/>
                </a:lnTo>
                <a:lnTo>
                  <a:pt x="9347" y="12344"/>
                </a:lnTo>
                <a:lnTo>
                  <a:pt x="9347" y="11049"/>
                </a:lnTo>
                <a:close/>
              </a:path>
              <a:path w="15875" h="36195">
                <a:moveTo>
                  <a:pt x="12319" y="1587"/>
                </a:moveTo>
                <a:lnTo>
                  <a:pt x="12103" y="1079"/>
                </a:lnTo>
                <a:lnTo>
                  <a:pt x="11252" y="215"/>
                </a:lnTo>
                <a:lnTo>
                  <a:pt x="10731" y="0"/>
                </a:lnTo>
                <a:lnTo>
                  <a:pt x="9512" y="0"/>
                </a:lnTo>
                <a:lnTo>
                  <a:pt x="8991" y="215"/>
                </a:lnTo>
                <a:lnTo>
                  <a:pt x="8128" y="1079"/>
                </a:lnTo>
                <a:lnTo>
                  <a:pt x="7912" y="1587"/>
                </a:lnTo>
                <a:lnTo>
                  <a:pt x="7912" y="2806"/>
                </a:lnTo>
                <a:lnTo>
                  <a:pt x="8128" y="3327"/>
                </a:lnTo>
                <a:lnTo>
                  <a:pt x="8991" y="4191"/>
                </a:lnTo>
                <a:lnTo>
                  <a:pt x="9512" y="4406"/>
                </a:lnTo>
                <a:lnTo>
                  <a:pt x="10731" y="4406"/>
                </a:lnTo>
                <a:lnTo>
                  <a:pt x="11252" y="4191"/>
                </a:lnTo>
                <a:lnTo>
                  <a:pt x="12103" y="3327"/>
                </a:lnTo>
                <a:lnTo>
                  <a:pt x="12319" y="2806"/>
                </a:lnTo>
                <a:lnTo>
                  <a:pt x="12319" y="2197"/>
                </a:lnTo>
                <a:lnTo>
                  <a:pt x="12319" y="1587"/>
                </a:lnTo>
                <a:close/>
              </a:path>
              <a:path w="15875" h="36195">
                <a:moveTo>
                  <a:pt x="15748" y="32321"/>
                </a:moveTo>
                <a:lnTo>
                  <a:pt x="15455" y="31648"/>
                </a:lnTo>
                <a:lnTo>
                  <a:pt x="14338" y="30518"/>
                </a:lnTo>
                <a:lnTo>
                  <a:pt x="13652" y="30238"/>
                </a:lnTo>
                <a:lnTo>
                  <a:pt x="12065" y="30238"/>
                </a:lnTo>
                <a:lnTo>
                  <a:pt x="11391" y="30518"/>
                </a:lnTo>
                <a:lnTo>
                  <a:pt x="10261" y="31648"/>
                </a:lnTo>
                <a:lnTo>
                  <a:pt x="9982" y="32321"/>
                </a:lnTo>
                <a:lnTo>
                  <a:pt x="9982" y="33909"/>
                </a:lnTo>
                <a:lnTo>
                  <a:pt x="10261" y="34594"/>
                </a:lnTo>
                <a:lnTo>
                  <a:pt x="11391" y="35712"/>
                </a:lnTo>
                <a:lnTo>
                  <a:pt x="12065" y="35991"/>
                </a:lnTo>
                <a:lnTo>
                  <a:pt x="13652" y="35991"/>
                </a:lnTo>
                <a:lnTo>
                  <a:pt x="14338" y="35712"/>
                </a:lnTo>
                <a:lnTo>
                  <a:pt x="15455" y="34594"/>
                </a:lnTo>
                <a:lnTo>
                  <a:pt x="15748" y="33909"/>
                </a:lnTo>
                <a:lnTo>
                  <a:pt x="15748" y="33121"/>
                </a:lnTo>
                <a:lnTo>
                  <a:pt x="15748" y="32321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7132949" y="336184"/>
            <a:ext cx="44506" cy="73974"/>
            <a:chOff x="7836335" y="369387"/>
            <a:chExt cx="48895" cy="81280"/>
          </a:xfrm>
        </p:grpSpPr>
        <p:sp>
          <p:nvSpPr>
            <p:cNvPr id="27" name="object 27"/>
            <p:cNvSpPr/>
            <p:nvPr/>
          </p:nvSpPr>
          <p:spPr>
            <a:xfrm>
              <a:off x="7836335" y="400991"/>
              <a:ext cx="48895" cy="6985"/>
            </a:xfrm>
            <a:custGeom>
              <a:avLst/>
              <a:gdLst/>
              <a:ahLst/>
              <a:cxnLst/>
              <a:rect l="l" t="t" r="r" b="b"/>
              <a:pathLst>
                <a:path w="48895" h="6984">
                  <a:moveTo>
                    <a:pt x="48430" y="0"/>
                  </a:moveTo>
                  <a:lnTo>
                    <a:pt x="466" y="0"/>
                  </a:lnTo>
                  <a:lnTo>
                    <a:pt x="0" y="466"/>
                  </a:lnTo>
                  <a:lnTo>
                    <a:pt x="0" y="5897"/>
                  </a:lnTo>
                  <a:lnTo>
                    <a:pt x="466" y="6363"/>
                  </a:lnTo>
                  <a:lnTo>
                    <a:pt x="47854" y="6363"/>
                  </a:lnTo>
                  <a:lnTo>
                    <a:pt x="48430" y="6363"/>
                  </a:lnTo>
                  <a:lnTo>
                    <a:pt x="48896" y="5897"/>
                  </a:lnTo>
                  <a:lnTo>
                    <a:pt x="48896" y="466"/>
                  </a:lnTo>
                  <a:lnTo>
                    <a:pt x="48430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51902" y="369398"/>
              <a:ext cx="19050" cy="81280"/>
            </a:xfrm>
            <a:custGeom>
              <a:avLst/>
              <a:gdLst/>
              <a:ahLst/>
              <a:cxnLst/>
              <a:rect l="l" t="t" r="r" b="b"/>
              <a:pathLst>
                <a:path w="19050" h="81279">
                  <a:moveTo>
                    <a:pt x="5689" y="60426"/>
                  </a:moveTo>
                  <a:lnTo>
                    <a:pt x="5448" y="59817"/>
                  </a:lnTo>
                  <a:lnTo>
                    <a:pt x="4432" y="58801"/>
                  </a:lnTo>
                  <a:lnTo>
                    <a:pt x="3822" y="58559"/>
                  </a:lnTo>
                  <a:lnTo>
                    <a:pt x="2387" y="58559"/>
                  </a:lnTo>
                  <a:lnTo>
                    <a:pt x="1778" y="58801"/>
                  </a:lnTo>
                  <a:lnTo>
                    <a:pt x="774" y="59817"/>
                  </a:lnTo>
                  <a:lnTo>
                    <a:pt x="520" y="60426"/>
                  </a:lnTo>
                  <a:lnTo>
                    <a:pt x="520" y="61861"/>
                  </a:lnTo>
                  <a:lnTo>
                    <a:pt x="774" y="62471"/>
                  </a:lnTo>
                  <a:lnTo>
                    <a:pt x="1778" y="63474"/>
                  </a:lnTo>
                  <a:lnTo>
                    <a:pt x="2387" y="63728"/>
                  </a:lnTo>
                  <a:lnTo>
                    <a:pt x="3822" y="63728"/>
                  </a:lnTo>
                  <a:lnTo>
                    <a:pt x="4432" y="63474"/>
                  </a:lnTo>
                  <a:lnTo>
                    <a:pt x="5448" y="62471"/>
                  </a:lnTo>
                  <a:lnTo>
                    <a:pt x="5689" y="61861"/>
                  </a:lnTo>
                  <a:lnTo>
                    <a:pt x="5689" y="61137"/>
                  </a:lnTo>
                  <a:lnTo>
                    <a:pt x="5689" y="60426"/>
                  </a:lnTo>
                  <a:close/>
                </a:path>
                <a:path w="19050" h="81279">
                  <a:moveTo>
                    <a:pt x="13614" y="13449"/>
                  </a:moveTo>
                  <a:lnTo>
                    <a:pt x="12954" y="11836"/>
                  </a:lnTo>
                  <a:lnTo>
                    <a:pt x="10287" y="9182"/>
                  </a:lnTo>
                  <a:lnTo>
                    <a:pt x="8686" y="8509"/>
                  </a:lnTo>
                  <a:lnTo>
                    <a:pt x="4927" y="8509"/>
                  </a:lnTo>
                  <a:lnTo>
                    <a:pt x="3327" y="9182"/>
                  </a:lnTo>
                  <a:lnTo>
                    <a:pt x="660" y="11836"/>
                  </a:lnTo>
                  <a:lnTo>
                    <a:pt x="0" y="13449"/>
                  </a:lnTo>
                  <a:lnTo>
                    <a:pt x="0" y="17208"/>
                  </a:lnTo>
                  <a:lnTo>
                    <a:pt x="660" y="18808"/>
                  </a:lnTo>
                  <a:lnTo>
                    <a:pt x="3327" y="21463"/>
                  </a:lnTo>
                  <a:lnTo>
                    <a:pt x="4927" y="22136"/>
                  </a:lnTo>
                  <a:lnTo>
                    <a:pt x="8686" y="22136"/>
                  </a:lnTo>
                  <a:lnTo>
                    <a:pt x="10287" y="21463"/>
                  </a:lnTo>
                  <a:lnTo>
                    <a:pt x="12954" y="18808"/>
                  </a:lnTo>
                  <a:lnTo>
                    <a:pt x="13614" y="17208"/>
                  </a:lnTo>
                  <a:lnTo>
                    <a:pt x="13614" y="15328"/>
                  </a:lnTo>
                  <a:lnTo>
                    <a:pt x="13614" y="13449"/>
                  </a:lnTo>
                  <a:close/>
                </a:path>
                <a:path w="19050" h="81279">
                  <a:moveTo>
                    <a:pt x="16725" y="73837"/>
                  </a:moveTo>
                  <a:lnTo>
                    <a:pt x="16192" y="72542"/>
                  </a:lnTo>
                  <a:lnTo>
                    <a:pt x="14033" y="70396"/>
                  </a:lnTo>
                  <a:lnTo>
                    <a:pt x="12738" y="69850"/>
                  </a:lnTo>
                  <a:lnTo>
                    <a:pt x="9690" y="69850"/>
                  </a:lnTo>
                  <a:lnTo>
                    <a:pt x="8382" y="70396"/>
                  </a:lnTo>
                  <a:lnTo>
                    <a:pt x="6235" y="72542"/>
                  </a:lnTo>
                  <a:lnTo>
                    <a:pt x="5689" y="73837"/>
                  </a:lnTo>
                  <a:lnTo>
                    <a:pt x="5689" y="76885"/>
                  </a:lnTo>
                  <a:lnTo>
                    <a:pt x="6235" y="78193"/>
                  </a:lnTo>
                  <a:lnTo>
                    <a:pt x="8382" y="80340"/>
                  </a:lnTo>
                  <a:lnTo>
                    <a:pt x="9690" y="80886"/>
                  </a:lnTo>
                  <a:lnTo>
                    <a:pt x="12738" y="80886"/>
                  </a:lnTo>
                  <a:lnTo>
                    <a:pt x="14033" y="80340"/>
                  </a:lnTo>
                  <a:lnTo>
                    <a:pt x="16192" y="78193"/>
                  </a:lnTo>
                  <a:lnTo>
                    <a:pt x="16725" y="76885"/>
                  </a:lnTo>
                  <a:lnTo>
                    <a:pt x="16725" y="75361"/>
                  </a:lnTo>
                  <a:lnTo>
                    <a:pt x="16725" y="73837"/>
                  </a:lnTo>
                  <a:close/>
                </a:path>
                <a:path w="19050" h="81279">
                  <a:moveTo>
                    <a:pt x="18542" y="1778"/>
                  </a:moveTo>
                  <a:lnTo>
                    <a:pt x="18300" y="1193"/>
                  </a:lnTo>
                  <a:lnTo>
                    <a:pt x="17335" y="228"/>
                  </a:lnTo>
                  <a:lnTo>
                    <a:pt x="16751" y="0"/>
                  </a:lnTo>
                  <a:lnTo>
                    <a:pt x="15392" y="0"/>
                  </a:lnTo>
                  <a:lnTo>
                    <a:pt x="14820" y="228"/>
                  </a:lnTo>
                  <a:lnTo>
                    <a:pt x="13855" y="1193"/>
                  </a:lnTo>
                  <a:lnTo>
                    <a:pt x="13614" y="1778"/>
                  </a:lnTo>
                  <a:lnTo>
                    <a:pt x="13614" y="3136"/>
                  </a:lnTo>
                  <a:lnTo>
                    <a:pt x="13855" y="3708"/>
                  </a:lnTo>
                  <a:lnTo>
                    <a:pt x="14820" y="4673"/>
                  </a:lnTo>
                  <a:lnTo>
                    <a:pt x="15392" y="4914"/>
                  </a:lnTo>
                  <a:lnTo>
                    <a:pt x="16751" y="4914"/>
                  </a:lnTo>
                  <a:lnTo>
                    <a:pt x="17335" y="4673"/>
                  </a:lnTo>
                  <a:lnTo>
                    <a:pt x="18300" y="3708"/>
                  </a:lnTo>
                  <a:lnTo>
                    <a:pt x="18542" y="3136"/>
                  </a:lnTo>
                  <a:lnTo>
                    <a:pt x="18542" y="2451"/>
                  </a:lnTo>
                  <a:lnTo>
                    <a:pt x="18542" y="1778"/>
                  </a:lnTo>
                  <a:close/>
                </a:path>
              </a:pathLst>
            </a:custGeom>
            <a:solidFill>
              <a:srgbClr val="F49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6647315" y="1066979"/>
            <a:ext cx="227154" cy="19071"/>
          </a:xfrm>
          <a:custGeom>
            <a:avLst/>
            <a:gdLst/>
            <a:ahLst/>
            <a:cxnLst/>
            <a:rect l="l" t="t" r="r" b="b"/>
            <a:pathLst>
              <a:path w="249554" h="20955">
                <a:moveTo>
                  <a:pt x="247839" y="0"/>
                </a:moveTo>
                <a:lnTo>
                  <a:pt x="1537" y="0"/>
                </a:lnTo>
                <a:lnTo>
                  <a:pt x="0" y="1537"/>
                </a:lnTo>
                <a:lnTo>
                  <a:pt x="0" y="19384"/>
                </a:lnTo>
                <a:lnTo>
                  <a:pt x="1537" y="20921"/>
                </a:lnTo>
                <a:lnTo>
                  <a:pt x="3434" y="20921"/>
                </a:lnTo>
                <a:lnTo>
                  <a:pt x="247839" y="20921"/>
                </a:lnTo>
                <a:lnTo>
                  <a:pt x="249375" y="19384"/>
                </a:lnTo>
                <a:lnTo>
                  <a:pt x="249375" y="1537"/>
                </a:lnTo>
                <a:lnTo>
                  <a:pt x="247839" y="0"/>
                </a:lnTo>
                <a:close/>
              </a:path>
            </a:pathLst>
          </a:custGeom>
          <a:solidFill>
            <a:srgbClr val="2940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6662903" y="896088"/>
            <a:ext cx="195943" cy="181467"/>
            <a:chOff x="7319938" y="984589"/>
            <a:chExt cx="215265" cy="199390"/>
          </a:xfrm>
        </p:grpSpPr>
        <p:sp>
          <p:nvSpPr>
            <p:cNvPr id="31" name="object 31"/>
            <p:cNvSpPr/>
            <p:nvPr/>
          </p:nvSpPr>
          <p:spPr>
            <a:xfrm>
              <a:off x="7319937" y="984599"/>
              <a:ext cx="215265" cy="199390"/>
            </a:xfrm>
            <a:custGeom>
              <a:avLst/>
              <a:gdLst/>
              <a:ahLst/>
              <a:cxnLst/>
              <a:rect l="l" t="t" r="r" b="b"/>
              <a:pathLst>
                <a:path w="215265" h="199390">
                  <a:moveTo>
                    <a:pt x="146481" y="134708"/>
                  </a:moveTo>
                  <a:lnTo>
                    <a:pt x="145580" y="133794"/>
                  </a:lnTo>
                  <a:lnTo>
                    <a:pt x="72301" y="133794"/>
                  </a:lnTo>
                  <a:lnTo>
                    <a:pt x="71386" y="134708"/>
                  </a:lnTo>
                  <a:lnTo>
                    <a:pt x="71386" y="145135"/>
                  </a:lnTo>
                  <a:lnTo>
                    <a:pt x="72301" y="146050"/>
                  </a:lnTo>
                  <a:lnTo>
                    <a:pt x="144449" y="146050"/>
                  </a:lnTo>
                  <a:lnTo>
                    <a:pt x="145580" y="146050"/>
                  </a:lnTo>
                  <a:lnTo>
                    <a:pt x="146481" y="145135"/>
                  </a:lnTo>
                  <a:lnTo>
                    <a:pt x="146481" y="134708"/>
                  </a:lnTo>
                  <a:close/>
                </a:path>
                <a:path w="215265" h="199390">
                  <a:moveTo>
                    <a:pt x="215176" y="1536"/>
                  </a:moveTo>
                  <a:lnTo>
                    <a:pt x="213639" y="0"/>
                  </a:lnTo>
                  <a:lnTo>
                    <a:pt x="1536" y="0"/>
                  </a:lnTo>
                  <a:lnTo>
                    <a:pt x="0" y="1536"/>
                  </a:lnTo>
                  <a:lnTo>
                    <a:pt x="0" y="19380"/>
                  </a:lnTo>
                  <a:lnTo>
                    <a:pt x="1536" y="20916"/>
                  </a:lnTo>
                  <a:lnTo>
                    <a:pt x="3429" y="20916"/>
                  </a:lnTo>
                  <a:lnTo>
                    <a:pt x="47713" y="20916"/>
                  </a:lnTo>
                  <a:lnTo>
                    <a:pt x="15011" y="197370"/>
                  </a:lnTo>
                  <a:lnTo>
                    <a:pt x="24180" y="199072"/>
                  </a:lnTo>
                  <a:lnTo>
                    <a:pt x="57200" y="20916"/>
                  </a:lnTo>
                  <a:lnTo>
                    <a:pt x="159905" y="20916"/>
                  </a:lnTo>
                  <a:lnTo>
                    <a:pt x="192506" y="199059"/>
                  </a:lnTo>
                  <a:lnTo>
                    <a:pt x="201676" y="197383"/>
                  </a:lnTo>
                  <a:lnTo>
                    <a:pt x="169379" y="20916"/>
                  </a:lnTo>
                  <a:lnTo>
                    <a:pt x="213639" y="20916"/>
                  </a:lnTo>
                  <a:lnTo>
                    <a:pt x="215176" y="19380"/>
                  </a:lnTo>
                  <a:lnTo>
                    <a:pt x="215176" y="1536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414992" y="1067696"/>
              <a:ext cx="19685" cy="27940"/>
            </a:xfrm>
            <a:custGeom>
              <a:avLst/>
              <a:gdLst/>
              <a:ahLst/>
              <a:cxnLst/>
              <a:rect l="l" t="t" r="r" b="b"/>
              <a:pathLst>
                <a:path w="19684" h="27940">
                  <a:moveTo>
                    <a:pt x="8801" y="0"/>
                  </a:moveTo>
                  <a:lnTo>
                    <a:pt x="1762" y="11327"/>
                  </a:lnTo>
                  <a:lnTo>
                    <a:pt x="113" y="19498"/>
                  </a:lnTo>
                  <a:lnTo>
                    <a:pt x="0" y="20058"/>
                  </a:lnTo>
                  <a:lnTo>
                    <a:pt x="876" y="25677"/>
                  </a:lnTo>
                  <a:lnTo>
                    <a:pt x="1754" y="27665"/>
                  </a:lnTo>
                  <a:lnTo>
                    <a:pt x="5543" y="26432"/>
                  </a:lnTo>
                  <a:lnTo>
                    <a:pt x="13256" y="23709"/>
                  </a:lnTo>
                  <a:lnTo>
                    <a:pt x="19410" y="20958"/>
                  </a:lnTo>
                  <a:lnTo>
                    <a:pt x="18524" y="19644"/>
                  </a:lnTo>
                  <a:lnTo>
                    <a:pt x="10212" y="19498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14992" y="1067696"/>
              <a:ext cx="19685" cy="27940"/>
            </a:xfrm>
            <a:custGeom>
              <a:avLst/>
              <a:gdLst/>
              <a:ahLst/>
              <a:cxnLst/>
              <a:rect l="l" t="t" r="r" b="b"/>
              <a:pathLst>
                <a:path w="19684" h="27940">
                  <a:moveTo>
                    <a:pt x="8801" y="0"/>
                  </a:moveTo>
                  <a:lnTo>
                    <a:pt x="1762" y="11327"/>
                  </a:lnTo>
                  <a:lnTo>
                    <a:pt x="113" y="19498"/>
                  </a:lnTo>
                  <a:lnTo>
                    <a:pt x="0" y="20058"/>
                  </a:lnTo>
                  <a:lnTo>
                    <a:pt x="876" y="25677"/>
                  </a:lnTo>
                  <a:lnTo>
                    <a:pt x="1754" y="27665"/>
                  </a:lnTo>
                  <a:lnTo>
                    <a:pt x="5543" y="26432"/>
                  </a:lnTo>
                  <a:lnTo>
                    <a:pt x="13256" y="23709"/>
                  </a:lnTo>
                  <a:lnTo>
                    <a:pt x="19411" y="20958"/>
                  </a:lnTo>
                  <a:lnTo>
                    <a:pt x="18525" y="19644"/>
                  </a:lnTo>
                  <a:lnTo>
                    <a:pt x="10212" y="19498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08783" y="1051374"/>
              <a:ext cx="41910" cy="60325"/>
            </a:xfrm>
            <a:custGeom>
              <a:avLst/>
              <a:gdLst/>
              <a:ahLst/>
              <a:cxnLst/>
              <a:rect l="l" t="t" r="r" b="b"/>
              <a:pathLst>
                <a:path w="41909" h="60325">
                  <a:moveTo>
                    <a:pt x="545" y="30048"/>
                  </a:moveTo>
                  <a:lnTo>
                    <a:pt x="0" y="42491"/>
                  </a:lnTo>
                  <a:lnTo>
                    <a:pt x="4332" y="51960"/>
                  </a:lnTo>
                  <a:lnTo>
                    <a:pt x="11907" y="57985"/>
                  </a:lnTo>
                  <a:lnTo>
                    <a:pt x="21090" y="60097"/>
                  </a:lnTo>
                  <a:lnTo>
                    <a:pt x="30063" y="58233"/>
                  </a:lnTo>
                  <a:lnTo>
                    <a:pt x="37287" y="52968"/>
                  </a:lnTo>
                  <a:lnTo>
                    <a:pt x="41544" y="44793"/>
                  </a:lnTo>
                  <a:lnTo>
                    <a:pt x="41607" y="35979"/>
                  </a:lnTo>
                  <a:lnTo>
                    <a:pt x="8649" y="35979"/>
                  </a:lnTo>
                  <a:lnTo>
                    <a:pt x="545" y="30048"/>
                  </a:lnTo>
                  <a:close/>
                </a:path>
                <a:path w="41909" h="60325">
                  <a:moveTo>
                    <a:pt x="21090" y="0"/>
                  </a:moveTo>
                  <a:lnTo>
                    <a:pt x="21364" y="3161"/>
                  </a:lnTo>
                  <a:lnTo>
                    <a:pt x="21424" y="3861"/>
                  </a:lnTo>
                  <a:lnTo>
                    <a:pt x="21557" y="11280"/>
                  </a:lnTo>
                  <a:lnTo>
                    <a:pt x="8649" y="35979"/>
                  </a:lnTo>
                  <a:lnTo>
                    <a:pt x="41607" y="35979"/>
                  </a:lnTo>
                  <a:lnTo>
                    <a:pt x="41619" y="34199"/>
                  </a:lnTo>
                  <a:lnTo>
                    <a:pt x="37048" y="22308"/>
                  </a:lnTo>
                  <a:lnTo>
                    <a:pt x="30143" y="11280"/>
                  </a:lnTo>
                  <a:lnTo>
                    <a:pt x="23843" y="3161"/>
                  </a:lnTo>
                  <a:lnTo>
                    <a:pt x="21090" y="0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36558" y="1090761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5019" y="0"/>
                  </a:moveTo>
                  <a:lnTo>
                    <a:pt x="2847" y="0"/>
                  </a:lnTo>
                  <a:lnTo>
                    <a:pt x="1920" y="384"/>
                  </a:lnTo>
                  <a:lnTo>
                    <a:pt x="384" y="1920"/>
                  </a:lnTo>
                  <a:lnTo>
                    <a:pt x="0" y="2847"/>
                  </a:lnTo>
                  <a:lnTo>
                    <a:pt x="0" y="5019"/>
                  </a:lnTo>
                  <a:lnTo>
                    <a:pt x="384" y="5946"/>
                  </a:lnTo>
                  <a:lnTo>
                    <a:pt x="1920" y="7481"/>
                  </a:lnTo>
                  <a:lnTo>
                    <a:pt x="2847" y="7865"/>
                  </a:lnTo>
                  <a:lnTo>
                    <a:pt x="5019" y="7865"/>
                  </a:lnTo>
                  <a:lnTo>
                    <a:pt x="5944" y="7481"/>
                  </a:lnTo>
                  <a:lnTo>
                    <a:pt x="7481" y="5946"/>
                  </a:lnTo>
                  <a:lnTo>
                    <a:pt x="7865" y="5019"/>
                  </a:lnTo>
                  <a:lnTo>
                    <a:pt x="7865" y="3933"/>
                  </a:lnTo>
                  <a:lnTo>
                    <a:pt x="7865" y="2847"/>
                  </a:lnTo>
                  <a:lnTo>
                    <a:pt x="7481" y="1920"/>
                  </a:lnTo>
                  <a:lnTo>
                    <a:pt x="5944" y="384"/>
                  </a:lnTo>
                  <a:lnTo>
                    <a:pt x="5019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626" y="956868"/>
            <a:ext cx="68359" cy="110109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7112958" y="785522"/>
            <a:ext cx="247385" cy="282026"/>
            <a:chOff x="7814375" y="863105"/>
            <a:chExt cx="271780" cy="309880"/>
          </a:xfrm>
        </p:grpSpPr>
        <p:sp>
          <p:nvSpPr>
            <p:cNvPr id="38" name="object 38"/>
            <p:cNvSpPr/>
            <p:nvPr/>
          </p:nvSpPr>
          <p:spPr>
            <a:xfrm>
              <a:off x="7830718" y="911065"/>
              <a:ext cx="238760" cy="261620"/>
            </a:xfrm>
            <a:custGeom>
              <a:avLst/>
              <a:gdLst/>
              <a:ahLst/>
              <a:cxnLst/>
              <a:rect l="l" t="t" r="r" b="b"/>
              <a:pathLst>
                <a:path w="238759" h="261619">
                  <a:moveTo>
                    <a:pt x="238683" y="0"/>
                  </a:moveTo>
                  <a:lnTo>
                    <a:pt x="0" y="0"/>
                  </a:lnTo>
                  <a:lnTo>
                    <a:pt x="0" y="254000"/>
                  </a:lnTo>
                  <a:lnTo>
                    <a:pt x="4292" y="254000"/>
                  </a:lnTo>
                  <a:lnTo>
                    <a:pt x="4292" y="261620"/>
                  </a:lnTo>
                  <a:lnTo>
                    <a:pt x="234378" y="261620"/>
                  </a:lnTo>
                  <a:lnTo>
                    <a:pt x="234378" y="254000"/>
                  </a:lnTo>
                  <a:lnTo>
                    <a:pt x="238683" y="254000"/>
                  </a:lnTo>
                  <a:lnTo>
                    <a:pt x="238683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814375" y="863105"/>
              <a:ext cx="271780" cy="47625"/>
            </a:xfrm>
            <a:custGeom>
              <a:avLst/>
              <a:gdLst/>
              <a:ahLst/>
              <a:cxnLst/>
              <a:rect l="l" t="t" r="r" b="b"/>
              <a:pathLst>
                <a:path w="271779" h="47625">
                  <a:moveTo>
                    <a:pt x="269278" y="0"/>
                  </a:moveTo>
                  <a:lnTo>
                    <a:pt x="2094" y="0"/>
                  </a:lnTo>
                  <a:lnTo>
                    <a:pt x="0" y="2094"/>
                  </a:lnTo>
                  <a:lnTo>
                    <a:pt x="0" y="45500"/>
                  </a:lnTo>
                  <a:lnTo>
                    <a:pt x="2094" y="47595"/>
                  </a:lnTo>
                  <a:lnTo>
                    <a:pt x="266694" y="47595"/>
                  </a:lnTo>
                  <a:lnTo>
                    <a:pt x="269278" y="47595"/>
                  </a:lnTo>
                  <a:lnTo>
                    <a:pt x="271372" y="45500"/>
                  </a:lnTo>
                  <a:lnTo>
                    <a:pt x="271372" y="2094"/>
                  </a:lnTo>
                  <a:lnTo>
                    <a:pt x="269278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851681" y="1003303"/>
              <a:ext cx="196850" cy="152400"/>
            </a:xfrm>
            <a:custGeom>
              <a:avLst/>
              <a:gdLst/>
              <a:ahLst/>
              <a:cxnLst/>
              <a:rect l="l" t="t" r="r" b="b"/>
              <a:pathLst>
                <a:path w="196850" h="152400">
                  <a:moveTo>
                    <a:pt x="12956" y="0"/>
                  </a:moveTo>
                  <a:lnTo>
                    <a:pt x="0" y="1848"/>
                  </a:lnTo>
                  <a:lnTo>
                    <a:pt x="0" y="126511"/>
                  </a:lnTo>
                  <a:lnTo>
                    <a:pt x="2026" y="136547"/>
                  </a:lnTo>
                  <a:lnTo>
                    <a:pt x="7551" y="144742"/>
                  </a:lnTo>
                  <a:lnTo>
                    <a:pt x="15746" y="150268"/>
                  </a:lnTo>
                  <a:lnTo>
                    <a:pt x="25782" y="152294"/>
                  </a:lnTo>
                  <a:lnTo>
                    <a:pt x="170978" y="152294"/>
                  </a:lnTo>
                  <a:lnTo>
                    <a:pt x="181013" y="150268"/>
                  </a:lnTo>
                  <a:lnTo>
                    <a:pt x="189208" y="144742"/>
                  </a:lnTo>
                  <a:lnTo>
                    <a:pt x="194733" y="136547"/>
                  </a:lnTo>
                  <a:lnTo>
                    <a:pt x="196759" y="126511"/>
                  </a:lnTo>
                  <a:lnTo>
                    <a:pt x="196759" y="17549"/>
                  </a:lnTo>
                  <a:lnTo>
                    <a:pt x="157269" y="20037"/>
                  </a:lnTo>
                  <a:lnTo>
                    <a:pt x="139866" y="23308"/>
                  </a:lnTo>
                  <a:lnTo>
                    <a:pt x="124805" y="24894"/>
                  </a:lnTo>
                  <a:lnTo>
                    <a:pt x="112411" y="24052"/>
                  </a:lnTo>
                  <a:lnTo>
                    <a:pt x="103009" y="20037"/>
                  </a:lnTo>
                  <a:lnTo>
                    <a:pt x="93803" y="14660"/>
                  </a:lnTo>
                  <a:lnTo>
                    <a:pt x="82281" y="10894"/>
                  </a:lnTo>
                  <a:lnTo>
                    <a:pt x="69187" y="9732"/>
                  </a:lnTo>
                  <a:lnTo>
                    <a:pt x="55267" y="12169"/>
                  </a:lnTo>
                  <a:lnTo>
                    <a:pt x="41030" y="11687"/>
                  </a:lnTo>
                  <a:lnTo>
                    <a:pt x="26780" y="5455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F49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865867" y="939031"/>
              <a:ext cx="25400" cy="196850"/>
            </a:xfrm>
            <a:custGeom>
              <a:avLst/>
              <a:gdLst/>
              <a:ahLst/>
              <a:cxnLst/>
              <a:rect l="l" t="t" r="r" b="b"/>
              <a:pathLst>
                <a:path w="25400" h="196850">
                  <a:moveTo>
                    <a:pt x="24530" y="0"/>
                  </a:moveTo>
                  <a:lnTo>
                    <a:pt x="0" y="0"/>
                  </a:lnTo>
                  <a:lnTo>
                    <a:pt x="0" y="196531"/>
                  </a:lnTo>
                  <a:lnTo>
                    <a:pt x="24530" y="196531"/>
                  </a:lnTo>
                  <a:lnTo>
                    <a:pt x="25139" y="195917"/>
                  </a:lnTo>
                  <a:lnTo>
                    <a:pt x="25139" y="194412"/>
                  </a:lnTo>
                  <a:lnTo>
                    <a:pt x="24530" y="193799"/>
                  </a:lnTo>
                  <a:lnTo>
                    <a:pt x="2729" y="193799"/>
                  </a:lnTo>
                  <a:lnTo>
                    <a:pt x="2729" y="173869"/>
                  </a:lnTo>
                  <a:lnTo>
                    <a:pt x="24530" y="173869"/>
                  </a:lnTo>
                  <a:lnTo>
                    <a:pt x="25139" y="173257"/>
                  </a:lnTo>
                  <a:lnTo>
                    <a:pt x="25139" y="171750"/>
                  </a:lnTo>
                  <a:lnTo>
                    <a:pt x="24530" y="171137"/>
                  </a:lnTo>
                  <a:lnTo>
                    <a:pt x="2729" y="171137"/>
                  </a:lnTo>
                  <a:lnTo>
                    <a:pt x="2729" y="152792"/>
                  </a:lnTo>
                  <a:lnTo>
                    <a:pt x="24530" y="152792"/>
                  </a:lnTo>
                  <a:lnTo>
                    <a:pt x="25139" y="152179"/>
                  </a:lnTo>
                  <a:lnTo>
                    <a:pt x="25139" y="150674"/>
                  </a:lnTo>
                  <a:lnTo>
                    <a:pt x="24530" y="150060"/>
                  </a:lnTo>
                  <a:lnTo>
                    <a:pt x="2729" y="150060"/>
                  </a:lnTo>
                  <a:lnTo>
                    <a:pt x="2729" y="130874"/>
                  </a:lnTo>
                  <a:lnTo>
                    <a:pt x="24530" y="130874"/>
                  </a:lnTo>
                  <a:lnTo>
                    <a:pt x="25139" y="130262"/>
                  </a:lnTo>
                  <a:lnTo>
                    <a:pt x="25139" y="128756"/>
                  </a:lnTo>
                  <a:lnTo>
                    <a:pt x="24530" y="128142"/>
                  </a:lnTo>
                  <a:lnTo>
                    <a:pt x="2729" y="128142"/>
                  </a:lnTo>
                  <a:lnTo>
                    <a:pt x="2729" y="109797"/>
                  </a:lnTo>
                  <a:lnTo>
                    <a:pt x="24530" y="109797"/>
                  </a:lnTo>
                  <a:lnTo>
                    <a:pt x="25139" y="109185"/>
                  </a:lnTo>
                  <a:lnTo>
                    <a:pt x="25139" y="107679"/>
                  </a:lnTo>
                  <a:lnTo>
                    <a:pt x="24530" y="107066"/>
                  </a:lnTo>
                  <a:lnTo>
                    <a:pt x="2729" y="107066"/>
                  </a:lnTo>
                  <a:lnTo>
                    <a:pt x="2729" y="88720"/>
                  </a:lnTo>
                  <a:lnTo>
                    <a:pt x="24530" y="88720"/>
                  </a:lnTo>
                  <a:lnTo>
                    <a:pt x="25139" y="88107"/>
                  </a:lnTo>
                  <a:lnTo>
                    <a:pt x="25139" y="86602"/>
                  </a:lnTo>
                  <a:lnTo>
                    <a:pt x="24530" y="85989"/>
                  </a:lnTo>
                  <a:lnTo>
                    <a:pt x="2729" y="85989"/>
                  </a:lnTo>
                  <a:lnTo>
                    <a:pt x="2729" y="66803"/>
                  </a:lnTo>
                  <a:lnTo>
                    <a:pt x="24530" y="66803"/>
                  </a:lnTo>
                  <a:lnTo>
                    <a:pt x="25139" y="66189"/>
                  </a:lnTo>
                  <a:lnTo>
                    <a:pt x="25139" y="64684"/>
                  </a:lnTo>
                  <a:lnTo>
                    <a:pt x="24530" y="64071"/>
                  </a:lnTo>
                  <a:lnTo>
                    <a:pt x="2729" y="64071"/>
                  </a:lnTo>
                  <a:lnTo>
                    <a:pt x="2729" y="45726"/>
                  </a:lnTo>
                  <a:lnTo>
                    <a:pt x="24530" y="45726"/>
                  </a:lnTo>
                  <a:lnTo>
                    <a:pt x="25139" y="45112"/>
                  </a:lnTo>
                  <a:lnTo>
                    <a:pt x="25139" y="43607"/>
                  </a:lnTo>
                  <a:lnTo>
                    <a:pt x="24530" y="42994"/>
                  </a:lnTo>
                  <a:lnTo>
                    <a:pt x="2729" y="42994"/>
                  </a:lnTo>
                  <a:lnTo>
                    <a:pt x="2729" y="24649"/>
                  </a:lnTo>
                  <a:lnTo>
                    <a:pt x="23775" y="24649"/>
                  </a:lnTo>
                  <a:lnTo>
                    <a:pt x="24530" y="24649"/>
                  </a:lnTo>
                  <a:lnTo>
                    <a:pt x="25139" y="24037"/>
                  </a:lnTo>
                  <a:lnTo>
                    <a:pt x="25139" y="22531"/>
                  </a:lnTo>
                  <a:lnTo>
                    <a:pt x="24530" y="21917"/>
                  </a:lnTo>
                  <a:lnTo>
                    <a:pt x="2729" y="21917"/>
                  </a:lnTo>
                  <a:lnTo>
                    <a:pt x="2729" y="2731"/>
                  </a:lnTo>
                  <a:lnTo>
                    <a:pt x="24530" y="2731"/>
                  </a:lnTo>
                  <a:lnTo>
                    <a:pt x="25139" y="2118"/>
                  </a:lnTo>
                  <a:lnTo>
                    <a:pt x="25139" y="613"/>
                  </a:lnTo>
                  <a:lnTo>
                    <a:pt x="24530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13014" y="1037304"/>
              <a:ext cx="81915" cy="92075"/>
            </a:xfrm>
            <a:custGeom>
              <a:avLst/>
              <a:gdLst/>
              <a:ahLst/>
              <a:cxnLst/>
              <a:rect l="l" t="t" r="r" b="b"/>
              <a:pathLst>
                <a:path w="81915" h="92075">
                  <a:moveTo>
                    <a:pt x="9499" y="3441"/>
                  </a:moveTo>
                  <a:lnTo>
                    <a:pt x="9042" y="2311"/>
                  </a:lnTo>
                  <a:lnTo>
                    <a:pt x="7188" y="457"/>
                  </a:lnTo>
                  <a:lnTo>
                    <a:pt x="6070" y="0"/>
                  </a:lnTo>
                  <a:lnTo>
                    <a:pt x="3441" y="0"/>
                  </a:lnTo>
                  <a:lnTo>
                    <a:pt x="2324" y="457"/>
                  </a:lnTo>
                  <a:lnTo>
                    <a:pt x="469" y="2311"/>
                  </a:lnTo>
                  <a:lnTo>
                    <a:pt x="0" y="3441"/>
                  </a:lnTo>
                  <a:lnTo>
                    <a:pt x="0" y="6057"/>
                  </a:lnTo>
                  <a:lnTo>
                    <a:pt x="469" y="7175"/>
                  </a:lnTo>
                  <a:lnTo>
                    <a:pt x="2324" y="9042"/>
                  </a:lnTo>
                  <a:lnTo>
                    <a:pt x="3441" y="9499"/>
                  </a:lnTo>
                  <a:lnTo>
                    <a:pt x="6070" y="9499"/>
                  </a:lnTo>
                  <a:lnTo>
                    <a:pt x="7188" y="9042"/>
                  </a:lnTo>
                  <a:lnTo>
                    <a:pt x="9042" y="7175"/>
                  </a:lnTo>
                  <a:lnTo>
                    <a:pt x="9499" y="6057"/>
                  </a:lnTo>
                  <a:lnTo>
                    <a:pt x="9499" y="4749"/>
                  </a:lnTo>
                  <a:lnTo>
                    <a:pt x="9499" y="3441"/>
                  </a:lnTo>
                  <a:close/>
                </a:path>
                <a:path w="81915" h="92075">
                  <a:moveTo>
                    <a:pt x="41338" y="70739"/>
                  </a:moveTo>
                  <a:lnTo>
                    <a:pt x="41021" y="69951"/>
                  </a:lnTo>
                  <a:lnTo>
                    <a:pt x="39725" y="68656"/>
                  </a:lnTo>
                  <a:lnTo>
                    <a:pt x="38938" y="68338"/>
                  </a:lnTo>
                  <a:lnTo>
                    <a:pt x="37109" y="68338"/>
                  </a:lnTo>
                  <a:lnTo>
                    <a:pt x="36322" y="68656"/>
                  </a:lnTo>
                  <a:lnTo>
                    <a:pt x="35039" y="69951"/>
                  </a:lnTo>
                  <a:lnTo>
                    <a:pt x="34709" y="70739"/>
                  </a:lnTo>
                  <a:lnTo>
                    <a:pt x="34709" y="72567"/>
                  </a:lnTo>
                  <a:lnTo>
                    <a:pt x="35039" y="73355"/>
                  </a:lnTo>
                  <a:lnTo>
                    <a:pt x="36322" y="74637"/>
                  </a:lnTo>
                  <a:lnTo>
                    <a:pt x="37109" y="74968"/>
                  </a:lnTo>
                  <a:lnTo>
                    <a:pt x="38938" y="74968"/>
                  </a:lnTo>
                  <a:lnTo>
                    <a:pt x="39725" y="74637"/>
                  </a:lnTo>
                  <a:lnTo>
                    <a:pt x="41021" y="73355"/>
                  </a:lnTo>
                  <a:lnTo>
                    <a:pt x="41338" y="72567"/>
                  </a:lnTo>
                  <a:lnTo>
                    <a:pt x="41338" y="71653"/>
                  </a:lnTo>
                  <a:lnTo>
                    <a:pt x="41338" y="70739"/>
                  </a:lnTo>
                  <a:close/>
                </a:path>
                <a:path w="81915" h="92075">
                  <a:moveTo>
                    <a:pt x="53479" y="30480"/>
                  </a:moveTo>
                  <a:lnTo>
                    <a:pt x="42951" y="19951"/>
                  </a:lnTo>
                  <a:lnTo>
                    <a:pt x="39725" y="19951"/>
                  </a:lnTo>
                  <a:lnTo>
                    <a:pt x="29197" y="30480"/>
                  </a:lnTo>
                  <a:lnTo>
                    <a:pt x="29197" y="33705"/>
                  </a:lnTo>
                  <a:lnTo>
                    <a:pt x="39725" y="44234"/>
                  </a:lnTo>
                  <a:lnTo>
                    <a:pt x="42951" y="44234"/>
                  </a:lnTo>
                  <a:lnTo>
                    <a:pt x="53479" y="33705"/>
                  </a:lnTo>
                  <a:lnTo>
                    <a:pt x="53479" y="32092"/>
                  </a:lnTo>
                  <a:lnTo>
                    <a:pt x="53479" y="30480"/>
                  </a:lnTo>
                  <a:close/>
                </a:path>
                <a:path w="81915" h="92075">
                  <a:moveTo>
                    <a:pt x="81330" y="79806"/>
                  </a:moveTo>
                  <a:lnTo>
                    <a:pt x="72351" y="70827"/>
                  </a:lnTo>
                  <a:lnTo>
                    <a:pt x="69608" y="70827"/>
                  </a:lnTo>
                  <a:lnTo>
                    <a:pt x="60629" y="79806"/>
                  </a:lnTo>
                  <a:lnTo>
                    <a:pt x="60629" y="82550"/>
                  </a:lnTo>
                  <a:lnTo>
                    <a:pt x="69608" y="91528"/>
                  </a:lnTo>
                  <a:lnTo>
                    <a:pt x="72351" y="91528"/>
                  </a:lnTo>
                  <a:lnTo>
                    <a:pt x="81330" y="82550"/>
                  </a:lnTo>
                  <a:lnTo>
                    <a:pt x="81330" y="81178"/>
                  </a:lnTo>
                  <a:lnTo>
                    <a:pt x="81330" y="79806"/>
                  </a:lnTo>
                  <a:close/>
                </a:path>
              </a:pathLst>
            </a:custGeom>
            <a:solidFill>
              <a:srgbClr val="F49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23216" y="778111"/>
            <a:ext cx="66012" cy="94040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7202750" y="868646"/>
            <a:ext cx="74562" cy="158928"/>
            <a:chOff x="7913021" y="954436"/>
            <a:chExt cx="81915" cy="174625"/>
          </a:xfrm>
        </p:grpSpPr>
        <p:sp>
          <p:nvSpPr>
            <p:cNvPr id="45" name="object 45"/>
            <p:cNvSpPr/>
            <p:nvPr/>
          </p:nvSpPr>
          <p:spPr>
            <a:xfrm>
              <a:off x="7913014" y="1037303"/>
              <a:ext cx="81915" cy="92075"/>
            </a:xfrm>
            <a:custGeom>
              <a:avLst/>
              <a:gdLst/>
              <a:ahLst/>
              <a:cxnLst/>
              <a:rect l="l" t="t" r="r" b="b"/>
              <a:pathLst>
                <a:path w="81915" h="92075">
                  <a:moveTo>
                    <a:pt x="9499" y="3441"/>
                  </a:moveTo>
                  <a:lnTo>
                    <a:pt x="9042" y="2311"/>
                  </a:lnTo>
                  <a:lnTo>
                    <a:pt x="7188" y="457"/>
                  </a:lnTo>
                  <a:lnTo>
                    <a:pt x="6070" y="0"/>
                  </a:lnTo>
                  <a:lnTo>
                    <a:pt x="3441" y="0"/>
                  </a:lnTo>
                  <a:lnTo>
                    <a:pt x="2324" y="457"/>
                  </a:lnTo>
                  <a:lnTo>
                    <a:pt x="469" y="2311"/>
                  </a:lnTo>
                  <a:lnTo>
                    <a:pt x="0" y="3441"/>
                  </a:lnTo>
                  <a:lnTo>
                    <a:pt x="0" y="6057"/>
                  </a:lnTo>
                  <a:lnTo>
                    <a:pt x="469" y="7175"/>
                  </a:lnTo>
                  <a:lnTo>
                    <a:pt x="2324" y="9042"/>
                  </a:lnTo>
                  <a:lnTo>
                    <a:pt x="3441" y="9499"/>
                  </a:lnTo>
                  <a:lnTo>
                    <a:pt x="6070" y="9499"/>
                  </a:lnTo>
                  <a:lnTo>
                    <a:pt x="7188" y="9042"/>
                  </a:lnTo>
                  <a:lnTo>
                    <a:pt x="9042" y="7175"/>
                  </a:lnTo>
                  <a:lnTo>
                    <a:pt x="9499" y="6057"/>
                  </a:lnTo>
                  <a:lnTo>
                    <a:pt x="9499" y="4749"/>
                  </a:lnTo>
                  <a:lnTo>
                    <a:pt x="9499" y="3441"/>
                  </a:lnTo>
                  <a:close/>
                </a:path>
                <a:path w="81915" h="92075">
                  <a:moveTo>
                    <a:pt x="41338" y="70739"/>
                  </a:moveTo>
                  <a:lnTo>
                    <a:pt x="41021" y="69951"/>
                  </a:lnTo>
                  <a:lnTo>
                    <a:pt x="39725" y="68656"/>
                  </a:lnTo>
                  <a:lnTo>
                    <a:pt x="38938" y="68338"/>
                  </a:lnTo>
                  <a:lnTo>
                    <a:pt x="37109" y="68338"/>
                  </a:lnTo>
                  <a:lnTo>
                    <a:pt x="36322" y="68656"/>
                  </a:lnTo>
                  <a:lnTo>
                    <a:pt x="35039" y="69951"/>
                  </a:lnTo>
                  <a:lnTo>
                    <a:pt x="34709" y="70739"/>
                  </a:lnTo>
                  <a:lnTo>
                    <a:pt x="34709" y="72567"/>
                  </a:lnTo>
                  <a:lnTo>
                    <a:pt x="35039" y="73355"/>
                  </a:lnTo>
                  <a:lnTo>
                    <a:pt x="36322" y="74637"/>
                  </a:lnTo>
                  <a:lnTo>
                    <a:pt x="37109" y="74968"/>
                  </a:lnTo>
                  <a:lnTo>
                    <a:pt x="38938" y="74968"/>
                  </a:lnTo>
                  <a:lnTo>
                    <a:pt x="39725" y="74637"/>
                  </a:lnTo>
                  <a:lnTo>
                    <a:pt x="41021" y="73355"/>
                  </a:lnTo>
                  <a:lnTo>
                    <a:pt x="41338" y="72567"/>
                  </a:lnTo>
                  <a:lnTo>
                    <a:pt x="41338" y="71653"/>
                  </a:lnTo>
                  <a:lnTo>
                    <a:pt x="41338" y="70739"/>
                  </a:lnTo>
                  <a:close/>
                </a:path>
                <a:path w="81915" h="92075">
                  <a:moveTo>
                    <a:pt x="53479" y="30480"/>
                  </a:moveTo>
                  <a:lnTo>
                    <a:pt x="42951" y="19951"/>
                  </a:lnTo>
                  <a:lnTo>
                    <a:pt x="39725" y="19951"/>
                  </a:lnTo>
                  <a:lnTo>
                    <a:pt x="29197" y="30480"/>
                  </a:lnTo>
                  <a:lnTo>
                    <a:pt x="29197" y="33705"/>
                  </a:lnTo>
                  <a:lnTo>
                    <a:pt x="39725" y="44234"/>
                  </a:lnTo>
                  <a:lnTo>
                    <a:pt x="42951" y="44234"/>
                  </a:lnTo>
                  <a:lnTo>
                    <a:pt x="53479" y="33705"/>
                  </a:lnTo>
                  <a:lnTo>
                    <a:pt x="53479" y="32092"/>
                  </a:lnTo>
                  <a:lnTo>
                    <a:pt x="53479" y="30480"/>
                  </a:lnTo>
                  <a:close/>
                </a:path>
                <a:path w="81915" h="92075">
                  <a:moveTo>
                    <a:pt x="81330" y="79806"/>
                  </a:moveTo>
                  <a:lnTo>
                    <a:pt x="72351" y="70827"/>
                  </a:lnTo>
                  <a:lnTo>
                    <a:pt x="69608" y="70827"/>
                  </a:lnTo>
                  <a:lnTo>
                    <a:pt x="60629" y="79806"/>
                  </a:lnTo>
                  <a:lnTo>
                    <a:pt x="60629" y="82550"/>
                  </a:lnTo>
                  <a:lnTo>
                    <a:pt x="69608" y="91528"/>
                  </a:lnTo>
                  <a:lnTo>
                    <a:pt x="72351" y="91528"/>
                  </a:lnTo>
                  <a:lnTo>
                    <a:pt x="81330" y="82550"/>
                  </a:lnTo>
                  <a:lnTo>
                    <a:pt x="81330" y="81178"/>
                  </a:lnTo>
                  <a:lnTo>
                    <a:pt x="81330" y="79806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927987" y="954436"/>
              <a:ext cx="59690" cy="50165"/>
            </a:xfrm>
            <a:custGeom>
              <a:avLst/>
              <a:gdLst/>
              <a:ahLst/>
              <a:cxnLst/>
              <a:rect l="l" t="t" r="r" b="b"/>
              <a:pathLst>
                <a:path w="59690" h="50165">
                  <a:moveTo>
                    <a:pt x="11531" y="19685"/>
                  </a:moveTo>
                  <a:lnTo>
                    <a:pt x="10972" y="18326"/>
                  </a:lnTo>
                  <a:lnTo>
                    <a:pt x="8712" y="16078"/>
                  </a:lnTo>
                  <a:lnTo>
                    <a:pt x="7353" y="15519"/>
                  </a:lnTo>
                  <a:lnTo>
                    <a:pt x="4165" y="15519"/>
                  </a:lnTo>
                  <a:lnTo>
                    <a:pt x="2806" y="16078"/>
                  </a:lnTo>
                  <a:lnTo>
                    <a:pt x="558" y="18326"/>
                  </a:lnTo>
                  <a:lnTo>
                    <a:pt x="0" y="19685"/>
                  </a:lnTo>
                  <a:lnTo>
                    <a:pt x="0" y="22872"/>
                  </a:lnTo>
                  <a:lnTo>
                    <a:pt x="558" y="24231"/>
                  </a:lnTo>
                  <a:lnTo>
                    <a:pt x="2806" y="26492"/>
                  </a:lnTo>
                  <a:lnTo>
                    <a:pt x="4165" y="27051"/>
                  </a:lnTo>
                  <a:lnTo>
                    <a:pt x="7353" y="27051"/>
                  </a:lnTo>
                  <a:lnTo>
                    <a:pt x="8712" y="26492"/>
                  </a:lnTo>
                  <a:lnTo>
                    <a:pt x="10972" y="24231"/>
                  </a:lnTo>
                  <a:lnTo>
                    <a:pt x="11531" y="22872"/>
                  </a:lnTo>
                  <a:lnTo>
                    <a:pt x="11531" y="21285"/>
                  </a:lnTo>
                  <a:lnTo>
                    <a:pt x="11531" y="19685"/>
                  </a:lnTo>
                  <a:close/>
                </a:path>
                <a:path w="59690" h="50165">
                  <a:moveTo>
                    <a:pt x="56680" y="38100"/>
                  </a:moveTo>
                  <a:lnTo>
                    <a:pt x="47536" y="28956"/>
                  </a:lnTo>
                  <a:lnTo>
                    <a:pt x="44742" y="28956"/>
                  </a:lnTo>
                  <a:lnTo>
                    <a:pt x="35598" y="38100"/>
                  </a:lnTo>
                  <a:lnTo>
                    <a:pt x="35598" y="40894"/>
                  </a:lnTo>
                  <a:lnTo>
                    <a:pt x="44742" y="50038"/>
                  </a:lnTo>
                  <a:lnTo>
                    <a:pt x="47536" y="50038"/>
                  </a:lnTo>
                  <a:lnTo>
                    <a:pt x="56680" y="40894"/>
                  </a:lnTo>
                  <a:lnTo>
                    <a:pt x="56680" y="39497"/>
                  </a:lnTo>
                  <a:lnTo>
                    <a:pt x="56680" y="38100"/>
                  </a:lnTo>
                  <a:close/>
                </a:path>
                <a:path w="59690" h="50165">
                  <a:moveTo>
                    <a:pt x="59461" y="2857"/>
                  </a:moveTo>
                  <a:lnTo>
                    <a:pt x="59080" y="1930"/>
                  </a:lnTo>
                  <a:lnTo>
                    <a:pt x="57531" y="393"/>
                  </a:lnTo>
                  <a:lnTo>
                    <a:pt x="56603" y="0"/>
                  </a:lnTo>
                  <a:lnTo>
                    <a:pt x="54432" y="0"/>
                  </a:lnTo>
                  <a:lnTo>
                    <a:pt x="53505" y="393"/>
                  </a:lnTo>
                  <a:lnTo>
                    <a:pt x="51968" y="1930"/>
                  </a:lnTo>
                  <a:lnTo>
                    <a:pt x="51574" y="2857"/>
                  </a:lnTo>
                  <a:lnTo>
                    <a:pt x="51574" y="5029"/>
                  </a:lnTo>
                  <a:lnTo>
                    <a:pt x="51968" y="5956"/>
                  </a:lnTo>
                  <a:lnTo>
                    <a:pt x="53505" y="7505"/>
                  </a:lnTo>
                  <a:lnTo>
                    <a:pt x="54432" y="7886"/>
                  </a:lnTo>
                  <a:lnTo>
                    <a:pt x="56603" y="7886"/>
                  </a:lnTo>
                  <a:lnTo>
                    <a:pt x="57531" y="7505"/>
                  </a:lnTo>
                  <a:lnTo>
                    <a:pt x="59080" y="5956"/>
                  </a:lnTo>
                  <a:lnTo>
                    <a:pt x="59461" y="5029"/>
                  </a:lnTo>
                  <a:lnTo>
                    <a:pt x="59461" y="3949"/>
                  </a:lnTo>
                  <a:lnTo>
                    <a:pt x="59461" y="2857"/>
                  </a:lnTo>
                  <a:close/>
                </a:path>
              </a:pathLst>
            </a:custGeom>
            <a:solidFill>
              <a:srgbClr val="F49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7736670" y="646398"/>
            <a:ext cx="134675" cy="289539"/>
            <a:chOff x="8499590" y="710238"/>
            <a:chExt cx="147955" cy="318135"/>
          </a:xfrm>
        </p:grpSpPr>
        <p:sp>
          <p:nvSpPr>
            <p:cNvPr id="48" name="object 48"/>
            <p:cNvSpPr/>
            <p:nvPr/>
          </p:nvSpPr>
          <p:spPr>
            <a:xfrm>
              <a:off x="8499590" y="725228"/>
              <a:ext cx="147955" cy="302895"/>
            </a:xfrm>
            <a:custGeom>
              <a:avLst/>
              <a:gdLst/>
              <a:ahLst/>
              <a:cxnLst/>
              <a:rect l="l" t="t" r="r" b="b"/>
              <a:pathLst>
                <a:path w="147954" h="302894">
                  <a:moveTo>
                    <a:pt x="101723" y="0"/>
                  </a:moveTo>
                  <a:lnTo>
                    <a:pt x="45787" y="0"/>
                  </a:lnTo>
                  <a:lnTo>
                    <a:pt x="45787" y="94941"/>
                  </a:lnTo>
                  <a:lnTo>
                    <a:pt x="43939" y="118580"/>
                  </a:lnTo>
                  <a:lnTo>
                    <a:pt x="38381" y="141486"/>
                  </a:lnTo>
                  <a:lnTo>
                    <a:pt x="29086" y="163074"/>
                  </a:lnTo>
                  <a:lnTo>
                    <a:pt x="8265" y="194521"/>
                  </a:lnTo>
                  <a:lnTo>
                    <a:pt x="2825" y="207708"/>
                  </a:lnTo>
                  <a:lnTo>
                    <a:pt x="0" y="222032"/>
                  </a:lnTo>
                  <a:lnTo>
                    <a:pt x="77" y="237206"/>
                  </a:lnTo>
                  <a:lnTo>
                    <a:pt x="6974" y="261361"/>
                  </a:lnTo>
                  <a:lnTo>
                    <a:pt x="21217" y="281433"/>
                  </a:lnTo>
                  <a:lnTo>
                    <a:pt x="41198" y="295799"/>
                  </a:lnTo>
                  <a:lnTo>
                    <a:pt x="65309" y="302837"/>
                  </a:lnTo>
                  <a:lnTo>
                    <a:pt x="97067" y="299564"/>
                  </a:lnTo>
                  <a:lnTo>
                    <a:pt x="123345" y="284265"/>
                  </a:lnTo>
                  <a:lnTo>
                    <a:pt x="141242" y="259845"/>
                  </a:lnTo>
                  <a:lnTo>
                    <a:pt x="147853" y="229207"/>
                  </a:lnTo>
                  <a:lnTo>
                    <a:pt x="146831" y="216876"/>
                  </a:lnTo>
                  <a:lnTo>
                    <a:pt x="143876" y="205202"/>
                  </a:lnTo>
                  <a:lnTo>
                    <a:pt x="139152" y="194349"/>
                  </a:lnTo>
                  <a:lnTo>
                    <a:pt x="119731" y="164283"/>
                  </a:lnTo>
                  <a:lnTo>
                    <a:pt x="109954" y="142507"/>
                  </a:lnTo>
                  <a:lnTo>
                    <a:pt x="103837" y="119499"/>
                  </a:lnTo>
                  <a:lnTo>
                    <a:pt x="101723" y="95606"/>
                  </a:lnTo>
                  <a:lnTo>
                    <a:pt x="101723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16356" y="935736"/>
              <a:ext cx="113977" cy="7587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584326" y="742194"/>
              <a:ext cx="38735" cy="255270"/>
            </a:xfrm>
            <a:custGeom>
              <a:avLst/>
              <a:gdLst/>
              <a:ahLst/>
              <a:cxnLst/>
              <a:rect l="l" t="t" r="r" b="b"/>
              <a:pathLst>
                <a:path w="38734" h="255269">
                  <a:moveTo>
                    <a:pt x="4824" y="0"/>
                  </a:moveTo>
                  <a:lnTo>
                    <a:pt x="1391" y="0"/>
                  </a:lnTo>
                  <a:lnTo>
                    <a:pt x="0" y="1390"/>
                  </a:lnTo>
                  <a:lnTo>
                    <a:pt x="0" y="92930"/>
                  </a:lnTo>
                  <a:lnTo>
                    <a:pt x="949" y="108992"/>
                  </a:lnTo>
                  <a:lnTo>
                    <a:pt x="3764" y="124839"/>
                  </a:lnTo>
                  <a:lnTo>
                    <a:pt x="8392" y="140252"/>
                  </a:lnTo>
                  <a:lnTo>
                    <a:pt x="14781" y="155014"/>
                  </a:lnTo>
                  <a:lnTo>
                    <a:pt x="24555" y="174376"/>
                  </a:lnTo>
                  <a:lnTo>
                    <a:pt x="28439" y="183464"/>
                  </a:lnTo>
                  <a:lnTo>
                    <a:pt x="31057" y="192777"/>
                  </a:lnTo>
                  <a:lnTo>
                    <a:pt x="32382" y="202183"/>
                  </a:lnTo>
                  <a:lnTo>
                    <a:pt x="32387" y="211555"/>
                  </a:lnTo>
                  <a:lnTo>
                    <a:pt x="30462" y="223289"/>
                  </a:lnTo>
                  <a:lnTo>
                    <a:pt x="26481" y="233493"/>
                  </a:lnTo>
                  <a:lnTo>
                    <a:pt x="20461" y="242133"/>
                  </a:lnTo>
                  <a:lnTo>
                    <a:pt x="12420" y="249177"/>
                  </a:lnTo>
                  <a:lnTo>
                    <a:pt x="11005" y="250151"/>
                  </a:lnTo>
                  <a:lnTo>
                    <a:pt x="10650" y="252086"/>
                  </a:lnTo>
                  <a:lnTo>
                    <a:pt x="12227" y="254374"/>
                  </a:lnTo>
                  <a:lnTo>
                    <a:pt x="13199" y="254844"/>
                  </a:lnTo>
                  <a:lnTo>
                    <a:pt x="14187" y="254844"/>
                  </a:lnTo>
                  <a:lnTo>
                    <a:pt x="38588" y="211998"/>
                  </a:lnTo>
                  <a:lnTo>
                    <a:pt x="38586" y="201788"/>
                  </a:lnTo>
                  <a:lnTo>
                    <a:pt x="37152" y="191553"/>
                  </a:lnTo>
                  <a:lnTo>
                    <a:pt x="34314" y="181436"/>
                  </a:lnTo>
                  <a:lnTo>
                    <a:pt x="30104" y="171578"/>
                  </a:lnTo>
                  <a:lnTo>
                    <a:pt x="20330" y="152215"/>
                  </a:lnTo>
                  <a:lnTo>
                    <a:pt x="14229" y="138118"/>
                  </a:lnTo>
                  <a:lnTo>
                    <a:pt x="9811" y="123399"/>
                  </a:lnTo>
                  <a:lnTo>
                    <a:pt x="7123" y="108268"/>
                  </a:lnTo>
                  <a:lnTo>
                    <a:pt x="6216" y="92930"/>
                  </a:lnTo>
                  <a:lnTo>
                    <a:pt x="6216" y="1390"/>
                  </a:lnTo>
                  <a:lnTo>
                    <a:pt x="482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547798" y="875480"/>
              <a:ext cx="44450" cy="66040"/>
            </a:xfrm>
            <a:custGeom>
              <a:avLst/>
              <a:gdLst/>
              <a:ahLst/>
              <a:cxnLst/>
              <a:rect l="l" t="t" r="r" b="b"/>
              <a:pathLst>
                <a:path w="44450" h="66040">
                  <a:moveTo>
                    <a:pt x="21297" y="18110"/>
                  </a:moveTo>
                  <a:lnTo>
                    <a:pt x="20828" y="16979"/>
                  </a:lnTo>
                  <a:lnTo>
                    <a:pt x="18961" y="15113"/>
                  </a:lnTo>
                  <a:lnTo>
                    <a:pt x="17818" y="14643"/>
                  </a:lnTo>
                  <a:lnTo>
                    <a:pt x="15176" y="14643"/>
                  </a:lnTo>
                  <a:lnTo>
                    <a:pt x="14046" y="15113"/>
                  </a:lnTo>
                  <a:lnTo>
                    <a:pt x="12166" y="16979"/>
                  </a:lnTo>
                  <a:lnTo>
                    <a:pt x="11696" y="18110"/>
                  </a:lnTo>
                  <a:lnTo>
                    <a:pt x="11696" y="20764"/>
                  </a:lnTo>
                  <a:lnTo>
                    <a:pt x="12166" y="21894"/>
                  </a:lnTo>
                  <a:lnTo>
                    <a:pt x="14046" y="23774"/>
                  </a:lnTo>
                  <a:lnTo>
                    <a:pt x="15176" y="24244"/>
                  </a:lnTo>
                  <a:lnTo>
                    <a:pt x="17818" y="24244"/>
                  </a:lnTo>
                  <a:lnTo>
                    <a:pt x="18961" y="23774"/>
                  </a:lnTo>
                  <a:lnTo>
                    <a:pt x="20828" y="21894"/>
                  </a:lnTo>
                  <a:lnTo>
                    <a:pt x="21297" y="20764"/>
                  </a:lnTo>
                  <a:lnTo>
                    <a:pt x="21297" y="19443"/>
                  </a:lnTo>
                  <a:lnTo>
                    <a:pt x="21297" y="18110"/>
                  </a:lnTo>
                  <a:close/>
                </a:path>
                <a:path w="44450" h="66040">
                  <a:moveTo>
                    <a:pt x="23380" y="52692"/>
                  </a:moveTo>
                  <a:lnTo>
                    <a:pt x="13246" y="42545"/>
                  </a:lnTo>
                  <a:lnTo>
                    <a:pt x="10147" y="42545"/>
                  </a:lnTo>
                  <a:lnTo>
                    <a:pt x="0" y="52692"/>
                  </a:lnTo>
                  <a:lnTo>
                    <a:pt x="0" y="55791"/>
                  </a:lnTo>
                  <a:lnTo>
                    <a:pt x="10147" y="65925"/>
                  </a:lnTo>
                  <a:lnTo>
                    <a:pt x="13246" y="65925"/>
                  </a:lnTo>
                  <a:lnTo>
                    <a:pt x="23380" y="55791"/>
                  </a:lnTo>
                  <a:lnTo>
                    <a:pt x="23380" y="54241"/>
                  </a:lnTo>
                  <a:lnTo>
                    <a:pt x="23380" y="52692"/>
                  </a:lnTo>
                  <a:close/>
                </a:path>
                <a:path w="44450" h="66040">
                  <a:moveTo>
                    <a:pt x="30683" y="1866"/>
                  </a:moveTo>
                  <a:lnTo>
                    <a:pt x="30441" y="1257"/>
                  </a:lnTo>
                  <a:lnTo>
                    <a:pt x="29438" y="254"/>
                  </a:lnTo>
                  <a:lnTo>
                    <a:pt x="28829" y="0"/>
                  </a:lnTo>
                  <a:lnTo>
                    <a:pt x="27406" y="0"/>
                  </a:lnTo>
                  <a:lnTo>
                    <a:pt x="26797" y="254"/>
                  </a:lnTo>
                  <a:lnTo>
                    <a:pt x="25793" y="1257"/>
                  </a:lnTo>
                  <a:lnTo>
                    <a:pt x="25539" y="1866"/>
                  </a:lnTo>
                  <a:lnTo>
                    <a:pt x="25539" y="3289"/>
                  </a:lnTo>
                  <a:lnTo>
                    <a:pt x="25793" y="3898"/>
                  </a:lnTo>
                  <a:lnTo>
                    <a:pt x="26797" y="4902"/>
                  </a:lnTo>
                  <a:lnTo>
                    <a:pt x="27406" y="5156"/>
                  </a:lnTo>
                  <a:lnTo>
                    <a:pt x="28829" y="5156"/>
                  </a:lnTo>
                  <a:lnTo>
                    <a:pt x="29438" y="4902"/>
                  </a:lnTo>
                  <a:lnTo>
                    <a:pt x="30441" y="3898"/>
                  </a:lnTo>
                  <a:lnTo>
                    <a:pt x="30683" y="3289"/>
                  </a:lnTo>
                  <a:lnTo>
                    <a:pt x="30683" y="2578"/>
                  </a:lnTo>
                  <a:lnTo>
                    <a:pt x="30683" y="1866"/>
                  </a:lnTo>
                  <a:close/>
                </a:path>
                <a:path w="44450" h="66040">
                  <a:moveTo>
                    <a:pt x="44005" y="32423"/>
                  </a:moveTo>
                  <a:lnTo>
                    <a:pt x="43573" y="31394"/>
                  </a:lnTo>
                  <a:lnTo>
                    <a:pt x="41871" y="29692"/>
                  </a:lnTo>
                  <a:lnTo>
                    <a:pt x="40843" y="29260"/>
                  </a:lnTo>
                  <a:lnTo>
                    <a:pt x="38417" y="29260"/>
                  </a:lnTo>
                  <a:lnTo>
                    <a:pt x="37388" y="29692"/>
                  </a:lnTo>
                  <a:lnTo>
                    <a:pt x="35674" y="31394"/>
                  </a:lnTo>
                  <a:lnTo>
                    <a:pt x="35255" y="32423"/>
                  </a:lnTo>
                  <a:lnTo>
                    <a:pt x="35255" y="34848"/>
                  </a:lnTo>
                  <a:lnTo>
                    <a:pt x="35674" y="35877"/>
                  </a:lnTo>
                  <a:lnTo>
                    <a:pt x="37388" y="37592"/>
                  </a:lnTo>
                  <a:lnTo>
                    <a:pt x="38417" y="38011"/>
                  </a:lnTo>
                  <a:lnTo>
                    <a:pt x="40843" y="38011"/>
                  </a:lnTo>
                  <a:lnTo>
                    <a:pt x="41871" y="37592"/>
                  </a:lnTo>
                  <a:lnTo>
                    <a:pt x="43573" y="35877"/>
                  </a:lnTo>
                  <a:lnTo>
                    <a:pt x="44005" y="34848"/>
                  </a:lnTo>
                  <a:lnTo>
                    <a:pt x="44005" y="33642"/>
                  </a:lnTo>
                  <a:lnTo>
                    <a:pt x="44005" y="32423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566416" y="967479"/>
              <a:ext cx="32384" cy="25400"/>
            </a:xfrm>
            <a:custGeom>
              <a:avLst/>
              <a:gdLst/>
              <a:ahLst/>
              <a:cxnLst/>
              <a:rect l="l" t="t" r="r" b="b"/>
              <a:pathLst>
                <a:path w="32384" h="25400">
                  <a:moveTo>
                    <a:pt x="9499" y="18884"/>
                  </a:moveTo>
                  <a:lnTo>
                    <a:pt x="9029" y="17767"/>
                  </a:lnTo>
                  <a:lnTo>
                    <a:pt x="7175" y="15913"/>
                  </a:lnTo>
                  <a:lnTo>
                    <a:pt x="6057" y="15455"/>
                  </a:lnTo>
                  <a:lnTo>
                    <a:pt x="3441" y="15455"/>
                  </a:lnTo>
                  <a:lnTo>
                    <a:pt x="2324" y="15913"/>
                  </a:lnTo>
                  <a:lnTo>
                    <a:pt x="469" y="17767"/>
                  </a:lnTo>
                  <a:lnTo>
                    <a:pt x="0" y="18884"/>
                  </a:lnTo>
                  <a:lnTo>
                    <a:pt x="0" y="21513"/>
                  </a:lnTo>
                  <a:lnTo>
                    <a:pt x="469" y="22631"/>
                  </a:lnTo>
                  <a:lnTo>
                    <a:pt x="2324" y="24485"/>
                  </a:lnTo>
                  <a:lnTo>
                    <a:pt x="3441" y="24942"/>
                  </a:lnTo>
                  <a:lnTo>
                    <a:pt x="6057" y="24942"/>
                  </a:lnTo>
                  <a:lnTo>
                    <a:pt x="7175" y="24485"/>
                  </a:lnTo>
                  <a:lnTo>
                    <a:pt x="9029" y="22631"/>
                  </a:lnTo>
                  <a:lnTo>
                    <a:pt x="9499" y="21513"/>
                  </a:lnTo>
                  <a:lnTo>
                    <a:pt x="9499" y="20193"/>
                  </a:lnTo>
                  <a:lnTo>
                    <a:pt x="9499" y="18884"/>
                  </a:lnTo>
                  <a:close/>
                </a:path>
                <a:path w="32384" h="25400">
                  <a:moveTo>
                    <a:pt x="32092" y="6692"/>
                  </a:moveTo>
                  <a:lnTo>
                    <a:pt x="25387" y="0"/>
                  </a:lnTo>
                  <a:lnTo>
                    <a:pt x="23329" y="0"/>
                  </a:lnTo>
                  <a:lnTo>
                    <a:pt x="16637" y="6692"/>
                  </a:lnTo>
                  <a:lnTo>
                    <a:pt x="16637" y="8750"/>
                  </a:lnTo>
                  <a:lnTo>
                    <a:pt x="23329" y="15455"/>
                  </a:lnTo>
                  <a:lnTo>
                    <a:pt x="25387" y="15455"/>
                  </a:lnTo>
                  <a:lnTo>
                    <a:pt x="32092" y="8750"/>
                  </a:lnTo>
                  <a:lnTo>
                    <a:pt x="32092" y="7721"/>
                  </a:lnTo>
                  <a:lnTo>
                    <a:pt x="32092" y="6692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540197" y="710238"/>
              <a:ext cx="66675" cy="15240"/>
            </a:xfrm>
            <a:custGeom>
              <a:avLst/>
              <a:gdLst/>
              <a:ahLst/>
              <a:cxnLst/>
              <a:rect l="l" t="t" r="r" b="b"/>
              <a:pathLst>
                <a:path w="66675" h="15240">
                  <a:moveTo>
                    <a:pt x="65253" y="0"/>
                  </a:moveTo>
                  <a:lnTo>
                    <a:pt x="1042" y="0"/>
                  </a:lnTo>
                  <a:lnTo>
                    <a:pt x="0" y="1041"/>
                  </a:lnTo>
                  <a:lnTo>
                    <a:pt x="0" y="13947"/>
                  </a:lnTo>
                  <a:lnTo>
                    <a:pt x="1042" y="14989"/>
                  </a:lnTo>
                  <a:lnTo>
                    <a:pt x="63969" y="14989"/>
                  </a:lnTo>
                  <a:lnTo>
                    <a:pt x="65253" y="14989"/>
                  </a:lnTo>
                  <a:lnTo>
                    <a:pt x="66296" y="13947"/>
                  </a:lnTo>
                  <a:lnTo>
                    <a:pt x="66296" y="1041"/>
                  </a:lnTo>
                  <a:lnTo>
                    <a:pt x="65253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/>
          <p:nvPr/>
        </p:nvSpPr>
        <p:spPr>
          <a:xfrm>
            <a:off x="6768897" y="690671"/>
            <a:ext cx="56065" cy="175110"/>
          </a:xfrm>
          <a:custGeom>
            <a:avLst/>
            <a:gdLst/>
            <a:ahLst/>
            <a:cxnLst/>
            <a:rect l="l" t="t" r="r" b="b"/>
            <a:pathLst>
              <a:path w="61595" h="192405">
                <a:moveTo>
                  <a:pt x="4824" y="0"/>
                </a:moveTo>
                <a:lnTo>
                  <a:pt x="1391" y="0"/>
                </a:lnTo>
                <a:lnTo>
                  <a:pt x="0" y="1389"/>
                </a:lnTo>
                <a:lnTo>
                  <a:pt x="0" y="39730"/>
                </a:lnTo>
                <a:lnTo>
                  <a:pt x="55236" y="191373"/>
                </a:lnTo>
                <a:lnTo>
                  <a:pt x="56427" y="192153"/>
                </a:lnTo>
                <a:lnTo>
                  <a:pt x="57694" y="192153"/>
                </a:lnTo>
                <a:lnTo>
                  <a:pt x="60373" y="191376"/>
                </a:lnTo>
                <a:lnTo>
                  <a:pt x="61203" y="189591"/>
                </a:lnTo>
                <a:lnTo>
                  <a:pt x="6216" y="39182"/>
                </a:lnTo>
                <a:lnTo>
                  <a:pt x="6216" y="1389"/>
                </a:lnTo>
                <a:lnTo>
                  <a:pt x="4824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965958" y="518425"/>
            <a:ext cx="5780" cy="136389"/>
          </a:xfrm>
          <a:custGeom>
            <a:avLst/>
            <a:gdLst/>
            <a:ahLst/>
            <a:cxnLst/>
            <a:rect l="l" t="t" r="r" b="b"/>
            <a:pathLst>
              <a:path w="6350" h="149859">
                <a:moveTo>
                  <a:pt x="4824" y="0"/>
                </a:moveTo>
                <a:lnTo>
                  <a:pt x="1391" y="0"/>
                </a:lnTo>
                <a:lnTo>
                  <a:pt x="0" y="1390"/>
                </a:lnTo>
                <a:lnTo>
                  <a:pt x="0" y="148428"/>
                </a:lnTo>
                <a:lnTo>
                  <a:pt x="1391" y="149818"/>
                </a:lnTo>
                <a:lnTo>
                  <a:pt x="3107" y="149818"/>
                </a:lnTo>
                <a:lnTo>
                  <a:pt x="4824" y="149818"/>
                </a:lnTo>
                <a:lnTo>
                  <a:pt x="6215" y="148428"/>
                </a:lnTo>
                <a:lnTo>
                  <a:pt x="6215" y="1390"/>
                </a:lnTo>
                <a:lnTo>
                  <a:pt x="4824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160319" y="389008"/>
            <a:ext cx="5780" cy="136389"/>
          </a:xfrm>
          <a:custGeom>
            <a:avLst/>
            <a:gdLst/>
            <a:ahLst/>
            <a:cxnLst/>
            <a:rect l="l" t="t" r="r" b="b"/>
            <a:pathLst>
              <a:path w="6350" h="149859">
                <a:moveTo>
                  <a:pt x="4824" y="0"/>
                </a:moveTo>
                <a:lnTo>
                  <a:pt x="1391" y="0"/>
                </a:lnTo>
                <a:lnTo>
                  <a:pt x="0" y="1390"/>
                </a:lnTo>
                <a:lnTo>
                  <a:pt x="0" y="148424"/>
                </a:lnTo>
                <a:lnTo>
                  <a:pt x="1391" y="149815"/>
                </a:lnTo>
                <a:lnTo>
                  <a:pt x="3108" y="149815"/>
                </a:lnTo>
                <a:lnTo>
                  <a:pt x="4824" y="149815"/>
                </a:lnTo>
                <a:lnTo>
                  <a:pt x="6216" y="148424"/>
                </a:lnTo>
                <a:lnTo>
                  <a:pt x="6216" y="1390"/>
                </a:lnTo>
                <a:lnTo>
                  <a:pt x="4824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6933407" y="367843"/>
            <a:ext cx="461824" cy="718356"/>
            <a:chOff x="7617118" y="404172"/>
            <a:chExt cx="507365" cy="789305"/>
          </a:xfrm>
        </p:grpSpPr>
        <p:sp>
          <p:nvSpPr>
            <p:cNvPr id="58" name="object 58"/>
            <p:cNvSpPr/>
            <p:nvPr/>
          </p:nvSpPr>
          <p:spPr>
            <a:xfrm>
              <a:off x="8016394" y="941581"/>
              <a:ext cx="19050" cy="162560"/>
            </a:xfrm>
            <a:custGeom>
              <a:avLst/>
              <a:gdLst/>
              <a:ahLst/>
              <a:cxnLst/>
              <a:rect l="l" t="t" r="r" b="b"/>
              <a:pathLst>
                <a:path w="19050" h="162559">
                  <a:moveTo>
                    <a:pt x="14474" y="0"/>
                  </a:moveTo>
                  <a:lnTo>
                    <a:pt x="4174" y="0"/>
                  </a:lnTo>
                  <a:lnTo>
                    <a:pt x="0" y="4173"/>
                  </a:lnTo>
                  <a:lnTo>
                    <a:pt x="0" y="158073"/>
                  </a:lnTo>
                  <a:lnTo>
                    <a:pt x="4174" y="162247"/>
                  </a:lnTo>
                  <a:lnTo>
                    <a:pt x="9324" y="162247"/>
                  </a:lnTo>
                  <a:lnTo>
                    <a:pt x="14474" y="162247"/>
                  </a:lnTo>
                  <a:lnTo>
                    <a:pt x="18648" y="158073"/>
                  </a:lnTo>
                  <a:lnTo>
                    <a:pt x="18648" y="4173"/>
                  </a:lnTo>
                  <a:lnTo>
                    <a:pt x="1447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617118" y="404172"/>
              <a:ext cx="507365" cy="789305"/>
            </a:xfrm>
            <a:custGeom>
              <a:avLst/>
              <a:gdLst/>
              <a:ahLst/>
              <a:cxnLst/>
              <a:rect l="l" t="t" r="r" b="b"/>
              <a:pathLst>
                <a:path w="507365" h="789305">
                  <a:moveTo>
                    <a:pt x="142527" y="0"/>
                  </a:moveTo>
                  <a:lnTo>
                    <a:pt x="126986" y="0"/>
                  </a:lnTo>
                  <a:lnTo>
                    <a:pt x="126986" y="237867"/>
                  </a:lnTo>
                  <a:lnTo>
                    <a:pt x="60116" y="237867"/>
                  </a:lnTo>
                  <a:lnTo>
                    <a:pt x="60116" y="229718"/>
                  </a:lnTo>
                  <a:lnTo>
                    <a:pt x="57691" y="227294"/>
                  </a:lnTo>
                  <a:lnTo>
                    <a:pt x="2425" y="227294"/>
                  </a:lnTo>
                  <a:lnTo>
                    <a:pt x="0" y="229718"/>
                  </a:lnTo>
                  <a:lnTo>
                    <a:pt x="0" y="255338"/>
                  </a:lnTo>
                  <a:lnTo>
                    <a:pt x="2425" y="257763"/>
                  </a:lnTo>
                  <a:lnTo>
                    <a:pt x="57691" y="257763"/>
                  </a:lnTo>
                  <a:lnTo>
                    <a:pt x="60116" y="255338"/>
                  </a:lnTo>
                  <a:lnTo>
                    <a:pt x="60116" y="247191"/>
                  </a:lnTo>
                  <a:lnTo>
                    <a:pt x="126986" y="247191"/>
                  </a:lnTo>
                  <a:lnTo>
                    <a:pt x="126986" y="768186"/>
                  </a:lnTo>
                  <a:lnTo>
                    <a:pt x="3379" y="768186"/>
                  </a:lnTo>
                  <a:lnTo>
                    <a:pt x="0" y="771565"/>
                  </a:lnTo>
                  <a:lnTo>
                    <a:pt x="0" y="785728"/>
                  </a:lnTo>
                  <a:lnTo>
                    <a:pt x="3379" y="789108"/>
                  </a:lnTo>
                  <a:lnTo>
                    <a:pt x="503971" y="789108"/>
                  </a:lnTo>
                  <a:lnTo>
                    <a:pt x="507351" y="785728"/>
                  </a:lnTo>
                  <a:lnTo>
                    <a:pt x="507351" y="771565"/>
                  </a:lnTo>
                  <a:lnTo>
                    <a:pt x="503971" y="768186"/>
                  </a:lnTo>
                  <a:lnTo>
                    <a:pt x="499802" y="768186"/>
                  </a:lnTo>
                  <a:lnTo>
                    <a:pt x="142527" y="768186"/>
                  </a:lnTo>
                  <a:lnTo>
                    <a:pt x="142527" y="95984"/>
                  </a:lnTo>
                  <a:lnTo>
                    <a:pt x="214515" y="95984"/>
                  </a:lnTo>
                  <a:lnTo>
                    <a:pt x="214515" y="104131"/>
                  </a:lnTo>
                  <a:lnTo>
                    <a:pt x="216941" y="106556"/>
                  </a:lnTo>
                  <a:lnTo>
                    <a:pt x="272206" y="106556"/>
                  </a:lnTo>
                  <a:lnTo>
                    <a:pt x="274631" y="104131"/>
                  </a:lnTo>
                  <a:lnTo>
                    <a:pt x="274631" y="78512"/>
                  </a:lnTo>
                  <a:lnTo>
                    <a:pt x="272206" y="76086"/>
                  </a:lnTo>
                  <a:lnTo>
                    <a:pt x="216941" y="76086"/>
                  </a:lnTo>
                  <a:lnTo>
                    <a:pt x="214515" y="78512"/>
                  </a:lnTo>
                  <a:lnTo>
                    <a:pt x="214515" y="86659"/>
                  </a:lnTo>
                  <a:lnTo>
                    <a:pt x="142527" y="86659"/>
                  </a:lnTo>
                  <a:lnTo>
                    <a:pt x="142527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7518415" y="370740"/>
            <a:ext cx="377436" cy="715467"/>
            <a:chOff x="8259814" y="407355"/>
            <a:chExt cx="414655" cy="786130"/>
          </a:xfrm>
        </p:grpSpPr>
        <p:sp>
          <p:nvSpPr>
            <p:cNvPr id="61" name="object 61"/>
            <p:cNvSpPr/>
            <p:nvPr/>
          </p:nvSpPr>
          <p:spPr>
            <a:xfrm>
              <a:off x="8322632" y="553504"/>
              <a:ext cx="57150" cy="207010"/>
            </a:xfrm>
            <a:custGeom>
              <a:avLst/>
              <a:gdLst/>
              <a:ahLst/>
              <a:cxnLst/>
              <a:rect l="l" t="t" r="r" b="b"/>
              <a:pathLst>
                <a:path w="57150" h="207009">
                  <a:moveTo>
                    <a:pt x="4824" y="0"/>
                  </a:moveTo>
                  <a:lnTo>
                    <a:pt x="1391" y="0"/>
                  </a:lnTo>
                  <a:lnTo>
                    <a:pt x="0" y="1389"/>
                  </a:lnTo>
                  <a:lnTo>
                    <a:pt x="0" y="117292"/>
                  </a:lnTo>
                  <a:lnTo>
                    <a:pt x="2270" y="125459"/>
                  </a:lnTo>
                  <a:lnTo>
                    <a:pt x="51083" y="206474"/>
                  </a:lnTo>
                  <a:lnTo>
                    <a:pt x="52113" y="207008"/>
                  </a:lnTo>
                  <a:lnTo>
                    <a:pt x="53166" y="207008"/>
                  </a:lnTo>
                  <a:lnTo>
                    <a:pt x="54264" y="206865"/>
                  </a:lnTo>
                  <a:lnTo>
                    <a:pt x="56238" y="205675"/>
                  </a:lnTo>
                  <a:lnTo>
                    <a:pt x="56710" y="203766"/>
                  </a:lnTo>
                  <a:lnTo>
                    <a:pt x="8178" y="123219"/>
                  </a:lnTo>
                  <a:lnTo>
                    <a:pt x="6216" y="116159"/>
                  </a:lnTo>
                  <a:lnTo>
                    <a:pt x="6216" y="1389"/>
                  </a:lnTo>
                  <a:lnTo>
                    <a:pt x="482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259814" y="407355"/>
              <a:ext cx="414655" cy="786130"/>
            </a:xfrm>
            <a:custGeom>
              <a:avLst/>
              <a:gdLst/>
              <a:ahLst/>
              <a:cxnLst/>
              <a:rect l="l" t="t" r="r" b="b"/>
              <a:pathLst>
                <a:path w="414654" h="786130">
                  <a:moveTo>
                    <a:pt x="201157" y="0"/>
                  </a:moveTo>
                  <a:lnTo>
                    <a:pt x="185616" y="0"/>
                  </a:lnTo>
                  <a:lnTo>
                    <a:pt x="185616" y="188235"/>
                  </a:lnTo>
                  <a:lnTo>
                    <a:pt x="96542" y="188235"/>
                  </a:lnTo>
                  <a:lnTo>
                    <a:pt x="96542" y="174350"/>
                  </a:lnTo>
                  <a:lnTo>
                    <a:pt x="93030" y="170837"/>
                  </a:lnTo>
                  <a:lnTo>
                    <a:pt x="13007" y="170837"/>
                  </a:lnTo>
                  <a:lnTo>
                    <a:pt x="9494" y="174350"/>
                  </a:lnTo>
                  <a:lnTo>
                    <a:pt x="9494" y="211446"/>
                  </a:lnTo>
                  <a:lnTo>
                    <a:pt x="13007" y="214957"/>
                  </a:lnTo>
                  <a:lnTo>
                    <a:pt x="93030" y="214957"/>
                  </a:lnTo>
                  <a:lnTo>
                    <a:pt x="96542" y="211446"/>
                  </a:lnTo>
                  <a:lnTo>
                    <a:pt x="96542" y="197559"/>
                  </a:lnTo>
                  <a:lnTo>
                    <a:pt x="185616" y="197559"/>
                  </a:lnTo>
                  <a:lnTo>
                    <a:pt x="185616" y="765003"/>
                  </a:lnTo>
                  <a:lnTo>
                    <a:pt x="3378" y="765003"/>
                  </a:lnTo>
                  <a:lnTo>
                    <a:pt x="0" y="768383"/>
                  </a:lnTo>
                  <a:lnTo>
                    <a:pt x="0" y="782546"/>
                  </a:lnTo>
                  <a:lnTo>
                    <a:pt x="3378" y="785925"/>
                  </a:lnTo>
                  <a:lnTo>
                    <a:pt x="410726" y="785925"/>
                  </a:lnTo>
                  <a:lnTo>
                    <a:pt x="414106" y="782546"/>
                  </a:lnTo>
                  <a:lnTo>
                    <a:pt x="414106" y="768383"/>
                  </a:lnTo>
                  <a:lnTo>
                    <a:pt x="410726" y="765003"/>
                  </a:lnTo>
                  <a:lnTo>
                    <a:pt x="406557" y="765003"/>
                  </a:lnTo>
                  <a:lnTo>
                    <a:pt x="201157" y="765003"/>
                  </a:lnTo>
                  <a:lnTo>
                    <a:pt x="201157" y="397031"/>
                  </a:lnTo>
                  <a:lnTo>
                    <a:pt x="270007" y="397031"/>
                  </a:lnTo>
                  <a:lnTo>
                    <a:pt x="270007" y="410917"/>
                  </a:lnTo>
                  <a:lnTo>
                    <a:pt x="273518" y="414428"/>
                  </a:lnTo>
                  <a:lnTo>
                    <a:pt x="353543" y="414428"/>
                  </a:lnTo>
                  <a:lnTo>
                    <a:pt x="357055" y="410917"/>
                  </a:lnTo>
                  <a:lnTo>
                    <a:pt x="357055" y="373820"/>
                  </a:lnTo>
                  <a:lnTo>
                    <a:pt x="353543" y="370309"/>
                  </a:lnTo>
                  <a:lnTo>
                    <a:pt x="273518" y="370309"/>
                  </a:lnTo>
                  <a:lnTo>
                    <a:pt x="270007" y="373820"/>
                  </a:lnTo>
                  <a:lnTo>
                    <a:pt x="270007" y="387706"/>
                  </a:lnTo>
                  <a:lnTo>
                    <a:pt x="201157" y="387706"/>
                  </a:lnTo>
                  <a:lnTo>
                    <a:pt x="201157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/>
          <p:nvPr/>
        </p:nvSpPr>
        <p:spPr>
          <a:xfrm>
            <a:off x="6988128" y="584329"/>
            <a:ext cx="12138" cy="8669"/>
          </a:xfrm>
          <a:custGeom>
            <a:avLst/>
            <a:gdLst/>
            <a:ahLst/>
            <a:cxnLst/>
            <a:rect l="l" t="t" r="r" b="b"/>
            <a:pathLst>
              <a:path w="13334" h="9525">
                <a:moveTo>
                  <a:pt x="13157" y="0"/>
                </a:moveTo>
                <a:lnTo>
                  <a:pt x="0" y="0"/>
                </a:lnTo>
                <a:lnTo>
                  <a:pt x="0" y="9324"/>
                </a:lnTo>
                <a:lnTo>
                  <a:pt x="7131" y="9324"/>
                </a:lnTo>
                <a:lnTo>
                  <a:pt x="13157" y="0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114557" y="446714"/>
            <a:ext cx="14450" cy="8669"/>
          </a:xfrm>
          <a:custGeom>
            <a:avLst/>
            <a:gdLst/>
            <a:ahLst/>
            <a:cxnLst/>
            <a:rect l="l" t="t" r="r" b="b"/>
            <a:pathLst>
              <a:path w="15875" h="9525">
                <a:moveTo>
                  <a:pt x="15502" y="0"/>
                </a:moveTo>
                <a:lnTo>
                  <a:pt x="0" y="0"/>
                </a:lnTo>
                <a:lnTo>
                  <a:pt x="6253" y="9324"/>
                </a:lnTo>
                <a:lnTo>
                  <a:pt x="15502" y="9324"/>
                </a:lnTo>
                <a:lnTo>
                  <a:pt x="15502" y="0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048995" y="455200"/>
            <a:ext cx="14450" cy="19071"/>
          </a:xfrm>
          <a:custGeom>
            <a:avLst/>
            <a:gdLst/>
            <a:ahLst/>
            <a:cxnLst/>
            <a:rect l="l" t="t" r="r" b="b"/>
            <a:pathLst>
              <a:path w="15875" h="20954">
                <a:moveTo>
                  <a:pt x="15540" y="0"/>
                </a:moveTo>
                <a:lnTo>
                  <a:pt x="0" y="0"/>
                </a:lnTo>
                <a:lnTo>
                  <a:pt x="0" y="10572"/>
                </a:lnTo>
                <a:lnTo>
                  <a:pt x="15540" y="20891"/>
                </a:lnTo>
                <a:lnTo>
                  <a:pt x="15540" y="0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048995" y="592815"/>
            <a:ext cx="14450" cy="14448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5540" y="0"/>
                </a:moveTo>
                <a:lnTo>
                  <a:pt x="0" y="0"/>
                </a:lnTo>
                <a:lnTo>
                  <a:pt x="0" y="15302"/>
                </a:lnTo>
                <a:lnTo>
                  <a:pt x="15540" y="10571"/>
                </a:lnTo>
                <a:lnTo>
                  <a:pt x="15540" y="0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606292" y="542055"/>
            <a:ext cx="16184" cy="8669"/>
          </a:xfrm>
          <a:custGeom>
            <a:avLst/>
            <a:gdLst/>
            <a:ahLst/>
            <a:cxnLst/>
            <a:rect l="l" t="t" r="r" b="b"/>
            <a:pathLst>
              <a:path w="17779" h="9525">
                <a:moveTo>
                  <a:pt x="17475" y="0"/>
                </a:moveTo>
                <a:lnTo>
                  <a:pt x="0" y="0"/>
                </a:lnTo>
                <a:lnTo>
                  <a:pt x="0" y="9324"/>
                </a:lnTo>
                <a:lnTo>
                  <a:pt x="9892" y="9324"/>
                </a:lnTo>
                <a:lnTo>
                  <a:pt x="17475" y="0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687371" y="550541"/>
            <a:ext cx="14450" cy="10981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540" y="0"/>
                </a:moveTo>
                <a:lnTo>
                  <a:pt x="0" y="0"/>
                </a:lnTo>
                <a:lnTo>
                  <a:pt x="0" y="11870"/>
                </a:lnTo>
                <a:lnTo>
                  <a:pt x="15540" y="0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687371" y="732082"/>
            <a:ext cx="14450" cy="11558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5540" y="0"/>
                </a:moveTo>
                <a:lnTo>
                  <a:pt x="0" y="0"/>
                </a:lnTo>
                <a:lnTo>
                  <a:pt x="0" y="7997"/>
                </a:lnTo>
                <a:lnTo>
                  <a:pt x="15540" y="12646"/>
                </a:lnTo>
                <a:lnTo>
                  <a:pt x="15540" y="0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49940" y="723596"/>
            <a:ext cx="14450" cy="8669"/>
          </a:xfrm>
          <a:custGeom>
            <a:avLst/>
            <a:gdLst/>
            <a:ahLst/>
            <a:cxnLst/>
            <a:rect l="l" t="t" r="r" b="b"/>
            <a:pathLst>
              <a:path w="15875" h="9525">
                <a:moveTo>
                  <a:pt x="15651" y="0"/>
                </a:moveTo>
                <a:lnTo>
                  <a:pt x="8059" y="0"/>
                </a:lnTo>
                <a:lnTo>
                  <a:pt x="0" y="9324"/>
                </a:lnTo>
                <a:lnTo>
                  <a:pt x="15651" y="9324"/>
                </a:lnTo>
                <a:lnTo>
                  <a:pt x="15651" y="0"/>
                </a:lnTo>
                <a:close/>
              </a:path>
            </a:pathLst>
          </a:custGeom>
          <a:solidFill>
            <a:srgbClr val="F4956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71"/>
          <p:cNvGrpSpPr/>
          <p:nvPr/>
        </p:nvGrpSpPr>
        <p:grpSpPr>
          <a:xfrm>
            <a:off x="8020609" y="501922"/>
            <a:ext cx="449686" cy="143324"/>
            <a:chOff x="8811530" y="551493"/>
            <a:chExt cx="494030" cy="157480"/>
          </a:xfrm>
        </p:grpSpPr>
        <p:sp>
          <p:nvSpPr>
            <p:cNvPr id="72" name="object 72"/>
            <p:cNvSpPr/>
            <p:nvPr/>
          </p:nvSpPr>
          <p:spPr>
            <a:xfrm>
              <a:off x="8943836" y="569953"/>
              <a:ext cx="306705" cy="133985"/>
            </a:xfrm>
            <a:custGeom>
              <a:avLst/>
              <a:gdLst/>
              <a:ahLst/>
              <a:cxnLst/>
              <a:rect l="l" t="t" r="r" b="b"/>
              <a:pathLst>
                <a:path w="306704" h="133984">
                  <a:moveTo>
                    <a:pt x="16718" y="0"/>
                  </a:moveTo>
                  <a:lnTo>
                    <a:pt x="13362" y="1894"/>
                  </a:lnTo>
                  <a:lnTo>
                    <a:pt x="0" y="49890"/>
                  </a:lnTo>
                  <a:lnTo>
                    <a:pt x="1894" y="53246"/>
                  </a:lnTo>
                  <a:lnTo>
                    <a:pt x="289765" y="133393"/>
                  </a:lnTo>
                  <a:lnTo>
                    <a:pt x="293121" y="131499"/>
                  </a:lnTo>
                  <a:lnTo>
                    <a:pt x="305582" y="86739"/>
                  </a:lnTo>
                  <a:lnTo>
                    <a:pt x="306484" y="83502"/>
                  </a:lnTo>
                  <a:lnTo>
                    <a:pt x="304590" y="80147"/>
                  </a:lnTo>
                  <a:lnTo>
                    <a:pt x="16718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887553" y="551493"/>
              <a:ext cx="418465" cy="157480"/>
            </a:xfrm>
            <a:custGeom>
              <a:avLst/>
              <a:gdLst/>
              <a:ahLst/>
              <a:cxnLst/>
              <a:rect l="l" t="t" r="r" b="b"/>
              <a:pathLst>
                <a:path w="418465" h="157479">
                  <a:moveTo>
                    <a:pt x="16572" y="0"/>
                  </a:moveTo>
                  <a:lnTo>
                    <a:pt x="13887" y="1516"/>
                  </a:lnTo>
                  <a:lnTo>
                    <a:pt x="0" y="51393"/>
                  </a:lnTo>
                  <a:lnTo>
                    <a:pt x="160" y="52705"/>
                  </a:lnTo>
                  <a:lnTo>
                    <a:pt x="1436" y="54966"/>
                  </a:lnTo>
                  <a:lnTo>
                    <a:pt x="2476" y="55779"/>
                  </a:lnTo>
                  <a:lnTo>
                    <a:pt x="5029" y="56305"/>
                  </a:lnTo>
                  <a:lnTo>
                    <a:pt x="7157" y="56305"/>
                  </a:lnTo>
                  <a:lnTo>
                    <a:pt x="9116" y="54897"/>
                  </a:lnTo>
                  <a:lnTo>
                    <a:pt x="10326" y="50548"/>
                  </a:lnTo>
                  <a:lnTo>
                    <a:pt x="38378" y="56177"/>
                  </a:lnTo>
                  <a:lnTo>
                    <a:pt x="45476" y="57043"/>
                  </a:lnTo>
                  <a:lnTo>
                    <a:pt x="52553" y="56813"/>
                  </a:lnTo>
                  <a:lnTo>
                    <a:pt x="59510" y="55497"/>
                  </a:lnTo>
                  <a:lnTo>
                    <a:pt x="66250" y="53106"/>
                  </a:lnTo>
                  <a:lnTo>
                    <a:pt x="70145" y="51380"/>
                  </a:lnTo>
                  <a:lnTo>
                    <a:pt x="344952" y="130063"/>
                  </a:lnTo>
                  <a:lnTo>
                    <a:pt x="350757" y="142571"/>
                  </a:lnTo>
                  <a:lnTo>
                    <a:pt x="355841" y="146660"/>
                  </a:lnTo>
                  <a:lnTo>
                    <a:pt x="404171" y="157186"/>
                  </a:lnTo>
                  <a:lnTo>
                    <a:pt x="407501" y="157185"/>
                  </a:lnTo>
                  <a:lnTo>
                    <a:pt x="410568" y="154995"/>
                  </a:lnTo>
                  <a:lnTo>
                    <a:pt x="417920" y="130210"/>
                  </a:lnTo>
                  <a:lnTo>
                    <a:pt x="415820" y="126071"/>
                  </a:lnTo>
                  <a:lnTo>
                    <a:pt x="411980" y="124700"/>
                  </a:lnTo>
                  <a:lnTo>
                    <a:pt x="367541" y="108821"/>
                  </a:lnTo>
                  <a:lnTo>
                    <a:pt x="361520" y="109368"/>
                  </a:lnTo>
                  <a:lnTo>
                    <a:pt x="348802" y="116752"/>
                  </a:lnTo>
                  <a:lnTo>
                    <a:pt x="73155" y="39190"/>
                  </a:lnTo>
                  <a:lnTo>
                    <a:pt x="21913" y="8924"/>
                  </a:lnTo>
                  <a:lnTo>
                    <a:pt x="22880" y="5457"/>
                  </a:lnTo>
                  <a:lnTo>
                    <a:pt x="22721" y="4144"/>
                  </a:lnTo>
                  <a:lnTo>
                    <a:pt x="21445" y="1882"/>
                  </a:lnTo>
                  <a:lnTo>
                    <a:pt x="20405" y="1068"/>
                  </a:lnTo>
                  <a:lnTo>
                    <a:pt x="16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811526" y="662387"/>
              <a:ext cx="61594" cy="37465"/>
            </a:xfrm>
            <a:custGeom>
              <a:avLst/>
              <a:gdLst/>
              <a:ahLst/>
              <a:cxnLst/>
              <a:rect l="l" t="t" r="r" b="b"/>
              <a:pathLst>
                <a:path w="61595" h="37465">
                  <a:moveTo>
                    <a:pt x="61506" y="11074"/>
                  </a:moveTo>
                  <a:lnTo>
                    <a:pt x="61112" y="10693"/>
                  </a:lnTo>
                  <a:lnTo>
                    <a:pt x="51803" y="10693"/>
                  </a:lnTo>
                  <a:lnTo>
                    <a:pt x="52616" y="1816"/>
                  </a:lnTo>
                  <a:lnTo>
                    <a:pt x="50965" y="0"/>
                  </a:lnTo>
                  <a:lnTo>
                    <a:pt x="10541" y="0"/>
                  </a:lnTo>
                  <a:lnTo>
                    <a:pt x="8877" y="1816"/>
                  </a:lnTo>
                  <a:lnTo>
                    <a:pt x="9677" y="10693"/>
                  </a:lnTo>
                  <a:lnTo>
                    <a:pt x="381" y="10693"/>
                  </a:lnTo>
                  <a:lnTo>
                    <a:pt x="0" y="11074"/>
                  </a:lnTo>
                  <a:lnTo>
                    <a:pt x="0" y="18084"/>
                  </a:lnTo>
                  <a:lnTo>
                    <a:pt x="381" y="18465"/>
                  </a:lnTo>
                  <a:lnTo>
                    <a:pt x="10388" y="18465"/>
                  </a:lnTo>
                  <a:lnTo>
                    <a:pt x="11912" y="35052"/>
                  </a:lnTo>
                  <a:lnTo>
                    <a:pt x="14185" y="37122"/>
                  </a:lnTo>
                  <a:lnTo>
                    <a:pt x="44602" y="37122"/>
                  </a:lnTo>
                  <a:lnTo>
                    <a:pt x="47320" y="37122"/>
                  </a:lnTo>
                  <a:lnTo>
                    <a:pt x="49593" y="35052"/>
                  </a:lnTo>
                  <a:lnTo>
                    <a:pt x="51104" y="18465"/>
                  </a:lnTo>
                  <a:lnTo>
                    <a:pt x="60642" y="18465"/>
                  </a:lnTo>
                  <a:lnTo>
                    <a:pt x="61112" y="18465"/>
                  </a:lnTo>
                  <a:lnTo>
                    <a:pt x="61506" y="18084"/>
                  </a:lnTo>
                  <a:lnTo>
                    <a:pt x="61506" y="11074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5" name="object 75"/>
          <p:cNvGrpSpPr/>
          <p:nvPr/>
        </p:nvGrpSpPr>
        <p:grpSpPr>
          <a:xfrm>
            <a:off x="7973142" y="675054"/>
            <a:ext cx="151437" cy="145058"/>
            <a:chOff x="8759383" y="741724"/>
            <a:chExt cx="166370" cy="159385"/>
          </a:xfrm>
        </p:grpSpPr>
        <p:sp>
          <p:nvSpPr>
            <p:cNvPr id="76" name="object 76"/>
            <p:cNvSpPr/>
            <p:nvPr/>
          </p:nvSpPr>
          <p:spPr>
            <a:xfrm>
              <a:off x="8759383" y="805969"/>
              <a:ext cx="166370" cy="24130"/>
            </a:xfrm>
            <a:custGeom>
              <a:avLst/>
              <a:gdLst/>
              <a:ahLst/>
              <a:cxnLst/>
              <a:rect l="l" t="t" r="r" b="b"/>
              <a:pathLst>
                <a:path w="166370" h="24130">
                  <a:moveTo>
                    <a:pt x="88342" y="0"/>
                  </a:moveTo>
                  <a:lnTo>
                    <a:pt x="32316" y="2454"/>
                  </a:lnTo>
                  <a:lnTo>
                    <a:pt x="0" y="11187"/>
                  </a:lnTo>
                  <a:lnTo>
                    <a:pt x="0" y="12759"/>
                  </a:lnTo>
                  <a:lnTo>
                    <a:pt x="46145" y="22733"/>
                  </a:lnTo>
                  <a:lnTo>
                    <a:pt x="77456" y="23945"/>
                  </a:lnTo>
                  <a:lnTo>
                    <a:pt x="109594" y="23334"/>
                  </a:lnTo>
                  <a:lnTo>
                    <a:pt x="148803" y="19278"/>
                  </a:lnTo>
                  <a:lnTo>
                    <a:pt x="165798" y="12759"/>
                  </a:lnTo>
                  <a:lnTo>
                    <a:pt x="165798" y="11973"/>
                  </a:lnTo>
                  <a:lnTo>
                    <a:pt x="165798" y="11187"/>
                  </a:lnTo>
                  <a:lnTo>
                    <a:pt x="119651" y="1212"/>
                  </a:lnTo>
                  <a:lnTo>
                    <a:pt x="88342" y="0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759383" y="805969"/>
              <a:ext cx="166370" cy="24130"/>
            </a:xfrm>
            <a:custGeom>
              <a:avLst/>
              <a:gdLst/>
              <a:ahLst/>
              <a:cxnLst/>
              <a:rect l="l" t="t" r="r" b="b"/>
              <a:pathLst>
                <a:path w="166370" h="24130">
                  <a:moveTo>
                    <a:pt x="88342" y="0"/>
                  </a:moveTo>
                  <a:lnTo>
                    <a:pt x="32316" y="2454"/>
                  </a:lnTo>
                  <a:lnTo>
                    <a:pt x="0" y="11187"/>
                  </a:lnTo>
                  <a:lnTo>
                    <a:pt x="0" y="12759"/>
                  </a:lnTo>
                  <a:lnTo>
                    <a:pt x="46145" y="22733"/>
                  </a:lnTo>
                  <a:lnTo>
                    <a:pt x="77456" y="23945"/>
                  </a:lnTo>
                  <a:lnTo>
                    <a:pt x="109594" y="23334"/>
                  </a:lnTo>
                  <a:lnTo>
                    <a:pt x="148803" y="19278"/>
                  </a:lnTo>
                  <a:lnTo>
                    <a:pt x="165798" y="12759"/>
                  </a:lnTo>
                  <a:lnTo>
                    <a:pt x="165798" y="11973"/>
                  </a:lnTo>
                  <a:lnTo>
                    <a:pt x="165798" y="11187"/>
                  </a:lnTo>
                  <a:lnTo>
                    <a:pt x="119651" y="1212"/>
                  </a:lnTo>
                  <a:lnTo>
                    <a:pt x="88342" y="0"/>
                  </a:lnTo>
                  <a:close/>
                </a:path>
              </a:pathLst>
            </a:custGeom>
            <a:solidFill>
              <a:srgbClr val="FFFFFF">
                <a:alpha val="2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759383" y="817943"/>
              <a:ext cx="166370" cy="83185"/>
            </a:xfrm>
            <a:custGeom>
              <a:avLst/>
              <a:gdLst/>
              <a:ahLst/>
              <a:cxnLst/>
              <a:rect l="l" t="t" r="r" b="b"/>
              <a:pathLst>
                <a:path w="166370" h="83184">
                  <a:moveTo>
                    <a:pt x="165797" y="0"/>
                  </a:moveTo>
                  <a:lnTo>
                    <a:pt x="159282" y="4659"/>
                  </a:lnTo>
                  <a:lnTo>
                    <a:pt x="141516" y="8465"/>
                  </a:lnTo>
                  <a:lnTo>
                    <a:pt x="115166" y="11031"/>
                  </a:lnTo>
                  <a:lnTo>
                    <a:pt x="82897" y="11972"/>
                  </a:lnTo>
                  <a:lnTo>
                    <a:pt x="50630" y="11031"/>
                  </a:lnTo>
                  <a:lnTo>
                    <a:pt x="24280" y="8465"/>
                  </a:lnTo>
                  <a:lnTo>
                    <a:pt x="6514" y="4659"/>
                  </a:lnTo>
                  <a:lnTo>
                    <a:pt x="0" y="0"/>
                  </a:lnTo>
                  <a:lnTo>
                    <a:pt x="6514" y="32267"/>
                  </a:lnTo>
                  <a:lnTo>
                    <a:pt x="24280" y="58618"/>
                  </a:lnTo>
                  <a:lnTo>
                    <a:pt x="50630" y="76384"/>
                  </a:lnTo>
                  <a:lnTo>
                    <a:pt x="82897" y="82899"/>
                  </a:lnTo>
                  <a:lnTo>
                    <a:pt x="115166" y="76384"/>
                  </a:lnTo>
                  <a:lnTo>
                    <a:pt x="141516" y="58618"/>
                  </a:lnTo>
                  <a:lnTo>
                    <a:pt x="159282" y="32267"/>
                  </a:lnTo>
                  <a:lnTo>
                    <a:pt x="165797" y="0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826830" y="843489"/>
              <a:ext cx="29845" cy="35560"/>
            </a:xfrm>
            <a:custGeom>
              <a:avLst/>
              <a:gdLst/>
              <a:ahLst/>
              <a:cxnLst/>
              <a:rect l="l" t="t" r="r" b="b"/>
              <a:pathLst>
                <a:path w="29845" h="35559">
                  <a:moveTo>
                    <a:pt x="24917" y="21234"/>
                  </a:moveTo>
                  <a:lnTo>
                    <a:pt x="14109" y="10426"/>
                  </a:lnTo>
                  <a:lnTo>
                    <a:pt x="10807" y="10426"/>
                  </a:lnTo>
                  <a:lnTo>
                    <a:pt x="0" y="21234"/>
                  </a:lnTo>
                  <a:lnTo>
                    <a:pt x="0" y="24536"/>
                  </a:lnTo>
                  <a:lnTo>
                    <a:pt x="10807" y="35331"/>
                  </a:lnTo>
                  <a:lnTo>
                    <a:pt x="14109" y="35331"/>
                  </a:lnTo>
                  <a:lnTo>
                    <a:pt x="24917" y="24536"/>
                  </a:lnTo>
                  <a:lnTo>
                    <a:pt x="24917" y="22885"/>
                  </a:lnTo>
                  <a:lnTo>
                    <a:pt x="24917" y="21234"/>
                  </a:lnTo>
                  <a:close/>
                </a:path>
                <a:path w="29845" h="35559">
                  <a:moveTo>
                    <a:pt x="29438" y="2730"/>
                  </a:moveTo>
                  <a:lnTo>
                    <a:pt x="29070" y="1841"/>
                  </a:lnTo>
                  <a:lnTo>
                    <a:pt x="27597" y="368"/>
                  </a:lnTo>
                  <a:lnTo>
                    <a:pt x="26720" y="0"/>
                  </a:lnTo>
                  <a:lnTo>
                    <a:pt x="24638" y="0"/>
                  </a:lnTo>
                  <a:lnTo>
                    <a:pt x="23749" y="368"/>
                  </a:lnTo>
                  <a:lnTo>
                    <a:pt x="22275" y="1841"/>
                  </a:lnTo>
                  <a:lnTo>
                    <a:pt x="21907" y="2730"/>
                  </a:lnTo>
                  <a:lnTo>
                    <a:pt x="21907" y="4800"/>
                  </a:lnTo>
                  <a:lnTo>
                    <a:pt x="22275" y="5689"/>
                  </a:lnTo>
                  <a:lnTo>
                    <a:pt x="23749" y="7162"/>
                  </a:lnTo>
                  <a:lnTo>
                    <a:pt x="24638" y="7531"/>
                  </a:lnTo>
                  <a:lnTo>
                    <a:pt x="26720" y="7531"/>
                  </a:lnTo>
                  <a:lnTo>
                    <a:pt x="27597" y="7162"/>
                  </a:lnTo>
                  <a:lnTo>
                    <a:pt x="29070" y="5689"/>
                  </a:lnTo>
                  <a:lnTo>
                    <a:pt x="29438" y="4800"/>
                  </a:lnTo>
                  <a:lnTo>
                    <a:pt x="29438" y="3771"/>
                  </a:lnTo>
                  <a:lnTo>
                    <a:pt x="29438" y="2730"/>
                  </a:lnTo>
                  <a:close/>
                </a:path>
              </a:pathLst>
            </a:custGeom>
            <a:solidFill>
              <a:srgbClr val="FFFFFF">
                <a:alpha val="224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820582" y="741724"/>
              <a:ext cx="46990" cy="55880"/>
            </a:xfrm>
            <a:custGeom>
              <a:avLst/>
              <a:gdLst/>
              <a:ahLst/>
              <a:cxnLst/>
              <a:rect l="l" t="t" r="r" b="b"/>
              <a:pathLst>
                <a:path w="46990" h="55879">
                  <a:moveTo>
                    <a:pt x="14909" y="18478"/>
                  </a:moveTo>
                  <a:lnTo>
                    <a:pt x="8445" y="12014"/>
                  </a:lnTo>
                  <a:lnTo>
                    <a:pt x="6464" y="12014"/>
                  </a:lnTo>
                  <a:lnTo>
                    <a:pt x="0" y="18478"/>
                  </a:lnTo>
                  <a:lnTo>
                    <a:pt x="0" y="20459"/>
                  </a:lnTo>
                  <a:lnTo>
                    <a:pt x="6464" y="26924"/>
                  </a:lnTo>
                  <a:lnTo>
                    <a:pt x="8445" y="26924"/>
                  </a:lnTo>
                  <a:lnTo>
                    <a:pt x="14909" y="20459"/>
                  </a:lnTo>
                  <a:lnTo>
                    <a:pt x="14909" y="19469"/>
                  </a:lnTo>
                  <a:lnTo>
                    <a:pt x="14909" y="18478"/>
                  </a:lnTo>
                  <a:close/>
                </a:path>
                <a:path w="46990" h="55879">
                  <a:moveTo>
                    <a:pt x="22440" y="2730"/>
                  </a:moveTo>
                  <a:lnTo>
                    <a:pt x="22072" y="1841"/>
                  </a:lnTo>
                  <a:lnTo>
                    <a:pt x="20599" y="368"/>
                  </a:lnTo>
                  <a:lnTo>
                    <a:pt x="19710" y="0"/>
                  </a:lnTo>
                  <a:lnTo>
                    <a:pt x="17640" y="0"/>
                  </a:lnTo>
                  <a:lnTo>
                    <a:pt x="16751" y="368"/>
                  </a:lnTo>
                  <a:lnTo>
                    <a:pt x="15278" y="1841"/>
                  </a:lnTo>
                  <a:lnTo>
                    <a:pt x="14909" y="2730"/>
                  </a:lnTo>
                  <a:lnTo>
                    <a:pt x="14909" y="4813"/>
                  </a:lnTo>
                  <a:lnTo>
                    <a:pt x="15278" y="5689"/>
                  </a:lnTo>
                  <a:lnTo>
                    <a:pt x="16751" y="7162"/>
                  </a:lnTo>
                  <a:lnTo>
                    <a:pt x="17640" y="7531"/>
                  </a:lnTo>
                  <a:lnTo>
                    <a:pt x="19710" y="7531"/>
                  </a:lnTo>
                  <a:lnTo>
                    <a:pt x="20599" y="7162"/>
                  </a:lnTo>
                  <a:lnTo>
                    <a:pt x="22072" y="5689"/>
                  </a:lnTo>
                  <a:lnTo>
                    <a:pt x="22440" y="4813"/>
                  </a:lnTo>
                  <a:lnTo>
                    <a:pt x="22440" y="3771"/>
                  </a:lnTo>
                  <a:lnTo>
                    <a:pt x="22440" y="2730"/>
                  </a:lnTo>
                  <a:close/>
                </a:path>
                <a:path w="46990" h="55879">
                  <a:moveTo>
                    <a:pt x="46393" y="40728"/>
                  </a:moveTo>
                  <a:lnTo>
                    <a:pt x="35115" y="29438"/>
                  </a:lnTo>
                  <a:lnTo>
                    <a:pt x="31661" y="29438"/>
                  </a:lnTo>
                  <a:lnTo>
                    <a:pt x="20383" y="40728"/>
                  </a:lnTo>
                  <a:lnTo>
                    <a:pt x="20383" y="44170"/>
                  </a:lnTo>
                  <a:lnTo>
                    <a:pt x="31661" y="55460"/>
                  </a:lnTo>
                  <a:lnTo>
                    <a:pt x="35115" y="55460"/>
                  </a:lnTo>
                  <a:lnTo>
                    <a:pt x="46393" y="44170"/>
                  </a:lnTo>
                  <a:lnTo>
                    <a:pt x="46393" y="42443"/>
                  </a:lnTo>
                  <a:lnTo>
                    <a:pt x="46393" y="40728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1" name="object 81"/>
          <p:cNvGrpSpPr/>
          <p:nvPr/>
        </p:nvGrpSpPr>
        <p:grpSpPr>
          <a:xfrm>
            <a:off x="8033711" y="302433"/>
            <a:ext cx="30056" cy="208052"/>
            <a:chOff x="8825924" y="332303"/>
            <a:chExt cx="33020" cy="228600"/>
          </a:xfrm>
        </p:grpSpPr>
        <p:sp>
          <p:nvSpPr>
            <p:cNvPr id="82" name="object 82"/>
            <p:cNvSpPr/>
            <p:nvPr/>
          </p:nvSpPr>
          <p:spPr>
            <a:xfrm>
              <a:off x="8835123" y="333215"/>
              <a:ext cx="14604" cy="226060"/>
            </a:xfrm>
            <a:custGeom>
              <a:avLst/>
              <a:gdLst/>
              <a:ahLst/>
              <a:cxnLst/>
              <a:rect l="l" t="t" r="r" b="b"/>
              <a:pathLst>
                <a:path w="14604" h="226059">
                  <a:moveTo>
                    <a:pt x="14173" y="1270"/>
                  </a:moveTo>
                  <a:lnTo>
                    <a:pt x="13754" y="1270"/>
                  </a:lnTo>
                  <a:lnTo>
                    <a:pt x="13754" y="0"/>
                  </a:lnTo>
                  <a:lnTo>
                    <a:pt x="419" y="0"/>
                  </a:lnTo>
                  <a:lnTo>
                    <a:pt x="419" y="1270"/>
                  </a:lnTo>
                  <a:lnTo>
                    <a:pt x="0" y="1270"/>
                  </a:lnTo>
                  <a:lnTo>
                    <a:pt x="0" y="226060"/>
                  </a:lnTo>
                  <a:lnTo>
                    <a:pt x="14173" y="226060"/>
                  </a:lnTo>
                  <a:lnTo>
                    <a:pt x="14173" y="127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825916" y="332314"/>
              <a:ext cx="33020" cy="228600"/>
            </a:xfrm>
            <a:custGeom>
              <a:avLst/>
              <a:gdLst/>
              <a:ahLst/>
              <a:cxnLst/>
              <a:rect l="l" t="t" r="r" b="b"/>
              <a:pathLst>
                <a:path w="33020" h="228600">
                  <a:moveTo>
                    <a:pt x="32575" y="157670"/>
                  </a:moveTo>
                  <a:lnTo>
                    <a:pt x="32143" y="157238"/>
                  </a:lnTo>
                  <a:lnTo>
                    <a:pt x="24650" y="157238"/>
                  </a:lnTo>
                  <a:lnTo>
                    <a:pt x="24650" y="3746"/>
                  </a:lnTo>
                  <a:lnTo>
                    <a:pt x="23444" y="2540"/>
                  </a:lnTo>
                  <a:lnTo>
                    <a:pt x="22110" y="1206"/>
                  </a:lnTo>
                  <a:lnTo>
                    <a:pt x="22110" y="5143"/>
                  </a:lnTo>
                  <a:lnTo>
                    <a:pt x="22110" y="223151"/>
                  </a:lnTo>
                  <a:lnTo>
                    <a:pt x="19494" y="225767"/>
                  </a:lnTo>
                  <a:lnTo>
                    <a:pt x="13081" y="225767"/>
                  </a:lnTo>
                  <a:lnTo>
                    <a:pt x="10477" y="223151"/>
                  </a:lnTo>
                  <a:lnTo>
                    <a:pt x="10477" y="165938"/>
                  </a:lnTo>
                  <a:lnTo>
                    <a:pt x="15024" y="165938"/>
                  </a:lnTo>
                  <a:lnTo>
                    <a:pt x="15024" y="204863"/>
                  </a:lnTo>
                  <a:lnTo>
                    <a:pt x="12712" y="204863"/>
                  </a:lnTo>
                  <a:lnTo>
                    <a:pt x="12712" y="222110"/>
                  </a:lnTo>
                  <a:lnTo>
                    <a:pt x="13055" y="222465"/>
                  </a:lnTo>
                  <a:lnTo>
                    <a:pt x="19088" y="222465"/>
                  </a:lnTo>
                  <a:lnTo>
                    <a:pt x="19519" y="222465"/>
                  </a:lnTo>
                  <a:lnTo>
                    <a:pt x="19875" y="222110"/>
                  </a:lnTo>
                  <a:lnTo>
                    <a:pt x="19875" y="204863"/>
                  </a:lnTo>
                  <a:lnTo>
                    <a:pt x="17564" y="204863"/>
                  </a:lnTo>
                  <a:lnTo>
                    <a:pt x="17564" y="182867"/>
                  </a:lnTo>
                  <a:lnTo>
                    <a:pt x="22110" y="182867"/>
                  </a:lnTo>
                  <a:lnTo>
                    <a:pt x="22110" y="181178"/>
                  </a:lnTo>
                  <a:lnTo>
                    <a:pt x="17564" y="181178"/>
                  </a:lnTo>
                  <a:lnTo>
                    <a:pt x="17564" y="173278"/>
                  </a:lnTo>
                  <a:lnTo>
                    <a:pt x="22110" y="173278"/>
                  </a:lnTo>
                  <a:lnTo>
                    <a:pt x="22110" y="171577"/>
                  </a:lnTo>
                  <a:lnTo>
                    <a:pt x="17564" y="171577"/>
                  </a:lnTo>
                  <a:lnTo>
                    <a:pt x="17564" y="165938"/>
                  </a:lnTo>
                  <a:lnTo>
                    <a:pt x="22110" y="165938"/>
                  </a:lnTo>
                  <a:lnTo>
                    <a:pt x="22110" y="157238"/>
                  </a:lnTo>
                  <a:lnTo>
                    <a:pt x="17564" y="157238"/>
                  </a:lnTo>
                  <a:lnTo>
                    <a:pt x="17564" y="154089"/>
                  </a:lnTo>
                  <a:lnTo>
                    <a:pt x="22110" y="154089"/>
                  </a:lnTo>
                  <a:lnTo>
                    <a:pt x="22110" y="152387"/>
                  </a:lnTo>
                  <a:lnTo>
                    <a:pt x="17564" y="152387"/>
                  </a:lnTo>
                  <a:lnTo>
                    <a:pt x="17564" y="144487"/>
                  </a:lnTo>
                  <a:lnTo>
                    <a:pt x="22110" y="144487"/>
                  </a:lnTo>
                  <a:lnTo>
                    <a:pt x="22110" y="142798"/>
                  </a:lnTo>
                  <a:lnTo>
                    <a:pt x="17564" y="142798"/>
                  </a:lnTo>
                  <a:lnTo>
                    <a:pt x="17564" y="134899"/>
                  </a:lnTo>
                  <a:lnTo>
                    <a:pt x="22110" y="134899"/>
                  </a:lnTo>
                  <a:lnTo>
                    <a:pt x="22110" y="133210"/>
                  </a:lnTo>
                  <a:lnTo>
                    <a:pt x="17564" y="133210"/>
                  </a:lnTo>
                  <a:lnTo>
                    <a:pt x="17564" y="125298"/>
                  </a:lnTo>
                  <a:lnTo>
                    <a:pt x="22110" y="125298"/>
                  </a:lnTo>
                  <a:lnTo>
                    <a:pt x="22110" y="123609"/>
                  </a:lnTo>
                  <a:lnTo>
                    <a:pt x="17564" y="123609"/>
                  </a:lnTo>
                  <a:lnTo>
                    <a:pt x="17564" y="115709"/>
                  </a:lnTo>
                  <a:lnTo>
                    <a:pt x="22110" y="115709"/>
                  </a:lnTo>
                  <a:lnTo>
                    <a:pt x="22110" y="114020"/>
                  </a:lnTo>
                  <a:lnTo>
                    <a:pt x="17564" y="114020"/>
                  </a:lnTo>
                  <a:lnTo>
                    <a:pt x="17564" y="106121"/>
                  </a:lnTo>
                  <a:lnTo>
                    <a:pt x="22110" y="106121"/>
                  </a:lnTo>
                  <a:lnTo>
                    <a:pt x="22110" y="104419"/>
                  </a:lnTo>
                  <a:lnTo>
                    <a:pt x="17564" y="104419"/>
                  </a:lnTo>
                  <a:lnTo>
                    <a:pt x="17564" y="96520"/>
                  </a:lnTo>
                  <a:lnTo>
                    <a:pt x="22110" y="96520"/>
                  </a:lnTo>
                  <a:lnTo>
                    <a:pt x="22110" y="94830"/>
                  </a:lnTo>
                  <a:lnTo>
                    <a:pt x="17564" y="94830"/>
                  </a:lnTo>
                  <a:lnTo>
                    <a:pt x="17564" y="86931"/>
                  </a:lnTo>
                  <a:lnTo>
                    <a:pt x="22110" y="86931"/>
                  </a:lnTo>
                  <a:lnTo>
                    <a:pt x="22110" y="85229"/>
                  </a:lnTo>
                  <a:lnTo>
                    <a:pt x="17564" y="85229"/>
                  </a:lnTo>
                  <a:lnTo>
                    <a:pt x="17564" y="77330"/>
                  </a:lnTo>
                  <a:lnTo>
                    <a:pt x="22110" y="77330"/>
                  </a:lnTo>
                  <a:lnTo>
                    <a:pt x="22110" y="75641"/>
                  </a:lnTo>
                  <a:lnTo>
                    <a:pt x="17564" y="75641"/>
                  </a:lnTo>
                  <a:lnTo>
                    <a:pt x="17564" y="67741"/>
                  </a:lnTo>
                  <a:lnTo>
                    <a:pt x="22110" y="67741"/>
                  </a:lnTo>
                  <a:lnTo>
                    <a:pt x="22110" y="66052"/>
                  </a:lnTo>
                  <a:lnTo>
                    <a:pt x="17564" y="66052"/>
                  </a:lnTo>
                  <a:lnTo>
                    <a:pt x="17564" y="58140"/>
                  </a:lnTo>
                  <a:lnTo>
                    <a:pt x="22110" y="58140"/>
                  </a:lnTo>
                  <a:lnTo>
                    <a:pt x="22110" y="56451"/>
                  </a:lnTo>
                  <a:lnTo>
                    <a:pt x="17564" y="56451"/>
                  </a:lnTo>
                  <a:lnTo>
                    <a:pt x="17564" y="48552"/>
                  </a:lnTo>
                  <a:lnTo>
                    <a:pt x="22110" y="48552"/>
                  </a:lnTo>
                  <a:lnTo>
                    <a:pt x="22110" y="46863"/>
                  </a:lnTo>
                  <a:lnTo>
                    <a:pt x="17564" y="46863"/>
                  </a:lnTo>
                  <a:lnTo>
                    <a:pt x="17564" y="38963"/>
                  </a:lnTo>
                  <a:lnTo>
                    <a:pt x="22110" y="38963"/>
                  </a:lnTo>
                  <a:lnTo>
                    <a:pt x="22110" y="37261"/>
                  </a:lnTo>
                  <a:lnTo>
                    <a:pt x="17564" y="37261"/>
                  </a:lnTo>
                  <a:lnTo>
                    <a:pt x="17564" y="29362"/>
                  </a:lnTo>
                  <a:lnTo>
                    <a:pt x="22110" y="29362"/>
                  </a:lnTo>
                  <a:lnTo>
                    <a:pt x="22110" y="27673"/>
                  </a:lnTo>
                  <a:lnTo>
                    <a:pt x="17564" y="27673"/>
                  </a:lnTo>
                  <a:lnTo>
                    <a:pt x="17564" y="19773"/>
                  </a:lnTo>
                  <a:lnTo>
                    <a:pt x="22110" y="19773"/>
                  </a:lnTo>
                  <a:lnTo>
                    <a:pt x="22110" y="18072"/>
                  </a:lnTo>
                  <a:lnTo>
                    <a:pt x="17564" y="18072"/>
                  </a:lnTo>
                  <a:lnTo>
                    <a:pt x="17564" y="14871"/>
                  </a:lnTo>
                  <a:lnTo>
                    <a:pt x="17310" y="14871"/>
                  </a:lnTo>
                  <a:lnTo>
                    <a:pt x="17310" y="13601"/>
                  </a:lnTo>
                  <a:lnTo>
                    <a:pt x="15265" y="13601"/>
                  </a:lnTo>
                  <a:lnTo>
                    <a:pt x="15265" y="14871"/>
                  </a:lnTo>
                  <a:lnTo>
                    <a:pt x="15024" y="14871"/>
                  </a:lnTo>
                  <a:lnTo>
                    <a:pt x="15024" y="157238"/>
                  </a:lnTo>
                  <a:lnTo>
                    <a:pt x="10477" y="157238"/>
                  </a:lnTo>
                  <a:lnTo>
                    <a:pt x="10477" y="5143"/>
                  </a:lnTo>
                  <a:lnTo>
                    <a:pt x="13081" y="2540"/>
                  </a:lnTo>
                  <a:lnTo>
                    <a:pt x="19494" y="2540"/>
                  </a:lnTo>
                  <a:lnTo>
                    <a:pt x="22110" y="5143"/>
                  </a:lnTo>
                  <a:lnTo>
                    <a:pt x="22110" y="1206"/>
                  </a:lnTo>
                  <a:lnTo>
                    <a:pt x="20904" y="0"/>
                  </a:lnTo>
                  <a:lnTo>
                    <a:pt x="11684" y="0"/>
                  </a:lnTo>
                  <a:lnTo>
                    <a:pt x="7937" y="3746"/>
                  </a:lnTo>
                  <a:lnTo>
                    <a:pt x="7937" y="157238"/>
                  </a:lnTo>
                  <a:lnTo>
                    <a:pt x="431" y="157238"/>
                  </a:lnTo>
                  <a:lnTo>
                    <a:pt x="0" y="157670"/>
                  </a:lnTo>
                  <a:lnTo>
                    <a:pt x="0" y="165506"/>
                  </a:lnTo>
                  <a:lnTo>
                    <a:pt x="431" y="165938"/>
                  </a:lnTo>
                  <a:lnTo>
                    <a:pt x="7937" y="165938"/>
                  </a:lnTo>
                  <a:lnTo>
                    <a:pt x="7937" y="224548"/>
                  </a:lnTo>
                  <a:lnTo>
                    <a:pt x="11684" y="228307"/>
                  </a:lnTo>
                  <a:lnTo>
                    <a:pt x="20904" y="228307"/>
                  </a:lnTo>
                  <a:lnTo>
                    <a:pt x="23444" y="225767"/>
                  </a:lnTo>
                  <a:lnTo>
                    <a:pt x="24650" y="224548"/>
                  </a:lnTo>
                  <a:lnTo>
                    <a:pt x="24650" y="165938"/>
                  </a:lnTo>
                  <a:lnTo>
                    <a:pt x="31623" y="165938"/>
                  </a:lnTo>
                  <a:lnTo>
                    <a:pt x="32143" y="165938"/>
                  </a:lnTo>
                  <a:lnTo>
                    <a:pt x="32575" y="165506"/>
                  </a:lnTo>
                  <a:lnTo>
                    <a:pt x="32575" y="15767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4" name="object 8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98006" y="839246"/>
            <a:ext cx="101376" cy="246697"/>
          </a:xfrm>
          <a:prstGeom prst="rect">
            <a:avLst/>
          </a:prstGeom>
        </p:spPr>
      </p:pic>
      <p:sp>
        <p:nvSpPr>
          <p:cNvPr id="85" name="object 85"/>
          <p:cNvSpPr/>
          <p:nvPr/>
        </p:nvSpPr>
        <p:spPr>
          <a:xfrm>
            <a:off x="8423157" y="1035599"/>
            <a:ext cx="206347" cy="50857"/>
          </a:xfrm>
          <a:custGeom>
            <a:avLst/>
            <a:gdLst/>
            <a:ahLst/>
            <a:cxnLst/>
            <a:rect l="l" t="t" r="r" b="b"/>
            <a:pathLst>
              <a:path w="226695" h="55880">
                <a:moveTo>
                  <a:pt x="226667" y="0"/>
                </a:moveTo>
                <a:lnTo>
                  <a:pt x="0" y="0"/>
                </a:lnTo>
                <a:lnTo>
                  <a:pt x="0" y="55317"/>
                </a:lnTo>
                <a:lnTo>
                  <a:pt x="226667" y="55317"/>
                </a:lnTo>
                <a:lnTo>
                  <a:pt x="226667" y="0"/>
                </a:lnTo>
                <a:close/>
              </a:path>
            </a:pathLst>
          </a:custGeom>
          <a:solidFill>
            <a:srgbClr val="2940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497090" y="677074"/>
            <a:ext cx="58955" cy="168753"/>
          </a:xfrm>
          <a:custGeom>
            <a:avLst/>
            <a:gdLst/>
            <a:ahLst/>
            <a:cxnLst/>
            <a:rect l="l" t="t" r="r" b="b"/>
            <a:pathLst>
              <a:path w="64770" h="185419">
                <a:moveTo>
                  <a:pt x="64211" y="163029"/>
                </a:moveTo>
                <a:lnTo>
                  <a:pt x="63817" y="162623"/>
                </a:lnTo>
                <a:lnTo>
                  <a:pt x="52806" y="162623"/>
                </a:lnTo>
                <a:lnTo>
                  <a:pt x="53975" y="149974"/>
                </a:lnTo>
                <a:lnTo>
                  <a:pt x="52311" y="148158"/>
                </a:lnTo>
                <a:lnTo>
                  <a:pt x="40703" y="148158"/>
                </a:lnTo>
                <a:lnTo>
                  <a:pt x="40703" y="12344"/>
                </a:lnTo>
                <a:lnTo>
                  <a:pt x="48425" y="10134"/>
                </a:lnTo>
                <a:lnTo>
                  <a:pt x="48514" y="381"/>
                </a:lnTo>
                <a:lnTo>
                  <a:pt x="48145" y="0"/>
                </a:lnTo>
                <a:lnTo>
                  <a:pt x="47205" y="0"/>
                </a:lnTo>
                <a:lnTo>
                  <a:pt x="46824" y="381"/>
                </a:lnTo>
                <a:lnTo>
                  <a:pt x="46748" y="9296"/>
                </a:lnTo>
                <a:lnTo>
                  <a:pt x="39001" y="10998"/>
                </a:lnTo>
                <a:lnTo>
                  <a:pt x="39001" y="147320"/>
                </a:lnTo>
                <a:lnTo>
                  <a:pt x="26873" y="147320"/>
                </a:lnTo>
                <a:lnTo>
                  <a:pt x="26873" y="10731"/>
                </a:lnTo>
                <a:lnTo>
                  <a:pt x="18453" y="9271"/>
                </a:lnTo>
                <a:lnTo>
                  <a:pt x="18453" y="381"/>
                </a:lnTo>
                <a:lnTo>
                  <a:pt x="18072" y="0"/>
                </a:lnTo>
                <a:lnTo>
                  <a:pt x="17145" y="0"/>
                </a:lnTo>
                <a:lnTo>
                  <a:pt x="16764" y="381"/>
                </a:lnTo>
                <a:lnTo>
                  <a:pt x="16764" y="9080"/>
                </a:lnTo>
                <a:lnTo>
                  <a:pt x="23025" y="11531"/>
                </a:lnTo>
                <a:lnTo>
                  <a:pt x="25184" y="12128"/>
                </a:lnTo>
                <a:lnTo>
                  <a:pt x="25184" y="148158"/>
                </a:lnTo>
                <a:lnTo>
                  <a:pt x="11887" y="148158"/>
                </a:lnTo>
                <a:lnTo>
                  <a:pt x="10236" y="149974"/>
                </a:lnTo>
                <a:lnTo>
                  <a:pt x="11379" y="162623"/>
                </a:lnTo>
                <a:lnTo>
                  <a:pt x="393" y="162623"/>
                </a:lnTo>
                <a:lnTo>
                  <a:pt x="0" y="163029"/>
                </a:lnTo>
                <a:lnTo>
                  <a:pt x="0" y="170421"/>
                </a:lnTo>
                <a:lnTo>
                  <a:pt x="393" y="170827"/>
                </a:lnTo>
                <a:lnTo>
                  <a:pt x="12128" y="170827"/>
                </a:lnTo>
                <a:lnTo>
                  <a:pt x="13271" y="183210"/>
                </a:lnTo>
                <a:lnTo>
                  <a:pt x="15532" y="185280"/>
                </a:lnTo>
                <a:lnTo>
                  <a:pt x="45961" y="185280"/>
                </a:lnTo>
                <a:lnTo>
                  <a:pt x="48679" y="185280"/>
                </a:lnTo>
                <a:lnTo>
                  <a:pt x="50939" y="183210"/>
                </a:lnTo>
                <a:lnTo>
                  <a:pt x="52057" y="170827"/>
                </a:lnTo>
                <a:lnTo>
                  <a:pt x="63309" y="170827"/>
                </a:lnTo>
                <a:lnTo>
                  <a:pt x="63817" y="170827"/>
                </a:lnTo>
                <a:lnTo>
                  <a:pt x="64211" y="170421"/>
                </a:lnTo>
                <a:lnTo>
                  <a:pt x="64211" y="163029"/>
                </a:lnTo>
                <a:close/>
              </a:path>
            </a:pathLst>
          </a:custGeom>
          <a:solidFill>
            <a:srgbClr val="2940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7" name="object 87"/>
          <p:cNvGrpSpPr/>
          <p:nvPr/>
        </p:nvGrpSpPr>
        <p:grpSpPr>
          <a:xfrm>
            <a:off x="8462564" y="912283"/>
            <a:ext cx="124849" cy="110961"/>
            <a:chOff x="9297066" y="1002384"/>
            <a:chExt cx="137160" cy="121920"/>
          </a:xfrm>
        </p:grpSpPr>
        <p:sp>
          <p:nvSpPr>
            <p:cNvPr id="88" name="object 88"/>
            <p:cNvSpPr/>
            <p:nvPr/>
          </p:nvSpPr>
          <p:spPr>
            <a:xfrm>
              <a:off x="9297060" y="1002391"/>
              <a:ext cx="137160" cy="121920"/>
            </a:xfrm>
            <a:custGeom>
              <a:avLst/>
              <a:gdLst/>
              <a:ahLst/>
              <a:cxnLst/>
              <a:rect l="l" t="t" r="r" b="b"/>
              <a:pathLst>
                <a:path w="137159" h="121919">
                  <a:moveTo>
                    <a:pt x="70218" y="25361"/>
                  </a:moveTo>
                  <a:lnTo>
                    <a:pt x="63449" y="18592"/>
                  </a:lnTo>
                  <a:lnTo>
                    <a:pt x="61379" y="18592"/>
                  </a:lnTo>
                  <a:lnTo>
                    <a:pt x="54610" y="25361"/>
                  </a:lnTo>
                  <a:lnTo>
                    <a:pt x="54610" y="27432"/>
                  </a:lnTo>
                  <a:lnTo>
                    <a:pt x="61379" y="34201"/>
                  </a:lnTo>
                  <a:lnTo>
                    <a:pt x="63449" y="34201"/>
                  </a:lnTo>
                  <a:lnTo>
                    <a:pt x="70218" y="27432"/>
                  </a:lnTo>
                  <a:lnTo>
                    <a:pt x="70218" y="26390"/>
                  </a:lnTo>
                  <a:lnTo>
                    <a:pt x="70218" y="25361"/>
                  </a:lnTo>
                  <a:close/>
                </a:path>
                <a:path w="137159" h="121919">
                  <a:moveTo>
                    <a:pt x="79679" y="3492"/>
                  </a:moveTo>
                  <a:lnTo>
                    <a:pt x="79209" y="2349"/>
                  </a:lnTo>
                  <a:lnTo>
                    <a:pt x="77330" y="469"/>
                  </a:lnTo>
                  <a:lnTo>
                    <a:pt x="76187" y="0"/>
                  </a:lnTo>
                  <a:lnTo>
                    <a:pt x="73533" y="0"/>
                  </a:lnTo>
                  <a:lnTo>
                    <a:pt x="72390" y="469"/>
                  </a:lnTo>
                  <a:lnTo>
                    <a:pt x="70510" y="2349"/>
                  </a:lnTo>
                  <a:lnTo>
                    <a:pt x="70040" y="3492"/>
                  </a:lnTo>
                  <a:lnTo>
                    <a:pt x="70040" y="6146"/>
                  </a:lnTo>
                  <a:lnTo>
                    <a:pt x="70510" y="7289"/>
                  </a:lnTo>
                  <a:lnTo>
                    <a:pt x="72390" y="9169"/>
                  </a:lnTo>
                  <a:lnTo>
                    <a:pt x="73533" y="9639"/>
                  </a:lnTo>
                  <a:lnTo>
                    <a:pt x="76187" y="9639"/>
                  </a:lnTo>
                  <a:lnTo>
                    <a:pt x="77330" y="9169"/>
                  </a:lnTo>
                  <a:lnTo>
                    <a:pt x="79209" y="7289"/>
                  </a:lnTo>
                  <a:lnTo>
                    <a:pt x="79679" y="6146"/>
                  </a:lnTo>
                  <a:lnTo>
                    <a:pt x="79679" y="4813"/>
                  </a:lnTo>
                  <a:lnTo>
                    <a:pt x="79679" y="3492"/>
                  </a:lnTo>
                  <a:close/>
                </a:path>
                <a:path w="137159" h="121919">
                  <a:moveTo>
                    <a:pt x="137121" y="108483"/>
                  </a:moveTo>
                  <a:lnTo>
                    <a:pt x="135382" y="101701"/>
                  </a:lnTo>
                  <a:lnTo>
                    <a:pt x="102146" y="43154"/>
                  </a:lnTo>
                  <a:lnTo>
                    <a:pt x="37934" y="43154"/>
                  </a:lnTo>
                  <a:lnTo>
                    <a:pt x="1993" y="101269"/>
                  </a:lnTo>
                  <a:lnTo>
                    <a:pt x="0" y="108115"/>
                  </a:lnTo>
                  <a:lnTo>
                    <a:pt x="1689" y="114617"/>
                  </a:lnTo>
                  <a:lnTo>
                    <a:pt x="6324" y="119468"/>
                  </a:lnTo>
                  <a:lnTo>
                    <a:pt x="13195" y="121373"/>
                  </a:lnTo>
                  <a:lnTo>
                    <a:pt x="123926" y="121373"/>
                  </a:lnTo>
                  <a:lnTo>
                    <a:pt x="130683" y="119545"/>
                  </a:lnTo>
                  <a:lnTo>
                    <a:pt x="135318" y="114833"/>
                  </a:lnTo>
                  <a:lnTo>
                    <a:pt x="137121" y="108483"/>
                  </a:lnTo>
                  <a:close/>
                </a:path>
              </a:pathLst>
            </a:custGeom>
            <a:solidFill>
              <a:srgbClr val="F49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354655" y="1064570"/>
              <a:ext cx="25400" cy="29845"/>
            </a:xfrm>
            <a:custGeom>
              <a:avLst/>
              <a:gdLst/>
              <a:ahLst/>
              <a:cxnLst/>
              <a:rect l="l" t="t" r="r" b="b"/>
              <a:pathLst>
                <a:path w="25400" h="29844">
                  <a:moveTo>
                    <a:pt x="9639" y="3492"/>
                  </a:moveTo>
                  <a:lnTo>
                    <a:pt x="9169" y="2362"/>
                  </a:lnTo>
                  <a:lnTo>
                    <a:pt x="7289" y="482"/>
                  </a:lnTo>
                  <a:lnTo>
                    <a:pt x="6146" y="0"/>
                  </a:lnTo>
                  <a:lnTo>
                    <a:pt x="3492" y="0"/>
                  </a:lnTo>
                  <a:lnTo>
                    <a:pt x="2349" y="482"/>
                  </a:lnTo>
                  <a:lnTo>
                    <a:pt x="469" y="2362"/>
                  </a:lnTo>
                  <a:lnTo>
                    <a:pt x="0" y="3492"/>
                  </a:lnTo>
                  <a:lnTo>
                    <a:pt x="0" y="6159"/>
                  </a:lnTo>
                  <a:lnTo>
                    <a:pt x="469" y="7289"/>
                  </a:lnTo>
                  <a:lnTo>
                    <a:pt x="2349" y="9169"/>
                  </a:lnTo>
                  <a:lnTo>
                    <a:pt x="3492" y="9639"/>
                  </a:lnTo>
                  <a:lnTo>
                    <a:pt x="6146" y="9639"/>
                  </a:lnTo>
                  <a:lnTo>
                    <a:pt x="7289" y="9169"/>
                  </a:lnTo>
                  <a:lnTo>
                    <a:pt x="9169" y="7289"/>
                  </a:lnTo>
                  <a:lnTo>
                    <a:pt x="9639" y="6159"/>
                  </a:lnTo>
                  <a:lnTo>
                    <a:pt x="9639" y="4826"/>
                  </a:lnTo>
                  <a:lnTo>
                    <a:pt x="9639" y="3492"/>
                  </a:lnTo>
                  <a:close/>
                </a:path>
                <a:path w="25400" h="29844">
                  <a:moveTo>
                    <a:pt x="25247" y="20548"/>
                  </a:moveTo>
                  <a:lnTo>
                    <a:pt x="18478" y="13779"/>
                  </a:lnTo>
                  <a:lnTo>
                    <a:pt x="16408" y="13779"/>
                  </a:lnTo>
                  <a:lnTo>
                    <a:pt x="9639" y="20548"/>
                  </a:lnTo>
                  <a:lnTo>
                    <a:pt x="9639" y="22618"/>
                  </a:lnTo>
                  <a:lnTo>
                    <a:pt x="16408" y="29387"/>
                  </a:lnTo>
                  <a:lnTo>
                    <a:pt x="18478" y="29387"/>
                  </a:lnTo>
                  <a:lnTo>
                    <a:pt x="25247" y="22618"/>
                  </a:lnTo>
                  <a:lnTo>
                    <a:pt x="25247" y="21577"/>
                  </a:lnTo>
                  <a:lnTo>
                    <a:pt x="25247" y="20548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/>
          <p:nvPr/>
        </p:nvSpPr>
        <p:spPr>
          <a:xfrm>
            <a:off x="8054338" y="521754"/>
            <a:ext cx="65892" cy="228857"/>
          </a:xfrm>
          <a:custGeom>
            <a:avLst/>
            <a:gdLst/>
            <a:ahLst/>
            <a:cxnLst/>
            <a:rect l="l" t="t" r="r" b="b"/>
            <a:pathLst>
              <a:path w="72390" h="251459">
                <a:moveTo>
                  <a:pt x="5384" y="254"/>
                </a:moveTo>
                <a:lnTo>
                  <a:pt x="5130" y="0"/>
                </a:lnTo>
                <a:lnTo>
                  <a:pt x="419" y="0"/>
                </a:lnTo>
                <a:lnTo>
                  <a:pt x="152" y="254"/>
                </a:lnTo>
                <a:lnTo>
                  <a:pt x="152" y="70700"/>
                </a:lnTo>
                <a:lnTo>
                  <a:pt x="419" y="70967"/>
                </a:lnTo>
                <a:lnTo>
                  <a:pt x="4813" y="70967"/>
                </a:lnTo>
                <a:lnTo>
                  <a:pt x="5130" y="70967"/>
                </a:lnTo>
                <a:lnTo>
                  <a:pt x="5384" y="70700"/>
                </a:lnTo>
                <a:lnTo>
                  <a:pt x="5384" y="254"/>
                </a:lnTo>
                <a:close/>
              </a:path>
              <a:path w="72390" h="251459">
                <a:moveTo>
                  <a:pt x="71805" y="247853"/>
                </a:moveTo>
                <a:lnTo>
                  <a:pt x="53886" y="196392"/>
                </a:lnTo>
                <a:lnTo>
                  <a:pt x="10922" y="170395"/>
                </a:lnTo>
                <a:lnTo>
                  <a:pt x="8597" y="170053"/>
                </a:lnTo>
                <a:lnTo>
                  <a:pt x="6921" y="168109"/>
                </a:lnTo>
                <a:lnTo>
                  <a:pt x="6921" y="114668"/>
                </a:lnTo>
                <a:lnTo>
                  <a:pt x="5372" y="113118"/>
                </a:lnTo>
                <a:lnTo>
                  <a:pt x="1549" y="113118"/>
                </a:lnTo>
                <a:lnTo>
                  <a:pt x="0" y="114668"/>
                </a:lnTo>
                <a:lnTo>
                  <a:pt x="0" y="171564"/>
                </a:lnTo>
                <a:lnTo>
                  <a:pt x="4152" y="176364"/>
                </a:lnTo>
                <a:lnTo>
                  <a:pt x="9880" y="177241"/>
                </a:lnTo>
                <a:lnTo>
                  <a:pt x="30556" y="185064"/>
                </a:lnTo>
                <a:lnTo>
                  <a:pt x="48704" y="200774"/>
                </a:lnTo>
                <a:lnTo>
                  <a:pt x="61201" y="222262"/>
                </a:lnTo>
                <a:lnTo>
                  <a:pt x="64909" y="247408"/>
                </a:lnTo>
                <a:lnTo>
                  <a:pt x="64782" y="249313"/>
                </a:lnTo>
                <a:lnTo>
                  <a:pt x="66230" y="250952"/>
                </a:lnTo>
                <a:lnTo>
                  <a:pt x="68364" y="251091"/>
                </a:lnTo>
                <a:lnTo>
                  <a:pt x="70167" y="251091"/>
                </a:lnTo>
                <a:lnTo>
                  <a:pt x="71691" y="249682"/>
                </a:lnTo>
                <a:lnTo>
                  <a:pt x="71805" y="247853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531898" y="671119"/>
            <a:ext cx="5202" cy="64727"/>
          </a:xfrm>
          <a:custGeom>
            <a:avLst/>
            <a:gdLst/>
            <a:ahLst/>
            <a:cxnLst/>
            <a:rect l="l" t="t" r="r" b="b"/>
            <a:pathLst>
              <a:path w="5715" h="71120">
                <a:moveTo>
                  <a:pt x="4968" y="0"/>
                </a:moveTo>
                <a:lnTo>
                  <a:pt x="257" y="0"/>
                </a:lnTo>
                <a:lnTo>
                  <a:pt x="0" y="256"/>
                </a:lnTo>
                <a:lnTo>
                  <a:pt x="0" y="70703"/>
                </a:lnTo>
                <a:lnTo>
                  <a:pt x="257" y="70961"/>
                </a:lnTo>
                <a:lnTo>
                  <a:pt x="4650" y="70961"/>
                </a:lnTo>
                <a:lnTo>
                  <a:pt x="4968" y="70961"/>
                </a:lnTo>
                <a:lnTo>
                  <a:pt x="5226" y="70703"/>
                </a:lnTo>
                <a:lnTo>
                  <a:pt x="5226" y="256"/>
                </a:lnTo>
                <a:lnTo>
                  <a:pt x="4968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175497" y="527556"/>
            <a:ext cx="63580" cy="21961"/>
          </a:xfrm>
          <a:custGeom>
            <a:avLst/>
            <a:gdLst/>
            <a:ahLst/>
            <a:cxnLst/>
            <a:rect l="l" t="t" r="r" b="b"/>
            <a:pathLst>
              <a:path w="69850" h="24129">
                <a:moveTo>
                  <a:pt x="1581" y="0"/>
                </a:moveTo>
                <a:lnTo>
                  <a:pt x="1263" y="179"/>
                </a:lnTo>
                <a:lnTo>
                  <a:pt x="85" y="4410"/>
                </a:lnTo>
                <a:lnTo>
                  <a:pt x="0" y="4716"/>
                </a:lnTo>
                <a:lnTo>
                  <a:pt x="179" y="5034"/>
                </a:lnTo>
                <a:lnTo>
                  <a:pt x="68044" y="23928"/>
                </a:lnTo>
                <a:lnTo>
                  <a:pt x="68361" y="23749"/>
                </a:lnTo>
                <a:lnTo>
                  <a:pt x="69625" y="19212"/>
                </a:lnTo>
                <a:lnTo>
                  <a:pt x="69446" y="18895"/>
                </a:lnTo>
                <a:lnTo>
                  <a:pt x="1581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530703" y="864006"/>
            <a:ext cx="45662" cy="137545"/>
          </a:xfrm>
          <a:custGeom>
            <a:avLst/>
            <a:gdLst/>
            <a:ahLst/>
            <a:cxnLst/>
            <a:rect l="l" t="t" r="r" b="b"/>
            <a:pathLst>
              <a:path w="50165" h="151130">
                <a:moveTo>
                  <a:pt x="5256" y="0"/>
                </a:moveTo>
                <a:lnTo>
                  <a:pt x="1516" y="0"/>
                </a:lnTo>
                <a:lnTo>
                  <a:pt x="0" y="1513"/>
                </a:lnTo>
                <a:lnTo>
                  <a:pt x="0" y="71137"/>
                </a:lnTo>
                <a:lnTo>
                  <a:pt x="43828" y="150163"/>
                </a:lnTo>
                <a:lnTo>
                  <a:pt x="44984" y="150792"/>
                </a:lnTo>
                <a:lnTo>
                  <a:pt x="46174" y="150792"/>
                </a:lnTo>
                <a:lnTo>
                  <a:pt x="46730" y="150792"/>
                </a:lnTo>
                <a:lnTo>
                  <a:pt x="49448" y="149458"/>
                </a:lnTo>
                <a:lnTo>
                  <a:pt x="50040" y="147398"/>
                </a:lnTo>
                <a:lnTo>
                  <a:pt x="6772" y="69385"/>
                </a:lnTo>
                <a:lnTo>
                  <a:pt x="6772" y="1513"/>
                </a:lnTo>
                <a:lnTo>
                  <a:pt x="5256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94"/>
          <p:cNvGrpSpPr/>
          <p:nvPr/>
        </p:nvGrpSpPr>
        <p:grpSpPr>
          <a:xfrm>
            <a:off x="7963235" y="453458"/>
            <a:ext cx="621931" cy="376805"/>
            <a:chOff x="8748499" y="498243"/>
            <a:chExt cx="683260" cy="414020"/>
          </a:xfrm>
        </p:grpSpPr>
        <p:sp>
          <p:nvSpPr>
            <p:cNvPr id="95" name="object 95"/>
            <p:cNvSpPr/>
            <p:nvPr/>
          </p:nvSpPr>
          <p:spPr>
            <a:xfrm>
              <a:off x="8822982" y="498252"/>
              <a:ext cx="429895" cy="240029"/>
            </a:xfrm>
            <a:custGeom>
              <a:avLst/>
              <a:gdLst/>
              <a:ahLst/>
              <a:cxnLst/>
              <a:rect l="l" t="t" r="r" b="b"/>
              <a:pathLst>
                <a:path w="429895" h="240029">
                  <a:moveTo>
                    <a:pt x="116027" y="81635"/>
                  </a:moveTo>
                  <a:lnTo>
                    <a:pt x="115074" y="79819"/>
                  </a:lnTo>
                  <a:lnTo>
                    <a:pt x="79425" y="67246"/>
                  </a:lnTo>
                  <a:lnTo>
                    <a:pt x="38442" y="54851"/>
                  </a:lnTo>
                  <a:lnTo>
                    <a:pt x="38442" y="43484"/>
                  </a:lnTo>
                  <a:lnTo>
                    <a:pt x="36931" y="38341"/>
                  </a:lnTo>
                  <a:lnTo>
                    <a:pt x="31242" y="29502"/>
                  </a:lnTo>
                  <a:lnTo>
                    <a:pt x="29730" y="24345"/>
                  </a:lnTo>
                  <a:lnTo>
                    <a:pt x="29730" y="0"/>
                  </a:lnTo>
                  <a:lnTo>
                    <a:pt x="8724" y="0"/>
                  </a:lnTo>
                  <a:lnTo>
                    <a:pt x="8724" y="24345"/>
                  </a:lnTo>
                  <a:lnTo>
                    <a:pt x="7213" y="29502"/>
                  </a:lnTo>
                  <a:lnTo>
                    <a:pt x="1511" y="38341"/>
                  </a:lnTo>
                  <a:lnTo>
                    <a:pt x="0" y="43484"/>
                  </a:lnTo>
                  <a:lnTo>
                    <a:pt x="0" y="158013"/>
                  </a:lnTo>
                  <a:lnTo>
                    <a:pt x="6121" y="164134"/>
                  </a:lnTo>
                  <a:lnTo>
                    <a:pt x="32334" y="164134"/>
                  </a:lnTo>
                  <a:lnTo>
                    <a:pt x="38442" y="158013"/>
                  </a:lnTo>
                  <a:lnTo>
                    <a:pt x="38442" y="93243"/>
                  </a:lnTo>
                  <a:lnTo>
                    <a:pt x="42684" y="89535"/>
                  </a:lnTo>
                  <a:lnTo>
                    <a:pt x="44437" y="89128"/>
                  </a:lnTo>
                  <a:lnTo>
                    <a:pt x="68757" y="95669"/>
                  </a:lnTo>
                  <a:lnTo>
                    <a:pt x="108521" y="104038"/>
                  </a:lnTo>
                  <a:lnTo>
                    <a:pt x="110312" y="102933"/>
                  </a:lnTo>
                  <a:lnTo>
                    <a:pt x="113906" y="89535"/>
                  </a:lnTo>
                  <a:lnTo>
                    <a:pt x="114020" y="89128"/>
                  </a:lnTo>
                  <a:lnTo>
                    <a:pt x="116027" y="81635"/>
                  </a:lnTo>
                  <a:close/>
                </a:path>
                <a:path w="429895" h="240029">
                  <a:moveTo>
                    <a:pt x="361289" y="217424"/>
                  </a:moveTo>
                  <a:lnTo>
                    <a:pt x="344995" y="217424"/>
                  </a:lnTo>
                  <a:lnTo>
                    <a:pt x="342379" y="217424"/>
                  </a:lnTo>
                  <a:lnTo>
                    <a:pt x="341452" y="217944"/>
                  </a:lnTo>
                  <a:lnTo>
                    <a:pt x="340817" y="220218"/>
                  </a:lnTo>
                  <a:lnTo>
                    <a:pt x="340575" y="221234"/>
                  </a:lnTo>
                  <a:lnTo>
                    <a:pt x="341287" y="222669"/>
                  </a:lnTo>
                  <a:lnTo>
                    <a:pt x="342595" y="223380"/>
                  </a:lnTo>
                  <a:lnTo>
                    <a:pt x="341007" y="223380"/>
                  </a:lnTo>
                  <a:lnTo>
                    <a:pt x="339725" y="224205"/>
                  </a:lnTo>
                  <a:lnTo>
                    <a:pt x="338899" y="227152"/>
                  </a:lnTo>
                  <a:lnTo>
                    <a:pt x="338823" y="227444"/>
                  </a:lnTo>
                  <a:lnTo>
                    <a:pt x="339864" y="229285"/>
                  </a:lnTo>
                  <a:lnTo>
                    <a:pt x="339725" y="229285"/>
                  </a:lnTo>
                  <a:lnTo>
                    <a:pt x="338023" y="230251"/>
                  </a:lnTo>
                  <a:lnTo>
                    <a:pt x="337108" y="233540"/>
                  </a:lnTo>
                  <a:lnTo>
                    <a:pt x="337058" y="233730"/>
                  </a:lnTo>
                  <a:lnTo>
                    <a:pt x="337959" y="235331"/>
                  </a:lnTo>
                  <a:lnTo>
                    <a:pt x="338074" y="235521"/>
                  </a:lnTo>
                  <a:lnTo>
                    <a:pt x="353517" y="239826"/>
                  </a:lnTo>
                  <a:lnTo>
                    <a:pt x="355320" y="238810"/>
                  </a:lnTo>
                  <a:lnTo>
                    <a:pt x="356235" y="235521"/>
                  </a:lnTo>
                  <a:lnTo>
                    <a:pt x="356285" y="235331"/>
                  </a:lnTo>
                  <a:lnTo>
                    <a:pt x="355371" y="233730"/>
                  </a:lnTo>
                  <a:lnTo>
                    <a:pt x="355269" y="233540"/>
                  </a:lnTo>
                  <a:lnTo>
                    <a:pt x="356146" y="233057"/>
                  </a:lnTo>
                  <a:lnTo>
                    <a:pt x="357085" y="232524"/>
                  </a:lnTo>
                  <a:lnTo>
                    <a:pt x="357860" y="229730"/>
                  </a:lnTo>
                  <a:lnTo>
                    <a:pt x="357987" y="229285"/>
                  </a:lnTo>
                  <a:lnTo>
                    <a:pt x="357251" y="227799"/>
                  </a:lnTo>
                  <a:lnTo>
                    <a:pt x="356057" y="227152"/>
                  </a:lnTo>
                  <a:lnTo>
                    <a:pt x="357416" y="227152"/>
                  </a:lnTo>
                  <a:lnTo>
                    <a:pt x="358813" y="226263"/>
                  </a:lnTo>
                  <a:lnTo>
                    <a:pt x="359613" y="223380"/>
                  </a:lnTo>
                  <a:lnTo>
                    <a:pt x="359714" y="223037"/>
                  </a:lnTo>
                  <a:lnTo>
                    <a:pt x="358698" y="221234"/>
                  </a:lnTo>
                  <a:lnTo>
                    <a:pt x="360514" y="220218"/>
                  </a:lnTo>
                  <a:lnTo>
                    <a:pt x="361022" y="218363"/>
                  </a:lnTo>
                  <a:lnTo>
                    <a:pt x="361289" y="217424"/>
                  </a:lnTo>
                  <a:close/>
                </a:path>
                <a:path w="429895" h="240029">
                  <a:moveTo>
                    <a:pt x="429412" y="167919"/>
                  </a:moveTo>
                  <a:lnTo>
                    <a:pt x="425297" y="155549"/>
                  </a:lnTo>
                  <a:lnTo>
                    <a:pt x="416839" y="145643"/>
                  </a:lnTo>
                  <a:lnTo>
                    <a:pt x="404812" y="139522"/>
                  </a:lnTo>
                  <a:lnTo>
                    <a:pt x="192684" y="80454"/>
                  </a:lnTo>
                  <a:lnTo>
                    <a:pt x="193548" y="77355"/>
                  </a:lnTo>
                  <a:lnTo>
                    <a:pt x="198234" y="60553"/>
                  </a:lnTo>
                  <a:lnTo>
                    <a:pt x="200367" y="61150"/>
                  </a:lnTo>
                  <a:lnTo>
                    <a:pt x="201422" y="60553"/>
                  </a:lnTo>
                  <a:lnTo>
                    <a:pt x="202171" y="60134"/>
                  </a:lnTo>
                  <a:lnTo>
                    <a:pt x="203073" y="56845"/>
                  </a:lnTo>
                  <a:lnTo>
                    <a:pt x="203136" y="56654"/>
                  </a:lnTo>
                  <a:lnTo>
                    <a:pt x="202222" y="55041"/>
                  </a:lnTo>
                  <a:lnTo>
                    <a:pt x="202120" y="54864"/>
                  </a:lnTo>
                  <a:lnTo>
                    <a:pt x="202996" y="54368"/>
                  </a:lnTo>
                  <a:lnTo>
                    <a:pt x="203936" y="53848"/>
                  </a:lnTo>
                  <a:lnTo>
                    <a:pt x="204050" y="53428"/>
                  </a:lnTo>
                  <a:lnTo>
                    <a:pt x="204838" y="50609"/>
                  </a:lnTo>
                  <a:lnTo>
                    <a:pt x="204101" y="49110"/>
                  </a:lnTo>
                  <a:lnTo>
                    <a:pt x="202907" y="48475"/>
                  </a:lnTo>
                  <a:lnTo>
                    <a:pt x="204266" y="48475"/>
                  </a:lnTo>
                  <a:lnTo>
                    <a:pt x="205663" y="47574"/>
                  </a:lnTo>
                  <a:lnTo>
                    <a:pt x="206463" y="44704"/>
                  </a:lnTo>
                  <a:lnTo>
                    <a:pt x="206552" y="44348"/>
                  </a:lnTo>
                  <a:lnTo>
                    <a:pt x="205549" y="42557"/>
                  </a:lnTo>
                  <a:lnTo>
                    <a:pt x="206425" y="42062"/>
                  </a:lnTo>
                  <a:lnTo>
                    <a:pt x="207352" y="41541"/>
                  </a:lnTo>
                  <a:lnTo>
                    <a:pt x="207479" y="41122"/>
                  </a:lnTo>
                  <a:lnTo>
                    <a:pt x="208267" y="38252"/>
                  </a:lnTo>
                  <a:lnTo>
                    <a:pt x="208330" y="38061"/>
                  </a:lnTo>
                  <a:lnTo>
                    <a:pt x="207416" y="36449"/>
                  </a:lnTo>
                  <a:lnTo>
                    <a:pt x="207314" y="36258"/>
                  </a:lnTo>
                  <a:lnTo>
                    <a:pt x="191858" y="31965"/>
                  </a:lnTo>
                  <a:lnTo>
                    <a:pt x="190068" y="32981"/>
                  </a:lnTo>
                  <a:lnTo>
                    <a:pt x="189153" y="36258"/>
                  </a:lnTo>
                  <a:lnTo>
                    <a:pt x="189090" y="36449"/>
                  </a:lnTo>
                  <a:lnTo>
                    <a:pt x="190004" y="38061"/>
                  </a:lnTo>
                  <a:lnTo>
                    <a:pt x="190106" y="38252"/>
                  </a:lnTo>
                  <a:lnTo>
                    <a:pt x="200406" y="41122"/>
                  </a:lnTo>
                  <a:lnTo>
                    <a:pt x="190106" y="38252"/>
                  </a:lnTo>
                  <a:lnTo>
                    <a:pt x="188290" y="39268"/>
                  </a:lnTo>
                  <a:lnTo>
                    <a:pt x="187515" y="42062"/>
                  </a:lnTo>
                  <a:lnTo>
                    <a:pt x="187413" y="42557"/>
                  </a:lnTo>
                  <a:lnTo>
                    <a:pt x="188125" y="43992"/>
                  </a:lnTo>
                  <a:lnTo>
                    <a:pt x="189445" y="44704"/>
                  </a:lnTo>
                  <a:lnTo>
                    <a:pt x="187858" y="44704"/>
                  </a:lnTo>
                  <a:lnTo>
                    <a:pt x="186563" y="45529"/>
                  </a:lnTo>
                  <a:lnTo>
                    <a:pt x="185750" y="48475"/>
                  </a:lnTo>
                  <a:lnTo>
                    <a:pt x="185674" y="48755"/>
                  </a:lnTo>
                  <a:lnTo>
                    <a:pt x="186715" y="50609"/>
                  </a:lnTo>
                  <a:lnTo>
                    <a:pt x="186575" y="50609"/>
                  </a:lnTo>
                  <a:lnTo>
                    <a:pt x="184873" y="51574"/>
                  </a:lnTo>
                  <a:lnTo>
                    <a:pt x="183946" y="54864"/>
                  </a:lnTo>
                  <a:lnTo>
                    <a:pt x="183896" y="55041"/>
                  </a:lnTo>
                  <a:lnTo>
                    <a:pt x="184810" y="56654"/>
                  </a:lnTo>
                  <a:lnTo>
                    <a:pt x="184912" y="56845"/>
                  </a:lnTo>
                  <a:lnTo>
                    <a:pt x="187083" y="57442"/>
                  </a:lnTo>
                  <a:lnTo>
                    <a:pt x="181546" y="77355"/>
                  </a:lnTo>
                  <a:lnTo>
                    <a:pt x="161607" y="71805"/>
                  </a:lnTo>
                  <a:lnTo>
                    <a:pt x="148145" y="70827"/>
                  </a:lnTo>
                  <a:lnTo>
                    <a:pt x="135775" y="74942"/>
                  </a:lnTo>
                  <a:lnTo>
                    <a:pt x="125869" y="83400"/>
                  </a:lnTo>
                  <a:lnTo>
                    <a:pt x="119748" y="95427"/>
                  </a:lnTo>
                  <a:lnTo>
                    <a:pt x="118770" y="108889"/>
                  </a:lnTo>
                  <a:lnTo>
                    <a:pt x="122885" y="121259"/>
                  </a:lnTo>
                  <a:lnTo>
                    <a:pt x="131343" y="131165"/>
                  </a:lnTo>
                  <a:lnTo>
                    <a:pt x="143370" y="137287"/>
                  </a:lnTo>
                  <a:lnTo>
                    <a:pt x="351599" y="195262"/>
                  </a:lnTo>
                  <a:lnTo>
                    <a:pt x="347154" y="211239"/>
                  </a:lnTo>
                  <a:lnTo>
                    <a:pt x="345020" y="210642"/>
                  </a:lnTo>
                  <a:lnTo>
                    <a:pt x="343217" y="211658"/>
                  </a:lnTo>
                  <a:lnTo>
                    <a:pt x="342303" y="214947"/>
                  </a:lnTo>
                  <a:lnTo>
                    <a:pt x="342252" y="215138"/>
                  </a:lnTo>
                  <a:lnTo>
                    <a:pt x="343154" y="216750"/>
                  </a:lnTo>
                  <a:lnTo>
                    <a:pt x="343268" y="216941"/>
                  </a:lnTo>
                  <a:lnTo>
                    <a:pt x="361429" y="216941"/>
                  </a:lnTo>
                  <a:lnTo>
                    <a:pt x="361480" y="216750"/>
                  </a:lnTo>
                  <a:lnTo>
                    <a:pt x="360565" y="215138"/>
                  </a:lnTo>
                  <a:lnTo>
                    <a:pt x="360464" y="214947"/>
                  </a:lnTo>
                  <a:lnTo>
                    <a:pt x="358724" y="214464"/>
                  </a:lnTo>
                  <a:lnTo>
                    <a:pt x="358267" y="214464"/>
                  </a:lnTo>
                  <a:lnTo>
                    <a:pt x="359041" y="211658"/>
                  </a:lnTo>
                  <a:lnTo>
                    <a:pt x="359156" y="211239"/>
                  </a:lnTo>
                  <a:lnTo>
                    <a:pt x="362750" y="198361"/>
                  </a:lnTo>
                  <a:lnTo>
                    <a:pt x="386575" y="205003"/>
                  </a:lnTo>
                  <a:lnTo>
                    <a:pt x="400037" y="205981"/>
                  </a:lnTo>
                  <a:lnTo>
                    <a:pt x="412407" y="201853"/>
                  </a:lnTo>
                  <a:lnTo>
                    <a:pt x="416496" y="198361"/>
                  </a:lnTo>
                  <a:lnTo>
                    <a:pt x="422313" y="193408"/>
                  </a:lnTo>
                  <a:lnTo>
                    <a:pt x="428434" y="181381"/>
                  </a:lnTo>
                  <a:lnTo>
                    <a:pt x="429412" y="167919"/>
                  </a:lnTo>
                  <a:close/>
                </a:path>
              </a:pathLst>
            </a:custGeom>
            <a:solidFill>
              <a:srgbClr val="FFFFFF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53544" y="657550"/>
              <a:ext cx="177731" cy="221441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8748499" y="680848"/>
              <a:ext cx="187960" cy="231140"/>
            </a:xfrm>
            <a:custGeom>
              <a:avLst/>
              <a:gdLst/>
              <a:ahLst/>
              <a:cxnLst/>
              <a:rect l="l" t="t" r="r" b="b"/>
              <a:pathLst>
                <a:path w="187959" h="231140">
                  <a:moveTo>
                    <a:pt x="117182" y="0"/>
                  </a:moveTo>
                  <a:lnTo>
                    <a:pt x="70383" y="0"/>
                  </a:lnTo>
                  <a:lnTo>
                    <a:pt x="70383" y="39566"/>
                  </a:lnTo>
                  <a:lnTo>
                    <a:pt x="65338" y="46756"/>
                  </a:lnTo>
                  <a:lnTo>
                    <a:pt x="13775" y="87247"/>
                  </a:lnTo>
                  <a:lnTo>
                    <a:pt x="0" y="145392"/>
                  </a:lnTo>
                  <a:lnTo>
                    <a:pt x="8897" y="177642"/>
                  </a:lnTo>
                  <a:lnTo>
                    <a:pt x="28003" y="204164"/>
                  </a:lnTo>
                  <a:lnTo>
                    <a:pt x="54960" y="222665"/>
                  </a:lnTo>
                  <a:lnTo>
                    <a:pt x="87409" y="230852"/>
                  </a:lnTo>
                  <a:lnTo>
                    <a:pt x="126271" y="225307"/>
                  </a:lnTo>
                  <a:lnTo>
                    <a:pt x="158255" y="205526"/>
                  </a:lnTo>
                  <a:lnTo>
                    <a:pt x="179947" y="174921"/>
                  </a:lnTo>
                  <a:lnTo>
                    <a:pt x="187937" y="136907"/>
                  </a:lnTo>
                  <a:lnTo>
                    <a:pt x="183658" y="108762"/>
                  </a:lnTo>
                  <a:lnTo>
                    <a:pt x="171687" y="84017"/>
                  </a:lnTo>
                  <a:lnTo>
                    <a:pt x="153324" y="63969"/>
                  </a:lnTo>
                  <a:lnTo>
                    <a:pt x="129868" y="49919"/>
                  </a:lnTo>
                  <a:lnTo>
                    <a:pt x="122294" y="46774"/>
                  </a:lnTo>
                  <a:lnTo>
                    <a:pt x="117182" y="39596"/>
                  </a:lnTo>
                  <a:lnTo>
                    <a:pt x="117182" y="0"/>
                  </a:lnTo>
                  <a:close/>
                </a:path>
              </a:pathLst>
            </a:custGeom>
            <a:solidFill>
              <a:srgbClr val="FFFFFF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98"/>
          <p:cNvSpPr/>
          <p:nvPr/>
        </p:nvSpPr>
        <p:spPr>
          <a:xfrm>
            <a:off x="8048594" y="903147"/>
            <a:ext cx="9826" cy="166441"/>
          </a:xfrm>
          <a:custGeom>
            <a:avLst/>
            <a:gdLst/>
            <a:ahLst/>
            <a:cxnLst/>
            <a:rect l="l" t="t" r="r" b="b"/>
            <a:pathLst>
              <a:path w="10795" h="182880">
                <a:moveTo>
                  <a:pt x="10528" y="11430"/>
                </a:moveTo>
                <a:lnTo>
                  <a:pt x="5715" y="11430"/>
                </a:lnTo>
                <a:lnTo>
                  <a:pt x="5715" y="0"/>
                </a:lnTo>
                <a:lnTo>
                  <a:pt x="0" y="0"/>
                </a:lnTo>
                <a:lnTo>
                  <a:pt x="0" y="11430"/>
                </a:lnTo>
                <a:lnTo>
                  <a:pt x="2857" y="11430"/>
                </a:lnTo>
                <a:lnTo>
                  <a:pt x="2857" y="180340"/>
                </a:lnTo>
                <a:lnTo>
                  <a:pt x="3937" y="180340"/>
                </a:lnTo>
                <a:lnTo>
                  <a:pt x="3937" y="182880"/>
                </a:lnTo>
                <a:lnTo>
                  <a:pt x="9448" y="182880"/>
                </a:lnTo>
                <a:lnTo>
                  <a:pt x="9448" y="180340"/>
                </a:lnTo>
                <a:lnTo>
                  <a:pt x="10528" y="180340"/>
                </a:lnTo>
                <a:lnTo>
                  <a:pt x="10528" y="11430"/>
                </a:lnTo>
                <a:close/>
              </a:path>
            </a:pathLst>
          </a:custGeom>
          <a:solidFill>
            <a:srgbClr val="FFFFFF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9" name="object 9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41947" y="832539"/>
            <a:ext cx="168737" cy="203059"/>
          </a:xfrm>
          <a:prstGeom prst="rect">
            <a:avLst/>
          </a:prstGeom>
        </p:spPr>
      </p:pic>
      <p:grpSp>
        <p:nvGrpSpPr>
          <p:cNvPr id="100" name="object 100"/>
          <p:cNvGrpSpPr/>
          <p:nvPr/>
        </p:nvGrpSpPr>
        <p:grpSpPr>
          <a:xfrm>
            <a:off x="6481652" y="1714802"/>
            <a:ext cx="2472117" cy="3136379"/>
            <a:chOff x="7120813" y="1884164"/>
            <a:chExt cx="2715895" cy="3446145"/>
          </a:xfrm>
        </p:grpSpPr>
        <p:pic>
          <p:nvPicPr>
            <p:cNvPr id="101" name="object 10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20813" y="1884164"/>
              <a:ext cx="2589907" cy="224458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20813" y="3802059"/>
              <a:ext cx="2715478" cy="1527783"/>
            </a:xfrm>
            <a:prstGeom prst="rect">
              <a:avLst/>
            </a:prstGeom>
          </p:spPr>
        </p:pic>
      </p:grpSp>
      <p:sp>
        <p:nvSpPr>
          <p:cNvPr id="103" name="object 103"/>
          <p:cNvSpPr txBox="1">
            <a:spLocks noGrp="1"/>
          </p:cNvSpPr>
          <p:nvPr>
            <p:ph type="title"/>
          </p:nvPr>
        </p:nvSpPr>
        <p:spPr>
          <a:xfrm>
            <a:off x="502791" y="262974"/>
            <a:ext cx="8237970" cy="599948"/>
          </a:xfrm>
          <a:prstGeom prst="rect">
            <a:avLst/>
          </a:prstGeom>
        </p:spPr>
        <p:txBody>
          <a:bodyPr vert="horz" wrap="square" lIns="0" tIns="15024" rIns="0" bIns="0" rtlCol="0">
            <a:spAutoFit/>
          </a:bodyPr>
          <a:lstStyle/>
          <a:p>
            <a:pPr marL="11556">
              <a:spcBef>
                <a:spcPts val="118"/>
              </a:spcBef>
            </a:pPr>
            <a:r>
              <a:rPr sz="3800" spc="-264" dirty="0">
                <a:solidFill>
                  <a:srgbClr val="294069"/>
                </a:solidFill>
                <a:latin typeface="Tahoma"/>
                <a:cs typeface="Tahoma"/>
              </a:rPr>
              <a:t>Vitamin</a:t>
            </a:r>
            <a:r>
              <a:rPr sz="3800" spc="-278" dirty="0">
                <a:solidFill>
                  <a:srgbClr val="294069"/>
                </a:solidFill>
                <a:latin typeface="Tahoma"/>
                <a:cs typeface="Tahoma"/>
              </a:rPr>
              <a:t> </a:t>
            </a:r>
            <a:r>
              <a:rPr sz="3800" spc="-369" dirty="0">
                <a:solidFill>
                  <a:srgbClr val="294069"/>
                </a:solidFill>
                <a:latin typeface="Tahoma"/>
                <a:cs typeface="Tahoma"/>
              </a:rPr>
              <a:t>A</a:t>
            </a:r>
            <a:r>
              <a:rPr sz="3800" spc="-278" dirty="0">
                <a:solidFill>
                  <a:srgbClr val="294069"/>
                </a:solidFill>
                <a:latin typeface="Tahoma"/>
                <a:cs typeface="Tahoma"/>
              </a:rPr>
              <a:t> </a:t>
            </a:r>
            <a:r>
              <a:rPr sz="3800" spc="-300" dirty="0">
                <a:solidFill>
                  <a:srgbClr val="294069"/>
                </a:solidFill>
                <a:latin typeface="Tahoma"/>
                <a:cs typeface="Tahoma"/>
              </a:rPr>
              <a:t>deficiency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08482" y="1810307"/>
            <a:ext cx="4209592" cy="2932858"/>
          </a:xfrm>
          <a:prstGeom prst="rect">
            <a:avLst/>
          </a:prstGeom>
        </p:spPr>
        <p:txBody>
          <a:bodyPr vert="horz" wrap="square" lIns="0" tIns="174502" rIns="0" bIns="0" rtlCol="0">
            <a:spAutoFit/>
          </a:bodyPr>
          <a:lstStyle/>
          <a:p>
            <a:pPr marL="377893" algn="ctr">
              <a:spcBef>
                <a:spcPts val="1373"/>
              </a:spcBef>
            </a:pPr>
            <a:r>
              <a:rPr sz="2600" spc="-164" dirty="0">
                <a:solidFill>
                  <a:srgbClr val="294069"/>
                </a:solidFill>
                <a:latin typeface="Arial Black"/>
                <a:cs typeface="Arial Black"/>
              </a:rPr>
              <a:t>Clinical</a:t>
            </a:r>
            <a:r>
              <a:rPr sz="2600" spc="-168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z="2600" spc="-9" dirty="0">
                <a:solidFill>
                  <a:srgbClr val="294069"/>
                </a:solidFill>
                <a:latin typeface="Arial Black"/>
                <a:cs typeface="Arial Black"/>
              </a:rPr>
              <a:t>features</a:t>
            </a:r>
            <a:endParaRPr sz="2600">
              <a:latin typeface="Arial Black"/>
              <a:cs typeface="Arial Black"/>
            </a:endParaRPr>
          </a:p>
          <a:p>
            <a:pPr marL="188369" indent="-188947" algn="ctr">
              <a:spcBef>
                <a:spcPts val="910"/>
              </a:spcBef>
              <a:buFontTx/>
              <a:buAutoNum type="arabicPlain"/>
              <a:tabLst>
                <a:tab pos="188369" algn="l"/>
              </a:tabLst>
            </a:pPr>
            <a:r>
              <a:rPr spc="-55" dirty="0">
                <a:solidFill>
                  <a:srgbClr val="294069"/>
                </a:solidFill>
                <a:latin typeface="Arial Black"/>
                <a:cs typeface="Arial Black"/>
              </a:rPr>
              <a:t>night</a:t>
            </a:r>
            <a:r>
              <a:rPr spc="-123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9" dirty="0">
                <a:solidFill>
                  <a:srgbClr val="294069"/>
                </a:solidFill>
                <a:latin typeface="Arial Black"/>
                <a:cs typeface="Arial Black"/>
              </a:rPr>
              <a:t>blindness</a:t>
            </a:r>
            <a:endParaRPr>
              <a:latin typeface="Arial Black"/>
              <a:cs typeface="Arial Black"/>
            </a:endParaRPr>
          </a:p>
          <a:p>
            <a:pPr marL="188369" indent="-188947" algn="ctr">
              <a:spcBef>
                <a:spcPts val="382"/>
              </a:spcBef>
              <a:buFontTx/>
              <a:buAutoNum type="arabicPlain"/>
              <a:tabLst>
                <a:tab pos="188369" algn="l"/>
              </a:tabLst>
            </a:pPr>
            <a:r>
              <a:rPr spc="-9" dirty="0">
                <a:solidFill>
                  <a:srgbClr val="294069"/>
                </a:solidFill>
                <a:latin typeface="Arial Black"/>
                <a:cs typeface="Arial Black"/>
              </a:rPr>
              <a:t>xerophthalmia</a:t>
            </a:r>
            <a:endParaRPr>
              <a:latin typeface="Arial Black"/>
              <a:cs typeface="Arial Black"/>
            </a:endParaRPr>
          </a:p>
          <a:p>
            <a:pPr marL="188369" indent="-188947" algn="ctr">
              <a:spcBef>
                <a:spcPts val="387"/>
              </a:spcBef>
              <a:buFontTx/>
              <a:buAutoNum type="arabicPlain"/>
              <a:tabLst>
                <a:tab pos="188369" algn="l"/>
              </a:tabLst>
            </a:pPr>
            <a:r>
              <a:rPr spc="-9" dirty="0">
                <a:solidFill>
                  <a:srgbClr val="294069"/>
                </a:solidFill>
                <a:latin typeface="Arial Black"/>
                <a:cs typeface="Arial Black"/>
              </a:rPr>
              <a:t>immunosupression</a:t>
            </a:r>
            <a:endParaRPr>
              <a:latin typeface="Arial Black"/>
              <a:cs typeface="Arial Black"/>
            </a:endParaRPr>
          </a:p>
          <a:p>
            <a:pPr marL="305088" marR="298154" indent="188947" algn="ctr">
              <a:lnSpc>
                <a:spcPct val="118000"/>
              </a:lnSpc>
              <a:buFontTx/>
              <a:buAutoNum type="arabicPlain"/>
              <a:tabLst>
                <a:tab pos="494035" algn="l"/>
              </a:tabLst>
            </a:pPr>
            <a:r>
              <a:rPr spc="-86" dirty="0">
                <a:solidFill>
                  <a:srgbClr val="294069"/>
                </a:solidFill>
                <a:latin typeface="Arial Black"/>
                <a:cs typeface="Arial Black"/>
              </a:rPr>
              <a:t>keratomalacia</a:t>
            </a:r>
            <a:r>
              <a:rPr spc="-91" dirty="0">
                <a:solidFill>
                  <a:srgbClr val="294069"/>
                </a:solidFill>
                <a:latin typeface="Arial Black"/>
                <a:cs typeface="Arial Black"/>
              </a:rPr>
              <a:t> : </a:t>
            </a:r>
            <a:r>
              <a:rPr spc="-77" dirty="0">
                <a:solidFill>
                  <a:srgbClr val="294069"/>
                </a:solidFill>
                <a:latin typeface="Arial Black"/>
                <a:cs typeface="Arial Black"/>
              </a:rPr>
              <a:t>softening</a:t>
            </a:r>
            <a:r>
              <a:rPr spc="-91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23" dirty="0">
                <a:solidFill>
                  <a:srgbClr val="294069"/>
                </a:solidFill>
                <a:latin typeface="Arial Black"/>
                <a:cs typeface="Arial Black"/>
              </a:rPr>
              <a:t>and </a:t>
            </a:r>
            <a:r>
              <a:rPr spc="-86" dirty="0">
                <a:solidFill>
                  <a:srgbClr val="294069"/>
                </a:solidFill>
                <a:latin typeface="Arial Black"/>
                <a:cs typeface="Arial Black"/>
              </a:rPr>
              <a:t>clouding</a:t>
            </a:r>
            <a:r>
              <a:rPr spc="-104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46" dirty="0">
                <a:solidFill>
                  <a:srgbClr val="294069"/>
                </a:solidFill>
                <a:latin typeface="Arial Black"/>
                <a:cs typeface="Arial Black"/>
              </a:rPr>
              <a:t>of</a:t>
            </a:r>
            <a:r>
              <a:rPr spc="-104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50" dirty="0">
                <a:solidFill>
                  <a:srgbClr val="294069"/>
                </a:solidFill>
                <a:latin typeface="Arial Black"/>
                <a:cs typeface="Arial Black"/>
              </a:rPr>
              <a:t>the</a:t>
            </a:r>
            <a:r>
              <a:rPr spc="-100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9" dirty="0">
                <a:solidFill>
                  <a:srgbClr val="294069"/>
                </a:solidFill>
                <a:latin typeface="Arial Black"/>
                <a:cs typeface="Arial Black"/>
              </a:rPr>
              <a:t>cornea</a:t>
            </a:r>
            <a:endParaRPr>
              <a:latin typeface="Arial Black"/>
              <a:cs typeface="Arial Black"/>
            </a:endParaRPr>
          </a:p>
          <a:p>
            <a:pPr marL="11556" marR="4622" indent="188947" algn="ctr">
              <a:lnSpc>
                <a:spcPct val="118000"/>
              </a:lnSpc>
              <a:buFontTx/>
              <a:buAutoNum type="arabicPlain"/>
              <a:tabLst>
                <a:tab pos="200503" algn="l"/>
              </a:tabLst>
            </a:pPr>
            <a:r>
              <a:rPr spc="-41" dirty="0">
                <a:solidFill>
                  <a:srgbClr val="294069"/>
                </a:solidFill>
                <a:latin typeface="Arial Black"/>
                <a:cs typeface="Arial Black"/>
              </a:rPr>
              <a:t>bitot</a:t>
            </a:r>
            <a:r>
              <a:rPr spc="-114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86" dirty="0">
                <a:solidFill>
                  <a:srgbClr val="294069"/>
                </a:solidFill>
                <a:latin typeface="Arial Black"/>
                <a:cs typeface="Arial Black"/>
              </a:rPr>
              <a:t>spot:</a:t>
            </a:r>
            <a:r>
              <a:rPr spc="-114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27" dirty="0">
                <a:solidFill>
                  <a:srgbClr val="294069"/>
                </a:solidFill>
                <a:latin typeface="Arial Black"/>
                <a:cs typeface="Arial Black"/>
              </a:rPr>
              <a:t>dry</a:t>
            </a:r>
            <a:r>
              <a:rPr spc="-114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86" dirty="0">
                <a:solidFill>
                  <a:srgbClr val="294069"/>
                </a:solidFill>
                <a:latin typeface="Arial Black"/>
                <a:cs typeface="Arial Black"/>
              </a:rPr>
              <a:t>patchy</a:t>
            </a:r>
            <a:r>
              <a:rPr spc="-114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100" dirty="0">
                <a:solidFill>
                  <a:srgbClr val="294069"/>
                </a:solidFill>
                <a:latin typeface="Arial Black"/>
                <a:cs typeface="Arial Black"/>
              </a:rPr>
              <a:t>covered</a:t>
            </a:r>
            <a:r>
              <a:rPr spc="-114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18" dirty="0">
                <a:solidFill>
                  <a:srgbClr val="294069"/>
                </a:solidFill>
                <a:latin typeface="Arial Black"/>
                <a:cs typeface="Arial Black"/>
              </a:rPr>
              <a:t>with </a:t>
            </a:r>
            <a:r>
              <a:rPr spc="-55" dirty="0">
                <a:solidFill>
                  <a:srgbClr val="294069"/>
                </a:solidFill>
                <a:latin typeface="Arial Black"/>
                <a:cs typeface="Arial Black"/>
              </a:rPr>
              <a:t>foamy</a:t>
            </a:r>
            <a:r>
              <a:rPr spc="-118" dirty="0">
                <a:solidFill>
                  <a:srgbClr val="294069"/>
                </a:solidFill>
                <a:latin typeface="Arial Black"/>
                <a:cs typeface="Arial Black"/>
              </a:rPr>
              <a:t> </a:t>
            </a:r>
            <a:r>
              <a:rPr spc="-9" dirty="0">
                <a:solidFill>
                  <a:srgbClr val="294069"/>
                </a:solidFill>
                <a:latin typeface="Arial Black"/>
                <a:cs typeface="Arial Black"/>
              </a:rPr>
              <a:t>appearance</a:t>
            </a:r>
            <a:endParaRPr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728359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1688" cy="2248114"/>
          </a:xfrm>
          <a:custGeom>
            <a:avLst/>
            <a:gdLst/>
            <a:ahLst/>
            <a:cxnLst/>
            <a:rect l="l" t="t" r="r" b="b"/>
            <a:pathLst>
              <a:path w="10043160" h="2470150">
                <a:moveTo>
                  <a:pt x="10043076" y="0"/>
                </a:moveTo>
                <a:lnTo>
                  <a:pt x="0" y="0"/>
                </a:lnTo>
                <a:lnTo>
                  <a:pt x="0" y="2469767"/>
                </a:lnTo>
                <a:lnTo>
                  <a:pt x="10043076" y="2469767"/>
                </a:lnTo>
                <a:lnTo>
                  <a:pt x="10043076" y="0"/>
                </a:lnTo>
                <a:close/>
              </a:path>
            </a:pathLst>
          </a:custGeom>
          <a:solidFill>
            <a:srgbClr val="A1D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14225" y="1635301"/>
            <a:ext cx="4915334" cy="433950"/>
          </a:xfrm>
          <a:prstGeom prst="rect">
            <a:avLst/>
          </a:prstGeom>
          <a:solidFill>
            <a:srgbClr val="F4956F"/>
          </a:solidFill>
        </p:spPr>
        <p:txBody>
          <a:bodyPr vert="horz" wrap="square" lIns="0" tIns="155433" rIns="0" bIns="0" rtlCol="0">
            <a:spAutoFit/>
          </a:bodyPr>
          <a:lstStyle/>
          <a:p>
            <a:pPr marL="155433">
              <a:spcBef>
                <a:spcPts val="1224"/>
              </a:spcBef>
            </a:pPr>
            <a:r>
              <a:rPr spc="50" dirty="0">
                <a:latin typeface="Verdana"/>
                <a:cs typeface="Verdana"/>
              </a:rPr>
              <a:t>Malnutrition</a:t>
            </a:r>
            <a:r>
              <a:rPr spc="-146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in</a:t>
            </a:r>
            <a:r>
              <a:rPr spc="-141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obesity:</a:t>
            </a:r>
            <a:r>
              <a:rPr spc="-141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is</a:t>
            </a:r>
            <a:r>
              <a:rPr spc="-141" dirty="0">
                <a:latin typeface="Verdana"/>
                <a:cs typeface="Verdana"/>
              </a:rPr>
              <a:t> </a:t>
            </a:r>
            <a:r>
              <a:rPr spc="46" dirty="0">
                <a:latin typeface="Verdana"/>
                <a:cs typeface="Verdana"/>
              </a:rPr>
              <a:t>it</a:t>
            </a:r>
            <a:r>
              <a:rPr spc="-146" dirty="0">
                <a:latin typeface="Verdana"/>
                <a:cs typeface="Verdana"/>
              </a:rPr>
              <a:t> </a:t>
            </a:r>
            <a:r>
              <a:rPr spc="64" dirty="0">
                <a:latin typeface="Verdana"/>
                <a:cs typeface="Verdana"/>
              </a:rPr>
              <a:t>possible???</a:t>
            </a:r>
            <a:endParaRPr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85195" y="2530919"/>
            <a:ext cx="1477374" cy="1554030"/>
            <a:chOff x="8223317" y="2780887"/>
            <a:chExt cx="1623060" cy="1707514"/>
          </a:xfrm>
        </p:grpSpPr>
        <p:sp>
          <p:nvSpPr>
            <p:cNvPr id="5" name="object 5"/>
            <p:cNvSpPr/>
            <p:nvPr/>
          </p:nvSpPr>
          <p:spPr>
            <a:xfrm>
              <a:off x="8223317" y="4076057"/>
              <a:ext cx="191770" cy="262890"/>
            </a:xfrm>
            <a:custGeom>
              <a:avLst/>
              <a:gdLst/>
              <a:ahLst/>
              <a:cxnLst/>
              <a:rect l="l" t="t" r="r" b="b"/>
              <a:pathLst>
                <a:path w="191770" h="262889">
                  <a:moveTo>
                    <a:pt x="42283" y="0"/>
                  </a:moveTo>
                  <a:lnTo>
                    <a:pt x="26465" y="36884"/>
                  </a:lnTo>
                  <a:lnTo>
                    <a:pt x="15322" y="107899"/>
                  </a:lnTo>
                  <a:lnTo>
                    <a:pt x="8067" y="150379"/>
                  </a:lnTo>
                  <a:lnTo>
                    <a:pt x="3684" y="178660"/>
                  </a:lnTo>
                  <a:lnTo>
                    <a:pt x="166" y="206393"/>
                  </a:lnTo>
                  <a:lnTo>
                    <a:pt x="0" y="221013"/>
                  </a:lnTo>
                  <a:lnTo>
                    <a:pt x="14280" y="226184"/>
                  </a:lnTo>
                  <a:lnTo>
                    <a:pt x="42658" y="232527"/>
                  </a:lnTo>
                  <a:lnTo>
                    <a:pt x="82977" y="240167"/>
                  </a:lnTo>
                  <a:lnTo>
                    <a:pt x="191291" y="262454"/>
                  </a:lnTo>
                  <a:lnTo>
                    <a:pt x="179070" y="26045"/>
                  </a:lnTo>
                  <a:lnTo>
                    <a:pt x="74202" y="4800"/>
                  </a:lnTo>
                  <a:lnTo>
                    <a:pt x="49339" y="154"/>
                  </a:lnTo>
                  <a:lnTo>
                    <a:pt x="42283" y="0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8363" y="3074380"/>
              <a:ext cx="854710" cy="1134745"/>
            </a:xfrm>
            <a:custGeom>
              <a:avLst/>
              <a:gdLst/>
              <a:ahLst/>
              <a:cxnLst/>
              <a:rect l="l" t="t" r="r" b="b"/>
              <a:pathLst>
                <a:path w="854709" h="1134745">
                  <a:moveTo>
                    <a:pt x="441064" y="0"/>
                  </a:moveTo>
                  <a:lnTo>
                    <a:pt x="319396" y="239995"/>
                  </a:lnTo>
                  <a:lnTo>
                    <a:pt x="259162" y="366393"/>
                  </a:lnTo>
                  <a:lnTo>
                    <a:pt x="150517" y="597556"/>
                  </a:lnTo>
                  <a:lnTo>
                    <a:pt x="0" y="919031"/>
                  </a:lnTo>
                  <a:lnTo>
                    <a:pt x="51972" y="979533"/>
                  </a:lnTo>
                  <a:lnTo>
                    <a:pt x="214152" y="1071072"/>
                  </a:lnTo>
                  <a:lnTo>
                    <a:pt x="428424" y="1134416"/>
                  </a:lnTo>
                  <a:lnTo>
                    <a:pt x="572990" y="834929"/>
                  </a:lnTo>
                  <a:lnTo>
                    <a:pt x="854257" y="196663"/>
                  </a:lnTo>
                  <a:lnTo>
                    <a:pt x="722753" y="96904"/>
                  </a:lnTo>
                  <a:lnTo>
                    <a:pt x="580501" y="24909"/>
                  </a:lnTo>
                  <a:lnTo>
                    <a:pt x="441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77072" y="4062878"/>
              <a:ext cx="784860" cy="425450"/>
            </a:xfrm>
            <a:custGeom>
              <a:avLst/>
              <a:gdLst/>
              <a:ahLst/>
              <a:cxnLst/>
              <a:rect l="l" t="t" r="r" b="b"/>
              <a:pathLst>
                <a:path w="784859" h="425450">
                  <a:moveTo>
                    <a:pt x="6785" y="0"/>
                  </a:moveTo>
                  <a:lnTo>
                    <a:pt x="1402" y="24971"/>
                  </a:lnTo>
                  <a:lnTo>
                    <a:pt x="0" y="74003"/>
                  </a:lnTo>
                  <a:lnTo>
                    <a:pt x="605" y="121899"/>
                  </a:lnTo>
                  <a:lnTo>
                    <a:pt x="1245" y="143464"/>
                  </a:lnTo>
                  <a:lnTo>
                    <a:pt x="6262" y="190777"/>
                  </a:lnTo>
                  <a:lnTo>
                    <a:pt x="9995" y="231824"/>
                  </a:lnTo>
                  <a:lnTo>
                    <a:pt x="17248" y="289051"/>
                  </a:lnTo>
                  <a:lnTo>
                    <a:pt x="41191" y="303239"/>
                  </a:lnTo>
                  <a:lnTo>
                    <a:pt x="120540" y="319298"/>
                  </a:lnTo>
                  <a:lnTo>
                    <a:pt x="323095" y="354481"/>
                  </a:lnTo>
                  <a:lnTo>
                    <a:pt x="465670" y="384391"/>
                  </a:lnTo>
                  <a:lnTo>
                    <a:pt x="574056" y="407586"/>
                  </a:lnTo>
                  <a:lnTo>
                    <a:pt x="645098" y="423661"/>
                  </a:lnTo>
                  <a:lnTo>
                    <a:pt x="674853" y="425248"/>
                  </a:lnTo>
                  <a:lnTo>
                    <a:pt x="692230" y="416940"/>
                  </a:lnTo>
                  <a:lnTo>
                    <a:pt x="700362" y="406363"/>
                  </a:lnTo>
                  <a:lnTo>
                    <a:pt x="702376" y="401143"/>
                  </a:lnTo>
                  <a:lnTo>
                    <a:pt x="784340" y="221978"/>
                  </a:lnTo>
                  <a:lnTo>
                    <a:pt x="548864" y="101511"/>
                  </a:lnTo>
                  <a:lnTo>
                    <a:pt x="124070" y="21885"/>
                  </a:lnTo>
                  <a:lnTo>
                    <a:pt x="107250" y="17614"/>
                  </a:lnTo>
                  <a:lnTo>
                    <a:pt x="69443" y="8671"/>
                  </a:lnTo>
                  <a:lnTo>
                    <a:pt x="29628" y="863"/>
                  </a:lnTo>
                  <a:lnTo>
                    <a:pt x="6785" y="0"/>
                  </a:lnTo>
                  <a:close/>
                </a:path>
              </a:pathLst>
            </a:custGeom>
            <a:solidFill>
              <a:srgbClr val="F49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53374" y="2781466"/>
              <a:ext cx="966469" cy="1547495"/>
            </a:xfrm>
            <a:custGeom>
              <a:avLst/>
              <a:gdLst/>
              <a:ahLst/>
              <a:cxnLst/>
              <a:rect l="l" t="t" r="r" b="b"/>
              <a:pathLst>
                <a:path w="966470" h="1547495">
                  <a:moveTo>
                    <a:pt x="64043" y="1190405"/>
                  </a:moveTo>
                  <a:lnTo>
                    <a:pt x="56988" y="1193933"/>
                  </a:lnTo>
                  <a:lnTo>
                    <a:pt x="6560" y="1307038"/>
                  </a:lnTo>
                  <a:lnTo>
                    <a:pt x="3562" y="1313306"/>
                  </a:lnTo>
                  <a:lnTo>
                    <a:pt x="23782" y="1369684"/>
                  </a:lnTo>
                  <a:lnTo>
                    <a:pt x="57248" y="1388736"/>
                  </a:lnTo>
                  <a:lnTo>
                    <a:pt x="110304" y="1417298"/>
                  </a:lnTo>
                  <a:lnTo>
                    <a:pt x="233860" y="1481612"/>
                  </a:lnTo>
                  <a:lnTo>
                    <a:pt x="283699" y="1506696"/>
                  </a:lnTo>
                  <a:lnTo>
                    <a:pt x="337502" y="1528948"/>
                  </a:lnTo>
                  <a:lnTo>
                    <a:pt x="390802" y="1544370"/>
                  </a:lnTo>
                  <a:lnTo>
                    <a:pt x="401200" y="1547121"/>
                  </a:lnTo>
                  <a:lnTo>
                    <a:pt x="405665" y="1547121"/>
                  </a:lnTo>
                  <a:lnTo>
                    <a:pt x="417933" y="1543812"/>
                  </a:lnTo>
                  <a:lnTo>
                    <a:pt x="433951" y="1531607"/>
                  </a:lnTo>
                  <a:lnTo>
                    <a:pt x="450099" y="1505033"/>
                  </a:lnTo>
                  <a:lnTo>
                    <a:pt x="465918" y="1470034"/>
                  </a:lnTo>
                  <a:lnTo>
                    <a:pt x="480601" y="1438834"/>
                  </a:lnTo>
                  <a:lnTo>
                    <a:pt x="490848" y="1415775"/>
                  </a:lnTo>
                  <a:lnTo>
                    <a:pt x="493360" y="1405198"/>
                  </a:lnTo>
                  <a:lnTo>
                    <a:pt x="487529" y="1402346"/>
                  </a:lnTo>
                  <a:lnTo>
                    <a:pt x="475451" y="1398680"/>
                  </a:lnTo>
                  <a:lnTo>
                    <a:pt x="458734" y="1393266"/>
                  </a:lnTo>
                  <a:lnTo>
                    <a:pt x="438989" y="1385170"/>
                  </a:lnTo>
                  <a:lnTo>
                    <a:pt x="396661" y="1364249"/>
                  </a:lnTo>
                  <a:lnTo>
                    <a:pt x="310101" y="1319085"/>
                  </a:lnTo>
                  <a:lnTo>
                    <a:pt x="226234" y="1276900"/>
                  </a:lnTo>
                  <a:lnTo>
                    <a:pt x="171925" y="1247592"/>
                  </a:lnTo>
                  <a:lnTo>
                    <a:pt x="125673" y="1222160"/>
                  </a:lnTo>
                  <a:lnTo>
                    <a:pt x="100003" y="1208620"/>
                  </a:lnTo>
                  <a:lnTo>
                    <a:pt x="87649" y="1201855"/>
                  </a:lnTo>
                  <a:lnTo>
                    <a:pt x="74963" y="1194414"/>
                  </a:lnTo>
                  <a:lnTo>
                    <a:pt x="64043" y="1190405"/>
                  </a:lnTo>
                  <a:close/>
                </a:path>
                <a:path w="966470" h="1547495">
                  <a:moveTo>
                    <a:pt x="927406" y="317269"/>
                  </a:moveTo>
                  <a:lnTo>
                    <a:pt x="494765" y="317269"/>
                  </a:lnTo>
                  <a:lnTo>
                    <a:pt x="575776" y="331192"/>
                  </a:lnTo>
                  <a:lnTo>
                    <a:pt x="596422" y="335039"/>
                  </a:lnTo>
                  <a:lnTo>
                    <a:pt x="636411" y="348417"/>
                  </a:lnTo>
                  <a:lnTo>
                    <a:pt x="698702" y="374944"/>
                  </a:lnTo>
                  <a:lnTo>
                    <a:pt x="747689" y="400643"/>
                  </a:lnTo>
                  <a:lnTo>
                    <a:pt x="782412" y="421901"/>
                  </a:lnTo>
                  <a:lnTo>
                    <a:pt x="905351" y="498838"/>
                  </a:lnTo>
                  <a:lnTo>
                    <a:pt x="926249" y="457359"/>
                  </a:lnTo>
                  <a:lnTo>
                    <a:pt x="933097" y="440101"/>
                  </a:lnTo>
                  <a:lnTo>
                    <a:pt x="938078" y="427236"/>
                  </a:lnTo>
                  <a:lnTo>
                    <a:pt x="940869" y="419397"/>
                  </a:lnTo>
                  <a:lnTo>
                    <a:pt x="939609" y="415274"/>
                  </a:lnTo>
                  <a:lnTo>
                    <a:pt x="934436" y="409612"/>
                  </a:lnTo>
                  <a:lnTo>
                    <a:pt x="925960" y="402310"/>
                  </a:lnTo>
                  <a:lnTo>
                    <a:pt x="914793" y="393266"/>
                  </a:lnTo>
                  <a:lnTo>
                    <a:pt x="914214" y="392532"/>
                  </a:lnTo>
                  <a:lnTo>
                    <a:pt x="913079" y="391997"/>
                  </a:lnTo>
                  <a:lnTo>
                    <a:pt x="912121" y="391084"/>
                  </a:lnTo>
                  <a:lnTo>
                    <a:pt x="922470" y="370067"/>
                  </a:lnTo>
                  <a:lnTo>
                    <a:pt x="929466" y="352614"/>
                  </a:lnTo>
                  <a:lnTo>
                    <a:pt x="934492" y="339992"/>
                  </a:lnTo>
                  <a:lnTo>
                    <a:pt x="937647" y="331904"/>
                  </a:lnTo>
                  <a:lnTo>
                    <a:pt x="936977" y="327986"/>
                  </a:lnTo>
                  <a:lnTo>
                    <a:pt x="932958" y="322708"/>
                  </a:lnTo>
                  <a:lnTo>
                    <a:pt x="927406" y="317269"/>
                  </a:lnTo>
                  <a:close/>
                </a:path>
                <a:path w="966470" h="1547495">
                  <a:moveTo>
                    <a:pt x="946704" y="436472"/>
                  </a:moveTo>
                  <a:lnTo>
                    <a:pt x="945459" y="440101"/>
                  </a:lnTo>
                  <a:lnTo>
                    <a:pt x="943700" y="443842"/>
                  </a:lnTo>
                  <a:lnTo>
                    <a:pt x="939450" y="453861"/>
                  </a:lnTo>
                  <a:lnTo>
                    <a:pt x="930904" y="472030"/>
                  </a:lnTo>
                  <a:lnTo>
                    <a:pt x="934422" y="478306"/>
                  </a:lnTo>
                  <a:lnTo>
                    <a:pt x="943014" y="462008"/>
                  </a:lnTo>
                  <a:lnTo>
                    <a:pt x="947643" y="452167"/>
                  </a:lnTo>
                  <a:lnTo>
                    <a:pt x="948866" y="448583"/>
                  </a:lnTo>
                  <a:lnTo>
                    <a:pt x="949913" y="445376"/>
                  </a:lnTo>
                  <a:lnTo>
                    <a:pt x="951470" y="440101"/>
                  </a:lnTo>
                  <a:lnTo>
                    <a:pt x="950133" y="439010"/>
                  </a:lnTo>
                  <a:lnTo>
                    <a:pt x="948241" y="438120"/>
                  </a:lnTo>
                  <a:lnTo>
                    <a:pt x="946704" y="436472"/>
                  </a:lnTo>
                  <a:close/>
                </a:path>
                <a:path w="966470" h="1547495">
                  <a:moveTo>
                    <a:pt x="544087" y="230223"/>
                  </a:moveTo>
                  <a:lnTo>
                    <a:pt x="514946" y="253727"/>
                  </a:lnTo>
                  <a:lnTo>
                    <a:pt x="483745" y="318094"/>
                  </a:lnTo>
                  <a:lnTo>
                    <a:pt x="494765" y="317269"/>
                  </a:lnTo>
                  <a:lnTo>
                    <a:pt x="927406" y="317269"/>
                  </a:lnTo>
                  <a:lnTo>
                    <a:pt x="926135" y="316024"/>
                  </a:lnTo>
                  <a:lnTo>
                    <a:pt x="887925" y="287254"/>
                  </a:lnTo>
                  <a:lnTo>
                    <a:pt x="911113" y="232060"/>
                  </a:lnTo>
                  <a:lnTo>
                    <a:pt x="911185" y="231900"/>
                  </a:lnTo>
                  <a:lnTo>
                    <a:pt x="566816" y="231900"/>
                  </a:lnTo>
                  <a:lnTo>
                    <a:pt x="554540" y="230373"/>
                  </a:lnTo>
                  <a:lnTo>
                    <a:pt x="544087" y="230223"/>
                  </a:lnTo>
                  <a:close/>
                </a:path>
                <a:path w="966470" h="1547495">
                  <a:moveTo>
                    <a:pt x="613802" y="174263"/>
                  </a:moveTo>
                  <a:lnTo>
                    <a:pt x="582328" y="199904"/>
                  </a:lnTo>
                  <a:lnTo>
                    <a:pt x="566816" y="231900"/>
                  </a:lnTo>
                  <a:lnTo>
                    <a:pt x="911185" y="231900"/>
                  </a:lnTo>
                  <a:lnTo>
                    <a:pt x="918844" y="214917"/>
                  </a:lnTo>
                  <a:lnTo>
                    <a:pt x="932190" y="185018"/>
                  </a:lnTo>
                  <a:lnTo>
                    <a:pt x="664676" y="185018"/>
                  </a:lnTo>
                  <a:lnTo>
                    <a:pt x="641676" y="177898"/>
                  </a:lnTo>
                  <a:lnTo>
                    <a:pt x="626651" y="174615"/>
                  </a:lnTo>
                  <a:lnTo>
                    <a:pt x="613802" y="174263"/>
                  </a:lnTo>
                  <a:close/>
                </a:path>
                <a:path w="966470" h="1547495">
                  <a:moveTo>
                    <a:pt x="780997" y="0"/>
                  </a:moveTo>
                  <a:lnTo>
                    <a:pt x="736964" y="36491"/>
                  </a:lnTo>
                  <a:lnTo>
                    <a:pt x="724978" y="60285"/>
                  </a:lnTo>
                  <a:lnTo>
                    <a:pt x="715283" y="79393"/>
                  </a:lnTo>
                  <a:lnTo>
                    <a:pt x="706730" y="96439"/>
                  </a:lnTo>
                  <a:lnTo>
                    <a:pt x="693500" y="123981"/>
                  </a:lnTo>
                  <a:lnTo>
                    <a:pt x="678510" y="155636"/>
                  </a:lnTo>
                  <a:lnTo>
                    <a:pt x="664676" y="185018"/>
                  </a:lnTo>
                  <a:lnTo>
                    <a:pt x="932190" y="185018"/>
                  </a:lnTo>
                  <a:lnTo>
                    <a:pt x="936299" y="175813"/>
                  </a:lnTo>
                  <a:lnTo>
                    <a:pt x="954919" y="133124"/>
                  </a:lnTo>
                  <a:lnTo>
                    <a:pt x="966080" y="105373"/>
                  </a:lnTo>
                  <a:lnTo>
                    <a:pt x="964439" y="90712"/>
                  </a:lnTo>
                  <a:lnTo>
                    <a:pt x="929538" y="56289"/>
                  </a:lnTo>
                  <a:lnTo>
                    <a:pt x="868545" y="23440"/>
                  </a:lnTo>
                  <a:lnTo>
                    <a:pt x="856931" y="17052"/>
                  </a:lnTo>
                  <a:lnTo>
                    <a:pt x="845308" y="13341"/>
                  </a:lnTo>
                  <a:lnTo>
                    <a:pt x="824361" y="7800"/>
                  </a:lnTo>
                  <a:lnTo>
                    <a:pt x="795348" y="568"/>
                  </a:lnTo>
                  <a:lnTo>
                    <a:pt x="791110" y="257"/>
                  </a:lnTo>
                  <a:lnTo>
                    <a:pt x="780997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44066" y="2780887"/>
              <a:ext cx="302260" cy="490220"/>
            </a:xfrm>
            <a:custGeom>
              <a:avLst/>
              <a:gdLst/>
              <a:ahLst/>
              <a:cxnLst/>
              <a:rect l="l" t="t" r="r" b="b"/>
              <a:pathLst>
                <a:path w="302259" h="490220">
                  <a:moveTo>
                    <a:pt x="91039" y="0"/>
                  </a:moveTo>
                  <a:lnTo>
                    <a:pt x="47149" y="36558"/>
                  </a:lnTo>
                  <a:lnTo>
                    <a:pt x="21258" y="87317"/>
                  </a:lnTo>
                  <a:lnTo>
                    <a:pt x="0" y="131270"/>
                  </a:lnTo>
                  <a:lnTo>
                    <a:pt x="18702" y="132859"/>
                  </a:lnTo>
                  <a:lnTo>
                    <a:pt x="39954" y="135387"/>
                  </a:lnTo>
                  <a:lnTo>
                    <a:pt x="78323" y="143612"/>
                  </a:lnTo>
                  <a:lnTo>
                    <a:pt x="124163" y="163961"/>
                  </a:lnTo>
                  <a:lnTo>
                    <a:pt x="178629" y="193856"/>
                  </a:lnTo>
                  <a:lnTo>
                    <a:pt x="222891" y="226404"/>
                  </a:lnTo>
                  <a:lnTo>
                    <a:pt x="226096" y="219592"/>
                  </a:lnTo>
                  <a:lnTo>
                    <a:pt x="266482" y="254514"/>
                  </a:lnTo>
                  <a:lnTo>
                    <a:pt x="284646" y="296252"/>
                  </a:lnTo>
                  <a:lnTo>
                    <a:pt x="287942" y="320156"/>
                  </a:lnTo>
                  <a:lnTo>
                    <a:pt x="287818" y="340459"/>
                  </a:lnTo>
                  <a:lnTo>
                    <a:pt x="285273" y="354206"/>
                  </a:lnTo>
                  <a:lnTo>
                    <a:pt x="278941" y="366286"/>
                  </a:lnTo>
                  <a:lnTo>
                    <a:pt x="267463" y="386911"/>
                  </a:lnTo>
                  <a:lnTo>
                    <a:pt x="255360" y="409234"/>
                  </a:lnTo>
                  <a:lnTo>
                    <a:pt x="247150" y="426412"/>
                  </a:lnTo>
                  <a:lnTo>
                    <a:pt x="237248" y="450226"/>
                  </a:lnTo>
                  <a:lnTo>
                    <a:pt x="223693" y="478244"/>
                  </a:lnTo>
                  <a:lnTo>
                    <a:pt x="228460" y="489731"/>
                  </a:lnTo>
                  <a:lnTo>
                    <a:pt x="236273" y="480000"/>
                  </a:lnTo>
                  <a:lnTo>
                    <a:pt x="243051" y="468339"/>
                  </a:lnTo>
                  <a:lnTo>
                    <a:pt x="250519" y="451801"/>
                  </a:lnTo>
                  <a:lnTo>
                    <a:pt x="259039" y="430616"/>
                  </a:lnTo>
                  <a:lnTo>
                    <a:pt x="279422" y="391090"/>
                  </a:lnTo>
                  <a:lnTo>
                    <a:pt x="293993" y="360864"/>
                  </a:lnTo>
                  <a:lnTo>
                    <a:pt x="301790" y="340711"/>
                  </a:lnTo>
                  <a:lnTo>
                    <a:pt x="301429" y="323113"/>
                  </a:lnTo>
                  <a:lnTo>
                    <a:pt x="290670" y="273142"/>
                  </a:lnTo>
                  <a:lnTo>
                    <a:pt x="259368" y="232757"/>
                  </a:lnTo>
                  <a:lnTo>
                    <a:pt x="230880" y="208436"/>
                  </a:lnTo>
                  <a:lnTo>
                    <a:pt x="243434" y="180503"/>
                  </a:lnTo>
                  <a:lnTo>
                    <a:pt x="256820" y="149972"/>
                  </a:lnTo>
                  <a:lnTo>
                    <a:pt x="268224" y="123102"/>
                  </a:lnTo>
                  <a:lnTo>
                    <a:pt x="274831" y="106153"/>
                  </a:lnTo>
                  <a:lnTo>
                    <a:pt x="273191" y="91492"/>
                  </a:lnTo>
                  <a:lnTo>
                    <a:pt x="238290" y="57069"/>
                  </a:lnTo>
                  <a:lnTo>
                    <a:pt x="177321" y="24167"/>
                  </a:lnTo>
                  <a:lnTo>
                    <a:pt x="165682" y="17832"/>
                  </a:lnTo>
                  <a:lnTo>
                    <a:pt x="154496" y="13914"/>
                  </a:lnTo>
                  <a:lnTo>
                    <a:pt x="133967" y="8115"/>
                  </a:lnTo>
                  <a:lnTo>
                    <a:pt x="105390" y="568"/>
                  </a:lnTo>
                  <a:lnTo>
                    <a:pt x="101152" y="257"/>
                  </a:lnTo>
                  <a:lnTo>
                    <a:pt x="91039" y="0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27255" y="2436408"/>
            <a:ext cx="7257940" cy="2379241"/>
            <a:chOff x="249664" y="2677039"/>
            <a:chExt cx="7911985" cy="2614228"/>
          </a:xfrm>
        </p:grpSpPr>
        <p:sp>
          <p:nvSpPr>
            <p:cNvPr id="11" name="object 11"/>
            <p:cNvSpPr/>
            <p:nvPr/>
          </p:nvSpPr>
          <p:spPr>
            <a:xfrm>
              <a:off x="249664" y="2987539"/>
              <a:ext cx="1656714" cy="2108835"/>
            </a:xfrm>
            <a:custGeom>
              <a:avLst/>
              <a:gdLst/>
              <a:ahLst/>
              <a:cxnLst/>
              <a:rect l="l" t="t" r="r" b="b"/>
              <a:pathLst>
                <a:path w="1656714" h="2108835">
                  <a:moveTo>
                    <a:pt x="1023001" y="0"/>
                  </a:moveTo>
                  <a:lnTo>
                    <a:pt x="846853" y="52631"/>
                  </a:lnTo>
                  <a:lnTo>
                    <a:pt x="520095" y="170082"/>
                  </a:lnTo>
                  <a:lnTo>
                    <a:pt x="185457" y="296419"/>
                  </a:lnTo>
                  <a:lnTo>
                    <a:pt x="14722" y="374846"/>
                  </a:lnTo>
                  <a:lnTo>
                    <a:pt x="0" y="419107"/>
                  </a:lnTo>
                  <a:lnTo>
                    <a:pt x="8590" y="470278"/>
                  </a:lnTo>
                  <a:lnTo>
                    <a:pt x="25062" y="512563"/>
                  </a:lnTo>
                  <a:lnTo>
                    <a:pt x="33982" y="530168"/>
                  </a:lnTo>
                  <a:lnTo>
                    <a:pt x="397968" y="1551314"/>
                  </a:lnTo>
                  <a:lnTo>
                    <a:pt x="474128" y="1763325"/>
                  </a:lnTo>
                  <a:lnTo>
                    <a:pt x="483908" y="1793769"/>
                  </a:lnTo>
                  <a:lnTo>
                    <a:pt x="497759" y="1841350"/>
                  </a:lnTo>
                  <a:lnTo>
                    <a:pt x="514964" y="1899346"/>
                  </a:lnTo>
                  <a:lnTo>
                    <a:pt x="534806" y="1961037"/>
                  </a:lnTo>
                  <a:lnTo>
                    <a:pt x="556566" y="2019704"/>
                  </a:lnTo>
                  <a:lnTo>
                    <a:pt x="579528" y="2068625"/>
                  </a:lnTo>
                  <a:lnTo>
                    <a:pt x="602972" y="2101080"/>
                  </a:lnTo>
                  <a:lnTo>
                    <a:pt x="635542" y="2108338"/>
                  </a:lnTo>
                  <a:lnTo>
                    <a:pt x="660265" y="2103856"/>
                  </a:lnTo>
                  <a:lnTo>
                    <a:pt x="724570" y="2081577"/>
                  </a:lnTo>
                  <a:lnTo>
                    <a:pt x="763347" y="2064943"/>
                  </a:lnTo>
                  <a:lnTo>
                    <a:pt x="806004" y="2045421"/>
                  </a:lnTo>
                  <a:lnTo>
                    <a:pt x="953220" y="1975338"/>
                  </a:lnTo>
                  <a:lnTo>
                    <a:pt x="1007365" y="1950076"/>
                  </a:lnTo>
                  <a:lnTo>
                    <a:pt x="1063375" y="1924833"/>
                  </a:lnTo>
                  <a:lnTo>
                    <a:pt x="1120848" y="1900190"/>
                  </a:lnTo>
                  <a:lnTo>
                    <a:pt x="1179380" y="1876727"/>
                  </a:lnTo>
                  <a:lnTo>
                    <a:pt x="1238569" y="1855028"/>
                  </a:lnTo>
                  <a:lnTo>
                    <a:pt x="1298011" y="1835672"/>
                  </a:lnTo>
                  <a:lnTo>
                    <a:pt x="1404231" y="1801629"/>
                  </a:lnTo>
                  <a:lnTo>
                    <a:pt x="1487092" y="1771292"/>
                  </a:lnTo>
                  <a:lnTo>
                    <a:pt x="1549504" y="1744404"/>
                  </a:lnTo>
                  <a:lnTo>
                    <a:pt x="1594379" y="1720707"/>
                  </a:lnTo>
                  <a:lnTo>
                    <a:pt x="1643158" y="1681866"/>
                  </a:lnTo>
                  <a:lnTo>
                    <a:pt x="1656718" y="1652716"/>
                  </a:lnTo>
                  <a:lnTo>
                    <a:pt x="1621409" y="1540590"/>
                  </a:lnTo>
                  <a:lnTo>
                    <a:pt x="1538906" y="1326401"/>
                  </a:lnTo>
                  <a:lnTo>
                    <a:pt x="1455475" y="1118458"/>
                  </a:lnTo>
                  <a:lnTo>
                    <a:pt x="1417382" y="1025075"/>
                  </a:lnTo>
                  <a:lnTo>
                    <a:pt x="1281767" y="626563"/>
                  </a:lnTo>
                  <a:lnTo>
                    <a:pt x="1178548" y="326413"/>
                  </a:lnTo>
                  <a:lnTo>
                    <a:pt x="1110653" y="134989"/>
                  </a:lnTo>
                  <a:lnTo>
                    <a:pt x="1078275" y="60227"/>
                  </a:lnTo>
                  <a:lnTo>
                    <a:pt x="1050084" y="17509"/>
                  </a:lnTo>
                  <a:lnTo>
                    <a:pt x="1023001" y="0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61375" y="3240218"/>
              <a:ext cx="1195705" cy="1602740"/>
            </a:xfrm>
            <a:custGeom>
              <a:avLst/>
              <a:gdLst/>
              <a:ahLst/>
              <a:cxnLst/>
              <a:rect l="l" t="t" r="r" b="b"/>
              <a:pathLst>
                <a:path w="1195705" h="1602739">
                  <a:moveTo>
                    <a:pt x="617793" y="0"/>
                  </a:moveTo>
                  <a:lnTo>
                    <a:pt x="537722" y="21644"/>
                  </a:lnTo>
                  <a:lnTo>
                    <a:pt x="503969" y="50759"/>
                  </a:lnTo>
                  <a:lnTo>
                    <a:pt x="476354" y="100607"/>
                  </a:lnTo>
                  <a:lnTo>
                    <a:pt x="476630" y="124645"/>
                  </a:lnTo>
                  <a:lnTo>
                    <a:pt x="483083" y="163883"/>
                  </a:lnTo>
                  <a:lnTo>
                    <a:pt x="500128" y="208717"/>
                  </a:lnTo>
                  <a:lnTo>
                    <a:pt x="532179" y="249542"/>
                  </a:lnTo>
                  <a:lnTo>
                    <a:pt x="603698" y="275780"/>
                  </a:lnTo>
                  <a:lnTo>
                    <a:pt x="652147" y="271192"/>
                  </a:lnTo>
                  <a:lnTo>
                    <a:pt x="707393" y="251304"/>
                  </a:lnTo>
                  <a:lnTo>
                    <a:pt x="742404" y="216509"/>
                  </a:lnTo>
                  <a:lnTo>
                    <a:pt x="757591" y="166410"/>
                  </a:lnTo>
                  <a:lnTo>
                    <a:pt x="758758" y="113154"/>
                  </a:lnTo>
                  <a:lnTo>
                    <a:pt x="751710" y="68886"/>
                  </a:lnTo>
                  <a:lnTo>
                    <a:pt x="742249" y="45755"/>
                  </a:lnTo>
                  <a:lnTo>
                    <a:pt x="705364" y="21482"/>
                  </a:lnTo>
                  <a:lnTo>
                    <a:pt x="660750" y="6429"/>
                  </a:lnTo>
                  <a:lnTo>
                    <a:pt x="617793" y="0"/>
                  </a:lnTo>
                  <a:close/>
                </a:path>
                <a:path w="1195705" h="1602739">
                  <a:moveTo>
                    <a:pt x="763413" y="381736"/>
                  </a:moveTo>
                  <a:lnTo>
                    <a:pt x="731395" y="383119"/>
                  </a:lnTo>
                  <a:lnTo>
                    <a:pt x="682930" y="403048"/>
                  </a:lnTo>
                  <a:lnTo>
                    <a:pt x="683077" y="403048"/>
                  </a:lnTo>
                  <a:lnTo>
                    <a:pt x="649510" y="432007"/>
                  </a:lnTo>
                  <a:lnTo>
                    <a:pt x="629484" y="461237"/>
                  </a:lnTo>
                  <a:lnTo>
                    <a:pt x="622322" y="481522"/>
                  </a:lnTo>
                  <a:lnTo>
                    <a:pt x="622434" y="494868"/>
                  </a:lnTo>
                  <a:lnTo>
                    <a:pt x="622523" y="505570"/>
                  </a:lnTo>
                  <a:lnTo>
                    <a:pt x="628852" y="544826"/>
                  </a:lnTo>
                  <a:lnTo>
                    <a:pt x="645872" y="589664"/>
                  </a:lnTo>
                  <a:lnTo>
                    <a:pt x="678147" y="630455"/>
                  </a:lnTo>
                  <a:lnTo>
                    <a:pt x="749695" y="656894"/>
                  </a:lnTo>
                  <a:lnTo>
                    <a:pt x="798125" y="652181"/>
                  </a:lnTo>
                  <a:lnTo>
                    <a:pt x="853361" y="632219"/>
                  </a:lnTo>
                  <a:lnTo>
                    <a:pt x="888157" y="597772"/>
                  </a:lnTo>
                  <a:lnTo>
                    <a:pt x="903224" y="547955"/>
                  </a:lnTo>
                  <a:lnTo>
                    <a:pt x="904334" y="494868"/>
                  </a:lnTo>
                  <a:lnTo>
                    <a:pt x="897256" y="450610"/>
                  </a:lnTo>
                  <a:lnTo>
                    <a:pt x="887761" y="427279"/>
                  </a:lnTo>
                  <a:lnTo>
                    <a:pt x="851113" y="403048"/>
                  </a:lnTo>
                  <a:lnTo>
                    <a:pt x="806491" y="388123"/>
                  </a:lnTo>
                  <a:lnTo>
                    <a:pt x="763413" y="381736"/>
                  </a:lnTo>
                  <a:close/>
                </a:path>
                <a:path w="1195705" h="1602739">
                  <a:moveTo>
                    <a:pt x="908927" y="763268"/>
                  </a:moveTo>
                  <a:lnTo>
                    <a:pt x="828731" y="784796"/>
                  </a:lnTo>
                  <a:lnTo>
                    <a:pt x="795090" y="813996"/>
                  </a:lnTo>
                  <a:lnTo>
                    <a:pt x="767912" y="863578"/>
                  </a:lnTo>
                  <a:lnTo>
                    <a:pt x="768024" y="876924"/>
                  </a:lnTo>
                  <a:lnTo>
                    <a:pt x="774442" y="926882"/>
                  </a:lnTo>
                  <a:lnTo>
                    <a:pt x="791462" y="971719"/>
                  </a:lnTo>
                  <a:lnTo>
                    <a:pt x="823737" y="1012511"/>
                  </a:lnTo>
                  <a:lnTo>
                    <a:pt x="895285" y="1038949"/>
                  </a:lnTo>
                  <a:lnTo>
                    <a:pt x="943716" y="1034237"/>
                  </a:lnTo>
                  <a:lnTo>
                    <a:pt x="998951" y="1014275"/>
                  </a:lnTo>
                  <a:lnTo>
                    <a:pt x="1033747" y="979828"/>
                  </a:lnTo>
                  <a:lnTo>
                    <a:pt x="1048815" y="930011"/>
                  </a:lnTo>
                  <a:lnTo>
                    <a:pt x="1049924" y="876924"/>
                  </a:lnTo>
                  <a:lnTo>
                    <a:pt x="1042846" y="832665"/>
                  </a:lnTo>
                  <a:lnTo>
                    <a:pt x="1033352" y="809335"/>
                  </a:lnTo>
                  <a:lnTo>
                    <a:pt x="996658" y="784796"/>
                  </a:lnTo>
                  <a:lnTo>
                    <a:pt x="952014" y="769713"/>
                  </a:lnTo>
                  <a:lnTo>
                    <a:pt x="908927" y="763268"/>
                  </a:lnTo>
                  <a:close/>
                </a:path>
                <a:path w="1195705" h="1602739">
                  <a:moveTo>
                    <a:pt x="1054518" y="1145323"/>
                  </a:moveTo>
                  <a:lnTo>
                    <a:pt x="1022498" y="1146697"/>
                  </a:lnTo>
                  <a:lnTo>
                    <a:pt x="974091" y="1166851"/>
                  </a:lnTo>
                  <a:lnTo>
                    <a:pt x="974224" y="1166851"/>
                  </a:lnTo>
                  <a:lnTo>
                    <a:pt x="940652" y="1195852"/>
                  </a:lnTo>
                  <a:lnTo>
                    <a:pt x="920631" y="1225115"/>
                  </a:lnTo>
                  <a:lnTo>
                    <a:pt x="913503" y="1245633"/>
                  </a:lnTo>
                  <a:lnTo>
                    <a:pt x="913615" y="1258979"/>
                  </a:lnTo>
                  <a:lnTo>
                    <a:pt x="920032" y="1308937"/>
                  </a:lnTo>
                  <a:lnTo>
                    <a:pt x="937052" y="1353775"/>
                  </a:lnTo>
                  <a:lnTo>
                    <a:pt x="969327" y="1394567"/>
                  </a:lnTo>
                  <a:lnTo>
                    <a:pt x="1040876" y="1421005"/>
                  </a:lnTo>
                  <a:lnTo>
                    <a:pt x="1089306" y="1416292"/>
                  </a:lnTo>
                  <a:lnTo>
                    <a:pt x="1144541" y="1396330"/>
                  </a:lnTo>
                  <a:lnTo>
                    <a:pt x="1179338" y="1361883"/>
                  </a:lnTo>
                  <a:lnTo>
                    <a:pt x="1194405" y="1312066"/>
                  </a:lnTo>
                  <a:lnTo>
                    <a:pt x="1195514" y="1258979"/>
                  </a:lnTo>
                  <a:lnTo>
                    <a:pt x="1188436" y="1214720"/>
                  </a:lnTo>
                  <a:lnTo>
                    <a:pt x="1178942" y="1191390"/>
                  </a:lnTo>
                  <a:lnTo>
                    <a:pt x="1142248" y="1166851"/>
                  </a:lnTo>
                  <a:lnTo>
                    <a:pt x="1097604" y="1151769"/>
                  </a:lnTo>
                  <a:lnTo>
                    <a:pt x="1054518" y="1145323"/>
                  </a:lnTo>
                  <a:close/>
                </a:path>
                <a:path w="1195705" h="1602739">
                  <a:moveTo>
                    <a:pt x="141472" y="181229"/>
                  </a:moveTo>
                  <a:lnTo>
                    <a:pt x="109527" y="182592"/>
                  </a:lnTo>
                  <a:lnTo>
                    <a:pt x="60890" y="202778"/>
                  </a:lnTo>
                  <a:lnTo>
                    <a:pt x="61022" y="202778"/>
                  </a:lnTo>
                  <a:lnTo>
                    <a:pt x="27415" y="231785"/>
                  </a:lnTo>
                  <a:lnTo>
                    <a:pt x="7360" y="261053"/>
                  </a:lnTo>
                  <a:lnTo>
                    <a:pt x="0" y="281604"/>
                  </a:lnTo>
                  <a:lnTo>
                    <a:pt x="284" y="305640"/>
                  </a:lnTo>
                  <a:lnTo>
                    <a:pt x="6795" y="344870"/>
                  </a:lnTo>
                  <a:lnTo>
                    <a:pt x="23998" y="389681"/>
                  </a:lnTo>
                  <a:lnTo>
                    <a:pt x="56357" y="430461"/>
                  </a:lnTo>
                  <a:lnTo>
                    <a:pt x="127905" y="456899"/>
                  </a:lnTo>
                  <a:lnTo>
                    <a:pt x="176335" y="452187"/>
                  </a:lnTo>
                  <a:lnTo>
                    <a:pt x="231571" y="432225"/>
                  </a:lnTo>
                  <a:lnTo>
                    <a:pt x="266367" y="397778"/>
                  </a:lnTo>
                  <a:lnTo>
                    <a:pt x="281434" y="347961"/>
                  </a:lnTo>
                  <a:lnTo>
                    <a:pt x="282543" y="294873"/>
                  </a:lnTo>
                  <a:lnTo>
                    <a:pt x="275466" y="250615"/>
                  </a:lnTo>
                  <a:lnTo>
                    <a:pt x="265971" y="227284"/>
                  </a:lnTo>
                  <a:lnTo>
                    <a:pt x="229053" y="202778"/>
                  </a:lnTo>
                  <a:lnTo>
                    <a:pt x="184434" y="187692"/>
                  </a:lnTo>
                  <a:lnTo>
                    <a:pt x="141472" y="181229"/>
                  </a:lnTo>
                  <a:close/>
                </a:path>
                <a:path w="1195705" h="1602739">
                  <a:moveTo>
                    <a:pt x="287061" y="563276"/>
                  </a:moveTo>
                  <a:lnTo>
                    <a:pt x="206965" y="584686"/>
                  </a:lnTo>
                  <a:lnTo>
                    <a:pt x="173261" y="613735"/>
                  </a:lnTo>
                  <a:lnTo>
                    <a:pt x="146045" y="663051"/>
                  </a:lnTo>
                  <a:lnTo>
                    <a:pt x="146156" y="676397"/>
                  </a:lnTo>
                  <a:lnTo>
                    <a:pt x="146246" y="687099"/>
                  </a:lnTo>
                  <a:lnTo>
                    <a:pt x="152574" y="726355"/>
                  </a:lnTo>
                  <a:lnTo>
                    <a:pt x="169594" y="771192"/>
                  </a:lnTo>
                  <a:lnTo>
                    <a:pt x="201870" y="811984"/>
                  </a:lnTo>
                  <a:lnTo>
                    <a:pt x="273418" y="838423"/>
                  </a:lnTo>
                  <a:lnTo>
                    <a:pt x="321848" y="833710"/>
                  </a:lnTo>
                  <a:lnTo>
                    <a:pt x="377084" y="813748"/>
                  </a:lnTo>
                  <a:lnTo>
                    <a:pt x="411880" y="779301"/>
                  </a:lnTo>
                  <a:lnTo>
                    <a:pt x="426947" y="729484"/>
                  </a:lnTo>
                  <a:lnTo>
                    <a:pt x="428056" y="676397"/>
                  </a:lnTo>
                  <a:lnTo>
                    <a:pt x="420979" y="632138"/>
                  </a:lnTo>
                  <a:lnTo>
                    <a:pt x="411484" y="608808"/>
                  </a:lnTo>
                  <a:lnTo>
                    <a:pt x="374728" y="584686"/>
                  </a:lnTo>
                  <a:lnTo>
                    <a:pt x="330014" y="569681"/>
                  </a:lnTo>
                  <a:lnTo>
                    <a:pt x="287061" y="563276"/>
                  </a:lnTo>
                  <a:close/>
                </a:path>
                <a:path w="1195705" h="1602739">
                  <a:moveTo>
                    <a:pt x="432652" y="945340"/>
                  </a:moveTo>
                  <a:lnTo>
                    <a:pt x="352524" y="966526"/>
                  </a:lnTo>
                  <a:lnTo>
                    <a:pt x="318832" y="995658"/>
                  </a:lnTo>
                  <a:lnTo>
                    <a:pt x="291712" y="1045639"/>
                  </a:lnTo>
                  <a:lnTo>
                    <a:pt x="291824" y="1058984"/>
                  </a:lnTo>
                  <a:lnTo>
                    <a:pt x="298242" y="1108943"/>
                  </a:lnTo>
                  <a:lnTo>
                    <a:pt x="315262" y="1153780"/>
                  </a:lnTo>
                  <a:lnTo>
                    <a:pt x="347537" y="1194572"/>
                  </a:lnTo>
                  <a:lnTo>
                    <a:pt x="419085" y="1221010"/>
                  </a:lnTo>
                  <a:lnTo>
                    <a:pt x="467515" y="1216297"/>
                  </a:lnTo>
                  <a:lnTo>
                    <a:pt x="522751" y="1196335"/>
                  </a:lnTo>
                  <a:lnTo>
                    <a:pt x="557547" y="1161888"/>
                  </a:lnTo>
                  <a:lnTo>
                    <a:pt x="572614" y="1112072"/>
                  </a:lnTo>
                  <a:lnTo>
                    <a:pt x="573724" y="1058984"/>
                  </a:lnTo>
                  <a:lnTo>
                    <a:pt x="566646" y="1014726"/>
                  </a:lnTo>
                  <a:lnTo>
                    <a:pt x="557152" y="991396"/>
                  </a:lnTo>
                  <a:lnTo>
                    <a:pt x="520234" y="966889"/>
                  </a:lnTo>
                  <a:lnTo>
                    <a:pt x="475614" y="951803"/>
                  </a:lnTo>
                  <a:lnTo>
                    <a:pt x="432652" y="945340"/>
                  </a:lnTo>
                  <a:close/>
                </a:path>
                <a:path w="1195705" h="1602739">
                  <a:moveTo>
                    <a:pt x="578165" y="1326863"/>
                  </a:moveTo>
                  <a:lnTo>
                    <a:pt x="498069" y="1348413"/>
                  </a:lnTo>
                  <a:lnTo>
                    <a:pt x="464602" y="1377551"/>
                  </a:lnTo>
                  <a:lnTo>
                    <a:pt x="437225" y="1427162"/>
                  </a:lnTo>
                  <a:lnTo>
                    <a:pt x="437337" y="1440508"/>
                  </a:lnTo>
                  <a:lnTo>
                    <a:pt x="437426" y="1451210"/>
                  </a:lnTo>
                  <a:lnTo>
                    <a:pt x="443755" y="1490466"/>
                  </a:lnTo>
                  <a:lnTo>
                    <a:pt x="460775" y="1535304"/>
                  </a:lnTo>
                  <a:lnTo>
                    <a:pt x="493050" y="1576095"/>
                  </a:lnTo>
                  <a:lnTo>
                    <a:pt x="564598" y="1602534"/>
                  </a:lnTo>
                  <a:lnTo>
                    <a:pt x="613028" y="1597821"/>
                  </a:lnTo>
                  <a:lnTo>
                    <a:pt x="668264" y="1577859"/>
                  </a:lnTo>
                  <a:lnTo>
                    <a:pt x="703060" y="1543412"/>
                  </a:lnTo>
                  <a:lnTo>
                    <a:pt x="718127" y="1493595"/>
                  </a:lnTo>
                  <a:lnTo>
                    <a:pt x="719237" y="1440508"/>
                  </a:lnTo>
                  <a:lnTo>
                    <a:pt x="712159" y="1396249"/>
                  </a:lnTo>
                  <a:lnTo>
                    <a:pt x="702665" y="1372919"/>
                  </a:lnTo>
                  <a:lnTo>
                    <a:pt x="665746" y="1348413"/>
                  </a:lnTo>
                  <a:lnTo>
                    <a:pt x="621127" y="1333326"/>
                  </a:lnTo>
                  <a:lnTo>
                    <a:pt x="578165" y="13268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71961" y="3266217"/>
              <a:ext cx="1777364" cy="2024380"/>
            </a:xfrm>
            <a:custGeom>
              <a:avLst/>
              <a:gdLst/>
              <a:ahLst/>
              <a:cxnLst/>
              <a:rect l="l" t="t" r="r" b="b"/>
              <a:pathLst>
                <a:path w="1777364" h="2024379">
                  <a:moveTo>
                    <a:pt x="488156" y="0"/>
                  </a:moveTo>
                  <a:lnTo>
                    <a:pt x="483010" y="695"/>
                  </a:lnTo>
                  <a:lnTo>
                    <a:pt x="478356" y="4782"/>
                  </a:lnTo>
                  <a:lnTo>
                    <a:pt x="475213" y="8753"/>
                  </a:lnTo>
                  <a:lnTo>
                    <a:pt x="478745" y="29720"/>
                  </a:lnTo>
                  <a:lnTo>
                    <a:pt x="489797" y="73742"/>
                  </a:lnTo>
                  <a:lnTo>
                    <a:pt x="502909" y="120725"/>
                  </a:lnTo>
                  <a:lnTo>
                    <a:pt x="512620" y="150576"/>
                  </a:lnTo>
                  <a:lnTo>
                    <a:pt x="519238" y="169874"/>
                  </a:lnTo>
                  <a:lnTo>
                    <a:pt x="525751" y="193363"/>
                  </a:lnTo>
                  <a:lnTo>
                    <a:pt x="530716" y="213206"/>
                  </a:lnTo>
                  <a:lnTo>
                    <a:pt x="532692" y="221562"/>
                  </a:lnTo>
                  <a:lnTo>
                    <a:pt x="543652" y="225950"/>
                  </a:lnTo>
                  <a:lnTo>
                    <a:pt x="554002" y="229883"/>
                  </a:lnTo>
                  <a:lnTo>
                    <a:pt x="553284" y="213686"/>
                  </a:lnTo>
                  <a:lnTo>
                    <a:pt x="544313" y="182496"/>
                  </a:lnTo>
                  <a:lnTo>
                    <a:pt x="524319" y="113223"/>
                  </a:lnTo>
                  <a:lnTo>
                    <a:pt x="503680" y="42311"/>
                  </a:lnTo>
                  <a:lnTo>
                    <a:pt x="492774" y="6207"/>
                  </a:lnTo>
                  <a:lnTo>
                    <a:pt x="488156" y="0"/>
                  </a:lnTo>
                  <a:close/>
                </a:path>
                <a:path w="1777364" h="2024379">
                  <a:moveTo>
                    <a:pt x="609183" y="383800"/>
                  </a:moveTo>
                  <a:lnTo>
                    <a:pt x="604204" y="385473"/>
                  </a:lnTo>
                  <a:lnTo>
                    <a:pt x="600416" y="390437"/>
                  </a:lnTo>
                  <a:lnTo>
                    <a:pt x="598074" y="395191"/>
                  </a:lnTo>
                  <a:lnTo>
                    <a:pt x="605834" y="415214"/>
                  </a:lnTo>
                  <a:lnTo>
                    <a:pt x="625778" y="456036"/>
                  </a:lnTo>
                  <a:lnTo>
                    <a:pt x="648308" y="499234"/>
                  </a:lnTo>
                  <a:lnTo>
                    <a:pt x="663824" y="526385"/>
                  </a:lnTo>
                  <a:lnTo>
                    <a:pt x="674077" y="543873"/>
                  </a:lnTo>
                  <a:lnTo>
                    <a:pt x="685180" y="565466"/>
                  </a:lnTo>
                  <a:lnTo>
                    <a:pt x="694080" y="583812"/>
                  </a:lnTo>
                  <a:lnTo>
                    <a:pt x="697725" y="591561"/>
                  </a:lnTo>
                  <a:lnTo>
                    <a:pt x="721156" y="595771"/>
                  </a:lnTo>
                  <a:lnTo>
                    <a:pt x="717168" y="579506"/>
                  </a:lnTo>
                  <a:lnTo>
                    <a:pt x="633137" y="422063"/>
                  </a:lnTo>
                  <a:lnTo>
                    <a:pt x="615096" y="388920"/>
                  </a:lnTo>
                  <a:lnTo>
                    <a:pt x="609183" y="383800"/>
                  </a:lnTo>
                  <a:close/>
                </a:path>
                <a:path w="1777364" h="2024379">
                  <a:moveTo>
                    <a:pt x="781088" y="767117"/>
                  </a:moveTo>
                  <a:lnTo>
                    <a:pt x="775917" y="767815"/>
                  </a:lnTo>
                  <a:lnTo>
                    <a:pt x="771138" y="771921"/>
                  </a:lnTo>
                  <a:lnTo>
                    <a:pt x="767921" y="775903"/>
                  </a:lnTo>
                  <a:lnTo>
                    <a:pt x="771453" y="796869"/>
                  </a:lnTo>
                  <a:lnTo>
                    <a:pt x="782505" y="840891"/>
                  </a:lnTo>
                  <a:lnTo>
                    <a:pt x="795617" y="887875"/>
                  </a:lnTo>
                  <a:lnTo>
                    <a:pt x="805327" y="917726"/>
                  </a:lnTo>
                  <a:lnTo>
                    <a:pt x="811946" y="937023"/>
                  </a:lnTo>
                  <a:lnTo>
                    <a:pt x="818459" y="960513"/>
                  </a:lnTo>
                  <a:lnTo>
                    <a:pt x="823424" y="980355"/>
                  </a:lnTo>
                  <a:lnTo>
                    <a:pt x="825400" y="988712"/>
                  </a:lnTo>
                  <a:lnTo>
                    <a:pt x="836360" y="993099"/>
                  </a:lnTo>
                  <a:lnTo>
                    <a:pt x="846788" y="997565"/>
                  </a:lnTo>
                  <a:lnTo>
                    <a:pt x="845991" y="980835"/>
                  </a:lnTo>
                  <a:lnTo>
                    <a:pt x="816827" y="880401"/>
                  </a:lnTo>
                  <a:lnTo>
                    <a:pt x="796164" y="809494"/>
                  </a:lnTo>
                  <a:lnTo>
                    <a:pt x="785482" y="773356"/>
                  </a:lnTo>
                  <a:lnTo>
                    <a:pt x="781088" y="767117"/>
                  </a:lnTo>
                  <a:close/>
                </a:path>
                <a:path w="1777364" h="2024379">
                  <a:moveTo>
                    <a:pt x="901968" y="1151481"/>
                  </a:moveTo>
                  <a:lnTo>
                    <a:pt x="896989" y="1153154"/>
                  </a:lnTo>
                  <a:lnTo>
                    <a:pt x="893201" y="1158118"/>
                  </a:lnTo>
                  <a:lnTo>
                    <a:pt x="890859" y="1162872"/>
                  </a:lnTo>
                  <a:lnTo>
                    <a:pt x="898619" y="1182895"/>
                  </a:lnTo>
                  <a:lnTo>
                    <a:pt x="918563" y="1223718"/>
                  </a:lnTo>
                  <a:lnTo>
                    <a:pt x="941092" y="1266916"/>
                  </a:lnTo>
                  <a:lnTo>
                    <a:pt x="956608" y="1294067"/>
                  </a:lnTo>
                  <a:lnTo>
                    <a:pt x="966862" y="1311555"/>
                  </a:lnTo>
                  <a:lnTo>
                    <a:pt x="977964" y="1333148"/>
                  </a:lnTo>
                  <a:lnTo>
                    <a:pt x="986865" y="1351494"/>
                  </a:lnTo>
                  <a:lnTo>
                    <a:pt x="990510" y="1359243"/>
                  </a:lnTo>
                  <a:lnTo>
                    <a:pt x="1013941" y="1363453"/>
                  </a:lnTo>
                  <a:lnTo>
                    <a:pt x="1009952" y="1347187"/>
                  </a:lnTo>
                  <a:lnTo>
                    <a:pt x="925921" y="1189744"/>
                  </a:lnTo>
                  <a:lnTo>
                    <a:pt x="907880" y="1156601"/>
                  </a:lnTo>
                  <a:lnTo>
                    <a:pt x="901968" y="1151481"/>
                  </a:lnTo>
                  <a:close/>
                </a:path>
                <a:path w="1777364" h="2024379">
                  <a:moveTo>
                    <a:pt x="13167" y="181342"/>
                  </a:moveTo>
                  <a:lnTo>
                    <a:pt x="7996" y="182041"/>
                  </a:lnTo>
                  <a:lnTo>
                    <a:pt x="3217" y="186146"/>
                  </a:lnTo>
                  <a:lnTo>
                    <a:pt x="0" y="190128"/>
                  </a:lnTo>
                  <a:lnTo>
                    <a:pt x="3524" y="211096"/>
                  </a:lnTo>
                  <a:lnTo>
                    <a:pt x="14518" y="255126"/>
                  </a:lnTo>
                  <a:lnTo>
                    <a:pt x="27471" y="302132"/>
                  </a:lnTo>
                  <a:lnTo>
                    <a:pt x="36874" y="332029"/>
                  </a:lnTo>
                  <a:lnTo>
                    <a:pt x="43493" y="351326"/>
                  </a:lnTo>
                  <a:lnTo>
                    <a:pt x="50006" y="374815"/>
                  </a:lnTo>
                  <a:lnTo>
                    <a:pt x="54971" y="394657"/>
                  </a:lnTo>
                  <a:lnTo>
                    <a:pt x="56947" y="403013"/>
                  </a:lnTo>
                  <a:lnTo>
                    <a:pt x="78866" y="411789"/>
                  </a:lnTo>
                  <a:lnTo>
                    <a:pt x="78071" y="395060"/>
                  </a:lnTo>
                  <a:lnTo>
                    <a:pt x="48906" y="294627"/>
                  </a:lnTo>
                  <a:lnTo>
                    <a:pt x="28242" y="223719"/>
                  </a:lnTo>
                  <a:lnTo>
                    <a:pt x="17561" y="187582"/>
                  </a:lnTo>
                  <a:lnTo>
                    <a:pt x="13167" y="181342"/>
                  </a:lnTo>
                  <a:close/>
                </a:path>
                <a:path w="1777364" h="2024379">
                  <a:moveTo>
                    <a:pt x="133681" y="565292"/>
                  </a:moveTo>
                  <a:lnTo>
                    <a:pt x="128754" y="567085"/>
                  </a:lnTo>
                  <a:lnTo>
                    <a:pt x="125002" y="572069"/>
                  </a:lnTo>
                  <a:lnTo>
                    <a:pt x="122861" y="576565"/>
                  </a:lnTo>
                  <a:lnTo>
                    <a:pt x="130620" y="596588"/>
                  </a:lnTo>
                  <a:lnTo>
                    <a:pt x="150564" y="637411"/>
                  </a:lnTo>
                  <a:lnTo>
                    <a:pt x="173094" y="680609"/>
                  </a:lnTo>
                  <a:lnTo>
                    <a:pt x="188611" y="707760"/>
                  </a:lnTo>
                  <a:lnTo>
                    <a:pt x="198864" y="725248"/>
                  </a:lnTo>
                  <a:lnTo>
                    <a:pt x="209967" y="746841"/>
                  </a:lnTo>
                  <a:lnTo>
                    <a:pt x="218867" y="765187"/>
                  </a:lnTo>
                  <a:lnTo>
                    <a:pt x="222512" y="772936"/>
                  </a:lnTo>
                  <a:lnTo>
                    <a:pt x="234227" y="775040"/>
                  </a:lnTo>
                  <a:lnTo>
                    <a:pt x="245410" y="777222"/>
                  </a:lnTo>
                  <a:lnTo>
                    <a:pt x="241422" y="760957"/>
                  </a:lnTo>
                  <a:lnTo>
                    <a:pt x="157391" y="603514"/>
                  </a:lnTo>
                  <a:lnTo>
                    <a:pt x="139350" y="570371"/>
                  </a:lnTo>
                  <a:lnTo>
                    <a:pt x="133681" y="565292"/>
                  </a:lnTo>
                  <a:close/>
                </a:path>
                <a:path w="1777364" h="2024379">
                  <a:moveTo>
                    <a:pt x="305342" y="948568"/>
                  </a:moveTo>
                  <a:lnTo>
                    <a:pt x="300172" y="949267"/>
                  </a:lnTo>
                  <a:lnTo>
                    <a:pt x="295393" y="953372"/>
                  </a:lnTo>
                  <a:lnTo>
                    <a:pt x="292175" y="957354"/>
                  </a:lnTo>
                  <a:lnTo>
                    <a:pt x="295708" y="978321"/>
                  </a:lnTo>
                  <a:lnTo>
                    <a:pt x="306760" y="1022343"/>
                  </a:lnTo>
                  <a:lnTo>
                    <a:pt x="319871" y="1069326"/>
                  </a:lnTo>
                  <a:lnTo>
                    <a:pt x="329582" y="1099177"/>
                  </a:lnTo>
                  <a:lnTo>
                    <a:pt x="336200" y="1118475"/>
                  </a:lnTo>
                  <a:lnTo>
                    <a:pt x="342713" y="1141964"/>
                  </a:lnTo>
                  <a:lnTo>
                    <a:pt x="347679" y="1161807"/>
                  </a:lnTo>
                  <a:lnTo>
                    <a:pt x="349654" y="1170163"/>
                  </a:lnTo>
                  <a:lnTo>
                    <a:pt x="371574" y="1178939"/>
                  </a:lnTo>
                  <a:lnTo>
                    <a:pt x="370246" y="1162287"/>
                  </a:lnTo>
                  <a:lnTo>
                    <a:pt x="341082" y="1061853"/>
                  </a:lnTo>
                  <a:lnTo>
                    <a:pt x="320418" y="990945"/>
                  </a:lnTo>
                  <a:lnTo>
                    <a:pt x="309736" y="954808"/>
                  </a:lnTo>
                  <a:lnTo>
                    <a:pt x="305342" y="948568"/>
                  </a:lnTo>
                  <a:close/>
                </a:path>
                <a:path w="1777364" h="2024379">
                  <a:moveTo>
                    <a:pt x="426755" y="1332856"/>
                  </a:moveTo>
                  <a:lnTo>
                    <a:pt x="421776" y="1334529"/>
                  </a:lnTo>
                  <a:lnTo>
                    <a:pt x="417988" y="1339493"/>
                  </a:lnTo>
                  <a:lnTo>
                    <a:pt x="415646" y="1344247"/>
                  </a:lnTo>
                  <a:lnTo>
                    <a:pt x="423405" y="1364270"/>
                  </a:lnTo>
                  <a:lnTo>
                    <a:pt x="443349" y="1405092"/>
                  </a:lnTo>
                  <a:lnTo>
                    <a:pt x="465879" y="1448290"/>
                  </a:lnTo>
                  <a:lnTo>
                    <a:pt x="481396" y="1475441"/>
                  </a:lnTo>
                  <a:lnTo>
                    <a:pt x="491649" y="1492929"/>
                  </a:lnTo>
                  <a:lnTo>
                    <a:pt x="502751" y="1514522"/>
                  </a:lnTo>
                  <a:lnTo>
                    <a:pt x="511652" y="1532869"/>
                  </a:lnTo>
                  <a:lnTo>
                    <a:pt x="515297" y="1540618"/>
                  </a:lnTo>
                  <a:lnTo>
                    <a:pt x="538727" y="1544827"/>
                  </a:lnTo>
                  <a:lnTo>
                    <a:pt x="534739" y="1528562"/>
                  </a:lnTo>
                  <a:lnTo>
                    <a:pt x="450708" y="1371119"/>
                  </a:lnTo>
                  <a:lnTo>
                    <a:pt x="432667" y="1337975"/>
                  </a:lnTo>
                  <a:lnTo>
                    <a:pt x="426755" y="1332856"/>
                  </a:lnTo>
                  <a:close/>
                </a:path>
                <a:path w="1777364" h="2024379">
                  <a:moveTo>
                    <a:pt x="494200" y="1693505"/>
                  </a:moveTo>
                  <a:lnTo>
                    <a:pt x="446971" y="1694632"/>
                  </a:lnTo>
                  <a:lnTo>
                    <a:pt x="449892" y="1694632"/>
                  </a:lnTo>
                  <a:lnTo>
                    <a:pt x="411827" y="1700151"/>
                  </a:lnTo>
                  <a:lnTo>
                    <a:pt x="385645" y="1719182"/>
                  </a:lnTo>
                  <a:lnTo>
                    <a:pt x="361343" y="1757111"/>
                  </a:lnTo>
                  <a:lnTo>
                    <a:pt x="344083" y="1806015"/>
                  </a:lnTo>
                  <a:lnTo>
                    <a:pt x="339028" y="1857975"/>
                  </a:lnTo>
                  <a:lnTo>
                    <a:pt x="351342" y="1905069"/>
                  </a:lnTo>
                  <a:lnTo>
                    <a:pt x="398378" y="1949002"/>
                  </a:lnTo>
                  <a:lnTo>
                    <a:pt x="465834" y="1979887"/>
                  </a:lnTo>
                  <a:lnTo>
                    <a:pt x="526362" y="1998126"/>
                  </a:lnTo>
                  <a:lnTo>
                    <a:pt x="609373" y="2009760"/>
                  </a:lnTo>
                  <a:lnTo>
                    <a:pt x="746081" y="2019806"/>
                  </a:lnTo>
                  <a:lnTo>
                    <a:pt x="912391" y="2023929"/>
                  </a:lnTo>
                  <a:lnTo>
                    <a:pt x="1057957" y="2011806"/>
                  </a:lnTo>
                  <a:lnTo>
                    <a:pt x="1112032" y="1992464"/>
                  </a:lnTo>
                  <a:lnTo>
                    <a:pt x="1142283" y="1963715"/>
                  </a:lnTo>
                  <a:lnTo>
                    <a:pt x="1153744" y="1928871"/>
                  </a:lnTo>
                  <a:lnTo>
                    <a:pt x="1151447" y="1891241"/>
                  </a:lnTo>
                  <a:lnTo>
                    <a:pt x="1140424" y="1854135"/>
                  </a:lnTo>
                  <a:lnTo>
                    <a:pt x="1112333" y="1794733"/>
                  </a:lnTo>
                  <a:lnTo>
                    <a:pt x="1066043" y="1761687"/>
                  </a:lnTo>
                  <a:lnTo>
                    <a:pt x="989295" y="1737794"/>
                  </a:lnTo>
                  <a:lnTo>
                    <a:pt x="917371" y="1723287"/>
                  </a:lnTo>
                  <a:lnTo>
                    <a:pt x="617311" y="1699070"/>
                  </a:lnTo>
                  <a:lnTo>
                    <a:pt x="544822" y="1695538"/>
                  </a:lnTo>
                  <a:lnTo>
                    <a:pt x="529995" y="1694632"/>
                  </a:lnTo>
                  <a:lnTo>
                    <a:pt x="494200" y="1693505"/>
                  </a:lnTo>
                  <a:close/>
                </a:path>
                <a:path w="1777364" h="2024379">
                  <a:moveTo>
                    <a:pt x="1364627" y="1394992"/>
                  </a:moveTo>
                  <a:lnTo>
                    <a:pt x="1197744" y="1395765"/>
                  </a:lnTo>
                  <a:lnTo>
                    <a:pt x="1051989" y="1412271"/>
                  </a:lnTo>
                  <a:lnTo>
                    <a:pt x="998011" y="1433147"/>
                  </a:lnTo>
                  <a:lnTo>
                    <a:pt x="968334" y="1462799"/>
                  </a:lnTo>
                  <a:lnTo>
                    <a:pt x="957783" y="1498042"/>
                  </a:lnTo>
                  <a:lnTo>
                    <a:pt x="961183" y="1535691"/>
                  </a:lnTo>
                  <a:lnTo>
                    <a:pt x="973356" y="1572562"/>
                  </a:lnTo>
                  <a:lnTo>
                    <a:pt x="1003322" y="1631233"/>
                  </a:lnTo>
                  <a:lnTo>
                    <a:pt x="1050914" y="1662843"/>
                  </a:lnTo>
                  <a:lnTo>
                    <a:pt x="1128529" y="1684394"/>
                  </a:lnTo>
                  <a:lnTo>
                    <a:pt x="1200934" y="1696717"/>
                  </a:lnTo>
                  <a:lnTo>
                    <a:pt x="1502796" y="1712395"/>
                  </a:lnTo>
                  <a:lnTo>
                    <a:pt x="1592576" y="1714524"/>
                  </a:lnTo>
                  <a:lnTo>
                    <a:pt x="1626190" y="1714524"/>
                  </a:lnTo>
                  <a:lnTo>
                    <a:pt x="1669927" y="1712223"/>
                  </a:lnTo>
                  <a:lnTo>
                    <a:pt x="1708501" y="1705578"/>
                  </a:lnTo>
                  <a:lnTo>
                    <a:pt x="1757477" y="1647098"/>
                  </a:lnTo>
                  <a:lnTo>
                    <a:pt x="1773354" y="1597589"/>
                  </a:lnTo>
                  <a:lnTo>
                    <a:pt x="1776929" y="1545431"/>
                  </a:lnTo>
                  <a:lnTo>
                    <a:pt x="1763278" y="1498770"/>
                  </a:lnTo>
                  <a:lnTo>
                    <a:pt x="1715127" y="1455992"/>
                  </a:lnTo>
                  <a:lnTo>
                    <a:pt x="1646701" y="1426903"/>
                  </a:lnTo>
                  <a:lnTo>
                    <a:pt x="1585488" y="1410317"/>
                  </a:lnTo>
                  <a:lnTo>
                    <a:pt x="1501937" y="1401054"/>
                  </a:lnTo>
                  <a:lnTo>
                    <a:pt x="1364627" y="1394992"/>
                  </a:lnTo>
                  <a:close/>
                </a:path>
              </a:pathLst>
            </a:custGeom>
            <a:solidFill>
              <a:srgbClr val="F4956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0277" y="4660275"/>
              <a:ext cx="409575" cy="313055"/>
            </a:xfrm>
            <a:custGeom>
              <a:avLst/>
              <a:gdLst/>
              <a:ahLst/>
              <a:cxnLst/>
              <a:rect l="l" t="t" r="r" b="b"/>
              <a:pathLst>
                <a:path w="409575" h="313054">
                  <a:moveTo>
                    <a:pt x="350195" y="0"/>
                  </a:moveTo>
                  <a:lnTo>
                    <a:pt x="294338" y="227"/>
                  </a:lnTo>
                  <a:lnTo>
                    <a:pt x="238954" y="1835"/>
                  </a:lnTo>
                  <a:lnTo>
                    <a:pt x="185898" y="5143"/>
                  </a:lnTo>
                  <a:lnTo>
                    <a:pt x="137030" y="10470"/>
                  </a:lnTo>
                  <a:lnTo>
                    <a:pt x="94205" y="18136"/>
                  </a:lnTo>
                  <a:lnTo>
                    <a:pt x="40227" y="39012"/>
                  </a:lnTo>
                  <a:lnTo>
                    <a:pt x="10550" y="68664"/>
                  </a:lnTo>
                  <a:lnTo>
                    <a:pt x="0" y="103907"/>
                  </a:lnTo>
                  <a:lnTo>
                    <a:pt x="3399" y="141556"/>
                  </a:lnTo>
                  <a:lnTo>
                    <a:pt x="15572" y="178427"/>
                  </a:lnTo>
                  <a:lnTo>
                    <a:pt x="45538" y="237098"/>
                  </a:lnTo>
                  <a:lnTo>
                    <a:pt x="92918" y="268823"/>
                  </a:lnTo>
                  <a:lnTo>
                    <a:pt x="170583" y="290554"/>
                  </a:lnTo>
                  <a:lnTo>
                    <a:pt x="243139" y="303042"/>
                  </a:lnTo>
                  <a:lnTo>
                    <a:pt x="394974" y="312490"/>
                  </a:lnTo>
                  <a:lnTo>
                    <a:pt x="407486" y="222654"/>
                  </a:lnTo>
                  <a:lnTo>
                    <a:pt x="409518" y="139227"/>
                  </a:lnTo>
                  <a:lnTo>
                    <a:pt x="404666" y="833"/>
                  </a:lnTo>
                  <a:lnTo>
                    <a:pt x="350195" y="0"/>
                  </a:lnTo>
                  <a:close/>
                </a:path>
              </a:pathLst>
            </a:custGeom>
            <a:solidFill>
              <a:srgbClr val="C2532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318694" y="4014917"/>
              <a:ext cx="1160145" cy="1276350"/>
            </a:xfrm>
            <a:custGeom>
              <a:avLst/>
              <a:gdLst/>
              <a:ahLst/>
              <a:cxnLst/>
              <a:rect l="l" t="t" r="r" b="b"/>
              <a:pathLst>
                <a:path w="1160145" h="1276350">
                  <a:moveTo>
                    <a:pt x="664976" y="0"/>
                  </a:moveTo>
                  <a:lnTo>
                    <a:pt x="621432" y="12277"/>
                  </a:lnTo>
                  <a:lnTo>
                    <a:pt x="575919" y="37411"/>
                  </a:lnTo>
                  <a:lnTo>
                    <a:pt x="537570" y="72929"/>
                  </a:lnTo>
                  <a:lnTo>
                    <a:pt x="515522" y="116360"/>
                  </a:lnTo>
                  <a:lnTo>
                    <a:pt x="521727" y="180645"/>
                  </a:lnTo>
                  <a:lnTo>
                    <a:pt x="551759" y="248708"/>
                  </a:lnTo>
                  <a:lnTo>
                    <a:pt x="584941" y="302664"/>
                  </a:lnTo>
                  <a:lnTo>
                    <a:pt x="639412" y="366607"/>
                  </a:lnTo>
                  <a:lnTo>
                    <a:pt x="735273" y="465114"/>
                  </a:lnTo>
                  <a:lnTo>
                    <a:pt x="857302" y="578979"/>
                  </a:lnTo>
                  <a:lnTo>
                    <a:pt x="974622" y="667039"/>
                  </a:lnTo>
                  <a:lnTo>
                    <a:pt x="1028114" y="688705"/>
                  </a:lnTo>
                  <a:lnTo>
                    <a:pt x="1070005" y="687388"/>
                  </a:lnTo>
                  <a:lnTo>
                    <a:pt x="1125226" y="639196"/>
                  </a:lnTo>
                  <a:lnTo>
                    <a:pt x="1141677" y="604015"/>
                  </a:lnTo>
                  <a:lnTo>
                    <a:pt x="1160063" y="540719"/>
                  </a:lnTo>
                  <a:lnTo>
                    <a:pt x="1147470" y="485077"/>
                  </a:lnTo>
                  <a:lnTo>
                    <a:pt x="1105790" y="416079"/>
                  </a:lnTo>
                  <a:lnTo>
                    <a:pt x="1061423" y="357352"/>
                  </a:lnTo>
                  <a:lnTo>
                    <a:pt x="933482" y="221685"/>
                  </a:lnTo>
                  <a:lnTo>
                    <a:pt x="852491" y="139080"/>
                  </a:lnTo>
                  <a:lnTo>
                    <a:pt x="800483" y="88084"/>
                  </a:lnTo>
                  <a:lnTo>
                    <a:pt x="789978" y="77577"/>
                  </a:lnTo>
                  <a:lnTo>
                    <a:pt x="763879" y="52979"/>
                  </a:lnTo>
                  <a:lnTo>
                    <a:pt x="730316" y="24676"/>
                  </a:lnTo>
                  <a:lnTo>
                    <a:pt x="697415" y="3051"/>
                  </a:lnTo>
                  <a:lnTo>
                    <a:pt x="664976" y="0"/>
                  </a:lnTo>
                  <a:close/>
                </a:path>
                <a:path w="1160145" h="1276350">
                  <a:moveTo>
                    <a:pt x="19109" y="960977"/>
                  </a:moveTo>
                  <a:lnTo>
                    <a:pt x="4314" y="1050057"/>
                  </a:lnTo>
                  <a:lnTo>
                    <a:pt x="0" y="1132729"/>
                  </a:lnTo>
                  <a:lnTo>
                    <a:pt x="355" y="1215624"/>
                  </a:lnTo>
                  <a:lnTo>
                    <a:pt x="478" y="1244372"/>
                  </a:lnTo>
                  <a:lnTo>
                    <a:pt x="595" y="1271740"/>
                  </a:lnTo>
                  <a:lnTo>
                    <a:pt x="54999" y="1274248"/>
                  </a:lnTo>
                  <a:lnTo>
                    <a:pt x="113499" y="1275805"/>
                  </a:lnTo>
                  <a:lnTo>
                    <a:pt x="166023" y="1275805"/>
                  </a:lnTo>
                  <a:lnTo>
                    <a:pt x="218999" y="1274083"/>
                  </a:lnTo>
                  <a:lnTo>
                    <a:pt x="267855" y="1270181"/>
                  </a:lnTo>
                  <a:lnTo>
                    <a:pt x="310770" y="1263715"/>
                  </a:lnTo>
                  <a:lnTo>
                    <a:pt x="364845" y="1244372"/>
                  </a:lnTo>
                  <a:lnTo>
                    <a:pt x="395096" y="1215624"/>
                  </a:lnTo>
                  <a:lnTo>
                    <a:pt x="406557" y="1180780"/>
                  </a:lnTo>
                  <a:lnTo>
                    <a:pt x="404259" y="1143150"/>
                  </a:lnTo>
                  <a:lnTo>
                    <a:pt x="393237" y="1106044"/>
                  </a:lnTo>
                  <a:lnTo>
                    <a:pt x="365146" y="1046642"/>
                  </a:lnTo>
                  <a:lnTo>
                    <a:pt x="318856" y="1013596"/>
                  </a:lnTo>
                  <a:lnTo>
                    <a:pt x="242108" y="989703"/>
                  </a:lnTo>
                  <a:lnTo>
                    <a:pt x="170184" y="975196"/>
                  </a:lnTo>
                  <a:lnTo>
                    <a:pt x="138369" y="970309"/>
                  </a:lnTo>
                  <a:lnTo>
                    <a:pt x="19109" y="960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055102" y="4261153"/>
              <a:ext cx="424180" cy="442595"/>
            </a:xfrm>
            <a:custGeom>
              <a:avLst/>
              <a:gdLst/>
              <a:ahLst/>
              <a:cxnLst/>
              <a:rect l="l" t="t" r="r" b="b"/>
              <a:pathLst>
                <a:path w="424180" h="442595">
                  <a:moveTo>
                    <a:pt x="221213" y="0"/>
                  </a:moveTo>
                  <a:lnTo>
                    <a:pt x="150762" y="57485"/>
                  </a:lnTo>
                  <a:lnTo>
                    <a:pt x="91950" y="116544"/>
                  </a:lnTo>
                  <a:lnTo>
                    <a:pt x="0" y="220615"/>
                  </a:lnTo>
                  <a:lnTo>
                    <a:pt x="39229" y="258614"/>
                  </a:lnTo>
                  <a:lnTo>
                    <a:pt x="80128" y="296778"/>
                  </a:lnTo>
                  <a:lnTo>
                    <a:pt x="121586" y="333593"/>
                  </a:lnTo>
                  <a:lnTo>
                    <a:pt x="162493" y="367546"/>
                  </a:lnTo>
                  <a:lnTo>
                    <a:pt x="201739" y="397120"/>
                  </a:lnTo>
                  <a:lnTo>
                    <a:pt x="238213" y="420803"/>
                  </a:lnTo>
                  <a:lnTo>
                    <a:pt x="291678" y="442473"/>
                  </a:lnTo>
                  <a:lnTo>
                    <a:pt x="333504" y="441165"/>
                  </a:lnTo>
                  <a:lnTo>
                    <a:pt x="388594" y="392992"/>
                  </a:lnTo>
                  <a:lnTo>
                    <a:pt x="405036" y="357812"/>
                  </a:lnTo>
                  <a:lnTo>
                    <a:pt x="423655" y="294483"/>
                  </a:lnTo>
                  <a:lnTo>
                    <a:pt x="411062" y="238841"/>
                  </a:lnTo>
                  <a:lnTo>
                    <a:pt x="369382" y="169843"/>
                  </a:lnTo>
                  <a:lnTo>
                    <a:pt x="325014" y="111116"/>
                  </a:lnTo>
                  <a:lnTo>
                    <a:pt x="304359" y="86290"/>
                  </a:lnTo>
                  <a:lnTo>
                    <a:pt x="221213" y="0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6338" y="2677039"/>
              <a:ext cx="6205311" cy="2296290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02791" y="262975"/>
            <a:ext cx="8237970" cy="907545"/>
          </a:xfrm>
          <a:prstGeom prst="rect">
            <a:avLst/>
          </a:prstGeom>
        </p:spPr>
        <p:txBody>
          <a:bodyPr vert="horz" wrap="square" lIns="0" tIns="319595" rIns="0" bIns="0" rtlCol="0">
            <a:spAutoFit/>
          </a:bodyPr>
          <a:lstStyle/>
          <a:p>
            <a:pPr marL="3403353">
              <a:spcBef>
                <a:spcPts val="118"/>
              </a:spcBef>
            </a:pPr>
            <a:r>
              <a:rPr sz="3800" spc="-328" dirty="0">
                <a:solidFill>
                  <a:srgbClr val="294069"/>
                </a:solidFill>
                <a:latin typeface="Tahoma"/>
                <a:cs typeface="Tahoma"/>
              </a:rPr>
              <a:t>Obesity</a:t>
            </a:r>
            <a:endParaRPr sz="38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20235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2922"/>
          </a:xfrm>
          <a:custGeom>
            <a:avLst/>
            <a:gdLst/>
            <a:ahLst/>
            <a:cxnLst/>
            <a:rect l="l" t="t" r="r" b="b"/>
            <a:pathLst>
              <a:path w="10045700" h="5650865">
                <a:moveTo>
                  <a:pt x="10045700" y="0"/>
                </a:moveTo>
                <a:lnTo>
                  <a:pt x="0" y="0"/>
                </a:lnTo>
                <a:lnTo>
                  <a:pt x="0" y="5650706"/>
                </a:lnTo>
                <a:lnTo>
                  <a:pt x="10045700" y="5650706"/>
                </a:lnTo>
                <a:lnTo>
                  <a:pt x="10045700" y="0"/>
                </a:lnTo>
                <a:close/>
              </a:path>
            </a:pathLst>
          </a:custGeom>
          <a:solidFill>
            <a:srgbClr val="A1D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3720"/>
            <a:ext cx="8933029" cy="5139455"/>
          </a:xfrm>
          <a:custGeom>
            <a:avLst/>
            <a:gdLst/>
            <a:ahLst/>
            <a:cxnLst/>
            <a:rect l="l" t="t" r="r" b="b"/>
            <a:pathLst>
              <a:path w="9813925" h="5647055">
                <a:moveTo>
                  <a:pt x="9813311" y="0"/>
                </a:moveTo>
                <a:lnTo>
                  <a:pt x="0" y="0"/>
                </a:lnTo>
                <a:lnTo>
                  <a:pt x="0" y="3009899"/>
                </a:lnTo>
                <a:lnTo>
                  <a:pt x="899" y="3060700"/>
                </a:lnTo>
                <a:lnTo>
                  <a:pt x="2315" y="3111500"/>
                </a:lnTo>
                <a:lnTo>
                  <a:pt x="4245" y="3162300"/>
                </a:lnTo>
                <a:lnTo>
                  <a:pt x="6686" y="3213100"/>
                </a:lnTo>
                <a:lnTo>
                  <a:pt x="9636" y="3263900"/>
                </a:lnTo>
                <a:lnTo>
                  <a:pt x="13092" y="3302000"/>
                </a:lnTo>
                <a:lnTo>
                  <a:pt x="17052" y="3352800"/>
                </a:lnTo>
                <a:lnTo>
                  <a:pt x="21514" y="3403600"/>
                </a:lnTo>
                <a:lnTo>
                  <a:pt x="26474" y="3454400"/>
                </a:lnTo>
                <a:lnTo>
                  <a:pt x="31930" y="3505200"/>
                </a:lnTo>
                <a:lnTo>
                  <a:pt x="37881" y="3543300"/>
                </a:lnTo>
                <a:lnTo>
                  <a:pt x="44322" y="3594100"/>
                </a:lnTo>
                <a:lnTo>
                  <a:pt x="51252" y="3644900"/>
                </a:lnTo>
                <a:lnTo>
                  <a:pt x="58669" y="3695700"/>
                </a:lnTo>
                <a:lnTo>
                  <a:pt x="66569" y="3733800"/>
                </a:lnTo>
                <a:lnTo>
                  <a:pt x="74951" y="3784600"/>
                </a:lnTo>
                <a:lnTo>
                  <a:pt x="83812" y="3835400"/>
                </a:lnTo>
                <a:lnTo>
                  <a:pt x="93148" y="3886200"/>
                </a:lnTo>
                <a:lnTo>
                  <a:pt x="102959" y="3924300"/>
                </a:lnTo>
                <a:lnTo>
                  <a:pt x="113241" y="3975100"/>
                </a:lnTo>
                <a:lnTo>
                  <a:pt x="123992" y="4025900"/>
                </a:lnTo>
                <a:lnTo>
                  <a:pt x="135208" y="4064000"/>
                </a:lnTo>
                <a:lnTo>
                  <a:pt x="146889" y="4114800"/>
                </a:lnTo>
                <a:lnTo>
                  <a:pt x="159031" y="4165600"/>
                </a:lnTo>
                <a:lnTo>
                  <a:pt x="171632" y="4203700"/>
                </a:lnTo>
                <a:lnTo>
                  <a:pt x="184689" y="4254500"/>
                </a:lnTo>
                <a:lnTo>
                  <a:pt x="198200" y="4305300"/>
                </a:lnTo>
                <a:lnTo>
                  <a:pt x="212162" y="4343400"/>
                </a:lnTo>
                <a:lnTo>
                  <a:pt x="226573" y="4394200"/>
                </a:lnTo>
                <a:lnTo>
                  <a:pt x="241431" y="4432300"/>
                </a:lnTo>
                <a:lnTo>
                  <a:pt x="256732" y="4483100"/>
                </a:lnTo>
                <a:lnTo>
                  <a:pt x="272474" y="4521200"/>
                </a:lnTo>
                <a:lnTo>
                  <a:pt x="288655" y="4572000"/>
                </a:lnTo>
                <a:lnTo>
                  <a:pt x="305273" y="4610100"/>
                </a:lnTo>
                <a:lnTo>
                  <a:pt x="322324" y="4660900"/>
                </a:lnTo>
                <a:lnTo>
                  <a:pt x="339807" y="4699000"/>
                </a:lnTo>
                <a:lnTo>
                  <a:pt x="357718" y="4749800"/>
                </a:lnTo>
                <a:lnTo>
                  <a:pt x="376056" y="4787900"/>
                </a:lnTo>
                <a:lnTo>
                  <a:pt x="394817" y="4838700"/>
                </a:lnTo>
                <a:lnTo>
                  <a:pt x="414000" y="4876800"/>
                </a:lnTo>
                <a:lnTo>
                  <a:pt x="433601" y="4927600"/>
                </a:lnTo>
                <a:lnTo>
                  <a:pt x="453619" y="4965700"/>
                </a:lnTo>
                <a:lnTo>
                  <a:pt x="474051" y="5003800"/>
                </a:lnTo>
                <a:lnTo>
                  <a:pt x="494894" y="5054600"/>
                </a:lnTo>
                <a:lnTo>
                  <a:pt x="516145" y="5092700"/>
                </a:lnTo>
                <a:lnTo>
                  <a:pt x="537803" y="5130800"/>
                </a:lnTo>
                <a:lnTo>
                  <a:pt x="559865" y="5181600"/>
                </a:lnTo>
                <a:lnTo>
                  <a:pt x="582328" y="5219700"/>
                </a:lnTo>
                <a:lnTo>
                  <a:pt x="605190" y="5257800"/>
                </a:lnTo>
                <a:lnTo>
                  <a:pt x="628448" y="5295900"/>
                </a:lnTo>
                <a:lnTo>
                  <a:pt x="652100" y="5346700"/>
                </a:lnTo>
                <a:lnTo>
                  <a:pt x="676143" y="5384800"/>
                </a:lnTo>
                <a:lnTo>
                  <a:pt x="700575" y="5422900"/>
                </a:lnTo>
                <a:lnTo>
                  <a:pt x="725393" y="5461000"/>
                </a:lnTo>
                <a:lnTo>
                  <a:pt x="750595" y="5499100"/>
                </a:lnTo>
                <a:lnTo>
                  <a:pt x="776178" y="5549900"/>
                </a:lnTo>
                <a:lnTo>
                  <a:pt x="802140" y="5588000"/>
                </a:lnTo>
                <a:lnTo>
                  <a:pt x="828478" y="5626100"/>
                </a:lnTo>
                <a:lnTo>
                  <a:pt x="842865" y="5646619"/>
                </a:lnTo>
                <a:lnTo>
                  <a:pt x="8955794" y="5646619"/>
                </a:lnTo>
                <a:lnTo>
                  <a:pt x="8979207" y="5613400"/>
                </a:lnTo>
                <a:lnTo>
                  <a:pt x="9005690" y="5575300"/>
                </a:lnTo>
                <a:lnTo>
                  <a:pt x="9031800" y="5537200"/>
                </a:lnTo>
                <a:lnTo>
                  <a:pt x="9057534" y="5499100"/>
                </a:lnTo>
                <a:lnTo>
                  <a:pt x="9082890" y="5461000"/>
                </a:lnTo>
                <a:lnTo>
                  <a:pt x="9107864" y="5422900"/>
                </a:lnTo>
                <a:lnTo>
                  <a:pt x="9132454" y="5372100"/>
                </a:lnTo>
                <a:lnTo>
                  <a:pt x="9156658" y="5334000"/>
                </a:lnTo>
                <a:lnTo>
                  <a:pt x="9180472" y="5295900"/>
                </a:lnTo>
                <a:lnTo>
                  <a:pt x="9203895" y="5257800"/>
                </a:lnTo>
                <a:lnTo>
                  <a:pt x="9226922" y="5207000"/>
                </a:lnTo>
                <a:lnTo>
                  <a:pt x="9249552" y="5168900"/>
                </a:lnTo>
                <a:lnTo>
                  <a:pt x="9271782" y="5130800"/>
                </a:lnTo>
                <a:lnTo>
                  <a:pt x="9293609" y="5092700"/>
                </a:lnTo>
                <a:lnTo>
                  <a:pt x="9315031" y="5041900"/>
                </a:lnTo>
                <a:lnTo>
                  <a:pt x="9336044" y="5003800"/>
                </a:lnTo>
                <a:lnTo>
                  <a:pt x="9356646" y="4953000"/>
                </a:lnTo>
                <a:lnTo>
                  <a:pt x="9376835" y="4914900"/>
                </a:lnTo>
                <a:lnTo>
                  <a:pt x="9396607" y="4876800"/>
                </a:lnTo>
                <a:lnTo>
                  <a:pt x="9415961" y="4826000"/>
                </a:lnTo>
                <a:lnTo>
                  <a:pt x="9434892" y="4787900"/>
                </a:lnTo>
                <a:lnTo>
                  <a:pt x="9453399" y="4737100"/>
                </a:lnTo>
                <a:lnTo>
                  <a:pt x="9471479" y="4699000"/>
                </a:lnTo>
                <a:lnTo>
                  <a:pt x="9489129" y="4648200"/>
                </a:lnTo>
                <a:lnTo>
                  <a:pt x="9506347" y="4610100"/>
                </a:lnTo>
                <a:lnTo>
                  <a:pt x="9523129" y="4559300"/>
                </a:lnTo>
                <a:lnTo>
                  <a:pt x="9539473" y="4521200"/>
                </a:lnTo>
                <a:lnTo>
                  <a:pt x="9555377" y="4470400"/>
                </a:lnTo>
                <a:lnTo>
                  <a:pt x="9570837" y="4432300"/>
                </a:lnTo>
                <a:lnTo>
                  <a:pt x="9585851" y="4381500"/>
                </a:lnTo>
                <a:lnTo>
                  <a:pt x="9600416" y="4343400"/>
                </a:lnTo>
                <a:lnTo>
                  <a:pt x="9614530" y="4292600"/>
                </a:lnTo>
                <a:lnTo>
                  <a:pt x="9628190" y="4254500"/>
                </a:lnTo>
                <a:lnTo>
                  <a:pt x="9641393" y="4203700"/>
                </a:lnTo>
                <a:lnTo>
                  <a:pt x="9654136" y="4152900"/>
                </a:lnTo>
                <a:lnTo>
                  <a:pt x="9666418" y="4114800"/>
                </a:lnTo>
                <a:lnTo>
                  <a:pt x="9678234" y="4064000"/>
                </a:lnTo>
                <a:lnTo>
                  <a:pt x="9689582" y="4013200"/>
                </a:lnTo>
                <a:lnTo>
                  <a:pt x="9700460" y="3975100"/>
                </a:lnTo>
                <a:lnTo>
                  <a:pt x="9710865" y="3924300"/>
                </a:lnTo>
                <a:lnTo>
                  <a:pt x="9720795" y="3873500"/>
                </a:lnTo>
                <a:lnTo>
                  <a:pt x="9730245" y="3835400"/>
                </a:lnTo>
                <a:lnTo>
                  <a:pt x="9739215" y="3784600"/>
                </a:lnTo>
                <a:lnTo>
                  <a:pt x="9747701" y="3733800"/>
                </a:lnTo>
                <a:lnTo>
                  <a:pt x="9755700" y="3695700"/>
                </a:lnTo>
                <a:lnTo>
                  <a:pt x="9763210" y="3644900"/>
                </a:lnTo>
                <a:lnTo>
                  <a:pt x="9770228" y="3594100"/>
                </a:lnTo>
                <a:lnTo>
                  <a:pt x="9776751" y="3543300"/>
                </a:lnTo>
                <a:lnTo>
                  <a:pt x="9782777" y="3505200"/>
                </a:lnTo>
                <a:lnTo>
                  <a:pt x="9788303" y="3454400"/>
                </a:lnTo>
                <a:lnTo>
                  <a:pt x="9793326" y="3403600"/>
                </a:lnTo>
                <a:lnTo>
                  <a:pt x="9797844" y="3352800"/>
                </a:lnTo>
                <a:lnTo>
                  <a:pt x="9801854" y="3302000"/>
                </a:lnTo>
                <a:lnTo>
                  <a:pt x="9805352" y="3263900"/>
                </a:lnTo>
                <a:lnTo>
                  <a:pt x="9808337" y="3213100"/>
                </a:lnTo>
                <a:lnTo>
                  <a:pt x="9810806" y="3162300"/>
                </a:lnTo>
                <a:lnTo>
                  <a:pt x="9812756" y="3111500"/>
                </a:lnTo>
                <a:lnTo>
                  <a:pt x="9813311" y="3091751"/>
                </a:lnTo>
                <a:lnTo>
                  <a:pt x="9813311" y="0"/>
                </a:lnTo>
                <a:close/>
              </a:path>
            </a:pathLst>
          </a:custGeom>
          <a:solidFill>
            <a:srgbClr val="E7F1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2791" y="262975"/>
            <a:ext cx="8237970" cy="1281621"/>
          </a:xfrm>
          <a:prstGeom prst="rect">
            <a:avLst/>
          </a:prstGeom>
        </p:spPr>
        <p:txBody>
          <a:bodyPr vert="horz" wrap="square" lIns="0" tIns="10401" rIns="0" bIns="0" rtlCol="0">
            <a:spAutoFit/>
          </a:bodyPr>
          <a:lstStyle/>
          <a:p>
            <a:pPr marL="1850753" marR="4622" indent="-455899">
              <a:lnSpc>
                <a:spcPct val="117500"/>
              </a:lnSpc>
              <a:spcBef>
                <a:spcPts val="82"/>
              </a:spcBef>
            </a:pPr>
            <a:r>
              <a:rPr spc="-100" dirty="0"/>
              <a:t>Why</a:t>
            </a:r>
            <a:r>
              <a:rPr spc="-237" dirty="0"/>
              <a:t> </a:t>
            </a:r>
            <a:r>
              <a:rPr spc="-146" dirty="0"/>
              <a:t>are</a:t>
            </a:r>
            <a:r>
              <a:rPr spc="-228" dirty="0"/>
              <a:t> </a:t>
            </a:r>
            <a:r>
              <a:rPr spc="-237" dirty="0"/>
              <a:t>obese</a:t>
            </a:r>
            <a:r>
              <a:rPr spc="-228" dirty="0"/>
              <a:t> </a:t>
            </a:r>
            <a:r>
              <a:rPr spc="-141" dirty="0"/>
              <a:t>people </a:t>
            </a:r>
            <a:r>
              <a:rPr spc="-146" dirty="0"/>
              <a:t>malnourished????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19740" y="1646950"/>
            <a:ext cx="8320924" cy="3272982"/>
          </a:xfrm>
          <a:prstGeom prst="rect">
            <a:avLst/>
          </a:prstGeom>
        </p:spPr>
        <p:txBody>
          <a:bodyPr vert="horz" wrap="square" lIns="0" tIns="11556" rIns="0" bIns="0" rtlCol="0">
            <a:spAutoFit/>
          </a:bodyPr>
          <a:lstStyle/>
          <a:p>
            <a:pPr marL="244994" marR="152544" indent="273886" algn="ctr">
              <a:lnSpc>
                <a:spcPct val="116799"/>
              </a:lnSpc>
              <a:spcBef>
                <a:spcPts val="91"/>
              </a:spcBef>
              <a:buAutoNum type="arabicPlain"/>
              <a:tabLst>
                <a:tab pos="518881" algn="l"/>
              </a:tabLst>
            </a:pPr>
            <a:r>
              <a:rPr spc="-96" dirty="0"/>
              <a:t>too</a:t>
            </a:r>
            <a:r>
              <a:rPr spc="-177" dirty="0"/>
              <a:t> </a:t>
            </a:r>
            <a:r>
              <a:rPr spc="-132" dirty="0"/>
              <a:t>much</a:t>
            </a:r>
            <a:r>
              <a:rPr spc="-177" dirty="0"/>
              <a:t> </a:t>
            </a:r>
            <a:r>
              <a:rPr spc="-150" dirty="0"/>
              <a:t>calorie</a:t>
            </a:r>
            <a:r>
              <a:rPr spc="-177" dirty="0"/>
              <a:t> </a:t>
            </a:r>
            <a:r>
              <a:rPr spc="-168" dirty="0"/>
              <a:t>dense</a:t>
            </a:r>
            <a:r>
              <a:rPr spc="-177" dirty="0"/>
              <a:t> </a:t>
            </a:r>
            <a:r>
              <a:rPr spc="-86" dirty="0"/>
              <a:t>food</a:t>
            </a:r>
            <a:r>
              <a:rPr spc="-177" dirty="0"/>
              <a:t> </a:t>
            </a:r>
            <a:r>
              <a:rPr spc="-104" dirty="0"/>
              <a:t>with</a:t>
            </a:r>
            <a:r>
              <a:rPr spc="-177" dirty="0"/>
              <a:t> </a:t>
            </a:r>
            <a:r>
              <a:rPr spc="-155" dirty="0"/>
              <a:t>low</a:t>
            </a:r>
            <a:r>
              <a:rPr spc="-177" dirty="0"/>
              <a:t> </a:t>
            </a:r>
            <a:r>
              <a:rPr spc="-18" dirty="0"/>
              <a:t>nutrient </a:t>
            </a:r>
            <a:r>
              <a:rPr spc="-9" dirty="0"/>
              <a:t>content</a:t>
            </a:r>
          </a:p>
          <a:p>
            <a:pPr marL="273886" indent="-273886" algn="ctr">
              <a:spcBef>
                <a:spcPts val="523"/>
              </a:spcBef>
              <a:buAutoNum type="arabicPlain"/>
              <a:tabLst>
                <a:tab pos="273886" algn="l"/>
              </a:tabLst>
            </a:pPr>
            <a:r>
              <a:rPr spc="-114" dirty="0"/>
              <a:t>disability</a:t>
            </a:r>
            <a:r>
              <a:rPr spc="-173" dirty="0"/>
              <a:t> </a:t>
            </a:r>
            <a:r>
              <a:rPr spc="-155" dirty="0"/>
              <a:t>,physical</a:t>
            </a:r>
            <a:r>
              <a:rPr spc="-168" dirty="0"/>
              <a:t> </a:t>
            </a:r>
            <a:r>
              <a:rPr spc="-100" dirty="0"/>
              <a:t>and</a:t>
            </a:r>
            <a:r>
              <a:rPr spc="-173" dirty="0"/>
              <a:t> </a:t>
            </a:r>
            <a:r>
              <a:rPr spc="-100" dirty="0"/>
              <a:t>mental</a:t>
            </a:r>
            <a:r>
              <a:rPr spc="-168" dirty="0"/>
              <a:t> </a:t>
            </a:r>
            <a:r>
              <a:rPr spc="-96" dirty="0"/>
              <a:t>health</a:t>
            </a:r>
            <a:r>
              <a:rPr spc="-173" dirty="0"/>
              <a:t> </a:t>
            </a:r>
            <a:r>
              <a:rPr spc="-77" dirty="0"/>
              <a:t>difficulties</a:t>
            </a:r>
          </a:p>
          <a:p>
            <a:pPr marL="359403" indent="-273886" algn="ctr">
              <a:spcBef>
                <a:spcPts val="523"/>
              </a:spcBef>
              <a:buAutoNum type="arabicPlain"/>
              <a:tabLst>
                <a:tab pos="359403" algn="l"/>
              </a:tabLst>
            </a:pPr>
            <a:r>
              <a:rPr spc="-86" dirty="0"/>
              <a:t>poor</a:t>
            </a:r>
            <a:r>
              <a:rPr spc="-159" dirty="0"/>
              <a:t> </a:t>
            </a:r>
            <a:r>
              <a:rPr spc="-9" dirty="0"/>
              <a:t>absorbtion</a:t>
            </a:r>
          </a:p>
          <a:p>
            <a:pPr marL="273308" indent="-273886" algn="ctr">
              <a:spcBef>
                <a:spcPts val="523"/>
              </a:spcBef>
              <a:buAutoNum type="arabicPlain"/>
              <a:tabLst>
                <a:tab pos="273308" algn="l"/>
              </a:tabLst>
            </a:pPr>
            <a:r>
              <a:rPr spc="-141" dirty="0"/>
              <a:t>metabolic</a:t>
            </a:r>
            <a:r>
              <a:rPr spc="-146" dirty="0"/>
              <a:t> </a:t>
            </a:r>
            <a:r>
              <a:rPr spc="-9" dirty="0"/>
              <a:t>demand</a:t>
            </a:r>
          </a:p>
          <a:p>
            <a:pPr marL="273308" indent="-273886" algn="ctr">
              <a:spcBef>
                <a:spcPts val="528"/>
              </a:spcBef>
              <a:buAutoNum type="arabicPlain"/>
              <a:tabLst>
                <a:tab pos="273308" algn="l"/>
              </a:tabLst>
            </a:pPr>
            <a:r>
              <a:rPr spc="-82" dirty="0"/>
              <a:t>inflammation</a:t>
            </a:r>
            <a:r>
              <a:rPr spc="-164" dirty="0"/>
              <a:t> </a:t>
            </a:r>
            <a:r>
              <a:rPr spc="-100" dirty="0"/>
              <a:t>and</a:t>
            </a:r>
            <a:r>
              <a:rPr spc="-164" dirty="0"/>
              <a:t> </a:t>
            </a:r>
            <a:r>
              <a:rPr spc="-127" dirty="0"/>
              <a:t>oxidative</a:t>
            </a:r>
            <a:r>
              <a:rPr spc="-164" dirty="0"/>
              <a:t> </a:t>
            </a:r>
            <a:r>
              <a:rPr spc="-9" dirty="0"/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169043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08500" y="60224"/>
            <a:ext cx="5992300" cy="553996"/>
          </a:xfrm>
          <a:prstGeom prst="rect">
            <a:avLst/>
          </a:prstGeom>
        </p:spPr>
        <p:txBody>
          <a:bodyPr vert="horz" wrap="square" lIns="0" tIns="15238" rIns="0" bIns="0" rtlCol="0">
            <a:spAutoFit/>
          </a:bodyPr>
          <a:lstStyle/>
          <a:p>
            <a:pPr marL="12698">
              <a:spcBef>
                <a:spcPts val="120"/>
              </a:spcBef>
            </a:pPr>
            <a:r>
              <a:rPr dirty="0">
                <a:latin typeface="Arial Rounded MT Bold" pitchFamily="34" charset="0"/>
              </a:rPr>
              <a:t>Definition:</a:t>
            </a:r>
            <a:r>
              <a:rPr spc="-50" dirty="0">
                <a:latin typeface="Arial Rounded MT Bold" pitchFamily="34" charset="0"/>
              </a:rPr>
              <a:t> </a:t>
            </a:r>
            <a:r>
              <a:rPr spc="-10" dirty="0">
                <a:latin typeface="Arial Rounded MT Bold" pitchFamily="34" charset="0"/>
              </a:rPr>
              <a:t>(WHO)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575" y="717731"/>
            <a:ext cx="6791425" cy="3627145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"the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cellular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imbalance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between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nutrient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(supply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spc="-5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&amp;</a:t>
            </a:r>
            <a:endParaRPr sz="1600" dirty="0">
              <a:latin typeface="Arial Rounded MT Bold" pitchFamily="34" charset="0"/>
              <a:cs typeface="Arial MT"/>
            </a:endParaRPr>
          </a:p>
          <a:p>
            <a:pPr marL="12698" marR="5079">
              <a:lnSpc>
                <a:spcPct val="170600"/>
              </a:lnSpc>
            </a:pP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energy)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and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the</a:t>
            </a:r>
            <a:r>
              <a:rPr sz="1600" spc="-1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body's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demand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for</a:t>
            </a:r>
            <a:r>
              <a:rPr sz="1600" spc="-1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them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to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ensure</a:t>
            </a:r>
            <a:r>
              <a:rPr sz="1600" spc="-1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growth,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maintenance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and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specific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function".</a:t>
            </a:r>
            <a:endParaRPr sz="1600" dirty="0">
              <a:latin typeface="Arial Rounded MT Bold" pitchFamily="34" charset="0"/>
              <a:cs typeface="Arial MT"/>
            </a:endParaRPr>
          </a:p>
          <a:p>
            <a:pPr marL="12698" marR="533947" indent="252687">
              <a:lnSpc>
                <a:spcPct val="170600"/>
              </a:lnSpc>
              <a:buAutoNum type="arabicPeriod"/>
              <a:tabLst>
                <a:tab pos="265386" algn="l"/>
              </a:tabLst>
            </a:pP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Undernutrition:</a:t>
            </a:r>
            <a:r>
              <a:rPr sz="1600" spc="-3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-</a:t>
            </a:r>
            <a:r>
              <a:rPr sz="1600" spc="-3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means</a:t>
            </a:r>
            <a:r>
              <a:rPr sz="1600" spc="-3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structural</a:t>
            </a:r>
            <a:r>
              <a:rPr sz="1600" spc="-3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and</a:t>
            </a:r>
            <a:r>
              <a:rPr sz="1600" spc="-3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functional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changes</a:t>
            </a:r>
            <a:r>
              <a:rPr sz="1600" spc="-3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due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to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inadequate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intake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of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nutrients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and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energy</a:t>
            </a:r>
            <a:r>
              <a:rPr sz="1600" spc="-3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sources.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i.e.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deficiency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of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a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single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nutrient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like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vitamin</a:t>
            </a:r>
            <a:r>
              <a:rPr sz="1600" spc="-3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c-deficiency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is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an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example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of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undernutrition</a:t>
            </a:r>
            <a:endParaRPr sz="1600" dirty="0">
              <a:latin typeface="Arial Rounded MT Bold" pitchFamily="34" charset="0"/>
              <a:cs typeface="Arial MT"/>
            </a:endParaRPr>
          </a:p>
          <a:p>
            <a:pPr marL="12698" marR="327606" indent="252687">
              <a:lnSpc>
                <a:spcPct val="170600"/>
              </a:lnSpc>
              <a:buAutoNum type="arabicPeriod"/>
              <a:tabLst>
                <a:tab pos="265386" algn="l"/>
              </a:tabLst>
            </a:pP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Overnutrition:-</a:t>
            </a:r>
            <a:r>
              <a:rPr sz="1600" spc="-3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resulting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from</a:t>
            </a:r>
            <a:r>
              <a:rPr sz="1600" spc="-2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overeating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or</a:t>
            </a:r>
            <a:r>
              <a:rPr sz="1600" spc="-2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excessive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intake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of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specific</a:t>
            </a:r>
            <a:r>
              <a:rPr sz="1600" spc="-15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 </a:t>
            </a:r>
            <a:r>
              <a:rPr sz="1600" spc="-10" dirty="0">
                <a:solidFill>
                  <a:srgbClr val="595959"/>
                </a:solidFill>
                <a:latin typeface="Arial Rounded MT Bold" pitchFamily="34" charset="0"/>
                <a:cs typeface="Arial MT"/>
              </a:rPr>
              <a:t>nutrients</a:t>
            </a:r>
            <a:endParaRPr sz="1600" dirty="0">
              <a:latin typeface="Arial Rounded MT Bold" pitchFamily="34" charset="0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1800" y="717732"/>
            <a:ext cx="2173624" cy="3606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80" y="986855"/>
            <a:ext cx="3036825" cy="1482368"/>
          </a:xfrm>
          <a:prstGeom prst="rect">
            <a:avLst/>
          </a:prstGeom>
        </p:spPr>
        <p:txBody>
          <a:bodyPr vert="horz" wrap="square" lIns="0" tIns="13288" rIns="0" bIns="0" rtlCol="0">
            <a:spAutoFit/>
          </a:bodyPr>
          <a:lstStyle/>
          <a:p>
            <a:pPr marL="10979" marR="4622" algn="ctr">
              <a:spcBef>
                <a:spcPts val="104"/>
              </a:spcBef>
            </a:pPr>
            <a:r>
              <a:rPr sz="3200" spc="68" dirty="0">
                <a:latin typeface="Verdana"/>
                <a:cs typeface="Verdana"/>
              </a:rPr>
              <a:t>Malnutrition </a:t>
            </a:r>
            <a:r>
              <a:rPr sz="3200" spc="114" dirty="0">
                <a:latin typeface="Verdana"/>
                <a:cs typeface="Verdana"/>
              </a:rPr>
              <a:t>screening</a:t>
            </a:r>
            <a:r>
              <a:rPr sz="3200" spc="-300" dirty="0">
                <a:latin typeface="Verdana"/>
                <a:cs typeface="Verdana"/>
              </a:rPr>
              <a:t> </a:t>
            </a:r>
            <a:r>
              <a:rPr sz="3200" spc="91" dirty="0">
                <a:latin typeface="Verdana"/>
                <a:cs typeface="Verdana"/>
              </a:rPr>
              <a:t>tool </a:t>
            </a:r>
            <a:r>
              <a:rPr sz="3200" spc="32" dirty="0">
                <a:latin typeface="Verdana"/>
                <a:cs typeface="Verdana"/>
              </a:rPr>
              <a:t>MST</a:t>
            </a:r>
            <a:endParaRPr sz="320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518271"/>
            <a:ext cx="3452987" cy="1624537"/>
            <a:chOff x="0" y="3865753"/>
            <a:chExt cx="3793490" cy="1784985"/>
          </a:xfrm>
        </p:grpSpPr>
        <p:sp>
          <p:nvSpPr>
            <p:cNvPr id="4" name="object 4"/>
            <p:cNvSpPr/>
            <p:nvPr/>
          </p:nvSpPr>
          <p:spPr>
            <a:xfrm>
              <a:off x="0" y="3865753"/>
              <a:ext cx="3793490" cy="1784985"/>
            </a:xfrm>
            <a:custGeom>
              <a:avLst/>
              <a:gdLst/>
              <a:ahLst/>
              <a:cxnLst/>
              <a:rect l="l" t="t" r="r" b="b"/>
              <a:pathLst>
                <a:path w="3793490" h="1784985">
                  <a:moveTo>
                    <a:pt x="3793025" y="0"/>
                  </a:moveTo>
                  <a:lnTo>
                    <a:pt x="0" y="0"/>
                  </a:lnTo>
                  <a:lnTo>
                    <a:pt x="0" y="1784953"/>
                  </a:lnTo>
                  <a:lnTo>
                    <a:pt x="3793025" y="1784953"/>
                  </a:lnTo>
                  <a:lnTo>
                    <a:pt x="3793025" y="0"/>
                  </a:lnTo>
                  <a:close/>
                </a:path>
              </a:pathLst>
            </a:custGeom>
            <a:solidFill>
              <a:srgbClr val="F1B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355661"/>
              <a:ext cx="1324610" cy="898525"/>
            </a:xfrm>
            <a:custGeom>
              <a:avLst/>
              <a:gdLst/>
              <a:ahLst/>
              <a:cxnLst/>
              <a:rect l="l" t="t" r="r" b="b"/>
              <a:pathLst>
                <a:path w="1324610" h="898525">
                  <a:moveTo>
                    <a:pt x="1323987" y="831113"/>
                  </a:moveTo>
                  <a:lnTo>
                    <a:pt x="1304378" y="783780"/>
                  </a:lnTo>
                  <a:lnTo>
                    <a:pt x="1257122" y="764197"/>
                  </a:lnTo>
                  <a:lnTo>
                    <a:pt x="1212507" y="762152"/>
                  </a:lnTo>
                  <a:lnTo>
                    <a:pt x="1212507" y="88887"/>
                  </a:lnTo>
                  <a:lnTo>
                    <a:pt x="1142390" y="88887"/>
                  </a:lnTo>
                  <a:lnTo>
                    <a:pt x="1142390" y="752767"/>
                  </a:lnTo>
                  <a:lnTo>
                    <a:pt x="1098321" y="741908"/>
                  </a:lnTo>
                  <a:lnTo>
                    <a:pt x="1052182" y="725525"/>
                  </a:lnTo>
                  <a:lnTo>
                    <a:pt x="1021283" y="711047"/>
                  </a:lnTo>
                  <a:lnTo>
                    <a:pt x="1021283" y="88887"/>
                  </a:lnTo>
                  <a:lnTo>
                    <a:pt x="951166" y="88887"/>
                  </a:lnTo>
                  <a:lnTo>
                    <a:pt x="951166" y="669518"/>
                  </a:lnTo>
                  <a:lnTo>
                    <a:pt x="929779" y="654519"/>
                  </a:lnTo>
                  <a:lnTo>
                    <a:pt x="893279" y="624763"/>
                  </a:lnTo>
                  <a:lnTo>
                    <a:pt x="858405" y="592556"/>
                  </a:lnTo>
                  <a:lnTo>
                    <a:pt x="824839" y="558253"/>
                  </a:lnTo>
                  <a:lnTo>
                    <a:pt x="792276" y="522211"/>
                  </a:lnTo>
                  <a:lnTo>
                    <a:pt x="760399" y="484797"/>
                  </a:lnTo>
                  <a:lnTo>
                    <a:pt x="728903" y="446354"/>
                  </a:lnTo>
                  <a:lnTo>
                    <a:pt x="670267" y="373354"/>
                  </a:lnTo>
                  <a:lnTo>
                    <a:pt x="642467" y="339217"/>
                  </a:lnTo>
                  <a:lnTo>
                    <a:pt x="613892" y="305142"/>
                  </a:lnTo>
                  <a:lnTo>
                    <a:pt x="584352" y="271424"/>
                  </a:lnTo>
                  <a:lnTo>
                    <a:pt x="553694" y="238366"/>
                  </a:lnTo>
                  <a:lnTo>
                    <a:pt x="521728" y="206248"/>
                  </a:lnTo>
                  <a:lnTo>
                    <a:pt x="488276" y="175374"/>
                  </a:lnTo>
                  <a:lnTo>
                    <a:pt x="453161" y="146037"/>
                  </a:lnTo>
                  <a:lnTo>
                    <a:pt x="416217" y="118541"/>
                  </a:lnTo>
                  <a:lnTo>
                    <a:pt x="377266" y="93167"/>
                  </a:lnTo>
                  <a:lnTo>
                    <a:pt x="336118" y="70218"/>
                  </a:lnTo>
                  <a:lnTo>
                    <a:pt x="292608" y="49999"/>
                  </a:lnTo>
                  <a:lnTo>
                    <a:pt x="246557" y="32778"/>
                  </a:lnTo>
                  <a:lnTo>
                    <a:pt x="197789" y="18884"/>
                  </a:lnTo>
                  <a:lnTo>
                    <a:pt x="146138" y="8585"/>
                  </a:lnTo>
                  <a:lnTo>
                    <a:pt x="91401" y="2197"/>
                  </a:lnTo>
                  <a:lnTo>
                    <a:pt x="33426" y="0"/>
                  </a:lnTo>
                  <a:lnTo>
                    <a:pt x="0" y="1270"/>
                  </a:lnTo>
                  <a:lnTo>
                    <a:pt x="0" y="135382"/>
                  </a:lnTo>
                  <a:lnTo>
                    <a:pt x="33426" y="133845"/>
                  </a:lnTo>
                  <a:lnTo>
                    <a:pt x="90081" y="136448"/>
                  </a:lnTo>
                  <a:lnTo>
                    <a:pt x="112306" y="139623"/>
                  </a:lnTo>
                  <a:lnTo>
                    <a:pt x="112306" y="794804"/>
                  </a:lnTo>
                  <a:lnTo>
                    <a:pt x="182422" y="794804"/>
                  </a:lnTo>
                  <a:lnTo>
                    <a:pt x="182422" y="153708"/>
                  </a:lnTo>
                  <a:lnTo>
                    <a:pt x="192239" y="156121"/>
                  </a:lnTo>
                  <a:lnTo>
                    <a:pt x="238366" y="172504"/>
                  </a:lnTo>
                  <a:lnTo>
                    <a:pt x="281622" y="192747"/>
                  </a:lnTo>
                  <a:lnTo>
                    <a:pt x="317068" y="213474"/>
                  </a:lnTo>
                  <a:lnTo>
                    <a:pt x="317068" y="778992"/>
                  </a:lnTo>
                  <a:lnTo>
                    <a:pt x="329361" y="771245"/>
                  </a:lnTo>
                  <a:lnTo>
                    <a:pt x="335394" y="767156"/>
                  </a:lnTo>
                  <a:lnTo>
                    <a:pt x="360692" y="749935"/>
                  </a:lnTo>
                  <a:lnTo>
                    <a:pt x="373786" y="741540"/>
                  </a:lnTo>
                  <a:lnTo>
                    <a:pt x="387184" y="733577"/>
                  </a:lnTo>
                  <a:lnTo>
                    <a:pt x="387184" y="265036"/>
                  </a:lnTo>
                  <a:lnTo>
                    <a:pt x="397243" y="273227"/>
                  </a:lnTo>
                  <a:lnTo>
                    <a:pt x="432117" y="305435"/>
                  </a:lnTo>
                  <a:lnTo>
                    <a:pt x="465670" y="339737"/>
                  </a:lnTo>
                  <a:lnTo>
                    <a:pt x="498221" y="375780"/>
                  </a:lnTo>
                  <a:lnTo>
                    <a:pt x="530072" y="413207"/>
                  </a:lnTo>
                  <a:lnTo>
                    <a:pt x="561555" y="451662"/>
                  </a:lnTo>
                  <a:lnTo>
                    <a:pt x="620191" y="524687"/>
                  </a:lnTo>
                  <a:lnTo>
                    <a:pt x="648004" y="558825"/>
                  </a:lnTo>
                  <a:lnTo>
                    <a:pt x="676605" y="592899"/>
                  </a:lnTo>
                  <a:lnTo>
                    <a:pt x="706145" y="626618"/>
                  </a:lnTo>
                  <a:lnTo>
                    <a:pt x="736815" y="659676"/>
                  </a:lnTo>
                  <a:lnTo>
                    <a:pt x="768794" y="691794"/>
                  </a:lnTo>
                  <a:lnTo>
                    <a:pt x="802246" y="722668"/>
                  </a:lnTo>
                  <a:lnTo>
                    <a:pt x="837374" y="752005"/>
                  </a:lnTo>
                  <a:lnTo>
                    <a:pt x="874318" y="779500"/>
                  </a:lnTo>
                  <a:lnTo>
                    <a:pt x="913282" y="804875"/>
                  </a:lnTo>
                  <a:lnTo>
                    <a:pt x="951166" y="826008"/>
                  </a:lnTo>
                  <a:lnTo>
                    <a:pt x="951166" y="828154"/>
                  </a:lnTo>
                  <a:lnTo>
                    <a:pt x="955128" y="828154"/>
                  </a:lnTo>
                  <a:lnTo>
                    <a:pt x="997940" y="848042"/>
                  </a:lnTo>
                  <a:lnTo>
                    <a:pt x="1043990" y="865263"/>
                  </a:lnTo>
                  <a:lnTo>
                    <a:pt x="1092758" y="879157"/>
                  </a:lnTo>
                  <a:lnTo>
                    <a:pt x="1144422" y="889457"/>
                  </a:lnTo>
                  <a:lnTo>
                    <a:pt x="1199146" y="895845"/>
                  </a:lnTo>
                  <a:lnTo>
                    <a:pt x="1257122" y="898042"/>
                  </a:lnTo>
                  <a:lnTo>
                    <a:pt x="1283131" y="892784"/>
                  </a:lnTo>
                  <a:lnTo>
                    <a:pt x="1304378" y="878459"/>
                  </a:lnTo>
                  <a:lnTo>
                    <a:pt x="1318729" y="857186"/>
                  </a:lnTo>
                  <a:lnTo>
                    <a:pt x="1323987" y="831113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355653"/>
              <a:ext cx="1324610" cy="898525"/>
            </a:xfrm>
            <a:custGeom>
              <a:avLst/>
              <a:gdLst/>
              <a:ahLst/>
              <a:cxnLst/>
              <a:rect l="l" t="t" r="r" b="b"/>
              <a:pathLst>
                <a:path w="1324610" h="898525">
                  <a:moveTo>
                    <a:pt x="1257126" y="0"/>
                  </a:moveTo>
                  <a:lnTo>
                    <a:pt x="1199152" y="2196"/>
                  </a:lnTo>
                  <a:lnTo>
                    <a:pt x="1144424" y="8590"/>
                  </a:lnTo>
                  <a:lnTo>
                    <a:pt x="1092764" y="18885"/>
                  </a:lnTo>
                  <a:lnTo>
                    <a:pt x="1043996" y="32786"/>
                  </a:lnTo>
                  <a:lnTo>
                    <a:pt x="997945" y="49998"/>
                  </a:lnTo>
                  <a:lnTo>
                    <a:pt x="954434" y="70225"/>
                  </a:lnTo>
                  <a:lnTo>
                    <a:pt x="913286" y="93172"/>
                  </a:lnTo>
                  <a:lnTo>
                    <a:pt x="874324" y="118544"/>
                  </a:lnTo>
                  <a:lnTo>
                    <a:pt x="837374" y="146044"/>
                  </a:lnTo>
                  <a:lnTo>
                    <a:pt x="802257" y="175378"/>
                  </a:lnTo>
                  <a:lnTo>
                    <a:pt x="768799" y="206251"/>
                  </a:lnTo>
                  <a:lnTo>
                    <a:pt x="736821" y="238367"/>
                  </a:lnTo>
                  <a:lnTo>
                    <a:pt x="706149" y="271430"/>
                  </a:lnTo>
                  <a:lnTo>
                    <a:pt x="676605" y="305145"/>
                  </a:lnTo>
                  <a:lnTo>
                    <a:pt x="648014" y="339218"/>
                  </a:lnTo>
                  <a:lnTo>
                    <a:pt x="620198" y="373351"/>
                  </a:lnTo>
                  <a:lnTo>
                    <a:pt x="561565" y="446355"/>
                  </a:lnTo>
                  <a:lnTo>
                    <a:pt x="530084" y="484795"/>
                  </a:lnTo>
                  <a:lnTo>
                    <a:pt x="498225" y="522214"/>
                  </a:lnTo>
                  <a:lnTo>
                    <a:pt x="465675" y="558254"/>
                  </a:lnTo>
                  <a:lnTo>
                    <a:pt x="432123" y="592557"/>
                  </a:lnTo>
                  <a:lnTo>
                    <a:pt x="397255" y="624768"/>
                  </a:lnTo>
                  <a:lnTo>
                    <a:pt x="360758" y="654527"/>
                  </a:lnTo>
                  <a:lnTo>
                    <a:pt x="322321" y="681478"/>
                  </a:lnTo>
                  <a:lnTo>
                    <a:pt x="281631" y="705263"/>
                  </a:lnTo>
                  <a:lnTo>
                    <a:pt x="238374" y="725525"/>
                  </a:lnTo>
                  <a:lnTo>
                    <a:pt x="192240" y="741906"/>
                  </a:lnTo>
                  <a:lnTo>
                    <a:pt x="142914" y="754050"/>
                  </a:lnTo>
                  <a:lnTo>
                    <a:pt x="90084" y="761598"/>
                  </a:lnTo>
                  <a:lnTo>
                    <a:pt x="33438" y="764193"/>
                  </a:lnTo>
                  <a:lnTo>
                    <a:pt x="0" y="762661"/>
                  </a:lnTo>
                  <a:lnTo>
                    <a:pt x="0" y="896780"/>
                  </a:lnTo>
                  <a:lnTo>
                    <a:pt x="91412" y="895850"/>
                  </a:lnTo>
                  <a:lnTo>
                    <a:pt x="146141" y="889456"/>
                  </a:lnTo>
                  <a:lnTo>
                    <a:pt x="197800" y="879161"/>
                  </a:lnTo>
                  <a:lnTo>
                    <a:pt x="246566" y="865260"/>
                  </a:lnTo>
                  <a:lnTo>
                    <a:pt x="292616" y="848048"/>
                  </a:lnTo>
                  <a:lnTo>
                    <a:pt x="336126" y="827821"/>
                  </a:lnTo>
                  <a:lnTo>
                    <a:pt x="377271" y="804874"/>
                  </a:lnTo>
                  <a:lnTo>
                    <a:pt x="416228" y="779503"/>
                  </a:lnTo>
                  <a:lnTo>
                    <a:pt x="453174" y="752002"/>
                  </a:lnTo>
                  <a:lnTo>
                    <a:pt x="488284" y="722668"/>
                  </a:lnTo>
                  <a:lnTo>
                    <a:pt x="521735" y="691796"/>
                  </a:lnTo>
                  <a:lnTo>
                    <a:pt x="553703" y="659680"/>
                  </a:lnTo>
                  <a:lnTo>
                    <a:pt x="584364" y="626617"/>
                  </a:lnTo>
                  <a:lnTo>
                    <a:pt x="613895" y="592901"/>
                  </a:lnTo>
                  <a:lnTo>
                    <a:pt x="642472" y="558829"/>
                  </a:lnTo>
                  <a:lnTo>
                    <a:pt x="670272" y="524695"/>
                  </a:lnTo>
                  <a:lnTo>
                    <a:pt x="728908" y="451670"/>
                  </a:lnTo>
                  <a:lnTo>
                    <a:pt x="760409" y="413216"/>
                  </a:lnTo>
                  <a:lnTo>
                    <a:pt x="792284" y="375787"/>
                  </a:lnTo>
                  <a:lnTo>
                    <a:pt x="824848" y="339743"/>
                  </a:lnTo>
                  <a:lnTo>
                    <a:pt x="858411" y="305439"/>
                  </a:lnTo>
                  <a:lnTo>
                    <a:pt x="893288" y="273231"/>
                  </a:lnTo>
                  <a:lnTo>
                    <a:pt x="929792" y="243477"/>
                  </a:lnTo>
                  <a:lnTo>
                    <a:pt x="968234" y="216533"/>
                  </a:lnTo>
                  <a:lnTo>
                    <a:pt x="1008928" y="192756"/>
                  </a:lnTo>
                  <a:lnTo>
                    <a:pt x="1052187" y="172502"/>
                  </a:lnTo>
                  <a:lnTo>
                    <a:pt x="1098323" y="156128"/>
                  </a:lnTo>
                  <a:lnTo>
                    <a:pt x="1147650" y="143991"/>
                  </a:lnTo>
                  <a:lnTo>
                    <a:pt x="1200480" y="136447"/>
                  </a:lnTo>
                  <a:lnTo>
                    <a:pt x="1257126" y="133853"/>
                  </a:lnTo>
                  <a:lnTo>
                    <a:pt x="1283132" y="128598"/>
                  </a:lnTo>
                  <a:lnTo>
                    <a:pt x="1304390" y="114262"/>
                  </a:lnTo>
                  <a:lnTo>
                    <a:pt x="1318734" y="92990"/>
                  </a:lnTo>
                  <a:lnTo>
                    <a:pt x="1323996" y="66927"/>
                  </a:lnTo>
                  <a:lnTo>
                    <a:pt x="1318734" y="40863"/>
                  </a:lnTo>
                  <a:lnTo>
                    <a:pt x="1304390" y="19591"/>
                  </a:lnTo>
                  <a:lnTo>
                    <a:pt x="1283132" y="5255"/>
                  </a:lnTo>
                  <a:lnTo>
                    <a:pt x="1257126" y="0"/>
                  </a:lnTo>
                  <a:close/>
                </a:path>
              </a:pathLst>
            </a:custGeom>
            <a:solidFill>
              <a:srgbClr val="DAF1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0602" y="4355661"/>
              <a:ext cx="2581275" cy="898525"/>
            </a:xfrm>
            <a:custGeom>
              <a:avLst/>
              <a:gdLst/>
              <a:ahLst/>
              <a:cxnLst/>
              <a:rect l="l" t="t" r="r" b="b"/>
              <a:pathLst>
                <a:path w="2581275" h="898525">
                  <a:moveTo>
                    <a:pt x="2581059" y="831113"/>
                  </a:moveTo>
                  <a:lnTo>
                    <a:pt x="2561450" y="783780"/>
                  </a:lnTo>
                  <a:lnTo>
                    <a:pt x="2514181" y="764197"/>
                  </a:lnTo>
                  <a:lnTo>
                    <a:pt x="2469565" y="762152"/>
                  </a:lnTo>
                  <a:lnTo>
                    <a:pt x="2469565" y="88887"/>
                  </a:lnTo>
                  <a:lnTo>
                    <a:pt x="2399449" y="88887"/>
                  </a:lnTo>
                  <a:lnTo>
                    <a:pt x="2399449" y="752767"/>
                  </a:lnTo>
                  <a:lnTo>
                    <a:pt x="2355380" y="741908"/>
                  </a:lnTo>
                  <a:lnTo>
                    <a:pt x="2309241" y="725525"/>
                  </a:lnTo>
                  <a:lnTo>
                    <a:pt x="2278354" y="711060"/>
                  </a:lnTo>
                  <a:lnTo>
                    <a:pt x="2278354" y="88887"/>
                  </a:lnTo>
                  <a:lnTo>
                    <a:pt x="2208238" y="88887"/>
                  </a:lnTo>
                  <a:lnTo>
                    <a:pt x="2208238" y="669518"/>
                  </a:lnTo>
                  <a:lnTo>
                    <a:pt x="2186851" y="654519"/>
                  </a:lnTo>
                  <a:lnTo>
                    <a:pt x="2150351" y="624763"/>
                  </a:lnTo>
                  <a:lnTo>
                    <a:pt x="2115464" y="592556"/>
                  </a:lnTo>
                  <a:lnTo>
                    <a:pt x="2081911" y="558253"/>
                  </a:lnTo>
                  <a:lnTo>
                    <a:pt x="2049348" y="522211"/>
                  </a:lnTo>
                  <a:lnTo>
                    <a:pt x="2017471" y="484797"/>
                  </a:lnTo>
                  <a:lnTo>
                    <a:pt x="1985962" y="446354"/>
                  </a:lnTo>
                  <a:lnTo>
                    <a:pt x="1927326" y="373354"/>
                  </a:lnTo>
                  <a:lnTo>
                    <a:pt x="1899526" y="339217"/>
                  </a:lnTo>
                  <a:lnTo>
                    <a:pt x="1870951" y="305142"/>
                  </a:lnTo>
                  <a:lnTo>
                    <a:pt x="1841423" y="271424"/>
                  </a:lnTo>
                  <a:lnTo>
                    <a:pt x="1810766" y="238366"/>
                  </a:lnTo>
                  <a:lnTo>
                    <a:pt x="1778787" y="206248"/>
                  </a:lnTo>
                  <a:lnTo>
                    <a:pt x="1745335" y="175374"/>
                  </a:lnTo>
                  <a:lnTo>
                    <a:pt x="1710232" y="146037"/>
                  </a:lnTo>
                  <a:lnTo>
                    <a:pt x="1673288" y="118541"/>
                  </a:lnTo>
                  <a:lnTo>
                    <a:pt x="1634324" y="93167"/>
                  </a:lnTo>
                  <a:lnTo>
                    <a:pt x="1593189" y="70218"/>
                  </a:lnTo>
                  <a:lnTo>
                    <a:pt x="1549679" y="49999"/>
                  </a:lnTo>
                  <a:lnTo>
                    <a:pt x="1503629" y="32778"/>
                  </a:lnTo>
                  <a:lnTo>
                    <a:pt x="1454861" y="18884"/>
                  </a:lnTo>
                  <a:lnTo>
                    <a:pt x="1403197" y="8585"/>
                  </a:lnTo>
                  <a:lnTo>
                    <a:pt x="1348473" y="2197"/>
                  </a:lnTo>
                  <a:lnTo>
                    <a:pt x="1290497" y="0"/>
                  </a:lnTo>
                  <a:lnTo>
                    <a:pt x="1232522" y="2197"/>
                  </a:lnTo>
                  <a:lnTo>
                    <a:pt x="1177798" y="8585"/>
                  </a:lnTo>
                  <a:lnTo>
                    <a:pt x="1126134" y="18884"/>
                  </a:lnTo>
                  <a:lnTo>
                    <a:pt x="1077366" y="32778"/>
                  </a:lnTo>
                  <a:lnTo>
                    <a:pt x="1031316" y="49999"/>
                  </a:lnTo>
                  <a:lnTo>
                    <a:pt x="987806" y="70218"/>
                  </a:lnTo>
                  <a:lnTo>
                    <a:pt x="946658" y="93167"/>
                  </a:lnTo>
                  <a:lnTo>
                    <a:pt x="907707" y="118541"/>
                  </a:lnTo>
                  <a:lnTo>
                    <a:pt x="870762" y="146037"/>
                  </a:lnTo>
                  <a:lnTo>
                    <a:pt x="835647" y="175374"/>
                  </a:lnTo>
                  <a:lnTo>
                    <a:pt x="802195" y="206248"/>
                  </a:lnTo>
                  <a:lnTo>
                    <a:pt x="770229" y="238366"/>
                  </a:lnTo>
                  <a:lnTo>
                    <a:pt x="739571" y="271424"/>
                  </a:lnTo>
                  <a:lnTo>
                    <a:pt x="710044" y="305142"/>
                  </a:lnTo>
                  <a:lnTo>
                    <a:pt x="681456" y="339217"/>
                  </a:lnTo>
                  <a:lnTo>
                    <a:pt x="653669" y="373354"/>
                  </a:lnTo>
                  <a:lnTo>
                    <a:pt x="595033" y="446354"/>
                  </a:lnTo>
                  <a:lnTo>
                    <a:pt x="563537" y="484797"/>
                  </a:lnTo>
                  <a:lnTo>
                    <a:pt x="531660" y="522211"/>
                  </a:lnTo>
                  <a:lnTo>
                    <a:pt x="499110" y="558253"/>
                  </a:lnTo>
                  <a:lnTo>
                    <a:pt x="465556" y="592556"/>
                  </a:lnTo>
                  <a:lnTo>
                    <a:pt x="430682" y="624763"/>
                  </a:lnTo>
                  <a:lnTo>
                    <a:pt x="394182" y="654519"/>
                  </a:lnTo>
                  <a:lnTo>
                    <a:pt x="366382" y="674027"/>
                  </a:lnTo>
                  <a:lnTo>
                    <a:pt x="366382" y="63398"/>
                  </a:lnTo>
                  <a:lnTo>
                    <a:pt x="296265" y="63398"/>
                  </a:lnTo>
                  <a:lnTo>
                    <a:pt x="296265" y="714070"/>
                  </a:lnTo>
                  <a:lnTo>
                    <a:pt x="271792" y="725525"/>
                  </a:lnTo>
                  <a:lnTo>
                    <a:pt x="225653" y="741908"/>
                  </a:lnTo>
                  <a:lnTo>
                    <a:pt x="176314" y="754049"/>
                  </a:lnTo>
                  <a:lnTo>
                    <a:pt x="175171" y="754214"/>
                  </a:lnTo>
                  <a:lnTo>
                    <a:pt x="175171" y="63398"/>
                  </a:lnTo>
                  <a:lnTo>
                    <a:pt x="105054" y="63398"/>
                  </a:lnTo>
                  <a:lnTo>
                    <a:pt x="105054" y="762444"/>
                  </a:lnTo>
                  <a:lnTo>
                    <a:pt x="66802" y="764197"/>
                  </a:lnTo>
                  <a:lnTo>
                    <a:pt x="40767" y="769442"/>
                  </a:lnTo>
                  <a:lnTo>
                    <a:pt x="19532" y="783780"/>
                  </a:lnTo>
                  <a:lnTo>
                    <a:pt x="5232" y="805053"/>
                  </a:lnTo>
                  <a:lnTo>
                    <a:pt x="0" y="831113"/>
                  </a:lnTo>
                  <a:lnTo>
                    <a:pt x="5232" y="857186"/>
                  </a:lnTo>
                  <a:lnTo>
                    <a:pt x="19532" y="878459"/>
                  </a:lnTo>
                  <a:lnTo>
                    <a:pt x="40767" y="892784"/>
                  </a:lnTo>
                  <a:lnTo>
                    <a:pt x="66802" y="898042"/>
                  </a:lnTo>
                  <a:lnTo>
                    <a:pt x="124777" y="895845"/>
                  </a:lnTo>
                  <a:lnTo>
                    <a:pt x="179514" y="889457"/>
                  </a:lnTo>
                  <a:lnTo>
                    <a:pt x="231165" y="879157"/>
                  </a:lnTo>
                  <a:lnTo>
                    <a:pt x="279933" y="865263"/>
                  </a:lnTo>
                  <a:lnTo>
                    <a:pt x="325983" y="848042"/>
                  </a:lnTo>
                  <a:lnTo>
                    <a:pt x="369493" y="827824"/>
                  </a:lnTo>
                  <a:lnTo>
                    <a:pt x="410641" y="804875"/>
                  </a:lnTo>
                  <a:lnTo>
                    <a:pt x="449592" y="779500"/>
                  </a:lnTo>
                  <a:lnTo>
                    <a:pt x="486537" y="752005"/>
                  </a:lnTo>
                  <a:lnTo>
                    <a:pt x="521652" y="722668"/>
                  </a:lnTo>
                  <a:lnTo>
                    <a:pt x="555104" y="691794"/>
                  </a:lnTo>
                  <a:lnTo>
                    <a:pt x="587070" y="659676"/>
                  </a:lnTo>
                  <a:lnTo>
                    <a:pt x="617728" y="626618"/>
                  </a:lnTo>
                  <a:lnTo>
                    <a:pt x="647268" y="592899"/>
                  </a:lnTo>
                  <a:lnTo>
                    <a:pt x="675843" y="558825"/>
                  </a:lnTo>
                  <a:lnTo>
                    <a:pt x="703643" y="524687"/>
                  </a:lnTo>
                  <a:lnTo>
                    <a:pt x="762279" y="451662"/>
                  </a:lnTo>
                  <a:lnTo>
                    <a:pt x="793775" y="413207"/>
                  </a:lnTo>
                  <a:lnTo>
                    <a:pt x="825652" y="375780"/>
                  </a:lnTo>
                  <a:lnTo>
                    <a:pt x="858215" y="339737"/>
                  </a:lnTo>
                  <a:lnTo>
                    <a:pt x="891781" y="305435"/>
                  </a:lnTo>
                  <a:lnTo>
                    <a:pt x="926655" y="273227"/>
                  </a:lnTo>
                  <a:lnTo>
                    <a:pt x="959954" y="246087"/>
                  </a:lnTo>
                  <a:lnTo>
                    <a:pt x="959954" y="753833"/>
                  </a:lnTo>
                  <a:lnTo>
                    <a:pt x="1012380" y="785050"/>
                  </a:lnTo>
                  <a:lnTo>
                    <a:pt x="1029957" y="795261"/>
                  </a:lnTo>
                  <a:lnTo>
                    <a:pt x="1029957" y="199974"/>
                  </a:lnTo>
                  <a:lnTo>
                    <a:pt x="1042301" y="192747"/>
                  </a:lnTo>
                  <a:lnTo>
                    <a:pt x="1085557" y="172504"/>
                  </a:lnTo>
                  <a:lnTo>
                    <a:pt x="1131697" y="156121"/>
                  </a:lnTo>
                  <a:lnTo>
                    <a:pt x="1164615" y="148031"/>
                  </a:lnTo>
                  <a:lnTo>
                    <a:pt x="1164615" y="818603"/>
                  </a:lnTo>
                  <a:lnTo>
                    <a:pt x="1234719" y="818603"/>
                  </a:lnTo>
                  <a:lnTo>
                    <a:pt x="1234719" y="136410"/>
                  </a:lnTo>
                  <a:lnTo>
                    <a:pt x="1290497" y="133845"/>
                  </a:lnTo>
                  <a:lnTo>
                    <a:pt x="1347139" y="136448"/>
                  </a:lnTo>
                  <a:lnTo>
                    <a:pt x="1369377" y="139636"/>
                  </a:lnTo>
                  <a:lnTo>
                    <a:pt x="1369377" y="794804"/>
                  </a:lnTo>
                  <a:lnTo>
                    <a:pt x="1439494" y="794804"/>
                  </a:lnTo>
                  <a:lnTo>
                    <a:pt x="1439494" y="153720"/>
                  </a:lnTo>
                  <a:lnTo>
                    <a:pt x="1449298" y="156121"/>
                  </a:lnTo>
                  <a:lnTo>
                    <a:pt x="1495437" y="172504"/>
                  </a:lnTo>
                  <a:lnTo>
                    <a:pt x="1538693" y="192747"/>
                  </a:lnTo>
                  <a:lnTo>
                    <a:pt x="1574139" y="213474"/>
                  </a:lnTo>
                  <a:lnTo>
                    <a:pt x="1574139" y="778992"/>
                  </a:lnTo>
                  <a:lnTo>
                    <a:pt x="1586433" y="771245"/>
                  </a:lnTo>
                  <a:lnTo>
                    <a:pt x="1592465" y="767156"/>
                  </a:lnTo>
                  <a:lnTo>
                    <a:pt x="1617764" y="749935"/>
                  </a:lnTo>
                  <a:lnTo>
                    <a:pt x="1630845" y="741540"/>
                  </a:lnTo>
                  <a:lnTo>
                    <a:pt x="1644256" y="733577"/>
                  </a:lnTo>
                  <a:lnTo>
                    <a:pt x="1644256" y="265036"/>
                  </a:lnTo>
                  <a:lnTo>
                    <a:pt x="1654314" y="273227"/>
                  </a:lnTo>
                  <a:lnTo>
                    <a:pt x="1689176" y="305435"/>
                  </a:lnTo>
                  <a:lnTo>
                    <a:pt x="1722729" y="339737"/>
                  </a:lnTo>
                  <a:lnTo>
                    <a:pt x="1755279" y="375780"/>
                  </a:lnTo>
                  <a:lnTo>
                    <a:pt x="1787144" y="413207"/>
                  </a:lnTo>
                  <a:lnTo>
                    <a:pt x="1818627" y="451662"/>
                  </a:lnTo>
                  <a:lnTo>
                    <a:pt x="1877250" y="524687"/>
                  </a:lnTo>
                  <a:lnTo>
                    <a:pt x="1905076" y="558825"/>
                  </a:lnTo>
                  <a:lnTo>
                    <a:pt x="1933663" y="592899"/>
                  </a:lnTo>
                  <a:lnTo>
                    <a:pt x="1963204" y="626618"/>
                  </a:lnTo>
                  <a:lnTo>
                    <a:pt x="1993874" y="659676"/>
                  </a:lnTo>
                  <a:lnTo>
                    <a:pt x="2025853" y="691794"/>
                  </a:lnTo>
                  <a:lnTo>
                    <a:pt x="2059317" y="722668"/>
                  </a:lnTo>
                  <a:lnTo>
                    <a:pt x="2094433" y="752005"/>
                  </a:lnTo>
                  <a:lnTo>
                    <a:pt x="2131377" y="779500"/>
                  </a:lnTo>
                  <a:lnTo>
                    <a:pt x="2170341" y="804875"/>
                  </a:lnTo>
                  <a:lnTo>
                    <a:pt x="2208238" y="826020"/>
                  </a:lnTo>
                  <a:lnTo>
                    <a:pt x="2208238" y="828154"/>
                  </a:lnTo>
                  <a:lnTo>
                    <a:pt x="2212187" y="828154"/>
                  </a:lnTo>
                  <a:lnTo>
                    <a:pt x="2254999" y="848042"/>
                  </a:lnTo>
                  <a:lnTo>
                    <a:pt x="2301049" y="865263"/>
                  </a:lnTo>
                  <a:lnTo>
                    <a:pt x="2349817" y="879157"/>
                  </a:lnTo>
                  <a:lnTo>
                    <a:pt x="2401481" y="889457"/>
                  </a:lnTo>
                  <a:lnTo>
                    <a:pt x="2456205" y="895845"/>
                  </a:lnTo>
                  <a:lnTo>
                    <a:pt x="2514181" y="898042"/>
                  </a:lnTo>
                  <a:lnTo>
                    <a:pt x="2540190" y="892784"/>
                  </a:lnTo>
                  <a:lnTo>
                    <a:pt x="2561450" y="878459"/>
                  </a:lnTo>
                  <a:lnTo>
                    <a:pt x="2575788" y="857186"/>
                  </a:lnTo>
                  <a:lnTo>
                    <a:pt x="2581059" y="831113"/>
                  </a:lnTo>
                  <a:close/>
                </a:path>
              </a:pathLst>
            </a:custGeom>
            <a:solidFill>
              <a:srgbClr val="294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0603" y="4355653"/>
              <a:ext cx="2581275" cy="898525"/>
            </a:xfrm>
            <a:custGeom>
              <a:avLst/>
              <a:gdLst/>
              <a:ahLst/>
              <a:cxnLst/>
              <a:rect l="l" t="t" r="r" b="b"/>
              <a:pathLst>
                <a:path w="2581275" h="898525">
                  <a:moveTo>
                    <a:pt x="2514189" y="0"/>
                  </a:moveTo>
                  <a:lnTo>
                    <a:pt x="2456215" y="2196"/>
                  </a:lnTo>
                  <a:lnTo>
                    <a:pt x="2401486" y="8590"/>
                  </a:lnTo>
                  <a:lnTo>
                    <a:pt x="2349826" y="18885"/>
                  </a:lnTo>
                  <a:lnTo>
                    <a:pt x="2301059" y="32786"/>
                  </a:lnTo>
                  <a:lnTo>
                    <a:pt x="2255008" y="49998"/>
                  </a:lnTo>
                  <a:lnTo>
                    <a:pt x="2211496" y="70225"/>
                  </a:lnTo>
                  <a:lnTo>
                    <a:pt x="2170348" y="93172"/>
                  </a:lnTo>
                  <a:lnTo>
                    <a:pt x="2131387" y="118544"/>
                  </a:lnTo>
                  <a:lnTo>
                    <a:pt x="2094437" y="146044"/>
                  </a:lnTo>
                  <a:lnTo>
                    <a:pt x="2059320" y="175378"/>
                  </a:lnTo>
                  <a:lnTo>
                    <a:pt x="2025861" y="206251"/>
                  </a:lnTo>
                  <a:lnTo>
                    <a:pt x="1993884" y="238367"/>
                  </a:lnTo>
                  <a:lnTo>
                    <a:pt x="1963212" y="271430"/>
                  </a:lnTo>
                  <a:lnTo>
                    <a:pt x="1933668" y="305145"/>
                  </a:lnTo>
                  <a:lnTo>
                    <a:pt x="1905076" y="339218"/>
                  </a:lnTo>
                  <a:lnTo>
                    <a:pt x="1877260" y="373351"/>
                  </a:lnTo>
                  <a:lnTo>
                    <a:pt x="1818628" y="446355"/>
                  </a:lnTo>
                  <a:lnTo>
                    <a:pt x="1787146" y="484795"/>
                  </a:lnTo>
                  <a:lnTo>
                    <a:pt x="1755287" y="522214"/>
                  </a:lnTo>
                  <a:lnTo>
                    <a:pt x="1722738" y="558254"/>
                  </a:lnTo>
                  <a:lnTo>
                    <a:pt x="1689185" y="592557"/>
                  </a:lnTo>
                  <a:lnTo>
                    <a:pt x="1654317" y="624768"/>
                  </a:lnTo>
                  <a:lnTo>
                    <a:pt x="1617821" y="654527"/>
                  </a:lnTo>
                  <a:lnTo>
                    <a:pt x="1579384" y="681478"/>
                  </a:lnTo>
                  <a:lnTo>
                    <a:pt x="1538693" y="705263"/>
                  </a:lnTo>
                  <a:lnTo>
                    <a:pt x="1495437" y="725525"/>
                  </a:lnTo>
                  <a:lnTo>
                    <a:pt x="1449302" y="741906"/>
                  </a:lnTo>
                  <a:lnTo>
                    <a:pt x="1399976" y="754050"/>
                  </a:lnTo>
                  <a:lnTo>
                    <a:pt x="1347147" y="761598"/>
                  </a:lnTo>
                  <a:lnTo>
                    <a:pt x="1290501" y="764193"/>
                  </a:lnTo>
                  <a:lnTo>
                    <a:pt x="1233855" y="761598"/>
                  </a:lnTo>
                  <a:lnTo>
                    <a:pt x="1181025" y="754050"/>
                  </a:lnTo>
                  <a:lnTo>
                    <a:pt x="1131698" y="741906"/>
                  </a:lnTo>
                  <a:lnTo>
                    <a:pt x="1085561" y="725525"/>
                  </a:lnTo>
                  <a:lnTo>
                    <a:pt x="1042302" y="705263"/>
                  </a:lnTo>
                  <a:lnTo>
                    <a:pt x="1001608" y="681478"/>
                  </a:lnTo>
                  <a:lnTo>
                    <a:pt x="963166" y="654527"/>
                  </a:lnTo>
                  <a:lnTo>
                    <a:pt x="926663" y="624768"/>
                  </a:lnTo>
                  <a:lnTo>
                    <a:pt x="891785" y="592557"/>
                  </a:lnTo>
                  <a:lnTo>
                    <a:pt x="858222" y="558254"/>
                  </a:lnTo>
                  <a:lnTo>
                    <a:pt x="825659" y="522214"/>
                  </a:lnTo>
                  <a:lnTo>
                    <a:pt x="793783" y="484795"/>
                  </a:lnTo>
                  <a:lnTo>
                    <a:pt x="762282" y="446355"/>
                  </a:lnTo>
                  <a:lnTo>
                    <a:pt x="703646" y="373351"/>
                  </a:lnTo>
                  <a:lnTo>
                    <a:pt x="675847" y="339218"/>
                  </a:lnTo>
                  <a:lnTo>
                    <a:pt x="647270" y="305145"/>
                  </a:lnTo>
                  <a:lnTo>
                    <a:pt x="617739" y="271430"/>
                  </a:lnTo>
                  <a:lnTo>
                    <a:pt x="587077" y="238367"/>
                  </a:lnTo>
                  <a:lnTo>
                    <a:pt x="555109" y="206251"/>
                  </a:lnTo>
                  <a:lnTo>
                    <a:pt x="521658" y="175378"/>
                  </a:lnTo>
                  <a:lnTo>
                    <a:pt x="486548" y="146044"/>
                  </a:lnTo>
                  <a:lnTo>
                    <a:pt x="449602" y="118544"/>
                  </a:lnTo>
                  <a:lnTo>
                    <a:pt x="410645" y="93172"/>
                  </a:lnTo>
                  <a:lnTo>
                    <a:pt x="369499" y="70225"/>
                  </a:lnTo>
                  <a:lnTo>
                    <a:pt x="325990" y="49998"/>
                  </a:lnTo>
                  <a:lnTo>
                    <a:pt x="279940" y="32786"/>
                  </a:lnTo>
                  <a:lnTo>
                    <a:pt x="231174" y="18885"/>
                  </a:lnTo>
                  <a:lnTo>
                    <a:pt x="179514" y="8590"/>
                  </a:lnTo>
                  <a:lnTo>
                    <a:pt x="124786" y="2196"/>
                  </a:lnTo>
                  <a:lnTo>
                    <a:pt x="66811" y="0"/>
                  </a:lnTo>
                  <a:lnTo>
                    <a:pt x="40766" y="5255"/>
                  </a:lnTo>
                  <a:lnTo>
                    <a:pt x="19534" y="19591"/>
                  </a:lnTo>
                  <a:lnTo>
                    <a:pt x="5237" y="40863"/>
                  </a:lnTo>
                  <a:lnTo>
                    <a:pt x="0" y="66927"/>
                  </a:lnTo>
                  <a:lnTo>
                    <a:pt x="5237" y="92990"/>
                  </a:lnTo>
                  <a:lnTo>
                    <a:pt x="19534" y="114262"/>
                  </a:lnTo>
                  <a:lnTo>
                    <a:pt x="40767" y="128598"/>
                  </a:lnTo>
                  <a:lnTo>
                    <a:pt x="66813" y="133853"/>
                  </a:lnTo>
                  <a:lnTo>
                    <a:pt x="123480" y="136447"/>
                  </a:lnTo>
                  <a:lnTo>
                    <a:pt x="176324" y="143991"/>
                  </a:lnTo>
                  <a:lnTo>
                    <a:pt x="225661" y="156128"/>
                  </a:lnTo>
                  <a:lnTo>
                    <a:pt x="271801" y="172502"/>
                  </a:lnTo>
                  <a:lnTo>
                    <a:pt x="315061" y="192756"/>
                  </a:lnTo>
                  <a:lnTo>
                    <a:pt x="355752" y="216533"/>
                  </a:lnTo>
                  <a:lnTo>
                    <a:pt x="394190" y="243477"/>
                  </a:lnTo>
                  <a:lnTo>
                    <a:pt x="430686" y="273231"/>
                  </a:lnTo>
                  <a:lnTo>
                    <a:pt x="465555" y="305439"/>
                  </a:lnTo>
                  <a:lnTo>
                    <a:pt x="499111" y="339743"/>
                  </a:lnTo>
                  <a:lnTo>
                    <a:pt x="531667" y="375787"/>
                  </a:lnTo>
                  <a:lnTo>
                    <a:pt x="563536" y="413216"/>
                  </a:lnTo>
                  <a:lnTo>
                    <a:pt x="595033" y="451670"/>
                  </a:lnTo>
                  <a:lnTo>
                    <a:pt x="653667" y="524695"/>
                  </a:lnTo>
                  <a:lnTo>
                    <a:pt x="681466" y="558829"/>
                  </a:lnTo>
                  <a:lnTo>
                    <a:pt x="710043" y="592901"/>
                  </a:lnTo>
                  <a:lnTo>
                    <a:pt x="739574" y="626617"/>
                  </a:lnTo>
                  <a:lnTo>
                    <a:pt x="770236" y="659680"/>
                  </a:lnTo>
                  <a:lnTo>
                    <a:pt x="802204" y="691796"/>
                  </a:lnTo>
                  <a:lnTo>
                    <a:pt x="835655" y="722668"/>
                  </a:lnTo>
                  <a:lnTo>
                    <a:pt x="870765" y="752002"/>
                  </a:lnTo>
                  <a:lnTo>
                    <a:pt x="907710" y="779503"/>
                  </a:lnTo>
                  <a:lnTo>
                    <a:pt x="946668" y="804874"/>
                  </a:lnTo>
                  <a:lnTo>
                    <a:pt x="987813" y="827821"/>
                  </a:lnTo>
                  <a:lnTo>
                    <a:pt x="1031322" y="848048"/>
                  </a:lnTo>
                  <a:lnTo>
                    <a:pt x="1077372" y="865260"/>
                  </a:lnTo>
                  <a:lnTo>
                    <a:pt x="1126139" y="879161"/>
                  </a:lnTo>
                  <a:lnTo>
                    <a:pt x="1177798" y="889456"/>
                  </a:lnTo>
                  <a:lnTo>
                    <a:pt x="1232527" y="895850"/>
                  </a:lnTo>
                  <a:lnTo>
                    <a:pt x="1290501" y="898047"/>
                  </a:lnTo>
                  <a:lnTo>
                    <a:pt x="1348475" y="895850"/>
                  </a:lnTo>
                  <a:lnTo>
                    <a:pt x="1403203" y="889456"/>
                  </a:lnTo>
                  <a:lnTo>
                    <a:pt x="1454863" y="879161"/>
                  </a:lnTo>
                  <a:lnTo>
                    <a:pt x="1503629" y="865260"/>
                  </a:lnTo>
                  <a:lnTo>
                    <a:pt x="1549679" y="848048"/>
                  </a:lnTo>
                  <a:lnTo>
                    <a:pt x="1593188" y="827821"/>
                  </a:lnTo>
                  <a:lnTo>
                    <a:pt x="1634333" y="804874"/>
                  </a:lnTo>
                  <a:lnTo>
                    <a:pt x="1673290" y="779503"/>
                  </a:lnTo>
                  <a:lnTo>
                    <a:pt x="1710236" y="752002"/>
                  </a:lnTo>
                  <a:lnTo>
                    <a:pt x="1745346" y="722668"/>
                  </a:lnTo>
                  <a:lnTo>
                    <a:pt x="1778797" y="691796"/>
                  </a:lnTo>
                  <a:lnTo>
                    <a:pt x="1810765" y="659680"/>
                  </a:lnTo>
                  <a:lnTo>
                    <a:pt x="1841427" y="626617"/>
                  </a:lnTo>
                  <a:lnTo>
                    <a:pt x="1870958" y="592901"/>
                  </a:lnTo>
                  <a:lnTo>
                    <a:pt x="1899535" y="558829"/>
                  </a:lnTo>
                  <a:lnTo>
                    <a:pt x="1927334" y="524695"/>
                  </a:lnTo>
                  <a:lnTo>
                    <a:pt x="1985970" y="451670"/>
                  </a:lnTo>
                  <a:lnTo>
                    <a:pt x="2017471" y="413216"/>
                  </a:lnTo>
                  <a:lnTo>
                    <a:pt x="2049347" y="375787"/>
                  </a:lnTo>
                  <a:lnTo>
                    <a:pt x="2081910" y="339743"/>
                  </a:lnTo>
                  <a:lnTo>
                    <a:pt x="2115474" y="305439"/>
                  </a:lnTo>
                  <a:lnTo>
                    <a:pt x="2150351" y="273231"/>
                  </a:lnTo>
                  <a:lnTo>
                    <a:pt x="2186854" y="243477"/>
                  </a:lnTo>
                  <a:lnTo>
                    <a:pt x="2225296" y="216533"/>
                  </a:lnTo>
                  <a:lnTo>
                    <a:pt x="2265991" y="192756"/>
                  </a:lnTo>
                  <a:lnTo>
                    <a:pt x="2309249" y="172502"/>
                  </a:lnTo>
                  <a:lnTo>
                    <a:pt x="2355386" y="156128"/>
                  </a:lnTo>
                  <a:lnTo>
                    <a:pt x="2404713" y="143991"/>
                  </a:lnTo>
                  <a:lnTo>
                    <a:pt x="2457543" y="136447"/>
                  </a:lnTo>
                  <a:lnTo>
                    <a:pt x="2514189" y="133853"/>
                  </a:lnTo>
                  <a:lnTo>
                    <a:pt x="2540195" y="128598"/>
                  </a:lnTo>
                  <a:lnTo>
                    <a:pt x="2561453" y="114262"/>
                  </a:lnTo>
                  <a:lnTo>
                    <a:pt x="2575796" y="92990"/>
                  </a:lnTo>
                  <a:lnTo>
                    <a:pt x="2581058" y="66927"/>
                  </a:lnTo>
                  <a:lnTo>
                    <a:pt x="2575796" y="40863"/>
                  </a:lnTo>
                  <a:lnTo>
                    <a:pt x="2561453" y="19591"/>
                  </a:lnTo>
                  <a:lnTo>
                    <a:pt x="2540195" y="5255"/>
                  </a:lnTo>
                  <a:lnTo>
                    <a:pt x="2514189" y="0"/>
                  </a:lnTo>
                  <a:close/>
                </a:path>
              </a:pathLst>
            </a:custGeom>
            <a:solidFill>
              <a:srgbClr val="DAF1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58951" y="1511051"/>
            <a:ext cx="4881809" cy="710949"/>
          </a:xfrm>
          <a:prstGeom prst="rect">
            <a:avLst/>
          </a:prstGeom>
          <a:solidFill>
            <a:srgbClr val="F4956F"/>
          </a:solidFill>
        </p:spPr>
        <p:txBody>
          <a:bodyPr vert="horz" wrap="square" lIns="0" tIns="155433" rIns="0" bIns="0" rtlCol="0">
            <a:spAutoFit/>
          </a:bodyPr>
          <a:lstStyle/>
          <a:p>
            <a:pPr marR="50847" algn="ctr">
              <a:spcBef>
                <a:spcPts val="1224"/>
              </a:spcBef>
            </a:pPr>
            <a:r>
              <a:rPr sz="1800" spc="-432" dirty="0">
                <a:latin typeface="Verdana"/>
                <a:cs typeface="Verdana"/>
              </a:rPr>
              <a:t>1</a:t>
            </a:r>
            <a:r>
              <a:rPr sz="1800" spc="-27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…Determine</a:t>
            </a:r>
            <a:r>
              <a:rPr sz="1800" spc="-23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overall</a:t>
            </a:r>
            <a:r>
              <a:rPr sz="1800" spc="-23" dirty="0">
                <a:latin typeface="Verdana"/>
                <a:cs typeface="Verdana"/>
              </a:rPr>
              <a:t> </a:t>
            </a:r>
            <a:r>
              <a:rPr sz="1800" spc="-18" dirty="0">
                <a:latin typeface="Verdana"/>
                <a:cs typeface="Verdana"/>
              </a:rPr>
              <a:t>risk</a:t>
            </a:r>
            <a:br>
              <a:rPr lang="ar-JO" sz="1800" spc="-18" dirty="0">
                <a:latin typeface="Verdana"/>
                <a:cs typeface="Verdana"/>
              </a:rPr>
            </a:br>
            <a:endParaRPr sz="18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58952" y="2724150"/>
            <a:ext cx="4881809" cy="646184"/>
          </a:xfrm>
          <a:prstGeom prst="rect">
            <a:avLst/>
          </a:prstGeom>
          <a:solidFill>
            <a:srgbClr val="F4956F"/>
          </a:solidFill>
        </p:spPr>
        <p:txBody>
          <a:bodyPr vert="horz" wrap="square" lIns="0" tIns="91295" rIns="0" bIns="0" rtlCol="0">
            <a:spAutoFit/>
          </a:bodyPr>
          <a:lstStyle/>
          <a:p>
            <a:pPr marR="50847" algn="ctr"/>
            <a:r>
              <a:rPr dirty="0">
                <a:latin typeface="Verdana"/>
                <a:cs typeface="Verdana"/>
              </a:rPr>
              <a:t>2…Decision</a:t>
            </a:r>
            <a:r>
              <a:rPr spc="-46" dirty="0">
                <a:latin typeface="Verdana"/>
                <a:cs typeface="Verdana"/>
              </a:rPr>
              <a:t> </a:t>
            </a:r>
            <a:r>
              <a:rPr spc="73" dirty="0">
                <a:latin typeface="Verdana"/>
                <a:cs typeface="Verdana"/>
              </a:rPr>
              <a:t>and</a:t>
            </a:r>
            <a:r>
              <a:rPr spc="-41" dirty="0">
                <a:latin typeface="Verdana"/>
                <a:cs typeface="Verdana"/>
              </a:rPr>
              <a:t> </a:t>
            </a:r>
            <a:r>
              <a:rPr spc="68" dirty="0">
                <a:latin typeface="Verdana"/>
                <a:cs typeface="Verdana"/>
              </a:rPr>
              <a:t>action</a:t>
            </a:r>
            <a:endParaRPr lang="ar-JO" spc="68" dirty="0">
              <a:latin typeface="Verdana"/>
              <a:cs typeface="Verdana"/>
            </a:endParaRPr>
          </a:p>
          <a:p>
            <a:pPr marR="50847" algn="ctr"/>
            <a:endParaRPr lang="ar-JO" spc="68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70806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2464" y="1"/>
            <a:ext cx="4824412" cy="51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84726" y="505249"/>
            <a:ext cx="5558874" cy="553996"/>
          </a:xfrm>
          <a:prstGeom prst="rect">
            <a:avLst/>
          </a:prstGeom>
        </p:spPr>
        <p:txBody>
          <a:bodyPr vert="horz" wrap="square" lIns="0" tIns="15238" rIns="0" bIns="0" rtlCol="0">
            <a:spAutoFit/>
          </a:bodyPr>
          <a:lstStyle/>
          <a:p>
            <a:pPr marL="12698">
              <a:spcBef>
                <a:spcPts val="120"/>
              </a:spcBef>
            </a:pPr>
            <a:r>
              <a:rPr dirty="0">
                <a:latin typeface="Arial Rounded MT Bold" pitchFamily="34" charset="0"/>
              </a:rPr>
              <a:t>Causes</a:t>
            </a:r>
            <a:r>
              <a:rPr spc="-5" dirty="0">
                <a:latin typeface="Arial Rounded MT Bold" pitchFamily="34" charset="0"/>
              </a:rPr>
              <a:t> </a:t>
            </a:r>
            <a:r>
              <a:rPr dirty="0">
                <a:latin typeface="Arial Rounded MT Bold" pitchFamily="34" charset="0"/>
              </a:rPr>
              <a:t>of </a:t>
            </a:r>
            <a:r>
              <a:rPr spc="-10" dirty="0">
                <a:latin typeface="Arial Rounded MT Bold" pitchFamily="34" charset="0"/>
              </a:rPr>
              <a:t>malnutrition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0" y="1066699"/>
            <a:ext cx="5334000" cy="3357176"/>
          </a:xfrm>
          <a:prstGeom prst="rect">
            <a:avLst/>
          </a:prstGeom>
        </p:spPr>
        <p:txBody>
          <a:bodyPr vert="horz" wrap="square" lIns="0" tIns="151105" rIns="0" bIns="0" rtlCol="0">
            <a:spAutoFit/>
          </a:bodyPr>
          <a:lstStyle/>
          <a:p>
            <a:pPr marL="12698">
              <a:spcBef>
                <a:spcPts val="1190"/>
              </a:spcBef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Primary</a:t>
            </a:r>
            <a:r>
              <a:rPr spc="-7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5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: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12698" marR="766319">
              <a:lnSpc>
                <a:spcPct val="150600"/>
              </a:lnSpc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1)</a:t>
            </a:r>
            <a:r>
              <a:rPr spc="-3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Low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income,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low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purchasing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power.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2)Ignorance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&amp;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erroneous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food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habits.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12698" marR="234276">
              <a:lnSpc>
                <a:spcPct val="150600"/>
              </a:lnSpc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3)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Scarcity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of</a:t>
            </a:r>
            <a:r>
              <a:rPr spc="-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food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supply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&amp;</a:t>
            </a:r>
            <a:r>
              <a:rPr spc="-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overpopulation.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Secondary</a:t>
            </a:r>
            <a:r>
              <a:rPr spc="-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5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: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214593" indent="-205070">
              <a:spcBef>
                <a:spcPts val="1089"/>
              </a:spcBef>
              <a:buSzPct val="94444"/>
              <a:buAutoNum type="arabicParenR"/>
              <a:tabLst>
                <a:tab pos="214593" algn="l"/>
              </a:tabLst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Diarrhea</a:t>
            </a:r>
            <a:r>
              <a:rPr spc="-3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and</a:t>
            </a:r>
            <a:r>
              <a:rPr spc="-3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intestinal</a:t>
            </a:r>
            <a:r>
              <a:rPr spc="-3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malabsorption.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12698" marR="5079" indent="266021">
              <a:lnSpc>
                <a:spcPct val="150600"/>
              </a:lnSpc>
              <a:buSzPct val="94444"/>
              <a:buAutoNum type="arabicParenR"/>
              <a:tabLst>
                <a:tab pos="278719" algn="l"/>
              </a:tabLst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Metabolic</a:t>
            </a:r>
            <a:r>
              <a:rPr spc="-1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&amp;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renal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diseases.</a:t>
            </a:r>
            <a:r>
              <a:rPr spc="50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3)Hepatobiliary</a:t>
            </a:r>
            <a:r>
              <a:rPr spc="-1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disorders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&amp;</a:t>
            </a:r>
            <a:r>
              <a:rPr spc="-1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insulin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resistance.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2600" y="1066699"/>
            <a:ext cx="3269700" cy="35021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84726" y="505249"/>
            <a:ext cx="4115435" cy="553996"/>
          </a:xfrm>
          <a:prstGeom prst="rect">
            <a:avLst/>
          </a:prstGeom>
        </p:spPr>
        <p:txBody>
          <a:bodyPr vert="horz" wrap="square" lIns="0" tIns="15238" rIns="0" bIns="0" rtlCol="0">
            <a:spAutoFit/>
          </a:bodyPr>
          <a:lstStyle/>
          <a:p>
            <a:pPr marL="12698">
              <a:spcBef>
                <a:spcPts val="120"/>
              </a:spcBef>
            </a:pPr>
            <a:r>
              <a:rPr dirty="0">
                <a:latin typeface="Arial Rounded MT Bold" pitchFamily="34" charset="0"/>
              </a:rPr>
              <a:t>Risk</a:t>
            </a:r>
            <a:r>
              <a:rPr spc="45" dirty="0">
                <a:latin typeface="Arial Rounded MT Bold" pitchFamily="34" charset="0"/>
              </a:rPr>
              <a:t> </a:t>
            </a:r>
            <a:r>
              <a:rPr spc="-10" dirty="0">
                <a:latin typeface="Arial Rounded MT Bold" pitchFamily="34" charset="0"/>
              </a:rPr>
              <a:t>factors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609600" y="1694587"/>
            <a:ext cx="7772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Social factors.            2. Chronic diseases.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r>
              <a:rPr lang="en-US" sz="2800" dirty="0"/>
              <a:t>3.Eating disorders .       4.  Mental </a:t>
            </a:r>
            <a:r>
              <a:rPr lang="en-US" sz="2800" dirty="0" err="1"/>
              <a:t>diorders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5.Dental disorders.        6. Age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6" y="505249"/>
            <a:ext cx="4115435" cy="553996"/>
          </a:xfrm>
          <a:prstGeom prst="rect">
            <a:avLst/>
          </a:prstGeom>
        </p:spPr>
        <p:txBody>
          <a:bodyPr vert="horz" wrap="square" lIns="0" tIns="15238" rIns="0" bIns="0" rtlCol="0">
            <a:spAutoFit/>
          </a:bodyPr>
          <a:lstStyle/>
          <a:p>
            <a:pPr marL="12698">
              <a:spcBef>
                <a:spcPts val="120"/>
              </a:spcBef>
            </a:pPr>
            <a:r>
              <a:rPr spc="-20" dirty="0">
                <a:latin typeface="Arial Rounded MT Bold" pitchFamily="34" charset="0"/>
              </a:rPr>
              <a:t>MUAC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2400" y="1123951"/>
            <a:ext cx="8792396" cy="3925007"/>
            <a:chOff x="68712" y="-70759"/>
            <a:chExt cx="11689268" cy="509151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712" y="-70758"/>
              <a:ext cx="8678335" cy="38550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12" y="3784255"/>
              <a:ext cx="11689268" cy="1236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79720" y="-70759"/>
              <a:ext cx="3078260" cy="38550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84726" y="505249"/>
            <a:ext cx="8075929" cy="553996"/>
          </a:xfrm>
          <a:prstGeom prst="rect">
            <a:avLst/>
          </a:prstGeom>
        </p:spPr>
        <p:txBody>
          <a:bodyPr vert="horz" wrap="square" lIns="0" tIns="15238" rIns="0" bIns="0" rtlCol="0">
            <a:spAutoFit/>
          </a:bodyPr>
          <a:lstStyle/>
          <a:p>
            <a:pPr marL="12698">
              <a:spcBef>
                <a:spcPts val="120"/>
              </a:spcBef>
            </a:pPr>
            <a:r>
              <a:rPr dirty="0">
                <a:latin typeface="Arial Rounded MT Bold" pitchFamily="34" charset="0"/>
              </a:rPr>
              <a:t>Prevention</a:t>
            </a:r>
            <a:r>
              <a:rPr spc="-25" dirty="0">
                <a:latin typeface="Arial Rounded MT Bold" pitchFamily="34" charset="0"/>
              </a:rPr>
              <a:t> </a:t>
            </a:r>
            <a:r>
              <a:rPr dirty="0">
                <a:latin typeface="Arial Rounded MT Bold" pitchFamily="34" charset="0"/>
              </a:rPr>
              <a:t>of</a:t>
            </a:r>
            <a:r>
              <a:rPr spc="-25" dirty="0">
                <a:latin typeface="Arial Rounded MT Bold" pitchFamily="34" charset="0"/>
              </a:rPr>
              <a:t> </a:t>
            </a:r>
            <a:r>
              <a:rPr spc="-10" dirty="0">
                <a:latin typeface="Arial Rounded MT Bold" pitchFamily="34" charset="0"/>
              </a:rPr>
              <a:t>malnutriotion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066699"/>
            <a:ext cx="8075930" cy="3910020"/>
          </a:xfrm>
          <a:prstGeom prst="rect">
            <a:avLst/>
          </a:prstGeom>
        </p:spPr>
        <p:txBody>
          <a:bodyPr vert="horz" wrap="square" lIns="0" tIns="151105" rIns="0" bIns="0" rtlCol="0">
            <a:spAutoFit/>
          </a:bodyPr>
          <a:lstStyle/>
          <a:p>
            <a:pPr marL="278719" indent="-266021">
              <a:spcBef>
                <a:spcPts val="1190"/>
              </a:spcBef>
              <a:buAutoNum type="arabicParenR"/>
              <a:tabLst>
                <a:tab pos="278719" algn="l"/>
              </a:tabLst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Use</a:t>
            </a:r>
            <a:r>
              <a:rPr spc="-3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of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modern</a:t>
            </a:r>
            <a:r>
              <a:rPr spc="-3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agricultural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techniques</a:t>
            </a:r>
            <a:r>
              <a:rPr spc="-3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to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increase</a:t>
            </a:r>
            <a:r>
              <a:rPr spc="-3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the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agricultural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production.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278719" indent="-266021">
              <a:spcBef>
                <a:spcPts val="1089"/>
              </a:spcBef>
              <a:buAutoNum type="arabicParenR"/>
              <a:tabLst>
                <a:tab pos="278719" algn="l"/>
              </a:tabLst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Proper</a:t>
            </a:r>
            <a:r>
              <a:rPr spc="-3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education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to</a:t>
            </a:r>
            <a:r>
              <a:rPr spc="-3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people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regarding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importance</a:t>
            </a:r>
            <a:r>
              <a:rPr spc="-3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of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food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5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278719" indent="-266021">
              <a:spcBef>
                <a:spcPts val="1095"/>
              </a:spcBef>
              <a:buAutoNum type="arabicParenR"/>
              <a:tabLst>
                <a:tab pos="278719" algn="l"/>
              </a:tabLst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Enrichment</a:t>
            </a:r>
            <a:r>
              <a:rPr spc="-3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of</a:t>
            </a:r>
            <a:r>
              <a:rPr spc="-3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food.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278719" indent="-266021">
              <a:spcBef>
                <a:spcPts val="1089"/>
              </a:spcBef>
              <a:buAutoNum type="arabicParenR"/>
              <a:tabLst>
                <a:tab pos="278719" algn="l"/>
              </a:tabLst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Fortification</a:t>
            </a:r>
            <a:r>
              <a:rPr spc="-4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of</a:t>
            </a:r>
            <a:r>
              <a:rPr spc="-3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food.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278719" indent="-266021">
              <a:spcBef>
                <a:spcPts val="1095"/>
              </a:spcBef>
              <a:buAutoNum type="arabicParenR"/>
              <a:tabLst>
                <a:tab pos="278719" algn="l"/>
              </a:tabLst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Genetic</a:t>
            </a:r>
            <a:r>
              <a:rPr spc="-3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engineering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for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the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development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of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new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varieties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eg,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golden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rice.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278719" indent="-266021">
              <a:spcBef>
                <a:spcPts val="1089"/>
              </a:spcBef>
              <a:buAutoNum type="arabicParenR"/>
              <a:tabLst>
                <a:tab pos="278719" algn="l"/>
              </a:tabLst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Government</a:t>
            </a:r>
            <a:r>
              <a:rPr spc="-3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projects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to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provide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healthy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food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to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pregnant</a:t>
            </a:r>
            <a:r>
              <a:rPr spc="-2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women.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278719" indent="-266021">
              <a:spcBef>
                <a:spcPts val="1089"/>
              </a:spcBef>
              <a:buAutoNum type="arabicParenR"/>
              <a:tabLst>
                <a:tab pos="278719" algn="l"/>
              </a:tabLst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Use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of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probiotic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microorganism.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  <a:p>
            <a:pPr marL="278719" indent="-266021">
              <a:spcBef>
                <a:spcPts val="1095"/>
              </a:spcBef>
              <a:buAutoNum type="arabicParenR"/>
              <a:tabLst>
                <a:tab pos="278719" algn="l"/>
              </a:tabLst>
            </a:pP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Global</a:t>
            </a:r>
            <a:r>
              <a:rPr spc="-3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public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health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and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disease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control</a:t>
            </a:r>
            <a:r>
              <a:rPr spc="-25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 </a:t>
            </a:r>
            <a:r>
              <a:rPr spc="-10" dirty="0">
                <a:solidFill>
                  <a:schemeClr val="tx1"/>
                </a:solidFill>
                <a:latin typeface="Arial Rounded MT Bold" pitchFamily="34" charset="0"/>
                <a:cs typeface="Arial MT"/>
              </a:rPr>
              <a:t>measures.</a:t>
            </a:r>
            <a:endParaRPr dirty="0">
              <a:solidFill>
                <a:schemeClr val="tx1"/>
              </a:solidFill>
              <a:latin typeface="Arial Rounded MT Bold" pitchFamily="34" charset="0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84726" y="505249"/>
            <a:ext cx="7006674" cy="553996"/>
          </a:xfrm>
          <a:prstGeom prst="rect">
            <a:avLst/>
          </a:prstGeom>
        </p:spPr>
        <p:txBody>
          <a:bodyPr vert="horz" wrap="square" lIns="0" tIns="15238" rIns="0" bIns="0" rtlCol="0">
            <a:spAutoFit/>
          </a:bodyPr>
          <a:lstStyle/>
          <a:p>
            <a:pPr marL="12698">
              <a:spcBef>
                <a:spcPts val="120"/>
              </a:spcBef>
            </a:pPr>
            <a:r>
              <a:rPr dirty="0">
                <a:latin typeface="Arial Rounded MT Bold" pitchFamily="34" charset="0"/>
              </a:rPr>
              <a:t>Disorders</a:t>
            </a:r>
            <a:r>
              <a:rPr spc="5" dirty="0">
                <a:latin typeface="Arial Rounded MT Bold" pitchFamily="34" charset="0"/>
              </a:rPr>
              <a:t> </a:t>
            </a:r>
            <a:r>
              <a:rPr dirty="0">
                <a:latin typeface="Arial Rounded MT Bold" pitchFamily="34" charset="0"/>
              </a:rPr>
              <a:t>due</a:t>
            </a:r>
            <a:r>
              <a:rPr spc="10" dirty="0">
                <a:latin typeface="Arial Rounded MT Bold" pitchFamily="34" charset="0"/>
              </a:rPr>
              <a:t> </a:t>
            </a:r>
            <a:r>
              <a:rPr dirty="0">
                <a:latin typeface="Arial Rounded MT Bold" pitchFamily="34" charset="0"/>
              </a:rPr>
              <a:t>to</a:t>
            </a:r>
            <a:r>
              <a:rPr spc="10" dirty="0">
                <a:latin typeface="Arial Rounded MT Bold" pitchFamily="34" charset="0"/>
              </a:rPr>
              <a:t> </a:t>
            </a:r>
            <a:r>
              <a:rPr spc="-10" dirty="0">
                <a:latin typeface="Arial Rounded MT Bold" pitchFamily="34" charset="0"/>
              </a:rPr>
              <a:t>Malnutrition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9679" y="1587788"/>
            <a:ext cx="6304521" cy="187487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265386" indent="-252687">
              <a:spcBef>
                <a:spcPts val="100"/>
              </a:spcBef>
              <a:buAutoNum type="arabicPeriod"/>
              <a:tabLst>
                <a:tab pos="265386" algn="l"/>
              </a:tabLst>
            </a:pPr>
            <a:r>
              <a:rPr sz="24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Protein</a:t>
            </a:r>
            <a:r>
              <a:rPr sz="24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4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energy</a:t>
            </a:r>
            <a:r>
              <a:rPr sz="24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malnutrition.</a:t>
            </a:r>
            <a:endParaRPr sz="24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265386" indent="-252687">
              <a:spcBef>
                <a:spcPts val="1520"/>
              </a:spcBef>
              <a:buAutoNum type="arabicPeriod"/>
              <a:tabLst>
                <a:tab pos="265386" algn="l"/>
              </a:tabLst>
            </a:pPr>
            <a:r>
              <a:rPr sz="24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Under</a:t>
            </a:r>
            <a:r>
              <a:rPr sz="2400" spc="-2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4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nutrition</a:t>
            </a:r>
            <a:r>
              <a:rPr sz="24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4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of</a:t>
            </a:r>
            <a:r>
              <a:rPr sz="24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4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vitamins</a:t>
            </a:r>
            <a:r>
              <a:rPr sz="24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40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and</a:t>
            </a:r>
            <a:r>
              <a:rPr sz="2400" spc="-15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minerals.</a:t>
            </a:r>
            <a:endParaRPr sz="24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  <a:p>
            <a:pPr marL="265386" indent="-252687">
              <a:spcBef>
                <a:spcPts val="1524"/>
              </a:spcBef>
              <a:buAutoNum type="arabicPeriod"/>
              <a:tabLst>
                <a:tab pos="265386" algn="l"/>
              </a:tabLst>
            </a:pPr>
            <a:r>
              <a:rPr sz="2400" spc="-10" dirty="0">
                <a:solidFill>
                  <a:schemeClr val="tx1"/>
                </a:solidFill>
                <a:latin typeface="Arial Black" pitchFamily="34" charset="0"/>
                <a:cs typeface="Arial MT"/>
              </a:rPr>
              <a:t>Obesity.</a:t>
            </a:r>
            <a:endParaRPr sz="2400" dirty="0">
              <a:solidFill>
                <a:schemeClr val="tx1"/>
              </a:solidFill>
              <a:latin typeface="Arial Black" pitchFamily="34" charset="0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1035</Words>
  <Application>Microsoft Office PowerPoint</Application>
  <PresentationFormat>عرض على الشاشة (16:9)</PresentationFormat>
  <Paragraphs>172</Paragraphs>
  <Slides>41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2" baseType="lpstr">
      <vt:lpstr>Office Theme</vt:lpstr>
      <vt:lpstr>عرض تقديمي في PowerPoint</vt:lpstr>
      <vt:lpstr>Introduction</vt:lpstr>
      <vt:lpstr>Malnutrition</vt:lpstr>
      <vt:lpstr>Definition: (WHO)</vt:lpstr>
      <vt:lpstr>Causes of malnutrition</vt:lpstr>
      <vt:lpstr>Risk factors</vt:lpstr>
      <vt:lpstr>MUAC</vt:lpstr>
      <vt:lpstr>Prevention of malnutriotion</vt:lpstr>
      <vt:lpstr>Disorders due to Malnutrition</vt:lpstr>
      <vt:lpstr>Zinc deficiency</vt:lpstr>
      <vt:lpstr>Copper deficiency</vt:lpstr>
      <vt:lpstr>عرض تقديمي في PowerPoint</vt:lpstr>
      <vt:lpstr>عرض تقديمي في PowerPoint</vt:lpstr>
      <vt:lpstr>عرض تقديمي في PowerPoint</vt:lpstr>
      <vt:lpstr>Definition </vt:lpstr>
      <vt:lpstr>pathophysiology</vt:lpstr>
      <vt:lpstr>Clinical presentation </vt:lpstr>
      <vt:lpstr>Clinical presentation </vt:lpstr>
      <vt:lpstr>Marasmus</vt:lpstr>
      <vt:lpstr>Marasmus</vt:lpstr>
      <vt:lpstr>Clinical presentation :</vt:lpstr>
      <vt:lpstr>عرض تقديمي في PowerPoint</vt:lpstr>
      <vt:lpstr>Investigation </vt:lpstr>
      <vt:lpstr>Investigation </vt:lpstr>
      <vt:lpstr>Treatment </vt:lpstr>
      <vt:lpstr>Vitamin defecincy</vt:lpstr>
      <vt:lpstr>عرض تقديمي في PowerPoint</vt:lpstr>
      <vt:lpstr>B1(thiamin) defecincy</vt:lpstr>
      <vt:lpstr>عرض تقديمي في PowerPoint</vt:lpstr>
      <vt:lpstr>عرض تقديمي في PowerPoint</vt:lpstr>
      <vt:lpstr>عرض تقديمي في PowerPoint</vt:lpstr>
      <vt:lpstr>B2(riboflavin)</vt:lpstr>
      <vt:lpstr>B3(niacin)</vt:lpstr>
      <vt:lpstr>عرض تقديمي في PowerPoint</vt:lpstr>
      <vt:lpstr>B9 (folate)</vt:lpstr>
      <vt:lpstr>B12 (cobalamin)</vt:lpstr>
      <vt:lpstr>Vitamin A deficiency</vt:lpstr>
      <vt:lpstr>Obesity</vt:lpstr>
      <vt:lpstr>Why are obese people malnourished????</vt:lpstr>
      <vt:lpstr>1 …Determine overall risk 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بلا عنوان</dc:title>
  <cp:lastModifiedBy>قتيبة عبد الفتاح احمد برغل</cp:lastModifiedBy>
  <cp:revision>7</cp:revision>
  <dcterms:created xsi:type="dcterms:W3CDTF">2025-02-25T12:55:46Z</dcterms:created>
  <dcterms:modified xsi:type="dcterms:W3CDTF">2025-02-26T06:48:06Z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2025-02-25T00:00:00Z</vt:filetime>
  </property>
  <property fmtid="{D5CDD505-2E9C-101B-9397-08002B2CF9AE}" pid="3" name="Creator">
    <vt:lpwstr>Google</vt:lpwstr>
  </property>
  <property fmtid="{D5CDD505-2E9C-101B-9397-08002B2CF9AE}" pid="4" name="LastSaved">
    <vt:filetime>2025-02-25T00:00:00Z</vt:filetime>
  </property>
</Properties>
</file>